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52" r:id="rId3"/>
    <p:sldId id="353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34" autoAdjust="0"/>
    <p:restoredTop sz="92623" autoAdjust="0"/>
  </p:normalViewPr>
  <p:slideViewPr>
    <p:cSldViewPr snapToGrid="0">
      <p:cViewPr>
        <p:scale>
          <a:sx n="66" d="100"/>
          <a:sy n="66" d="100"/>
        </p:scale>
        <p:origin x="360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35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39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69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05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7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07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11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93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70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56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250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8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5ACE-ED35-45C5-848E-2093CE0D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Agile Roadmap Timeline Template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8121F12-319C-4F36-BA10-342403FED680}"/>
              </a:ext>
            </a:extLst>
          </p:cNvPr>
          <p:cNvSpPr/>
          <p:nvPr/>
        </p:nvSpPr>
        <p:spPr>
          <a:xfrm>
            <a:off x="2120481" y="1732488"/>
            <a:ext cx="8983331" cy="14814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046AEB2-A601-467F-B5FC-5D689EA4D5AB}"/>
              </a:ext>
            </a:extLst>
          </p:cNvPr>
          <p:cNvSpPr/>
          <p:nvPr/>
        </p:nvSpPr>
        <p:spPr>
          <a:xfrm>
            <a:off x="2120481" y="3274427"/>
            <a:ext cx="8983331" cy="12806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C0162B8-E0AE-4C24-A2EE-05C0269CAFDF}"/>
              </a:ext>
            </a:extLst>
          </p:cNvPr>
          <p:cNvSpPr/>
          <p:nvPr/>
        </p:nvSpPr>
        <p:spPr>
          <a:xfrm>
            <a:off x="2120481" y="4615609"/>
            <a:ext cx="8983331" cy="8861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3B4FDFB2-FE2C-416E-97D3-BA172E07B632}"/>
              </a:ext>
            </a:extLst>
          </p:cNvPr>
          <p:cNvSpPr/>
          <p:nvPr/>
        </p:nvSpPr>
        <p:spPr>
          <a:xfrm>
            <a:off x="2120481" y="5562200"/>
            <a:ext cx="8983331" cy="6836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C94CA6-8F6D-41A9-9966-4930932A8DFD}"/>
              </a:ext>
            </a:extLst>
          </p:cNvPr>
          <p:cNvSpPr/>
          <p:nvPr/>
        </p:nvSpPr>
        <p:spPr>
          <a:xfrm>
            <a:off x="1085011" y="1732487"/>
            <a:ext cx="1040988" cy="14814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C77AAB-5792-418D-8CD0-FB250A88916C}"/>
              </a:ext>
            </a:extLst>
          </p:cNvPr>
          <p:cNvSpPr/>
          <p:nvPr/>
        </p:nvSpPr>
        <p:spPr>
          <a:xfrm>
            <a:off x="1085011" y="3274426"/>
            <a:ext cx="1040988" cy="12806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E149A4-B848-452B-BE33-FF97177058F3}"/>
              </a:ext>
            </a:extLst>
          </p:cNvPr>
          <p:cNvSpPr/>
          <p:nvPr/>
        </p:nvSpPr>
        <p:spPr>
          <a:xfrm>
            <a:off x="1085011" y="4615609"/>
            <a:ext cx="1040988" cy="886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755149-9D5C-45DF-BD4D-E28AD9965C1E}"/>
              </a:ext>
            </a:extLst>
          </p:cNvPr>
          <p:cNvSpPr/>
          <p:nvPr/>
        </p:nvSpPr>
        <p:spPr>
          <a:xfrm>
            <a:off x="1085011" y="5562200"/>
            <a:ext cx="1040988" cy="6836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4EBD76C-5687-4730-9F19-0BE999332C20}"/>
              </a:ext>
            </a:extLst>
          </p:cNvPr>
          <p:cNvSpPr/>
          <p:nvPr/>
        </p:nvSpPr>
        <p:spPr>
          <a:xfrm>
            <a:off x="2201552" y="1334796"/>
            <a:ext cx="1778361" cy="3372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36E0CC7-2259-4C49-83FC-F373F1F9928B}"/>
              </a:ext>
            </a:extLst>
          </p:cNvPr>
          <p:cNvSpPr/>
          <p:nvPr/>
        </p:nvSpPr>
        <p:spPr>
          <a:xfrm>
            <a:off x="3982528" y="1334796"/>
            <a:ext cx="1778361" cy="3372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ABC3B9A-79AC-46C8-B38B-2A44713CE39F}"/>
              </a:ext>
            </a:extLst>
          </p:cNvPr>
          <p:cNvSpPr/>
          <p:nvPr/>
        </p:nvSpPr>
        <p:spPr>
          <a:xfrm>
            <a:off x="5763503" y="1334796"/>
            <a:ext cx="1778361" cy="3372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Q1 YYYY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3B18CB8-D516-4029-B823-6421BA70BECC}"/>
              </a:ext>
            </a:extLst>
          </p:cNvPr>
          <p:cNvSpPr/>
          <p:nvPr/>
        </p:nvSpPr>
        <p:spPr>
          <a:xfrm>
            <a:off x="7544478" y="1334796"/>
            <a:ext cx="1778361" cy="3372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0DBC02C-9491-4032-8564-D480842D8D2C}"/>
              </a:ext>
            </a:extLst>
          </p:cNvPr>
          <p:cNvSpPr/>
          <p:nvPr/>
        </p:nvSpPr>
        <p:spPr>
          <a:xfrm>
            <a:off x="9325452" y="1334796"/>
            <a:ext cx="1778361" cy="3372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F93A513-6374-4F42-94AD-C40FCA387138}"/>
              </a:ext>
            </a:extLst>
          </p:cNvPr>
          <p:cNvCxnSpPr>
            <a:cxnSpLocks/>
          </p:cNvCxnSpPr>
          <p:nvPr/>
        </p:nvCxnSpPr>
        <p:spPr>
          <a:xfrm>
            <a:off x="3981221" y="1656505"/>
            <a:ext cx="0" cy="458930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F4DE1FA-DFDF-4258-979B-13E99C1A0377}"/>
              </a:ext>
            </a:extLst>
          </p:cNvPr>
          <p:cNvCxnSpPr>
            <a:cxnSpLocks/>
          </p:cNvCxnSpPr>
          <p:nvPr/>
        </p:nvCxnSpPr>
        <p:spPr>
          <a:xfrm>
            <a:off x="5762196" y="1656505"/>
            <a:ext cx="0" cy="458930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6D0EE9E-6460-4881-9517-CE769082E6AF}"/>
              </a:ext>
            </a:extLst>
          </p:cNvPr>
          <p:cNvCxnSpPr>
            <a:cxnSpLocks/>
          </p:cNvCxnSpPr>
          <p:nvPr/>
        </p:nvCxnSpPr>
        <p:spPr>
          <a:xfrm>
            <a:off x="7543171" y="1656505"/>
            <a:ext cx="0" cy="458930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6EDFEB7-9954-4E41-85C3-B3E807B94834}"/>
              </a:ext>
            </a:extLst>
          </p:cNvPr>
          <p:cNvCxnSpPr>
            <a:cxnSpLocks/>
          </p:cNvCxnSpPr>
          <p:nvPr/>
        </p:nvCxnSpPr>
        <p:spPr>
          <a:xfrm>
            <a:off x="9324146" y="1656505"/>
            <a:ext cx="0" cy="458930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E3C08B1-134C-4A69-8370-6A401038CA40}"/>
              </a:ext>
            </a:extLst>
          </p:cNvPr>
          <p:cNvSpPr/>
          <p:nvPr/>
        </p:nvSpPr>
        <p:spPr>
          <a:xfrm>
            <a:off x="5413408" y="2021174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1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5E97606-AF34-4433-AA18-C13D3F80F261}"/>
              </a:ext>
            </a:extLst>
          </p:cNvPr>
          <p:cNvSpPr/>
          <p:nvPr/>
        </p:nvSpPr>
        <p:spPr>
          <a:xfrm>
            <a:off x="6689352" y="2623208"/>
            <a:ext cx="1064735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latin typeface="Arial" panose="020B0604020202020204" pitchFamily="34" charset="0"/>
                <a:cs typeface="Arial" pitchFamily="34" charset="0"/>
              </a:rPr>
              <a:t>Product 3</a:t>
            </a:r>
            <a:endParaRPr lang="en-US" sz="1200" kern="0" dirty="0"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1561B94-2278-4D40-8301-FFB937119C6E}"/>
              </a:ext>
            </a:extLst>
          </p:cNvPr>
          <p:cNvCxnSpPr>
            <a:cxnSpLocks/>
          </p:cNvCxnSpPr>
          <p:nvPr/>
        </p:nvCxnSpPr>
        <p:spPr>
          <a:xfrm>
            <a:off x="3979914" y="1368548"/>
            <a:ext cx="0" cy="2696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2972A8A-C6E6-4DCF-A11B-8D14E3A4C0B0}"/>
              </a:ext>
            </a:extLst>
          </p:cNvPr>
          <p:cNvCxnSpPr>
            <a:cxnSpLocks/>
          </p:cNvCxnSpPr>
          <p:nvPr/>
        </p:nvCxnSpPr>
        <p:spPr>
          <a:xfrm>
            <a:off x="5760013" y="1368548"/>
            <a:ext cx="0" cy="2696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48EA2F9-C5E0-4764-B077-3C49D82EDB6A}"/>
              </a:ext>
            </a:extLst>
          </p:cNvPr>
          <p:cNvCxnSpPr>
            <a:cxnSpLocks/>
          </p:cNvCxnSpPr>
          <p:nvPr/>
        </p:nvCxnSpPr>
        <p:spPr>
          <a:xfrm>
            <a:off x="7543171" y="1368548"/>
            <a:ext cx="0" cy="2696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AD82A9D-84ED-4398-AE85-578016A3D652}"/>
              </a:ext>
            </a:extLst>
          </p:cNvPr>
          <p:cNvCxnSpPr>
            <a:cxnSpLocks/>
          </p:cNvCxnSpPr>
          <p:nvPr/>
        </p:nvCxnSpPr>
        <p:spPr>
          <a:xfrm>
            <a:off x="9322840" y="1368548"/>
            <a:ext cx="0" cy="2696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34AF2BD-0A9E-4A52-AF6A-D3E376F861D9}"/>
              </a:ext>
            </a:extLst>
          </p:cNvPr>
          <p:cNvSpPr/>
          <p:nvPr/>
        </p:nvSpPr>
        <p:spPr>
          <a:xfrm>
            <a:off x="5524325" y="4898441"/>
            <a:ext cx="2048453" cy="202488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F77FC8C-B017-4B7B-94A2-D7E940EA009A}"/>
              </a:ext>
            </a:extLst>
          </p:cNvPr>
          <p:cNvSpPr/>
          <p:nvPr/>
        </p:nvSpPr>
        <p:spPr>
          <a:xfrm>
            <a:off x="8111917" y="4898441"/>
            <a:ext cx="1878567" cy="202488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97249A0-70E6-48F8-BD84-E9BF560C706C}"/>
              </a:ext>
            </a:extLst>
          </p:cNvPr>
          <p:cNvSpPr txBox="1"/>
          <p:nvPr/>
        </p:nvSpPr>
        <p:spPr>
          <a:xfrm>
            <a:off x="6114465" y="4922741"/>
            <a:ext cx="8681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Access Control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97334B6C-9A08-4FB1-A3A7-2A6580B97A0C}"/>
              </a:ext>
            </a:extLst>
          </p:cNvPr>
          <p:cNvSpPr txBox="1"/>
          <p:nvPr/>
        </p:nvSpPr>
        <p:spPr>
          <a:xfrm>
            <a:off x="8439965" y="4922741"/>
            <a:ext cx="12224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ker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Content Management</a:t>
            </a:r>
            <a:endParaRPr lang="en-US" sz="1000" b="1" kern="0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95" name="Rectangle: Rounded Corners 15">
            <a:extLst>
              <a:ext uri="{FF2B5EF4-FFF2-40B4-BE49-F238E27FC236}">
                <a16:creationId xmlns:a16="http://schemas.microsoft.com/office/drawing/2014/main" id="{4176BC83-4719-3546-9E99-2F49FF41F730}"/>
              </a:ext>
            </a:extLst>
          </p:cNvPr>
          <p:cNvSpPr/>
          <p:nvPr/>
        </p:nvSpPr>
        <p:spPr>
          <a:xfrm>
            <a:off x="3175651" y="2623208"/>
            <a:ext cx="1652254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latin typeface="Arial" panose="020B0604020202020204" pitchFamily="34" charset="0"/>
                <a:cs typeface="Arial" pitchFamily="34" charset="0"/>
              </a:rPr>
              <a:t>Product 2</a:t>
            </a:r>
            <a:endParaRPr lang="en-US" sz="1200" kern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43" name="Rectangle: Rounded Corners 13">
            <a:extLst>
              <a:ext uri="{FF2B5EF4-FFF2-40B4-BE49-F238E27FC236}">
                <a16:creationId xmlns:a16="http://schemas.microsoft.com/office/drawing/2014/main" id="{94A35253-4432-CB48-8267-DCC935FA6141}"/>
              </a:ext>
            </a:extLst>
          </p:cNvPr>
          <p:cNvSpPr/>
          <p:nvPr/>
        </p:nvSpPr>
        <p:spPr>
          <a:xfrm>
            <a:off x="3839976" y="3995004"/>
            <a:ext cx="1850875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6</a:t>
            </a:r>
          </a:p>
        </p:txBody>
      </p:sp>
      <p:sp>
        <p:nvSpPr>
          <p:cNvPr id="154" name="Rectangle: Rounded Corners 13">
            <a:extLst>
              <a:ext uri="{FF2B5EF4-FFF2-40B4-BE49-F238E27FC236}">
                <a16:creationId xmlns:a16="http://schemas.microsoft.com/office/drawing/2014/main" id="{2C4656E6-94E8-8C46-8603-A685BA76667B}"/>
              </a:ext>
            </a:extLst>
          </p:cNvPr>
          <p:cNvSpPr/>
          <p:nvPr/>
        </p:nvSpPr>
        <p:spPr>
          <a:xfrm>
            <a:off x="2461361" y="3411909"/>
            <a:ext cx="2274489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4</a:t>
            </a:r>
          </a:p>
        </p:txBody>
      </p:sp>
      <p:sp>
        <p:nvSpPr>
          <p:cNvPr id="156" name="Rectangle: Rounded Corners 13">
            <a:extLst>
              <a:ext uri="{FF2B5EF4-FFF2-40B4-BE49-F238E27FC236}">
                <a16:creationId xmlns:a16="http://schemas.microsoft.com/office/drawing/2014/main" id="{3614622C-01C2-E146-BBE5-FD28303F813A}"/>
              </a:ext>
            </a:extLst>
          </p:cNvPr>
          <p:cNvSpPr/>
          <p:nvPr/>
        </p:nvSpPr>
        <p:spPr>
          <a:xfrm>
            <a:off x="7749600" y="3995004"/>
            <a:ext cx="1925281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7</a:t>
            </a:r>
          </a:p>
        </p:txBody>
      </p:sp>
      <p:sp>
        <p:nvSpPr>
          <p:cNvPr id="157" name="Rectangle: Rounded Corners 13">
            <a:extLst>
              <a:ext uri="{FF2B5EF4-FFF2-40B4-BE49-F238E27FC236}">
                <a16:creationId xmlns:a16="http://schemas.microsoft.com/office/drawing/2014/main" id="{CE06A7DB-314D-554F-82A8-31C445C46831}"/>
              </a:ext>
            </a:extLst>
          </p:cNvPr>
          <p:cNvSpPr/>
          <p:nvPr/>
        </p:nvSpPr>
        <p:spPr>
          <a:xfrm>
            <a:off x="6354181" y="3411909"/>
            <a:ext cx="3308254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5</a:t>
            </a:r>
          </a:p>
        </p:txBody>
      </p:sp>
      <p:sp>
        <p:nvSpPr>
          <p:cNvPr id="158" name="Rectangle: Rounded Corners 13">
            <a:extLst>
              <a:ext uri="{FF2B5EF4-FFF2-40B4-BE49-F238E27FC236}">
                <a16:creationId xmlns:a16="http://schemas.microsoft.com/office/drawing/2014/main" id="{1CB45E3E-78A5-7842-A4B6-B66EA2F37A70}"/>
              </a:ext>
            </a:extLst>
          </p:cNvPr>
          <p:cNvSpPr/>
          <p:nvPr/>
        </p:nvSpPr>
        <p:spPr>
          <a:xfrm>
            <a:off x="5413408" y="4843752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9</a:t>
            </a:r>
          </a:p>
        </p:txBody>
      </p:sp>
      <p:sp>
        <p:nvSpPr>
          <p:cNvPr id="159" name="Rectangle: Rounded Corners 15">
            <a:extLst>
              <a:ext uri="{FF2B5EF4-FFF2-40B4-BE49-F238E27FC236}">
                <a16:creationId xmlns:a16="http://schemas.microsoft.com/office/drawing/2014/main" id="{ACA71B0E-BB15-CA47-94D7-612F88B5DC29}"/>
              </a:ext>
            </a:extLst>
          </p:cNvPr>
          <p:cNvSpPr/>
          <p:nvPr/>
        </p:nvSpPr>
        <p:spPr>
          <a:xfrm>
            <a:off x="3175651" y="4863683"/>
            <a:ext cx="1652254" cy="417136"/>
          </a:xfrm>
          <a:prstGeom prst="roundRect">
            <a:avLst>
              <a:gd name="adj" fmla="val 243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latin typeface="Arial" panose="020B0604020202020204" pitchFamily="34" charset="0"/>
                <a:cs typeface="Arial" pitchFamily="34" charset="0"/>
              </a:rPr>
              <a:t>Product 8</a:t>
            </a:r>
            <a:endParaRPr lang="en-US" sz="1200" kern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60" name="Rectangle: Rounded Corners 13">
            <a:extLst>
              <a:ext uri="{FF2B5EF4-FFF2-40B4-BE49-F238E27FC236}">
                <a16:creationId xmlns:a16="http://schemas.microsoft.com/office/drawing/2014/main" id="{93FC02F2-F9E5-E946-A4B3-F248EFB96D3A}"/>
              </a:ext>
            </a:extLst>
          </p:cNvPr>
          <p:cNvSpPr/>
          <p:nvPr/>
        </p:nvSpPr>
        <p:spPr>
          <a:xfrm>
            <a:off x="4348063" y="5693894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Product 10</a:t>
            </a:r>
          </a:p>
        </p:txBody>
      </p:sp>
      <p:grpSp>
        <p:nvGrpSpPr>
          <p:cNvPr id="24" name="Graphic 22">
            <a:extLst>
              <a:ext uri="{FF2B5EF4-FFF2-40B4-BE49-F238E27FC236}">
                <a16:creationId xmlns:a16="http://schemas.microsoft.com/office/drawing/2014/main" id="{C383E91F-0547-034F-8E0F-D9B9F831FE1C}"/>
              </a:ext>
            </a:extLst>
          </p:cNvPr>
          <p:cNvGrpSpPr/>
          <p:nvPr/>
        </p:nvGrpSpPr>
        <p:grpSpPr>
          <a:xfrm>
            <a:off x="9762663" y="2621210"/>
            <a:ext cx="2233338" cy="4019071"/>
            <a:chOff x="9762663" y="2621210"/>
            <a:chExt cx="2233338" cy="4019071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A8C284-FE98-F54E-86AF-F8167977B472}"/>
                </a:ext>
              </a:extLst>
            </p:cNvPr>
            <p:cNvSpPr/>
            <p:nvPr/>
          </p:nvSpPr>
          <p:spPr>
            <a:xfrm>
              <a:off x="10929520" y="3025055"/>
              <a:ext cx="224416" cy="274097"/>
            </a:xfrm>
            <a:custGeom>
              <a:avLst/>
              <a:gdLst>
                <a:gd name="connsiteX0" fmla="*/ 0 w 224416"/>
                <a:gd name="connsiteY0" fmla="*/ 102685 h 274097"/>
                <a:gd name="connsiteX1" fmla="*/ 15338 w 224416"/>
                <a:gd name="connsiteY1" fmla="*/ 274097 h 274097"/>
                <a:gd name="connsiteX2" fmla="*/ 224416 w 224416"/>
                <a:gd name="connsiteY2" fmla="*/ 232053 h 274097"/>
                <a:gd name="connsiteX3" fmla="*/ 175981 w 224416"/>
                <a:gd name="connsiteY3" fmla="*/ 29108 h 274097"/>
                <a:gd name="connsiteX4" fmla="*/ 35519 w 224416"/>
                <a:gd name="connsiteY4" fmla="*/ 0 h 27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416" h="274097">
                  <a:moveTo>
                    <a:pt x="0" y="102685"/>
                  </a:moveTo>
                  <a:lnTo>
                    <a:pt x="15338" y="274097"/>
                  </a:lnTo>
                  <a:lnTo>
                    <a:pt x="224416" y="232053"/>
                  </a:lnTo>
                  <a:lnTo>
                    <a:pt x="175981" y="29108"/>
                  </a:lnTo>
                  <a:lnTo>
                    <a:pt x="35519" y="0"/>
                  </a:ln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066E5B74-C10E-6F47-9CCB-5F1F25E76D01}"/>
                </a:ext>
              </a:extLst>
            </p:cNvPr>
            <p:cNvSpPr/>
            <p:nvPr/>
          </p:nvSpPr>
          <p:spPr>
            <a:xfrm>
              <a:off x="9762663" y="4267792"/>
              <a:ext cx="592094" cy="192472"/>
            </a:xfrm>
            <a:custGeom>
              <a:avLst/>
              <a:gdLst>
                <a:gd name="connsiteX0" fmla="*/ 5222 w 592094"/>
                <a:gd name="connsiteY0" fmla="*/ 173838 h 192472"/>
                <a:gd name="connsiteX1" fmla="*/ 270808 w 592094"/>
                <a:gd name="connsiteY1" fmla="*/ 169795 h 192472"/>
                <a:gd name="connsiteX2" fmla="*/ 592094 w 592094"/>
                <a:gd name="connsiteY2" fmla="*/ 35576 h 192472"/>
                <a:gd name="connsiteX3" fmla="*/ 535586 w 592094"/>
                <a:gd name="connsiteY3" fmla="*/ 0 h 192472"/>
                <a:gd name="connsiteX4" fmla="*/ 349111 w 592094"/>
                <a:gd name="connsiteY4" fmla="*/ 20214 h 192472"/>
                <a:gd name="connsiteX5" fmla="*/ 161021 w 592094"/>
                <a:gd name="connsiteY5" fmla="*/ 21831 h 192472"/>
                <a:gd name="connsiteX6" fmla="*/ 133575 w 592094"/>
                <a:gd name="connsiteY6" fmla="*/ 59833 h 192472"/>
                <a:gd name="connsiteX7" fmla="*/ 217529 w 592094"/>
                <a:gd name="connsiteY7" fmla="*/ 52556 h 192472"/>
                <a:gd name="connsiteX8" fmla="*/ 155371 w 592094"/>
                <a:gd name="connsiteY8" fmla="*/ 97834 h 192472"/>
                <a:gd name="connsiteX9" fmla="*/ 40741 w 592094"/>
                <a:gd name="connsiteY9" fmla="*/ 126133 h 192472"/>
                <a:gd name="connsiteX10" fmla="*/ 5222 w 592094"/>
                <a:gd name="connsiteY10" fmla="*/ 173838 h 19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094" h="192472">
                  <a:moveTo>
                    <a:pt x="5222" y="173838"/>
                  </a:moveTo>
                  <a:cubicBezTo>
                    <a:pt x="48813" y="211839"/>
                    <a:pt x="218336" y="181923"/>
                    <a:pt x="270808" y="169795"/>
                  </a:cubicBezTo>
                  <a:cubicBezTo>
                    <a:pt x="348304" y="152007"/>
                    <a:pt x="592094" y="35576"/>
                    <a:pt x="592094" y="35576"/>
                  </a:cubicBezTo>
                  <a:lnTo>
                    <a:pt x="535586" y="0"/>
                  </a:lnTo>
                  <a:cubicBezTo>
                    <a:pt x="535586" y="0"/>
                    <a:pt x="399161" y="20214"/>
                    <a:pt x="349111" y="20214"/>
                  </a:cubicBezTo>
                  <a:cubicBezTo>
                    <a:pt x="299061" y="20214"/>
                    <a:pt x="211071" y="809"/>
                    <a:pt x="161021" y="21831"/>
                  </a:cubicBezTo>
                  <a:cubicBezTo>
                    <a:pt x="111779" y="42853"/>
                    <a:pt x="113393" y="51747"/>
                    <a:pt x="133575" y="59833"/>
                  </a:cubicBezTo>
                  <a:cubicBezTo>
                    <a:pt x="153756" y="67109"/>
                    <a:pt x="205420" y="37193"/>
                    <a:pt x="217529" y="52556"/>
                  </a:cubicBezTo>
                  <a:cubicBezTo>
                    <a:pt x="223180" y="59833"/>
                    <a:pt x="194926" y="84089"/>
                    <a:pt x="155371" y="97834"/>
                  </a:cubicBezTo>
                  <a:cubicBezTo>
                    <a:pt x="114201" y="112388"/>
                    <a:pt x="60922" y="116431"/>
                    <a:pt x="40741" y="126133"/>
                  </a:cubicBezTo>
                  <a:cubicBezTo>
                    <a:pt x="18945" y="135836"/>
                    <a:pt x="-12538" y="158475"/>
                    <a:pt x="5222" y="173838"/>
                  </a:cubicBez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447393A-954C-4248-9CC0-6E61D4DCF96F}"/>
                </a:ext>
              </a:extLst>
            </p:cNvPr>
            <p:cNvSpPr/>
            <p:nvPr/>
          </p:nvSpPr>
          <p:spPr>
            <a:xfrm>
              <a:off x="10879471" y="6188091"/>
              <a:ext cx="368914" cy="413033"/>
            </a:xfrm>
            <a:custGeom>
              <a:avLst/>
              <a:gdLst>
                <a:gd name="connsiteX0" fmla="*/ 231681 w 368914"/>
                <a:gd name="connsiteY0" fmla="*/ 28299 h 413033"/>
                <a:gd name="connsiteX1" fmla="*/ 222802 w 368914"/>
                <a:gd name="connsiteY1" fmla="*/ 182732 h 413033"/>
                <a:gd name="connsiteX2" fmla="*/ 0 w 368914"/>
                <a:gd name="connsiteY2" fmla="*/ 357378 h 413033"/>
                <a:gd name="connsiteX3" fmla="*/ 126739 w 368914"/>
                <a:gd name="connsiteY3" fmla="*/ 409933 h 413033"/>
                <a:gd name="connsiteX4" fmla="*/ 368914 w 368914"/>
                <a:gd name="connsiteY4" fmla="*/ 242564 h 413033"/>
                <a:gd name="connsiteX5" fmla="*/ 360842 w 368914"/>
                <a:gd name="connsiteY5" fmla="*/ 0 h 413033"/>
                <a:gd name="connsiteX6" fmla="*/ 231681 w 368914"/>
                <a:gd name="connsiteY6" fmla="*/ 28299 h 413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914" h="413033">
                  <a:moveTo>
                    <a:pt x="231681" y="28299"/>
                  </a:moveTo>
                  <a:cubicBezTo>
                    <a:pt x="231681" y="28299"/>
                    <a:pt x="238139" y="164135"/>
                    <a:pt x="222802" y="182732"/>
                  </a:cubicBezTo>
                  <a:cubicBezTo>
                    <a:pt x="207464" y="201328"/>
                    <a:pt x="0" y="357378"/>
                    <a:pt x="0" y="357378"/>
                  </a:cubicBezTo>
                  <a:cubicBezTo>
                    <a:pt x="0" y="357378"/>
                    <a:pt x="58929" y="428530"/>
                    <a:pt x="126739" y="409933"/>
                  </a:cubicBezTo>
                  <a:cubicBezTo>
                    <a:pt x="194548" y="391337"/>
                    <a:pt x="368914" y="242564"/>
                    <a:pt x="368914" y="242564"/>
                  </a:cubicBezTo>
                  <a:lnTo>
                    <a:pt x="360842" y="0"/>
                  </a:lnTo>
                  <a:lnTo>
                    <a:pt x="231681" y="28299"/>
                  </a:lnTo>
                  <a:close/>
                </a:path>
              </a:pathLst>
            </a:custGeom>
            <a:solidFill>
              <a:schemeClr val="bg1"/>
            </a:solidFill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1D355621-48D3-2944-A25E-71D7EC1EA428}"/>
                </a:ext>
              </a:extLst>
            </p:cNvPr>
            <p:cNvSpPr/>
            <p:nvPr/>
          </p:nvSpPr>
          <p:spPr>
            <a:xfrm>
              <a:off x="11706904" y="6111279"/>
              <a:ext cx="233296" cy="421252"/>
            </a:xfrm>
            <a:custGeom>
              <a:avLst/>
              <a:gdLst>
                <a:gd name="connsiteX0" fmla="*/ 54086 w 233296"/>
                <a:gd name="connsiteY0" fmla="*/ 10511 h 421252"/>
                <a:gd name="connsiteX1" fmla="*/ 82340 w 233296"/>
                <a:gd name="connsiteY1" fmla="*/ 166561 h 421252"/>
                <a:gd name="connsiteX2" fmla="*/ 0 w 233296"/>
                <a:gd name="connsiteY2" fmla="*/ 421253 h 421252"/>
                <a:gd name="connsiteX3" fmla="*/ 233296 w 233296"/>
                <a:gd name="connsiteY3" fmla="*/ 156858 h 421252"/>
                <a:gd name="connsiteX4" fmla="*/ 165487 w 233296"/>
                <a:gd name="connsiteY4" fmla="*/ 0 h 421252"/>
                <a:gd name="connsiteX5" fmla="*/ 54086 w 233296"/>
                <a:gd name="connsiteY5" fmla="*/ 10511 h 42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296" h="421252">
                  <a:moveTo>
                    <a:pt x="54086" y="10511"/>
                  </a:moveTo>
                  <a:cubicBezTo>
                    <a:pt x="54086" y="10511"/>
                    <a:pt x="86376" y="136644"/>
                    <a:pt x="82340" y="166561"/>
                  </a:cubicBezTo>
                  <a:cubicBezTo>
                    <a:pt x="78303" y="196477"/>
                    <a:pt x="9687" y="396188"/>
                    <a:pt x="0" y="421253"/>
                  </a:cubicBezTo>
                  <a:cubicBezTo>
                    <a:pt x="143691" y="337164"/>
                    <a:pt x="233296" y="156858"/>
                    <a:pt x="233296" y="156858"/>
                  </a:cubicBezTo>
                  <a:cubicBezTo>
                    <a:pt x="233296" y="156858"/>
                    <a:pt x="165487" y="25874"/>
                    <a:pt x="165487" y="0"/>
                  </a:cubicBezTo>
                  <a:cubicBezTo>
                    <a:pt x="111401" y="8085"/>
                    <a:pt x="54086" y="10511"/>
                    <a:pt x="54086" y="10511"/>
                  </a:cubicBezTo>
                  <a:close/>
                </a:path>
              </a:pathLst>
            </a:custGeom>
            <a:solidFill>
              <a:schemeClr val="bg1"/>
            </a:solidFill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9DB2ED14-D7E1-6745-BB27-C90B2F70B36D}"/>
                </a:ext>
              </a:extLst>
            </p:cNvPr>
            <p:cNvSpPr/>
            <p:nvPr/>
          </p:nvSpPr>
          <p:spPr>
            <a:xfrm>
              <a:off x="10801136" y="6431463"/>
              <a:ext cx="489188" cy="208818"/>
            </a:xfrm>
            <a:custGeom>
              <a:avLst/>
              <a:gdLst>
                <a:gd name="connsiteX0" fmla="*/ 78335 w 489188"/>
                <a:gd name="connsiteY0" fmla="*/ 114814 h 208818"/>
                <a:gd name="connsiteX1" fmla="*/ 1646 w 489188"/>
                <a:gd name="connsiteY1" fmla="*/ 159284 h 208818"/>
                <a:gd name="connsiteX2" fmla="*/ 5682 w 489188"/>
                <a:gd name="connsiteY2" fmla="*/ 177072 h 208818"/>
                <a:gd name="connsiteX3" fmla="*/ 205881 w 489188"/>
                <a:gd name="connsiteY3" fmla="*/ 200520 h 208818"/>
                <a:gd name="connsiteX4" fmla="*/ 404465 w 489188"/>
                <a:gd name="connsiteY4" fmla="*/ 130985 h 208818"/>
                <a:gd name="connsiteX5" fmla="*/ 486804 w 489188"/>
                <a:gd name="connsiteY5" fmla="*/ 110771 h 208818"/>
                <a:gd name="connsiteX6" fmla="*/ 447249 w 489188"/>
                <a:gd name="connsiteY6" fmla="*/ 0 h 208818"/>
                <a:gd name="connsiteX7" fmla="*/ 150180 w 489188"/>
                <a:gd name="connsiteY7" fmla="*/ 125325 h 208818"/>
                <a:gd name="connsiteX8" fmla="*/ 78335 w 489188"/>
                <a:gd name="connsiteY8" fmla="*/ 114814 h 20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88" h="208818">
                  <a:moveTo>
                    <a:pt x="78335" y="114814"/>
                  </a:moveTo>
                  <a:cubicBezTo>
                    <a:pt x="78335" y="114814"/>
                    <a:pt x="25863" y="112388"/>
                    <a:pt x="1646" y="159284"/>
                  </a:cubicBezTo>
                  <a:cubicBezTo>
                    <a:pt x="-1583" y="165752"/>
                    <a:pt x="31" y="173029"/>
                    <a:pt x="5682" y="177072"/>
                  </a:cubicBezTo>
                  <a:cubicBezTo>
                    <a:pt x="53310" y="209414"/>
                    <a:pt x="119505" y="216690"/>
                    <a:pt x="205881" y="200520"/>
                  </a:cubicBezTo>
                  <a:cubicBezTo>
                    <a:pt x="297907" y="183540"/>
                    <a:pt x="346342" y="137453"/>
                    <a:pt x="404465" y="130985"/>
                  </a:cubicBezTo>
                  <a:cubicBezTo>
                    <a:pt x="462587" y="124516"/>
                    <a:pt x="486804" y="110771"/>
                    <a:pt x="486804" y="110771"/>
                  </a:cubicBezTo>
                  <a:cubicBezTo>
                    <a:pt x="486804" y="110771"/>
                    <a:pt x="503757" y="24256"/>
                    <a:pt x="447249" y="0"/>
                  </a:cubicBezTo>
                  <a:cubicBezTo>
                    <a:pt x="346342" y="28299"/>
                    <a:pt x="204266" y="118856"/>
                    <a:pt x="150180" y="125325"/>
                  </a:cubicBezTo>
                  <a:cubicBezTo>
                    <a:pt x="96094" y="131793"/>
                    <a:pt x="78335" y="114814"/>
                    <a:pt x="78335" y="11481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370FF7B-BB0D-C741-9DF6-4430F8E2BF9C}"/>
                </a:ext>
              </a:extLst>
            </p:cNvPr>
            <p:cNvSpPr/>
            <p:nvPr/>
          </p:nvSpPr>
          <p:spPr>
            <a:xfrm>
              <a:off x="11657662" y="6256472"/>
              <a:ext cx="338339" cy="322655"/>
            </a:xfrm>
            <a:custGeom>
              <a:avLst/>
              <a:gdLst>
                <a:gd name="connsiteX0" fmla="*/ 55700 w 338339"/>
                <a:gd name="connsiteY0" fmla="*/ 255846 h 322655"/>
                <a:gd name="connsiteX1" fmla="*/ 0 w 338339"/>
                <a:gd name="connsiteY1" fmla="*/ 310827 h 322655"/>
                <a:gd name="connsiteX2" fmla="*/ 151763 w 338339"/>
                <a:gd name="connsiteY2" fmla="*/ 297082 h 322655"/>
                <a:gd name="connsiteX3" fmla="*/ 246212 w 338339"/>
                <a:gd name="connsiteY3" fmla="*/ 159629 h 322655"/>
                <a:gd name="connsiteX4" fmla="*/ 333395 w 338339"/>
                <a:gd name="connsiteY4" fmla="*/ 86051 h 322655"/>
                <a:gd name="connsiteX5" fmla="*/ 335817 w 338339"/>
                <a:gd name="connsiteY5" fmla="*/ 65837 h 322655"/>
                <a:gd name="connsiteX6" fmla="*/ 281731 w 338339"/>
                <a:gd name="connsiteY6" fmla="*/ 345 h 322655"/>
                <a:gd name="connsiteX7" fmla="*/ 171137 w 338339"/>
                <a:gd name="connsiteY7" fmla="*/ 94136 h 322655"/>
                <a:gd name="connsiteX8" fmla="*/ 55700 w 338339"/>
                <a:gd name="connsiteY8" fmla="*/ 255846 h 32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9" h="322655">
                  <a:moveTo>
                    <a:pt x="55700" y="255846"/>
                  </a:moveTo>
                  <a:cubicBezTo>
                    <a:pt x="55700" y="255846"/>
                    <a:pt x="2422" y="264740"/>
                    <a:pt x="0" y="310827"/>
                  </a:cubicBezTo>
                  <a:cubicBezTo>
                    <a:pt x="25832" y="329423"/>
                    <a:pt x="109786" y="326998"/>
                    <a:pt x="151763" y="297082"/>
                  </a:cubicBezTo>
                  <a:cubicBezTo>
                    <a:pt x="193741" y="267165"/>
                    <a:pt x="215536" y="182268"/>
                    <a:pt x="246212" y="159629"/>
                  </a:cubicBezTo>
                  <a:cubicBezTo>
                    <a:pt x="269622" y="141840"/>
                    <a:pt x="314021" y="103030"/>
                    <a:pt x="333395" y="86051"/>
                  </a:cubicBezTo>
                  <a:cubicBezTo>
                    <a:pt x="339046" y="81199"/>
                    <a:pt x="339853" y="72305"/>
                    <a:pt x="335817" y="65837"/>
                  </a:cubicBezTo>
                  <a:cubicBezTo>
                    <a:pt x="322901" y="45623"/>
                    <a:pt x="294647" y="3579"/>
                    <a:pt x="281731" y="345"/>
                  </a:cubicBezTo>
                  <a:cubicBezTo>
                    <a:pt x="263972" y="-3698"/>
                    <a:pt x="220380" y="27835"/>
                    <a:pt x="171137" y="94136"/>
                  </a:cubicBezTo>
                  <a:cubicBezTo>
                    <a:pt x="121895" y="160437"/>
                    <a:pt x="113823" y="228355"/>
                    <a:pt x="55700" y="255846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F6905BA-2AE9-2E43-A4D6-4F6D7FAAD048}"/>
                </a:ext>
              </a:extLst>
            </p:cNvPr>
            <p:cNvSpPr/>
            <p:nvPr/>
          </p:nvSpPr>
          <p:spPr>
            <a:xfrm>
              <a:off x="10951236" y="3945990"/>
              <a:ext cx="528735" cy="2300517"/>
            </a:xfrm>
            <a:custGeom>
              <a:avLst/>
              <a:gdLst>
                <a:gd name="connsiteX0" fmla="*/ 24297 w 528735"/>
                <a:gd name="connsiteY0" fmla="*/ 131793 h 2300517"/>
                <a:gd name="connsiteX1" fmla="*/ 24297 w 528735"/>
                <a:gd name="connsiteY1" fmla="*/ 1098007 h 2300517"/>
                <a:gd name="connsiteX2" fmla="*/ 153458 w 528735"/>
                <a:gd name="connsiteY2" fmla="*/ 2293847 h 2300517"/>
                <a:gd name="connsiteX3" fmla="*/ 302800 w 528735"/>
                <a:gd name="connsiteY3" fmla="*/ 2293847 h 2300517"/>
                <a:gd name="connsiteX4" fmla="*/ 405321 w 528735"/>
                <a:gd name="connsiteY4" fmla="*/ 1440830 h 2300517"/>
                <a:gd name="connsiteX5" fmla="*/ 407742 w 528735"/>
                <a:gd name="connsiteY5" fmla="*/ 1071325 h 2300517"/>
                <a:gd name="connsiteX6" fmla="*/ 523179 w 528735"/>
                <a:gd name="connsiteY6" fmla="*/ 405082 h 2300517"/>
                <a:gd name="connsiteX7" fmla="*/ 335090 w 528735"/>
                <a:gd name="connsiteY7" fmla="*/ 0 h 2300517"/>
                <a:gd name="connsiteX8" fmla="*/ 24297 w 528735"/>
                <a:gd name="connsiteY8" fmla="*/ 131793 h 230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735" h="2300517">
                  <a:moveTo>
                    <a:pt x="24297" y="131793"/>
                  </a:moveTo>
                  <a:cubicBezTo>
                    <a:pt x="6538" y="257926"/>
                    <a:pt x="-20101" y="793185"/>
                    <a:pt x="24297" y="1098007"/>
                  </a:cubicBezTo>
                  <a:cubicBezTo>
                    <a:pt x="68696" y="1402829"/>
                    <a:pt x="147807" y="2232398"/>
                    <a:pt x="153458" y="2293847"/>
                  </a:cubicBezTo>
                  <a:cubicBezTo>
                    <a:pt x="197857" y="2302742"/>
                    <a:pt x="282618" y="2302742"/>
                    <a:pt x="302800" y="2293847"/>
                  </a:cubicBezTo>
                  <a:cubicBezTo>
                    <a:pt x="314908" y="2225930"/>
                    <a:pt x="402899" y="1642159"/>
                    <a:pt x="405321" y="1440830"/>
                  </a:cubicBezTo>
                  <a:cubicBezTo>
                    <a:pt x="408550" y="1239502"/>
                    <a:pt x="406128" y="1094772"/>
                    <a:pt x="407742" y="1071325"/>
                  </a:cubicBezTo>
                  <a:cubicBezTo>
                    <a:pt x="419044" y="912041"/>
                    <a:pt x="557891" y="637135"/>
                    <a:pt x="523179" y="405082"/>
                  </a:cubicBezTo>
                  <a:cubicBezTo>
                    <a:pt x="488468" y="173029"/>
                    <a:pt x="335090" y="0"/>
                    <a:pt x="335090" y="0"/>
                  </a:cubicBezTo>
                  <a:lnTo>
                    <a:pt x="24297" y="13179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BBDB1A0-91F9-C743-8E48-A32981D83589}"/>
                </a:ext>
              </a:extLst>
            </p:cNvPr>
            <p:cNvSpPr/>
            <p:nvPr/>
          </p:nvSpPr>
          <p:spPr>
            <a:xfrm>
              <a:off x="11272603" y="4024419"/>
              <a:ext cx="614319" cy="2144266"/>
            </a:xfrm>
            <a:custGeom>
              <a:avLst/>
              <a:gdLst>
                <a:gd name="connsiteX0" fmla="*/ 229260 w 614319"/>
                <a:gd name="connsiteY0" fmla="*/ 0 h 2144266"/>
                <a:gd name="connsiteX1" fmla="*/ 427844 w 614319"/>
                <a:gd name="connsiteY1" fmla="*/ 393762 h 2144266"/>
                <a:gd name="connsiteX2" fmla="*/ 475472 w 614319"/>
                <a:gd name="connsiteY2" fmla="*/ 1120646 h 2144266"/>
                <a:gd name="connsiteX3" fmla="*/ 614319 w 614319"/>
                <a:gd name="connsiteY3" fmla="*/ 2112733 h 2144266"/>
                <a:gd name="connsiteX4" fmla="*/ 488388 w 614319"/>
                <a:gd name="connsiteY4" fmla="*/ 2144266 h 2144266"/>
                <a:gd name="connsiteX5" fmla="*/ 0 w 614319"/>
                <a:gd name="connsiteY5" fmla="*/ 729309 h 2144266"/>
                <a:gd name="connsiteX6" fmla="*/ 0 w 614319"/>
                <a:gd name="connsiteY6" fmla="*/ 25873 h 2144266"/>
                <a:gd name="connsiteX7" fmla="*/ 229260 w 614319"/>
                <a:gd name="connsiteY7" fmla="*/ 0 h 214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319" h="2144266">
                  <a:moveTo>
                    <a:pt x="229260" y="0"/>
                  </a:moveTo>
                  <a:cubicBezTo>
                    <a:pt x="282538" y="97026"/>
                    <a:pt x="406048" y="216691"/>
                    <a:pt x="427844" y="393762"/>
                  </a:cubicBezTo>
                  <a:cubicBezTo>
                    <a:pt x="449640" y="570834"/>
                    <a:pt x="402012" y="928212"/>
                    <a:pt x="475472" y="1120646"/>
                  </a:cubicBezTo>
                  <a:cubicBezTo>
                    <a:pt x="514220" y="1222523"/>
                    <a:pt x="603018" y="1432745"/>
                    <a:pt x="614319" y="2112733"/>
                  </a:cubicBezTo>
                  <a:cubicBezTo>
                    <a:pt x="521485" y="2134564"/>
                    <a:pt x="488388" y="2144266"/>
                    <a:pt x="488388" y="2144266"/>
                  </a:cubicBezTo>
                  <a:lnTo>
                    <a:pt x="0" y="729309"/>
                  </a:lnTo>
                  <a:lnTo>
                    <a:pt x="0" y="25873"/>
                  </a:lnTo>
                  <a:lnTo>
                    <a:pt x="22926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B19EC7A-08DA-B547-82AC-24AFADC723B9}"/>
                </a:ext>
              </a:extLst>
            </p:cNvPr>
            <p:cNvSpPr/>
            <p:nvPr/>
          </p:nvSpPr>
          <p:spPr>
            <a:xfrm>
              <a:off x="11358979" y="4351072"/>
              <a:ext cx="117202" cy="666242"/>
            </a:xfrm>
            <a:custGeom>
              <a:avLst/>
              <a:gdLst>
                <a:gd name="connsiteX0" fmla="*/ 115437 w 117202"/>
                <a:gd name="connsiteY0" fmla="*/ 0 h 666242"/>
                <a:gd name="connsiteX1" fmla="*/ 0 w 117202"/>
                <a:gd name="connsiteY1" fmla="*/ 666243 h 66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7202" h="666242">
                  <a:moveTo>
                    <a:pt x="115437" y="0"/>
                  </a:moveTo>
                  <a:cubicBezTo>
                    <a:pt x="134004" y="153624"/>
                    <a:pt x="0" y="445509"/>
                    <a:pt x="0" y="666243"/>
                  </a:cubicBezTo>
                </a:path>
              </a:pathLst>
            </a:custGeom>
            <a:noFill/>
            <a:ln w="8046" cap="rnd">
              <a:solidFill>
                <a:schemeClr val="accent3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690CD14-257F-ED47-9D41-4BB04324B332}"/>
                </a:ext>
              </a:extLst>
            </p:cNvPr>
            <p:cNvSpPr/>
            <p:nvPr/>
          </p:nvSpPr>
          <p:spPr>
            <a:xfrm>
              <a:off x="10684116" y="2695977"/>
              <a:ext cx="423807" cy="511866"/>
            </a:xfrm>
            <a:custGeom>
              <a:avLst/>
              <a:gdLst>
                <a:gd name="connsiteX0" fmla="*/ 0 w 423807"/>
                <a:gd name="connsiteY0" fmla="*/ 203754 h 511866"/>
                <a:gd name="connsiteX1" fmla="*/ 102521 w 423807"/>
                <a:gd name="connsiteY1" fmla="*/ 493214 h 511866"/>
                <a:gd name="connsiteX2" fmla="*/ 264779 w 423807"/>
                <a:gd name="connsiteY2" fmla="*/ 468149 h 511866"/>
                <a:gd name="connsiteX3" fmla="*/ 423808 w 423807"/>
                <a:gd name="connsiteY3" fmla="*/ 337973 h 511866"/>
                <a:gd name="connsiteX4" fmla="*/ 347926 w 423807"/>
                <a:gd name="connsiteY4" fmla="*/ 121282 h 511866"/>
                <a:gd name="connsiteX5" fmla="*/ 129160 w 423807"/>
                <a:gd name="connsiteY5" fmla="*/ 0 h 511866"/>
                <a:gd name="connsiteX6" fmla="*/ 0 w 423807"/>
                <a:gd name="connsiteY6" fmla="*/ 203754 h 51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807" h="511866">
                  <a:moveTo>
                    <a:pt x="0" y="203754"/>
                  </a:moveTo>
                  <a:cubicBezTo>
                    <a:pt x="21796" y="278140"/>
                    <a:pt x="62966" y="446318"/>
                    <a:pt x="102521" y="493214"/>
                  </a:cubicBezTo>
                  <a:cubicBezTo>
                    <a:pt x="142076" y="540109"/>
                    <a:pt x="230874" y="485937"/>
                    <a:pt x="264779" y="468149"/>
                  </a:cubicBezTo>
                  <a:cubicBezTo>
                    <a:pt x="298683" y="450361"/>
                    <a:pt x="423808" y="337973"/>
                    <a:pt x="423808" y="337973"/>
                  </a:cubicBezTo>
                  <a:lnTo>
                    <a:pt x="347926" y="121282"/>
                  </a:lnTo>
                  <a:lnTo>
                    <a:pt x="129160" y="0"/>
                  </a:lnTo>
                  <a:lnTo>
                    <a:pt x="0" y="203754"/>
                  </a:ln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84DCA50-BDA5-7049-B3E4-061502AACF0B}"/>
                </a:ext>
              </a:extLst>
            </p:cNvPr>
            <p:cNvSpPr/>
            <p:nvPr/>
          </p:nvSpPr>
          <p:spPr>
            <a:xfrm>
              <a:off x="10933557" y="3147954"/>
              <a:ext cx="220379" cy="151198"/>
            </a:xfrm>
            <a:custGeom>
              <a:avLst/>
              <a:gdLst>
                <a:gd name="connsiteX0" fmla="*/ 0 w 220379"/>
                <a:gd name="connsiteY0" fmla="*/ 24256 h 151198"/>
                <a:gd name="connsiteX1" fmla="*/ 11301 w 220379"/>
                <a:gd name="connsiteY1" fmla="*/ 151198 h 151198"/>
                <a:gd name="connsiteX2" fmla="*/ 220380 w 220379"/>
                <a:gd name="connsiteY2" fmla="*/ 109154 h 151198"/>
                <a:gd name="connsiteX3" fmla="*/ 194548 w 220379"/>
                <a:gd name="connsiteY3" fmla="*/ 0 h 151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379" h="151198">
                  <a:moveTo>
                    <a:pt x="0" y="24256"/>
                  </a:moveTo>
                  <a:lnTo>
                    <a:pt x="11301" y="151198"/>
                  </a:lnTo>
                  <a:lnTo>
                    <a:pt x="220380" y="109154"/>
                  </a:lnTo>
                  <a:lnTo>
                    <a:pt x="194548" y="0"/>
                  </a:ln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8B63DCD9-EC51-5A4D-A17C-5B1635951442}"/>
                </a:ext>
              </a:extLst>
            </p:cNvPr>
            <p:cNvSpPr/>
            <p:nvPr/>
          </p:nvSpPr>
          <p:spPr>
            <a:xfrm>
              <a:off x="9762663" y="4267792"/>
              <a:ext cx="592094" cy="192472"/>
            </a:xfrm>
            <a:custGeom>
              <a:avLst/>
              <a:gdLst>
                <a:gd name="connsiteX0" fmla="*/ 5222 w 592094"/>
                <a:gd name="connsiteY0" fmla="*/ 173838 h 192472"/>
                <a:gd name="connsiteX1" fmla="*/ 270808 w 592094"/>
                <a:gd name="connsiteY1" fmla="*/ 169795 h 192472"/>
                <a:gd name="connsiteX2" fmla="*/ 592094 w 592094"/>
                <a:gd name="connsiteY2" fmla="*/ 35576 h 192472"/>
                <a:gd name="connsiteX3" fmla="*/ 535586 w 592094"/>
                <a:gd name="connsiteY3" fmla="*/ 0 h 192472"/>
                <a:gd name="connsiteX4" fmla="*/ 349111 w 592094"/>
                <a:gd name="connsiteY4" fmla="*/ 20214 h 192472"/>
                <a:gd name="connsiteX5" fmla="*/ 161021 w 592094"/>
                <a:gd name="connsiteY5" fmla="*/ 21831 h 192472"/>
                <a:gd name="connsiteX6" fmla="*/ 133575 w 592094"/>
                <a:gd name="connsiteY6" fmla="*/ 59833 h 192472"/>
                <a:gd name="connsiteX7" fmla="*/ 217529 w 592094"/>
                <a:gd name="connsiteY7" fmla="*/ 52556 h 192472"/>
                <a:gd name="connsiteX8" fmla="*/ 155371 w 592094"/>
                <a:gd name="connsiteY8" fmla="*/ 97834 h 192472"/>
                <a:gd name="connsiteX9" fmla="*/ 40741 w 592094"/>
                <a:gd name="connsiteY9" fmla="*/ 126133 h 192472"/>
                <a:gd name="connsiteX10" fmla="*/ 5222 w 592094"/>
                <a:gd name="connsiteY10" fmla="*/ 173838 h 19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094" h="192472">
                  <a:moveTo>
                    <a:pt x="5222" y="173838"/>
                  </a:moveTo>
                  <a:cubicBezTo>
                    <a:pt x="48813" y="211839"/>
                    <a:pt x="218336" y="181923"/>
                    <a:pt x="270808" y="169795"/>
                  </a:cubicBezTo>
                  <a:cubicBezTo>
                    <a:pt x="348304" y="152007"/>
                    <a:pt x="592094" y="35576"/>
                    <a:pt x="592094" y="35576"/>
                  </a:cubicBezTo>
                  <a:lnTo>
                    <a:pt x="535586" y="0"/>
                  </a:lnTo>
                  <a:cubicBezTo>
                    <a:pt x="535586" y="0"/>
                    <a:pt x="399161" y="20214"/>
                    <a:pt x="349111" y="20214"/>
                  </a:cubicBezTo>
                  <a:cubicBezTo>
                    <a:pt x="299061" y="20214"/>
                    <a:pt x="211071" y="809"/>
                    <a:pt x="161021" y="21831"/>
                  </a:cubicBezTo>
                  <a:cubicBezTo>
                    <a:pt x="111779" y="42853"/>
                    <a:pt x="113393" y="51747"/>
                    <a:pt x="133575" y="59833"/>
                  </a:cubicBezTo>
                  <a:cubicBezTo>
                    <a:pt x="153756" y="67109"/>
                    <a:pt x="205420" y="37193"/>
                    <a:pt x="217529" y="52556"/>
                  </a:cubicBezTo>
                  <a:cubicBezTo>
                    <a:pt x="223180" y="59833"/>
                    <a:pt x="194926" y="84089"/>
                    <a:pt x="155371" y="97834"/>
                  </a:cubicBezTo>
                  <a:cubicBezTo>
                    <a:pt x="114201" y="112388"/>
                    <a:pt x="60922" y="116431"/>
                    <a:pt x="40741" y="126133"/>
                  </a:cubicBezTo>
                  <a:cubicBezTo>
                    <a:pt x="18945" y="135836"/>
                    <a:pt x="-12538" y="158475"/>
                    <a:pt x="5222" y="173838"/>
                  </a:cubicBezTo>
                  <a:close/>
                </a:path>
              </a:pathLst>
            </a:custGeom>
            <a:noFill/>
            <a:ln w="8046" cap="rnd">
              <a:solidFill>
                <a:srgbClr val="00233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6A651C92-0003-5141-BB0D-A4FBA64F5E34}"/>
                </a:ext>
              </a:extLst>
            </p:cNvPr>
            <p:cNvSpPr/>
            <p:nvPr/>
          </p:nvSpPr>
          <p:spPr>
            <a:xfrm>
              <a:off x="10684116" y="2899731"/>
              <a:ext cx="249440" cy="308237"/>
            </a:xfrm>
            <a:custGeom>
              <a:avLst/>
              <a:gdLst>
                <a:gd name="connsiteX0" fmla="*/ 0 w 249440"/>
                <a:gd name="connsiteY0" fmla="*/ 0 h 308237"/>
                <a:gd name="connsiteX1" fmla="*/ 102521 w 249440"/>
                <a:gd name="connsiteY1" fmla="*/ 289460 h 308237"/>
                <a:gd name="connsiteX2" fmla="*/ 249441 w 249440"/>
                <a:gd name="connsiteY2" fmla="*/ 272480 h 30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9440" h="308237">
                  <a:moveTo>
                    <a:pt x="0" y="0"/>
                  </a:moveTo>
                  <a:cubicBezTo>
                    <a:pt x="21796" y="74386"/>
                    <a:pt x="62966" y="242564"/>
                    <a:pt x="102521" y="289460"/>
                  </a:cubicBezTo>
                  <a:cubicBezTo>
                    <a:pt x="137233" y="330696"/>
                    <a:pt x="208271" y="294311"/>
                    <a:pt x="249441" y="27248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5A5017F-1944-FA4D-9B96-FD83BB6AB304}"/>
                </a:ext>
              </a:extLst>
            </p:cNvPr>
            <p:cNvSpPr/>
            <p:nvPr/>
          </p:nvSpPr>
          <p:spPr>
            <a:xfrm>
              <a:off x="10191371" y="3299153"/>
              <a:ext cx="850357" cy="1092489"/>
            </a:xfrm>
            <a:custGeom>
              <a:avLst/>
              <a:gdLst>
                <a:gd name="connsiteX0" fmla="*/ 673569 w 850357"/>
                <a:gd name="connsiteY0" fmla="*/ 0 h 1092489"/>
                <a:gd name="connsiteX1" fmla="*/ 593651 w 850357"/>
                <a:gd name="connsiteY1" fmla="*/ 121282 h 1092489"/>
                <a:gd name="connsiteX2" fmla="*/ 486286 w 850357"/>
                <a:gd name="connsiteY2" fmla="*/ 734969 h 1092489"/>
                <a:gd name="connsiteX3" fmla="*/ 70551 w 850357"/>
                <a:gd name="connsiteY3" fmla="*/ 905573 h 1092489"/>
                <a:gd name="connsiteX4" fmla="*/ 4357 w 850357"/>
                <a:gd name="connsiteY4" fmla="*/ 958937 h 1092489"/>
                <a:gd name="connsiteX5" fmla="*/ 73780 w 850357"/>
                <a:gd name="connsiteY5" fmla="*/ 1089921 h 1092489"/>
                <a:gd name="connsiteX6" fmla="*/ 132710 w 850357"/>
                <a:gd name="connsiteY6" fmla="*/ 1067282 h 1092489"/>
                <a:gd name="connsiteX7" fmla="*/ 646122 w 850357"/>
                <a:gd name="connsiteY7" fmla="*/ 897487 h 1092489"/>
                <a:gd name="connsiteX8" fmla="*/ 850357 w 850357"/>
                <a:gd name="connsiteY8" fmla="*/ 378400 h 1092489"/>
                <a:gd name="connsiteX9" fmla="*/ 673569 w 850357"/>
                <a:gd name="connsiteY9" fmla="*/ 0 h 109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0357" h="1092489">
                  <a:moveTo>
                    <a:pt x="673569" y="0"/>
                  </a:moveTo>
                  <a:cubicBezTo>
                    <a:pt x="673569" y="0"/>
                    <a:pt x="608181" y="61450"/>
                    <a:pt x="593651" y="121282"/>
                  </a:cubicBezTo>
                  <a:cubicBezTo>
                    <a:pt x="579120" y="181115"/>
                    <a:pt x="504853" y="705861"/>
                    <a:pt x="486286" y="734969"/>
                  </a:cubicBezTo>
                  <a:cubicBezTo>
                    <a:pt x="467720" y="764077"/>
                    <a:pt x="77009" y="880508"/>
                    <a:pt x="70551" y="905573"/>
                  </a:cubicBezTo>
                  <a:cubicBezTo>
                    <a:pt x="22116" y="899913"/>
                    <a:pt x="-12596" y="929829"/>
                    <a:pt x="4357" y="958937"/>
                  </a:cubicBezTo>
                  <a:cubicBezTo>
                    <a:pt x="21309" y="988044"/>
                    <a:pt x="50370" y="1076985"/>
                    <a:pt x="73780" y="1089921"/>
                  </a:cubicBezTo>
                  <a:cubicBezTo>
                    <a:pt x="97998" y="1102049"/>
                    <a:pt x="132710" y="1067282"/>
                    <a:pt x="132710" y="1067282"/>
                  </a:cubicBezTo>
                  <a:cubicBezTo>
                    <a:pt x="132710" y="1067282"/>
                    <a:pt x="563783" y="972682"/>
                    <a:pt x="646122" y="897487"/>
                  </a:cubicBezTo>
                  <a:cubicBezTo>
                    <a:pt x="728462" y="822292"/>
                    <a:pt x="850357" y="378400"/>
                    <a:pt x="850357" y="378400"/>
                  </a:cubicBezTo>
                  <a:lnTo>
                    <a:pt x="673569" y="0"/>
                  </a:lnTo>
                  <a:close/>
                </a:path>
              </a:pathLst>
            </a:custGeom>
            <a:solidFill>
              <a:schemeClr val="accent3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4900859-6328-C34B-B2EC-E28561EF1A92}"/>
                </a:ext>
              </a:extLst>
            </p:cNvPr>
            <p:cNvSpPr/>
            <p:nvPr/>
          </p:nvSpPr>
          <p:spPr>
            <a:xfrm>
              <a:off x="10799553" y="3207787"/>
              <a:ext cx="767031" cy="938221"/>
            </a:xfrm>
            <a:custGeom>
              <a:avLst/>
              <a:gdLst>
                <a:gd name="connsiteX0" fmla="*/ 0 w 767031"/>
                <a:gd name="connsiteY0" fmla="*/ 504533 h 938221"/>
                <a:gd name="connsiteX1" fmla="*/ 127546 w 767031"/>
                <a:gd name="connsiteY1" fmla="*/ 844123 h 938221"/>
                <a:gd name="connsiteX2" fmla="*/ 148535 w 767031"/>
                <a:gd name="connsiteY2" fmla="*/ 937914 h 938221"/>
                <a:gd name="connsiteX3" fmla="*/ 208271 w 767031"/>
                <a:gd name="connsiteY3" fmla="*/ 888593 h 938221"/>
                <a:gd name="connsiteX4" fmla="*/ 284153 w 767031"/>
                <a:gd name="connsiteY4" fmla="*/ 912041 h 938221"/>
                <a:gd name="connsiteX5" fmla="*/ 343890 w 767031"/>
                <a:gd name="connsiteY5" fmla="*/ 875656 h 938221"/>
                <a:gd name="connsiteX6" fmla="*/ 453676 w 767031"/>
                <a:gd name="connsiteY6" fmla="*/ 899104 h 938221"/>
                <a:gd name="connsiteX7" fmla="*/ 583644 w 767031"/>
                <a:gd name="connsiteY7" fmla="*/ 852208 h 938221"/>
                <a:gd name="connsiteX8" fmla="*/ 750745 w 767031"/>
                <a:gd name="connsiteY8" fmla="*/ 862720 h 938221"/>
                <a:gd name="connsiteX9" fmla="*/ 750745 w 767031"/>
                <a:gd name="connsiteY9" fmla="*/ 763268 h 938221"/>
                <a:gd name="connsiteX10" fmla="*/ 615126 w 767031"/>
                <a:gd name="connsiteY10" fmla="*/ 222350 h 938221"/>
                <a:gd name="connsiteX11" fmla="*/ 487581 w 767031"/>
                <a:gd name="connsiteY11" fmla="*/ 0 h 938221"/>
                <a:gd name="connsiteX12" fmla="*/ 346311 w 767031"/>
                <a:gd name="connsiteY12" fmla="*/ 17788 h 938221"/>
                <a:gd name="connsiteX13" fmla="*/ 346311 w 767031"/>
                <a:gd name="connsiteY13" fmla="*/ 17788 h 938221"/>
                <a:gd name="connsiteX14" fmla="*/ 338239 w 767031"/>
                <a:gd name="connsiteY14" fmla="*/ 37193 h 938221"/>
                <a:gd name="connsiteX15" fmla="*/ 276080 w 767031"/>
                <a:gd name="connsiteY15" fmla="*/ 59832 h 938221"/>
                <a:gd name="connsiteX16" fmla="*/ 138040 w 767031"/>
                <a:gd name="connsiteY16" fmla="*/ 59832 h 938221"/>
                <a:gd name="connsiteX17" fmla="*/ 65387 w 767031"/>
                <a:gd name="connsiteY17" fmla="*/ 90557 h 938221"/>
                <a:gd name="connsiteX18" fmla="*/ 0 w 767031"/>
                <a:gd name="connsiteY18" fmla="*/ 504533 h 938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7031" h="938221">
                  <a:moveTo>
                    <a:pt x="0" y="504533"/>
                  </a:moveTo>
                  <a:lnTo>
                    <a:pt x="127546" y="844123"/>
                  </a:lnTo>
                  <a:cubicBezTo>
                    <a:pt x="127546" y="844123"/>
                    <a:pt x="117052" y="933063"/>
                    <a:pt x="148535" y="937914"/>
                  </a:cubicBezTo>
                  <a:cubicBezTo>
                    <a:pt x="180017" y="942766"/>
                    <a:pt x="208271" y="888593"/>
                    <a:pt x="208271" y="888593"/>
                  </a:cubicBezTo>
                  <a:cubicBezTo>
                    <a:pt x="208271" y="888593"/>
                    <a:pt x="239754" y="917701"/>
                    <a:pt x="284153" y="912041"/>
                  </a:cubicBezTo>
                  <a:cubicBezTo>
                    <a:pt x="328552" y="907190"/>
                    <a:pt x="326130" y="873231"/>
                    <a:pt x="343890" y="875656"/>
                  </a:cubicBezTo>
                  <a:cubicBezTo>
                    <a:pt x="362456" y="878082"/>
                    <a:pt x="390710" y="904764"/>
                    <a:pt x="453676" y="899104"/>
                  </a:cubicBezTo>
                  <a:cubicBezTo>
                    <a:pt x="516642" y="894253"/>
                    <a:pt x="552968" y="852208"/>
                    <a:pt x="583644" y="852208"/>
                  </a:cubicBezTo>
                  <a:cubicBezTo>
                    <a:pt x="615126" y="852208"/>
                    <a:pt x="721684" y="881316"/>
                    <a:pt x="750745" y="862720"/>
                  </a:cubicBezTo>
                  <a:cubicBezTo>
                    <a:pt x="779806" y="844123"/>
                    <a:pt x="763661" y="786716"/>
                    <a:pt x="750745" y="763268"/>
                  </a:cubicBezTo>
                  <a:cubicBezTo>
                    <a:pt x="737829" y="739820"/>
                    <a:pt x="633693" y="358186"/>
                    <a:pt x="615126" y="222350"/>
                  </a:cubicBezTo>
                  <a:cubicBezTo>
                    <a:pt x="596560" y="86514"/>
                    <a:pt x="487581" y="0"/>
                    <a:pt x="487581" y="0"/>
                  </a:cubicBezTo>
                  <a:cubicBezTo>
                    <a:pt x="487581" y="0"/>
                    <a:pt x="397975" y="2426"/>
                    <a:pt x="346311" y="17788"/>
                  </a:cubicBezTo>
                  <a:cubicBezTo>
                    <a:pt x="346311" y="17788"/>
                    <a:pt x="346311" y="17788"/>
                    <a:pt x="346311" y="17788"/>
                  </a:cubicBezTo>
                  <a:cubicBezTo>
                    <a:pt x="347926" y="25065"/>
                    <a:pt x="344697" y="33150"/>
                    <a:pt x="338239" y="37193"/>
                  </a:cubicBezTo>
                  <a:cubicBezTo>
                    <a:pt x="318058" y="51747"/>
                    <a:pt x="297876" y="56598"/>
                    <a:pt x="276080" y="59832"/>
                  </a:cubicBezTo>
                  <a:cubicBezTo>
                    <a:pt x="195355" y="72769"/>
                    <a:pt x="138040" y="59832"/>
                    <a:pt x="138040" y="59832"/>
                  </a:cubicBezTo>
                  <a:lnTo>
                    <a:pt x="65387" y="90557"/>
                  </a:lnTo>
                  <a:lnTo>
                    <a:pt x="0" y="504533"/>
                  </a:lnTo>
                  <a:close/>
                </a:path>
              </a:pathLst>
            </a:custGeom>
            <a:solidFill>
              <a:schemeClr val="accent3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B3B493C4-9169-8648-AD55-569C4ECB44AA}"/>
                </a:ext>
              </a:extLst>
            </p:cNvPr>
            <p:cNvSpPr/>
            <p:nvPr/>
          </p:nvSpPr>
          <p:spPr>
            <a:xfrm>
              <a:off x="11182190" y="3275705"/>
              <a:ext cx="394746" cy="609933"/>
            </a:xfrm>
            <a:custGeom>
              <a:avLst/>
              <a:gdLst>
                <a:gd name="connsiteX0" fmla="*/ 229260 w 394746"/>
                <a:gd name="connsiteY0" fmla="*/ 0 h 609933"/>
                <a:gd name="connsiteX1" fmla="*/ 394746 w 394746"/>
                <a:gd name="connsiteY1" fmla="*/ 413976 h 609933"/>
                <a:gd name="connsiteX2" fmla="*/ 323708 w 394746"/>
                <a:gd name="connsiteY2" fmla="*/ 609644 h 609933"/>
                <a:gd name="connsiteX3" fmla="*/ 0 w 394746"/>
                <a:gd name="connsiteY3" fmla="*/ 340398 h 609933"/>
                <a:gd name="connsiteX4" fmla="*/ 229260 w 394746"/>
                <a:gd name="connsiteY4" fmla="*/ 0 h 609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746" h="609933">
                  <a:moveTo>
                    <a:pt x="229260" y="0"/>
                  </a:moveTo>
                  <a:cubicBezTo>
                    <a:pt x="229260" y="0"/>
                    <a:pt x="394746" y="349292"/>
                    <a:pt x="394746" y="413976"/>
                  </a:cubicBezTo>
                  <a:cubicBezTo>
                    <a:pt x="394746" y="478660"/>
                    <a:pt x="351155" y="598325"/>
                    <a:pt x="323708" y="609644"/>
                  </a:cubicBezTo>
                  <a:cubicBezTo>
                    <a:pt x="296262" y="620155"/>
                    <a:pt x="0" y="340398"/>
                    <a:pt x="0" y="340398"/>
                  </a:cubicBezTo>
                  <a:lnTo>
                    <a:pt x="229260" y="0"/>
                  </a:lnTo>
                  <a:close/>
                </a:path>
              </a:pathLst>
            </a:custGeom>
            <a:solidFill>
              <a:schemeClr val="accent3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7BBAB0E1-C5D1-1640-859B-FEDFFA5AB62C}"/>
                </a:ext>
              </a:extLst>
            </p:cNvPr>
            <p:cNvSpPr/>
            <p:nvPr/>
          </p:nvSpPr>
          <p:spPr>
            <a:xfrm>
              <a:off x="10732551" y="2621210"/>
              <a:ext cx="778336" cy="789413"/>
            </a:xfrm>
            <a:custGeom>
              <a:avLst/>
              <a:gdLst>
                <a:gd name="connsiteX0" fmla="*/ 0 w 778336"/>
                <a:gd name="connsiteY0" fmla="*/ 187964 h 789413"/>
                <a:gd name="connsiteX1" fmla="*/ 183246 w 778336"/>
                <a:gd name="connsiteY1" fmla="*/ 273670 h 789413"/>
                <a:gd name="connsiteX2" fmla="*/ 254285 w 778336"/>
                <a:gd name="connsiteY2" fmla="*/ 403037 h 789413"/>
                <a:gd name="connsiteX3" fmla="*/ 435916 w 778336"/>
                <a:gd name="connsiteY3" fmla="*/ 573640 h 789413"/>
                <a:gd name="connsiteX4" fmla="*/ 430265 w 778336"/>
                <a:gd name="connsiteY4" fmla="*/ 757181 h 789413"/>
                <a:gd name="connsiteX5" fmla="*/ 439953 w 778336"/>
                <a:gd name="connsiteY5" fmla="*/ 788714 h 789413"/>
                <a:gd name="connsiteX6" fmla="*/ 758817 w 778336"/>
                <a:gd name="connsiteY6" fmla="*/ 634281 h 789413"/>
                <a:gd name="connsiteX7" fmla="*/ 678092 w 778336"/>
                <a:gd name="connsiteY7" fmla="*/ 357758 h 789413"/>
                <a:gd name="connsiteX8" fmla="*/ 451254 w 778336"/>
                <a:gd name="connsiteY8" fmla="*/ 289840 h 789413"/>
                <a:gd name="connsiteX9" fmla="*/ 265586 w 778336"/>
                <a:gd name="connsiteY9" fmla="*/ 8466 h 789413"/>
                <a:gd name="connsiteX10" fmla="*/ 23410 w 778336"/>
                <a:gd name="connsiteY10" fmla="*/ 95789 h 789413"/>
                <a:gd name="connsiteX11" fmla="*/ 0 w 778336"/>
                <a:gd name="connsiteY11" fmla="*/ 187964 h 78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8336" h="789413">
                  <a:moveTo>
                    <a:pt x="0" y="187964"/>
                  </a:moveTo>
                  <a:cubicBezTo>
                    <a:pt x="6458" y="280946"/>
                    <a:pt x="100907" y="260733"/>
                    <a:pt x="183246" y="273670"/>
                  </a:cubicBezTo>
                  <a:cubicBezTo>
                    <a:pt x="265586" y="287415"/>
                    <a:pt x="241368" y="334311"/>
                    <a:pt x="254285" y="403037"/>
                  </a:cubicBezTo>
                  <a:cubicBezTo>
                    <a:pt x="267201" y="471763"/>
                    <a:pt x="304334" y="552618"/>
                    <a:pt x="435916" y="573640"/>
                  </a:cubicBezTo>
                  <a:cubicBezTo>
                    <a:pt x="546510" y="591428"/>
                    <a:pt x="492424" y="706242"/>
                    <a:pt x="430265" y="757181"/>
                  </a:cubicBezTo>
                  <a:cubicBezTo>
                    <a:pt x="418157" y="767692"/>
                    <a:pt x="423808" y="787905"/>
                    <a:pt x="439953" y="788714"/>
                  </a:cubicBezTo>
                  <a:cubicBezTo>
                    <a:pt x="536823" y="795991"/>
                    <a:pt x="711189" y="746669"/>
                    <a:pt x="758817" y="634281"/>
                  </a:cubicBezTo>
                  <a:cubicBezTo>
                    <a:pt x="799987" y="537256"/>
                    <a:pt x="777384" y="393334"/>
                    <a:pt x="678092" y="357758"/>
                  </a:cubicBezTo>
                  <a:cubicBezTo>
                    <a:pt x="578800" y="322182"/>
                    <a:pt x="496460" y="360993"/>
                    <a:pt x="451254" y="289840"/>
                  </a:cubicBezTo>
                  <a:cubicBezTo>
                    <a:pt x="406048" y="218688"/>
                    <a:pt x="385867" y="38382"/>
                    <a:pt x="265586" y="8466"/>
                  </a:cubicBezTo>
                  <a:cubicBezTo>
                    <a:pt x="145305" y="-21450"/>
                    <a:pt x="33097" y="32723"/>
                    <a:pt x="23410" y="95789"/>
                  </a:cubicBezTo>
                  <a:cubicBezTo>
                    <a:pt x="15338" y="161281"/>
                    <a:pt x="0" y="187964"/>
                    <a:pt x="0" y="18796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C648065F-6B59-EE4F-AABE-89335A49C203}"/>
                </a:ext>
              </a:extLst>
            </p:cNvPr>
            <p:cNvSpPr/>
            <p:nvPr/>
          </p:nvSpPr>
          <p:spPr>
            <a:xfrm>
              <a:off x="10603345" y="2695168"/>
              <a:ext cx="162303" cy="328270"/>
            </a:xfrm>
            <a:custGeom>
              <a:avLst/>
              <a:gdLst>
                <a:gd name="connsiteX0" fmla="*/ 162303 w 162303"/>
                <a:gd name="connsiteY0" fmla="*/ 0 h 328270"/>
                <a:gd name="connsiteX1" fmla="*/ 853 w 162303"/>
                <a:gd name="connsiteY1" fmla="*/ 185157 h 328270"/>
                <a:gd name="connsiteX2" fmla="*/ 115483 w 162303"/>
                <a:gd name="connsiteY2" fmla="*/ 328270 h 328270"/>
                <a:gd name="connsiteX3" fmla="*/ 147773 w 162303"/>
                <a:gd name="connsiteY3" fmla="*/ 99451 h 328270"/>
                <a:gd name="connsiteX4" fmla="*/ 162303 w 162303"/>
                <a:gd name="connsiteY4" fmla="*/ 0 h 32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3" h="328270">
                  <a:moveTo>
                    <a:pt x="162303" y="0"/>
                  </a:moveTo>
                  <a:cubicBezTo>
                    <a:pt x="162303" y="0"/>
                    <a:pt x="-13678" y="71152"/>
                    <a:pt x="853" y="185157"/>
                  </a:cubicBezTo>
                  <a:cubicBezTo>
                    <a:pt x="15383" y="299162"/>
                    <a:pt x="115483" y="328270"/>
                    <a:pt x="115483" y="328270"/>
                  </a:cubicBezTo>
                  <a:cubicBezTo>
                    <a:pt x="115483" y="328270"/>
                    <a:pt x="71084" y="219116"/>
                    <a:pt x="147773" y="99451"/>
                  </a:cubicBezTo>
                  <a:cubicBezTo>
                    <a:pt x="153423" y="23448"/>
                    <a:pt x="162303" y="0"/>
                    <a:pt x="162303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040A915-02B6-5A40-858D-C9EFFECD2809}"/>
                </a:ext>
              </a:extLst>
            </p:cNvPr>
            <p:cNvSpPr/>
            <p:nvPr/>
          </p:nvSpPr>
          <p:spPr>
            <a:xfrm rot="-672595">
              <a:off x="10781736" y="2941805"/>
              <a:ext cx="87181" cy="106725"/>
            </a:xfrm>
            <a:custGeom>
              <a:avLst/>
              <a:gdLst>
                <a:gd name="connsiteX0" fmla="*/ 87181 w 87181"/>
                <a:gd name="connsiteY0" fmla="*/ 53363 h 106725"/>
                <a:gd name="connsiteX1" fmla="*/ 43591 w 87181"/>
                <a:gd name="connsiteY1" fmla="*/ 106726 h 106725"/>
                <a:gd name="connsiteX2" fmla="*/ 0 w 87181"/>
                <a:gd name="connsiteY2" fmla="*/ 53363 h 106725"/>
                <a:gd name="connsiteX3" fmla="*/ 43591 w 87181"/>
                <a:gd name="connsiteY3" fmla="*/ 0 h 106725"/>
                <a:gd name="connsiteX4" fmla="*/ 87181 w 87181"/>
                <a:gd name="connsiteY4" fmla="*/ 53363 h 10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81" h="106725">
                  <a:moveTo>
                    <a:pt x="87181" y="53363"/>
                  </a:moveTo>
                  <a:cubicBezTo>
                    <a:pt x="87181" y="82834"/>
                    <a:pt x="67665" y="106726"/>
                    <a:pt x="43591" y="106726"/>
                  </a:cubicBezTo>
                  <a:cubicBezTo>
                    <a:pt x="19516" y="106726"/>
                    <a:pt x="0" y="82834"/>
                    <a:pt x="0" y="53363"/>
                  </a:cubicBezTo>
                  <a:cubicBezTo>
                    <a:pt x="0" y="23891"/>
                    <a:pt x="19516" y="0"/>
                    <a:pt x="43591" y="0"/>
                  </a:cubicBezTo>
                  <a:cubicBezTo>
                    <a:pt x="67665" y="0"/>
                    <a:pt x="87181" y="23891"/>
                    <a:pt x="87181" y="53363"/>
                  </a:cubicBezTo>
                  <a:close/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309B6D-694F-2742-8769-0512541054C7}"/>
                </a:ext>
              </a:extLst>
            </p:cNvPr>
            <p:cNvSpPr/>
            <p:nvPr/>
          </p:nvSpPr>
          <p:spPr>
            <a:xfrm rot="-672595">
              <a:off x="10675156" y="2971650"/>
              <a:ext cx="74265" cy="103491"/>
            </a:xfrm>
            <a:custGeom>
              <a:avLst/>
              <a:gdLst>
                <a:gd name="connsiteX0" fmla="*/ 74266 w 74265"/>
                <a:gd name="connsiteY0" fmla="*/ 51746 h 103491"/>
                <a:gd name="connsiteX1" fmla="*/ 37133 w 74265"/>
                <a:gd name="connsiteY1" fmla="*/ 103492 h 103491"/>
                <a:gd name="connsiteX2" fmla="*/ 0 w 74265"/>
                <a:gd name="connsiteY2" fmla="*/ 51746 h 103491"/>
                <a:gd name="connsiteX3" fmla="*/ 37133 w 74265"/>
                <a:gd name="connsiteY3" fmla="*/ 0 h 103491"/>
                <a:gd name="connsiteX4" fmla="*/ 74266 w 74265"/>
                <a:gd name="connsiteY4" fmla="*/ 51746 h 10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65" h="103491">
                  <a:moveTo>
                    <a:pt x="74266" y="51746"/>
                  </a:moveTo>
                  <a:cubicBezTo>
                    <a:pt x="74266" y="80324"/>
                    <a:pt x="57641" y="103492"/>
                    <a:pt x="37133" y="103492"/>
                  </a:cubicBezTo>
                  <a:cubicBezTo>
                    <a:pt x="16625" y="103492"/>
                    <a:pt x="0" y="80324"/>
                    <a:pt x="0" y="51746"/>
                  </a:cubicBezTo>
                  <a:cubicBezTo>
                    <a:pt x="0" y="23167"/>
                    <a:pt x="16625" y="0"/>
                    <a:pt x="37133" y="0"/>
                  </a:cubicBezTo>
                  <a:cubicBezTo>
                    <a:pt x="57641" y="0"/>
                    <a:pt x="74266" y="23167"/>
                    <a:pt x="74266" y="51746"/>
                  </a:cubicBezTo>
                  <a:close/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526C99E7-9892-B046-8293-1081A419A8CD}"/>
                </a:ext>
              </a:extLst>
            </p:cNvPr>
            <p:cNvSpPr/>
            <p:nvPr/>
          </p:nvSpPr>
          <p:spPr>
            <a:xfrm>
              <a:off x="10857675" y="2899731"/>
              <a:ext cx="103328" cy="63066"/>
            </a:xfrm>
            <a:custGeom>
              <a:avLst/>
              <a:gdLst>
                <a:gd name="connsiteX0" fmla="*/ 0 w 103328"/>
                <a:gd name="connsiteY0" fmla="*/ 63067 h 63066"/>
                <a:gd name="connsiteX1" fmla="*/ 103328 w 103328"/>
                <a:gd name="connsiteY1" fmla="*/ 0 h 6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3328" h="63066">
                  <a:moveTo>
                    <a:pt x="0" y="63067"/>
                  </a:moveTo>
                  <a:cubicBezTo>
                    <a:pt x="16952" y="55790"/>
                    <a:pt x="103328" y="0"/>
                    <a:pt x="103328" y="0"/>
                  </a:cubicBezTo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EF554B1-7779-674A-904A-CAE5CF210D9B}"/>
                </a:ext>
              </a:extLst>
            </p:cNvPr>
            <p:cNvSpPr/>
            <p:nvPr/>
          </p:nvSpPr>
          <p:spPr>
            <a:xfrm>
              <a:off x="10748696" y="3002505"/>
              <a:ext cx="33904" cy="14465"/>
            </a:xfrm>
            <a:custGeom>
              <a:avLst/>
              <a:gdLst>
                <a:gd name="connsiteX0" fmla="*/ 33905 w 33904"/>
                <a:gd name="connsiteY0" fmla="*/ 1528 h 14465"/>
                <a:gd name="connsiteX1" fmla="*/ 0 w 33904"/>
                <a:gd name="connsiteY1" fmla="*/ 14465 h 1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04" h="14465">
                  <a:moveTo>
                    <a:pt x="33905" y="1528"/>
                  </a:moveTo>
                  <a:cubicBezTo>
                    <a:pt x="33905" y="1528"/>
                    <a:pt x="10494" y="-6557"/>
                    <a:pt x="0" y="14465"/>
                  </a:cubicBezTo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9FAAFAE5-7E7F-EF45-9B40-05507180EAE6}"/>
                </a:ext>
              </a:extLst>
            </p:cNvPr>
            <p:cNvSpPr/>
            <p:nvPr/>
          </p:nvSpPr>
          <p:spPr>
            <a:xfrm>
              <a:off x="10876242" y="3307404"/>
              <a:ext cx="150507" cy="175288"/>
            </a:xfrm>
            <a:custGeom>
              <a:avLst/>
              <a:gdLst>
                <a:gd name="connsiteX0" fmla="*/ 0 w 150507"/>
                <a:gd name="connsiteY0" fmla="*/ 3068 h 175288"/>
                <a:gd name="connsiteX1" fmla="*/ 150149 w 150507"/>
                <a:gd name="connsiteY1" fmla="*/ 175289 h 17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507" h="175288">
                  <a:moveTo>
                    <a:pt x="0" y="3068"/>
                  </a:moveTo>
                  <a:cubicBezTo>
                    <a:pt x="0" y="3068"/>
                    <a:pt x="159029" y="-37359"/>
                    <a:pt x="150149" y="175289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895EF32-C094-D44C-8B3C-6DDA3095A7C2}"/>
                </a:ext>
              </a:extLst>
            </p:cNvPr>
            <p:cNvSpPr/>
            <p:nvPr/>
          </p:nvSpPr>
          <p:spPr>
            <a:xfrm>
              <a:off x="11007824" y="4047867"/>
              <a:ext cx="41977" cy="48512"/>
            </a:xfrm>
            <a:custGeom>
              <a:avLst/>
              <a:gdLst>
                <a:gd name="connsiteX0" fmla="*/ 0 w 41977"/>
                <a:gd name="connsiteY0" fmla="*/ 48513 h 48512"/>
                <a:gd name="connsiteX1" fmla="*/ 41977 w 41977"/>
                <a:gd name="connsiteY1" fmla="*/ 0 h 48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977" h="48512">
                  <a:moveTo>
                    <a:pt x="0" y="48513"/>
                  </a:moveTo>
                  <a:cubicBezTo>
                    <a:pt x="16145" y="23448"/>
                    <a:pt x="41977" y="0"/>
                    <a:pt x="41977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E30AC74-7AF2-7D40-9F85-36DC4BD0FEB3}"/>
                </a:ext>
              </a:extLst>
            </p:cNvPr>
            <p:cNvSpPr/>
            <p:nvPr/>
          </p:nvSpPr>
          <p:spPr>
            <a:xfrm>
              <a:off x="10920641" y="3676744"/>
              <a:ext cx="67809" cy="357377"/>
            </a:xfrm>
            <a:custGeom>
              <a:avLst/>
              <a:gdLst>
                <a:gd name="connsiteX0" fmla="*/ 0 w 67809"/>
                <a:gd name="connsiteY0" fmla="*/ 357378 h 357377"/>
                <a:gd name="connsiteX1" fmla="*/ 67809 w 67809"/>
                <a:gd name="connsiteY1" fmla="*/ 0 h 35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809" h="357377">
                  <a:moveTo>
                    <a:pt x="0" y="357378"/>
                  </a:moveTo>
                  <a:lnTo>
                    <a:pt x="67809" y="0"/>
                  </a:lnTo>
                </a:path>
              </a:pathLst>
            </a:custGeom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DC97732-9615-0842-AB4F-257E90EFE39D}"/>
                </a:ext>
              </a:extLst>
            </p:cNvPr>
            <p:cNvSpPr/>
            <p:nvPr/>
          </p:nvSpPr>
          <p:spPr>
            <a:xfrm>
              <a:off x="10677658" y="4015525"/>
              <a:ext cx="56507" cy="18596"/>
            </a:xfrm>
            <a:custGeom>
              <a:avLst/>
              <a:gdLst>
                <a:gd name="connsiteX0" fmla="*/ 0 w 56507"/>
                <a:gd name="connsiteY0" fmla="*/ 18597 h 18596"/>
                <a:gd name="connsiteX1" fmla="*/ 56508 w 56507"/>
                <a:gd name="connsiteY1" fmla="*/ 0 h 1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507" h="18596">
                  <a:moveTo>
                    <a:pt x="0" y="18597"/>
                  </a:moveTo>
                  <a:cubicBezTo>
                    <a:pt x="25832" y="3234"/>
                    <a:pt x="56508" y="0"/>
                    <a:pt x="56508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D9BDDC62-C31D-444F-8740-0AA36755B71E}"/>
                </a:ext>
              </a:extLst>
            </p:cNvPr>
            <p:cNvSpPr/>
            <p:nvPr/>
          </p:nvSpPr>
          <p:spPr>
            <a:xfrm>
              <a:off x="10261923" y="4204725"/>
              <a:ext cx="21795" cy="32341"/>
            </a:xfrm>
            <a:custGeom>
              <a:avLst/>
              <a:gdLst>
                <a:gd name="connsiteX0" fmla="*/ 0 w 21795"/>
                <a:gd name="connsiteY0" fmla="*/ 0 h 32341"/>
                <a:gd name="connsiteX1" fmla="*/ 21796 w 21795"/>
                <a:gd name="connsiteY1" fmla="*/ 32342 h 3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795" h="32341">
                  <a:moveTo>
                    <a:pt x="0" y="0"/>
                  </a:moveTo>
                  <a:cubicBezTo>
                    <a:pt x="0" y="0"/>
                    <a:pt x="15338" y="14554"/>
                    <a:pt x="21796" y="32342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63407BE1-925D-0B43-AC36-449CC60BD5D9}"/>
                </a:ext>
              </a:extLst>
            </p:cNvPr>
            <p:cNvSpPr/>
            <p:nvPr/>
          </p:nvSpPr>
          <p:spPr>
            <a:xfrm>
              <a:off x="10320045" y="4343795"/>
              <a:ext cx="4036" cy="21830"/>
            </a:xfrm>
            <a:custGeom>
              <a:avLst/>
              <a:gdLst>
                <a:gd name="connsiteX0" fmla="*/ 4036 w 4036"/>
                <a:gd name="connsiteY0" fmla="*/ 21831 h 21830"/>
                <a:gd name="connsiteX1" fmla="*/ 0 w 4036"/>
                <a:gd name="connsiteY1" fmla="*/ 0 h 2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36" h="21830">
                  <a:moveTo>
                    <a:pt x="4036" y="21831"/>
                  </a:moveTo>
                  <a:cubicBezTo>
                    <a:pt x="4036" y="21831"/>
                    <a:pt x="4036" y="11320"/>
                    <a:pt x="0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C5E09CF-BE39-1240-8FD0-272A3FAD35F9}"/>
                </a:ext>
              </a:extLst>
            </p:cNvPr>
            <p:cNvSpPr/>
            <p:nvPr/>
          </p:nvSpPr>
          <p:spPr>
            <a:xfrm>
              <a:off x="11445355" y="3581336"/>
              <a:ext cx="75074" cy="283800"/>
            </a:xfrm>
            <a:custGeom>
              <a:avLst/>
              <a:gdLst>
                <a:gd name="connsiteX0" fmla="*/ 75074 w 75074"/>
                <a:gd name="connsiteY0" fmla="*/ 283800 h 283800"/>
                <a:gd name="connsiteX1" fmla="*/ 0 w 75074"/>
                <a:gd name="connsiteY1" fmla="*/ 0 h 28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074" h="283800">
                  <a:moveTo>
                    <a:pt x="75074" y="283800"/>
                  </a:moveTo>
                  <a:cubicBezTo>
                    <a:pt x="75074" y="283800"/>
                    <a:pt x="7265" y="62258"/>
                    <a:pt x="0" y="0"/>
                  </a:cubicBezTo>
                </a:path>
              </a:pathLst>
            </a:custGeom>
            <a:noFill/>
            <a:ln w="8046" cap="rnd">
              <a:solidFill>
                <a:srgbClr val="00233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930131FD-B69F-534A-A603-6F23A905B00B}"/>
                </a:ext>
              </a:extLst>
            </p:cNvPr>
            <p:cNvSpPr/>
            <p:nvPr/>
          </p:nvSpPr>
          <p:spPr>
            <a:xfrm>
              <a:off x="10933557" y="3135293"/>
              <a:ext cx="55020" cy="66834"/>
            </a:xfrm>
            <a:custGeom>
              <a:avLst/>
              <a:gdLst>
                <a:gd name="connsiteX0" fmla="*/ 0 w 55020"/>
                <a:gd name="connsiteY0" fmla="*/ 36918 h 66834"/>
                <a:gd name="connsiteX1" fmla="*/ 50857 w 55020"/>
                <a:gd name="connsiteY1" fmla="*/ 533 h 66834"/>
                <a:gd name="connsiteX2" fmla="*/ 54893 w 55020"/>
                <a:gd name="connsiteY2" fmla="*/ 2959 h 66834"/>
                <a:gd name="connsiteX3" fmla="*/ 3229 w 55020"/>
                <a:gd name="connsiteY3" fmla="*/ 66834 h 66834"/>
                <a:gd name="connsiteX4" fmla="*/ 0 w 55020"/>
                <a:gd name="connsiteY4" fmla="*/ 36918 h 6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66834">
                  <a:moveTo>
                    <a:pt x="0" y="36918"/>
                  </a:moveTo>
                  <a:cubicBezTo>
                    <a:pt x="0" y="36918"/>
                    <a:pt x="35519" y="12661"/>
                    <a:pt x="50857" y="533"/>
                  </a:cubicBezTo>
                  <a:cubicBezTo>
                    <a:pt x="52471" y="-1084"/>
                    <a:pt x="55700" y="1342"/>
                    <a:pt x="54893" y="2959"/>
                  </a:cubicBezTo>
                  <a:cubicBezTo>
                    <a:pt x="42784" y="30450"/>
                    <a:pt x="3229" y="66834"/>
                    <a:pt x="3229" y="66834"/>
                  </a:cubicBezTo>
                  <a:lnTo>
                    <a:pt x="0" y="3691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57" name="Graphic 20">
            <a:extLst>
              <a:ext uri="{FF2B5EF4-FFF2-40B4-BE49-F238E27FC236}">
                <a16:creationId xmlns:a16="http://schemas.microsoft.com/office/drawing/2014/main" id="{A1BEE499-6B11-6841-A60E-326718585BAB}"/>
              </a:ext>
            </a:extLst>
          </p:cNvPr>
          <p:cNvGrpSpPr/>
          <p:nvPr/>
        </p:nvGrpSpPr>
        <p:grpSpPr>
          <a:xfrm>
            <a:off x="264547" y="3961111"/>
            <a:ext cx="1010933" cy="2651739"/>
            <a:chOff x="264547" y="3961111"/>
            <a:chExt cx="1010933" cy="2651739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ECC8FDAC-E838-524A-81A2-E7DBAE3D8F47}"/>
                </a:ext>
              </a:extLst>
            </p:cNvPr>
            <p:cNvSpPr/>
            <p:nvPr/>
          </p:nvSpPr>
          <p:spPr>
            <a:xfrm>
              <a:off x="756214" y="4543897"/>
              <a:ext cx="24579" cy="1640949"/>
            </a:xfrm>
            <a:custGeom>
              <a:avLst/>
              <a:gdLst>
                <a:gd name="connsiteX0" fmla="*/ 0 w 24579"/>
                <a:gd name="connsiteY0" fmla="*/ 0 h 1640949"/>
                <a:gd name="connsiteX1" fmla="*/ 24580 w 24579"/>
                <a:gd name="connsiteY1" fmla="*/ 0 h 1640949"/>
                <a:gd name="connsiteX2" fmla="*/ 24580 w 24579"/>
                <a:gd name="connsiteY2" fmla="*/ 1640950 h 1640949"/>
                <a:gd name="connsiteX3" fmla="*/ 0 w 24579"/>
                <a:gd name="connsiteY3" fmla="*/ 1640950 h 1640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79" h="1640949">
                  <a:moveTo>
                    <a:pt x="0" y="0"/>
                  </a:moveTo>
                  <a:lnTo>
                    <a:pt x="24580" y="0"/>
                  </a:lnTo>
                  <a:lnTo>
                    <a:pt x="24580" y="1640950"/>
                  </a:lnTo>
                  <a:lnTo>
                    <a:pt x="0" y="164095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66179A2-FBA0-704A-81E4-A9BB28BDC4D3}"/>
                </a:ext>
              </a:extLst>
            </p:cNvPr>
            <p:cNvSpPr/>
            <p:nvPr/>
          </p:nvSpPr>
          <p:spPr>
            <a:xfrm>
              <a:off x="756214" y="4272720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4504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46F543F4-F322-8E48-81E0-D974703DB577}"/>
                </a:ext>
              </a:extLst>
            </p:cNvPr>
            <p:cNvSpPr/>
            <p:nvPr/>
          </p:nvSpPr>
          <p:spPr>
            <a:xfrm>
              <a:off x="756214" y="5001305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5321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91127EB-091C-2B41-911A-7D99336B3101}"/>
                </a:ext>
              </a:extLst>
            </p:cNvPr>
            <p:cNvSpPr/>
            <p:nvPr/>
          </p:nvSpPr>
          <p:spPr>
            <a:xfrm>
              <a:off x="756214" y="5663729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5321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rgbClr val="11263F"/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6A296FA-0048-A54D-A00E-4BA8816003D5}"/>
                </a:ext>
              </a:extLst>
            </p:cNvPr>
            <p:cNvSpPr/>
            <p:nvPr/>
          </p:nvSpPr>
          <p:spPr>
            <a:xfrm>
              <a:off x="508779" y="4628028"/>
              <a:ext cx="272014" cy="271177"/>
            </a:xfrm>
            <a:custGeom>
              <a:avLst/>
              <a:gdLst>
                <a:gd name="connsiteX0" fmla="*/ 272014 w 272014"/>
                <a:gd name="connsiteY0" fmla="*/ 271177 h 271177"/>
                <a:gd name="connsiteX1" fmla="*/ 247435 w 272014"/>
                <a:gd name="connsiteY1" fmla="*/ 271177 h 271177"/>
                <a:gd name="connsiteX2" fmla="*/ 0 w 272014"/>
                <a:gd name="connsiteY2" fmla="*/ 24504 h 271177"/>
                <a:gd name="connsiteX3" fmla="*/ 0 w 272014"/>
                <a:gd name="connsiteY3" fmla="*/ 0 h 271177"/>
                <a:gd name="connsiteX4" fmla="*/ 272014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72014" y="271177"/>
                  </a:moveTo>
                  <a:lnTo>
                    <a:pt x="247435" y="271177"/>
                  </a:lnTo>
                  <a:cubicBezTo>
                    <a:pt x="247435" y="135589"/>
                    <a:pt x="136826" y="24504"/>
                    <a:pt x="0" y="24504"/>
                  </a:cubicBezTo>
                  <a:lnTo>
                    <a:pt x="0" y="0"/>
                  </a:lnTo>
                  <a:cubicBezTo>
                    <a:pt x="149936" y="0"/>
                    <a:pt x="272014" y="121703"/>
                    <a:pt x="272014" y="271177"/>
                  </a:cubicBezTo>
                  <a:close/>
                </a:path>
              </a:pathLst>
            </a:custGeom>
            <a:solidFill>
              <a:srgbClr val="11263F"/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93F82C89-0020-7146-8366-AAC8D5665ED0}"/>
                </a:ext>
              </a:extLst>
            </p:cNvPr>
            <p:cNvSpPr/>
            <p:nvPr/>
          </p:nvSpPr>
          <p:spPr>
            <a:xfrm>
              <a:off x="508779" y="5373765"/>
              <a:ext cx="272014" cy="271177"/>
            </a:xfrm>
            <a:custGeom>
              <a:avLst/>
              <a:gdLst>
                <a:gd name="connsiteX0" fmla="*/ 272014 w 272014"/>
                <a:gd name="connsiteY0" fmla="*/ 271177 h 271177"/>
                <a:gd name="connsiteX1" fmla="*/ 247435 w 272014"/>
                <a:gd name="connsiteY1" fmla="*/ 271177 h 271177"/>
                <a:gd name="connsiteX2" fmla="*/ 0 w 272014"/>
                <a:gd name="connsiteY2" fmla="*/ 24504 h 271177"/>
                <a:gd name="connsiteX3" fmla="*/ 0 w 272014"/>
                <a:gd name="connsiteY3" fmla="*/ 0 h 271177"/>
                <a:gd name="connsiteX4" fmla="*/ 272014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72014" y="271177"/>
                  </a:moveTo>
                  <a:lnTo>
                    <a:pt x="247435" y="271177"/>
                  </a:lnTo>
                  <a:cubicBezTo>
                    <a:pt x="247435" y="135589"/>
                    <a:pt x="136826" y="24504"/>
                    <a:pt x="0" y="24504"/>
                  </a:cubicBezTo>
                  <a:lnTo>
                    <a:pt x="0" y="0"/>
                  </a:lnTo>
                  <a:cubicBezTo>
                    <a:pt x="149936" y="0"/>
                    <a:pt x="272014" y="121703"/>
                    <a:pt x="272014" y="27117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6502008-4DBE-9749-A478-4459558A9FCA}"/>
                </a:ext>
              </a:extLst>
            </p:cNvPr>
            <p:cNvSpPr/>
            <p:nvPr/>
          </p:nvSpPr>
          <p:spPr>
            <a:xfrm>
              <a:off x="394894" y="5963495"/>
              <a:ext cx="801548" cy="649355"/>
            </a:xfrm>
            <a:custGeom>
              <a:avLst/>
              <a:gdLst>
                <a:gd name="connsiteX0" fmla="*/ 801295 w 801548"/>
                <a:gd name="connsiteY0" fmla="*/ 329170 h 649355"/>
                <a:gd name="connsiteX1" fmla="*/ 623503 w 801548"/>
                <a:gd name="connsiteY1" fmla="*/ 9802 h 649355"/>
                <a:gd name="connsiteX2" fmla="*/ 590730 w 801548"/>
                <a:gd name="connsiteY2" fmla="*/ 0 h 649355"/>
                <a:gd name="connsiteX3" fmla="*/ 210565 w 801548"/>
                <a:gd name="connsiteY3" fmla="*/ 0 h 649355"/>
                <a:gd name="connsiteX4" fmla="*/ 177792 w 801548"/>
                <a:gd name="connsiteY4" fmla="*/ 9802 h 649355"/>
                <a:gd name="connsiteX5" fmla="*/ 0 w 801548"/>
                <a:gd name="connsiteY5" fmla="*/ 342239 h 649355"/>
                <a:gd name="connsiteX6" fmla="*/ 117982 w 801548"/>
                <a:gd name="connsiteY6" fmla="*/ 624852 h 649355"/>
                <a:gd name="connsiteX7" fmla="*/ 178612 w 801548"/>
                <a:gd name="connsiteY7" fmla="*/ 649356 h 649355"/>
                <a:gd name="connsiteX8" fmla="*/ 623503 w 801548"/>
                <a:gd name="connsiteY8" fmla="*/ 649356 h 649355"/>
                <a:gd name="connsiteX9" fmla="*/ 684132 w 801548"/>
                <a:gd name="connsiteY9" fmla="*/ 624035 h 649355"/>
                <a:gd name="connsiteX10" fmla="*/ 801295 w 801548"/>
                <a:gd name="connsiteY10" fmla="*/ 329170 h 64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1548" h="649355">
                  <a:moveTo>
                    <a:pt x="801295" y="329170"/>
                  </a:moveTo>
                  <a:cubicBezTo>
                    <a:pt x="797199" y="196849"/>
                    <a:pt x="727556" y="80046"/>
                    <a:pt x="623503" y="9802"/>
                  </a:cubicBezTo>
                  <a:cubicBezTo>
                    <a:pt x="613671" y="3267"/>
                    <a:pt x="602200" y="0"/>
                    <a:pt x="590730" y="0"/>
                  </a:cubicBezTo>
                  <a:lnTo>
                    <a:pt x="210565" y="0"/>
                  </a:lnTo>
                  <a:cubicBezTo>
                    <a:pt x="199095" y="0"/>
                    <a:pt x="187624" y="3267"/>
                    <a:pt x="177792" y="9802"/>
                  </a:cubicBezTo>
                  <a:cubicBezTo>
                    <a:pt x="70462" y="82497"/>
                    <a:pt x="0" y="204200"/>
                    <a:pt x="0" y="342239"/>
                  </a:cubicBezTo>
                  <a:cubicBezTo>
                    <a:pt x="0" y="452507"/>
                    <a:pt x="45063" y="552973"/>
                    <a:pt x="117982" y="624852"/>
                  </a:cubicBezTo>
                  <a:cubicBezTo>
                    <a:pt x="134369" y="640371"/>
                    <a:pt x="155671" y="649356"/>
                    <a:pt x="178612" y="649356"/>
                  </a:cubicBezTo>
                  <a:lnTo>
                    <a:pt x="623503" y="649356"/>
                  </a:lnTo>
                  <a:cubicBezTo>
                    <a:pt x="646444" y="649356"/>
                    <a:pt x="667746" y="640371"/>
                    <a:pt x="684132" y="624035"/>
                  </a:cubicBezTo>
                  <a:cubicBezTo>
                    <a:pt x="759510" y="549706"/>
                    <a:pt x="805392" y="445156"/>
                    <a:pt x="801295" y="329170"/>
                  </a:cubicBezTo>
                  <a:close/>
                </a:path>
              </a:pathLst>
            </a:custGeom>
            <a:solidFill>
              <a:schemeClr val="accent3"/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C3C62688-7E0D-4242-A94E-C42F41F36E0F}"/>
                </a:ext>
              </a:extLst>
            </p:cNvPr>
            <p:cNvSpPr/>
            <p:nvPr/>
          </p:nvSpPr>
          <p:spPr>
            <a:xfrm>
              <a:off x="556300" y="5898151"/>
              <a:ext cx="479302" cy="73511"/>
            </a:xfrm>
            <a:custGeom>
              <a:avLst/>
              <a:gdLst>
                <a:gd name="connsiteX0" fmla="*/ 442433 w 479302"/>
                <a:gd name="connsiteY0" fmla="*/ 73512 h 73511"/>
                <a:gd name="connsiteX1" fmla="*/ 36869 w 479302"/>
                <a:gd name="connsiteY1" fmla="*/ 73512 h 73511"/>
                <a:gd name="connsiteX2" fmla="*/ 0 w 479302"/>
                <a:gd name="connsiteY2" fmla="*/ 36756 h 73511"/>
                <a:gd name="connsiteX3" fmla="*/ 0 w 479302"/>
                <a:gd name="connsiteY3" fmla="*/ 36756 h 73511"/>
                <a:gd name="connsiteX4" fmla="*/ 36869 w 479302"/>
                <a:gd name="connsiteY4" fmla="*/ 0 h 73511"/>
                <a:gd name="connsiteX5" fmla="*/ 442433 w 479302"/>
                <a:gd name="connsiteY5" fmla="*/ 0 h 73511"/>
                <a:gd name="connsiteX6" fmla="*/ 479302 w 479302"/>
                <a:gd name="connsiteY6" fmla="*/ 36756 h 73511"/>
                <a:gd name="connsiteX7" fmla="*/ 479302 w 479302"/>
                <a:gd name="connsiteY7" fmla="*/ 36756 h 73511"/>
                <a:gd name="connsiteX8" fmla="*/ 442433 w 479302"/>
                <a:gd name="connsiteY8" fmla="*/ 73512 h 7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9302" h="73511">
                  <a:moveTo>
                    <a:pt x="442433" y="73512"/>
                  </a:moveTo>
                  <a:lnTo>
                    <a:pt x="36869" y="73512"/>
                  </a:lnTo>
                  <a:cubicBezTo>
                    <a:pt x="16386" y="73512"/>
                    <a:pt x="0" y="57176"/>
                    <a:pt x="0" y="36756"/>
                  </a:cubicBezTo>
                  <a:lnTo>
                    <a:pt x="0" y="36756"/>
                  </a:lnTo>
                  <a:cubicBezTo>
                    <a:pt x="0" y="16336"/>
                    <a:pt x="16386" y="0"/>
                    <a:pt x="36869" y="0"/>
                  </a:cubicBezTo>
                  <a:lnTo>
                    <a:pt x="442433" y="0"/>
                  </a:lnTo>
                  <a:cubicBezTo>
                    <a:pt x="462916" y="0"/>
                    <a:pt x="479302" y="16336"/>
                    <a:pt x="479302" y="36756"/>
                  </a:cubicBezTo>
                  <a:lnTo>
                    <a:pt x="479302" y="36756"/>
                  </a:lnTo>
                  <a:cubicBezTo>
                    <a:pt x="479302" y="57176"/>
                    <a:pt x="462916" y="73512"/>
                    <a:pt x="442433" y="73512"/>
                  </a:cubicBezTo>
                  <a:close/>
                </a:path>
              </a:pathLst>
            </a:custGeom>
            <a:solidFill>
              <a:schemeClr val="accent3"/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70FE45FB-8389-A74F-B06A-8D9423920B3C}"/>
                </a:ext>
              </a:extLst>
            </p:cNvPr>
            <p:cNvSpPr/>
            <p:nvPr/>
          </p:nvSpPr>
          <p:spPr>
            <a:xfrm>
              <a:off x="590711" y="5971663"/>
              <a:ext cx="331005" cy="8167"/>
            </a:xfrm>
            <a:custGeom>
              <a:avLst/>
              <a:gdLst>
                <a:gd name="connsiteX0" fmla="*/ 0 w 331005"/>
                <a:gd name="connsiteY0" fmla="*/ 0 h 8167"/>
                <a:gd name="connsiteX1" fmla="*/ 331005 w 331005"/>
                <a:gd name="connsiteY1" fmla="*/ 0 h 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05" h="8167">
                  <a:moveTo>
                    <a:pt x="0" y="0"/>
                  </a:moveTo>
                  <a:lnTo>
                    <a:pt x="331005" y="0"/>
                  </a:lnTo>
                </a:path>
              </a:pathLst>
            </a:custGeom>
            <a:ln w="6107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67" name="Graphic 20">
              <a:extLst>
                <a:ext uri="{FF2B5EF4-FFF2-40B4-BE49-F238E27FC236}">
                  <a16:creationId xmlns:a16="http://schemas.microsoft.com/office/drawing/2014/main" id="{D58C7BB2-0D21-6B45-BB67-D8262BA75613}"/>
                </a:ext>
              </a:extLst>
            </p:cNvPr>
            <p:cNvGrpSpPr/>
            <p:nvPr/>
          </p:nvGrpSpPr>
          <p:grpSpPr>
            <a:xfrm>
              <a:off x="794722" y="3961111"/>
              <a:ext cx="480758" cy="484770"/>
              <a:chOff x="794722" y="3961111"/>
              <a:chExt cx="480758" cy="484770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6CC672A6-CED3-6646-A6DE-C0F795DCDA0E}"/>
                  </a:ext>
                </a:extLst>
              </p:cNvPr>
              <p:cNvSpPr/>
              <p:nvPr/>
            </p:nvSpPr>
            <p:spPr>
              <a:xfrm>
                <a:off x="821760" y="4066808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0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7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0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89225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2FB6754A-3083-DC49-A341-1CF3ED8E359E}"/>
                  </a:ext>
                </a:extLst>
              </p:cNvPr>
              <p:cNvSpPr/>
              <p:nvPr/>
            </p:nvSpPr>
            <p:spPr>
              <a:xfrm>
                <a:off x="824143" y="4240003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871F720-3CF1-4644-BF26-C701A9BDF629}"/>
                  </a:ext>
                </a:extLst>
              </p:cNvPr>
              <p:cNvSpPr/>
              <p:nvPr/>
            </p:nvSpPr>
            <p:spPr>
              <a:xfrm>
                <a:off x="820563" y="4324995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6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8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70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6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B7998202-CF75-DA4C-9D42-5B38807A91DC}"/>
                  </a:ext>
                </a:extLst>
              </p:cNvPr>
              <p:cNvSpPr/>
              <p:nvPr/>
            </p:nvSpPr>
            <p:spPr>
              <a:xfrm>
                <a:off x="794722" y="3961111"/>
                <a:ext cx="104872" cy="432495"/>
              </a:xfrm>
              <a:custGeom>
                <a:avLst/>
                <a:gdLst>
                  <a:gd name="connsiteX0" fmla="*/ 27038 w 104872"/>
                  <a:gd name="connsiteY0" fmla="*/ 425144 h 432495"/>
                  <a:gd name="connsiteX1" fmla="*/ 26218 w 104872"/>
                  <a:gd name="connsiteY1" fmla="*/ 394923 h 432495"/>
                  <a:gd name="connsiteX2" fmla="*/ 6555 w 104872"/>
                  <a:gd name="connsiteY2" fmla="*/ 345098 h 432495"/>
                  <a:gd name="connsiteX3" fmla="*/ 12290 w 104872"/>
                  <a:gd name="connsiteY3" fmla="*/ 292006 h 432495"/>
                  <a:gd name="connsiteX4" fmla="*/ 0 w 104872"/>
                  <a:gd name="connsiteY4" fmla="*/ 239731 h 432495"/>
                  <a:gd name="connsiteX5" fmla="*/ 13109 w 104872"/>
                  <a:gd name="connsiteY5" fmla="*/ 188272 h 432495"/>
                  <a:gd name="connsiteX6" fmla="*/ 8193 w 104872"/>
                  <a:gd name="connsiteY6" fmla="*/ 135180 h 432495"/>
                  <a:gd name="connsiteX7" fmla="*/ 28676 w 104872"/>
                  <a:gd name="connsiteY7" fmla="*/ 86172 h 432495"/>
                  <a:gd name="connsiteX8" fmla="*/ 32773 w 104872"/>
                  <a:gd name="connsiteY8" fmla="*/ 32264 h 432495"/>
                  <a:gd name="connsiteX9" fmla="*/ 48340 w 104872"/>
                  <a:gd name="connsiteY9" fmla="*/ 3676 h 432495"/>
                  <a:gd name="connsiteX10" fmla="*/ 62268 w 104872"/>
                  <a:gd name="connsiteY10" fmla="*/ 3676 h 432495"/>
                  <a:gd name="connsiteX11" fmla="*/ 77016 w 104872"/>
                  <a:gd name="connsiteY11" fmla="*/ 32264 h 432495"/>
                  <a:gd name="connsiteX12" fmla="*/ 78655 w 104872"/>
                  <a:gd name="connsiteY12" fmla="*/ 85356 h 432495"/>
                  <a:gd name="connsiteX13" fmla="*/ 98318 w 104872"/>
                  <a:gd name="connsiteY13" fmla="*/ 135180 h 432495"/>
                  <a:gd name="connsiteX14" fmla="*/ 92583 w 104872"/>
                  <a:gd name="connsiteY14" fmla="*/ 188272 h 432495"/>
                  <a:gd name="connsiteX15" fmla="*/ 104873 w 104872"/>
                  <a:gd name="connsiteY15" fmla="*/ 240547 h 432495"/>
                  <a:gd name="connsiteX16" fmla="*/ 91764 w 104872"/>
                  <a:gd name="connsiteY16" fmla="*/ 292006 h 432495"/>
                  <a:gd name="connsiteX17" fmla="*/ 96680 w 104872"/>
                  <a:gd name="connsiteY17" fmla="*/ 345098 h 432495"/>
                  <a:gd name="connsiteX18" fmla="*/ 76197 w 104872"/>
                  <a:gd name="connsiteY18" fmla="*/ 394106 h 432495"/>
                  <a:gd name="connsiteX19" fmla="*/ 75377 w 104872"/>
                  <a:gd name="connsiteY19" fmla="*/ 432495 h 432495"/>
                  <a:gd name="connsiteX20" fmla="*/ 27038 w 104872"/>
                  <a:gd name="connsiteY20" fmla="*/ 425144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872" h="432495">
                    <a:moveTo>
                      <a:pt x="27038" y="425144"/>
                    </a:moveTo>
                    <a:cubicBezTo>
                      <a:pt x="27857" y="413709"/>
                      <a:pt x="28676" y="405541"/>
                      <a:pt x="26218" y="394923"/>
                    </a:cubicBezTo>
                    <a:cubicBezTo>
                      <a:pt x="22941" y="377770"/>
                      <a:pt x="9013" y="362251"/>
                      <a:pt x="6555" y="345098"/>
                    </a:cubicBezTo>
                    <a:cubicBezTo>
                      <a:pt x="4097" y="327945"/>
                      <a:pt x="13109" y="309159"/>
                      <a:pt x="12290" y="292006"/>
                    </a:cubicBezTo>
                    <a:cubicBezTo>
                      <a:pt x="11470" y="274853"/>
                      <a:pt x="0" y="257700"/>
                      <a:pt x="0" y="239731"/>
                    </a:cubicBezTo>
                    <a:cubicBezTo>
                      <a:pt x="0" y="221761"/>
                      <a:pt x="12290" y="205425"/>
                      <a:pt x="13109" y="188272"/>
                    </a:cubicBezTo>
                    <a:cubicBezTo>
                      <a:pt x="14748" y="171119"/>
                      <a:pt x="5735" y="152333"/>
                      <a:pt x="8193" y="135180"/>
                    </a:cubicBezTo>
                    <a:cubicBezTo>
                      <a:pt x="10651" y="118028"/>
                      <a:pt x="24580" y="102508"/>
                      <a:pt x="28676" y="86172"/>
                    </a:cubicBezTo>
                    <a:cubicBezTo>
                      <a:pt x="34411" y="68203"/>
                      <a:pt x="27857" y="48600"/>
                      <a:pt x="32773" y="32264"/>
                    </a:cubicBezTo>
                    <a:cubicBezTo>
                      <a:pt x="36050" y="20828"/>
                      <a:pt x="42605" y="12660"/>
                      <a:pt x="48340" y="3676"/>
                    </a:cubicBezTo>
                    <a:cubicBezTo>
                      <a:pt x="51617" y="-1225"/>
                      <a:pt x="58991" y="-1225"/>
                      <a:pt x="62268" y="3676"/>
                    </a:cubicBezTo>
                    <a:cubicBezTo>
                      <a:pt x="67184" y="12660"/>
                      <a:pt x="73739" y="20828"/>
                      <a:pt x="77016" y="32264"/>
                    </a:cubicBezTo>
                    <a:cubicBezTo>
                      <a:pt x="81932" y="48600"/>
                      <a:pt x="75377" y="68203"/>
                      <a:pt x="78655" y="85356"/>
                    </a:cubicBezTo>
                    <a:cubicBezTo>
                      <a:pt x="81932" y="102508"/>
                      <a:pt x="95860" y="118028"/>
                      <a:pt x="98318" y="135180"/>
                    </a:cubicBezTo>
                    <a:cubicBezTo>
                      <a:pt x="100776" y="152333"/>
                      <a:pt x="91764" y="171119"/>
                      <a:pt x="92583" y="188272"/>
                    </a:cubicBezTo>
                    <a:cubicBezTo>
                      <a:pt x="93402" y="205425"/>
                      <a:pt x="104873" y="222578"/>
                      <a:pt x="104873" y="240547"/>
                    </a:cubicBezTo>
                    <a:cubicBezTo>
                      <a:pt x="104873" y="258517"/>
                      <a:pt x="92583" y="274853"/>
                      <a:pt x="91764" y="292006"/>
                    </a:cubicBezTo>
                    <a:cubicBezTo>
                      <a:pt x="90125" y="309159"/>
                      <a:pt x="99138" y="327945"/>
                      <a:pt x="96680" y="345098"/>
                    </a:cubicBezTo>
                    <a:cubicBezTo>
                      <a:pt x="94222" y="362251"/>
                      <a:pt x="80293" y="377770"/>
                      <a:pt x="76197" y="394106"/>
                    </a:cubicBezTo>
                    <a:cubicBezTo>
                      <a:pt x="73739" y="406358"/>
                      <a:pt x="75377" y="419427"/>
                      <a:pt x="75377" y="432495"/>
                    </a:cubicBezTo>
                    <a:cubicBezTo>
                      <a:pt x="44243" y="410442"/>
                      <a:pt x="27038" y="425144"/>
                      <a:pt x="27038" y="425144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9FC75251-BD5C-E740-89DD-8D556E8D87C2}"/>
                  </a:ext>
                </a:extLst>
              </p:cNvPr>
              <p:cNvSpPr/>
              <p:nvPr/>
            </p:nvSpPr>
            <p:spPr>
              <a:xfrm>
                <a:off x="845553" y="3969384"/>
                <a:ext cx="190207" cy="410415"/>
              </a:xfrm>
              <a:custGeom>
                <a:avLst/>
                <a:gdLst>
                  <a:gd name="connsiteX0" fmla="*/ 3244 w 190207"/>
                  <a:gd name="connsiteY0" fmla="*/ 394000 h 410415"/>
                  <a:gd name="connsiteX1" fmla="*/ 786 w 190207"/>
                  <a:gd name="connsiteY1" fmla="*/ 340909 h 410415"/>
                  <a:gd name="connsiteX2" fmla="*/ 22907 w 190207"/>
                  <a:gd name="connsiteY2" fmla="*/ 292717 h 410415"/>
                  <a:gd name="connsiteX3" fmla="*/ 27823 w 190207"/>
                  <a:gd name="connsiteY3" fmla="*/ 239625 h 410415"/>
                  <a:gd name="connsiteX4" fmla="*/ 57319 w 190207"/>
                  <a:gd name="connsiteY4" fmla="*/ 194701 h 410415"/>
                  <a:gd name="connsiteX5" fmla="*/ 69609 w 190207"/>
                  <a:gd name="connsiteY5" fmla="*/ 142426 h 410415"/>
                  <a:gd name="connsiteX6" fmla="*/ 104839 w 190207"/>
                  <a:gd name="connsiteY6" fmla="*/ 102403 h 410415"/>
                  <a:gd name="connsiteX7" fmla="*/ 124503 w 190207"/>
                  <a:gd name="connsiteY7" fmla="*/ 52578 h 410415"/>
                  <a:gd name="connsiteX8" fmla="*/ 165469 w 190207"/>
                  <a:gd name="connsiteY8" fmla="*/ 17456 h 410415"/>
                  <a:gd name="connsiteX9" fmla="*/ 175301 w 190207"/>
                  <a:gd name="connsiteY9" fmla="*/ 3570 h 410415"/>
                  <a:gd name="connsiteX10" fmla="*/ 190049 w 190207"/>
                  <a:gd name="connsiteY10" fmla="*/ 10105 h 410415"/>
                  <a:gd name="connsiteX11" fmla="*/ 186771 w 190207"/>
                  <a:gd name="connsiteY11" fmla="*/ 26441 h 410415"/>
                  <a:gd name="connsiteX12" fmla="*/ 189229 w 190207"/>
                  <a:gd name="connsiteY12" fmla="*/ 79533 h 410415"/>
                  <a:gd name="connsiteX13" fmla="*/ 167108 w 190207"/>
                  <a:gd name="connsiteY13" fmla="*/ 127724 h 410415"/>
                  <a:gd name="connsiteX14" fmla="*/ 162192 w 190207"/>
                  <a:gd name="connsiteY14" fmla="*/ 180816 h 410415"/>
                  <a:gd name="connsiteX15" fmla="*/ 132696 w 190207"/>
                  <a:gd name="connsiteY15" fmla="*/ 225740 h 410415"/>
                  <a:gd name="connsiteX16" fmla="*/ 120406 w 190207"/>
                  <a:gd name="connsiteY16" fmla="*/ 278015 h 410415"/>
                  <a:gd name="connsiteX17" fmla="*/ 85176 w 190207"/>
                  <a:gd name="connsiteY17" fmla="*/ 318038 h 410415"/>
                  <a:gd name="connsiteX18" fmla="*/ 65512 w 190207"/>
                  <a:gd name="connsiteY18" fmla="*/ 367863 h 410415"/>
                  <a:gd name="connsiteX19" fmla="*/ 24546 w 190207"/>
                  <a:gd name="connsiteY19" fmla="*/ 402985 h 410415"/>
                  <a:gd name="connsiteX20" fmla="*/ 3244 w 190207"/>
                  <a:gd name="connsiteY20" fmla="*/ 394000 h 41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415">
                    <a:moveTo>
                      <a:pt x="3244" y="394000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2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4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8"/>
                      <a:pt x="36016" y="389100"/>
                      <a:pt x="24546" y="402985"/>
                    </a:cubicBezTo>
                    <a:cubicBezTo>
                      <a:pt x="13075" y="416054"/>
                      <a:pt x="1605" y="411153"/>
                      <a:pt x="3244" y="39400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5E7509DD-35B5-354D-86F9-9E48CE74E3E6}"/>
                  </a:ext>
                </a:extLst>
              </p:cNvPr>
              <p:cNvSpPr/>
              <p:nvPr/>
            </p:nvSpPr>
            <p:spPr>
              <a:xfrm>
                <a:off x="871738" y="4355217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3BEB6E29-CE43-6040-B9BF-C61FF4AD14C3}"/>
                  </a:ext>
                </a:extLst>
              </p:cNvPr>
              <p:cNvSpPr/>
              <p:nvPr/>
            </p:nvSpPr>
            <p:spPr>
              <a:xfrm>
                <a:off x="846000" y="4177971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F3864086-8DC4-7E4F-8205-1C7C18D9E563}"/>
                  </a:ext>
                </a:extLst>
              </p:cNvPr>
              <p:cNvSpPr/>
              <p:nvPr/>
            </p:nvSpPr>
            <p:spPr>
              <a:xfrm>
                <a:off x="820940" y="4181238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6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77" name="Graphic 20">
              <a:extLst>
                <a:ext uri="{FF2B5EF4-FFF2-40B4-BE49-F238E27FC236}">
                  <a16:creationId xmlns:a16="http://schemas.microsoft.com/office/drawing/2014/main" id="{DF87A943-5DF1-8D48-9F87-028D47B334A7}"/>
                </a:ext>
              </a:extLst>
            </p:cNvPr>
            <p:cNvGrpSpPr/>
            <p:nvPr/>
          </p:nvGrpSpPr>
          <p:grpSpPr>
            <a:xfrm>
              <a:off x="264547" y="4313753"/>
              <a:ext cx="465448" cy="493195"/>
              <a:chOff x="264547" y="4313753"/>
              <a:chExt cx="465448" cy="493195"/>
            </a:xfrm>
          </p:grpSpPr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768815DA-004D-0449-ABE6-D07CB0A910F7}"/>
                  </a:ext>
                </a:extLst>
              </p:cNvPr>
              <p:cNvSpPr/>
              <p:nvPr/>
            </p:nvSpPr>
            <p:spPr>
              <a:xfrm>
                <a:off x="329848" y="4421299"/>
                <a:ext cx="382941" cy="313729"/>
              </a:xfrm>
              <a:custGeom>
                <a:avLst/>
                <a:gdLst>
                  <a:gd name="connsiteX0" fmla="*/ 382942 w 382941"/>
                  <a:gd name="connsiteY0" fmla="*/ 313729 h 313729"/>
                  <a:gd name="connsiteX1" fmla="*/ 363278 w 382941"/>
                  <a:gd name="connsiteY1" fmla="*/ 269622 h 313729"/>
                  <a:gd name="connsiteX2" fmla="*/ 323132 w 382941"/>
                  <a:gd name="connsiteY2" fmla="*/ 233683 h 313729"/>
                  <a:gd name="connsiteX3" fmla="*/ 296913 w 382941"/>
                  <a:gd name="connsiteY3" fmla="*/ 187125 h 313729"/>
                  <a:gd name="connsiteX4" fmla="*/ 252670 w 382941"/>
                  <a:gd name="connsiteY4" fmla="*/ 157721 h 313729"/>
                  <a:gd name="connsiteX5" fmla="*/ 220717 w 382941"/>
                  <a:gd name="connsiteY5" fmla="*/ 115247 h 313729"/>
                  <a:gd name="connsiteX6" fmla="*/ 172377 w 382941"/>
                  <a:gd name="connsiteY6" fmla="*/ 92377 h 313729"/>
                  <a:gd name="connsiteX7" fmla="*/ 134688 w 382941"/>
                  <a:gd name="connsiteY7" fmla="*/ 54804 h 313729"/>
                  <a:gd name="connsiteX8" fmla="*/ 83890 w 382941"/>
                  <a:gd name="connsiteY8" fmla="*/ 38468 h 313729"/>
                  <a:gd name="connsiteX9" fmla="*/ 41285 w 382941"/>
                  <a:gd name="connsiteY9" fmla="*/ 6613 h 313729"/>
                  <a:gd name="connsiteX10" fmla="*/ 9332 w 382941"/>
                  <a:gd name="connsiteY10" fmla="*/ 78 h 313729"/>
                  <a:gd name="connsiteX11" fmla="*/ 319 w 382941"/>
                  <a:gd name="connsiteY11" fmla="*/ 10697 h 313729"/>
                  <a:gd name="connsiteX12" fmla="*/ 13429 w 382941"/>
                  <a:gd name="connsiteY12" fmla="*/ 40101 h 313729"/>
                  <a:gd name="connsiteX13" fmla="*/ 53575 w 382941"/>
                  <a:gd name="connsiteY13" fmla="*/ 76041 h 313729"/>
                  <a:gd name="connsiteX14" fmla="*/ 79794 w 382941"/>
                  <a:gd name="connsiteY14" fmla="*/ 122598 h 313729"/>
                  <a:gd name="connsiteX15" fmla="*/ 124037 w 382941"/>
                  <a:gd name="connsiteY15" fmla="*/ 152003 h 313729"/>
                  <a:gd name="connsiteX16" fmla="*/ 155990 w 382941"/>
                  <a:gd name="connsiteY16" fmla="*/ 194476 h 313729"/>
                  <a:gd name="connsiteX17" fmla="*/ 204330 w 382941"/>
                  <a:gd name="connsiteY17" fmla="*/ 217347 h 313729"/>
                  <a:gd name="connsiteX18" fmla="*/ 242019 w 382941"/>
                  <a:gd name="connsiteY18" fmla="*/ 254920 h 313729"/>
                  <a:gd name="connsiteX19" fmla="*/ 292817 w 382941"/>
                  <a:gd name="connsiteY19" fmla="*/ 271256 h 313729"/>
                  <a:gd name="connsiteX20" fmla="*/ 335421 w 382941"/>
                  <a:gd name="connsiteY20" fmla="*/ 303111 h 313729"/>
                  <a:gd name="connsiteX21" fmla="*/ 382942 w 382941"/>
                  <a:gd name="connsiteY21" fmla="*/ 313729 h 313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2941" h="313729">
                    <a:moveTo>
                      <a:pt x="382942" y="313729"/>
                    </a:moveTo>
                    <a:cubicBezTo>
                      <a:pt x="373929" y="299027"/>
                      <a:pt x="373110" y="284324"/>
                      <a:pt x="363278" y="269622"/>
                    </a:cubicBezTo>
                    <a:cubicBezTo>
                      <a:pt x="353446" y="254920"/>
                      <a:pt x="334602" y="247568"/>
                      <a:pt x="323132" y="233683"/>
                    </a:cubicBezTo>
                    <a:cubicBezTo>
                      <a:pt x="312480" y="219797"/>
                      <a:pt x="309203" y="199377"/>
                      <a:pt x="296913" y="187125"/>
                    </a:cubicBezTo>
                    <a:cubicBezTo>
                      <a:pt x="285443" y="174056"/>
                      <a:pt x="264960" y="169156"/>
                      <a:pt x="252670" y="157721"/>
                    </a:cubicBezTo>
                    <a:cubicBezTo>
                      <a:pt x="240380" y="145469"/>
                      <a:pt x="233826" y="125865"/>
                      <a:pt x="220717" y="115247"/>
                    </a:cubicBezTo>
                    <a:cubicBezTo>
                      <a:pt x="206788" y="103812"/>
                      <a:pt x="186305" y="102178"/>
                      <a:pt x="172377" y="92377"/>
                    </a:cubicBezTo>
                    <a:cubicBezTo>
                      <a:pt x="157629" y="82575"/>
                      <a:pt x="149436" y="63789"/>
                      <a:pt x="134688" y="54804"/>
                    </a:cubicBezTo>
                    <a:cubicBezTo>
                      <a:pt x="119940" y="45819"/>
                      <a:pt x="98638" y="46636"/>
                      <a:pt x="83890" y="38468"/>
                    </a:cubicBezTo>
                    <a:cubicBezTo>
                      <a:pt x="68323" y="30300"/>
                      <a:pt x="56853" y="13147"/>
                      <a:pt x="41285" y="6613"/>
                    </a:cubicBezTo>
                    <a:cubicBezTo>
                      <a:pt x="30634" y="1712"/>
                      <a:pt x="19983" y="1712"/>
                      <a:pt x="9332" y="78"/>
                    </a:cubicBezTo>
                    <a:cubicBezTo>
                      <a:pt x="3597" y="-739"/>
                      <a:pt x="-1319" y="4979"/>
                      <a:pt x="319" y="10697"/>
                    </a:cubicBezTo>
                    <a:cubicBezTo>
                      <a:pt x="3597" y="20498"/>
                      <a:pt x="6055" y="30300"/>
                      <a:pt x="13429" y="40101"/>
                    </a:cubicBezTo>
                    <a:cubicBezTo>
                      <a:pt x="23260" y="54804"/>
                      <a:pt x="42105" y="62155"/>
                      <a:pt x="53575" y="76041"/>
                    </a:cubicBezTo>
                    <a:cubicBezTo>
                      <a:pt x="64226" y="89926"/>
                      <a:pt x="67504" y="110346"/>
                      <a:pt x="79794" y="122598"/>
                    </a:cubicBezTo>
                    <a:cubicBezTo>
                      <a:pt x="91264" y="135667"/>
                      <a:pt x="111747" y="140568"/>
                      <a:pt x="124037" y="152003"/>
                    </a:cubicBezTo>
                    <a:cubicBezTo>
                      <a:pt x="136327" y="164255"/>
                      <a:pt x="142881" y="183858"/>
                      <a:pt x="155990" y="194476"/>
                    </a:cubicBezTo>
                    <a:cubicBezTo>
                      <a:pt x="169919" y="205912"/>
                      <a:pt x="190402" y="207545"/>
                      <a:pt x="204330" y="217347"/>
                    </a:cubicBezTo>
                    <a:cubicBezTo>
                      <a:pt x="219078" y="227148"/>
                      <a:pt x="227271" y="245935"/>
                      <a:pt x="242019" y="254920"/>
                    </a:cubicBezTo>
                    <a:cubicBezTo>
                      <a:pt x="256767" y="263904"/>
                      <a:pt x="278069" y="263088"/>
                      <a:pt x="292817" y="271256"/>
                    </a:cubicBezTo>
                    <a:cubicBezTo>
                      <a:pt x="308384" y="279424"/>
                      <a:pt x="319854" y="296576"/>
                      <a:pt x="335421" y="303111"/>
                    </a:cubicBezTo>
                    <a:cubicBezTo>
                      <a:pt x="351808" y="310462"/>
                      <a:pt x="366556" y="308012"/>
                      <a:pt x="382942" y="31372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B9A41078-4B28-5F43-90D0-5D430A9C8605}"/>
                  </a:ext>
                </a:extLst>
              </p:cNvPr>
              <p:cNvSpPr/>
              <p:nvPr/>
            </p:nvSpPr>
            <p:spPr>
              <a:xfrm>
                <a:off x="492533" y="4313753"/>
                <a:ext cx="209746" cy="425618"/>
              </a:xfrm>
              <a:custGeom>
                <a:avLst/>
                <a:gdLst>
                  <a:gd name="connsiteX0" fmla="*/ 209605 w 209746"/>
                  <a:gd name="connsiteY0" fmla="*/ 402489 h 425618"/>
                  <a:gd name="connsiteX1" fmla="*/ 189942 w 209746"/>
                  <a:gd name="connsiteY1" fmla="*/ 352665 h 425618"/>
                  <a:gd name="connsiteX2" fmla="*/ 188303 w 209746"/>
                  <a:gd name="connsiteY2" fmla="*/ 299573 h 425618"/>
                  <a:gd name="connsiteX3" fmla="*/ 162085 w 209746"/>
                  <a:gd name="connsiteY3" fmla="*/ 253015 h 425618"/>
                  <a:gd name="connsiteX4" fmla="*/ 152253 w 209746"/>
                  <a:gd name="connsiteY4" fmla="*/ 200740 h 425618"/>
                  <a:gd name="connsiteX5" fmla="*/ 119480 w 209746"/>
                  <a:gd name="connsiteY5" fmla="*/ 158266 h 425618"/>
                  <a:gd name="connsiteX6" fmla="*/ 102274 w 209746"/>
                  <a:gd name="connsiteY6" fmla="*/ 107625 h 425618"/>
                  <a:gd name="connsiteX7" fmla="*/ 63766 w 209746"/>
                  <a:gd name="connsiteY7" fmla="*/ 70052 h 425618"/>
                  <a:gd name="connsiteX8" fmla="*/ 40006 w 209746"/>
                  <a:gd name="connsiteY8" fmla="*/ 21861 h 425618"/>
                  <a:gd name="connsiteX9" fmla="*/ 14607 w 209746"/>
                  <a:gd name="connsiteY9" fmla="*/ 1441 h 425618"/>
                  <a:gd name="connsiteX10" fmla="*/ 2317 w 209746"/>
                  <a:gd name="connsiteY10" fmla="*/ 7158 h 425618"/>
                  <a:gd name="connsiteX11" fmla="*/ 679 w 209746"/>
                  <a:gd name="connsiteY11" fmla="*/ 39830 h 425618"/>
                  <a:gd name="connsiteX12" fmla="*/ 20342 w 209746"/>
                  <a:gd name="connsiteY12" fmla="*/ 89655 h 425618"/>
                  <a:gd name="connsiteX13" fmla="*/ 21981 w 209746"/>
                  <a:gd name="connsiteY13" fmla="*/ 142747 h 425618"/>
                  <a:gd name="connsiteX14" fmla="*/ 48199 w 209746"/>
                  <a:gd name="connsiteY14" fmla="*/ 189305 h 425618"/>
                  <a:gd name="connsiteX15" fmla="*/ 58031 w 209746"/>
                  <a:gd name="connsiteY15" fmla="*/ 241580 h 425618"/>
                  <a:gd name="connsiteX16" fmla="*/ 90804 w 209746"/>
                  <a:gd name="connsiteY16" fmla="*/ 284053 h 425618"/>
                  <a:gd name="connsiteX17" fmla="*/ 108010 w 209746"/>
                  <a:gd name="connsiteY17" fmla="*/ 334695 h 425618"/>
                  <a:gd name="connsiteX18" fmla="*/ 146518 w 209746"/>
                  <a:gd name="connsiteY18" fmla="*/ 372268 h 425618"/>
                  <a:gd name="connsiteX19" fmla="*/ 170278 w 209746"/>
                  <a:gd name="connsiteY19" fmla="*/ 420459 h 425618"/>
                  <a:gd name="connsiteX20" fmla="*/ 209605 w 209746"/>
                  <a:gd name="connsiteY20" fmla="*/ 402489 h 4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9746" h="425618">
                    <a:moveTo>
                      <a:pt x="209605" y="402489"/>
                    </a:moveTo>
                    <a:cubicBezTo>
                      <a:pt x="207147" y="385337"/>
                      <a:pt x="194038" y="369817"/>
                      <a:pt x="189942" y="352665"/>
                    </a:cubicBezTo>
                    <a:cubicBezTo>
                      <a:pt x="186664" y="335512"/>
                      <a:pt x="192400" y="315909"/>
                      <a:pt x="188303" y="299573"/>
                    </a:cubicBezTo>
                    <a:cubicBezTo>
                      <a:pt x="183387" y="283237"/>
                      <a:pt x="167820" y="269351"/>
                      <a:pt x="162085" y="253015"/>
                    </a:cubicBezTo>
                    <a:cubicBezTo>
                      <a:pt x="156350" y="236679"/>
                      <a:pt x="159627" y="216259"/>
                      <a:pt x="152253" y="200740"/>
                    </a:cubicBezTo>
                    <a:cubicBezTo>
                      <a:pt x="144879" y="184404"/>
                      <a:pt x="127673" y="173786"/>
                      <a:pt x="119480" y="158266"/>
                    </a:cubicBezTo>
                    <a:cubicBezTo>
                      <a:pt x="111287" y="142747"/>
                      <a:pt x="112106" y="122327"/>
                      <a:pt x="102274" y="107625"/>
                    </a:cubicBezTo>
                    <a:cubicBezTo>
                      <a:pt x="93262" y="92922"/>
                      <a:pt x="74418" y="84754"/>
                      <a:pt x="63766" y="70052"/>
                    </a:cubicBezTo>
                    <a:cubicBezTo>
                      <a:pt x="53115" y="56166"/>
                      <a:pt x="51477" y="35746"/>
                      <a:pt x="40006" y="21861"/>
                    </a:cubicBezTo>
                    <a:cubicBezTo>
                      <a:pt x="32632" y="12876"/>
                      <a:pt x="23620" y="7975"/>
                      <a:pt x="14607" y="1441"/>
                    </a:cubicBezTo>
                    <a:cubicBezTo>
                      <a:pt x="9691" y="-1826"/>
                      <a:pt x="3137" y="624"/>
                      <a:pt x="2317" y="7158"/>
                    </a:cubicBezTo>
                    <a:cubicBezTo>
                      <a:pt x="679" y="17777"/>
                      <a:pt x="-960" y="27578"/>
                      <a:pt x="679" y="39830"/>
                    </a:cubicBezTo>
                    <a:cubicBezTo>
                      <a:pt x="3137" y="56983"/>
                      <a:pt x="16246" y="72502"/>
                      <a:pt x="20342" y="89655"/>
                    </a:cubicBezTo>
                    <a:cubicBezTo>
                      <a:pt x="23620" y="106808"/>
                      <a:pt x="17884" y="126411"/>
                      <a:pt x="21981" y="142747"/>
                    </a:cubicBezTo>
                    <a:cubicBezTo>
                      <a:pt x="26897" y="159083"/>
                      <a:pt x="42464" y="172969"/>
                      <a:pt x="48199" y="189305"/>
                    </a:cubicBezTo>
                    <a:cubicBezTo>
                      <a:pt x="53935" y="205641"/>
                      <a:pt x="50657" y="226061"/>
                      <a:pt x="58031" y="241580"/>
                    </a:cubicBezTo>
                    <a:cubicBezTo>
                      <a:pt x="65405" y="257916"/>
                      <a:pt x="82611" y="268534"/>
                      <a:pt x="90804" y="284053"/>
                    </a:cubicBezTo>
                    <a:cubicBezTo>
                      <a:pt x="98997" y="299573"/>
                      <a:pt x="98178" y="319993"/>
                      <a:pt x="108010" y="334695"/>
                    </a:cubicBezTo>
                    <a:cubicBezTo>
                      <a:pt x="117022" y="349397"/>
                      <a:pt x="135867" y="357565"/>
                      <a:pt x="146518" y="372268"/>
                    </a:cubicBezTo>
                    <a:cubicBezTo>
                      <a:pt x="157169" y="386153"/>
                      <a:pt x="158808" y="406573"/>
                      <a:pt x="170278" y="420459"/>
                    </a:cubicBezTo>
                    <a:cubicBezTo>
                      <a:pt x="181749" y="433528"/>
                      <a:pt x="212063" y="419642"/>
                      <a:pt x="209605" y="40248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DA24D885-2D4C-514A-A745-7082C37201E4}"/>
                  </a:ext>
                </a:extLst>
              </p:cNvPr>
              <p:cNvSpPr/>
              <p:nvPr/>
            </p:nvSpPr>
            <p:spPr>
              <a:xfrm>
                <a:off x="626761" y="4318869"/>
                <a:ext cx="103234" cy="426403"/>
              </a:xfrm>
              <a:custGeom>
                <a:avLst/>
                <a:gdLst>
                  <a:gd name="connsiteX0" fmla="*/ 79474 w 103234"/>
                  <a:gd name="connsiteY0" fmla="*/ 394106 h 426403"/>
                  <a:gd name="connsiteX1" fmla="*/ 98318 w 103234"/>
                  <a:gd name="connsiteY1" fmla="*/ 344281 h 426403"/>
                  <a:gd name="connsiteX2" fmla="*/ 91764 w 103234"/>
                  <a:gd name="connsiteY2" fmla="*/ 291189 h 426403"/>
                  <a:gd name="connsiteX3" fmla="*/ 103234 w 103234"/>
                  <a:gd name="connsiteY3" fmla="*/ 238914 h 426403"/>
                  <a:gd name="connsiteX4" fmla="*/ 89306 w 103234"/>
                  <a:gd name="connsiteY4" fmla="*/ 187455 h 426403"/>
                  <a:gd name="connsiteX5" fmla="*/ 93403 w 103234"/>
                  <a:gd name="connsiteY5" fmla="*/ 134363 h 426403"/>
                  <a:gd name="connsiteX6" fmla="*/ 72100 w 103234"/>
                  <a:gd name="connsiteY6" fmla="*/ 85356 h 426403"/>
                  <a:gd name="connsiteX7" fmla="*/ 68004 w 103234"/>
                  <a:gd name="connsiteY7" fmla="*/ 32264 h 426403"/>
                  <a:gd name="connsiteX8" fmla="*/ 52437 w 103234"/>
                  <a:gd name="connsiteY8" fmla="*/ 3676 h 426403"/>
                  <a:gd name="connsiteX9" fmla="*/ 38508 w 103234"/>
                  <a:gd name="connsiteY9" fmla="*/ 3676 h 426403"/>
                  <a:gd name="connsiteX10" fmla="*/ 24580 w 103234"/>
                  <a:gd name="connsiteY10" fmla="*/ 33080 h 426403"/>
                  <a:gd name="connsiteX11" fmla="*/ 23760 w 103234"/>
                  <a:gd name="connsiteY11" fmla="*/ 86172 h 426403"/>
                  <a:gd name="connsiteX12" fmla="*/ 4916 w 103234"/>
                  <a:gd name="connsiteY12" fmla="*/ 135997 h 426403"/>
                  <a:gd name="connsiteX13" fmla="*/ 11470 w 103234"/>
                  <a:gd name="connsiteY13" fmla="*/ 189089 h 426403"/>
                  <a:gd name="connsiteX14" fmla="*/ 0 w 103234"/>
                  <a:gd name="connsiteY14" fmla="*/ 241364 h 426403"/>
                  <a:gd name="connsiteX15" fmla="*/ 13928 w 103234"/>
                  <a:gd name="connsiteY15" fmla="*/ 292823 h 426403"/>
                  <a:gd name="connsiteX16" fmla="*/ 9832 w 103234"/>
                  <a:gd name="connsiteY16" fmla="*/ 345915 h 426403"/>
                  <a:gd name="connsiteX17" fmla="*/ 31134 w 103234"/>
                  <a:gd name="connsiteY17" fmla="*/ 394922 h 426403"/>
                  <a:gd name="connsiteX18" fmla="*/ 32773 w 103234"/>
                  <a:gd name="connsiteY18" fmla="*/ 424327 h 426403"/>
                  <a:gd name="connsiteX19" fmla="*/ 79474 w 103234"/>
                  <a:gd name="connsiteY19" fmla="*/ 394106 h 426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3234" h="426403">
                    <a:moveTo>
                      <a:pt x="79474" y="394106"/>
                    </a:moveTo>
                    <a:cubicBezTo>
                      <a:pt x="82751" y="376953"/>
                      <a:pt x="95860" y="361434"/>
                      <a:pt x="98318" y="344281"/>
                    </a:cubicBezTo>
                    <a:cubicBezTo>
                      <a:pt x="99957" y="327128"/>
                      <a:pt x="90945" y="309159"/>
                      <a:pt x="91764" y="291189"/>
                    </a:cubicBezTo>
                    <a:cubicBezTo>
                      <a:pt x="92583" y="274036"/>
                      <a:pt x="103234" y="256883"/>
                      <a:pt x="103234" y="238914"/>
                    </a:cubicBezTo>
                    <a:cubicBezTo>
                      <a:pt x="102415" y="220944"/>
                      <a:pt x="90945" y="204608"/>
                      <a:pt x="89306" y="187455"/>
                    </a:cubicBezTo>
                    <a:cubicBezTo>
                      <a:pt x="87667" y="170303"/>
                      <a:pt x="95860" y="151516"/>
                      <a:pt x="93403" y="134363"/>
                    </a:cubicBezTo>
                    <a:cubicBezTo>
                      <a:pt x="90125" y="117211"/>
                      <a:pt x="76197" y="102508"/>
                      <a:pt x="72100" y="85356"/>
                    </a:cubicBezTo>
                    <a:cubicBezTo>
                      <a:pt x="68004" y="68203"/>
                      <a:pt x="73739" y="48600"/>
                      <a:pt x="68004" y="32264"/>
                    </a:cubicBezTo>
                    <a:cubicBezTo>
                      <a:pt x="64726" y="20828"/>
                      <a:pt x="58172" y="12660"/>
                      <a:pt x="52437" y="3676"/>
                    </a:cubicBezTo>
                    <a:cubicBezTo>
                      <a:pt x="49159" y="-1225"/>
                      <a:pt x="41785" y="-1225"/>
                      <a:pt x="38508" y="3676"/>
                    </a:cubicBezTo>
                    <a:cubicBezTo>
                      <a:pt x="33592" y="12660"/>
                      <a:pt x="27038" y="21645"/>
                      <a:pt x="24580" y="33080"/>
                    </a:cubicBezTo>
                    <a:cubicBezTo>
                      <a:pt x="20483" y="50233"/>
                      <a:pt x="27038" y="69020"/>
                      <a:pt x="23760" y="86172"/>
                    </a:cubicBezTo>
                    <a:cubicBezTo>
                      <a:pt x="20483" y="103325"/>
                      <a:pt x="7374" y="118844"/>
                      <a:pt x="4916" y="135997"/>
                    </a:cubicBezTo>
                    <a:cubicBezTo>
                      <a:pt x="3277" y="153150"/>
                      <a:pt x="12290" y="171120"/>
                      <a:pt x="11470" y="189089"/>
                    </a:cubicBezTo>
                    <a:cubicBezTo>
                      <a:pt x="10651" y="206242"/>
                      <a:pt x="0" y="223395"/>
                      <a:pt x="0" y="241364"/>
                    </a:cubicBezTo>
                    <a:cubicBezTo>
                      <a:pt x="819" y="259334"/>
                      <a:pt x="12290" y="275670"/>
                      <a:pt x="13928" y="292823"/>
                    </a:cubicBezTo>
                    <a:cubicBezTo>
                      <a:pt x="15567" y="309975"/>
                      <a:pt x="7374" y="328762"/>
                      <a:pt x="9832" y="345915"/>
                    </a:cubicBezTo>
                    <a:cubicBezTo>
                      <a:pt x="13109" y="363067"/>
                      <a:pt x="27038" y="377770"/>
                      <a:pt x="31134" y="394922"/>
                    </a:cubicBezTo>
                    <a:cubicBezTo>
                      <a:pt x="33592" y="403907"/>
                      <a:pt x="32773" y="414526"/>
                      <a:pt x="32773" y="424327"/>
                    </a:cubicBezTo>
                    <a:cubicBezTo>
                      <a:pt x="31953" y="433312"/>
                      <a:pt x="76197" y="411258"/>
                      <a:pt x="79474" y="394106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27D13A7E-F050-2847-AB52-E727E63782AC}"/>
                  </a:ext>
                </a:extLst>
              </p:cNvPr>
              <p:cNvSpPr/>
              <p:nvPr/>
            </p:nvSpPr>
            <p:spPr>
              <a:xfrm>
                <a:off x="287929" y="4682711"/>
                <a:ext cx="424860" cy="124237"/>
              </a:xfrm>
              <a:custGeom>
                <a:avLst/>
                <a:gdLst>
                  <a:gd name="connsiteX0" fmla="*/ 424861 w 424860"/>
                  <a:gd name="connsiteY0" fmla="*/ 52317 h 124237"/>
                  <a:gd name="connsiteX1" fmla="*/ 395365 w 424860"/>
                  <a:gd name="connsiteY1" fmla="*/ 58851 h 124237"/>
                  <a:gd name="connsiteX2" fmla="*/ 349483 w 424860"/>
                  <a:gd name="connsiteY2" fmla="*/ 87439 h 124237"/>
                  <a:gd name="connsiteX3" fmla="*/ 296227 w 424860"/>
                  <a:gd name="connsiteY3" fmla="*/ 91523 h 124237"/>
                  <a:gd name="connsiteX4" fmla="*/ 247068 w 424860"/>
                  <a:gd name="connsiteY4" fmla="*/ 112760 h 124237"/>
                  <a:gd name="connsiteX5" fmla="*/ 193812 w 424860"/>
                  <a:gd name="connsiteY5" fmla="*/ 109493 h 124237"/>
                  <a:gd name="connsiteX6" fmla="*/ 142195 w 424860"/>
                  <a:gd name="connsiteY6" fmla="*/ 124195 h 124237"/>
                  <a:gd name="connsiteX7" fmla="*/ 89759 w 424860"/>
                  <a:gd name="connsiteY7" fmla="*/ 113577 h 124237"/>
                  <a:gd name="connsiteX8" fmla="*/ 36503 w 424860"/>
                  <a:gd name="connsiteY8" fmla="*/ 120111 h 124237"/>
                  <a:gd name="connsiteX9" fmla="*/ 5369 w 424860"/>
                  <a:gd name="connsiteY9" fmla="*/ 110310 h 124237"/>
                  <a:gd name="connsiteX10" fmla="*/ 2911 w 424860"/>
                  <a:gd name="connsiteY10" fmla="*/ 96424 h 124237"/>
                  <a:gd name="connsiteX11" fmla="*/ 29129 w 424860"/>
                  <a:gd name="connsiteY11" fmla="*/ 76821 h 124237"/>
                  <a:gd name="connsiteX12" fmla="*/ 81566 w 424860"/>
                  <a:gd name="connsiteY12" fmla="*/ 65386 h 124237"/>
                  <a:gd name="connsiteX13" fmla="*/ 127447 w 424860"/>
                  <a:gd name="connsiteY13" fmla="*/ 36798 h 124237"/>
                  <a:gd name="connsiteX14" fmla="*/ 180703 w 424860"/>
                  <a:gd name="connsiteY14" fmla="*/ 32714 h 124237"/>
                  <a:gd name="connsiteX15" fmla="*/ 229862 w 424860"/>
                  <a:gd name="connsiteY15" fmla="*/ 11477 h 124237"/>
                  <a:gd name="connsiteX16" fmla="*/ 283118 w 424860"/>
                  <a:gd name="connsiteY16" fmla="*/ 14744 h 124237"/>
                  <a:gd name="connsiteX17" fmla="*/ 334735 w 424860"/>
                  <a:gd name="connsiteY17" fmla="*/ 42 h 124237"/>
                  <a:gd name="connsiteX18" fmla="*/ 387172 w 424860"/>
                  <a:gd name="connsiteY18" fmla="*/ 10660 h 124237"/>
                  <a:gd name="connsiteX19" fmla="*/ 424861 w 424860"/>
                  <a:gd name="connsiteY19" fmla="*/ 4126 h 124237"/>
                  <a:gd name="connsiteX20" fmla="*/ 424861 w 424860"/>
                  <a:gd name="connsiteY20" fmla="*/ 52317 h 1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4860" h="124237">
                    <a:moveTo>
                      <a:pt x="424861" y="52317"/>
                    </a:moveTo>
                    <a:cubicBezTo>
                      <a:pt x="413390" y="53951"/>
                      <a:pt x="405197" y="54767"/>
                      <a:pt x="395365" y="58851"/>
                    </a:cubicBezTo>
                    <a:cubicBezTo>
                      <a:pt x="378979" y="65386"/>
                      <a:pt x="366689" y="81722"/>
                      <a:pt x="349483" y="87439"/>
                    </a:cubicBezTo>
                    <a:cubicBezTo>
                      <a:pt x="333097" y="93157"/>
                      <a:pt x="313433" y="87439"/>
                      <a:pt x="296227" y="91523"/>
                    </a:cubicBezTo>
                    <a:cubicBezTo>
                      <a:pt x="279022" y="95607"/>
                      <a:pt x="264274" y="110310"/>
                      <a:pt x="247068" y="112760"/>
                    </a:cubicBezTo>
                    <a:cubicBezTo>
                      <a:pt x="229862" y="116027"/>
                      <a:pt x="211018" y="107859"/>
                      <a:pt x="193812" y="109493"/>
                    </a:cubicBezTo>
                    <a:cubicBezTo>
                      <a:pt x="176607" y="111126"/>
                      <a:pt x="159401" y="123378"/>
                      <a:pt x="142195" y="124195"/>
                    </a:cubicBezTo>
                    <a:cubicBezTo>
                      <a:pt x="124990" y="125012"/>
                      <a:pt x="106964" y="113577"/>
                      <a:pt x="89759" y="113577"/>
                    </a:cubicBezTo>
                    <a:cubicBezTo>
                      <a:pt x="72553" y="112760"/>
                      <a:pt x="53709" y="122562"/>
                      <a:pt x="36503" y="120111"/>
                    </a:cubicBezTo>
                    <a:cubicBezTo>
                      <a:pt x="24213" y="118478"/>
                      <a:pt x="15201" y="114394"/>
                      <a:pt x="5369" y="110310"/>
                    </a:cubicBezTo>
                    <a:cubicBezTo>
                      <a:pt x="-366" y="107859"/>
                      <a:pt x="-2005" y="100508"/>
                      <a:pt x="2911" y="96424"/>
                    </a:cubicBezTo>
                    <a:cubicBezTo>
                      <a:pt x="11104" y="89890"/>
                      <a:pt x="17659" y="81722"/>
                      <a:pt x="29129" y="76821"/>
                    </a:cubicBezTo>
                    <a:cubicBezTo>
                      <a:pt x="44696" y="69470"/>
                      <a:pt x="65179" y="71920"/>
                      <a:pt x="81566" y="65386"/>
                    </a:cubicBezTo>
                    <a:cubicBezTo>
                      <a:pt x="97952" y="58851"/>
                      <a:pt x="110242" y="42515"/>
                      <a:pt x="127447" y="36798"/>
                    </a:cubicBezTo>
                    <a:cubicBezTo>
                      <a:pt x="143834" y="31080"/>
                      <a:pt x="163498" y="36798"/>
                      <a:pt x="180703" y="32714"/>
                    </a:cubicBezTo>
                    <a:cubicBezTo>
                      <a:pt x="197909" y="28630"/>
                      <a:pt x="212657" y="13927"/>
                      <a:pt x="229862" y="11477"/>
                    </a:cubicBezTo>
                    <a:cubicBezTo>
                      <a:pt x="247068" y="8210"/>
                      <a:pt x="265913" y="16378"/>
                      <a:pt x="283118" y="14744"/>
                    </a:cubicBezTo>
                    <a:cubicBezTo>
                      <a:pt x="300324" y="13111"/>
                      <a:pt x="317530" y="859"/>
                      <a:pt x="334735" y="42"/>
                    </a:cubicBezTo>
                    <a:cubicBezTo>
                      <a:pt x="351941" y="-775"/>
                      <a:pt x="369966" y="10660"/>
                      <a:pt x="387172" y="10660"/>
                    </a:cubicBezTo>
                    <a:cubicBezTo>
                      <a:pt x="399462" y="11477"/>
                      <a:pt x="412571" y="6576"/>
                      <a:pt x="424861" y="4126"/>
                    </a:cubicBezTo>
                    <a:cubicBezTo>
                      <a:pt x="407655" y="37615"/>
                      <a:pt x="424861" y="52317"/>
                      <a:pt x="424861" y="5231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EAFB0279-60A9-B449-B15F-238CA4178D4A}"/>
                  </a:ext>
                </a:extLst>
              </p:cNvPr>
              <p:cNvSpPr/>
              <p:nvPr/>
            </p:nvSpPr>
            <p:spPr>
              <a:xfrm>
                <a:off x="264547" y="4588004"/>
                <a:ext cx="436001" cy="136405"/>
              </a:xfrm>
              <a:custGeom>
                <a:avLst/>
                <a:gdLst>
                  <a:gd name="connsiteX0" fmla="*/ 421205 w 436001"/>
                  <a:gd name="connsiteY0" fmla="*/ 124153 h 136405"/>
                  <a:gd name="connsiteX1" fmla="*/ 368769 w 436001"/>
                  <a:gd name="connsiteY1" fmla="*/ 136405 h 136405"/>
                  <a:gd name="connsiteX2" fmla="*/ 317151 w 436001"/>
                  <a:gd name="connsiteY2" fmla="*/ 123337 h 136405"/>
                  <a:gd name="connsiteX3" fmla="*/ 263896 w 436001"/>
                  <a:gd name="connsiteY3" fmla="*/ 128237 h 136405"/>
                  <a:gd name="connsiteX4" fmla="*/ 213917 w 436001"/>
                  <a:gd name="connsiteY4" fmla="*/ 107817 h 136405"/>
                  <a:gd name="connsiteX5" fmla="*/ 160661 w 436001"/>
                  <a:gd name="connsiteY5" fmla="*/ 105367 h 136405"/>
                  <a:gd name="connsiteX6" fmla="*/ 114779 w 436001"/>
                  <a:gd name="connsiteY6" fmla="*/ 78413 h 136405"/>
                  <a:gd name="connsiteX7" fmla="*/ 62343 w 436001"/>
                  <a:gd name="connsiteY7" fmla="*/ 67794 h 136405"/>
                  <a:gd name="connsiteX8" fmla="*/ 20558 w 436001"/>
                  <a:gd name="connsiteY8" fmla="*/ 34306 h 136405"/>
                  <a:gd name="connsiteX9" fmla="*/ 4990 w 436001"/>
                  <a:gd name="connsiteY9" fmla="*/ 27771 h 136405"/>
                  <a:gd name="connsiteX10" fmla="*/ 8268 w 436001"/>
                  <a:gd name="connsiteY10" fmla="*/ 12252 h 136405"/>
                  <a:gd name="connsiteX11" fmla="*/ 24654 w 436001"/>
                  <a:gd name="connsiteY11" fmla="*/ 12252 h 136405"/>
                  <a:gd name="connsiteX12" fmla="*/ 77091 w 436001"/>
                  <a:gd name="connsiteY12" fmla="*/ 0 h 136405"/>
                  <a:gd name="connsiteX13" fmla="*/ 128708 w 436001"/>
                  <a:gd name="connsiteY13" fmla="*/ 13069 h 136405"/>
                  <a:gd name="connsiteX14" fmla="*/ 181964 w 436001"/>
                  <a:gd name="connsiteY14" fmla="*/ 8168 h 136405"/>
                  <a:gd name="connsiteX15" fmla="*/ 231942 w 436001"/>
                  <a:gd name="connsiteY15" fmla="*/ 28588 h 136405"/>
                  <a:gd name="connsiteX16" fmla="*/ 285198 w 436001"/>
                  <a:gd name="connsiteY16" fmla="*/ 31038 h 136405"/>
                  <a:gd name="connsiteX17" fmla="*/ 331080 w 436001"/>
                  <a:gd name="connsiteY17" fmla="*/ 57993 h 136405"/>
                  <a:gd name="connsiteX18" fmla="*/ 383516 w 436001"/>
                  <a:gd name="connsiteY18" fmla="*/ 68611 h 136405"/>
                  <a:gd name="connsiteX19" fmla="*/ 425302 w 436001"/>
                  <a:gd name="connsiteY19" fmla="*/ 102100 h 136405"/>
                  <a:gd name="connsiteX20" fmla="*/ 421205 w 436001"/>
                  <a:gd name="connsiteY20" fmla="*/ 124153 h 136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001" h="136405">
                    <a:moveTo>
                      <a:pt x="421205" y="124153"/>
                    </a:moveTo>
                    <a:cubicBezTo>
                      <a:pt x="403999" y="124970"/>
                      <a:pt x="386794" y="136405"/>
                      <a:pt x="368769" y="136405"/>
                    </a:cubicBezTo>
                    <a:cubicBezTo>
                      <a:pt x="351563" y="136405"/>
                      <a:pt x="334357" y="124970"/>
                      <a:pt x="317151" y="123337"/>
                    </a:cubicBezTo>
                    <a:cubicBezTo>
                      <a:pt x="299946" y="121703"/>
                      <a:pt x="281101" y="130688"/>
                      <a:pt x="263896" y="128237"/>
                    </a:cubicBezTo>
                    <a:cubicBezTo>
                      <a:pt x="246690" y="125787"/>
                      <a:pt x="231123" y="111901"/>
                      <a:pt x="213917" y="107817"/>
                    </a:cubicBezTo>
                    <a:cubicBezTo>
                      <a:pt x="196711" y="103734"/>
                      <a:pt x="177048" y="110268"/>
                      <a:pt x="160661" y="105367"/>
                    </a:cubicBezTo>
                    <a:cubicBezTo>
                      <a:pt x="143456" y="100466"/>
                      <a:pt x="130346" y="84130"/>
                      <a:pt x="114779" y="78413"/>
                    </a:cubicBezTo>
                    <a:cubicBezTo>
                      <a:pt x="98393" y="71878"/>
                      <a:pt x="77910" y="75146"/>
                      <a:pt x="62343" y="67794"/>
                    </a:cubicBezTo>
                    <a:cubicBezTo>
                      <a:pt x="46776" y="60443"/>
                      <a:pt x="35305" y="43290"/>
                      <a:pt x="20558" y="34306"/>
                    </a:cubicBezTo>
                    <a:cubicBezTo>
                      <a:pt x="15642" y="31855"/>
                      <a:pt x="10726" y="29405"/>
                      <a:pt x="4990" y="27771"/>
                    </a:cubicBezTo>
                    <a:cubicBezTo>
                      <a:pt x="-3203" y="24504"/>
                      <a:pt x="-745" y="11435"/>
                      <a:pt x="8268" y="12252"/>
                    </a:cubicBezTo>
                    <a:cubicBezTo>
                      <a:pt x="14003" y="12252"/>
                      <a:pt x="19738" y="13069"/>
                      <a:pt x="24654" y="12252"/>
                    </a:cubicBezTo>
                    <a:cubicBezTo>
                      <a:pt x="41860" y="11435"/>
                      <a:pt x="59066" y="0"/>
                      <a:pt x="77091" y="0"/>
                    </a:cubicBezTo>
                    <a:cubicBezTo>
                      <a:pt x="94296" y="0"/>
                      <a:pt x="111502" y="11435"/>
                      <a:pt x="128708" y="13069"/>
                    </a:cubicBezTo>
                    <a:cubicBezTo>
                      <a:pt x="145914" y="14702"/>
                      <a:pt x="164758" y="5718"/>
                      <a:pt x="181964" y="8168"/>
                    </a:cubicBezTo>
                    <a:cubicBezTo>
                      <a:pt x="199169" y="10618"/>
                      <a:pt x="214736" y="24504"/>
                      <a:pt x="231942" y="28588"/>
                    </a:cubicBezTo>
                    <a:cubicBezTo>
                      <a:pt x="249148" y="32672"/>
                      <a:pt x="268812" y="26138"/>
                      <a:pt x="285198" y="31038"/>
                    </a:cubicBezTo>
                    <a:cubicBezTo>
                      <a:pt x="302404" y="35939"/>
                      <a:pt x="315513" y="52275"/>
                      <a:pt x="331080" y="57993"/>
                    </a:cubicBezTo>
                    <a:cubicBezTo>
                      <a:pt x="347466" y="64527"/>
                      <a:pt x="367949" y="61260"/>
                      <a:pt x="383516" y="68611"/>
                    </a:cubicBezTo>
                    <a:cubicBezTo>
                      <a:pt x="399083" y="75962"/>
                      <a:pt x="410554" y="93115"/>
                      <a:pt x="425302" y="102100"/>
                    </a:cubicBezTo>
                    <a:cubicBezTo>
                      <a:pt x="441688" y="111085"/>
                      <a:pt x="438411" y="123337"/>
                      <a:pt x="421205" y="12415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8BF573A1-3836-EC49-8D58-D0F4C3BD907B}"/>
                  </a:ext>
                </a:extLst>
              </p:cNvPr>
              <p:cNvSpPr/>
              <p:nvPr/>
            </p:nvSpPr>
            <p:spPr>
              <a:xfrm>
                <a:off x="638232" y="4503874"/>
                <a:ext cx="53255" cy="184596"/>
              </a:xfrm>
              <a:custGeom>
                <a:avLst/>
                <a:gdLst>
                  <a:gd name="connsiteX0" fmla="*/ 53256 w 53255"/>
                  <a:gd name="connsiteY0" fmla="*/ 184597 h 184596"/>
                  <a:gd name="connsiteX1" fmla="*/ 44243 w 53255"/>
                  <a:gd name="connsiteY1" fmla="*/ 162543 h 184596"/>
                  <a:gd name="connsiteX2" fmla="*/ 42605 w 53255"/>
                  <a:gd name="connsiteY2" fmla="*/ 109451 h 184596"/>
                  <a:gd name="connsiteX3" fmla="*/ 16386 w 53255"/>
                  <a:gd name="connsiteY3" fmla="*/ 62894 h 184596"/>
                  <a:gd name="connsiteX4" fmla="*/ 6555 w 53255"/>
                  <a:gd name="connsiteY4" fmla="*/ 10618 h 184596"/>
                  <a:gd name="connsiteX5" fmla="*/ 0 w 53255"/>
                  <a:gd name="connsiteY5" fmla="*/ 0 h 18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55" h="184596">
                    <a:moveTo>
                      <a:pt x="53256" y="184597"/>
                    </a:moveTo>
                    <a:cubicBezTo>
                      <a:pt x="49979" y="177245"/>
                      <a:pt x="45882" y="169894"/>
                      <a:pt x="44243" y="162543"/>
                    </a:cubicBezTo>
                    <a:cubicBezTo>
                      <a:pt x="40966" y="145390"/>
                      <a:pt x="46701" y="125787"/>
                      <a:pt x="42605" y="109451"/>
                    </a:cubicBezTo>
                    <a:cubicBezTo>
                      <a:pt x="37689" y="93115"/>
                      <a:pt x="22122" y="79230"/>
                      <a:pt x="16386" y="62894"/>
                    </a:cubicBezTo>
                    <a:cubicBezTo>
                      <a:pt x="10651" y="46558"/>
                      <a:pt x="13928" y="26138"/>
                      <a:pt x="6555" y="10618"/>
                    </a:cubicBezTo>
                    <a:cubicBezTo>
                      <a:pt x="4916" y="6534"/>
                      <a:pt x="2458" y="3267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20D5B909-3724-AC48-9A24-9F9042796741}"/>
                  </a:ext>
                </a:extLst>
              </p:cNvPr>
              <p:cNvSpPr/>
              <p:nvPr/>
            </p:nvSpPr>
            <p:spPr>
              <a:xfrm>
                <a:off x="495670" y="4702356"/>
                <a:ext cx="161406" cy="22053"/>
              </a:xfrm>
              <a:custGeom>
                <a:avLst/>
                <a:gdLst>
                  <a:gd name="connsiteX0" fmla="*/ 161406 w 161406"/>
                  <a:gd name="connsiteY0" fmla="*/ 17153 h 22053"/>
                  <a:gd name="connsiteX1" fmla="*/ 137646 w 161406"/>
                  <a:gd name="connsiteY1" fmla="*/ 22054 h 22053"/>
                  <a:gd name="connsiteX2" fmla="*/ 86029 w 161406"/>
                  <a:gd name="connsiteY2" fmla="*/ 8985 h 22053"/>
                  <a:gd name="connsiteX3" fmla="*/ 32773 w 161406"/>
                  <a:gd name="connsiteY3" fmla="*/ 13886 h 22053"/>
                  <a:gd name="connsiteX4" fmla="*/ 0 w 161406"/>
                  <a:gd name="connsiteY4" fmla="*/ 0 h 2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406" h="22053">
                    <a:moveTo>
                      <a:pt x="161406" y="17153"/>
                    </a:moveTo>
                    <a:cubicBezTo>
                      <a:pt x="153213" y="19603"/>
                      <a:pt x="145839" y="22054"/>
                      <a:pt x="137646" y="22054"/>
                    </a:cubicBezTo>
                    <a:cubicBezTo>
                      <a:pt x="120440" y="22054"/>
                      <a:pt x="103234" y="10618"/>
                      <a:pt x="86029" y="8985"/>
                    </a:cubicBezTo>
                    <a:cubicBezTo>
                      <a:pt x="68823" y="7351"/>
                      <a:pt x="49979" y="16336"/>
                      <a:pt x="32773" y="13886"/>
                    </a:cubicBezTo>
                    <a:cubicBezTo>
                      <a:pt x="21302" y="12252"/>
                      <a:pt x="10651" y="5718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398AD321-FEAC-354E-94D6-E4304BB41F4A}"/>
                  </a:ext>
                </a:extLst>
              </p:cNvPr>
              <p:cNvSpPr/>
              <p:nvPr/>
            </p:nvSpPr>
            <p:spPr>
              <a:xfrm>
                <a:off x="480922" y="4532462"/>
                <a:ext cx="231048" cy="202566"/>
              </a:xfrm>
              <a:custGeom>
                <a:avLst/>
                <a:gdLst>
                  <a:gd name="connsiteX0" fmla="*/ 0 w 231048"/>
                  <a:gd name="connsiteY0" fmla="*/ 78413 h 202566"/>
                  <a:gd name="connsiteX1" fmla="*/ 4916 w 231048"/>
                  <a:gd name="connsiteY1" fmla="*/ 83314 h 202566"/>
                  <a:gd name="connsiteX2" fmla="*/ 53256 w 231048"/>
                  <a:gd name="connsiteY2" fmla="*/ 106184 h 202566"/>
                  <a:gd name="connsiteX3" fmla="*/ 90945 w 231048"/>
                  <a:gd name="connsiteY3" fmla="*/ 143757 h 202566"/>
                  <a:gd name="connsiteX4" fmla="*/ 141742 w 231048"/>
                  <a:gd name="connsiteY4" fmla="*/ 160093 h 202566"/>
                  <a:gd name="connsiteX5" fmla="*/ 184347 w 231048"/>
                  <a:gd name="connsiteY5" fmla="*/ 191948 h 202566"/>
                  <a:gd name="connsiteX6" fmla="*/ 231048 w 231048"/>
                  <a:gd name="connsiteY6" fmla="*/ 202566 h 202566"/>
                  <a:gd name="connsiteX7" fmla="*/ 211385 w 231048"/>
                  <a:gd name="connsiteY7" fmla="*/ 158459 h 202566"/>
                  <a:gd name="connsiteX8" fmla="*/ 171238 w 231048"/>
                  <a:gd name="connsiteY8" fmla="*/ 122520 h 202566"/>
                  <a:gd name="connsiteX9" fmla="*/ 145020 w 231048"/>
                  <a:gd name="connsiteY9" fmla="*/ 75962 h 202566"/>
                  <a:gd name="connsiteX10" fmla="*/ 100776 w 231048"/>
                  <a:gd name="connsiteY10" fmla="*/ 46558 h 202566"/>
                  <a:gd name="connsiteX11" fmla="*/ 68823 w 231048"/>
                  <a:gd name="connsiteY11" fmla="*/ 4084 h 202566"/>
                  <a:gd name="connsiteX12" fmla="*/ 63088 w 231048"/>
                  <a:gd name="connsiteY12" fmla="*/ 0 h 20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2566">
                    <a:moveTo>
                      <a:pt x="0" y="78413"/>
                    </a:moveTo>
                    <a:cubicBezTo>
                      <a:pt x="1639" y="80046"/>
                      <a:pt x="3277" y="81680"/>
                      <a:pt x="4916" y="83314"/>
                    </a:cubicBezTo>
                    <a:cubicBezTo>
                      <a:pt x="18844" y="94749"/>
                      <a:pt x="39327" y="96382"/>
                      <a:pt x="53256" y="106184"/>
                    </a:cubicBezTo>
                    <a:cubicBezTo>
                      <a:pt x="68004" y="115985"/>
                      <a:pt x="76197" y="134772"/>
                      <a:pt x="90945" y="143757"/>
                    </a:cubicBezTo>
                    <a:cubicBezTo>
                      <a:pt x="105692" y="152741"/>
                      <a:pt x="126995" y="151925"/>
                      <a:pt x="141742" y="160093"/>
                    </a:cubicBezTo>
                    <a:cubicBezTo>
                      <a:pt x="157309" y="168261"/>
                      <a:pt x="168780" y="185413"/>
                      <a:pt x="184347" y="191948"/>
                    </a:cubicBezTo>
                    <a:cubicBezTo>
                      <a:pt x="200733" y="198482"/>
                      <a:pt x="214662" y="196849"/>
                      <a:pt x="231048" y="202566"/>
                    </a:cubicBezTo>
                    <a:cubicBezTo>
                      <a:pt x="222036" y="187864"/>
                      <a:pt x="221216" y="173161"/>
                      <a:pt x="211385" y="158459"/>
                    </a:cubicBezTo>
                    <a:cubicBezTo>
                      <a:pt x="201553" y="143757"/>
                      <a:pt x="182708" y="136405"/>
                      <a:pt x="171238" y="122520"/>
                    </a:cubicBezTo>
                    <a:cubicBezTo>
                      <a:pt x="160587" y="108634"/>
                      <a:pt x="157309" y="88214"/>
                      <a:pt x="145020" y="75962"/>
                    </a:cubicBezTo>
                    <a:cubicBezTo>
                      <a:pt x="133549" y="62894"/>
                      <a:pt x="113066" y="57993"/>
                      <a:pt x="100776" y="46558"/>
                    </a:cubicBezTo>
                    <a:cubicBezTo>
                      <a:pt x="88487" y="34306"/>
                      <a:pt x="81932" y="14702"/>
                      <a:pt x="68823" y="4084"/>
                    </a:cubicBezTo>
                    <a:cubicBezTo>
                      <a:pt x="67184" y="2450"/>
                      <a:pt x="65546" y="1634"/>
                      <a:pt x="63088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0" name="Graphic 20">
              <a:extLst>
                <a:ext uri="{FF2B5EF4-FFF2-40B4-BE49-F238E27FC236}">
                  <a16:creationId xmlns:a16="http://schemas.microsoft.com/office/drawing/2014/main" id="{AB1CE60C-4A76-8E48-A660-C26FCBC6F822}"/>
                </a:ext>
              </a:extLst>
            </p:cNvPr>
            <p:cNvGrpSpPr/>
            <p:nvPr/>
          </p:nvGrpSpPr>
          <p:grpSpPr>
            <a:xfrm>
              <a:off x="794722" y="4715834"/>
              <a:ext cx="480758" cy="483953"/>
              <a:chOff x="794722" y="4715834"/>
              <a:chExt cx="480758" cy="483953"/>
            </a:xfrm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0E4ED4D9-2330-3243-A6B4-CD93C78FE838}"/>
                  </a:ext>
                </a:extLst>
              </p:cNvPr>
              <p:cNvSpPr/>
              <p:nvPr/>
            </p:nvSpPr>
            <p:spPr>
              <a:xfrm>
                <a:off x="821760" y="4820714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1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6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1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90042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B97BFF4B-7751-8947-8407-7F05EA08B3E7}"/>
                  </a:ext>
                </a:extLst>
              </p:cNvPr>
              <p:cNvSpPr/>
              <p:nvPr/>
            </p:nvSpPr>
            <p:spPr>
              <a:xfrm>
                <a:off x="824143" y="4993909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FBE7C463-F1D8-0744-8F95-FF99E77C53D1}"/>
                  </a:ext>
                </a:extLst>
              </p:cNvPr>
              <p:cNvSpPr/>
              <p:nvPr/>
            </p:nvSpPr>
            <p:spPr>
              <a:xfrm>
                <a:off x="820563" y="5078901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6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8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70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6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CE586C5-1A47-9240-AA2F-1109EDB35154}"/>
                  </a:ext>
                </a:extLst>
              </p:cNvPr>
              <p:cNvSpPr/>
              <p:nvPr/>
            </p:nvSpPr>
            <p:spPr>
              <a:xfrm>
                <a:off x="794722" y="4715834"/>
                <a:ext cx="104053" cy="432495"/>
              </a:xfrm>
              <a:custGeom>
                <a:avLst/>
                <a:gdLst>
                  <a:gd name="connsiteX0" fmla="*/ 27038 w 104053"/>
                  <a:gd name="connsiteY0" fmla="*/ 424327 h 432495"/>
                  <a:gd name="connsiteX1" fmla="*/ 26218 w 104053"/>
                  <a:gd name="connsiteY1" fmla="*/ 394106 h 432495"/>
                  <a:gd name="connsiteX2" fmla="*/ 6555 w 104053"/>
                  <a:gd name="connsiteY2" fmla="*/ 344281 h 432495"/>
                  <a:gd name="connsiteX3" fmla="*/ 12290 w 104053"/>
                  <a:gd name="connsiteY3" fmla="*/ 291189 h 432495"/>
                  <a:gd name="connsiteX4" fmla="*/ 0 w 104053"/>
                  <a:gd name="connsiteY4" fmla="*/ 238914 h 432495"/>
                  <a:gd name="connsiteX5" fmla="*/ 13109 w 104053"/>
                  <a:gd name="connsiteY5" fmla="*/ 187455 h 432495"/>
                  <a:gd name="connsiteX6" fmla="*/ 8193 w 104053"/>
                  <a:gd name="connsiteY6" fmla="*/ 134363 h 432495"/>
                  <a:gd name="connsiteX7" fmla="*/ 28676 w 104053"/>
                  <a:gd name="connsiteY7" fmla="*/ 85356 h 432495"/>
                  <a:gd name="connsiteX8" fmla="*/ 31953 w 104053"/>
                  <a:gd name="connsiteY8" fmla="*/ 32264 h 432495"/>
                  <a:gd name="connsiteX9" fmla="*/ 47521 w 104053"/>
                  <a:gd name="connsiteY9" fmla="*/ 3676 h 432495"/>
                  <a:gd name="connsiteX10" fmla="*/ 61449 w 104053"/>
                  <a:gd name="connsiteY10" fmla="*/ 3676 h 432495"/>
                  <a:gd name="connsiteX11" fmla="*/ 76197 w 104053"/>
                  <a:gd name="connsiteY11" fmla="*/ 32264 h 432495"/>
                  <a:gd name="connsiteX12" fmla="*/ 77835 w 104053"/>
                  <a:gd name="connsiteY12" fmla="*/ 85356 h 432495"/>
                  <a:gd name="connsiteX13" fmla="*/ 97499 w 104053"/>
                  <a:gd name="connsiteY13" fmla="*/ 135180 h 432495"/>
                  <a:gd name="connsiteX14" fmla="*/ 91764 w 104053"/>
                  <a:gd name="connsiteY14" fmla="*/ 188272 h 432495"/>
                  <a:gd name="connsiteX15" fmla="*/ 104054 w 104053"/>
                  <a:gd name="connsiteY15" fmla="*/ 240547 h 432495"/>
                  <a:gd name="connsiteX16" fmla="*/ 90945 w 104053"/>
                  <a:gd name="connsiteY16" fmla="*/ 292006 h 432495"/>
                  <a:gd name="connsiteX17" fmla="*/ 95860 w 104053"/>
                  <a:gd name="connsiteY17" fmla="*/ 345098 h 432495"/>
                  <a:gd name="connsiteX18" fmla="*/ 75377 w 104053"/>
                  <a:gd name="connsiteY18" fmla="*/ 394106 h 432495"/>
                  <a:gd name="connsiteX19" fmla="*/ 74558 w 104053"/>
                  <a:gd name="connsiteY19" fmla="*/ 432495 h 432495"/>
                  <a:gd name="connsiteX20" fmla="*/ 27038 w 104053"/>
                  <a:gd name="connsiteY20" fmla="*/ 424327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053" h="432495">
                    <a:moveTo>
                      <a:pt x="27038" y="424327"/>
                    </a:moveTo>
                    <a:cubicBezTo>
                      <a:pt x="27857" y="412892"/>
                      <a:pt x="28676" y="404724"/>
                      <a:pt x="26218" y="394106"/>
                    </a:cubicBezTo>
                    <a:cubicBezTo>
                      <a:pt x="22941" y="376953"/>
                      <a:pt x="9013" y="361434"/>
                      <a:pt x="6555" y="344281"/>
                    </a:cubicBezTo>
                    <a:cubicBezTo>
                      <a:pt x="4097" y="327128"/>
                      <a:pt x="13109" y="308342"/>
                      <a:pt x="12290" y="291189"/>
                    </a:cubicBezTo>
                    <a:cubicBezTo>
                      <a:pt x="11470" y="274036"/>
                      <a:pt x="0" y="256883"/>
                      <a:pt x="0" y="238914"/>
                    </a:cubicBezTo>
                    <a:cubicBezTo>
                      <a:pt x="0" y="220944"/>
                      <a:pt x="12290" y="204608"/>
                      <a:pt x="13109" y="187455"/>
                    </a:cubicBezTo>
                    <a:cubicBezTo>
                      <a:pt x="14748" y="170303"/>
                      <a:pt x="5735" y="151516"/>
                      <a:pt x="8193" y="134363"/>
                    </a:cubicBezTo>
                    <a:cubicBezTo>
                      <a:pt x="10651" y="117211"/>
                      <a:pt x="24580" y="101692"/>
                      <a:pt x="28676" y="85356"/>
                    </a:cubicBezTo>
                    <a:cubicBezTo>
                      <a:pt x="32773" y="68203"/>
                      <a:pt x="26218" y="48600"/>
                      <a:pt x="31953" y="32264"/>
                    </a:cubicBezTo>
                    <a:cubicBezTo>
                      <a:pt x="35231" y="20828"/>
                      <a:pt x="41785" y="12660"/>
                      <a:pt x="47521" y="3676"/>
                    </a:cubicBezTo>
                    <a:cubicBezTo>
                      <a:pt x="50798" y="-1225"/>
                      <a:pt x="58172" y="-1225"/>
                      <a:pt x="61449" y="3676"/>
                    </a:cubicBezTo>
                    <a:cubicBezTo>
                      <a:pt x="67184" y="12660"/>
                      <a:pt x="72919" y="20828"/>
                      <a:pt x="76197" y="32264"/>
                    </a:cubicBezTo>
                    <a:cubicBezTo>
                      <a:pt x="81113" y="48600"/>
                      <a:pt x="74558" y="68203"/>
                      <a:pt x="77835" y="85356"/>
                    </a:cubicBezTo>
                    <a:cubicBezTo>
                      <a:pt x="81113" y="102508"/>
                      <a:pt x="95041" y="118028"/>
                      <a:pt x="97499" y="135180"/>
                    </a:cubicBezTo>
                    <a:cubicBezTo>
                      <a:pt x="99957" y="152333"/>
                      <a:pt x="90945" y="171119"/>
                      <a:pt x="91764" y="188272"/>
                    </a:cubicBezTo>
                    <a:cubicBezTo>
                      <a:pt x="92583" y="205425"/>
                      <a:pt x="104054" y="222578"/>
                      <a:pt x="104054" y="240547"/>
                    </a:cubicBezTo>
                    <a:cubicBezTo>
                      <a:pt x="104054" y="258517"/>
                      <a:pt x="91764" y="274853"/>
                      <a:pt x="90945" y="292006"/>
                    </a:cubicBezTo>
                    <a:cubicBezTo>
                      <a:pt x="89306" y="309159"/>
                      <a:pt x="98318" y="327945"/>
                      <a:pt x="95860" y="345098"/>
                    </a:cubicBezTo>
                    <a:cubicBezTo>
                      <a:pt x="93402" y="362251"/>
                      <a:pt x="79474" y="377770"/>
                      <a:pt x="75377" y="394106"/>
                    </a:cubicBezTo>
                    <a:cubicBezTo>
                      <a:pt x="72919" y="406358"/>
                      <a:pt x="74558" y="419427"/>
                      <a:pt x="74558" y="432495"/>
                    </a:cubicBezTo>
                    <a:cubicBezTo>
                      <a:pt x="44243" y="409625"/>
                      <a:pt x="27038" y="424327"/>
                      <a:pt x="27038" y="42432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0D877748-BC1F-AF4F-88D8-2EFFD7A0ED15}"/>
                  </a:ext>
                </a:extLst>
              </p:cNvPr>
              <p:cNvSpPr/>
              <p:nvPr/>
            </p:nvSpPr>
            <p:spPr>
              <a:xfrm>
                <a:off x="845553" y="4723290"/>
                <a:ext cx="190207" cy="410998"/>
              </a:xfrm>
              <a:custGeom>
                <a:avLst/>
                <a:gdLst>
                  <a:gd name="connsiteX0" fmla="*/ 3244 w 190207"/>
                  <a:gd name="connsiteY0" fmla="*/ 394001 h 410998"/>
                  <a:gd name="connsiteX1" fmla="*/ 786 w 190207"/>
                  <a:gd name="connsiteY1" fmla="*/ 340909 h 410998"/>
                  <a:gd name="connsiteX2" fmla="*/ 22907 w 190207"/>
                  <a:gd name="connsiteY2" fmla="*/ 292717 h 410998"/>
                  <a:gd name="connsiteX3" fmla="*/ 27823 w 190207"/>
                  <a:gd name="connsiteY3" fmla="*/ 239625 h 410998"/>
                  <a:gd name="connsiteX4" fmla="*/ 57319 w 190207"/>
                  <a:gd name="connsiteY4" fmla="*/ 194701 h 410998"/>
                  <a:gd name="connsiteX5" fmla="*/ 69609 w 190207"/>
                  <a:gd name="connsiteY5" fmla="*/ 142426 h 410998"/>
                  <a:gd name="connsiteX6" fmla="*/ 104839 w 190207"/>
                  <a:gd name="connsiteY6" fmla="*/ 102403 h 410998"/>
                  <a:gd name="connsiteX7" fmla="*/ 124503 w 190207"/>
                  <a:gd name="connsiteY7" fmla="*/ 52578 h 410998"/>
                  <a:gd name="connsiteX8" fmla="*/ 165469 w 190207"/>
                  <a:gd name="connsiteY8" fmla="*/ 17456 h 410998"/>
                  <a:gd name="connsiteX9" fmla="*/ 175301 w 190207"/>
                  <a:gd name="connsiteY9" fmla="*/ 3570 h 410998"/>
                  <a:gd name="connsiteX10" fmla="*/ 190049 w 190207"/>
                  <a:gd name="connsiteY10" fmla="*/ 10105 h 410998"/>
                  <a:gd name="connsiteX11" fmla="*/ 186771 w 190207"/>
                  <a:gd name="connsiteY11" fmla="*/ 26441 h 410998"/>
                  <a:gd name="connsiteX12" fmla="*/ 189229 w 190207"/>
                  <a:gd name="connsiteY12" fmla="*/ 79533 h 410998"/>
                  <a:gd name="connsiteX13" fmla="*/ 167108 w 190207"/>
                  <a:gd name="connsiteY13" fmla="*/ 127724 h 410998"/>
                  <a:gd name="connsiteX14" fmla="*/ 162192 w 190207"/>
                  <a:gd name="connsiteY14" fmla="*/ 180816 h 410998"/>
                  <a:gd name="connsiteX15" fmla="*/ 132696 w 190207"/>
                  <a:gd name="connsiteY15" fmla="*/ 225740 h 410998"/>
                  <a:gd name="connsiteX16" fmla="*/ 120406 w 190207"/>
                  <a:gd name="connsiteY16" fmla="*/ 278015 h 410998"/>
                  <a:gd name="connsiteX17" fmla="*/ 85176 w 190207"/>
                  <a:gd name="connsiteY17" fmla="*/ 318038 h 410998"/>
                  <a:gd name="connsiteX18" fmla="*/ 65512 w 190207"/>
                  <a:gd name="connsiteY18" fmla="*/ 367863 h 410998"/>
                  <a:gd name="connsiteX19" fmla="*/ 24546 w 190207"/>
                  <a:gd name="connsiteY19" fmla="*/ 402985 h 410998"/>
                  <a:gd name="connsiteX20" fmla="*/ 3244 w 190207"/>
                  <a:gd name="connsiteY20" fmla="*/ 394001 h 410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998">
                    <a:moveTo>
                      <a:pt x="3244" y="394001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2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3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9"/>
                      <a:pt x="36016" y="389100"/>
                      <a:pt x="24546" y="402985"/>
                    </a:cubicBezTo>
                    <a:cubicBezTo>
                      <a:pt x="13075" y="416871"/>
                      <a:pt x="1605" y="411970"/>
                      <a:pt x="3244" y="39400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51D698AB-8006-3C48-9F4D-1D0D76E35046}"/>
                  </a:ext>
                </a:extLst>
              </p:cNvPr>
              <p:cNvSpPr/>
              <p:nvPr/>
            </p:nvSpPr>
            <p:spPr>
              <a:xfrm>
                <a:off x="871738" y="5109122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F9A40944-2251-5B44-AC43-B63ACD361691}"/>
                  </a:ext>
                </a:extLst>
              </p:cNvPr>
              <p:cNvSpPr/>
              <p:nvPr/>
            </p:nvSpPr>
            <p:spPr>
              <a:xfrm>
                <a:off x="846000" y="4932694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DDF13183-90C4-3742-B50B-EE088BA412A3}"/>
                  </a:ext>
                </a:extLst>
              </p:cNvPr>
              <p:cNvSpPr/>
              <p:nvPr/>
            </p:nvSpPr>
            <p:spPr>
              <a:xfrm>
                <a:off x="820940" y="4935144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5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00" name="Graphic 20">
              <a:extLst>
                <a:ext uri="{FF2B5EF4-FFF2-40B4-BE49-F238E27FC236}">
                  <a16:creationId xmlns:a16="http://schemas.microsoft.com/office/drawing/2014/main" id="{166BB119-6D7A-2048-915E-493EDDDA9865}"/>
                </a:ext>
              </a:extLst>
            </p:cNvPr>
            <p:cNvGrpSpPr/>
            <p:nvPr/>
          </p:nvGrpSpPr>
          <p:grpSpPr>
            <a:xfrm>
              <a:off x="794722" y="5366823"/>
              <a:ext cx="480758" cy="483953"/>
              <a:chOff x="794722" y="5366823"/>
              <a:chExt cx="480758" cy="483953"/>
            </a:xfrm>
          </p:grpSpPr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DED82382-D7C7-4940-8BFE-C104BE67FC36}"/>
                  </a:ext>
                </a:extLst>
              </p:cNvPr>
              <p:cNvSpPr/>
              <p:nvPr/>
            </p:nvSpPr>
            <p:spPr>
              <a:xfrm>
                <a:off x="821760" y="5471703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1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7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1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90042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B14E2599-544F-4543-BB33-037E56658E0D}"/>
                  </a:ext>
                </a:extLst>
              </p:cNvPr>
              <p:cNvSpPr/>
              <p:nvPr/>
            </p:nvSpPr>
            <p:spPr>
              <a:xfrm>
                <a:off x="824143" y="5644898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3DA2264-F87A-6945-A791-BD8F8375E656}"/>
                  </a:ext>
                </a:extLst>
              </p:cNvPr>
              <p:cNvSpPr/>
              <p:nvPr/>
            </p:nvSpPr>
            <p:spPr>
              <a:xfrm>
                <a:off x="820563" y="5729890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5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7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69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5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5773B804-F9A7-B34F-AD68-5390C2748CC7}"/>
                  </a:ext>
                </a:extLst>
              </p:cNvPr>
              <p:cNvSpPr/>
              <p:nvPr/>
            </p:nvSpPr>
            <p:spPr>
              <a:xfrm>
                <a:off x="794722" y="5366823"/>
                <a:ext cx="104053" cy="432495"/>
              </a:xfrm>
              <a:custGeom>
                <a:avLst/>
                <a:gdLst>
                  <a:gd name="connsiteX0" fmla="*/ 27038 w 104053"/>
                  <a:gd name="connsiteY0" fmla="*/ 424327 h 432495"/>
                  <a:gd name="connsiteX1" fmla="*/ 26218 w 104053"/>
                  <a:gd name="connsiteY1" fmla="*/ 394106 h 432495"/>
                  <a:gd name="connsiteX2" fmla="*/ 6555 w 104053"/>
                  <a:gd name="connsiteY2" fmla="*/ 344281 h 432495"/>
                  <a:gd name="connsiteX3" fmla="*/ 12290 w 104053"/>
                  <a:gd name="connsiteY3" fmla="*/ 291189 h 432495"/>
                  <a:gd name="connsiteX4" fmla="*/ 0 w 104053"/>
                  <a:gd name="connsiteY4" fmla="*/ 238914 h 432495"/>
                  <a:gd name="connsiteX5" fmla="*/ 13109 w 104053"/>
                  <a:gd name="connsiteY5" fmla="*/ 187456 h 432495"/>
                  <a:gd name="connsiteX6" fmla="*/ 8193 w 104053"/>
                  <a:gd name="connsiteY6" fmla="*/ 134364 h 432495"/>
                  <a:gd name="connsiteX7" fmla="*/ 28676 w 104053"/>
                  <a:gd name="connsiteY7" fmla="*/ 85356 h 432495"/>
                  <a:gd name="connsiteX8" fmla="*/ 31953 w 104053"/>
                  <a:gd name="connsiteY8" fmla="*/ 32264 h 432495"/>
                  <a:gd name="connsiteX9" fmla="*/ 47521 w 104053"/>
                  <a:gd name="connsiteY9" fmla="*/ 3676 h 432495"/>
                  <a:gd name="connsiteX10" fmla="*/ 61449 w 104053"/>
                  <a:gd name="connsiteY10" fmla="*/ 3676 h 432495"/>
                  <a:gd name="connsiteX11" fmla="*/ 76197 w 104053"/>
                  <a:gd name="connsiteY11" fmla="*/ 32264 h 432495"/>
                  <a:gd name="connsiteX12" fmla="*/ 77835 w 104053"/>
                  <a:gd name="connsiteY12" fmla="*/ 85356 h 432495"/>
                  <a:gd name="connsiteX13" fmla="*/ 97499 w 104053"/>
                  <a:gd name="connsiteY13" fmla="*/ 135180 h 432495"/>
                  <a:gd name="connsiteX14" fmla="*/ 91764 w 104053"/>
                  <a:gd name="connsiteY14" fmla="*/ 188272 h 432495"/>
                  <a:gd name="connsiteX15" fmla="*/ 104054 w 104053"/>
                  <a:gd name="connsiteY15" fmla="*/ 240547 h 432495"/>
                  <a:gd name="connsiteX16" fmla="*/ 90945 w 104053"/>
                  <a:gd name="connsiteY16" fmla="*/ 292006 h 432495"/>
                  <a:gd name="connsiteX17" fmla="*/ 95860 w 104053"/>
                  <a:gd name="connsiteY17" fmla="*/ 345098 h 432495"/>
                  <a:gd name="connsiteX18" fmla="*/ 75377 w 104053"/>
                  <a:gd name="connsiteY18" fmla="*/ 394106 h 432495"/>
                  <a:gd name="connsiteX19" fmla="*/ 74558 w 104053"/>
                  <a:gd name="connsiteY19" fmla="*/ 432495 h 432495"/>
                  <a:gd name="connsiteX20" fmla="*/ 27038 w 104053"/>
                  <a:gd name="connsiteY20" fmla="*/ 424327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053" h="432495">
                    <a:moveTo>
                      <a:pt x="27038" y="424327"/>
                    </a:moveTo>
                    <a:cubicBezTo>
                      <a:pt x="27857" y="412892"/>
                      <a:pt x="28676" y="404724"/>
                      <a:pt x="26218" y="394106"/>
                    </a:cubicBezTo>
                    <a:cubicBezTo>
                      <a:pt x="22941" y="376953"/>
                      <a:pt x="9013" y="361434"/>
                      <a:pt x="6555" y="344281"/>
                    </a:cubicBezTo>
                    <a:cubicBezTo>
                      <a:pt x="4097" y="327128"/>
                      <a:pt x="13109" y="308342"/>
                      <a:pt x="12290" y="291189"/>
                    </a:cubicBezTo>
                    <a:cubicBezTo>
                      <a:pt x="11470" y="274036"/>
                      <a:pt x="0" y="256883"/>
                      <a:pt x="0" y="238914"/>
                    </a:cubicBezTo>
                    <a:cubicBezTo>
                      <a:pt x="0" y="220944"/>
                      <a:pt x="12290" y="204608"/>
                      <a:pt x="13109" y="187456"/>
                    </a:cubicBezTo>
                    <a:cubicBezTo>
                      <a:pt x="14748" y="170303"/>
                      <a:pt x="5735" y="151516"/>
                      <a:pt x="8193" y="134364"/>
                    </a:cubicBezTo>
                    <a:cubicBezTo>
                      <a:pt x="10651" y="117211"/>
                      <a:pt x="24580" y="101692"/>
                      <a:pt x="28676" y="85356"/>
                    </a:cubicBezTo>
                    <a:cubicBezTo>
                      <a:pt x="32773" y="68203"/>
                      <a:pt x="26218" y="48600"/>
                      <a:pt x="31953" y="32264"/>
                    </a:cubicBezTo>
                    <a:cubicBezTo>
                      <a:pt x="35231" y="20828"/>
                      <a:pt x="41785" y="12660"/>
                      <a:pt x="47521" y="3676"/>
                    </a:cubicBezTo>
                    <a:cubicBezTo>
                      <a:pt x="50798" y="-1225"/>
                      <a:pt x="58172" y="-1225"/>
                      <a:pt x="61449" y="3676"/>
                    </a:cubicBezTo>
                    <a:cubicBezTo>
                      <a:pt x="67184" y="12660"/>
                      <a:pt x="72919" y="20828"/>
                      <a:pt x="76197" y="32264"/>
                    </a:cubicBezTo>
                    <a:cubicBezTo>
                      <a:pt x="81113" y="48600"/>
                      <a:pt x="74558" y="68203"/>
                      <a:pt x="77835" y="85356"/>
                    </a:cubicBezTo>
                    <a:cubicBezTo>
                      <a:pt x="81113" y="102508"/>
                      <a:pt x="95041" y="118028"/>
                      <a:pt x="97499" y="135180"/>
                    </a:cubicBezTo>
                    <a:cubicBezTo>
                      <a:pt x="99957" y="152333"/>
                      <a:pt x="90945" y="171120"/>
                      <a:pt x="91764" y="188272"/>
                    </a:cubicBezTo>
                    <a:cubicBezTo>
                      <a:pt x="92583" y="205425"/>
                      <a:pt x="104054" y="222578"/>
                      <a:pt x="104054" y="240547"/>
                    </a:cubicBezTo>
                    <a:cubicBezTo>
                      <a:pt x="104054" y="258517"/>
                      <a:pt x="91764" y="274853"/>
                      <a:pt x="90945" y="292006"/>
                    </a:cubicBezTo>
                    <a:cubicBezTo>
                      <a:pt x="89306" y="309159"/>
                      <a:pt x="98318" y="327945"/>
                      <a:pt x="95860" y="345098"/>
                    </a:cubicBezTo>
                    <a:cubicBezTo>
                      <a:pt x="93402" y="362251"/>
                      <a:pt x="79474" y="377770"/>
                      <a:pt x="75377" y="394106"/>
                    </a:cubicBezTo>
                    <a:cubicBezTo>
                      <a:pt x="72919" y="406358"/>
                      <a:pt x="74558" y="419426"/>
                      <a:pt x="74558" y="432495"/>
                    </a:cubicBezTo>
                    <a:cubicBezTo>
                      <a:pt x="44243" y="409625"/>
                      <a:pt x="27038" y="424327"/>
                      <a:pt x="27038" y="42432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64EDECEC-DD43-3547-8696-D3DE2267D416}"/>
                  </a:ext>
                </a:extLst>
              </p:cNvPr>
              <p:cNvSpPr/>
              <p:nvPr/>
            </p:nvSpPr>
            <p:spPr>
              <a:xfrm>
                <a:off x="845553" y="5374279"/>
                <a:ext cx="190207" cy="410415"/>
              </a:xfrm>
              <a:custGeom>
                <a:avLst/>
                <a:gdLst>
                  <a:gd name="connsiteX0" fmla="*/ 3244 w 190207"/>
                  <a:gd name="connsiteY0" fmla="*/ 394000 h 410415"/>
                  <a:gd name="connsiteX1" fmla="*/ 786 w 190207"/>
                  <a:gd name="connsiteY1" fmla="*/ 340909 h 410415"/>
                  <a:gd name="connsiteX2" fmla="*/ 22907 w 190207"/>
                  <a:gd name="connsiteY2" fmla="*/ 292717 h 410415"/>
                  <a:gd name="connsiteX3" fmla="*/ 27823 w 190207"/>
                  <a:gd name="connsiteY3" fmla="*/ 239625 h 410415"/>
                  <a:gd name="connsiteX4" fmla="*/ 57319 w 190207"/>
                  <a:gd name="connsiteY4" fmla="*/ 194701 h 410415"/>
                  <a:gd name="connsiteX5" fmla="*/ 69609 w 190207"/>
                  <a:gd name="connsiteY5" fmla="*/ 142426 h 410415"/>
                  <a:gd name="connsiteX6" fmla="*/ 104839 w 190207"/>
                  <a:gd name="connsiteY6" fmla="*/ 102403 h 410415"/>
                  <a:gd name="connsiteX7" fmla="*/ 124503 w 190207"/>
                  <a:gd name="connsiteY7" fmla="*/ 52578 h 410415"/>
                  <a:gd name="connsiteX8" fmla="*/ 165469 w 190207"/>
                  <a:gd name="connsiteY8" fmla="*/ 17456 h 410415"/>
                  <a:gd name="connsiteX9" fmla="*/ 175301 w 190207"/>
                  <a:gd name="connsiteY9" fmla="*/ 3570 h 410415"/>
                  <a:gd name="connsiteX10" fmla="*/ 190049 w 190207"/>
                  <a:gd name="connsiteY10" fmla="*/ 10105 h 410415"/>
                  <a:gd name="connsiteX11" fmla="*/ 186771 w 190207"/>
                  <a:gd name="connsiteY11" fmla="*/ 26441 h 410415"/>
                  <a:gd name="connsiteX12" fmla="*/ 189229 w 190207"/>
                  <a:gd name="connsiteY12" fmla="*/ 79533 h 410415"/>
                  <a:gd name="connsiteX13" fmla="*/ 167108 w 190207"/>
                  <a:gd name="connsiteY13" fmla="*/ 127724 h 410415"/>
                  <a:gd name="connsiteX14" fmla="*/ 162192 w 190207"/>
                  <a:gd name="connsiteY14" fmla="*/ 180816 h 410415"/>
                  <a:gd name="connsiteX15" fmla="*/ 132696 w 190207"/>
                  <a:gd name="connsiteY15" fmla="*/ 225740 h 410415"/>
                  <a:gd name="connsiteX16" fmla="*/ 120406 w 190207"/>
                  <a:gd name="connsiteY16" fmla="*/ 278015 h 410415"/>
                  <a:gd name="connsiteX17" fmla="*/ 85176 w 190207"/>
                  <a:gd name="connsiteY17" fmla="*/ 318038 h 410415"/>
                  <a:gd name="connsiteX18" fmla="*/ 65512 w 190207"/>
                  <a:gd name="connsiteY18" fmla="*/ 367863 h 410415"/>
                  <a:gd name="connsiteX19" fmla="*/ 24546 w 190207"/>
                  <a:gd name="connsiteY19" fmla="*/ 402985 h 410415"/>
                  <a:gd name="connsiteX20" fmla="*/ 3244 w 190207"/>
                  <a:gd name="connsiteY20" fmla="*/ 394000 h 41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415">
                    <a:moveTo>
                      <a:pt x="3244" y="394000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1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3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9"/>
                      <a:pt x="36016" y="389100"/>
                      <a:pt x="24546" y="402985"/>
                    </a:cubicBezTo>
                    <a:cubicBezTo>
                      <a:pt x="13075" y="416054"/>
                      <a:pt x="1605" y="411153"/>
                      <a:pt x="3244" y="39400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A44E4C92-3870-984F-8EFC-B5972C44D057}"/>
                  </a:ext>
                </a:extLst>
              </p:cNvPr>
              <p:cNvSpPr/>
              <p:nvPr/>
            </p:nvSpPr>
            <p:spPr>
              <a:xfrm>
                <a:off x="871738" y="5760112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4BA8A52D-5904-DC40-A725-407EBCED4DDC}"/>
                  </a:ext>
                </a:extLst>
              </p:cNvPr>
              <p:cNvSpPr/>
              <p:nvPr/>
            </p:nvSpPr>
            <p:spPr>
              <a:xfrm>
                <a:off x="846000" y="5583683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800E267-CF2F-E34D-95C0-6B8A1F531440}"/>
                  </a:ext>
                </a:extLst>
              </p:cNvPr>
              <p:cNvSpPr/>
              <p:nvPr/>
            </p:nvSpPr>
            <p:spPr>
              <a:xfrm>
                <a:off x="820940" y="5586133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5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21" name="Graphic 20">
              <a:extLst>
                <a:ext uri="{FF2B5EF4-FFF2-40B4-BE49-F238E27FC236}">
                  <a16:creationId xmlns:a16="http://schemas.microsoft.com/office/drawing/2014/main" id="{2639A580-80CD-2741-9E3B-58A0C8075B2E}"/>
                </a:ext>
              </a:extLst>
            </p:cNvPr>
            <p:cNvGrpSpPr/>
            <p:nvPr/>
          </p:nvGrpSpPr>
          <p:grpSpPr>
            <a:xfrm>
              <a:off x="264547" y="5067658"/>
              <a:ext cx="465448" cy="493195"/>
              <a:chOff x="264547" y="5067658"/>
              <a:chExt cx="465448" cy="493195"/>
            </a:xfrm>
          </p:grpSpPr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DAFBDF1B-1FD4-0245-A238-BC2F854523F5}"/>
                  </a:ext>
                </a:extLst>
              </p:cNvPr>
              <p:cNvSpPr/>
              <p:nvPr/>
            </p:nvSpPr>
            <p:spPr>
              <a:xfrm>
                <a:off x="329848" y="5175205"/>
                <a:ext cx="382941" cy="313729"/>
              </a:xfrm>
              <a:custGeom>
                <a:avLst/>
                <a:gdLst>
                  <a:gd name="connsiteX0" fmla="*/ 382942 w 382941"/>
                  <a:gd name="connsiteY0" fmla="*/ 313729 h 313729"/>
                  <a:gd name="connsiteX1" fmla="*/ 363278 w 382941"/>
                  <a:gd name="connsiteY1" fmla="*/ 269622 h 313729"/>
                  <a:gd name="connsiteX2" fmla="*/ 323132 w 382941"/>
                  <a:gd name="connsiteY2" fmla="*/ 233683 h 313729"/>
                  <a:gd name="connsiteX3" fmla="*/ 296913 w 382941"/>
                  <a:gd name="connsiteY3" fmla="*/ 187125 h 313729"/>
                  <a:gd name="connsiteX4" fmla="*/ 252670 w 382941"/>
                  <a:gd name="connsiteY4" fmla="*/ 157721 h 313729"/>
                  <a:gd name="connsiteX5" fmla="*/ 220717 w 382941"/>
                  <a:gd name="connsiteY5" fmla="*/ 115247 h 313729"/>
                  <a:gd name="connsiteX6" fmla="*/ 172377 w 382941"/>
                  <a:gd name="connsiteY6" fmla="*/ 92377 h 313729"/>
                  <a:gd name="connsiteX7" fmla="*/ 134688 w 382941"/>
                  <a:gd name="connsiteY7" fmla="*/ 54804 h 313729"/>
                  <a:gd name="connsiteX8" fmla="*/ 83890 w 382941"/>
                  <a:gd name="connsiteY8" fmla="*/ 38468 h 313729"/>
                  <a:gd name="connsiteX9" fmla="*/ 41285 w 382941"/>
                  <a:gd name="connsiteY9" fmla="*/ 6613 h 313729"/>
                  <a:gd name="connsiteX10" fmla="*/ 9332 w 382941"/>
                  <a:gd name="connsiteY10" fmla="*/ 78 h 313729"/>
                  <a:gd name="connsiteX11" fmla="*/ 319 w 382941"/>
                  <a:gd name="connsiteY11" fmla="*/ 10697 h 313729"/>
                  <a:gd name="connsiteX12" fmla="*/ 13429 w 382941"/>
                  <a:gd name="connsiteY12" fmla="*/ 40101 h 313729"/>
                  <a:gd name="connsiteX13" fmla="*/ 53575 w 382941"/>
                  <a:gd name="connsiteY13" fmla="*/ 76041 h 313729"/>
                  <a:gd name="connsiteX14" fmla="*/ 79794 w 382941"/>
                  <a:gd name="connsiteY14" fmla="*/ 122598 h 313729"/>
                  <a:gd name="connsiteX15" fmla="*/ 124037 w 382941"/>
                  <a:gd name="connsiteY15" fmla="*/ 152003 h 313729"/>
                  <a:gd name="connsiteX16" fmla="*/ 155990 w 382941"/>
                  <a:gd name="connsiteY16" fmla="*/ 194477 h 313729"/>
                  <a:gd name="connsiteX17" fmla="*/ 204330 w 382941"/>
                  <a:gd name="connsiteY17" fmla="*/ 217347 h 313729"/>
                  <a:gd name="connsiteX18" fmla="*/ 242019 w 382941"/>
                  <a:gd name="connsiteY18" fmla="*/ 254920 h 313729"/>
                  <a:gd name="connsiteX19" fmla="*/ 292817 w 382941"/>
                  <a:gd name="connsiteY19" fmla="*/ 271256 h 313729"/>
                  <a:gd name="connsiteX20" fmla="*/ 335421 w 382941"/>
                  <a:gd name="connsiteY20" fmla="*/ 303111 h 313729"/>
                  <a:gd name="connsiteX21" fmla="*/ 382942 w 382941"/>
                  <a:gd name="connsiteY21" fmla="*/ 313729 h 313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2941" h="313729">
                    <a:moveTo>
                      <a:pt x="382942" y="313729"/>
                    </a:moveTo>
                    <a:cubicBezTo>
                      <a:pt x="373929" y="299027"/>
                      <a:pt x="373110" y="284324"/>
                      <a:pt x="363278" y="269622"/>
                    </a:cubicBezTo>
                    <a:cubicBezTo>
                      <a:pt x="353446" y="254920"/>
                      <a:pt x="334602" y="247568"/>
                      <a:pt x="323132" y="233683"/>
                    </a:cubicBezTo>
                    <a:cubicBezTo>
                      <a:pt x="312480" y="219797"/>
                      <a:pt x="309203" y="199377"/>
                      <a:pt x="296913" y="187125"/>
                    </a:cubicBezTo>
                    <a:cubicBezTo>
                      <a:pt x="285443" y="174057"/>
                      <a:pt x="264960" y="169156"/>
                      <a:pt x="252670" y="157721"/>
                    </a:cubicBezTo>
                    <a:cubicBezTo>
                      <a:pt x="240380" y="145469"/>
                      <a:pt x="233826" y="125865"/>
                      <a:pt x="220717" y="115247"/>
                    </a:cubicBezTo>
                    <a:cubicBezTo>
                      <a:pt x="206788" y="103812"/>
                      <a:pt x="186305" y="102178"/>
                      <a:pt x="172377" y="92377"/>
                    </a:cubicBezTo>
                    <a:cubicBezTo>
                      <a:pt x="157629" y="82575"/>
                      <a:pt x="149436" y="63789"/>
                      <a:pt x="134688" y="54804"/>
                    </a:cubicBezTo>
                    <a:cubicBezTo>
                      <a:pt x="119940" y="45819"/>
                      <a:pt x="98638" y="46636"/>
                      <a:pt x="83890" y="38468"/>
                    </a:cubicBezTo>
                    <a:cubicBezTo>
                      <a:pt x="68323" y="30300"/>
                      <a:pt x="56853" y="13147"/>
                      <a:pt x="41285" y="6613"/>
                    </a:cubicBezTo>
                    <a:cubicBezTo>
                      <a:pt x="30634" y="1712"/>
                      <a:pt x="19983" y="1712"/>
                      <a:pt x="9332" y="78"/>
                    </a:cubicBezTo>
                    <a:cubicBezTo>
                      <a:pt x="3597" y="-738"/>
                      <a:pt x="-1319" y="4979"/>
                      <a:pt x="319" y="10697"/>
                    </a:cubicBezTo>
                    <a:cubicBezTo>
                      <a:pt x="3597" y="20498"/>
                      <a:pt x="6055" y="30300"/>
                      <a:pt x="13429" y="40101"/>
                    </a:cubicBezTo>
                    <a:cubicBezTo>
                      <a:pt x="23260" y="54804"/>
                      <a:pt x="42105" y="62155"/>
                      <a:pt x="53575" y="76041"/>
                    </a:cubicBezTo>
                    <a:cubicBezTo>
                      <a:pt x="64226" y="89926"/>
                      <a:pt x="67504" y="110346"/>
                      <a:pt x="79794" y="122598"/>
                    </a:cubicBezTo>
                    <a:cubicBezTo>
                      <a:pt x="91264" y="135667"/>
                      <a:pt x="111747" y="140568"/>
                      <a:pt x="124037" y="152003"/>
                    </a:cubicBezTo>
                    <a:cubicBezTo>
                      <a:pt x="136327" y="164255"/>
                      <a:pt x="142881" y="183858"/>
                      <a:pt x="155990" y="194477"/>
                    </a:cubicBezTo>
                    <a:cubicBezTo>
                      <a:pt x="169919" y="205912"/>
                      <a:pt x="190402" y="207545"/>
                      <a:pt x="204330" y="217347"/>
                    </a:cubicBezTo>
                    <a:cubicBezTo>
                      <a:pt x="219078" y="227148"/>
                      <a:pt x="227271" y="245935"/>
                      <a:pt x="242019" y="254920"/>
                    </a:cubicBezTo>
                    <a:cubicBezTo>
                      <a:pt x="256767" y="263904"/>
                      <a:pt x="278069" y="263088"/>
                      <a:pt x="292817" y="271256"/>
                    </a:cubicBezTo>
                    <a:cubicBezTo>
                      <a:pt x="308384" y="279424"/>
                      <a:pt x="319854" y="296576"/>
                      <a:pt x="335421" y="303111"/>
                    </a:cubicBezTo>
                    <a:cubicBezTo>
                      <a:pt x="351808" y="310462"/>
                      <a:pt x="366556" y="308012"/>
                      <a:pt x="382942" y="31372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6308DA4-ACC0-4D49-8251-1D627FEB411A}"/>
                  </a:ext>
                </a:extLst>
              </p:cNvPr>
              <p:cNvSpPr/>
              <p:nvPr/>
            </p:nvSpPr>
            <p:spPr>
              <a:xfrm>
                <a:off x="492533" y="5067658"/>
                <a:ext cx="209746" cy="425618"/>
              </a:xfrm>
              <a:custGeom>
                <a:avLst/>
                <a:gdLst>
                  <a:gd name="connsiteX0" fmla="*/ 209605 w 209746"/>
                  <a:gd name="connsiteY0" fmla="*/ 402489 h 425618"/>
                  <a:gd name="connsiteX1" fmla="*/ 189942 w 209746"/>
                  <a:gd name="connsiteY1" fmla="*/ 352665 h 425618"/>
                  <a:gd name="connsiteX2" fmla="*/ 188303 w 209746"/>
                  <a:gd name="connsiteY2" fmla="*/ 299573 h 425618"/>
                  <a:gd name="connsiteX3" fmla="*/ 162085 w 209746"/>
                  <a:gd name="connsiteY3" fmla="*/ 253015 h 425618"/>
                  <a:gd name="connsiteX4" fmla="*/ 152253 w 209746"/>
                  <a:gd name="connsiteY4" fmla="*/ 200740 h 425618"/>
                  <a:gd name="connsiteX5" fmla="*/ 119480 w 209746"/>
                  <a:gd name="connsiteY5" fmla="*/ 158266 h 425618"/>
                  <a:gd name="connsiteX6" fmla="*/ 102274 w 209746"/>
                  <a:gd name="connsiteY6" fmla="*/ 107625 h 425618"/>
                  <a:gd name="connsiteX7" fmla="*/ 63766 w 209746"/>
                  <a:gd name="connsiteY7" fmla="*/ 70052 h 425618"/>
                  <a:gd name="connsiteX8" fmla="*/ 40006 w 209746"/>
                  <a:gd name="connsiteY8" fmla="*/ 21861 h 425618"/>
                  <a:gd name="connsiteX9" fmla="*/ 14607 w 209746"/>
                  <a:gd name="connsiteY9" fmla="*/ 1441 h 425618"/>
                  <a:gd name="connsiteX10" fmla="*/ 2317 w 209746"/>
                  <a:gd name="connsiteY10" fmla="*/ 7158 h 425618"/>
                  <a:gd name="connsiteX11" fmla="*/ 679 w 209746"/>
                  <a:gd name="connsiteY11" fmla="*/ 39830 h 425618"/>
                  <a:gd name="connsiteX12" fmla="*/ 20342 w 209746"/>
                  <a:gd name="connsiteY12" fmla="*/ 89655 h 425618"/>
                  <a:gd name="connsiteX13" fmla="*/ 21981 w 209746"/>
                  <a:gd name="connsiteY13" fmla="*/ 142747 h 425618"/>
                  <a:gd name="connsiteX14" fmla="*/ 48199 w 209746"/>
                  <a:gd name="connsiteY14" fmla="*/ 189305 h 425618"/>
                  <a:gd name="connsiteX15" fmla="*/ 58031 w 209746"/>
                  <a:gd name="connsiteY15" fmla="*/ 241580 h 425618"/>
                  <a:gd name="connsiteX16" fmla="*/ 90804 w 209746"/>
                  <a:gd name="connsiteY16" fmla="*/ 284053 h 425618"/>
                  <a:gd name="connsiteX17" fmla="*/ 108010 w 209746"/>
                  <a:gd name="connsiteY17" fmla="*/ 334695 h 425618"/>
                  <a:gd name="connsiteX18" fmla="*/ 146518 w 209746"/>
                  <a:gd name="connsiteY18" fmla="*/ 372268 h 425618"/>
                  <a:gd name="connsiteX19" fmla="*/ 170278 w 209746"/>
                  <a:gd name="connsiteY19" fmla="*/ 420459 h 425618"/>
                  <a:gd name="connsiteX20" fmla="*/ 209605 w 209746"/>
                  <a:gd name="connsiteY20" fmla="*/ 402489 h 4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9746" h="425618">
                    <a:moveTo>
                      <a:pt x="209605" y="402489"/>
                    </a:moveTo>
                    <a:cubicBezTo>
                      <a:pt x="207147" y="385337"/>
                      <a:pt x="194038" y="369817"/>
                      <a:pt x="189942" y="352665"/>
                    </a:cubicBezTo>
                    <a:cubicBezTo>
                      <a:pt x="186664" y="335512"/>
                      <a:pt x="192400" y="315909"/>
                      <a:pt x="188303" y="299573"/>
                    </a:cubicBezTo>
                    <a:cubicBezTo>
                      <a:pt x="183387" y="283237"/>
                      <a:pt x="167820" y="269351"/>
                      <a:pt x="162085" y="253015"/>
                    </a:cubicBezTo>
                    <a:cubicBezTo>
                      <a:pt x="156350" y="236679"/>
                      <a:pt x="159627" y="216259"/>
                      <a:pt x="152253" y="200740"/>
                    </a:cubicBezTo>
                    <a:cubicBezTo>
                      <a:pt x="144879" y="184404"/>
                      <a:pt x="127673" y="173786"/>
                      <a:pt x="119480" y="158266"/>
                    </a:cubicBezTo>
                    <a:cubicBezTo>
                      <a:pt x="111287" y="142747"/>
                      <a:pt x="112106" y="122327"/>
                      <a:pt x="102274" y="107625"/>
                    </a:cubicBezTo>
                    <a:cubicBezTo>
                      <a:pt x="93262" y="92922"/>
                      <a:pt x="74418" y="84754"/>
                      <a:pt x="63766" y="70052"/>
                    </a:cubicBezTo>
                    <a:cubicBezTo>
                      <a:pt x="53115" y="56166"/>
                      <a:pt x="51477" y="35746"/>
                      <a:pt x="40006" y="21861"/>
                    </a:cubicBezTo>
                    <a:cubicBezTo>
                      <a:pt x="32632" y="12876"/>
                      <a:pt x="23620" y="7975"/>
                      <a:pt x="14607" y="1441"/>
                    </a:cubicBezTo>
                    <a:cubicBezTo>
                      <a:pt x="9691" y="-1826"/>
                      <a:pt x="3137" y="624"/>
                      <a:pt x="2317" y="7158"/>
                    </a:cubicBezTo>
                    <a:cubicBezTo>
                      <a:pt x="679" y="17777"/>
                      <a:pt x="-960" y="27578"/>
                      <a:pt x="679" y="39830"/>
                    </a:cubicBezTo>
                    <a:cubicBezTo>
                      <a:pt x="3137" y="56983"/>
                      <a:pt x="16246" y="72502"/>
                      <a:pt x="20342" y="89655"/>
                    </a:cubicBezTo>
                    <a:cubicBezTo>
                      <a:pt x="23620" y="106808"/>
                      <a:pt x="17884" y="126411"/>
                      <a:pt x="21981" y="142747"/>
                    </a:cubicBezTo>
                    <a:cubicBezTo>
                      <a:pt x="26897" y="159083"/>
                      <a:pt x="42464" y="172969"/>
                      <a:pt x="48199" y="189305"/>
                    </a:cubicBezTo>
                    <a:cubicBezTo>
                      <a:pt x="53935" y="205641"/>
                      <a:pt x="50657" y="226061"/>
                      <a:pt x="58031" y="241580"/>
                    </a:cubicBezTo>
                    <a:cubicBezTo>
                      <a:pt x="65405" y="257916"/>
                      <a:pt x="82611" y="268534"/>
                      <a:pt x="90804" y="284053"/>
                    </a:cubicBezTo>
                    <a:cubicBezTo>
                      <a:pt x="98997" y="299573"/>
                      <a:pt x="98178" y="319993"/>
                      <a:pt x="108010" y="334695"/>
                    </a:cubicBezTo>
                    <a:cubicBezTo>
                      <a:pt x="117022" y="349397"/>
                      <a:pt x="135867" y="357565"/>
                      <a:pt x="146518" y="372268"/>
                    </a:cubicBezTo>
                    <a:cubicBezTo>
                      <a:pt x="157169" y="386153"/>
                      <a:pt x="158808" y="406573"/>
                      <a:pt x="170278" y="420459"/>
                    </a:cubicBezTo>
                    <a:cubicBezTo>
                      <a:pt x="181749" y="433528"/>
                      <a:pt x="212063" y="419642"/>
                      <a:pt x="209605" y="40248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239EC238-E3C2-2340-80A6-279BEBD8D174}"/>
                  </a:ext>
                </a:extLst>
              </p:cNvPr>
              <p:cNvSpPr/>
              <p:nvPr/>
            </p:nvSpPr>
            <p:spPr>
              <a:xfrm>
                <a:off x="626761" y="5073592"/>
                <a:ext cx="103234" cy="426131"/>
              </a:xfrm>
              <a:custGeom>
                <a:avLst/>
                <a:gdLst>
                  <a:gd name="connsiteX0" fmla="*/ 79474 w 103234"/>
                  <a:gd name="connsiteY0" fmla="*/ 394106 h 426131"/>
                  <a:gd name="connsiteX1" fmla="*/ 98318 w 103234"/>
                  <a:gd name="connsiteY1" fmla="*/ 344281 h 426131"/>
                  <a:gd name="connsiteX2" fmla="*/ 91764 w 103234"/>
                  <a:gd name="connsiteY2" fmla="*/ 291189 h 426131"/>
                  <a:gd name="connsiteX3" fmla="*/ 103234 w 103234"/>
                  <a:gd name="connsiteY3" fmla="*/ 238914 h 426131"/>
                  <a:gd name="connsiteX4" fmla="*/ 89306 w 103234"/>
                  <a:gd name="connsiteY4" fmla="*/ 187455 h 426131"/>
                  <a:gd name="connsiteX5" fmla="*/ 93403 w 103234"/>
                  <a:gd name="connsiteY5" fmla="*/ 134363 h 426131"/>
                  <a:gd name="connsiteX6" fmla="*/ 72100 w 103234"/>
                  <a:gd name="connsiteY6" fmla="*/ 85355 h 426131"/>
                  <a:gd name="connsiteX7" fmla="*/ 68004 w 103234"/>
                  <a:gd name="connsiteY7" fmla="*/ 32264 h 426131"/>
                  <a:gd name="connsiteX8" fmla="*/ 52437 w 103234"/>
                  <a:gd name="connsiteY8" fmla="*/ 3676 h 426131"/>
                  <a:gd name="connsiteX9" fmla="*/ 38508 w 103234"/>
                  <a:gd name="connsiteY9" fmla="*/ 3676 h 426131"/>
                  <a:gd name="connsiteX10" fmla="*/ 24580 w 103234"/>
                  <a:gd name="connsiteY10" fmla="*/ 33080 h 426131"/>
                  <a:gd name="connsiteX11" fmla="*/ 23760 w 103234"/>
                  <a:gd name="connsiteY11" fmla="*/ 86172 h 426131"/>
                  <a:gd name="connsiteX12" fmla="*/ 4916 w 103234"/>
                  <a:gd name="connsiteY12" fmla="*/ 135997 h 426131"/>
                  <a:gd name="connsiteX13" fmla="*/ 11470 w 103234"/>
                  <a:gd name="connsiteY13" fmla="*/ 189089 h 426131"/>
                  <a:gd name="connsiteX14" fmla="*/ 0 w 103234"/>
                  <a:gd name="connsiteY14" fmla="*/ 241364 h 426131"/>
                  <a:gd name="connsiteX15" fmla="*/ 13928 w 103234"/>
                  <a:gd name="connsiteY15" fmla="*/ 292823 h 426131"/>
                  <a:gd name="connsiteX16" fmla="*/ 9832 w 103234"/>
                  <a:gd name="connsiteY16" fmla="*/ 345915 h 426131"/>
                  <a:gd name="connsiteX17" fmla="*/ 31134 w 103234"/>
                  <a:gd name="connsiteY17" fmla="*/ 394923 h 426131"/>
                  <a:gd name="connsiteX18" fmla="*/ 32773 w 103234"/>
                  <a:gd name="connsiteY18" fmla="*/ 424327 h 426131"/>
                  <a:gd name="connsiteX19" fmla="*/ 79474 w 103234"/>
                  <a:gd name="connsiteY19" fmla="*/ 394106 h 42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3234" h="426131">
                    <a:moveTo>
                      <a:pt x="79474" y="394106"/>
                    </a:moveTo>
                    <a:cubicBezTo>
                      <a:pt x="82751" y="376953"/>
                      <a:pt x="95860" y="361434"/>
                      <a:pt x="98318" y="344281"/>
                    </a:cubicBezTo>
                    <a:cubicBezTo>
                      <a:pt x="99957" y="327128"/>
                      <a:pt x="90945" y="309159"/>
                      <a:pt x="91764" y="291189"/>
                    </a:cubicBezTo>
                    <a:cubicBezTo>
                      <a:pt x="92583" y="274036"/>
                      <a:pt x="103234" y="256883"/>
                      <a:pt x="103234" y="238914"/>
                    </a:cubicBezTo>
                    <a:cubicBezTo>
                      <a:pt x="102415" y="220944"/>
                      <a:pt x="90945" y="204608"/>
                      <a:pt x="89306" y="187455"/>
                    </a:cubicBezTo>
                    <a:cubicBezTo>
                      <a:pt x="87667" y="170303"/>
                      <a:pt x="95860" y="151516"/>
                      <a:pt x="93403" y="134363"/>
                    </a:cubicBezTo>
                    <a:cubicBezTo>
                      <a:pt x="90125" y="117211"/>
                      <a:pt x="76197" y="102508"/>
                      <a:pt x="72100" y="85355"/>
                    </a:cubicBezTo>
                    <a:cubicBezTo>
                      <a:pt x="68004" y="68203"/>
                      <a:pt x="73739" y="48600"/>
                      <a:pt x="68004" y="32264"/>
                    </a:cubicBezTo>
                    <a:cubicBezTo>
                      <a:pt x="64726" y="20828"/>
                      <a:pt x="58172" y="12660"/>
                      <a:pt x="52437" y="3676"/>
                    </a:cubicBezTo>
                    <a:cubicBezTo>
                      <a:pt x="49159" y="-1225"/>
                      <a:pt x="41785" y="-1225"/>
                      <a:pt x="38508" y="3676"/>
                    </a:cubicBezTo>
                    <a:cubicBezTo>
                      <a:pt x="33592" y="12660"/>
                      <a:pt x="27038" y="21645"/>
                      <a:pt x="24580" y="33080"/>
                    </a:cubicBezTo>
                    <a:cubicBezTo>
                      <a:pt x="20483" y="50233"/>
                      <a:pt x="27038" y="69019"/>
                      <a:pt x="23760" y="86172"/>
                    </a:cubicBezTo>
                    <a:cubicBezTo>
                      <a:pt x="20483" y="103325"/>
                      <a:pt x="7374" y="118844"/>
                      <a:pt x="4916" y="135997"/>
                    </a:cubicBezTo>
                    <a:cubicBezTo>
                      <a:pt x="3277" y="153150"/>
                      <a:pt x="12290" y="171119"/>
                      <a:pt x="11470" y="189089"/>
                    </a:cubicBezTo>
                    <a:cubicBezTo>
                      <a:pt x="10651" y="206242"/>
                      <a:pt x="0" y="223395"/>
                      <a:pt x="0" y="241364"/>
                    </a:cubicBezTo>
                    <a:cubicBezTo>
                      <a:pt x="819" y="259334"/>
                      <a:pt x="12290" y="275670"/>
                      <a:pt x="13928" y="292823"/>
                    </a:cubicBezTo>
                    <a:cubicBezTo>
                      <a:pt x="15567" y="309975"/>
                      <a:pt x="7374" y="328762"/>
                      <a:pt x="9832" y="345915"/>
                    </a:cubicBezTo>
                    <a:cubicBezTo>
                      <a:pt x="13109" y="363067"/>
                      <a:pt x="27038" y="377770"/>
                      <a:pt x="31134" y="394923"/>
                    </a:cubicBezTo>
                    <a:cubicBezTo>
                      <a:pt x="33592" y="403907"/>
                      <a:pt x="32773" y="414526"/>
                      <a:pt x="32773" y="424327"/>
                    </a:cubicBezTo>
                    <a:cubicBezTo>
                      <a:pt x="31953" y="432495"/>
                      <a:pt x="76197" y="411259"/>
                      <a:pt x="79474" y="394106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C7633A9C-8ED4-FB42-A40C-EB880EB1BD1B}"/>
                  </a:ext>
                </a:extLst>
              </p:cNvPr>
              <p:cNvSpPr/>
              <p:nvPr/>
            </p:nvSpPr>
            <p:spPr>
              <a:xfrm>
                <a:off x="287929" y="5436617"/>
                <a:ext cx="424860" cy="124237"/>
              </a:xfrm>
              <a:custGeom>
                <a:avLst/>
                <a:gdLst>
                  <a:gd name="connsiteX0" fmla="*/ 424861 w 424860"/>
                  <a:gd name="connsiteY0" fmla="*/ 52317 h 124237"/>
                  <a:gd name="connsiteX1" fmla="*/ 395365 w 424860"/>
                  <a:gd name="connsiteY1" fmla="*/ 58851 h 124237"/>
                  <a:gd name="connsiteX2" fmla="*/ 349483 w 424860"/>
                  <a:gd name="connsiteY2" fmla="*/ 87439 h 124237"/>
                  <a:gd name="connsiteX3" fmla="*/ 296227 w 424860"/>
                  <a:gd name="connsiteY3" fmla="*/ 91523 h 124237"/>
                  <a:gd name="connsiteX4" fmla="*/ 247068 w 424860"/>
                  <a:gd name="connsiteY4" fmla="*/ 112760 h 124237"/>
                  <a:gd name="connsiteX5" fmla="*/ 193812 w 424860"/>
                  <a:gd name="connsiteY5" fmla="*/ 109493 h 124237"/>
                  <a:gd name="connsiteX6" fmla="*/ 142195 w 424860"/>
                  <a:gd name="connsiteY6" fmla="*/ 124195 h 124237"/>
                  <a:gd name="connsiteX7" fmla="*/ 89759 w 424860"/>
                  <a:gd name="connsiteY7" fmla="*/ 113577 h 124237"/>
                  <a:gd name="connsiteX8" fmla="*/ 36503 w 424860"/>
                  <a:gd name="connsiteY8" fmla="*/ 120111 h 124237"/>
                  <a:gd name="connsiteX9" fmla="*/ 5369 w 424860"/>
                  <a:gd name="connsiteY9" fmla="*/ 110310 h 124237"/>
                  <a:gd name="connsiteX10" fmla="*/ 2911 w 424860"/>
                  <a:gd name="connsiteY10" fmla="*/ 96424 h 124237"/>
                  <a:gd name="connsiteX11" fmla="*/ 29129 w 424860"/>
                  <a:gd name="connsiteY11" fmla="*/ 76821 h 124237"/>
                  <a:gd name="connsiteX12" fmla="*/ 81566 w 424860"/>
                  <a:gd name="connsiteY12" fmla="*/ 65386 h 124237"/>
                  <a:gd name="connsiteX13" fmla="*/ 127447 w 424860"/>
                  <a:gd name="connsiteY13" fmla="*/ 36798 h 124237"/>
                  <a:gd name="connsiteX14" fmla="*/ 180703 w 424860"/>
                  <a:gd name="connsiteY14" fmla="*/ 32714 h 124237"/>
                  <a:gd name="connsiteX15" fmla="*/ 229862 w 424860"/>
                  <a:gd name="connsiteY15" fmla="*/ 11477 h 124237"/>
                  <a:gd name="connsiteX16" fmla="*/ 283118 w 424860"/>
                  <a:gd name="connsiteY16" fmla="*/ 14744 h 124237"/>
                  <a:gd name="connsiteX17" fmla="*/ 334735 w 424860"/>
                  <a:gd name="connsiteY17" fmla="*/ 42 h 124237"/>
                  <a:gd name="connsiteX18" fmla="*/ 387172 w 424860"/>
                  <a:gd name="connsiteY18" fmla="*/ 10660 h 124237"/>
                  <a:gd name="connsiteX19" fmla="*/ 424861 w 424860"/>
                  <a:gd name="connsiteY19" fmla="*/ 4126 h 124237"/>
                  <a:gd name="connsiteX20" fmla="*/ 424861 w 424860"/>
                  <a:gd name="connsiteY20" fmla="*/ 52317 h 1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4860" h="124237">
                    <a:moveTo>
                      <a:pt x="424861" y="52317"/>
                    </a:moveTo>
                    <a:cubicBezTo>
                      <a:pt x="413390" y="53951"/>
                      <a:pt x="405197" y="54767"/>
                      <a:pt x="395365" y="58851"/>
                    </a:cubicBezTo>
                    <a:cubicBezTo>
                      <a:pt x="378979" y="65386"/>
                      <a:pt x="366689" y="81722"/>
                      <a:pt x="349483" y="87439"/>
                    </a:cubicBezTo>
                    <a:cubicBezTo>
                      <a:pt x="333097" y="93157"/>
                      <a:pt x="313433" y="87439"/>
                      <a:pt x="296227" y="91523"/>
                    </a:cubicBezTo>
                    <a:cubicBezTo>
                      <a:pt x="279022" y="95607"/>
                      <a:pt x="264274" y="110310"/>
                      <a:pt x="247068" y="112760"/>
                    </a:cubicBezTo>
                    <a:cubicBezTo>
                      <a:pt x="229862" y="116027"/>
                      <a:pt x="211018" y="107859"/>
                      <a:pt x="193812" y="109493"/>
                    </a:cubicBezTo>
                    <a:cubicBezTo>
                      <a:pt x="176607" y="111127"/>
                      <a:pt x="159401" y="123379"/>
                      <a:pt x="142195" y="124195"/>
                    </a:cubicBezTo>
                    <a:cubicBezTo>
                      <a:pt x="124990" y="125012"/>
                      <a:pt x="106964" y="113577"/>
                      <a:pt x="89759" y="113577"/>
                    </a:cubicBezTo>
                    <a:cubicBezTo>
                      <a:pt x="72553" y="112760"/>
                      <a:pt x="53709" y="122562"/>
                      <a:pt x="36503" y="120111"/>
                    </a:cubicBezTo>
                    <a:cubicBezTo>
                      <a:pt x="24213" y="118478"/>
                      <a:pt x="15201" y="114394"/>
                      <a:pt x="5369" y="110310"/>
                    </a:cubicBezTo>
                    <a:cubicBezTo>
                      <a:pt x="-366" y="107859"/>
                      <a:pt x="-2005" y="100508"/>
                      <a:pt x="2911" y="96424"/>
                    </a:cubicBezTo>
                    <a:cubicBezTo>
                      <a:pt x="11104" y="89890"/>
                      <a:pt x="17659" y="81722"/>
                      <a:pt x="29129" y="76821"/>
                    </a:cubicBezTo>
                    <a:cubicBezTo>
                      <a:pt x="44696" y="69470"/>
                      <a:pt x="65179" y="71920"/>
                      <a:pt x="81566" y="65386"/>
                    </a:cubicBezTo>
                    <a:cubicBezTo>
                      <a:pt x="97952" y="58851"/>
                      <a:pt x="110242" y="42515"/>
                      <a:pt x="127447" y="36798"/>
                    </a:cubicBezTo>
                    <a:cubicBezTo>
                      <a:pt x="143834" y="31080"/>
                      <a:pt x="163498" y="36798"/>
                      <a:pt x="180703" y="32714"/>
                    </a:cubicBezTo>
                    <a:cubicBezTo>
                      <a:pt x="197909" y="28630"/>
                      <a:pt x="212657" y="13927"/>
                      <a:pt x="229862" y="11477"/>
                    </a:cubicBezTo>
                    <a:cubicBezTo>
                      <a:pt x="247068" y="8210"/>
                      <a:pt x="265913" y="16378"/>
                      <a:pt x="283118" y="14744"/>
                    </a:cubicBezTo>
                    <a:cubicBezTo>
                      <a:pt x="300324" y="13111"/>
                      <a:pt x="317530" y="859"/>
                      <a:pt x="334735" y="42"/>
                    </a:cubicBezTo>
                    <a:cubicBezTo>
                      <a:pt x="351941" y="-775"/>
                      <a:pt x="369966" y="10660"/>
                      <a:pt x="387172" y="10660"/>
                    </a:cubicBezTo>
                    <a:cubicBezTo>
                      <a:pt x="399462" y="11477"/>
                      <a:pt x="412571" y="6576"/>
                      <a:pt x="424861" y="4126"/>
                    </a:cubicBezTo>
                    <a:cubicBezTo>
                      <a:pt x="407655" y="38431"/>
                      <a:pt x="424861" y="52317"/>
                      <a:pt x="424861" y="52317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C49E28AD-7E6F-0F42-B896-B989C7A2F7E2}"/>
                  </a:ext>
                </a:extLst>
              </p:cNvPr>
              <p:cNvSpPr/>
              <p:nvPr/>
            </p:nvSpPr>
            <p:spPr>
              <a:xfrm>
                <a:off x="264547" y="5342727"/>
                <a:ext cx="436001" cy="136405"/>
              </a:xfrm>
              <a:custGeom>
                <a:avLst/>
                <a:gdLst>
                  <a:gd name="connsiteX0" fmla="*/ 421205 w 436001"/>
                  <a:gd name="connsiteY0" fmla="*/ 124153 h 136405"/>
                  <a:gd name="connsiteX1" fmla="*/ 368769 w 436001"/>
                  <a:gd name="connsiteY1" fmla="*/ 136405 h 136405"/>
                  <a:gd name="connsiteX2" fmla="*/ 317151 w 436001"/>
                  <a:gd name="connsiteY2" fmla="*/ 123337 h 136405"/>
                  <a:gd name="connsiteX3" fmla="*/ 263896 w 436001"/>
                  <a:gd name="connsiteY3" fmla="*/ 128237 h 136405"/>
                  <a:gd name="connsiteX4" fmla="*/ 213917 w 436001"/>
                  <a:gd name="connsiteY4" fmla="*/ 107817 h 136405"/>
                  <a:gd name="connsiteX5" fmla="*/ 160661 w 436001"/>
                  <a:gd name="connsiteY5" fmla="*/ 105367 h 136405"/>
                  <a:gd name="connsiteX6" fmla="*/ 114779 w 436001"/>
                  <a:gd name="connsiteY6" fmla="*/ 78413 h 136405"/>
                  <a:gd name="connsiteX7" fmla="*/ 62343 w 436001"/>
                  <a:gd name="connsiteY7" fmla="*/ 67794 h 136405"/>
                  <a:gd name="connsiteX8" fmla="*/ 20558 w 436001"/>
                  <a:gd name="connsiteY8" fmla="*/ 34306 h 136405"/>
                  <a:gd name="connsiteX9" fmla="*/ 4990 w 436001"/>
                  <a:gd name="connsiteY9" fmla="*/ 27771 h 136405"/>
                  <a:gd name="connsiteX10" fmla="*/ 8268 w 436001"/>
                  <a:gd name="connsiteY10" fmla="*/ 12252 h 136405"/>
                  <a:gd name="connsiteX11" fmla="*/ 24654 w 436001"/>
                  <a:gd name="connsiteY11" fmla="*/ 12252 h 136405"/>
                  <a:gd name="connsiteX12" fmla="*/ 77091 w 436001"/>
                  <a:gd name="connsiteY12" fmla="*/ 0 h 136405"/>
                  <a:gd name="connsiteX13" fmla="*/ 128708 w 436001"/>
                  <a:gd name="connsiteY13" fmla="*/ 13069 h 136405"/>
                  <a:gd name="connsiteX14" fmla="*/ 181964 w 436001"/>
                  <a:gd name="connsiteY14" fmla="*/ 8168 h 136405"/>
                  <a:gd name="connsiteX15" fmla="*/ 231942 w 436001"/>
                  <a:gd name="connsiteY15" fmla="*/ 28588 h 136405"/>
                  <a:gd name="connsiteX16" fmla="*/ 285198 w 436001"/>
                  <a:gd name="connsiteY16" fmla="*/ 31038 h 136405"/>
                  <a:gd name="connsiteX17" fmla="*/ 331080 w 436001"/>
                  <a:gd name="connsiteY17" fmla="*/ 57993 h 136405"/>
                  <a:gd name="connsiteX18" fmla="*/ 383516 w 436001"/>
                  <a:gd name="connsiteY18" fmla="*/ 68611 h 136405"/>
                  <a:gd name="connsiteX19" fmla="*/ 425302 w 436001"/>
                  <a:gd name="connsiteY19" fmla="*/ 102100 h 136405"/>
                  <a:gd name="connsiteX20" fmla="*/ 421205 w 436001"/>
                  <a:gd name="connsiteY20" fmla="*/ 124153 h 136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001" h="136405">
                    <a:moveTo>
                      <a:pt x="421205" y="124153"/>
                    </a:moveTo>
                    <a:cubicBezTo>
                      <a:pt x="403999" y="124970"/>
                      <a:pt x="386794" y="136405"/>
                      <a:pt x="368769" y="136405"/>
                    </a:cubicBezTo>
                    <a:cubicBezTo>
                      <a:pt x="351563" y="136405"/>
                      <a:pt x="334357" y="124970"/>
                      <a:pt x="317151" y="123337"/>
                    </a:cubicBezTo>
                    <a:cubicBezTo>
                      <a:pt x="299946" y="121703"/>
                      <a:pt x="281101" y="130688"/>
                      <a:pt x="263896" y="128237"/>
                    </a:cubicBezTo>
                    <a:cubicBezTo>
                      <a:pt x="246690" y="125787"/>
                      <a:pt x="231123" y="111901"/>
                      <a:pt x="213917" y="107817"/>
                    </a:cubicBezTo>
                    <a:cubicBezTo>
                      <a:pt x="196711" y="103734"/>
                      <a:pt x="177048" y="110268"/>
                      <a:pt x="160661" y="105367"/>
                    </a:cubicBezTo>
                    <a:cubicBezTo>
                      <a:pt x="143456" y="100466"/>
                      <a:pt x="130346" y="84130"/>
                      <a:pt x="114779" y="78413"/>
                    </a:cubicBezTo>
                    <a:cubicBezTo>
                      <a:pt x="98393" y="71878"/>
                      <a:pt x="77910" y="75146"/>
                      <a:pt x="62343" y="67794"/>
                    </a:cubicBezTo>
                    <a:cubicBezTo>
                      <a:pt x="46776" y="60443"/>
                      <a:pt x="35305" y="43290"/>
                      <a:pt x="20558" y="34306"/>
                    </a:cubicBezTo>
                    <a:cubicBezTo>
                      <a:pt x="15642" y="31855"/>
                      <a:pt x="10726" y="29405"/>
                      <a:pt x="4990" y="27771"/>
                    </a:cubicBezTo>
                    <a:cubicBezTo>
                      <a:pt x="-3203" y="24504"/>
                      <a:pt x="-745" y="11435"/>
                      <a:pt x="8268" y="12252"/>
                    </a:cubicBezTo>
                    <a:cubicBezTo>
                      <a:pt x="14003" y="12252"/>
                      <a:pt x="19738" y="13069"/>
                      <a:pt x="24654" y="12252"/>
                    </a:cubicBezTo>
                    <a:cubicBezTo>
                      <a:pt x="41860" y="11435"/>
                      <a:pt x="59066" y="0"/>
                      <a:pt x="77091" y="0"/>
                    </a:cubicBezTo>
                    <a:cubicBezTo>
                      <a:pt x="94296" y="0"/>
                      <a:pt x="111502" y="11435"/>
                      <a:pt x="128708" y="13069"/>
                    </a:cubicBezTo>
                    <a:cubicBezTo>
                      <a:pt x="145914" y="14702"/>
                      <a:pt x="164758" y="5718"/>
                      <a:pt x="181964" y="8168"/>
                    </a:cubicBezTo>
                    <a:cubicBezTo>
                      <a:pt x="199169" y="10618"/>
                      <a:pt x="214736" y="24504"/>
                      <a:pt x="231942" y="28588"/>
                    </a:cubicBezTo>
                    <a:cubicBezTo>
                      <a:pt x="249148" y="32672"/>
                      <a:pt x="268812" y="26138"/>
                      <a:pt x="285198" y="31038"/>
                    </a:cubicBezTo>
                    <a:cubicBezTo>
                      <a:pt x="302404" y="35939"/>
                      <a:pt x="315513" y="52275"/>
                      <a:pt x="331080" y="57993"/>
                    </a:cubicBezTo>
                    <a:cubicBezTo>
                      <a:pt x="347466" y="64527"/>
                      <a:pt x="367949" y="61260"/>
                      <a:pt x="383516" y="68611"/>
                    </a:cubicBezTo>
                    <a:cubicBezTo>
                      <a:pt x="399083" y="75962"/>
                      <a:pt x="410554" y="93115"/>
                      <a:pt x="425302" y="102100"/>
                    </a:cubicBezTo>
                    <a:cubicBezTo>
                      <a:pt x="441688" y="110268"/>
                      <a:pt x="438411" y="122520"/>
                      <a:pt x="421205" y="12415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4F76948B-D09E-DB4C-9D57-68D9095E628D}"/>
                  </a:ext>
                </a:extLst>
              </p:cNvPr>
              <p:cNvSpPr/>
              <p:nvPr/>
            </p:nvSpPr>
            <p:spPr>
              <a:xfrm>
                <a:off x="638232" y="5257780"/>
                <a:ext cx="53255" cy="184596"/>
              </a:xfrm>
              <a:custGeom>
                <a:avLst/>
                <a:gdLst>
                  <a:gd name="connsiteX0" fmla="*/ 53256 w 53255"/>
                  <a:gd name="connsiteY0" fmla="*/ 184597 h 184596"/>
                  <a:gd name="connsiteX1" fmla="*/ 44243 w 53255"/>
                  <a:gd name="connsiteY1" fmla="*/ 162543 h 184596"/>
                  <a:gd name="connsiteX2" fmla="*/ 42605 w 53255"/>
                  <a:gd name="connsiteY2" fmla="*/ 109451 h 184596"/>
                  <a:gd name="connsiteX3" fmla="*/ 16386 w 53255"/>
                  <a:gd name="connsiteY3" fmla="*/ 62894 h 184596"/>
                  <a:gd name="connsiteX4" fmla="*/ 6555 w 53255"/>
                  <a:gd name="connsiteY4" fmla="*/ 10618 h 184596"/>
                  <a:gd name="connsiteX5" fmla="*/ 0 w 53255"/>
                  <a:gd name="connsiteY5" fmla="*/ 0 h 18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55" h="184596">
                    <a:moveTo>
                      <a:pt x="53256" y="184597"/>
                    </a:moveTo>
                    <a:cubicBezTo>
                      <a:pt x="49979" y="177245"/>
                      <a:pt x="45882" y="169894"/>
                      <a:pt x="44243" y="162543"/>
                    </a:cubicBezTo>
                    <a:cubicBezTo>
                      <a:pt x="40966" y="145390"/>
                      <a:pt x="46701" y="125787"/>
                      <a:pt x="42605" y="109451"/>
                    </a:cubicBezTo>
                    <a:cubicBezTo>
                      <a:pt x="37689" y="93115"/>
                      <a:pt x="22122" y="79230"/>
                      <a:pt x="16386" y="62894"/>
                    </a:cubicBezTo>
                    <a:cubicBezTo>
                      <a:pt x="10651" y="46558"/>
                      <a:pt x="13928" y="26138"/>
                      <a:pt x="6555" y="10618"/>
                    </a:cubicBezTo>
                    <a:cubicBezTo>
                      <a:pt x="4916" y="6534"/>
                      <a:pt x="2458" y="3267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C4F10050-72ED-DA49-9B59-5DA45E929D94}"/>
                  </a:ext>
                </a:extLst>
              </p:cNvPr>
              <p:cNvSpPr/>
              <p:nvPr/>
            </p:nvSpPr>
            <p:spPr>
              <a:xfrm>
                <a:off x="495670" y="5457079"/>
                <a:ext cx="161406" cy="22053"/>
              </a:xfrm>
              <a:custGeom>
                <a:avLst/>
                <a:gdLst>
                  <a:gd name="connsiteX0" fmla="*/ 161406 w 161406"/>
                  <a:gd name="connsiteY0" fmla="*/ 17153 h 22053"/>
                  <a:gd name="connsiteX1" fmla="*/ 137646 w 161406"/>
                  <a:gd name="connsiteY1" fmla="*/ 22054 h 22053"/>
                  <a:gd name="connsiteX2" fmla="*/ 86029 w 161406"/>
                  <a:gd name="connsiteY2" fmla="*/ 8985 h 22053"/>
                  <a:gd name="connsiteX3" fmla="*/ 32773 w 161406"/>
                  <a:gd name="connsiteY3" fmla="*/ 13886 h 22053"/>
                  <a:gd name="connsiteX4" fmla="*/ 0 w 161406"/>
                  <a:gd name="connsiteY4" fmla="*/ 0 h 2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406" h="22053">
                    <a:moveTo>
                      <a:pt x="161406" y="17153"/>
                    </a:moveTo>
                    <a:cubicBezTo>
                      <a:pt x="153213" y="19603"/>
                      <a:pt x="145839" y="22054"/>
                      <a:pt x="137646" y="22054"/>
                    </a:cubicBezTo>
                    <a:cubicBezTo>
                      <a:pt x="120440" y="22054"/>
                      <a:pt x="103234" y="10618"/>
                      <a:pt x="86029" y="8985"/>
                    </a:cubicBezTo>
                    <a:cubicBezTo>
                      <a:pt x="68823" y="7351"/>
                      <a:pt x="49979" y="16336"/>
                      <a:pt x="32773" y="13886"/>
                    </a:cubicBezTo>
                    <a:cubicBezTo>
                      <a:pt x="21302" y="12252"/>
                      <a:pt x="10651" y="5718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C8BBAFE5-8574-5949-A32B-8B851B50F407}"/>
                  </a:ext>
                </a:extLst>
              </p:cNvPr>
              <p:cNvSpPr/>
              <p:nvPr/>
            </p:nvSpPr>
            <p:spPr>
              <a:xfrm>
                <a:off x="480922" y="5287185"/>
                <a:ext cx="231048" cy="202566"/>
              </a:xfrm>
              <a:custGeom>
                <a:avLst/>
                <a:gdLst>
                  <a:gd name="connsiteX0" fmla="*/ 0 w 231048"/>
                  <a:gd name="connsiteY0" fmla="*/ 78413 h 202566"/>
                  <a:gd name="connsiteX1" fmla="*/ 4916 w 231048"/>
                  <a:gd name="connsiteY1" fmla="*/ 83314 h 202566"/>
                  <a:gd name="connsiteX2" fmla="*/ 53256 w 231048"/>
                  <a:gd name="connsiteY2" fmla="*/ 106184 h 202566"/>
                  <a:gd name="connsiteX3" fmla="*/ 90945 w 231048"/>
                  <a:gd name="connsiteY3" fmla="*/ 143757 h 202566"/>
                  <a:gd name="connsiteX4" fmla="*/ 141742 w 231048"/>
                  <a:gd name="connsiteY4" fmla="*/ 160093 h 202566"/>
                  <a:gd name="connsiteX5" fmla="*/ 184347 w 231048"/>
                  <a:gd name="connsiteY5" fmla="*/ 191948 h 202566"/>
                  <a:gd name="connsiteX6" fmla="*/ 231048 w 231048"/>
                  <a:gd name="connsiteY6" fmla="*/ 202566 h 202566"/>
                  <a:gd name="connsiteX7" fmla="*/ 211385 w 231048"/>
                  <a:gd name="connsiteY7" fmla="*/ 158459 h 202566"/>
                  <a:gd name="connsiteX8" fmla="*/ 171238 w 231048"/>
                  <a:gd name="connsiteY8" fmla="*/ 122520 h 202566"/>
                  <a:gd name="connsiteX9" fmla="*/ 145020 w 231048"/>
                  <a:gd name="connsiteY9" fmla="*/ 75962 h 202566"/>
                  <a:gd name="connsiteX10" fmla="*/ 100776 w 231048"/>
                  <a:gd name="connsiteY10" fmla="*/ 46558 h 202566"/>
                  <a:gd name="connsiteX11" fmla="*/ 68823 w 231048"/>
                  <a:gd name="connsiteY11" fmla="*/ 4084 h 202566"/>
                  <a:gd name="connsiteX12" fmla="*/ 63088 w 231048"/>
                  <a:gd name="connsiteY12" fmla="*/ 0 h 20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2566">
                    <a:moveTo>
                      <a:pt x="0" y="78413"/>
                    </a:moveTo>
                    <a:cubicBezTo>
                      <a:pt x="1639" y="80046"/>
                      <a:pt x="3277" y="81680"/>
                      <a:pt x="4916" y="83314"/>
                    </a:cubicBezTo>
                    <a:cubicBezTo>
                      <a:pt x="18844" y="94749"/>
                      <a:pt x="39327" y="96382"/>
                      <a:pt x="53256" y="106184"/>
                    </a:cubicBezTo>
                    <a:cubicBezTo>
                      <a:pt x="68004" y="115986"/>
                      <a:pt x="76197" y="134772"/>
                      <a:pt x="90945" y="143757"/>
                    </a:cubicBezTo>
                    <a:cubicBezTo>
                      <a:pt x="105692" y="152742"/>
                      <a:pt x="126995" y="151925"/>
                      <a:pt x="141742" y="160093"/>
                    </a:cubicBezTo>
                    <a:cubicBezTo>
                      <a:pt x="157309" y="168261"/>
                      <a:pt x="168780" y="185414"/>
                      <a:pt x="184347" y="191948"/>
                    </a:cubicBezTo>
                    <a:cubicBezTo>
                      <a:pt x="200733" y="198482"/>
                      <a:pt x="214662" y="196849"/>
                      <a:pt x="231048" y="202566"/>
                    </a:cubicBezTo>
                    <a:cubicBezTo>
                      <a:pt x="222036" y="187864"/>
                      <a:pt x="221216" y="173162"/>
                      <a:pt x="211385" y="158459"/>
                    </a:cubicBezTo>
                    <a:cubicBezTo>
                      <a:pt x="201553" y="143757"/>
                      <a:pt x="182708" y="136406"/>
                      <a:pt x="171238" y="122520"/>
                    </a:cubicBezTo>
                    <a:cubicBezTo>
                      <a:pt x="160587" y="108634"/>
                      <a:pt x="157309" y="88214"/>
                      <a:pt x="145020" y="75962"/>
                    </a:cubicBezTo>
                    <a:cubicBezTo>
                      <a:pt x="133549" y="62894"/>
                      <a:pt x="113066" y="57993"/>
                      <a:pt x="100776" y="46558"/>
                    </a:cubicBezTo>
                    <a:cubicBezTo>
                      <a:pt x="88487" y="34306"/>
                      <a:pt x="81932" y="14702"/>
                      <a:pt x="68823" y="4084"/>
                    </a:cubicBezTo>
                    <a:cubicBezTo>
                      <a:pt x="67184" y="2450"/>
                      <a:pt x="65546" y="1634"/>
                      <a:pt x="63088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75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166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5ACE-ED35-45C5-848E-2093CE0D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/>
              <a:t>Simple Agile Roadmap Timeline Template</a:t>
            </a:r>
            <a:endParaRPr lang="en-US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8121F12-319C-4F36-BA10-342403FED680}"/>
              </a:ext>
            </a:extLst>
          </p:cNvPr>
          <p:cNvSpPr/>
          <p:nvPr/>
        </p:nvSpPr>
        <p:spPr>
          <a:xfrm>
            <a:off x="2120481" y="1732488"/>
            <a:ext cx="8983331" cy="148144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046AEB2-A601-467F-B5FC-5D689EA4D5AB}"/>
              </a:ext>
            </a:extLst>
          </p:cNvPr>
          <p:cNvSpPr/>
          <p:nvPr/>
        </p:nvSpPr>
        <p:spPr>
          <a:xfrm>
            <a:off x="2120481" y="3274427"/>
            <a:ext cx="8983331" cy="12806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C0162B8-E0AE-4C24-A2EE-05C0269CAFDF}"/>
              </a:ext>
            </a:extLst>
          </p:cNvPr>
          <p:cNvSpPr/>
          <p:nvPr/>
        </p:nvSpPr>
        <p:spPr>
          <a:xfrm>
            <a:off x="2120481" y="4615609"/>
            <a:ext cx="8983331" cy="8861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3B4FDFB2-FE2C-416E-97D3-BA172E07B632}"/>
              </a:ext>
            </a:extLst>
          </p:cNvPr>
          <p:cNvSpPr/>
          <p:nvPr/>
        </p:nvSpPr>
        <p:spPr>
          <a:xfrm>
            <a:off x="2120481" y="5562200"/>
            <a:ext cx="8983331" cy="6836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C94CA6-8F6D-41A9-9966-4930932A8DFD}"/>
              </a:ext>
            </a:extLst>
          </p:cNvPr>
          <p:cNvSpPr/>
          <p:nvPr/>
        </p:nvSpPr>
        <p:spPr>
          <a:xfrm>
            <a:off x="1085011" y="1732487"/>
            <a:ext cx="1040988" cy="14814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C77AAB-5792-418D-8CD0-FB250A88916C}"/>
              </a:ext>
            </a:extLst>
          </p:cNvPr>
          <p:cNvSpPr/>
          <p:nvPr/>
        </p:nvSpPr>
        <p:spPr>
          <a:xfrm>
            <a:off x="1085011" y="3274426"/>
            <a:ext cx="1040988" cy="12806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E149A4-B848-452B-BE33-FF97177058F3}"/>
              </a:ext>
            </a:extLst>
          </p:cNvPr>
          <p:cNvSpPr/>
          <p:nvPr/>
        </p:nvSpPr>
        <p:spPr>
          <a:xfrm>
            <a:off x="1085011" y="4615609"/>
            <a:ext cx="1040988" cy="886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755149-9D5C-45DF-BD4D-E28AD9965C1E}"/>
              </a:ext>
            </a:extLst>
          </p:cNvPr>
          <p:cNvSpPr/>
          <p:nvPr/>
        </p:nvSpPr>
        <p:spPr>
          <a:xfrm>
            <a:off x="1085011" y="5562200"/>
            <a:ext cx="1040988" cy="6836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4EBD76C-5687-4730-9F19-0BE999332C20}"/>
              </a:ext>
            </a:extLst>
          </p:cNvPr>
          <p:cNvSpPr/>
          <p:nvPr/>
        </p:nvSpPr>
        <p:spPr>
          <a:xfrm>
            <a:off x="2201552" y="1334796"/>
            <a:ext cx="1778361" cy="3372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36E0CC7-2259-4C49-83FC-F373F1F9928B}"/>
              </a:ext>
            </a:extLst>
          </p:cNvPr>
          <p:cNvSpPr/>
          <p:nvPr/>
        </p:nvSpPr>
        <p:spPr>
          <a:xfrm>
            <a:off x="3982528" y="1334796"/>
            <a:ext cx="1778361" cy="3372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ABC3B9A-79AC-46C8-B38B-2A44713CE39F}"/>
              </a:ext>
            </a:extLst>
          </p:cNvPr>
          <p:cNvSpPr/>
          <p:nvPr/>
        </p:nvSpPr>
        <p:spPr>
          <a:xfrm>
            <a:off x="5763503" y="1334796"/>
            <a:ext cx="1778361" cy="3372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 YYYY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3B18CB8-D516-4029-B823-6421BA70BECC}"/>
              </a:ext>
            </a:extLst>
          </p:cNvPr>
          <p:cNvSpPr/>
          <p:nvPr/>
        </p:nvSpPr>
        <p:spPr>
          <a:xfrm>
            <a:off x="7544478" y="1334796"/>
            <a:ext cx="1778361" cy="3372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0DBC02C-9491-4032-8564-D480842D8D2C}"/>
              </a:ext>
            </a:extLst>
          </p:cNvPr>
          <p:cNvSpPr/>
          <p:nvPr/>
        </p:nvSpPr>
        <p:spPr>
          <a:xfrm>
            <a:off x="9325452" y="1334796"/>
            <a:ext cx="1778361" cy="3372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F93A513-6374-4F42-94AD-C40FCA387138}"/>
              </a:ext>
            </a:extLst>
          </p:cNvPr>
          <p:cNvCxnSpPr>
            <a:cxnSpLocks/>
          </p:cNvCxnSpPr>
          <p:nvPr/>
        </p:nvCxnSpPr>
        <p:spPr>
          <a:xfrm>
            <a:off x="3981221" y="1656505"/>
            <a:ext cx="0" cy="4589307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F4DE1FA-DFDF-4258-979B-13E99C1A0377}"/>
              </a:ext>
            </a:extLst>
          </p:cNvPr>
          <p:cNvCxnSpPr>
            <a:cxnSpLocks/>
          </p:cNvCxnSpPr>
          <p:nvPr/>
        </p:nvCxnSpPr>
        <p:spPr>
          <a:xfrm>
            <a:off x="5762196" y="1656505"/>
            <a:ext cx="0" cy="4589307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6D0EE9E-6460-4881-9517-CE769082E6AF}"/>
              </a:ext>
            </a:extLst>
          </p:cNvPr>
          <p:cNvCxnSpPr>
            <a:cxnSpLocks/>
          </p:cNvCxnSpPr>
          <p:nvPr/>
        </p:nvCxnSpPr>
        <p:spPr>
          <a:xfrm>
            <a:off x="7543171" y="1656505"/>
            <a:ext cx="0" cy="4589307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6EDFEB7-9954-4E41-85C3-B3E807B94834}"/>
              </a:ext>
            </a:extLst>
          </p:cNvPr>
          <p:cNvCxnSpPr>
            <a:cxnSpLocks/>
          </p:cNvCxnSpPr>
          <p:nvPr/>
        </p:nvCxnSpPr>
        <p:spPr>
          <a:xfrm>
            <a:off x="9324146" y="1656505"/>
            <a:ext cx="0" cy="4589307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E3C08B1-134C-4A69-8370-6A401038CA40}"/>
              </a:ext>
            </a:extLst>
          </p:cNvPr>
          <p:cNvSpPr/>
          <p:nvPr/>
        </p:nvSpPr>
        <p:spPr>
          <a:xfrm>
            <a:off x="5413408" y="2021174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1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5E97606-AF34-4433-AA18-C13D3F80F261}"/>
              </a:ext>
            </a:extLst>
          </p:cNvPr>
          <p:cNvSpPr/>
          <p:nvPr/>
        </p:nvSpPr>
        <p:spPr>
          <a:xfrm>
            <a:off x="6689352" y="2623208"/>
            <a:ext cx="1064735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Product 3</a:t>
            </a:r>
            <a:endParaRPr lang="en-US" sz="12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1561B94-2278-4D40-8301-FFB937119C6E}"/>
              </a:ext>
            </a:extLst>
          </p:cNvPr>
          <p:cNvCxnSpPr>
            <a:cxnSpLocks/>
          </p:cNvCxnSpPr>
          <p:nvPr/>
        </p:nvCxnSpPr>
        <p:spPr>
          <a:xfrm>
            <a:off x="3979914" y="1368548"/>
            <a:ext cx="0" cy="26969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2972A8A-C6E6-4DCF-A11B-8D14E3A4C0B0}"/>
              </a:ext>
            </a:extLst>
          </p:cNvPr>
          <p:cNvCxnSpPr>
            <a:cxnSpLocks/>
          </p:cNvCxnSpPr>
          <p:nvPr/>
        </p:nvCxnSpPr>
        <p:spPr>
          <a:xfrm>
            <a:off x="5760013" y="1368548"/>
            <a:ext cx="0" cy="26969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48EA2F9-C5E0-4764-B077-3C49D82EDB6A}"/>
              </a:ext>
            </a:extLst>
          </p:cNvPr>
          <p:cNvCxnSpPr>
            <a:cxnSpLocks/>
          </p:cNvCxnSpPr>
          <p:nvPr/>
        </p:nvCxnSpPr>
        <p:spPr>
          <a:xfrm>
            <a:off x="7543171" y="1368548"/>
            <a:ext cx="0" cy="26969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AD82A9D-84ED-4398-AE85-578016A3D652}"/>
              </a:ext>
            </a:extLst>
          </p:cNvPr>
          <p:cNvCxnSpPr>
            <a:cxnSpLocks/>
          </p:cNvCxnSpPr>
          <p:nvPr/>
        </p:nvCxnSpPr>
        <p:spPr>
          <a:xfrm>
            <a:off x="9322840" y="1368548"/>
            <a:ext cx="0" cy="26969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34AF2BD-0A9E-4A52-AF6A-D3E376F861D9}"/>
              </a:ext>
            </a:extLst>
          </p:cNvPr>
          <p:cNvSpPr/>
          <p:nvPr/>
        </p:nvSpPr>
        <p:spPr>
          <a:xfrm>
            <a:off x="5524325" y="4898441"/>
            <a:ext cx="2048453" cy="202488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F77FC8C-B017-4B7B-94A2-D7E940EA009A}"/>
              </a:ext>
            </a:extLst>
          </p:cNvPr>
          <p:cNvSpPr/>
          <p:nvPr/>
        </p:nvSpPr>
        <p:spPr>
          <a:xfrm>
            <a:off x="8111917" y="4898441"/>
            <a:ext cx="1878567" cy="202488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97249A0-70E6-48F8-BD84-E9BF560C706C}"/>
              </a:ext>
            </a:extLst>
          </p:cNvPr>
          <p:cNvSpPr txBox="1"/>
          <p:nvPr/>
        </p:nvSpPr>
        <p:spPr>
          <a:xfrm>
            <a:off x="6114465" y="4922741"/>
            <a:ext cx="8681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Access Control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97334B6C-9A08-4FB1-A3A7-2A6580B97A0C}"/>
              </a:ext>
            </a:extLst>
          </p:cNvPr>
          <p:cNvSpPr txBox="1"/>
          <p:nvPr/>
        </p:nvSpPr>
        <p:spPr>
          <a:xfrm>
            <a:off x="8439965" y="4922741"/>
            <a:ext cx="12224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ker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Content Management</a:t>
            </a:r>
            <a:endParaRPr lang="en-US" sz="1000" b="1" kern="0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95" name="Rectangle: Rounded Corners 15">
            <a:extLst>
              <a:ext uri="{FF2B5EF4-FFF2-40B4-BE49-F238E27FC236}">
                <a16:creationId xmlns:a16="http://schemas.microsoft.com/office/drawing/2014/main" id="{4176BC83-4719-3546-9E99-2F49FF41F730}"/>
              </a:ext>
            </a:extLst>
          </p:cNvPr>
          <p:cNvSpPr/>
          <p:nvPr/>
        </p:nvSpPr>
        <p:spPr>
          <a:xfrm>
            <a:off x="3175651" y="2623208"/>
            <a:ext cx="1652254" cy="417136"/>
          </a:xfrm>
          <a:prstGeom prst="roundRect">
            <a:avLst>
              <a:gd name="adj" fmla="val 243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Product 2</a:t>
            </a:r>
            <a:endParaRPr lang="en-US" sz="12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43" name="Rectangle: Rounded Corners 13">
            <a:extLst>
              <a:ext uri="{FF2B5EF4-FFF2-40B4-BE49-F238E27FC236}">
                <a16:creationId xmlns:a16="http://schemas.microsoft.com/office/drawing/2014/main" id="{94A35253-4432-CB48-8267-DCC935FA6141}"/>
              </a:ext>
            </a:extLst>
          </p:cNvPr>
          <p:cNvSpPr/>
          <p:nvPr/>
        </p:nvSpPr>
        <p:spPr>
          <a:xfrm>
            <a:off x="3839976" y="3995004"/>
            <a:ext cx="1850875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6</a:t>
            </a:r>
          </a:p>
        </p:txBody>
      </p:sp>
      <p:sp>
        <p:nvSpPr>
          <p:cNvPr id="154" name="Rectangle: Rounded Corners 13">
            <a:extLst>
              <a:ext uri="{FF2B5EF4-FFF2-40B4-BE49-F238E27FC236}">
                <a16:creationId xmlns:a16="http://schemas.microsoft.com/office/drawing/2014/main" id="{2C4656E6-94E8-8C46-8603-A685BA76667B}"/>
              </a:ext>
            </a:extLst>
          </p:cNvPr>
          <p:cNvSpPr/>
          <p:nvPr/>
        </p:nvSpPr>
        <p:spPr>
          <a:xfrm>
            <a:off x="2461361" y="3411909"/>
            <a:ext cx="2274489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4</a:t>
            </a:r>
          </a:p>
        </p:txBody>
      </p:sp>
      <p:sp>
        <p:nvSpPr>
          <p:cNvPr id="156" name="Rectangle: Rounded Corners 13">
            <a:extLst>
              <a:ext uri="{FF2B5EF4-FFF2-40B4-BE49-F238E27FC236}">
                <a16:creationId xmlns:a16="http://schemas.microsoft.com/office/drawing/2014/main" id="{3614622C-01C2-E146-BBE5-FD28303F813A}"/>
              </a:ext>
            </a:extLst>
          </p:cNvPr>
          <p:cNvSpPr/>
          <p:nvPr/>
        </p:nvSpPr>
        <p:spPr>
          <a:xfrm>
            <a:off x="7749600" y="3995004"/>
            <a:ext cx="1925281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7</a:t>
            </a:r>
          </a:p>
        </p:txBody>
      </p:sp>
      <p:sp>
        <p:nvSpPr>
          <p:cNvPr id="157" name="Rectangle: Rounded Corners 13">
            <a:extLst>
              <a:ext uri="{FF2B5EF4-FFF2-40B4-BE49-F238E27FC236}">
                <a16:creationId xmlns:a16="http://schemas.microsoft.com/office/drawing/2014/main" id="{CE06A7DB-314D-554F-82A8-31C445C46831}"/>
              </a:ext>
            </a:extLst>
          </p:cNvPr>
          <p:cNvSpPr/>
          <p:nvPr/>
        </p:nvSpPr>
        <p:spPr>
          <a:xfrm>
            <a:off x="6354181" y="3411909"/>
            <a:ext cx="3308254" cy="417136"/>
          </a:xfrm>
          <a:prstGeom prst="roundRect">
            <a:avLst>
              <a:gd name="adj" fmla="val 243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5</a:t>
            </a:r>
          </a:p>
        </p:txBody>
      </p:sp>
      <p:sp>
        <p:nvSpPr>
          <p:cNvPr id="158" name="Rectangle: Rounded Corners 13">
            <a:extLst>
              <a:ext uri="{FF2B5EF4-FFF2-40B4-BE49-F238E27FC236}">
                <a16:creationId xmlns:a16="http://schemas.microsoft.com/office/drawing/2014/main" id="{1CB45E3E-78A5-7842-A4B6-B66EA2F37A70}"/>
              </a:ext>
            </a:extLst>
          </p:cNvPr>
          <p:cNvSpPr/>
          <p:nvPr/>
        </p:nvSpPr>
        <p:spPr>
          <a:xfrm>
            <a:off x="5413408" y="4843752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9</a:t>
            </a:r>
          </a:p>
        </p:txBody>
      </p:sp>
      <p:sp>
        <p:nvSpPr>
          <p:cNvPr id="159" name="Rectangle: Rounded Corners 15">
            <a:extLst>
              <a:ext uri="{FF2B5EF4-FFF2-40B4-BE49-F238E27FC236}">
                <a16:creationId xmlns:a16="http://schemas.microsoft.com/office/drawing/2014/main" id="{ACA71B0E-BB15-CA47-94D7-612F88B5DC29}"/>
              </a:ext>
            </a:extLst>
          </p:cNvPr>
          <p:cNvSpPr/>
          <p:nvPr/>
        </p:nvSpPr>
        <p:spPr>
          <a:xfrm>
            <a:off x="3175651" y="4863683"/>
            <a:ext cx="1652254" cy="417136"/>
          </a:xfrm>
          <a:prstGeom prst="roundRect">
            <a:avLst>
              <a:gd name="adj" fmla="val 243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Product 8</a:t>
            </a:r>
            <a:endParaRPr lang="en-US" sz="12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60" name="Rectangle: Rounded Corners 13">
            <a:extLst>
              <a:ext uri="{FF2B5EF4-FFF2-40B4-BE49-F238E27FC236}">
                <a16:creationId xmlns:a16="http://schemas.microsoft.com/office/drawing/2014/main" id="{93FC02F2-F9E5-E946-A4B3-F248EFB96D3A}"/>
              </a:ext>
            </a:extLst>
          </p:cNvPr>
          <p:cNvSpPr/>
          <p:nvPr/>
        </p:nvSpPr>
        <p:spPr>
          <a:xfrm>
            <a:off x="4348063" y="5693894"/>
            <a:ext cx="5326818" cy="417136"/>
          </a:xfrm>
          <a:prstGeom prst="roundRect">
            <a:avLst>
              <a:gd name="adj" fmla="val 2435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10</a:t>
            </a:r>
          </a:p>
        </p:txBody>
      </p:sp>
      <p:grpSp>
        <p:nvGrpSpPr>
          <p:cNvPr id="24" name="Graphic 22">
            <a:extLst>
              <a:ext uri="{FF2B5EF4-FFF2-40B4-BE49-F238E27FC236}">
                <a16:creationId xmlns:a16="http://schemas.microsoft.com/office/drawing/2014/main" id="{C383E91F-0547-034F-8E0F-D9B9F831FE1C}"/>
              </a:ext>
            </a:extLst>
          </p:cNvPr>
          <p:cNvGrpSpPr/>
          <p:nvPr/>
        </p:nvGrpSpPr>
        <p:grpSpPr>
          <a:xfrm>
            <a:off x="9762663" y="2621210"/>
            <a:ext cx="2233338" cy="4019071"/>
            <a:chOff x="9762663" y="2621210"/>
            <a:chExt cx="2233338" cy="4019071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A8C284-FE98-F54E-86AF-F8167977B472}"/>
                </a:ext>
              </a:extLst>
            </p:cNvPr>
            <p:cNvSpPr/>
            <p:nvPr/>
          </p:nvSpPr>
          <p:spPr>
            <a:xfrm>
              <a:off x="10929520" y="3025055"/>
              <a:ext cx="224416" cy="274097"/>
            </a:xfrm>
            <a:custGeom>
              <a:avLst/>
              <a:gdLst>
                <a:gd name="connsiteX0" fmla="*/ 0 w 224416"/>
                <a:gd name="connsiteY0" fmla="*/ 102685 h 274097"/>
                <a:gd name="connsiteX1" fmla="*/ 15338 w 224416"/>
                <a:gd name="connsiteY1" fmla="*/ 274097 h 274097"/>
                <a:gd name="connsiteX2" fmla="*/ 224416 w 224416"/>
                <a:gd name="connsiteY2" fmla="*/ 232053 h 274097"/>
                <a:gd name="connsiteX3" fmla="*/ 175981 w 224416"/>
                <a:gd name="connsiteY3" fmla="*/ 29108 h 274097"/>
                <a:gd name="connsiteX4" fmla="*/ 35519 w 224416"/>
                <a:gd name="connsiteY4" fmla="*/ 0 h 27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416" h="274097">
                  <a:moveTo>
                    <a:pt x="0" y="102685"/>
                  </a:moveTo>
                  <a:lnTo>
                    <a:pt x="15338" y="274097"/>
                  </a:lnTo>
                  <a:lnTo>
                    <a:pt x="224416" y="232053"/>
                  </a:lnTo>
                  <a:lnTo>
                    <a:pt x="175981" y="29108"/>
                  </a:lnTo>
                  <a:lnTo>
                    <a:pt x="35519" y="0"/>
                  </a:ln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066E5B74-C10E-6F47-9CCB-5F1F25E76D01}"/>
                </a:ext>
              </a:extLst>
            </p:cNvPr>
            <p:cNvSpPr/>
            <p:nvPr/>
          </p:nvSpPr>
          <p:spPr>
            <a:xfrm>
              <a:off x="9762663" y="4267792"/>
              <a:ext cx="592094" cy="192472"/>
            </a:xfrm>
            <a:custGeom>
              <a:avLst/>
              <a:gdLst>
                <a:gd name="connsiteX0" fmla="*/ 5222 w 592094"/>
                <a:gd name="connsiteY0" fmla="*/ 173838 h 192472"/>
                <a:gd name="connsiteX1" fmla="*/ 270808 w 592094"/>
                <a:gd name="connsiteY1" fmla="*/ 169795 h 192472"/>
                <a:gd name="connsiteX2" fmla="*/ 592094 w 592094"/>
                <a:gd name="connsiteY2" fmla="*/ 35576 h 192472"/>
                <a:gd name="connsiteX3" fmla="*/ 535586 w 592094"/>
                <a:gd name="connsiteY3" fmla="*/ 0 h 192472"/>
                <a:gd name="connsiteX4" fmla="*/ 349111 w 592094"/>
                <a:gd name="connsiteY4" fmla="*/ 20214 h 192472"/>
                <a:gd name="connsiteX5" fmla="*/ 161021 w 592094"/>
                <a:gd name="connsiteY5" fmla="*/ 21831 h 192472"/>
                <a:gd name="connsiteX6" fmla="*/ 133575 w 592094"/>
                <a:gd name="connsiteY6" fmla="*/ 59833 h 192472"/>
                <a:gd name="connsiteX7" fmla="*/ 217529 w 592094"/>
                <a:gd name="connsiteY7" fmla="*/ 52556 h 192472"/>
                <a:gd name="connsiteX8" fmla="*/ 155371 w 592094"/>
                <a:gd name="connsiteY8" fmla="*/ 97834 h 192472"/>
                <a:gd name="connsiteX9" fmla="*/ 40741 w 592094"/>
                <a:gd name="connsiteY9" fmla="*/ 126133 h 192472"/>
                <a:gd name="connsiteX10" fmla="*/ 5222 w 592094"/>
                <a:gd name="connsiteY10" fmla="*/ 173838 h 19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094" h="192472">
                  <a:moveTo>
                    <a:pt x="5222" y="173838"/>
                  </a:moveTo>
                  <a:cubicBezTo>
                    <a:pt x="48813" y="211839"/>
                    <a:pt x="218336" y="181923"/>
                    <a:pt x="270808" y="169795"/>
                  </a:cubicBezTo>
                  <a:cubicBezTo>
                    <a:pt x="348304" y="152007"/>
                    <a:pt x="592094" y="35576"/>
                    <a:pt x="592094" y="35576"/>
                  </a:cubicBezTo>
                  <a:lnTo>
                    <a:pt x="535586" y="0"/>
                  </a:lnTo>
                  <a:cubicBezTo>
                    <a:pt x="535586" y="0"/>
                    <a:pt x="399161" y="20214"/>
                    <a:pt x="349111" y="20214"/>
                  </a:cubicBezTo>
                  <a:cubicBezTo>
                    <a:pt x="299061" y="20214"/>
                    <a:pt x="211071" y="809"/>
                    <a:pt x="161021" y="21831"/>
                  </a:cubicBezTo>
                  <a:cubicBezTo>
                    <a:pt x="111779" y="42853"/>
                    <a:pt x="113393" y="51747"/>
                    <a:pt x="133575" y="59833"/>
                  </a:cubicBezTo>
                  <a:cubicBezTo>
                    <a:pt x="153756" y="67109"/>
                    <a:pt x="205420" y="37193"/>
                    <a:pt x="217529" y="52556"/>
                  </a:cubicBezTo>
                  <a:cubicBezTo>
                    <a:pt x="223180" y="59833"/>
                    <a:pt x="194926" y="84089"/>
                    <a:pt x="155371" y="97834"/>
                  </a:cubicBezTo>
                  <a:cubicBezTo>
                    <a:pt x="114201" y="112388"/>
                    <a:pt x="60922" y="116431"/>
                    <a:pt x="40741" y="126133"/>
                  </a:cubicBezTo>
                  <a:cubicBezTo>
                    <a:pt x="18945" y="135836"/>
                    <a:pt x="-12538" y="158475"/>
                    <a:pt x="5222" y="173838"/>
                  </a:cubicBez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447393A-954C-4248-9CC0-6E61D4DCF96F}"/>
                </a:ext>
              </a:extLst>
            </p:cNvPr>
            <p:cNvSpPr/>
            <p:nvPr/>
          </p:nvSpPr>
          <p:spPr>
            <a:xfrm>
              <a:off x="10879471" y="6188091"/>
              <a:ext cx="368914" cy="413033"/>
            </a:xfrm>
            <a:custGeom>
              <a:avLst/>
              <a:gdLst>
                <a:gd name="connsiteX0" fmla="*/ 231681 w 368914"/>
                <a:gd name="connsiteY0" fmla="*/ 28299 h 413033"/>
                <a:gd name="connsiteX1" fmla="*/ 222802 w 368914"/>
                <a:gd name="connsiteY1" fmla="*/ 182732 h 413033"/>
                <a:gd name="connsiteX2" fmla="*/ 0 w 368914"/>
                <a:gd name="connsiteY2" fmla="*/ 357378 h 413033"/>
                <a:gd name="connsiteX3" fmla="*/ 126739 w 368914"/>
                <a:gd name="connsiteY3" fmla="*/ 409933 h 413033"/>
                <a:gd name="connsiteX4" fmla="*/ 368914 w 368914"/>
                <a:gd name="connsiteY4" fmla="*/ 242564 h 413033"/>
                <a:gd name="connsiteX5" fmla="*/ 360842 w 368914"/>
                <a:gd name="connsiteY5" fmla="*/ 0 h 413033"/>
                <a:gd name="connsiteX6" fmla="*/ 231681 w 368914"/>
                <a:gd name="connsiteY6" fmla="*/ 28299 h 413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914" h="413033">
                  <a:moveTo>
                    <a:pt x="231681" y="28299"/>
                  </a:moveTo>
                  <a:cubicBezTo>
                    <a:pt x="231681" y="28299"/>
                    <a:pt x="238139" y="164135"/>
                    <a:pt x="222802" y="182732"/>
                  </a:cubicBezTo>
                  <a:cubicBezTo>
                    <a:pt x="207464" y="201328"/>
                    <a:pt x="0" y="357378"/>
                    <a:pt x="0" y="357378"/>
                  </a:cubicBezTo>
                  <a:cubicBezTo>
                    <a:pt x="0" y="357378"/>
                    <a:pt x="58929" y="428530"/>
                    <a:pt x="126739" y="409933"/>
                  </a:cubicBezTo>
                  <a:cubicBezTo>
                    <a:pt x="194548" y="391337"/>
                    <a:pt x="368914" y="242564"/>
                    <a:pt x="368914" y="242564"/>
                  </a:cubicBezTo>
                  <a:lnTo>
                    <a:pt x="360842" y="0"/>
                  </a:lnTo>
                  <a:lnTo>
                    <a:pt x="231681" y="28299"/>
                  </a:lnTo>
                  <a:close/>
                </a:path>
              </a:pathLst>
            </a:custGeom>
            <a:solidFill>
              <a:schemeClr val="bg1"/>
            </a:solidFill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1D355621-48D3-2944-A25E-71D7EC1EA428}"/>
                </a:ext>
              </a:extLst>
            </p:cNvPr>
            <p:cNvSpPr/>
            <p:nvPr/>
          </p:nvSpPr>
          <p:spPr>
            <a:xfrm>
              <a:off x="11706904" y="6111279"/>
              <a:ext cx="233296" cy="421252"/>
            </a:xfrm>
            <a:custGeom>
              <a:avLst/>
              <a:gdLst>
                <a:gd name="connsiteX0" fmla="*/ 54086 w 233296"/>
                <a:gd name="connsiteY0" fmla="*/ 10511 h 421252"/>
                <a:gd name="connsiteX1" fmla="*/ 82340 w 233296"/>
                <a:gd name="connsiteY1" fmla="*/ 166561 h 421252"/>
                <a:gd name="connsiteX2" fmla="*/ 0 w 233296"/>
                <a:gd name="connsiteY2" fmla="*/ 421253 h 421252"/>
                <a:gd name="connsiteX3" fmla="*/ 233296 w 233296"/>
                <a:gd name="connsiteY3" fmla="*/ 156858 h 421252"/>
                <a:gd name="connsiteX4" fmla="*/ 165487 w 233296"/>
                <a:gd name="connsiteY4" fmla="*/ 0 h 421252"/>
                <a:gd name="connsiteX5" fmla="*/ 54086 w 233296"/>
                <a:gd name="connsiteY5" fmla="*/ 10511 h 42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296" h="421252">
                  <a:moveTo>
                    <a:pt x="54086" y="10511"/>
                  </a:moveTo>
                  <a:cubicBezTo>
                    <a:pt x="54086" y="10511"/>
                    <a:pt x="86376" y="136644"/>
                    <a:pt x="82340" y="166561"/>
                  </a:cubicBezTo>
                  <a:cubicBezTo>
                    <a:pt x="78303" y="196477"/>
                    <a:pt x="9687" y="396188"/>
                    <a:pt x="0" y="421253"/>
                  </a:cubicBezTo>
                  <a:cubicBezTo>
                    <a:pt x="143691" y="337164"/>
                    <a:pt x="233296" y="156858"/>
                    <a:pt x="233296" y="156858"/>
                  </a:cubicBezTo>
                  <a:cubicBezTo>
                    <a:pt x="233296" y="156858"/>
                    <a:pt x="165487" y="25874"/>
                    <a:pt x="165487" y="0"/>
                  </a:cubicBezTo>
                  <a:cubicBezTo>
                    <a:pt x="111401" y="8085"/>
                    <a:pt x="54086" y="10511"/>
                    <a:pt x="54086" y="10511"/>
                  </a:cubicBezTo>
                  <a:close/>
                </a:path>
              </a:pathLst>
            </a:custGeom>
            <a:solidFill>
              <a:schemeClr val="bg1"/>
            </a:solidFill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9DB2ED14-D7E1-6745-BB27-C90B2F70B36D}"/>
                </a:ext>
              </a:extLst>
            </p:cNvPr>
            <p:cNvSpPr/>
            <p:nvPr/>
          </p:nvSpPr>
          <p:spPr>
            <a:xfrm>
              <a:off x="10801136" y="6431463"/>
              <a:ext cx="489188" cy="208818"/>
            </a:xfrm>
            <a:custGeom>
              <a:avLst/>
              <a:gdLst>
                <a:gd name="connsiteX0" fmla="*/ 78335 w 489188"/>
                <a:gd name="connsiteY0" fmla="*/ 114814 h 208818"/>
                <a:gd name="connsiteX1" fmla="*/ 1646 w 489188"/>
                <a:gd name="connsiteY1" fmla="*/ 159284 h 208818"/>
                <a:gd name="connsiteX2" fmla="*/ 5682 w 489188"/>
                <a:gd name="connsiteY2" fmla="*/ 177072 h 208818"/>
                <a:gd name="connsiteX3" fmla="*/ 205881 w 489188"/>
                <a:gd name="connsiteY3" fmla="*/ 200520 h 208818"/>
                <a:gd name="connsiteX4" fmla="*/ 404465 w 489188"/>
                <a:gd name="connsiteY4" fmla="*/ 130985 h 208818"/>
                <a:gd name="connsiteX5" fmla="*/ 486804 w 489188"/>
                <a:gd name="connsiteY5" fmla="*/ 110771 h 208818"/>
                <a:gd name="connsiteX6" fmla="*/ 447249 w 489188"/>
                <a:gd name="connsiteY6" fmla="*/ 0 h 208818"/>
                <a:gd name="connsiteX7" fmla="*/ 150180 w 489188"/>
                <a:gd name="connsiteY7" fmla="*/ 125325 h 208818"/>
                <a:gd name="connsiteX8" fmla="*/ 78335 w 489188"/>
                <a:gd name="connsiteY8" fmla="*/ 114814 h 20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88" h="208818">
                  <a:moveTo>
                    <a:pt x="78335" y="114814"/>
                  </a:moveTo>
                  <a:cubicBezTo>
                    <a:pt x="78335" y="114814"/>
                    <a:pt x="25863" y="112388"/>
                    <a:pt x="1646" y="159284"/>
                  </a:cubicBezTo>
                  <a:cubicBezTo>
                    <a:pt x="-1583" y="165752"/>
                    <a:pt x="31" y="173029"/>
                    <a:pt x="5682" y="177072"/>
                  </a:cubicBezTo>
                  <a:cubicBezTo>
                    <a:pt x="53310" y="209414"/>
                    <a:pt x="119505" y="216690"/>
                    <a:pt x="205881" y="200520"/>
                  </a:cubicBezTo>
                  <a:cubicBezTo>
                    <a:pt x="297907" y="183540"/>
                    <a:pt x="346342" y="137453"/>
                    <a:pt x="404465" y="130985"/>
                  </a:cubicBezTo>
                  <a:cubicBezTo>
                    <a:pt x="462587" y="124516"/>
                    <a:pt x="486804" y="110771"/>
                    <a:pt x="486804" y="110771"/>
                  </a:cubicBezTo>
                  <a:cubicBezTo>
                    <a:pt x="486804" y="110771"/>
                    <a:pt x="503757" y="24256"/>
                    <a:pt x="447249" y="0"/>
                  </a:cubicBezTo>
                  <a:cubicBezTo>
                    <a:pt x="346342" y="28299"/>
                    <a:pt x="204266" y="118856"/>
                    <a:pt x="150180" y="125325"/>
                  </a:cubicBezTo>
                  <a:cubicBezTo>
                    <a:pt x="96094" y="131793"/>
                    <a:pt x="78335" y="114814"/>
                    <a:pt x="78335" y="11481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370FF7B-BB0D-C741-9DF6-4430F8E2BF9C}"/>
                </a:ext>
              </a:extLst>
            </p:cNvPr>
            <p:cNvSpPr/>
            <p:nvPr/>
          </p:nvSpPr>
          <p:spPr>
            <a:xfrm>
              <a:off x="11657662" y="6256472"/>
              <a:ext cx="338339" cy="322655"/>
            </a:xfrm>
            <a:custGeom>
              <a:avLst/>
              <a:gdLst>
                <a:gd name="connsiteX0" fmla="*/ 55700 w 338339"/>
                <a:gd name="connsiteY0" fmla="*/ 255846 h 322655"/>
                <a:gd name="connsiteX1" fmla="*/ 0 w 338339"/>
                <a:gd name="connsiteY1" fmla="*/ 310827 h 322655"/>
                <a:gd name="connsiteX2" fmla="*/ 151763 w 338339"/>
                <a:gd name="connsiteY2" fmla="*/ 297082 h 322655"/>
                <a:gd name="connsiteX3" fmla="*/ 246212 w 338339"/>
                <a:gd name="connsiteY3" fmla="*/ 159629 h 322655"/>
                <a:gd name="connsiteX4" fmla="*/ 333395 w 338339"/>
                <a:gd name="connsiteY4" fmla="*/ 86051 h 322655"/>
                <a:gd name="connsiteX5" fmla="*/ 335817 w 338339"/>
                <a:gd name="connsiteY5" fmla="*/ 65837 h 322655"/>
                <a:gd name="connsiteX6" fmla="*/ 281731 w 338339"/>
                <a:gd name="connsiteY6" fmla="*/ 345 h 322655"/>
                <a:gd name="connsiteX7" fmla="*/ 171137 w 338339"/>
                <a:gd name="connsiteY7" fmla="*/ 94136 h 322655"/>
                <a:gd name="connsiteX8" fmla="*/ 55700 w 338339"/>
                <a:gd name="connsiteY8" fmla="*/ 255846 h 32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9" h="322655">
                  <a:moveTo>
                    <a:pt x="55700" y="255846"/>
                  </a:moveTo>
                  <a:cubicBezTo>
                    <a:pt x="55700" y="255846"/>
                    <a:pt x="2422" y="264740"/>
                    <a:pt x="0" y="310827"/>
                  </a:cubicBezTo>
                  <a:cubicBezTo>
                    <a:pt x="25832" y="329423"/>
                    <a:pt x="109786" y="326998"/>
                    <a:pt x="151763" y="297082"/>
                  </a:cubicBezTo>
                  <a:cubicBezTo>
                    <a:pt x="193741" y="267165"/>
                    <a:pt x="215536" y="182268"/>
                    <a:pt x="246212" y="159629"/>
                  </a:cubicBezTo>
                  <a:cubicBezTo>
                    <a:pt x="269622" y="141840"/>
                    <a:pt x="314021" y="103030"/>
                    <a:pt x="333395" y="86051"/>
                  </a:cubicBezTo>
                  <a:cubicBezTo>
                    <a:pt x="339046" y="81199"/>
                    <a:pt x="339853" y="72305"/>
                    <a:pt x="335817" y="65837"/>
                  </a:cubicBezTo>
                  <a:cubicBezTo>
                    <a:pt x="322901" y="45623"/>
                    <a:pt x="294647" y="3579"/>
                    <a:pt x="281731" y="345"/>
                  </a:cubicBezTo>
                  <a:cubicBezTo>
                    <a:pt x="263972" y="-3698"/>
                    <a:pt x="220380" y="27835"/>
                    <a:pt x="171137" y="94136"/>
                  </a:cubicBezTo>
                  <a:cubicBezTo>
                    <a:pt x="121895" y="160437"/>
                    <a:pt x="113823" y="228355"/>
                    <a:pt x="55700" y="25584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F6905BA-2AE9-2E43-A4D6-4F6D7FAAD048}"/>
                </a:ext>
              </a:extLst>
            </p:cNvPr>
            <p:cNvSpPr/>
            <p:nvPr/>
          </p:nvSpPr>
          <p:spPr>
            <a:xfrm>
              <a:off x="10951236" y="3945990"/>
              <a:ext cx="528735" cy="2300517"/>
            </a:xfrm>
            <a:custGeom>
              <a:avLst/>
              <a:gdLst>
                <a:gd name="connsiteX0" fmla="*/ 24297 w 528735"/>
                <a:gd name="connsiteY0" fmla="*/ 131793 h 2300517"/>
                <a:gd name="connsiteX1" fmla="*/ 24297 w 528735"/>
                <a:gd name="connsiteY1" fmla="*/ 1098007 h 2300517"/>
                <a:gd name="connsiteX2" fmla="*/ 153458 w 528735"/>
                <a:gd name="connsiteY2" fmla="*/ 2293847 h 2300517"/>
                <a:gd name="connsiteX3" fmla="*/ 302800 w 528735"/>
                <a:gd name="connsiteY3" fmla="*/ 2293847 h 2300517"/>
                <a:gd name="connsiteX4" fmla="*/ 405321 w 528735"/>
                <a:gd name="connsiteY4" fmla="*/ 1440830 h 2300517"/>
                <a:gd name="connsiteX5" fmla="*/ 407742 w 528735"/>
                <a:gd name="connsiteY5" fmla="*/ 1071325 h 2300517"/>
                <a:gd name="connsiteX6" fmla="*/ 523179 w 528735"/>
                <a:gd name="connsiteY6" fmla="*/ 405082 h 2300517"/>
                <a:gd name="connsiteX7" fmla="*/ 335090 w 528735"/>
                <a:gd name="connsiteY7" fmla="*/ 0 h 2300517"/>
                <a:gd name="connsiteX8" fmla="*/ 24297 w 528735"/>
                <a:gd name="connsiteY8" fmla="*/ 131793 h 230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735" h="2300517">
                  <a:moveTo>
                    <a:pt x="24297" y="131793"/>
                  </a:moveTo>
                  <a:cubicBezTo>
                    <a:pt x="6538" y="257926"/>
                    <a:pt x="-20101" y="793185"/>
                    <a:pt x="24297" y="1098007"/>
                  </a:cubicBezTo>
                  <a:cubicBezTo>
                    <a:pt x="68696" y="1402829"/>
                    <a:pt x="147807" y="2232398"/>
                    <a:pt x="153458" y="2293847"/>
                  </a:cubicBezTo>
                  <a:cubicBezTo>
                    <a:pt x="197857" y="2302742"/>
                    <a:pt x="282618" y="2302742"/>
                    <a:pt x="302800" y="2293847"/>
                  </a:cubicBezTo>
                  <a:cubicBezTo>
                    <a:pt x="314908" y="2225930"/>
                    <a:pt x="402899" y="1642159"/>
                    <a:pt x="405321" y="1440830"/>
                  </a:cubicBezTo>
                  <a:cubicBezTo>
                    <a:pt x="408550" y="1239502"/>
                    <a:pt x="406128" y="1094772"/>
                    <a:pt x="407742" y="1071325"/>
                  </a:cubicBezTo>
                  <a:cubicBezTo>
                    <a:pt x="419044" y="912041"/>
                    <a:pt x="557891" y="637135"/>
                    <a:pt x="523179" y="405082"/>
                  </a:cubicBezTo>
                  <a:cubicBezTo>
                    <a:pt x="488468" y="173029"/>
                    <a:pt x="335090" y="0"/>
                    <a:pt x="335090" y="0"/>
                  </a:cubicBezTo>
                  <a:lnTo>
                    <a:pt x="24297" y="13179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BBDB1A0-91F9-C743-8E48-A32981D83589}"/>
                </a:ext>
              </a:extLst>
            </p:cNvPr>
            <p:cNvSpPr/>
            <p:nvPr/>
          </p:nvSpPr>
          <p:spPr>
            <a:xfrm>
              <a:off x="11272603" y="4024419"/>
              <a:ext cx="614319" cy="2144266"/>
            </a:xfrm>
            <a:custGeom>
              <a:avLst/>
              <a:gdLst>
                <a:gd name="connsiteX0" fmla="*/ 229260 w 614319"/>
                <a:gd name="connsiteY0" fmla="*/ 0 h 2144266"/>
                <a:gd name="connsiteX1" fmla="*/ 427844 w 614319"/>
                <a:gd name="connsiteY1" fmla="*/ 393762 h 2144266"/>
                <a:gd name="connsiteX2" fmla="*/ 475472 w 614319"/>
                <a:gd name="connsiteY2" fmla="*/ 1120646 h 2144266"/>
                <a:gd name="connsiteX3" fmla="*/ 614319 w 614319"/>
                <a:gd name="connsiteY3" fmla="*/ 2112733 h 2144266"/>
                <a:gd name="connsiteX4" fmla="*/ 488388 w 614319"/>
                <a:gd name="connsiteY4" fmla="*/ 2144266 h 2144266"/>
                <a:gd name="connsiteX5" fmla="*/ 0 w 614319"/>
                <a:gd name="connsiteY5" fmla="*/ 729309 h 2144266"/>
                <a:gd name="connsiteX6" fmla="*/ 0 w 614319"/>
                <a:gd name="connsiteY6" fmla="*/ 25873 h 2144266"/>
                <a:gd name="connsiteX7" fmla="*/ 229260 w 614319"/>
                <a:gd name="connsiteY7" fmla="*/ 0 h 214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319" h="2144266">
                  <a:moveTo>
                    <a:pt x="229260" y="0"/>
                  </a:moveTo>
                  <a:cubicBezTo>
                    <a:pt x="282538" y="97026"/>
                    <a:pt x="406048" y="216691"/>
                    <a:pt x="427844" y="393762"/>
                  </a:cubicBezTo>
                  <a:cubicBezTo>
                    <a:pt x="449640" y="570834"/>
                    <a:pt x="402012" y="928212"/>
                    <a:pt x="475472" y="1120646"/>
                  </a:cubicBezTo>
                  <a:cubicBezTo>
                    <a:pt x="514220" y="1222523"/>
                    <a:pt x="603018" y="1432745"/>
                    <a:pt x="614319" y="2112733"/>
                  </a:cubicBezTo>
                  <a:cubicBezTo>
                    <a:pt x="521485" y="2134564"/>
                    <a:pt x="488388" y="2144266"/>
                    <a:pt x="488388" y="2144266"/>
                  </a:cubicBezTo>
                  <a:lnTo>
                    <a:pt x="0" y="729309"/>
                  </a:lnTo>
                  <a:lnTo>
                    <a:pt x="0" y="25873"/>
                  </a:lnTo>
                  <a:lnTo>
                    <a:pt x="22926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B19EC7A-08DA-B547-82AC-24AFADC723B9}"/>
                </a:ext>
              </a:extLst>
            </p:cNvPr>
            <p:cNvSpPr/>
            <p:nvPr/>
          </p:nvSpPr>
          <p:spPr>
            <a:xfrm>
              <a:off x="11358979" y="4351072"/>
              <a:ext cx="117202" cy="666242"/>
            </a:xfrm>
            <a:custGeom>
              <a:avLst/>
              <a:gdLst>
                <a:gd name="connsiteX0" fmla="*/ 115437 w 117202"/>
                <a:gd name="connsiteY0" fmla="*/ 0 h 666242"/>
                <a:gd name="connsiteX1" fmla="*/ 0 w 117202"/>
                <a:gd name="connsiteY1" fmla="*/ 666243 h 66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7202" h="666242">
                  <a:moveTo>
                    <a:pt x="115437" y="0"/>
                  </a:moveTo>
                  <a:cubicBezTo>
                    <a:pt x="134004" y="153624"/>
                    <a:pt x="0" y="445509"/>
                    <a:pt x="0" y="666243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690CD14-257F-ED47-9D41-4BB04324B332}"/>
                </a:ext>
              </a:extLst>
            </p:cNvPr>
            <p:cNvSpPr/>
            <p:nvPr/>
          </p:nvSpPr>
          <p:spPr>
            <a:xfrm>
              <a:off x="10684116" y="2695977"/>
              <a:ext cx="423807" cy="511866"/>
            </a:xfrm>
            <a:custGeom>
              <a:avLst/>
              <a:gdLst>
                <a:gd name="connsiteX0" fmla="*/ 0 w 423807"/>
                <a:gd name="connsiteY0" fmla="*/ 203754 h 511866"/>
                <a:gd name="connsiteX1" fmla="*/ 102521 w 423807"/>
                <a:gd name="connsiteY1" fmla="*/ 493214 h 511866"/>
                <a:gd name="connsiteX2" fmla="*/ 264779 w 423807"/>
                <a:gd name="connsiteY2" fmla="*/ 468149 h 511866"/>
                <a:gd name="connsiteX3" fmla="*/ 423808 w 423807"/>
                <a:gd name="connsiteY3" fmla="*/ 337973 h 511866"/>
                <a:gd name="connsiteX4" fmla="*/ 347926 w 423807"/>
                <a:gd name="connsiteY4" fmla="*/ 121282 h 511866"/>
                <a:gd name="connsiteX5" fmla="*/ 129160 w 423807"/>
                <a:gd name="connsiteY5" fmla="*/ 0 h 511866"/>
                <a:gd name="connsiteX6" fmla="*/ 0 w 423807"/>
                <a:gd name="connsiteY6" fmla="*/ 203754 h 51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807" h="511866">
                  <a:moveTo>
                    <a:pt x="0" y="203754"/>
                  </a:moveTo>
                  <a:cubicBezTo>
                    <a:pt x="21796" y="278140"/>
                    <a:pt x="62966" y="446318"/>
                    <a:pt x="102521" y="493214"/>
                  </a:cubicBezTo>
                  <a:cubicBezTo>
                    <a:pt x="142076" y="540109"/>
                    <a:pt x="230874" y="485937"/>
                    <a:pt x="264779" y="468149"/>
                  </a:cubicBezTo>
                  <a:cubicBezTo>
                    <a:pt x="298683" y="450361"/>
                    <a:pt x="423808" y="337973"/>
                    <a:pt x="423808" y="337973"/>
                  </a:cubicBezTo>
                  <a:lnTo>
                    <a:pt x="347926" y="121282"/>
                  </a:lnTo>
                  <a:lnTo>
                    <a:pt x="129160" y="0"/>
                  </a:lnTo>
                  <a:lnTo>
                    <a:pt x="0" y="203754"/>
                  </a:lnTo>
                  <a:close/>
                </a:path>
              </a:pathLst>
            </a:custGeom>
            <a:solidFill>
              <a:schemeClr val="bg1"/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84DCA50-BDA5-7049-B3E4-061502AACF0B}"/>
                </a:ext>
              </a:extLst>
            </p:cNvPr>
            <p:cNvSpPr/>
            <p:nvPr/>
          </p:nvSpPr>
          <p:spPr>
            <a:xfrm>
              <a:off x="10933557" y="3147954"/>
              <a:ext cx="220379" cy="151198"/>
            </a:xfrm>
            <a:custGeom>
              <a:avLst/>
              <a:gdLst>
                <a:gd name="connsiteX0" fmla="*/ 0 w 220379"/>
                <a:gd name="connsiteY0" fmla="*/ 24256 h 151198"/>
                <a:gd name="connsiteX1" fmla="*/ 11301 w 220379"/>
                <a:gd name="connsiteY1" fmla="*/ 151198 h 151198"/>
                <a:gd name="connsiteX2" fmla="*/ 220380 w 220379"/>
                <a:gd name="connsiteY2" fmla="*/ 109154 h 151198"/>
                <a:gd name="connsiteX3" fmla="*/ 194548 w 220379"/>
                <a:gd name="connsiteY3" fmla="*/ 0 h 151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379" h="151198">
                  <a:moveTo>
                    <a:pt x="0" y="24256"/>
                  </a:moveTo>
                  <a:lnTo>
                    <a:pt x="11301" y="151198"/>
                  </a:lnTo>
                  <a:lnTo>
                    <a:pt x="220380" y="109154"/>
                  </a:lnTo>
                  <a:lnTo>
                    <a:pt x="194548" y="0"/>
                  </a:ln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8B63DCD9-EC51-5A4D-A17C-5B1635951442}"/>
                </a:ext>
              </a:extLst>
            </p:cNvPr>
            <p:cNvSpPr/>
            <p:nvPr/>
          </p:nvSpPr>
          <p:spPr>
            <a:xfrm>
              <a:off x="9762663" y="4267792"/>
              <a:ext cx="592094" cy="192472"/>
            </a:xfrm>
            <a:custGeom>
              <a:avLst/>
              <a:gdLst>
                <a:gd name="connsiteX0" fmla="*/ 5222 w 592094"/>
                <a:gd name="connsiteY0" fmla="*/ 173838 h 192472"/>
                <a:gd name="connsiteX1" fmla="*/ 270808 w 592094"/>
                <a:gd name="connsiteY1" fmla="*/ 169795 h 192472"/>
                <a:gd name="connsiteX2" fmla="*/ 592094 w 592094"/>
                <a:gd name="connsiteY2" fmla="*/ 35576 h 192472"/>
                <a:gd name="connsiteX3" fmla="*/ 535586 w 592094"/>
                <a:gd name="connsiteY3" fmla="*/ 0 h 192472"/>
                <a:gd name="connsiteX4" fmla="*/ 349111 w 592094"/>
                <a:gd name="connsiteY4" fmla="*/ 20214 h 192472"/>
                <a:gd name="connsiteX5" fmla="*/ 161021 w 592094"/>
                <a:gd name="connsiteY5" fmla="*/ 21831 h 192472"/>
                <a:gd name="connsiteX6" fmla="*/ 133575 w 592094"/>
                <a:gd name="connsiteY6" fmla="*/ 59833 h 192472"/>
                <a:gd name="connsiteX7" fmla="*/ 217529 w 592094"/>
                <a:gd name="connsiteY7" fmla="*/ 52556 h 192472"/>
                <a:gd name="connsiteX8" fmla="*/ 155371 w 592094"/>
                <a:gd name="connsiteY8" fmla="*/ 97834 h 192472"/>
                <a:gd name="connsiteX9" fmla="*/ 40741 w 592094"/>
                <a:gd name="connsiteY9" fmla="*/ 126133 h 192472"/>
                <a:gd name="connsiteX10" fmla="*/ 5222 w 592094"/>
                <a:gd name="connsiteY10" fmla="*/ 173838 h 19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094" h="192472">
                  <a:moveTo>
                    <a:pt x="5222" y="173838"/>
                  </a:moveTo>
                  <a:cubicBezTo>
                    <a:pt x="48813" y="211839"/>
                    <a:pt x="218336" y="181923"/>
                    <a:pt x="270808" y="169795"/>
                  </a:cubicBezTo>
                  <a:cubicBezTo>
                    <a:pt x="348304" y="152007"/>
                    <a:pt x="592094" y="35576"/>
                    <a:pt x="592094" y="35576"/>
                  </a:cubicBezTo>
                  <a:lnTo>
                    <a:pt x="535586" y="0"/>
                  </a:lnTo>
                  <a:cubicBezTo>
                    <a:pt x="535586" y="0"/>
                    <a:pt x="399161" y="20214"/>
                    <a:pt x="349111" y="20214"/>
                  </a:cubicBezTo>
                  <a:cubicBezTo>
                    <a:pt x="299061" y="20214"/>
                    <a:pt x="211071" y="809"/>
                    <a:pt x="161021" y="21831"/>
                  </a:cubicBezTo>
                  <a:cubicBezTo>
                    <a:pt x="111779" y="42853"/>
                    <a:pt x="113393" y="51747"/>
                    <a:pt x="133575" y="59833"/>
                  </a:cubicBezTo>
                  <a:cubicBezTo>
                    <a:pt x="153756" y="67109"/>
                    <a:pt x="205420" y="37193"/>
                    <a:pt x="217529" y="52556"/>
                  </a:cubicBezTo>
                  <a:cubicBezTo>
                    <a:pt x="223180" y="59833"/>
                    <a:pt x="194926" y="84089"/>
                    <a:pt x="155371" y="97834"/>
                  </a:cubicBezTo>
                  <a:cubicBezTo>
                    <a:pt x="114201" y="112388"/>
                    <a:pt x="60922" y="116431"/>
                    <a:pt x="40741" y="126133"/>
                  </a:cubicBezTo>
                  <a:cubicBezTo>
                    <a:pt x="18945" y="135836"/>
                    <a:pt x="-12538" y="158475"/>
                    <a:pt x="5222" y="173838"/>
                  </a:cubicBezTo>
                  <a:close/>
                </a:path>
              </a:pathLst>
            </a:custGeom>
            <a:noFill/>
            <a:ln w="8046" cap="rnd">
              <a:solidFill>
                <a:srgbClr val="00233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6A651C92-0003-5141-BB0D-A4FBA64F5E34}"/>
                </a:ext>
              </a:extLst>
            </p:cNvPr>
            <p:cNvSpPr/>
            <p:nvPr/>
          </p:nvSpPr>
          <p:spPr>
            <a:xfrm>
              <a:off x="10684116" y="2899731"/>
              <a:ext cx="249440" cy="308237"/>
            </a:xfrm>
            <a:custGeom>
              <a:avLst/>
              <a:gdLst>
                <a:gd name="connsiteX0" fmla="*/ 0 w 249440"/>
                <a:gd name="connsiteY0" fmla="*/ 0 h 308237"/>
                <a:gd name="connsiteX1" fmla="*/ 102521 w 249440"/>
                <a:gd name="connsiteY1" fmla="*/ 289460 h 308237"/>
                <a:gd name="connsiteX2" fmla="*/ 249441 w 249440"/>
                <a:gd name="connsiteY2" fmla="*/ 272480 h 30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9440" h="308237">
                  <a:moveTo>
                    <a:pt x="0" y="0"/>
                  </a:moveTo>
                  <a:cubicBezTo>
                    <a:pt x="21796" y="74386"/>
                    <a:pt x="62966" y="242564"/>
                    <a:pt x="102521" y="289460"/>
                  </a:cubicBezTo>
                  <a:cubicBezTo>
                    <a:pt x="137233" y="330696"/>
                    <a:pt x="208271" y="294311"/>
                    <a:pt x="249441" y="27248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55A5017F-1944-FA4D-9B96-FD83BB6AB304}"/>
                </a:ext>
              </a:extLst>
            </p:cNvPr>
            <p:cNvSpPr/>
            <p:nvPr/>
          </p:nvSpPr>
          <p:spPr>
            <a:xfrm>
              <a:off x="10191371" y="3299153"/>
              <a:ext cx="850357" cy="1092489"/>
            </a:xfrm>
            <a:custGeom>
              <a:avLst/>
              <a:gdLst>
                <a:gd name="connsiteX0" fmla="*/ 673569 w 850357"/>
                <a:gd name="connsiteY0" fmla="*/ 0 h 1092489"/>
                <a:gd name="connsiteX1" fmla="*/ 593651 w 850357"/>
                <a:gd name="connsiteY1" fmla="*/ 121282 h 1092489"/>
                <a:gd name="connsiteX2" fmla="*/ 486286 w 850357"/>
                <a:gd name="connsiteY2" fmla="*/ 734969 h 1092489"/>
                <a:gd name="connsiteX3" fmla="*/ 70551 w 850357"/>
                <a:gd name="connsiteY3" fmla="*/ 905573 h 1092489"/>
                <a:gd name="connsiteX4" fmla="*/ 4357 w 850357"/>
                <a:gd name="connsiteY4" fmla="*/ 958937 h 1092489"/>
                <a:gd name="connsiteX5" fmla="*/ 73780 w 850357"/>
                <a:gd name="connsiteY5" fmla="*/ 1089921 h 1092489"/>
                <a:gd name="connsiteX6" fmla="*/ 132710 w 850357"/>
                <a:gd name="connsiteY6" fmla="*/ 1067282 h 1092489"/>
                <a:gd name="connsiteX7" fmla="*/ 646122 w 850357"/>
                <a:gd name="connsiteY7" fmla="*/ 897487 h 1092489"/>
                <a:gd name="connsiteX8" fmla="*/ 850357 w 850357"/>
                <a:gd name="connsiteY8" fmla="*/ 378400 h 1092489"/>
                <a:gd name="connsiteX9" fmla="*/ 673569 w 850357"/>
                <a:gd name="connsiteY9" fmla="*/ 0 h 109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0357" h="1092489">
                  <a:moveTo>
                    <a:pt x="673569" y="0"/>
                  </a:moveTo>
                  <a:cubicBezTo>
                    <a:pt x="673569" y="0"/>
                    <a:pt x="608181" y="61450"/>
                    <a:pt x="593651" y="121282"/>
                  </a:cubicBezTo>
                  <a:cubicBezTo>
                    <a:pt x="579120" y="181115"/>
                    <a:pt x="504853" y="705861"/>
                    <a:pt x="486286" y="734969"/>
                  </a:cubicBezTo>
                  <a:cubicBezTo>
                    <a:pt x="467720" y="764077"/>
                    <a:pt x="77009" y="880508"/>
                    <a:pt x="70551" y="905573"/>
                  </a:cubicBezTo>
                  <a:cubicBezTo>
                    <a:pt x="22116" y="899913"/>
                    <a:pt x="-12596" y="929829"/>
                    <a:pt x="4357" y="958937"/>
                  </a:cubicBezTo>
                  <a:cubicBezTo>
                    <a:pt x="21309" y="988044"/>
                    <a:pt x="50370" y="1076985"/>
                    <a:pt x="73780" y="1089921"/>
                  </a:cubicBezTo>
                  <a:cubicBezTo>
                    <a:pt x="97998" y="1102049"/>
                    <a:pt x="132710" y="1067282"/>
                    <a:pt x="132710" y="1067282"/>
                  </a:cubicBezTo>
                  <a:cubicBezTo>
                    <a:pt x="132710" y="1067282"/>
                    <a:pt x="563783" y="972682"/>
                    <a:pt x="646122" y="897487"/>
                  </a:cubicBezTo>
                  <a:cubicBezTo>
                    <a:pt x="728462" y="822292"/>
                    <a:pt x="850357" y="378400"/>
                    <a:pt x="850357" y="378400"/>
                  </a:cubicBezTo>
                  <a:lnTo>
                    <a:pt x="673569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4900859-6328-C34B-B2EC-E28561EF1A92}"/>
                </a:ext>
              </a:extLst>
            </p:cNvPr>
            <p:cNvSpPr/>
            <p:nvPr/>
          </p:nvSpPr>
          <p:spPr>
            <a:xfrm>
              <a:off x="10799553" y="3207787"/>
              <a:ext cx="767031" cy="938221"/>
            </a:xfrm>
            <a:custGeom>
              <a:avLst/>
              <a:gdLst>
                <a:gd name="connsiteX0" fmla="*/ 0 w 767031"/>
                <a:gd name="connsiteY0" fmla="*/ 504533 h 938221"/>
                <a:gd name="connsiteX1" fmla="*/ 127546 w 767031"/>
                <a:gd name="connsiteY1" fmla="*/ 844123 h 938221"/>
                <a:gd name="connsiteX2" fmla="*/ 148535 w 767031"/>
                <a:gd name="connsiteY2" fmla="*/ 937914 h 938221"/>
                <a:gd name="connsiteX3" fmla="*/ 208271 w 767031"/>
                <a:gd name="connsiteY3" fmla="*/ 888593 h 938221"/>
                <a:gd name="connsiteX4" fmla="*/ 284153 w 767031"/>
                <a:gd name="connsiteY4" fmla="*/ 912041 h 938221"/>
                <a:gd name="connsiteX5" fmla="*/ 343890 w 767031"/>
                <a:gd name="connsiteY5" fmla="*/ 875656 h 938221"/>
                <a:gd name="connsiteX6" fmla="*/ 453676 w 767031"/>
                <a:gd name="connsiteY6" fmla="*/ 899104 h 938221"/>
                <a:gd name="connsiteX7" fmla="*/ 583644 w 767031"/>
                <a:gd name="connsiteY7" fmla="*/ 852208 h 938221"/>
                <a:gd name="connsiteX8" fmla="*/ 750745 w 767031"/>
                <a:gd name="connsiteY8" fmla="*/ 862720 h 938221"/>
                <a:gd name="connsiteX9" fmla="*/ 750745 w 767031"/>
                <a:gd name="connsiteY9" fmla="*/ 763268 h 938221"/>
                <a:gd name="connsiteX10" fmla="*/ 615126 w 767031"/>
                <a:gd name="connsiteY10" fmla="*/ 222350 h 938221"/>
                <a:gd name="connsiteX11" fmla="*/ 487581 w 767031"/>
                <a:gd name="connsiteY11" fmla="*/ 0 h 938221"/>
                <a:gd name="connsiteX12" fmla="*/ 346311 w 767031"/>
                <a:gd name="connsiteY12" fmla="*/ 17788 h 938221"/>
                <a:gd name="connsiteX13" fmla="*/ 346311 w 767031"/>
                <a:gd name="connsiteY13" fmla="*/ 17788 h 938221"/>
                <a:gd name="connsiteX14" fmla="*/ 338239 w 767031"/>
                <a:gd name="connsiteY14" fmla="*/ 37193 h 938221"/>
                <a:gd name="connsiteX15" fmla="*/ 276080 w 767031"/>
                <a:gd name="connsiteY15" fmla="*/ 59832 h 938221"/>
                <a:gd name="connsiteX16" fmla="*/ 138040 w 767031"/>
                <a:gd name="connsiteY16" fmla="*/ 59832 h 938221"/>
                <a:gd name="connsiteX17" fmla="*/ 65387 w 767031"/>
                <a:gd name="connsiteY17" fmla="*/ 90557 h 938221"/>
                <a:gd name="connsiteX18" fmla="*/ 0 w 767031"/>
                <a:gd name="connsiteY18" fmla="*/ 504533 h 938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7031" h="938221">
                  <a:moveTo>
                    <a:pt x="0" y="504533"/>
                  </a:moveTo>
                  <a:lnTo>
                    <a:pt x="127546" y="844123"/>
                  </a:lnTo>
                  <a:cubicBezTo>
                    <a:pt x="127546" y="844123"/>
                    <a:pt x="117052" y="933063"/>
                    <a:pt x="148535" y="937914"/>
                  </a:cubicBezTo>
                  <a:cubicBezTo>
                    <a:pt x="180017" y="942766"/>
                    <a:pt x="208271" y="888593"/>
                    <a:pt x="208271" y="888593"/>
                  </a:cubicBezTo>
                  <a:cubicBezTo>
                    <a:pt x="208271" y="888593"/>
                    <a:pt x="239754" y="917701"/>
                    <a:pt x="284153" y="912041"/>
                  </a:cubicBezTo>
                  <a:cubicBezTo>
                    <a:pt x="328552" y="907190"/>
                    <a:pt x="326130" y="873231"/>
                    <a:pt x="343890" y="875656"/>
                  </a:cubicBezTo>
                  <a:cubicBezTo>
                    <a:pt x="362456" y="878082"/>
                    <a:pt x="390710" y="904764"/>
                    <a:pt x="453676" y="899104"/>
                  </a:cubicBezTo>
                  <a:cubicBezTo>
                    <a:pt x="516642" y="894253"/>
                    <a:pt x="552968" y="852208"/>
                    <a:pt x="583644" y="852208"/>
                  </a:cubicBezTo>
                  <a:cubicBezTo>
                    <a:pt x="615126" y="852208"/>
                    <a:pt x="721684" y="881316"/>
                    <a:pt x="750745" y="862720"/>
                  </a:cubicBezTo>
                  <a:cubicBezTo>
                    <a:pt x="779806" y="844123"/>
                    <a:pt x="763661" y="786716"/>
                    <a:pt x="750745" y="763268"/>
                  </a:cubicBezTo>
                  <a:cubicBezTo>
                    <a:pt x="737829" y="739820"/>
                    <a:pt x="633693" y="358186"/>
                    <a:pt x="615126" y="222350"/>
                  </a:cubicBezTo>
                  <a:cubicBezTo>
                    <a:pt x="596560" y="86514"/>
                    <a:pt x="487581" y="0"/>
                    <a:pt x="487581" y="0"/>
                  </a:cubicBezTo>
                  <a:cubicBezTo>
                    <a:pt x="487581" y="0"/>
                    <a:pt x="397975" y="2426"/>
                    <a:pt x="346311" y="17788"/>
                  </a:cubicBezTo>
                  <a:cubicBezTo>
                    <a:pt x="346311" y="17788"/>
                    <a:pt x="346311" y="17788"/>
                    <a:pt x="346311" y="17788"/>
                  </a:cubicBezTo>
                  <a:cubicBezTo>
                    <a:pt x="347926" y="25065"/>
                    <a:pt x="344697" y="33150"/>
                    <a:pt x="338239" y="37193"/>
                  </a:cubicBezTo>
                  <a:cubicBezTo>
                    <a:pt x="318058" y="51747"/>
                    <a:pt x="297876" y="56598"/>
                    <a:pt x="276080" y="59832"/>
                  </a:cubicBezTo>
                  <a:cubicBezTo>
                    <a:pt x="195355" y="72769"/>
                    <a:pt x="138040" y="59832"/>
                    <a:pt x="138040" y="59832"/>
                  </a:cubicBezTo>
                  <a:lnTo>
                    <a:pt x="65387" y="90557"/>
                  </a:lnTo>
                  <a:lnTo>
                    <a:pt x="0" y="504533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B3B493C4-9169-8648-AD55-569C4ECB44AA}"/>
                </a:ext>
              </a:extLst>
            </p:cNvPr>
            <p:cNvSpPr/>
            <p:nvPr/>
          </p:nvSpPr>
          <p:spPr>
            <a:xfrm>
              <a:off x="11182190" y="3275705"/>
              <a:ext cx="394746" cy="609933"/>
            </a:xfrm>
            <a:custGeom>
              <a:avLst/>
              <a:gdLst>
                <a:gd name="connsiteX0" fmla="*/ 229260 w 394746"/>
                <a:gd name="connsiteY0" fmla="*/ 0 h 609933"/>
                <a:gd name="connsiteX1" fmla="*/ 394746 w 394746"/>
                <a:gd name="connsiteY1" fmla="*/ 413976 h 609933"/>
                <a:gd name="connsiteX2" fmla="*/ 323708 w 394746"/>
                <a:gd name="connsiteY2" fmla="*/ 609644 h 609933"/>
                <a:gd name="connsiteX3" fmla="*/ 0 w 394746"/>
                <a:gd name="connsiteY3" fmla="*/ 340398 h 609933"/>
                <a:gd name="connsiteX4" fmla="*/ 229260 w 394746"/>
                <a:gd name="connsiteY4" fmla="*/ 0 h 609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746" h="609933">
                  <a:moveTo>
                    <a:pt x="229260" y="0"/>
                  </a:moveTo>
                  <a:cubicBezTo>
                    <a:pt x="229260" y="0"/>
                    <a:pt x="394746" y="349292"/>
                    <a:pt x="394746" y="413976"/>
                  </a:cubicBezTo>
                  <a:cubicBezTo>
                    <a:pt x="394746" y="478660"/>
                    <a:pt x="351155" y="598325"/>
                    <a:pt x="323708" y="609644"/>
                  </a:cubicBezTo>
                  <a:cubicBezTo>
                    <a:pt x="296262" y="620155"/>
                    <a:pt x="0" y="340398"/>
                    <a:pt x="0" y="340398"/>
                  </a:cubicBezTo>
                  <a:lnTo>
                    <a:pt x="22926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7BBAB0E1-C5D1-1640-859B-FEDFFA5AB62C}"/>
                </a:ext>
              </a:extLst>
            </p:cNvPr>
            <p:cNvSpPr/>
            <p:nvPr/>
          </p:nvSpPr>
          <p:spPr>
            <a:xfrm>
              <a:off x="10732551" y="2621210"/>
              <a:ext cx="778336" cy="789413"/>
            </a:xfrm>
            <a:custGeom>
              <a:avLst/>
              <a:gdLst>
                <a:gd name="connsiteX0" fmla="*/ 0 w 778336"/>
                <a:gd name="connsiteY0" fmla="*/ 187964 h 789413"/>
                <a:gd name="connsiteX1" fmla="*/ 183246 w 778336"/>
                <a:gd name="connsiteY1" fmla="*/ 273670 h 789413"/>
                <a:gd name="connsiteX2" fmla="*/ 254285 w 778336"/>
                <a:gd name="connsiteY2" fmla="*/ 403037 h 789413"/>
                <a:gd name="connsiteX3" fmla="*/ 435916 w 778336"/>
                <a:gd name="connsiteY3" fmla="*/ 573640 h 789413"/>
                <a:gd name="connsiteX4" fmla="*/ 430265 w 778336"/>
                <a:gd name="connsiteY4" fmla="*/ 757181 h 789413"/>
                <a:gd name="connsiteX5" fmla="*/ 439953 w 778336"/>
                <a:gd name="connsiteY5" fmla="*/ 788714 h 789413"/>
                <a:gd name="connsiteX6" fmla="*/ 758817 w 778336"/>
                <a:gd name="connsiteY6" fmla="*/ 634281 h 789413"/>
                <a:gd name="connsiteX7" fmla="*/ 678092 w 778336"/>
                <a:gd name="connsiteY7" fmla="*/ 357758 h 789413"/>
                <a:gd name="connsiteX8" fmla="*/ 451254 w 778336"/>
                <a:gd name="connsiteY8" fmla="*/ 289840 h 789413"/>
                <a:gd name="connsiteX9" fmla="*/ 265586 w 778336"/>
                <a:gd name="connsiteY9" fmla="*/ 8466 h 789413"/>
                <a:gd name="connsiteX10" fmla="*/ 23410 w 778336"/>
                <a:gd name="connsiteY10" fmla="*/ 95789 h 789413"/>
                <a:gd name="connsiteX11" fmla="*/ 0 w 778336"/>
                <a:gd name="connsiteY11" fmla="*/ 187964 h 78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8336" h="789413">
                  <a:moveTo>
                    <a:pt x="0" y="187964"/>
                  </a:moveTo>
                  <a:cubicBezTo>
                    <a:pt x="6458" y="280946"/>
                    <a:pt x="100907" y="260733"/>
                    <a:pt x="183246" y="273670"/>
                  </a:cubicBezTo>
                  <a:cubicBezTo>
                    <a:pt x="265586" y="287415"/>
                    <a:pt x="241368" y="334311"/>
                    <a:pt x="254285" y="403037"/>
                  </a:cubicBezTo>
                  <a:cubicBezTo>
                    <a:pt x="267201" y="471763"/>
                    <a:pt x="304334" y="552618"/>
                    <a:pt x="435916" y="573640"/>
                  </a:cubicBezTo>
                  <a:cubicBezTo>
                    <a:pt x="546510" y="591428"/>
                    <a:pt x="492424" y="706242"/>
                    <a:pt x="430265" y="757181"/>
                  </a:cubicBezTo>
                  <a:cubicBezTo>
                    <a:pt x="418157" y="767692"/>
                    <a:pt x="423808" y="787905"/>
                    <a:pt x="439953" y="788714"/>
                  </a:cubicBezTo>
                  <a:cubicBezTo>
                    <a:pt x="536823" y="795991"/>
                    <a:pt x="711189" y="746669"/>
                    <a:pt x="758817" y="634281"/>
                  </a:cubicBezTo>
                  <a:cubicBezTo>
                    <a:pt x="799987" y="537256"/>
                    <a:pt x="777384" y="393334"/>
                    <a:pt x="678092" y="357758"/>
                  </a:cubicBezTo>
                  <a:cubicBezTo>
                    <a:pt x="578800" y="322182"/>
                    <a:pt x="496460" y="360993"/>
                    <a:pt x="451254" y="289840"/>
                  </a:cubicBezTo>
                  <a:cubicBezTo>
                    <a:pt x="406048" y="218688"/>
                    <a:pt x="385867" y="38382"/>
                    <a:pt x="265586" y="8466"/>
                  </a:cubicBezTo>
                  <a:cubicBezTo>
                    <a:pt x="145305" y="-21450"/>
                    <a:pt x="33097" y="32723"/>
                    <a:pt x="23410" y="95789"/>
                  </a:cubicBezTo>
                  <a:cubicBezTo>
                    <a:pt x="15338" y="161281"/>
                    <a:pt x="0" y="187964"/>
                    <a:pt x="0" y="18796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C648065F-6B59-EE4F-AABE-89335A49C203}"/>
                </a:ext>
              </a:extLst>
            </p:cNvPr>
            <p:cNvSpPr/>
            <p:nvPr/>
          </p:nvSpPr>
          <p:spPr>
            <a:xfrm>
              <a:off x="10603345" y="2695168"/>
              <a:ext cx="162303" cy="328270"/>
            </a:xfrm>
            <a:custGeom>
              <a:avLst/>
              <a:gdLst>
                <a:gd name="connsiteX0" fmla="*/ 162303 w 162303"/>
                <a:gd name="connsiteY0" fmla="*/ 0 h 328270"/>
                <a:gd name="connsiteX1" fmla="*/ 853 w 162303"/>
                <a:gd name="connsiteY1" fmla="*/ 185157 h 328270"/>
                <a:gd name="connsiteX2" fmla="*/ 115483 w 162303"/>
                <a:gd name="connsiteY2" fmla="*/ 328270 h 328270"/>
                <a:gd name="connsiteX3" fmla="*/ 147773 w 162303"/>
                <a:gd name="connsiteY3" fmla="*/ 99451 h 328270"/>
                <a:gd name="connsiteX4" fmla="*/ 162303 w 162303"/>
                <a:gd name="connsiteY4" fmla="*/ 0 h 32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303" h="328270">
                  <a:moveTo>
                    <a:pt x="162303" y="0"/>
                  </a:moveTo>
                  <a:cubicBezTo>
                    <a:pt x="162303" y="0"/>
                    <a:pt x="-13678" y="71152"/>
                    <a:pt x="853" y="185157"/>
                  </a:cubicBezTo>
                  <a:cubicBezTo>
                    <a:pt x="15383" y="299162"/>
                    <a:pt x="115483" y="328270"/>
                    <a:pt x="115483" y="328270"/>
                  </a:cubicBezTo>
                  <a:cubicBezTo>
                    <a:pt x="115483" y="328270"/>
                    <a:pt x="71084" y="219116"/>
                    <a:pt x="147773" y="99451"/>
                  </a:cubicBezTo>
                  <a:cubicBezTo>
                    <a:pt x="153423" y="23448"/>
                    <a:pt x="162303" y="0"/>
                    <a:pt x="162303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 dirty="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040A915-02B6-5A40-858D-C9EFFECD2809}"/>
                </a:ext>
              </a:extLst>
            </p:cNvPr>
            <p:cNvSpPr/>
            <p:nvPr/>
          </p:nvSpPr>
          <p:spPr>
            <a:xfrm rot="-672595">
              <a:off x="10781736" y="2941805"/>
              <a:ext cx="87181" cy="106725"/>
            </a:xfrm>
            <a:custGeom>
              <a:avLst/>
              <a:gdLst>
                <a:gd name="connsiteX0" fmla="*/ 87181 w 87181"/>
                <a:gd name="connsiteY0" fmla="*/ 53363 h 106725"/>
                <a:gd name="connsiteX1" fmla="*/ 43591 w 87181"/>
                <a:gd name="connsiteY1" fmla="*/ 106726 h 106725"/>
                <a:gd name="connsiteX2" fmla="*/ 0 w 87181"/>
                <a:gd name="connsiteY2" fmla="*/ 53363 h 106725"/>
                <a:gd name="connsiteX3" fmla="*/ 43591 w 87181"/>
                <a:gd name="connsiteY3" fmla="*/ 0 h 106725"/>
                <a:gd name="connsiteX4" fmla="*/ 87181 w 87181"/>
                <a:gd name="connsiteY4" fmla="*/ 53363 h 10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81" h="106725">
                  <a:moveTo>
                    <a:pt x="87181" y="53363"/>
                  </a:moveTo>
                  <a:cubicBezTo>
                    <a:pt x="87181" y="82834"/>
                    <a:pt x="67665" y="106726"/>
                    <a:pt x="43591" y="106726"/>
                  </a:cubicBezTo>
                  <a:cubicBezTo>
                    <a:pt x="19516" y="106726"/>
                    <a:pt x="0" y="82834"/>
                    <a:pt x="0" y="53363"/>
                  </a:cubicBezTo>
                  <a:cubicBezTo>
                    <a:pt x="0" y="23891"/>
                    <a:pt x="19516" y="0"/>
                    <a:pt x="43591" y="0"/>
                  </a:cubicBezTo>
                  <a:cubicBezTo>
                    <a:pt x="67665" y="0"/>
                    <a:pt x="87181" y="23891"/>
                    <a:pt x="87181" y="53363"/>
                  </a:cubicBezTo>
                  <a:close/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309B6D-694F-2742-8769-0512541054C7}"/>
                </a:ext>
              </a:extLst>
            </p:cNvPr>
            <p:cNvSpPr/>
            <p:nvPr/>
          </p:nvSpPr>
          <p:spPr>
            <a:xfrm rot="-672595">
              <a:off x="10675156" y="2971650"/>
              <a:ext cx="74265" cy="103491"/>
            </a:xfrm>
            <a:custGeom>
              <a:avLst/>
              <a:gdLst>
                <a:gd name="connsiteX0" fmla="*/ 74266 w 74265"/>
                <a:gd name="connsiteY0" fmla="*/ 51746 h 103491"/>
                <a:gd name="connsiteX1" fmla="*/ 37133 w 74265"/>
                <a:gd name="connsiteY1" fmla="*/ 103492 h 103491"/>
                <a:gd name="connsiteX2" fmla="*/ 0 w 74265"/>
                <a:gd name="connsiteY2" fmla="*/ 51746 h 103491"/>
                <a:gd name="connsiteX3" fmla="*/ 37133 w 74265"/>
                <a:gd name="connsiteY3" fmla="*/ 0 h 103491"/>
                <a:gd name="connsiteX4" fmla="*/ 74266 w 74265"/>
                <a:gd name="connsiteY4" fmla="*/ 51746 h 10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65" h="103491">
                  <a:moveTo>
                    <a:pt x="74266" y="51746"/>
                  </a:moveTo>
                  <a:cubicBezTo>
                    <a:pt x="74266" y="80324"/>
                    <a:pt x="57641" y="103492"/>
                    <a:pt x="37133" y="103492"/>
                  </a:cubicBezTo>
                  <a:cubicBezTo>
                    <a:pt x="16625" y="103492"/>
                    <a:pt x="0" y="80324"/>
                    <a:pt x="0" y="51746"/>
                  </a:cubicBezTo>
                  <a:cubicBezTo>
                    <a:pt x="0" y="23167"/>
                    <a:pt x="16625" y="0"/>
                    <a:pt x="37133" y="0"/>
                  </a:cubicBezTo>
                  <a:cubicBezTo>
                    <a:pt x="57641" y="0"/>
                    <a:pt x="74266" y="23167"/>
                    <a:pt x="74266" y="51746"/>
                  </a:cubicBezTo>
                  <a:close/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526C99E7-9892-B046-8293-1081A419A8CD}"/>
                </a:ext>
              </a:extLst>
            </p:cNvPr>
            <p:cNvSpPr/>
            <p:nvPr/>
          </p:nvSpPr>
          <p:spPr>
            <a:xfrm>
              <a:off x="10857675" y="2899731"/>
              <a:ext cx="103328" cy="63066"/>
            </a:xfrm>
            <a:custGeom>
              <a:avLst/>
              <a:gdLst>
                <a:gd name="connsiteX0" fmla="*/ 0 w 103328"/>
                <a:gd name="connsiteY0" fmla="*/ 63067 h 63066"/>
                <a:gd name="connsiteX1" fmla="*/ 103328 w 103328"/>
                <a:gd name="connsiteY1" fmla="*/ 0 h 6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3328" h="63066">
                  <a:moveTo>
                    <a:pt x="0" y="63067"/>
                  </a:moveTo>
                  <a:cubicBezTo>
                    <a:pt x="16952" y="55790"/>
                    <a:pt x="103328" y="0"/>
                    <a:pt x="103328" y="0"/>
                  </a:cubicBezTo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EF554B1-7779-674A-904A-CAE5CF210D9B}"/>
                </a:ext>
              </a:extLst>
            </p:cNvPr>
            <p:cNvSpPr/>
            <p:nvPr/>
          </p:nvSpPr>
          <p:spPr>
            <a:xfrm>
              <a:off x="10748696" y="3002505"/>
              <a:ext cx="33904" cy="14465"/>
            </a:xfrm>
            <a:custGeom>
              <a:avLst/>
              <a:gdLst>
                <a:gd name="connsiteX0" fmla="*/ 33905 w 33904"/>
                <a:gd name="connsiteY0" fmla="*/ 1528 h 14465"/>
                <a:gd name="connsiteX1" fmla="*/ 0 w 33904"/>
                <a:gd name="connsiteY1" fmla="*/ 14465 h 1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04" h="14465">
                  <a:moveTo>
                    <a:pt x="33905" y="1528"/>
                  </a:moveTo>
                  <a:cubicBezTo>
                    <a:pt x="33905" y="1528"/>
                    <a:pt x="10494" y="-6557"/>
                    <a:pt x="0" y="14465"/>
                  </a:cubicBezTo>
                </a:path>
              </a:pathLst>
            </a:custGeom>
            <a:noFill/>
            <a:ln w="8046" cap="flat">
              <a:solidFill>
                <a:schemeClr val="tx2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9FAAFAE5-7E7F-EF45-9B40-05507180EAE6}"/>
                </a:ext>
              </a:extLst>
            </p:cNvPr>
            <p:cNvSpPr/>
            <p:nvPr/>
          </p:nvSpPr>
          <p:spPr>
            <a:xfrm>
              <a:off x="10876242" y="3307404"/>
              <a:ext cx="150507" cy="175288"/>
            </a:xfrm>
            <a:custGeom>
              <a:avLst/>
              <a:gdLst>
                <a:gd name="connsiteX0" fmla="*/ 0 w 150507"/>
                <a:gd name="connsiteY0" fmla="*/ 3068 h 175288"/>
                <a:gd name="connsiteX1" fmla="*/ 150149 w 150507"/>
                <a:gd name="connsiteY1" fmla="*/ 175289 h 17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507" h="175288">
                  <a:moveTo>
                    <a:pt x="0" y="3068"/>
                  </a:moveTo>
                  <a:cubicBezTo>
                    <a:pt x="0" y="3068"/>
                    <a:pt x="159029" y="-37359"/>
                    <a:pt x="150149" y="175289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895EF32-C094-D44C-8B3C-6DDA3095A7C2}"/>
                </a:ext>
              </a:extLst>
            </p:cNvPr>
            <p:cNvSpPr/>
            <p:nvPr/>
          </p:nvSpPr>
          <p:spPr>
            <a:xfrm>
              <a:off x="11007824" y="4047867"/>
              <a:ext cx="41977" cy="48512"/>
            </a:xfrm>
            <a:custGeom>
              <a:avLst/>
              <a:gdLst>
                <a:gd name="connsiteX0" fmla="*/ 0 w 41977"/>
                <a:gd name="connsiteY0" fmla="*/ 48513 h 48512"/>
                <a:gd name="connsiteX1" fmla="*/ 41977 w 41977"/>
                <a:gd name="connsiteY1" fmla="*/ 0 h 48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977" h="48512">
                  <a:moveTo>
                    <a:pt x="0" y="48513"/>
                  </a:moveTo>
                  <a:cubicBezTo>
                    <a:pt x="16145" y="23448"/>
                    <a:pt x="41977" y="0"/>
                    <a:pt x="41977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E30AC74-7AF2-7D40-9F85-36DC4BD0FEB3}"/>
                </a:ext>
              </a:extLst>
            </p:cNvPr>
            <p:cNvSpPr/>
            <p:nvPr/>
          </p:nvSpPr>
          <p:spPr>
            <a:xfrm>
              <a:off x="10920641" y="3676744"/>
              <a:ext cx="67809" cy="357377"/>
            </a:xfrm>
            <a:custGeom>
              <a:avLst/>
              <a:gdLst>
                <a:gd name="connsiteX0" fmla="*/ 0 w 67809"/>
                <a:gd name="connsiteY0" fmla="*/ 357378 h 357377"/>
                <a:gd name="connsiteX1" fmla="*/ 67809 w 67809"/>
                <a:gd name="connsiteY1" fmla="*/ 0 h 35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809" h="357377">
                  <a:moveTo>
                    <a:pt x="0" y="357378"/>
                  </a:moveTo>
                  <a:lnTo>
                    <a:pt x="67809" y="0"/>
                  </a:lnTo>
                </a:path>
              </a:pathLst>
            </a:custGeom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DC97732-9615-0842-AB4F-257E90EFE39D}"/>
                </a:ext>
              </a:extLst>
            </p:cNvPr>
            <p:cNvSpPr/>
            <p:nvPr/>
          </p:nvSpPr>
          <p:spPr>
            <a:xfrm>
              <a:off x="10677658" y="4015525"/>
              <a:ext cx="56507" cy="18596"/>
            </a:xfrm>
            <a:custGeom>
              <a:avLst/>
              <a:gdLst>
                <a:gd name="connsiteX0" fmla="*/ 0 w 56507"/>
                <a:gd name="connsiteY0" fmla="*/ 18597 h 18596"/>
                <a:gd name="connsiteX1" fmla="*/ 56508 w 56507"/>
                <a:gd name="connsiteY1" fmla="*/ 0 h 1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507" h="18596">
                  <a:moveTo>
                    <a:pt x="0" y="18597"/>
                  </a:moveTo>
                  <a:cubicBezTo>
                    <a:pt x="25832" y="3234"/>
                    <a:pt x="56508" y="0"/>
                    <a:pt x="56508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D9BDDC62-C31D-444F-8740-0AA36755B71E}"/>
                </a:ext>
              </a:extLst>
            </p:cNvPr>
            <p:cNvSpPr/>
            <p:nvPr/>
          </p:nvSpPr>
          <p:spPr>
            <a:xfrm>
              <a:off x="10261923" y="4204725"/>
              <a:ext cx="21795" cy="32341"/>
            </a:xfrm>
            <a:custGeom>
              <a:avLst/>
              <a:gdLst>
                <a:gd name="connsiteX0" fmla="*/ 0 w 21795"/>
                <a:gd name="connsiteY0" fmla="*/ 0 h 32341"/>
                <a:gd name="connsiteX1" fmla="*/ 21796 w 21795"/>
                <a:gd name="connsiteY1" fmla="*/ 32342 h 3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795" h="32341">
                  <a:moveTo>
                    <a:pt x="0" y="0"/>
                  </a:moveTo>
                  <a:cubicBezTo>
                    <a:pt x="0" y="0"/>
                    <a:pt x="15338" y="14554"/>
                    <a:pt x="21796" y="32342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63407BE1-925D-0B43-AC36-449CC60BD5D9}"/>
                </a:ext>
              </a:extLst>
            </p:cNvPr>
            <p:cNvSpPr/>
            <p:nvPr/>
          </p:nvSpPr>
          <p:spPr>
            <a:xfrm>
              <a:off x="10320045" y="4343795"/>
              <a:ext cx="4036" cy="21830"/>
            </a:xfrm>
            <a:custGeom>
              <a:avLst/>
              <a:gdLst>
                <a:gd name="connsiteX0" fmla="*/ 4036 w 4036"/>
                <a:gd name="connsiteY0" fmla="*/ 21831 h 21830"/>
                <a:gd name="connsiteX1" fmla="*/ 0 w 4036"/>
                <a:gd name="connsiteY1" fmla="*/ 0 h 2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36" h="21830">
                  <a:moveTo>
                    <a:pt x="4036" y="21831"/>
                  </a:moveTo>
                  <a:cubicBezTo>
                    <a:pt x="4036" y="21831"/>
                    <a:pt x="4036" y="11320"/>
                    <a:pt x="0" y="0"/>
                  </a:cubicBezTo>
                </a:path>
              </a:pathLst>
            </a:custGeom>
            <a:noFill/>
            <a:ln w="8046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C5E09CF-BE39-1240-8FD0-272A3FAD35F9}"/>
                </a:ext>
              </a:extLst>
            </p:cNvPr>
            <p:cNvSpPr/>
            <p:nvPr/>
          </p:nvSpPr>
          <p:spPr>
            <a:xfrm>
              <a:off x="11445355" y="3581336"/>
              <a:ext cx="75074" cy="283800"/>
            </a:xfrm>
            <a:custGeom>
              <a:avLst/>
              <a:gdLst>
                <a:gd name="connsiteX0" fmla="*/ 75074 w 75074"/>
                <a:gd name="connsiteY0" fmla="*/ 283800 h 283800"/>
                <a:gd name="connsiteX1" fmla="*/ 0 w 75074"/>
                <a:gd name="connsiteY1" fmla="*/ 0 h 28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074" h="283800">
                  <a:moveTo>
                    <a:pt x="75074" y="283800"/>
                  </a:moveTo>
                  <a:cubicBezTo>
                    <a:pt x="75074" y="283800"/>
                    <a:pt x="7265" y="62258"/>
                    <a:pt x="0" y="0"/>
                  </a:cubicBezTo>
                </a:path>
              </a:pathLst>
            </a:custGeom>
            <a:noFill/>
            <a:ln w="8046" cap="rnd">
              <a:solidFill>
                <a:srgbClr val="00233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930131FD-B69F-534A-A603-6F23A905B00B}"/>
                </a:ext>
              </a:extLst>
            </p:cNvPr>
            <p:cNvSpPr/>
            <p:nvPr/>
          </p:nvSpPr>
          <p:spPr>
            <a:xfrm>
              <a:off x="10933557" y="3135293"/>
              <a:ext cx="55020" cy="66834"/>
            </a:xfrm>
            <a:custGeom>
              <a:avLst/>
              <a:gdLst>
                <a:gd name="connsiteX0" fmla="*/ 0 w 55020"/>
                <a:gd name="connsiteY0" fmla="*/ 36918 h 66834"/>
                <a:gd name="connsiteX1" fmla="*/ 50857 w 55020"/>
                <a:gd name="connsiteY1" fmla="*/ 533 h 66834"/>
                <a:gd name="connsiteX2" fmla="*/ 54893 w 55020"/>
                <a:gd name="connsiteY2" fmla="*/ 2959 h 66834"/>
                <a:gd name="connsiteX3" fmla="*/ 3229 w 55020"/>
                <a:gd name="connsiteY3" fmla="*/ 66834 h 66834"/>
                <a:gd name="connsiteX4" fmla="*/ 0 w 55020"/>
                <a:gd name="connsiteY4" fmla="*/ 36918 h 6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66834">
                  <a:moveTo>
                    <a:pt x="0" y="36918"/>
                  </a:moveTo>
                  <a:cubicBezTo>
                    <a:pt x="0" y="36918"/>
                    <a:pt x="35519" y="12661"/>
                    <a:pt x="50857" y="533"/>
                  </a:cubicBezTo>
                  <a:cubicBezTo>
                    <a:pt x="52471" y="-1084"/>
                    <a:pt x="55700" y="1342"/>
                    <a:pt x="54893" y="2959"/>
                  </a:cubicBezTo>
                  <a:cubicBezTo>
                    <a:pt x="42784" y="30450"/>
                    <a:pt x="3229" y="66834"/>
                    <a:pt x="3229" y="66834"/>
                  </a:cubicBezTo>
                  <a:lnTo>
                    <a:pt x="0" y="3691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grpSp>
        <p:nvGrpSpPr>
          <p:cNvPr id="57" name="Graphic 20">
            <a:extLst>
              <a:ext uri="{FF2B5EF4-FFF2-40B4-BE49-F238E27FC236}">
                <a16:creationId xmlns:a16="http://schemas.microsoft.com/office/drawing/2014/main" id="{A1BEE499-6B11-6841-A60E-326718585BAB}"/>
              </a:ext>
            </a:extLst>
          </p:cNvPr>
          <p:cNvGrpSpPr/>
          <p:nvPr/>
        </p:nvGrpSpPr>
        <p:grpSpPr>
          <a:xfrm>
            <a:off x="264547" y="3961111"/>
            <a:ext cx="1010933" cy="2651739"/>
            <a:chOff x="264547" y="3961111"/>
            <a:chExt cx="1010933" cy="2651739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ECC8FDAC-E838-524A-81A2-E7DBAE3D8F47}"/>
                </a:ext>
              </a:extLst>
            </p:cNvPr>
            <p:cNvSpPr/>
            <p:nvPr/>
          </p:nvSpPr>
          <p:spPr>
            <a:xfrm>
              <a:off x="756214" y="4543897"/>
              <a:ext cx="24579" cy="1640949"/>
            </a:xfrm>
            <a:custGeom>
              <a:avLst/>
              <a:gdLst>
                <a:gd name="connsiteX0" fmla="*/ 0 w 24579"/>
                <a:gd name="connsiteY0" fmla="*/ 0 h 1640949"/>
                <a:gd name="connsiteX1" fmla="*/ 24580 w 24579"/>
                <a:gd name="connsiteY1" fmla="*/ 0 h 1640949"/>
                <a:gd name="connsiteX2" fmla="*/ 24580 w 24579"/>
                <a:gd name="connsiteY2" fmla="*/ 1640950 h 1640949"/>
                <a:gd name="connsiteX3" fmla="*/ 0 w 24579"/>
                <a:gd name="connsiteY3" fmla="*/ 1640950 h 1640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79" h="1640949">
                  <a:moveTo>
                    <a:pt x="0" y="0"/>
                  </a:moveTo>
                  <a:lnTo>
                    <a:pt x="24580" y="0"/>
                  </a:lnTo>
                  <a:lnTo>
                    <a:pt x="24580" y="1640950"/>
                  </a:lnTo>
                  <a:lnTo>
                    <a:pt x="0" y="164095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66179A2-FBA0-704A-81E4-A9BB28BDC4D3}"/>
                </a:ext>
              </a:extLst>
            </p:cNvPr>
            <p:cNvSpPr/>
            <p:nvPr/>
          </p:nvSpPr>
          <p:spPr>
            <a:xfrm>
              <a:off x="756214" y="4272720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4504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46F543F4-F322-8E48-81E0-D974703DB577}"/>
                </a:ext>
              </a:extLst>
            </p:cNvPr>
            <p:cNvSpPr/>
            <p:nvPr/>
          </p:nvSpPr>
          <p:spPr>
            <a:xfrm>
              <a:off x="756214" y="5001305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5321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91127EB-091C-2B41-911A-7D99336B3101}"/>
                </a:ext>
              </a:extLst>
            </p:cNvPr>
            <p:cNvSpPr/>
            <p:nvPr/>
          </p:nvSpPr>
          <p:spPr>
            <a:xfrm>
              <a:off x="756214" y="5663729"/>
              <a:ext cx="272014" cy="271177"/>
            </a:xfrm>
            <a:custGeom>
              <a:avLst/>
              <a:gdLst>
                <a:gd name="connsiteX0" fmla="*/ 24580 w 272014"/>
                <a:gd name="connsiteY0" fmla="*/ 271177 h 271177"/>
                <a:gd name="connsiteX1" fmla="*/ 0 w 272014"/>
                <a:gd name="connsiteY1" fmla="*/ 271177 h 271177"/>
                <a:gd name="connsiteX2" fmla="*/ 272014 w 272014"/>
                <a:gd name="connsiteY2" fmla="*/ 0 h 271177"/>
                <a:gd name="connsiteX3" fmla="*/ 272014 w 272014"/>
                <a:gd name="connsiteY3" fmla="*/ 24504 h 271177"/>
                <a:gd name="connsiteX4" fmla="*/ 24580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4580" y="271177"/>
                  </a:moveTo>
                  <a:lnTo>
                    <a:pt x="0" y="271177"/>
                  </a:lnTo>
                  <a:cubicBezTo>
                    <a:pt x="0" y="121703"/>
                    <a:pt x="122079" y="0"/>
                    <a:pt x="272014" y="0"/>
                  </a:cubicBezTo>
                  <a:lnTo>
                    <a:pt x="272014" y="24504"/>
                  </a:lnTo>
                  <a:cubicBezTo>
                    <a:pt x="135188" y="25321"/>
                    <a:pt x="24580" y="135589"/>
                    <a:pt x="24580" y="27117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6A296FA-0048-A54D-A00E-4BA8816003D5}"/>
                </a:ext>
              </a:extLst>
            </p:cNvPr>
            <p:cNvSpPr/>
            <p:nvPr/>
          </p:nvSpPr>
          <p:spPr>
            <a:xfrm>
              <a:off x="508779" y="4628028"/>
              <a:ext cx="272014" cy="271177"/>
            </a:xfrm>
            <a:custGeom>
              <a:avLst/>
              <a:gdLst>
                <a:gd name="connsiteX0" fmla="*/ 272014 w 272014"/>
                <a:gd name="connsiteY0" fmla="*/ 271177 h 271177"/>
                <a:gd name="connsiteX1" fmla="*/ 247435 w 272014"/>
                <a:gd name="connsiteY1" fmla="*/ 271177 h 271177"/>
                <a:gd name="connsiteX2" fmla="*/ 0 w 272014"/>
                <a:gd name="connsiteY2" fmla="*/ 24504 h 271177"/>
                <a:gd name="connsiteX3" fmla="*/ 0 w 272014"/>
                <a:gd name="connsiteY3" fmla="*/ 0 h 271177"/>
                <a:gd name="connsiteX4" fmla="*/ 272014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72014" y="271177"/>
                  </a:moveTo>
                  <a:lnTo>
                    <a:pt x="247435" y="271177"/>
                  </a:lnTo>
                  <a:cubicBezTo>
                    <a:pt x="247435" y="135589"/>
                    <a:pt x="136826" y="24504"/>
                    <a:pt x="0" y="24504"/>
                  </a:cubicBezTo>
                  <a:lnTo>
                    <a:pt x="0" y="0"/>
                  </a:lnTo>
                  <a:cubicBezTo>
                    <a:pt x="149936" y="0"/>
                    <a:pt x="272014" y="121703"/>
                    <a:pt x="272014" y="27117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93F82C89-0020-7146-8366-AAC8D5665ED0}"/>
                </a:ext>
              </a:extLst>
            </p:cNvPr>
            <p:cNvSpPr/>
            <p:nvPr/>
          </p:nvSpPr>
          <p:spPr>
            <a:xfrm>
              <a:off x="508779" y="5373765"/>
              <a:ext cx="272014" cy="271177"/>
            </a:xfrm>
            <a:custGeom>
              <a:avLst/>
              <a:gdLst>
                <a:gd name="connsiteX0" fmla="*/ 272014 w 272014"/>
                <a:gd name="connsiteY0" fmla="*/ 271177 h 271177"/>
                <a:gd name="connsiteX1" fmla="*/ 247435 w 272014"/>
                <a:gd name="connsiteY1" fmla="*/ 271177 h 271177"/>
                <a:gd name="connsiteX2" fmla="*/ 0 w 272014"/>
                <a:gd name="connsiteY2" fmla="*/ 24504 h 271177"/>
                <a:gd name="connsiteX3" fmla="*/ 0 w 272014"/>
                <a:gd name="connsiteY3" fmla="*/ 0 h 271177"/>
                <a:gd name="connsiteX4" fmla="*/ 272014 w 272014"/>
                <a:gd name="connsiteY4" fmla="*/ 271177 h 27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14" h="271177">
                  <a:moveTo>
                    <a:pt x="272014" y="271177"/>
                  </a:moveTo>
                  <a:lnTo>
                    <a:pt x="247435" y="271177"/>
                  </a:lnTo>
                  <a:cubicBezTo>
                    <a:pt x="247435" y="135589"/>
                    <a:pt x="136826" y="24504"/>
                    <a:pt x="0" y="24504"/>
                  </a:cubicBezTo>
                  <a:lnTo>
                    <a:pt x="0" y="0"/>
                  </a:lnTo>
                  <a:cubicBezTo>
                    <a:pt x="149936" y="0"/>
                    <a:pt x="272014" y="121703"/>
                    <a:pt x="272014" y="27117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6502008-4DBE-9749-A478-4459558A9FCA}"/>
                </a:ext>
              </a:extLst>
            </p:cNvPr>
            <p:cNvSpPr/>
            <p:nvPr/>
          </p:nvSpPr>
          <p:spPr>
            <a:xfrm>
              <a:off x="394894" y="5963495"/>
              <a:ext cx="801548" cy="649355"/>
            </a:xfrm>
            <a:custGeom>
              <a:avLst/>
              <a:gdLst>
                <a:gd name="connsiteX0" fmla="*/ 801295 w 801548"/>
                <a:gd name="connsiteY0" fmla="*/ 329170 h 649355"/>
                <a:gd name="connsiteX1" fmla="*/ 623503 w 801548"/>
                <a:gd name="connsiteY1" fmla="*/ 9802 h 649355"/>
                <a:gd name="connsiteX2" fmla="*/ 590730 w 801548"/>
                <a:gd name="connsiteY2" fmla="*/ 0 h 649355"/>
                <a:gd name="connsiteX3" fmla="*/ 210565 w 801548"/>
                <a:gd name="connsiteY3" fmla="*/ 0 h 649355"/>
                <a:gd name="connsiteX4" fmla="*/ 177792 w 801548"/>
                <a:gd name="connsiteY4" fmla="*/ 9802 h 649355"/>
                <a:gd name="connsiteX5" fmla="*/ 0 w 801548"/>
                <a:gd name="connsiteY5" fmla="*/ 342239 h 649355"/>
                <a:gd name="connsiteX6" fmla="*/ 117982 w 801548"/>
                <a:gd name="connsiteY6" fmla="*/ 624852 h 649355"/>
                <a:gd name="connsiteX7" fmla="*/ 178612 w 801548"/>
                <a:gd name="connsiteY7" fmla="*/ 649356 h 649355"/>
                <a:gd name="connsiteX8" fmla="*/ 623503 w 801548"/>
                <a:gd name="connsiteY8" fmla="*/ 649356 h 649355"/>
                <a:gd name="connsiteX9" fmla="*/ 684132 w 801548"/>
                <a:gd name="connsiteY9" fmla="*/ 624035 h 649355"/>
                <a:gd name="connsiteX10" fmla="*/ 801295 w 801548"/>
                <a:gd name="connsiteY10" fmla="*/ 329170 h 64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1548" h="649355">
                  <a:moveTo>
                    <a:pt x="801295" y="329170"/>
                  </a:moveTo>
                  <a:cubicBezTo>
                    <a:pt x="797199" y="196849"/>
                    <a:pt x="727556" y="80046"/>
                    <a:pt x="623503" y="9802"/>
                  </a:cubicBezTo>
                  <a:cubicBezTo>
                    <a:pt x="613671" y="3267"/>
                    <a:pt x="602200" y="0"/>
                    <a:pt x="590730" y="0"/>
                  </a:cubicBezTo>
                  <a:lnTo>
                    <a:pt x="210565" y="0"/>
                  </a:lnTo>
                  <a:cubicBezTo>
                    <a:pt x="199095" y="0"/>
                    <a:pt x="187624" y="3267"/>
                    <a:pt x="177792" y="9802"/>
                  </a:cubicBezTo>
                  <a:cubicBezTo>
                    <a:pt x="70462" y="82497"/>
                    <a:pt x="0" y="204200"/>
                    <a:pt x="0" y="342239"/>
                  </a:cubicBezTo>
                  <a:cubicBezTo>
                    <a:pt x="0" y="452507"/>
                    <a:pt x="45063" y="552973"/>
                    <a:pt x="117982" y="624852"/>
                  </a:cubicBezTo>
                  <a:cubicBezTo>
                    <a:pt x="134369" y="640371"/>
                    <a:pt x="155671" y="649356"/>
                    <a:pt x="178612" y="649356"/>
                  </a:cubicBezTo>
                  <a:lnTo>
                    <a:pt x="623503" y="649356"/>
                  </a:lnTo>
                  <a:cubicBezTo>
                    <a:pt x="646444" y="649356"/>
                    <a:pt x="667746" y="640371"/>
                    <a:pt x="684132" y="624035"/>
                  </a:cubicBezTo>
                  <a:cubicBezTo>
                    <a:pt x="759510" y="549706"/>
                    <a:pt x="805392" y="445156"/>
                    <a:pt x="801295" y="32917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C3C62688-7E0D-4242-A94E-C42F41F36E0F}"/>
                </a:ext>
              </a:extLst>
            </p:cNvPr>
            <p:cNvSpPr/>
            <p:nvPr/>
          </p:nvSpPr>
          <p:spPr>
            <a:xfrm>
              <a:off x="556300" y="5898151"/>
              <a:ext cx="479302" cy="73511"/>
            </a:xfrm>
            <a:custGeom>
              <a:avLst/>
              <a:gdLst>
                <a:gd name="connsiteX0" fmla="*/ 442433 w 479302"/>
                <a:gd name="connsiteY0" fmla="*/ 73512 h 73511"/>
                <a:gd name="connsiteX1" fmla="*/ 36869 w 479302"/>
                <a:gd name="connsiteY1" fmla="*/ 73512 h 73511"/>
                <a:gd name="connsiteX2" fmla="*/ 0 w 479302"/>
                <a:gd name="connsiteY2" fmla="*/ 36756 h 73511"/>
                <a:gd name="connsiteX3" fmla="*/ 0 w 479302"/>
                <a:gd name="connsiteY3" fmla="*/ 36756 h 73511"/>
                <a:gd name="connsiteX4" fmla="*/ 36869 w 479302"/>
                <a:gd name="connsiteY4" fmla="*/ 0 h 73511"/>
                <a:gd name="connsiteX5" fmla="*/ 442433 w 479302"/>
                <a:gd name="connsiteY5" fmla="*/ 0 h 73511"/>
                <a:gd name="connsiteX6" fmla="*/ 479302 w 479302"/>
                <a:gd name="connsiteY6" fmla="*/ 36756 h 73511"/>
                <a:gd name="connsiteX7" fmla="*/ 479302 w 479302"/>
                <a:gd name="connsiteY7" fmla="*/ 36756 h 73511"/>
                <a:gd name="connsiteX8" fmla="*/ 442433 w 479302"/>
                <a:gd name="connsiteY8" fmla="*/ 73512 h 7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9302" h="73511">
                  <a:moveTo>
                    <a:pt x="442433" y="73512"/>
                  </a:moveTo>
                  <a:lnTo>
                    <a:pt x="36869" y="73512"/>
                  </a:lnTo>
                  <a:cubicBezTo>
                    <a:pt x="16386" y="73512"/>
                    <a:pt x="0" y="57176"/>
                    <a:pt x="0" y="36756"/>
                  </a:cubicBezTo>
                  <a:lnTo>
                    <a:pt x="0" y="36756"/>
                  </a:lnTo>
                  <a:cubicBezTo>
                    <a:pt x="0" y="16336"/>
                    <a:pt x="16386" y="0"/>
                    <a:pt x="36869" y="0"/>
                  </a:cubicBezTo>
                  <a:lnTo>
                    <a:pt x="442433" y="0"/>
                  </a:lnTo>
                  <a:cubicBezTo>
                    <a:pt x="462916" y="0"/>
                    <a:pt x="479302" y="16336"/>
                    <a:pt x="479302" y="36756"/>
                  </a:cubicBezTo>
                  <a:lnTo>
                    <a:pt x="479302" y="36756"/>
                  </a:lnTo>
                  <a:cubicBezTo>
                    <a:pt x="479302" y="57176"/>
                    <a:pt x="462916" y="73512"/>
                    <a:pt x="442433" y="7351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81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70FE45FB-8389-A74F-B06A-8D9423920B3C}"/>
                </a:ext>
              </a:extLst>
            </p:cNvPr>
            <p:cNvSpPr/>
            <p:nvPr/>
          </p:nvSpPr>
          <p:spPr>
            <a:xfrm>
              <a:off x="590711" y="5971663"/>
              <a:ext cx="331005" cy="8167"/>
            </a:xfrm>
            <a:custGeom>
              <a:avLst/>
              <a:gdLst>
                <a:gd name="connsiteX0" fmla="*/ 0 w 331005"/>
                <a:gd name="connsiteY0" fmla="*/ 0 h 8167"/>
                <a:gd name="connsiteX1" fmla="*/ 331005 w 331005"/>
                <a:gd name="connsiteY1" fmla="*/ 0 h 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05" h="8167">
                  <a:moveTo>
                    <a:pt x="0" y="0"/>
                  </a:moveTo>
                  <a:lnTo>
                    <a:pt x="331005" y="0"/>
                  </a:lnTo>
                </a:path>
              </a:pathLst>
            </a:custGeom>
            <a:ln w="6107" cap="rnd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BR"/>
            </a:p>
          </p:txBody>
        </p:sp>
        <p:grpSp>
          <p:nvGrpSpPr>
            <p:cNvPr id="67" name="Graphic 20">
              <a:extLst>
                <a:ext uri="{FF2B5EF4-FFF2-40B4-BE49-F238E27FC236}">
                  <a16:creationId xmlns:a16="http://schemas.microsoft.com/office/drawing/2014/main" id="{D58C7BB2-0D21-6B45-BB67-D8262BA75613}"/>
                </a:ext>
              </a:extLst>
            </p:cNvPr>
            <p:cNvGrpSpPr/>
            <p:nvPr/>
          </p:nvGrpSpPr>
          <p:grpSpPr>
            <a:xfrm>
              <a:off x="794722" y="3961111"/>
              <a:ext cx="480758" cy="484770"/>
              <a:chOff x="794722" y="3961111"/>
              <a:chExt cx="480758" cy="484770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6CC672A6-CED3-6646-A6DE-C0F795DCDA0E}"/>
                  </a:ext>
                </a:extLst>
              </p:cNvPr>
              <p:cNvSpPr/>
              <p:nvPr/>
            </p:nvSpPr>
            <p:spPr>
              <a:xfrm>
                <a:off x="821760" y="4066808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0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7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0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89225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2FB6754A-3083-DC49-A341-1CF3ED8E359E}"/>
                  </a:ext>
                </a:extLst>
              </p:cNvPr>
              <p:cNvSpPr/>
              <p:nvPr/>
            </p:nvSpPr>
            <p:spPr>
              <a:xfrm>
                <a:off x="824143" y="4240003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871F720-3CF1-4644-BF26-C701A9BDF629}"/>
                  </a:ext>
                </a:extLst>
              </p:cNvPr>
              <p:cNvSpPr/>
              <p:nvPr/>
            </p:nvSpPr>
            <p:spPr>
              <a:xfrm>
                <a:off x="820563" y="4324995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6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8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70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6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B7998202-CF75-DA4C-9D42-5B38807A91DC}"/>
                  </a:ext>
                </a:extLst>
              </p:cNvPr>
              <p:cNvSpPr/>
              <p:nvPr/>
            </p:nvSpPr>
            <p:spPr>
              <a:xfrm>
                <a:off x="794722" y="3961111"/>
                <a:ext cx="104872" cy="432495"/>
              </a:xfrm>
              <a:custGeom>
                <a:avLst/>
                <a:gdLst>
                  <a:gd name="connsiteX0" fmla="*/ 27038 w 104872"/>
                  <a:gd name="connsiteY0" fmla="*/ 425144 h 432495"/>
                  <a:gd name="connsiteX1" fmla="*/ 26218 w 104872"/>
                  <a:gd name="connsiteY1" fmla="*/ 394923 h 432495"/>
                  <a:gd name="connsiteX2" fmla="*/ 6555 w 104872"/>
                  <a:gd name="connsiteY2" fmla="*/ 345098 h 432495"/>
                  <a:gd name="connsiteX3" fmla="*/ 12290 w 104872"/>
                  <a:gd name="connsiteY3" fmla="*/ 292006 h 432495"/>
                  <a:gd name="connsiteX4" fmla="*/ 0 w 104872"/>
                  <a:gd name="connsiteY4" fmla="*/ 239731 h 432495"/>
                  <a:gd name="connsiteX5" fmla="*/ 13109 w 104872"/>
                  <a:gd name="connsiteY5" fmla="*/ 188272 h 432495"/>
                  <a:gd name="connsiteX6" fmla="*/ 8193 w 104872"/>
                  <a:gd name="connsiteY6" fmla="*/ 135180 h 432495"/>
                  <a:gd name="connsiteX7" fmla="*/ 28676 w 104872"/>
                  <a:gd name="connsiteY7" fmla="*/ 86172 h 432495"/>
                  <a:gd name="connsiteX8" fmla="*/ 32773 w 104872"/>
                  <a:gd name="connsiteY8" fmla="*/ 32264 h 432495"/>
                  <a:gd name="connsiteX9" fmla="*/ 48340 w 104872"/>
                  <a:gd name="connsiteY9" fmla="*/ 3676 h 432495"/>
                  <a:gd name="connsiteX10" fmla="*/ 62268 w 104872"/>
                  <a:gd name="connsiteY10" fmla="*/ 3676 h 432495"/>
                  <a:gd name="connsiteX11" fmla="*/ 77016 w 104872"/>
                  <a:gd name="connsiteY11" fmla="*/ 32264 h 432495"/>
                  <a:gd name="connsiteX12" fmla="*/ 78655 w 104872"/>
                  <a:gd name="connsiteY12" fmla="*/ 85356 h 432495"/>
                  <a:gd name="connsiteX13" fmla="*/ 98318 w 104872"/>
                  <a:gd name="connsiteY13" fmla="*/ 135180 h 432495"/>
                  <a:gd name="connsiteX14" fmla="*/ 92583 w 104872"/>
                  <a:gd name="connsiteY14" fmla="*/ 188272 h 432495"/>
                  <a:gd name="connsiteX15" fmla="*/ 104873 w 104872"/>
                  <a:gd name="connsiteY15" fmla="*/ 240547 h 432495"/>
                  <a:gd name="connsiteX16" fmla="*/ 91764 w 104872"/>
                  <a:gd name="connsiteY16" fmla="*/ 292006 h 432495"/>
                  <a:gd name="connsiteX17" fmla="*/ 96680 w 104872"/>
                  <a:gd name="connsiteY17" fmla="*/ 345098 h 432495"/>
                  <a:gd name="connsiteX18" fmla="*/ 76197 w 104872"/>
                  <a:gd name="connsiteY18" fmla="*/ 394106 h 432495"/>
                  <a:gd name="connsiteX19" fmla="*/ 75377 w 104872"/>
                  <a:gd name="connsiteY19" fmla="*/ 432495 h 432495"/>
                  <a:gd name="connsiteX20" fmla="*/ 27038 w 104872"/>
                  <a:gd name="connsiteY20" fmla="*/ 425144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872" h="432495">
                    <a:moveTo>
                      <a:pt x="27038" y="425144"/>
                    </a:moveTo>
                    <a:cubicBezTo>
                      <a:pt x="27857" y="413709"/>
                      <a:pt x="28676" y="405541"/>
                      <a:pt x="26218" y="394923"/>
                    </a:cubicBezTo>
                    <a:cubicBezTo>
                      <a:pt x="22941" y="377770"/>
                      <a:pt x="9013" y="362251"/>
                      <a:pt x="6555" y="345098"/>
                    </a:cubicBezTo>
                    <a:cubicBezTo>
                      <a:pt x="4097" y="327945"/>
                      <a:pt x="13109" y="309159"/>
                      <a:pt x="12290" y="292006"/>
                    </a:cubicBezTo>
                    <a:cubicBezTo>
                      <a:pt x="11470" y="274853"/>
                      <a:pt x="0" y="257700"/>
                      <a:pt x="0" y="239731"/>
                    </a:cubicBezTo>
                    <a:cubicBezTo>
                      <a:pt x="0" y="221761"/>
                      <a:pt x="12290" y="205425"/>
                      <a:pt x="13109" y="188272"/>
                    </a:cubicBezTo>
                    <a:cubicBezTo>
                      <a:pt x="14748" y="171119"/>
                      <a:pt x="5735" y="152333"/>
                      <a:pt x="8193" y="135180"/>
                    </a:cubicBezTo>
                    <a:cubicBezTo>
                      <a:pt x="10651" y="118028"/>
                      <a:pt x="24580" y="102508"/>
                      <a:pt x="28676" y="86172"/>
                    </a:cubicBezTo>
                    <a:cubicBezTo>
                      <a:pt x="34411" y="68203"/>
                      <a:pt x="27857" y="48600"/>
                      <a:pt x="32773" y="32264"/>
                    </a:cubicBezTo>
                    <a:cubicBezTo>
                      <a:pt x="36050" y="20828"/>
                      <a:pt x="42605" y="12660"/>
                      <a:pt x="48340" y="3676"/>
                    </a:cubicBezTo>
                    <a:cubicBezTo>
                      <a:pt x="51617" y="-1225"/>
                      <a:pt x="58991" y="-1225"/>
                      <a:pt x="62268" y="3676"/>
                    </a:cubicBezTo>
                    <a:cubicBezTo>
                      <a:pt x="67184" y="12660"/>
                      <a:pt x="73739" y="20828"/>
                      <a:pt x="77016" y="32264"/>
                    </a:cubicBezTo>
                    <a:cubicBezTo>
                      <a:pt x="81932" y="48600"/>
                      <a:pt x="75377" y="68203"/>
                      <a:pt x="78655" y="85356"/>
                    </a:cubicBezTo>
                    <a:cubicBezTo>
                      <a:pt x="81932" y="102508"/>
                      <a:pt x="95860" y="118028"/>
                      <a:pt x="98318" y="135180"/>
                    </a:cubicBezTo>
                    <a:cubicBezTo>
                      <a:pt x="100776" y="152333"/>
                      <a:pt x="91764" y="171119"/>
                      <a:pt x="92583" y="188272"/>
                    </a:cubicBezTo>
                    <a:cubicBezTo>
                      <a:pt x="93402" y="205425"/>
                      <a:pt x="104873" y="222578"/>
                      <a:pt x="104873" y="240547"/>
                    </a:cubicBezTo>
                    <a:cubicBezTo>
                      <a:pt x="104873" y="258517"/>
                      <a:pt x="92583" y="274853"/>
                      <a:pt x="91764" y="292006"/>
                    </a:cubicBezTo>
                    <a:cubicBezTo>
                      <a:pt x="90125" y="309159"/>
                      <a:pt x="99138" y="327945"/>
                      <a:pt x="96680" y="345098"/>
                    </a:cubicBezTo>
                    <a:cubicBezTo>
                      <a:pt x="94222" y="362251"/>
                      <a:pt x="80293" y="377770"/>
                      <a:pt x="76197" y="394106"/>
                    </a:cubicBezTo>
                    <a:cubicBezTo>
                      <a:pt x="73739" y="406358"/>
                      <a:pt x="75377" y="419427"/>
                      <a:pt x="75377" y="432495"/>
                    </a:cubicBezTo>
                    <a:cubicBezTo>
                      <a:pt x="44243" y="410442"/>
                      <a:pt x="27038" y="425144"/>
                      <a:pt x="27038" y="425144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9FC75251-BD5C-E740-89DD-8D556E8D87C2}"/>
                  </a:ext>
                </a:extLst>
              </p:cNvPr>
              <p:cNvSpPr/>
              <p:nvPr/>
            </p:nvSpPr>
            <p:spPr>
              <a:xfrm>
                <a:off x="845553" y="3969384"/>
                <a:ext cx="190207" cy="410415"/>
              </a:xfrm>
              <a:custGeom>
                <a:avLst/>
                <a:gdLst>
                  <a:gd name="connsiteX0" fmla="*/ 3244 w 190207"/>
                  <a:gd name="connsiteY0" fmla="*/ 394000 h 410415"/>
                  <a:gd name="connsiteX1" fmla="*/ 786 w 190207"/>
                  <a:gd name="connsiteY1" fmla="*/ 340909 h 410415"/>
                  <a:gd name="connsiteX2" fmla="*/ 22907 w 190207"/>
                  <a:gd name="connsiteY2" fmla="*/ 292717 h 410415"/>
                  <a:gd name="connsiteX3" fmla="*/ 27823 w 190207"/>
                  <a:gd name="connsiteY3" fmla="*/ 239625 h 410415"/>
                  <a:gd name="connsiteX4" fmla="*/ 57319 w 190207"/>
                  <a:gd name="connsiteY4" fmla="*/ 194701 h 410415"/>
                  <a:gd name="connsiteX5" fmla="*/ 69609 w 190207"/>
                  <a:gd name="connsiteY5" fmla="*/ 142426 h 410415"/>
                  <a:gd name="connsiteX6" fmla="*/ 104839 w 190207"/>
                  <a:gd name="connsiteY6" fmla="*/ 102403 h 410415"/>
                  <a:gd name="connsiteX7" fmla="*/ 124503 w 190207"/>
                  <a:gd name="connsiteY7" fmla="*/ 52578 h 410415"/>
                  <a:gd name="connsiteX8" fmla="*/ 165469 w 190207"/>
                  <a:gd name="connsiteY8" fmla="*/ 17456 h 410415"/>
                  <a:gd name="connsiteX9" fmla="*/ 175301 w 190207"/>
                  <a:gd name="connsiteY9" fmla="*/ 3570 h 410415"/>
                  <a:gd name="connsiteX10" fmla="*/ 190049 w 190207"/>
                  <a:gd name="connsiteY10" fmla="*/ 10105 h 410415"/>
                  <a:gd name="connsiteX11" fmla="*/ 186771 w 190207"/>
                  <a:gd name="connsiteY11" fmla="*/ 26441 h 410415"/>
                  <a:gd name="connsiteX12" fmla="*/ 189229 w 190207"/>
                  <a:gd name="connsiteY12" fmla="*/ 79533 h 410415"/>
                  <a:gd name="connsiteX13" fmla="*/ 167108 w 190207"/>
                  <a:gd name="connsiteY13" fmla="*/ 127724 h 410415"/>
                  <a:gd name="connsiteX14" fmla="*/ 162192 w 190207"/>
                  <a:gd name="connsiteY14" fmla="*/ 180816 h 410415"/>
                  <a:gd name="connsiteX15" fmla="*/ 132696 w 190207"/>
                  <a:gd name="connsiteY15" fmla="*/ 225740 h 410415"/>
                  <a:gd name="connsiteX16" fmla="*/ 120406 w 190207"/>
                  <a:gd name="connsiteY16" fmla="*/ 278015 h 410415"/>
                  <a:gd name="connsiteX17" fmla="*/ 85176 w 190207"/>
                  <a:gd name="connsiteY17" fmla="*/ 318038 h 410415"/>
                  <a:gd name="connsiteX18" fmla="*/ 65512 w 190207"/>
                  <a:gd name="connsiteY18" fmla="*/ 367863 h 410415"/>
                  <a:gd name="connsiteX19" fmla="*/ 24546 w 190207"/>
                  <a:gd name="connsiteY19" fmla="*/ 402985 h 410415"/>
                  <a:gd name="connsiteX20" fmla="*/ 3244 w 190207"/>
                  <a:gd name="connsiteY20" fmla="*/ 394000 h 41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415">
                    <a:moveTo>
                      <a:pt x="3244" y="394000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2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4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8"/>
                      <a:pt x="36016" y="389100"/>
                      <a:pt x="24546" y="402985"/>
                    </a:cubicBezTo>
                    <a:cubicBezTo>
                      <a:pt x="13075" y="416054"/>
                      <a:pt x="1605" y="411153"/>
                      <a:pt x="3244" y="39400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5E7509DD-35B5-354D-86F9-9E48CE74E3E6}"/>
                  </a:ext>
                </a:extLst>
              </p:cNvPr>
              <p:cNvSpPr/>
              <p:nvPr/>
            </p:nvSpPr>
            <p:spPr>
              <a:xfrm>
                <a:off x="871738" y="4355217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3BEB6E29-CE43-6040-B9BF-C61FF4AD14C3}"/>
                  </a:ext>
                </a:extLst>
              </p:cNvPr>
              <p:cNvSpPr/>
              <p:nvPr/>
            </p:nvSpPr>
            <p:spPr>
              <a:xfrm>
                <a:off x="846000" y="4177971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F3864086-8DC4-7E4F-8205-1C7C18D9E563}"/>
                  </a:ext>
                </a:extLst>
              </p:cNvPr>
              <p:cNvSpPr/>
              <p:nvPr/>
            </p:nvSpPr>
            <p:spPr>
              <a:xfrm>
                <a:off x="820940" y="4181238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6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77" name="Graphic 20">
              <a:extLst>
                <a:ext uri="{FF2B5EF4-FFF2-40B4-BE49-F238E27FC236}">
                  <a16:creationId xmlns:a16="http://schemas.microsoft.com/office/drawing/2014/main" id="{DF87A943-5DF1-8D48-9F87-028D47B334A7}"/>
                </a:ext>
              </a:extLst>
            </p:cNvPr>
            <p:cNvGrpSpPr/>
            <p:nvPr/>
          </p:nvGrpSpPr>
          <p:grpSpPr>
            <a:xfrm>
              <a:off x="264547" y="4313753"/>
              <a:ext cx="465448" cy="493195"/>
              <a:chOff x="264547" y="4313753"/>
              <a:chExt cx="465448" cy="493195"/>
            </a:xfrm>
          </p:grpSpPr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768815DA-004D-0449-ABE6-D07CB0A910F7}"/>
                  </a:ext>
                </a:extLst>
              </p:cNvPr>
              <p:cNvSpPr/>
              <p:nvPr/>
            </p:nvSpPr>
            <p:spPr>
              <a:xfrm>
                <a:off x="329848" y="4421299"/>
                <a:ext cx="382941" cy="313729"/>
              </a:xfrm>
              <a:custGeom>
                <a:avLst/>
                <a:gdLst>
                  <a:gd name="connsiteX0" fmla="*/ 382942 w 382941"/>
                  <a:gd name="connsiteY0" fmla="*/ 313729 h 313729"/>
                  <a:gd name="connsiteX1" fmla="*/ 363278 w 382941"/>
                  <a:gd name="connsiteY1" fmla="*/ 269622 h 313729"/>
                  <a:gd name="connsiteX2" fmla="*/ 323132 w 382941"/>
                  <a:gd name="connsiteY2" fmla="*/ 233683 h 313729"/>
                  <a:gd name="connsiteX3" fmla="*/ 296913 w 382941"/>
                  <a:gd name="connsiteY3" fmla="*/ 187125 h 313729"/>
                  <a:gd name="connsiteX4" fmla="*/ 252670 w 382941"/>
                  <a:gd name="connsiteY4" fmla="*/ 157721 h 313729"/>
                  <a:gd name="connsiteX5" fmla="*/ 220717 w 382941"/>
                  <a:gd name="connsiteY5" fmla="*/ 115247 h 313729"/>
                  <a:gd name="connsiteX6" fmla="*/ 172377 w 382941"/>
                  <a:gd name="connsiteY6" fmla="*/ 92377 h 313729"/>
                  <a:gd name="connsiteX7" fmla="*/ 134688 w 382941"/>
                  <a:gd name="connsiteY7" fmla="*/ 54804 h 313729"/>
                  <a:gd name="connsiteX8" fmla="*/ 83890 w 382941"/>
                  <a:gd name="connsiteY8" fmla="*/ 38468 h 313729"/>
                  <a:gd name="connsiteX9" fmla="*/ 41285 w 382941"/>
                  <a:gd name="connsiteY9" fmla="*/ 6613 h 313729"/>
                  <a:gd name="connsiteX10" fmla="*/ 9332 w 382941"/>
                  <a:gd name="connsiteY10" fmla="*/ 78 h 313729"/>
                  <a:gd name="connsiteX11" fmla="*/ 319 w 382941"/>
                  <a:gd name="connsiteY11" fmla="*/ 10697 h 313729"/>
                  <a:gd name="connsiteX12" fmla="*/ 13429 w 382941"/>
                  <a:gd name="connsiteY12" fmla="*/ 40101 h 313729"/>
                  <a:gd name="connsiteX13" fmla="*/ 53575 w 382941"/>
                  <a:gd name="connsiteY13" fmla="*/ 76041 h 313729"/>
                  <a:gd name="connsiteX14" fmla="*/ 79794 w 382941"/>
                  <a:gd name="connsiteY14" fmla="*/ 122598 h 313729"/>
                  <a:gd name="connsiteX15" fmla="*/ 124037 w 382941"/>
                  <a:gd name="connsiteY15" fmla="*/ 152003 h 313729"/>
                  <a:gd name="connsiteX16" fmla="*/ 155990 w 382941"/>
                  <a:gd name="connsiteY16" fmla="*/ 194476 h 313729"/>
                  <a:gd name="connsiteX17" fmla="*/ 204330 w 382941"/>
                  <a:gd name="connsiteY17" fmla="*/ 217347 h 313729"/>
                  <a:gd name="connsiteX18" fmla="*/ 242019 w 382941"/>
                  <a:gd name="connsiteY18" fmla="*/ 254920 h 313729"/>
                  <a:gd name="connsiteX19" fmla="*/ 292817 w 382941"/>
                  <a:gd name="connsiteY19" fmla="*/ 271256 h 313729"/>
                  <a:gd name="connsiteX20" fmla="*/ 335421 w 382941"/>
                  <a:gd name="connsiteY20" fmla="*/ 303111 h 313729"/>
                  <a:gd name="connsiteX21" fmla="*/ 382942 w 382941"/>
                  <a:gd name="connsiteY21" fmla="*/ 313729 h 313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2941" h="313729">
                    <a:moveTo>
                      <a:pt x="382942" y="313729"/>
                    </a:moveTo>
                    <a:cubicBezTo>
                      <a:pt x="373929" y="299027"/>
                      <a:pt x="373110" y="284324"/>
                      <a:pt x="363278" y="269622"/>
                    </a:cubicBezTo>
                    <a:cubicBezTo>
                      <a:pt x="353446" y="254920"/>
                      <a:pt x="334602" y="247568"/>
                      <a:pt x="323132" y="233683"/>
                    </a:cubicBezTo>
                    <a:cubicBezTo>
                      <a:pt x="312480" y="219797"/>
                      <a:pt x="309203" y="199377"/>
                      <a:pt x="296913" y="187125"/>
                    </a:cubicBezTo>
                    <a:cubicBezTo>
                      <a:pt x="285443" y="174056"/>
                      <a:pt x="264960" y="169156"/>
                      <a:pt x="252670" y="157721"/>
                    </a:cubicBezTo>
                    <a:cubicBezTo>
                      <a:pt x="240380" y="145469"/>
                      <a:pt x="233826" y="125865"/>
                      <a:pt x="220717" y="115247"/>
                    </a:cubicBezTo>
                    <a:cubicBezTo>
                      <a:pt x="206788" y="103812"/>
                      <a:pt x="186305" y="102178"/>
                      <a:pt x="172377" y="92377"/>
                    </a:cubicBezTo>
                    <a:cubicBezTo>
                      <a:pt x="157629" y="82575"/>
                      <a:pt x="149436" y="63789"/>
                      <a:pt x="134688" y="54804"/>
                    </a:cubicBezTo>
                    <a:cubicBezTo>
                      <a:pt x="119940" y="45819"/>
                      <a:pt x="98638" y="46636"/>
                      <a:pt x="83890" y="38468"/>
                    </a:cubicBezTo>
                    <a:cubicBezTo>
                      <a:pt x="68323" y="30300"/>
                      <a:pt x="56853" y="13147"/>
                      <a:pt x="41285" y="6613"/>
                    </a:cubicBezTo>
                    <a:cubicBezTo>
                      <a:pt x="30634" y="1712"/>
                      <a:pt x="19983" y="1712"/>
                      <a:pt x="9332" y="78"/>
                    </a:cubicBezTo>
                    <a:cubicBezTo>
                      <a:pt x="3597" y="-739"/>
                      <a:pt x="-1319" y="4979"/>
                      <a:pt x="319" y="10697"/>
                    </a:cubicBezTo>
                    <a:cubicBezTo>
                      <a:pt x="3597" y="20498"/>
                      <a:pt x="6055" y="30300"/>
                      <a:pt x="13429" y="40101"/>
                    </a:cubicBezTo>
                    <a:cubicBezTo>
                      <a:pt x="23260" y="54804"/>
                      <a:pt x="42105" y="62155"/>
                      <a:pt x="53575" y="76041"/>
                    </a:cubicBezTo>
                    <a:cubicBezTo>
                      <a:pt x="64226" y="89926"/>
                      <a:pt x="67504" y="110346"/>
                      <a:pt x="79794" y="122598"/>
                    </a:cubicBezTo>
                    <a:cubicBezTo>
                      <a:pt x="91264" y="135667"/>
                      <a:pt x="111747" y="140568"/>
                      <a:pt x="124037" y="152003"/>
                    </a:cubicBezTo>
                    <a:cubicBezTo>
                      <a:pt x="136327" y="164255"/>
                      <a:pt x="142881" y="183858"/>
                      <a:pt x="155990" y="194476"/>
                    </a:cubicBezTo>
                    <a:cubicBezTo>
                      <a:pt x="169919" y="205912"/>
                      <a:pt x="190402" y="207545"/>
                      <a:pt x="204330" y="217347"/>
                    </a:cubicBezTo>
                    <a:cubicBezTo>
                      <a:pt x="219078" y="227148"/>
                      <a:pt x="227271" y="245935"/>
                      <a:pt x="242019" y="254920"/>
                    </a:cubicBezTo>
                    <a:cubicBezTo>
                      <a:pt x="256767" y="263904"/>
                      <a:pt x="278069" y="263088"/>
                      <a:pt x="292817" y="271256"/>
                    </a:cubicBezTo>
                    <a:cubicBezTo>
                      <a:pt x="308384" y="279424"/>
                      <a:pt x="319854" y="296576"/>
                      <a:pt x="335421" y="303111"/>
                    </a:cubicBezTo>
                    <a:cubicBezTo>
                      <a:pt x="351808" y="310462"/>
                      <a:pt x="366556" y="308012"/>
                      <a:pt x="382942" y="31372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B9A41078-4B28-5F43-90D0-5D430A9C8605}"/>
                  </a:ext>
                </a:extLst>
              </p:cNvPr>
              <p:cNvSpPr/>
              <p:nvPr/>
            </p:nvSpPr>
            <p:spPr>
              <a:xfrm>
                <a:off x="492533" y="4313753"/>
                <a:ext cx="209746" cy="425618"/>
              </a:xfrm>
              <a:custGeom>
                <a:avLst/>
                <a:gdLst>
                  <a:gd name="connsiteX0" fmla="*/ 209605 w 209746"/>
                  <a:gd name="connsiteY0" fmla="*/ 402489 h 425618"/>
                  <a:gd name="connsiteX1" fmla="*/ 189942 w 209746"/>
                  <a:gd name="connsiteY1" fmla="*/ 352665 h 425618"/>
                  <a:gd name="connsiteX2" fmla="*/ 188303 w 209746"/>
                  <a:gd name="connsiteY2" fmla="*/ 299573 h 425618"/>
                  <a:gd name="connsiteX3" fmla="*/ 162085 w 209746"/>
                  <a:gd name="connsiteY3" fmla="*/ 253015 h 425618"/>
                  <a:gd name="connsiteX4" fmla="*/ 152253 w 209746"/>
                  <a:gd name="connsiteY4" fmla="*/ 200740 h 425618"/>
                  <a:gd name="connsiteX5" fmla="*/ 119480 w 209746"/>
                  <a:gd name="connsiteY5" fmla="*/ 158266 h 425618"/>
                  <a:gd name="connsiteX6" fmla="*/ 102274 w 209746"/>
                  <a:gd name="connsiteY6" fmla="*/ 107625 h 425618"/>
                  <a:gd name="connsiteX7" fmla="*/ 63766 w 209746"/>
                  <a:gd name="connsiteY7" fmla="*/ 70052 h 425618"/>
                  <a:gd name="connsiteX8" fmla="*/ 40006 w 209746"/>
                  <a:gd name="connsiteY8" fmla="*/ 21861 h 425618"/>
                  <a:gd name="connsiteX9" fmla="*/ 14607 w 209746"/>
                  <a:gd name="connsiteY9" fmla="*/ 1441 h 425618"/>
                  <a:gd name="connsiteX10" fmla="*/ 2317 w 209746"/>
                  <a:gd name="connsiteY10" fmla="*/ 7158 h 425618"/>
                  <a:gd name="connsiteX11" fmla="*/ 679 w 209746"/>
                  <a:gd name="connsiteY11" fmla="*/ 39830 h 425618"/>
                  <a:gd name="connsiteX12" fmla="*/ 20342 w 209746"/>
                  <a:gd name="connsiteY12" fmla="*/ 89655 h 425618"/>
                  <a:gd name="connsiteX13" fmla="*/ 21981 w 209746"/>
                  <a:gd name="connsiteY13" fmla="*/ 142747 h 425618"/>
                  <a:gd name="connsiteX14" fmla="*/ 48199 w 209746"/>
                  <a:gd name="connsiteY14" fmla="*/ 189305 h 425618"/>
                  <a:gd name="connsiteX15" fmla="*/ 58031 w 209746"/>
                  <a:gd name="connsiteY15" fmla="*/ 241580 h 425618"/>
                  <a:gd name="connsiteX16" fmla="*/ 90804 w 209746"/>
                  <a:gd name="connsiteY16" fmla="*/ 284053 h 425618"/>
                  <a:gd name="connsiteX17" fmla="*/ 108010 w 209746"/>
                  <a:gd name="connsiteY17" fmla="*/ 334695 h 425618"/>
                  <a:gd name="connsiteX18" fmla="*/ 146518 w 209746"/>
                  <a:gd name="connsiteY18" fmla="*/ 372268 h 425618"/>
                  <a:gd name="connsiteX19" fmla="*/ 170278 w 209746"/>
                  <a:gd name="connsiteY19" fmla="*/ 420459 h 425618"/>
                  <a:gd name="connsiteX20" fmla="*/ 209605 w 209746"/>
                  <a:gd name="connsiteY20" fmla="*/ 402489 h 4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9746" h="425618">
                    <a:moveTo>
                      <a:pt x="209605" y="402489"/>
                    </a:moveTo>
                    <a:cubicBezTo>
                      <a:pt x="207147" y="385337"/>
                      <a:pt x="194038" y="369817"/>
                      <a:pt x="189942" y="352665"/>
                    </a:cubicBezTo>
                    <a:cubicBezTo>
                      <a:pt x="186664" y="335512"/>
                      <a:pt x="192400" y="315909"/>
                      <a:pt x="188303" y="299573"/>
                    </a:cubicBezTo>
                    <a:cubicBezTo>
                      <a:pt x="183387" y="283237"/>
                      <a:pt x="167820" y="269351"/>
                      <a:pt x="162085" y="253015"/>
                    </a:cubicBezTo>
                    <a:cubicBezTo>
                      <a:pt x="156350" y="236679"/>
                      <a:pt x="159627" y="216259"/>
                      <a:pt x="152253" y="200740"/>
                    </a:cubicBezTo>
                    <a:cubicBezTo>
                      <a:pt x="144879" y="184404"/>
                      <a:pt x="127673" y="173786"/>
                      <a:pt x="119480" y="158266"/>
                    </a:cubicBezTo>
                    <a:cubicBezTo>
                      <a:pt x="111287" y="142747"/>
                      <a:pt x="112106" y="122327"/>
                      <a:pt x="102274" y="107625"/>
                    </a:cubicBezTo>
                    <a:cubicBezTo>
                      <a:pt x="93262" y="92922"/>
                      <a:pt x="74418" y="84754"/>
                      <a:pt x="63766" y="70052"/>
                    </a:cubicBezTo>
                    <a:cubicBezTo>
                      <a:pt x="53115" y="56166"/>
                      <a:pt x="51477" y="35746"/>
                      <a:pt x="40006" y="21861"/>
                    </a:cubicBezTo>
                    <a:cubicBezTo>
                      <a:pt x="32632" y="12876"/>
                      <a:pt x="23620" y="7975"/>
                      <a:pt x="14607" y="1441"/>
                    </a:cubicBezTo>
                    <a:cubicBezTo>
                      <a:pt x="9691" y="-1826"/>
                      <a:pt x="3137" y="624"/>
                      <a:pt x="2317" y="7158"/>
                    </a:cubicBezTo>
                    <a:cubicBezTo>
                      <a:pt x="679" y="17777"/>
                      <a:pt x="-960" y="27578"/>
                      <a:pt x="679" y="39830"/>
                    </a:cubicBezTo>
                    <a:cubicBezTo>
                      <a:pt x="3137" y="56983"/>
                      <a:pt x="16246" y="72502"/>
                      <a:pt x="20342" y="89655"/>
                    </a:cubicBezTo>
                    <a:cubicBezTo>
                      <a:pt x="23620" y="106808"/>
                      <a:pt x="17884" y="126411"/>
                      <a:pt x="21981" y="142747"/>
                    </a:cubicBezTo>
                    <a:cubicBezTo>
                      <a:pt x="26897" y="159083"/>
                      <a:pt x="42464" y="172969"/>
                      <a:pt x="48199" y="189305"/>
                    </a:cubicBezTo>
                    <a:cubicBezTo>
                      <a:pt x="53935" y="205641"/>
                      <a:pt x="50657" y="226061"/>
                      <a:pt x="58031" y="241580"/>
                    </a:cubicBezTo>
                    <a:cubicBezTo>
                      <a:pt x="65405" y="257916"/>
                      <a:pt x="82611" y="268534"/>
                      <a:pt x="90804" y="284053"/>
                    </a:cubicBezTo>
                    <a:cubicBezTo>
                      <a:pt x="98997" y="299573"/>
                      <a:pt x="98178" y="319993"/>
                      <a:pt x="108010" y="334695"/>
                    </a:cubicBezTo>
                    <a:cubicBezTo>
                      <a:pt x="117022" y="349397"/>
                      <a:pt x="135867" y="357565"/>
                      <a:pt x="146518" y="372268"/>
                    </a:cubicBezTo>
                    <a:cubicBezTo>
                      <a:pt x="157169" y="386153"/>
                      <a:pt x="158808" y="406573"/>
                      <a:pt x="170278" y="420459"/>
                    </a:cubicBezTo>
                    <a:cubicBezTo>
                      <a:pt x="181749" y="433528"/>
                      <a:pt x="212063" y="419642"/>
                      <a:pt x="209605" y="40248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DA24D885-2D4C-514A-A745-7082C37201E4}"/>
                  </a:ext>
                </a:extLst>
              </p:cNvPr>
              <p:cNvSpPr/>
              <p:nvPr/>
            </p:nvSpPr>
            <p:spPr>
              <a:xfrm>
                <a:off x="626761" y="4318869"/>
                <a:ext cx="103234" cy="426403"/>
              </a:xfrm>
              <a:custGeom>
                <a:avLst/>
                <a:gdLst>
                  <a:gd name="connsiteX0" fmla="*/ 79474 w 103234"/>
                  <a:gd name="connsiteY0" fmla="*/ 394106 h 426403"/>
                  <a:gd name="connsiteX1" fmla="*/ 98318 w 103234"/>
                  <a:gd name="connsiteY1" fmla="*/ 344281 h 426403"/>
                  <a:gd name="connsiteX2" fmla="*/ 91764 w 103234"/>
                  <a:gd name="connsiteY2" fmla="*/ 291189 h 426403"/>
                  <a:gd name="connsiteX3" fmla="*/ 103234 w 103234"/>
                  <a:gd name="connsiteY3" fmla="*/ 238914 h 426403"/>
                  <a:gd name="connsiteX4" fmla="*/ 89306 w 103234"/>
                  <a:gd name="connsiteY4" fmla="*/ 187455 h 426403"/>
                  <a:gd name="connsiteX5" fmla="*/ 93403 w 103234"/>
                  <a:gd name="connsiteY5" fmla="*/ 134363 h 426403"/>
                  <a:gd name="connsiteX6" fmla="*/ 72100 w 103234"/>
                  <a:gd name="connsiteY6" fmla="*/ 85356 h 426403"/>
                  <a:gd name="connsiteX7" fmla="*/ 68004 w 103234"/>
                  <a:gd name="connsiteY7" fmla="*/ 32264 h 426403"/>
                  <a:gd name="connsiteX8" fmla="*/ 52437 w 103234"/>
                  <a:gd name="connsiteY8" fmla="*/ 3676 h 426403"/>
                  <a:gd name="connsiteX9" fmla="*/ 38508 w 103234"/>
                  <a:gd name="connsiteY9" fmla="*/ 3676 h 426403"/>
                  <a:gd name="connsiteX10" fmla="*/ 24580 w 103234"/>
                  <a:gd name="connsiteY10" fmla="*/ 33080 h 426403"/>
                  <a:gd name="connsiteX11" fmla="*/ 23760 w 103234"/>
                  <a:gd name="connsiteY11" fmla="*/ 86172 h 426403"/>
                  <a:gd name="connsiteX12" fmla="*/ 4916 w 103234"/>
                  <a:gd name="connsiteY12" fmla="*/ 135997 h 426403"/>
                  <a:gd name="connsiteX13" fmla="*/ 11470 w 103234"/>
                  <a:gd name="connsiteY13" fmla="*/ 189089 h 426403"/>
                  <a:gd name="connsiteX14" fmla="*/ 0 w 103234"/>
                  <a:gd name="connsiteY14" fmla="*/ 241364 h 426403"/>
                  <a:gd name="connsiteX15" fmla="*/ 13928 w 103234"/>
                  <a:gd name="connsiteY15" fmla="*/ 292823 h 426403"/>
                  <a:gd name="connsiteX16" fmla="*/ 9832 w 103234"/>
                  <a:gd name="connsiteY16" fmla="*/ 345915 h 426403"/>
                  <a:gd name="connsiteX17" fmla="*/ 31134 w 103234"/>
                  <a:gd name="connsiteY17" fmla="*/ 394922 h 426403"/>
                  <a:gd name="connsiteX18" fmla="*/ 32773 w 103234"/>
                  <a:gd name="connsiteY18" fmla="*/ 424327 h 426403"/>
                  <a:gd name="connsiteX19" fmla="*/ 79474 w 103234"/>
                  <a:gd name="connsiteY19" fmla="*/ 394106 h 426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3234" h="426403">
                    <a:moveTo>
                      <a:pt x="79474" y="394106"/>
                    </a:moveTo>
                    <a:cubicBezTo>
                      <a:pt x="82751" y="376953"/>
                      <a:pt x="95860" y="361434"/>
                      <a:pt x="98318" y="344281"/>
                    </a:cubicBezTo>
                    <a:cubicBezTo>
                      <a:pt x="99957" y="327128"/>
                      <a:pt x="90945" y="309159"/>
                      <a:pt x="91764" y="291189"/>
                    </a:cubicBezTo>
                    <a:cubicBezTo>
                      <a:pt x="92583" y="274036"/>
                      <a:pt x="103234" y="256883"/>
                      <a:pt x="103234" y="238914"/>
                    </a:cubicBezTo>
                    <a:cubicBezTo>
                      <a:pt x="102415" y="220944"/>
                      <a:pt x="90945" y="204608"/>
                      <a:pt x="89306" y="187455"/>
                    </a:cubicBezTo>
                    <a:cubicBezTo>
                      <a:pt x="87667" y="170303"/>
                      <a:pt x="95860" y="151516"/>
                      <a:pt x="93403" y="134363"/>
                    </a:cubicBezTo>
                    <a:cubicBezTo>
                      <a:pt x="90125" y="117211"/>
                      <a:pt x="76197" y="102508"/>
                      <a:pt x="72100" y="85356"/>
                    </a:cubicBezTo>
                    <a:cubicBezTo>
                      <a:pt x="68004" y="68203"/>
                      <a:pt x="73739" y="48600"/>
                      <a:pt x="68004" y="32264"/>
                    </a:cubicBezTo>
                    <a:cubicBezTo>
                      <a:pt x="64726" y="20828"/>
                      <a:pt x="58172" y="12660"/>
                      <a:pt x="52437" y="3676"/>
                    </a:cubicBezTo>
                    <a:cubicBezTo>
                      <a:pt x="49159" y="-1225"/>
                      <a:pt x="41785" y="-1225"/>
                      <a:pt x="38508" y="3676"/>
                    </a:cubicBezTo>
                    <a:cubicBezTo>
                      <a:pt x="33592" y="12660"/>
                      <a:pt x="27038" y="21645"/>
                      <a:pt x="24580" y="33080"/>
                    </a:cubicBezTo>
                    <a:cubicBezTo>
                      <a:pt x="20483" y="50233"/>
                      <a:pt x="27038" y="69020"/>
                      <a:pt x="23760" y="86172"/>
                    </a:cubicBezTo>
                    <a:cubicBezTo>
                      <a:pt x="20483" y="103325"/>
                      <a:pt x="7374" y="118844"/>
                      <a:pt x="4916" y="135997"/>
                    </a:cubicBezTo>
                    <a:cubicBezTo>
                      <a:pt x="3277" y="153150"/>
                      <a:pt x="12290" y="171120"/>
                      <a:pt x="11470" y="189089"/>
                    </a:cubicBezTo>
                    <a:cubicBezTo>
                      <a:pt x="10651" y="206242"/>
                      <a:pt x="0" y="223395"/>
                      <a:pt x="0" y="241364"/>
                    </a:cubicBezTo>
                    <a:cubicBezTo>
                      <a:pt x="819" y="259334"/>
                      <a:pt x="12290" y="275670"/>
                      <a:pt x="13928" y="292823"/>
                    </a:cubicBezTo>
                    <a:cubicBezTo>
                      <a:pt x="15567" y="309975"/>
                      <a:pt x="7374" y="328762"/>
                      <a:pt x="9832" y="345915"/>
                    </a:cubicBezTo>
                    <a:cubicBezTo>
                      <a:pt x="13109" y="363067"/>
                      <a:pt x="27038" y="377770"/>
                      <a:pt x="31134" y="394922"/>
                    </a:cubicBezTo>
                    <a:cubicBezTo>
                      <a:pt x="33592" y="403907"/>
                      <a:pt x="32773" y="414526"/>
                      <a:pt x="32773" y="424327"/>
                    </a:cubicBezTo>
                    <a:cubicBezTo>
                      <a:pt x="31953" y="433312"/>
                      <a:pt x="76197" y="411258"/>
                      <a:pt x="79474" y="39410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27D13A7E-F050-2847-AB52-E727E63782AC}"/>
                  </a:ext>
                </a:extLst>
              </p:cNvPr>
              <p:cNvSpPr/>
              <p:nvPr/>
            </p:nvSpPr>
            <p:spPr>
              <a:xfrm>
                <a:off x="287929" y="4682711"/>
                <a:ext cx="424860" cy="124237"/>
              </a:xfrm>
              <a:custGeom>
                <a:avLst/>
                <a:gdLst>
                  <a:gd name="connsiteX0" fmla="*/ 424861 w 424860"/>
                  <a:gd name="connsiteY0" fmla="*/ 52317 h 124237"/>
                  <a:gd name="connsiteX1" fmla="*/ 395365 w 424860"/>
                  <a:gd name="connsiteY1" fmla="*/ 58851 h 124237"/>
                  <a:gd name="connsiteX2" fmla="*/ 349483 w 424860"/>
                  <a:gd name="connsiteY2" fmla="*/ 87439 h 124237"/>
                  <a:gd name="connsiteX3" fmla="*/ 296227 w 424860"/>
                  <a:gd name="connsiteY3" fmla="*/ 91523 h 124237"/>
                  <a:gd name="connsiteX4" fmla="*/ 247068 w 424860"/>
                  <a:gd name="connsiteY4" fmla="*/ 112760 h 124237"/>
                  <a:gd name="connsiteX5" fmla="*/ 193812 w 424860"/>
                  <a:gd name="connsiteY5" fmla="*/ 109493 h 124237"/>
                  <a:gd name="connsiteX6" fmla="*/ 142195 w 424860"/>
                  <a:gd name="connsiteY6" fmla="*/ 124195 h 124237"/>
                  <a:gd name="connsiteX7" fmla="*/ 89759 w 424860"/>
                  <a:gd name="connsiteY7" fmla="*/ 113577 h 124237"/>
                  <a:gd name="connsiteX8" fmla="*/ 36503 w 424860"/>
                  <a:gd name="connsiteY8" fmla="*/ 120111 h 124237"/>
                  <a:gd name="connsiteX9" fmla="*/ 5369 w 424860"/>
                  <a:gd name="connsiteY9" fmla="*/ 110310 h 124237"/>
                  <a:gd name="connsiteX10" fmla="*/ 2911 w 424860"/>
                  <a:gd name="connsiteY10" fmla="*/ 96424 h 124237"/>
                  <a:gd name="connsiteX11" fmla="*/ 29129 w 424860"/>
                  <a:gd name="connsiteY11" fmla="*/ 76821 h 124237"/>
                  <a:gd name="connsiteX12" fmla="*/ 81566 w 424860"/>
                  <a:gd name="connsiteY12" fmla="*/ 65386 h 124237"/>
                  <a:gd name="connsiteX13" fmla="*/ 127447 w 424860"/>
                  <a:gd name="connsiteY13" fmla="*/ 36798 h 124237"/>
                  <a:gd name="connsiteX14" fmla="*/ 180703 w 424860"/>
                  <a:gd name="connsiteY14" fmla="*/ 32714 h 124237"/>
                  <a:gd name="connsiteX15" fmla="*/ 229862 w 424860"/>
                  <a:gd name="connsiteY15" fmla="*/ 11477 h 124237"/>
                  <a:gd name="connsiteX16" fmla="*/ 283118 w 424860"/>
                  <a:gd name="connsiteY16" fmla="*/ 14744 h 124237"/>
                  <a:gd name="connsiteX17" fmla="*/ 334735 w 424860"/>
                  <a:gd name="connsiteY17" fmla="*/ 42 h 124237"/>
                  <a:gd name="connsiteX18" fmla="*/ 387172 w 424860"/>
                  <a:gd name="connsiteY18" fmla="*/ 10660 h 124237"/>
                  <a:gd name="connsiteX19" fmla="*/ 424861 w 424860"/>
                  <a:gd name="connsiteY19" fmla="*/ 4126 h 124237"/>
                  <a:gd name="connsiteX20" fmla="*/ 424861 w 424860"/>
                  <a:gd name="connsiteY20" fmla="*/ 52317 h 1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4860" h="124237">
                    <a:moveTo>
                      <a:pt x="424861" y="52317"/>
                    </a:moveTo>
                    <a:cubicBezTo>
                      <a:pt x="413390" y="53951"/>
                      <a:pt x="405197" y="54767"/>
                      <a:pt x="395365" y="58851"/>
                    </a:cubicBezTo>
                    <a:cubicBezTo>
                      <a:pt x="378979" y="65386"/>
                      <a:pt x="366689" y="81722"/>
                      <a:pt x="349483" y="87439"/>
                    </a:cubicBezTo>
                    <a:cubicBezTo>
                      <a:pt x="333097" y="93157"/>
                      <a:pt x="313433" y="87439"/>
                      <a:pt x="296227" y="91523"/>
                    </a:cubicBezTo>
                    <a:cubicBezTo>
                      <a:pt x="279022" y="95607"/>
                      <a:pt x="264274" y="110310"/>
                      <a:pt x="247068" y="112760"/>
                    </a:cubicBezTo>
                    <a:cubicBezTo>
                      <a:pt x="229862" y="116027"/>
                      <a:pt x="211018" y="107859"/>
                      <a:pt x="193812" y="109493"/>
                    </a:cubicBezTo>
                    <a:cubicBezTo>
                      <a:pt x="176607" y="111126"/>
                      <a:pt x="159401" y="123378"/>
                      <a:pt x="142195" y="124195"/>
                    </a:cubicBezTo>
                    <a:cubicBezTo>
                      <a:pt x="124990" y="125012"/>
                      <a:pt x="106964" y="113577"/>
                      <a:pt x="89759" y="113577"/>
                    </a:cubicBezTo>
                    <a:cubicBezTo>
                      <a:pt x="72553" y="112760"/>
                      <a:pt x="53709" y="122562"/>
                      <a:pt x="36503" y="120111"/>
                    </a:cubicBezTo>
                    <a:cubicBezTo>
                      <a:pt x="24213" y="118478"/>
                      <a:pt x="15201" y="114394"/>
                      <a:pt x="5369" y="110310"/>
                    </a:cubicBezTo>
                    <a:cubicBezTo>
                      <a:pt x="-366" y="107859"/>
                      <a:pt x="-2005" y="100508"/>
                      <a:pt x="2911" y="96424"/>
                    </a:cubicBezTo>
                    <a:cubicBezTo>
                      <a:pt x="11104" y="89890"/>
                      <a:pt x="17659" y="81722"/>
                      <a:pt x="29129" y="76821"/>
                    </a:cubicBezTo>
                    <a:cubicBezTo>
                      <a:pt x="44696" y="69470"/>
                      <a:pt x="65179" y="71920"/>
                      <a:pt x="81566" y="65386"/>
                    </a:cubicBezTo>
                    <a:cubicBezTo>
                      <a:pt x="97952" y="58851"/>
                      <a:pt x="110242" y="42515"/>
                      <a:pt x="127447" y="36798"/>
                    </a:cubicBezTo>
                    <a:cubicBezTo>
                      <a:pt x="143834" y="31080"/>
                      <a:pt x="163498" y="36798"/>
                      <a:pt x="180703" y="32714"/>
                    </a:cubicBezTo>
                    <a:cubicBezTo>
                      <a:pt x="197909" y="28630"/>
                      <a:pt x="212657" y="13927"/>
                      <a:pt x="229862" y="11477"/>
                    </a:cubicBezTo>
                    <a:cubicBezTo>
                      <a:pt x="247068" y="8210"/>
                      <a:pt x="265913" y="16378"/>
                      <a:pt x="283118" y="14744"/>
                    </a:cubicBezTo>
                    <a:cubicBezTo>
                      <a:pt x="300324" y="13111"/>
                      <a:pt x="317530" y="859"/>
                      <a:pt x="334735" y="42"/>
                    </a:cubicBezTo>
                    <a:cubicBezTo>
                      <a:pt x="351941" y="-775"/>
                      <a:pt x="369966" y="10660"/>
                      <a:pt x="387172" y="10660"/>
                    </a:cubicBezTo>
                    <a:cubicBezTo>
                      <a:pt x="399462" y="11477"/>
                      <a:pt x="412571" y="6576"/>
                      <a:pt x="424861" y="4126"/>
                    </a:cubicBezTo>
                    <a:cubicBezTo>
                      <a:pt x="407655" y="37615"/>
                      <a:pt x="424861" y="52317"/>
                      <a:pt x="424861" y="5231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EAFB0279-60A9-B449-B15F-238CA4178D4A}"/>
                  </a:ext>
                </a:extLst>
              </p:cNvPr>
              <p:cNvSpPr/>
              <p:nvPr/>
            </p:nvSpPr>
            <p:spPr>
              <a:xfrm>
                <a:off x="264547" y="4588004"/>
                <a:ext cx="436001" cy="136405"/>
              </a:xfrm>
              <a:custGeom>
                <a:avLst/>
                <a:gdLst>
                  <a:gd name="connsiteX0" fmla="*/ 421205 w 436001"/>
                  <a:gd name="connsiteY0" fmla="*/ 124153 h 136405"/>
                  <a:gd name="connsiteX1" fmla="*/ 368769 w 436001"/>
                  <a:gd name="connsiteY1" fmla="*/ 136405 h 136405"/>
                  <a:gd name="connsiteX2" fmla="*/ 317151 w 436001"/>
                  <a:gd name="connsiteY2" fmla="*/ 123337 h 136405"/>
                  <a:gd name="connsiteX3" fmla="*/ 263896 w 436001"/>
                  <a:gd name="connsiteY3" fmla="*/ 128237 h 136405"/>
                  <a:gd name="connsiteX4" fmla="*/ 213917 w 436001"/>
                  <a:gd name="connsiteY4" fmla="*/ 107817 h 136405"/>
                  <a:gd name="connsiteX5" fmla="*/ 160661 w 436001"/>
                  <a:gd name="connsiteY5" fmla="*/ 105367 h 136405"/>
                  <a:gd name="connsiteX6" fmla="*/ 114779 w 436001"/>
                  <a:gd name="connsiteY6" fmla="*/ 78413 h 136405"/>
                  <a:gd name="connsiteX7" fmla="*/ 62343 w 436001"/>
                  <a:gd name="connsiteY7" fmla="*/ 67794 h 136405"/>
                  <a:gd name="connsiteX8" fmla="*/ 20558 w 436001"/>
                  <a:gd name="connsiteY8" fmla="*/ 34306 h 136405"/>
                  <a:gd name="connsiteX9" fmla="*/ 4990 w 436001"/>
                  <a:gd name="connsiteY9" fmla="*/ 27771 h 136405"/>
                  <a:gd name="connsiteX10" fmla="*/ 8268 w 436001"/>
                  <a:gd name="connsiteY10" fmla="*/ 12252 h 136405"/>
                  <a:gd name="connsiteX11" fmla="*/ 24654 w 436001"/>
                  <a:gd name="connsiteY11" fmla="*/ 12252 h 136405"/>
                  <a:gd name="connsiteX12" fmla="*/ 77091 w 436001"/>
                  <a:gd name="connsiteY12" fmla="*/ 0 h 136405"/>
                  <a:gd name="connsiteX13" fmla="*/ 128708 w 436001"/>
                  <a:gd name="connsiteY13" fmla="*/ 13069 h 136405"/>
                  <a:gd name="connsiteX14" fmla="*/ 181964 w 436001"/>
                  <a:gd name="connsiteY14" fmla="*/ 8168 h 136405"/>
                  <a:gd name="connsiteX15" fmla="*/ 231942 w 436001"/>
                  <a:gd name="connsiteY15" fmla="*/ 28588 h 136405"/>
                  <a:gd name="connsiteX16" fmla="*/ 285198 w 436001"/>
                  <a:gd name="connsiteY16" fmla="*/ 31038 h 136405"/>
                  <a:gd name="connsiteX17" fmla="*/ 331080 w 436001"/>
                  <a:gd name="connsiteY17" fmla="*/ 57993 h 136405"/>
                  <a:gd name="connsiteX18" fmla="*/ 383516 w 436001"/>
                  <a:gd name="connsiteY18" fmla="*/ 68611 h 136405"/>
                  <a:gd name="connsiteX19" fmla="*/ 425302 w 436001"/>
                  <a:gd name="connsiteY19" fmla="*/ 102100 h 136405"/>
                  <a:gd name="connsiteX20" fmla="*/ 421205 w 436001"/>
                  <a:gd name="connsiteY20" fmla="*/ 124153 h 136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001" h="136405">
                    <a:moveTo>
                      <a:pt x="421205" y="124153"/>
                    </a:moveTo>
                    <a:cubicBezTo>
                      <a:pt x="403999" y="124970"/>
                      <a:pt x="386794" y="136405"/>
                      <a:pt x="368769" y="136405"/>
                    </a:cubicBezTo>
                    <a:cubicBezTo>
                      <a:pt x="351563" y="136405"/>
                      <a:pt x="334357" y="124970"/>
                      <a:pt x="317151" y="123337"/>
                    </a:cubicBezTo>
                    <a:cubicBezTo>
                      <a:pt x="299946" y="121703"/>
                      <a:pt x="281101" y="130688"/>
                      <a:pt x="263896" y="128237"/>
                    </a:cubicBezTo>
                    <a:cubicBezTo>
                      <a:pt x="246690" y="125787"/>
                      <a:pt x="231123" y="111901"/>
                      <a:pt x="213917" y="107817"/>
                    </a:cubicBezTo>
                    <a:cubicBezTo>
                      <a:pt x="196711" y="103734"/>
                      <a:pt x="177048" y="110268"/>
                      <a:pt x="160661" y="105367"/>
                    </a:cubicBezTo>
                    <a:cubicBezTo>
                      <a:pt x="143456" y="100466"/>
                      <a:pt x="130346" y="84130"/>
                      <a:pt x="114779" y="78413"/>
                    </a:cubicBezTo>
                    <a:cubicBezTo>
                      <a:pt x="98393" y="71878"/>
                      <a:pt x="77910" y="75146"/>
                      <a:pt x="62343" y="67794"/>
                    </a:cubicBezTo>
                    <a:cubicBezTo>
                      <a:pt x="46776" y="60443"/>
                      <a:pt x="35305" y="43290"/>
                      <a:pt x="20558" y="34306"/>
                    </a:cubicBezTo>
                    <a:cubicBezTo>
                      <a:pt x="15642" y="31855"/>
                      <a:pt x="10726" y="29405"/>
                      <a:pt x="4990" y="27771"/>
                    </a:cubicBezTo>
                    <a:cubicBezTo>
                      <a:pt x="-3203" y="24504"/>
                      <a:pt x="-745" y="11435"/>
                      <a:pt x="8268" y="12252"/>
                    </a:cubicBezTo>
                    <a:cubicBezTo>
                      <a:pt x="14003" y="12252"/>
                      <a:pt x="19738" y="13069"/>
                      <a:pt x="24654" y="12252"/>
                    </a:cubicBezTo>
                    <a:cubicBezTo>
                      <a:pt x="41860" y="11435"/>
                      <a:pt x="59066" y="0"/>
                      <a:pt x="77091" y="0"/>
                    </a:cubicBezTo>
                    <a:cubicBezTo>
                      <a:pt x="94296" y="0"/>
                      <a:pt x="111502" y="11435"/>
                      <a:pt x="128708" y="13069"/>
                    </a:cubicBezTo>
                    <a:cubicBezTo>
                      <a:pt x="145914" y="14702"/>
                      <a:pt x="164758" y="5718"/>
                      <a:pt x="181964" y="8168"/>
                    </a:cubicBezTo>
                    <a:cubicBezTo>
                      <a:pt x="199169" y="10618"/>
                      <a:pt x="214736" y="24504"/>
                      <a:pt x="231942" y="28588"/>
                    </a:cubicBezTo>
                    <a:cubicBezTo>
                      <a:pt x="249148" y="32672"/>
                      <a:pt x="268812" y="26138"/>
                      <a:pt x="285198" y="31038"/>
                    </a:cubicBezTo>
                    <a:cubicBezTo>
                      <a:pt x="302404" y="35939"/>
                      <a:pt x="315513" y="52275"/>
                      <a:pt x="331080" y="57993"/>
                    </a:cubicBezTo>
                    <a:cubicBezTo>
                      <a:pt x="347466" y="64527"/>
                      <a:pt x="367949" y="61260"/>
                      <a:pt x="383516" y="68611"/>
                    </a:cubicBezTo>
                    <a:cubicBezTo>
                      <a:pt x="399083" y="75962"/>
                      <a:pt x="410554" y="93115"/>
                      <a:pt x="425302" y="102100"/>
                    </a:cubicBezTo>
                    <a:cubicBezTo>
                      <a:pt x="441688" y="111085"/>
                      <a:pt x="438411" y="123337"/>
                      <a:pt x="421205" y="124153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8BF573A1-3836-EC49-8D58-D0F4C3BD907B}"/>
                  </a:ext>
                </a:extLst>
              </p:cNvPr>
              <p:cNvSpPr/>
              <p:nvPr/>
            </p:nvSpPr>
            <p:spPr>
              <a:xfrm>
                <a:off x="638232" y="4503874"/>
                <a:ext cx="53255" cy="184596"/>
              </a:xfrm>
              <a:custGeom>
                <a:avLst/>
                <a:gdLst>
                  <a:gd name="connsiteX0" fmla="*/ 53256 w 53255"/>
                  <a:gd name="connsiteY0" fmla="*/ 184597 h 184596"/>
                  <a:gd name="connsiteX1" fmla="*/ 44243 w 53255"/>
                  <a:gd name="connsiteY1" fmla="*/ 162543 h 184596"/>
                  <a:gd name="connsiteX2" fmla="*/ 42605 w 53255"/>
                  <a:gd name="connsiteY2" fmla="*/ 109451 h 184596"/>
                  <a:gd name="connsiteX3" fmla="*/ 16386 w 53255"/>
                  <a:gd name="connsiteY3" fmla="*/ 62894 h 184596"/>
                  <a:gd name="connsiteX4" fmla="*/ 6555 w 53255"/>
                  <a:gd name="connsiteY4" fmla="*/ 10618 h 184596"/>
                  <a:gd name="connsiteX5" fmla="*/ 0 w 53255"/>
                  <a:gd name="connsiteY5" fmla="*/ 0 h 18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55" h="184596">
                    <a:moveTo>
                      <a:pt x="53256" y="184597"/>
                    </a:moveTo>
                    <a:cubicBezTo>
                      <a:pt x="49979" y="177245"/>
                      <a:pt x="45882" y="169894"/>
                      <a:pt x="44243" y="162543"/>
                    </a:cubicBezTo>
                    <a:cubicBezTo>
                      <a:pt x="40966" y="145390"/>
                      <a:pt x="46701" y="125787"/>
                      <a:pt x="42605" y="109451"/>
                    </a:cubicBezTo>
                    <a:cubicBezTo>
                      <a:pt x="37689" y="93115"/>
                      <a:pt x="22122" y="79230"/>
                      <a:pt x="16386" y="62894"/>
                    </a:cubicBezTo>
                    <a:cubicBezTo>
                      <a:pt x="10651" y="46558"/>
                      <a:pt x="13928" y="26138"/>
                      <a:pt x="6555" y="10618"/>
                    </a:cubicBezTo>
                    <a:cubicBezTo>
                      <a:pt x="4916" y="6534"/>
                      <a:pt x="2458" y="3267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20D5B909-3724-AC48-9A24-9F9042796741}"/>
                  </a:ext>
                </a:extLst>
              </p:cNvPr>
              <p:cNvSpPr/>
              <p:nvPr/>
            </p:nvSpPr>
            <p:spPr>
              <a:xfrm>
                <a:off x="495670" y="4702356"/>
                <a:ext cx="161406" cy="22053"/>
              </a:xfrm>
              <a:custGeom>
                <a:avLst/>
                <a:gdLst>
                  <a:gd name="connsiteX0" fmla="*/ 161406 w 161406"/>
                  <a:gd name="connsiteY0" fmla="*/ 17153 h 22053"/>
                  <a:gd name="connsiteX1" fmla="*/ 137646 w 161406"/>
                  <a:gd name="connsiteY1" fmla="*/ 22054 h 22053"/>
                  <a:gd name="connsiteX2" fmla="*/ 86029 w 161406"/>
                  <a:gd name="connsiteY2" fmla="*/ 8985 h 22053"/>
                  <a:gd name="connsiteX3" fmla="*/ 32773 w 161406"/>
                  <a:gd name="connsiteY3" fmla="*/ 13886 h 22053"/>
                  <a:gd name="connsiteX4" fmla="*/ 0 w 161406"/>
                  <a:gd name="connsiteY4" fmla="*/ 0 h 2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406" h="22053">
                    <a:moveTo>
                      <a:pt x="161406" y="17153"/>
                    </a:moveTo>
                    <a:cubicBezTo>
                      <a:pt x="153213" y="19603"/>
                      <a:pt x="145839" y="22054"/>
                      <a:pt x="137646" y="22054"/>
                    </a:cubicBezTo>
                    <a:cubicBezTo>
                      <a:pt x="120440" y="22054"/>
                      <a:pt x="103234" y="10618"/>
                      <a:pt x="86029" y="8985"/>
                    </a:cubicBezTo>
                    <a:cubicBezTo>
                      <a:pt x="68823" y="7351"/>
                      <a:pt x="49979" y="16336"/>
                      <a:pt x="32773" y="13886"/>
                    </a:cubicBezTo>
                    <a:cubicBezTo>
                      <a:pt x="21302" y="12252"/>
                      <a:pt x="10651" y="5718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398AD321-FEAC-354E-94D6-E4304BB41F4A}"/>
                  </a:ext>
                </a:extLst>
              </p:cNvPr>
              <p:cNvSpPr/>
              <p:nvPr/>
            </p:nvSpPr>
            <p:spPr>
              <a:xfrm>
                <a:off x="480922" y="4532462"/>
                <a:ext cx="231048" cy="202566"/>
              </a:xfrm>
              <a:custGeom>
                <a:avLst/>
                <a:gdLst>
                  <a:gd name="connsiteX0" fmla="*/ 0 w 231048"/>
                  <a:gd name="connsiteY0" fmla="*/ 78413 h 202566"/>
                  <a:gd name="connsiteX1" fmla="*/ 4916 w 231048"/>
                  <a:gd name="connsiteY1" fmla="*/ 83314 h 202566"/>
                  <a:gd name="connsiteX2" fmla="*/ 53256 w 231048"/>
                  <a:gd name="connsiteY2" fmla="*/ 106184 h 202566"/>
                  <a:gd name="connsiteX3" fmla="*/ 90945 w 231048"/>
                  <a:gd name="connsiteY3" fmla="*/ 143757 h 202566"/>
                  <a:gd name="connsiteX4" fmla="*/ 141742 w 231048"/>
                  <a:gd name="connsiteY4" fmla="*/ 160093 h 202566"/>
                  <a:gd name="connsiteX5" fmla="*/ 184347 w 231048"/>
                  <a:gd name="connsiteY5" fmla="*/ 191948 h 202566"/>
                  <a:gd name="connsiteX6" fmla="*/ 231048 w 231048"/>
                  <a:gd name="connsiteY6" fmla="*/ 202566 h 202566"/>
                  <a:gd name="connsiteX7" fmla="*/ 211385 w 231048"/>
                  <a:gd name="connsiteY7" fmla="*/ 158459 h 202566"/>
                  <a:gd name="connsiteX8" fmla="*/ 171238 w 231048"/>
                  <a:gd name="connsiteY8" fmla="*/ 122520 h 202566"/>
                  <a:gd name="connsiteX9" fmla="*/ 145020 w 231048"/>
                  <a:gd name="connsiteY9" fmla="*/ 75962 h 202566"/>
                  <a:gd name="connsiteX10" fmla="*/ 100776 w 231048"/>
                  <a:gd name="connsiteY10" fmla="*/ 46558 h 202566"/>
                  <a:gd name="connsiteX11" fmla="*/ 68823 w 231048"/>
                  <a:gd name="connsiteY11" fmla="*/ 4084 h 202566"/>
                  <a:gd name="connsiteX12" fmla="*/ 63088 w 231048"/>
                  <a:gd name="connsiteY12" fmla="*/ 0 h 20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2566">
                    <a:moveTo>
                      <a:pt x="0" y="78413"/>
                    </a:moveTo>
                    <a:cubicBezTo>
                      <a:pt x="1639" y="80046"/>
                      <a:pt x="3277" y="81680"/>
                      <a:pt x="4916" y="83314"/>
                    </a:cubicBezTo>
                    <a:cubicBezTo>
                      <a:pt x="18844" y="94749"/>
                      <a:pt x="39327" y="96382"/>
                      <a:pt x="53256" y="106184"/>
                    </a:cubicBezTo>
                    <a:cubicBezTo>
                      <a:pt x="68004" y="115985"/>
                      <a:pt x="76197" y="134772"/>
                      <a:pt x="90945" y="143757"/>
                    </a:cubicBezTo>
                    <a:cubicBezTo>
                      <a:pt x="105692" y="152741"/>
                      <a:pt x="126995" y="151925"/>
                      <a:pt x="141742" y="160093"/>
                    </a:cubicBezTo>
                    <a:cubicBezTo>
                      <a:pt x="157309" y="168261"/>
                      <a:pt x="168780" y="185413"/>
                      <a:pt x="184347" y="191948"/>
                    </a:cubicBezTo>
                    <a:cubicBezTo>
                      <a:pt x="200733" y="198482"/>
                      <a:pt x="214662" y="196849"/>
                      <a:pt x="231048" y="202566"/>
                    </a:cubicBezTo>
                    <a:cubicBezTo>
                      <a:pt x="222036" y="187864"/>
                      <a:pt x="221216" y="173161"/>
                      <a:pt x="211385" y="158459"/>
                    </a:cubicBezTo>
                    <a:cubicBezTo>
                      <a:pt x="201553" y="143757"/>
                      <a:pt x="182708" y="136405"/>
                      <a:pt x="171238" y="122520"/>
                    </a:cubicBezTo>
                    <a:cubicBezTo>
                      <a:pt x="160587" y="108634"/>
                      <a:pt x="157309" y="88214"/>
                      <a:pt x="145020" y="75962"/>
                    </a:cubicBezTo>
                    <a:cubicBezTo>
                      <a:pt x="133549" y="62894"/>
                      <a:pt x="113066" y="57993"/>
                      <a:pt x="100776" y="46558"/>
                    </a:cubicBezTo>
                    <a:cubicBezTo>
                      <a:pt x="88487" y="34306"/>
                      <a:pt x="81932" y="14702"/>
                      <a:pt x="68823" y="4084"/>
                    </a:cubicBezTo>
                    <a:cubicBezTo>
                      <a:pt x="67184" y="2450"/>
                      <a:pt x="65546" y="1634"/>
                      <a:pt x="63088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90" name="Graphic 20">
              <a:extLst>
                <a:ext uri="{FF2B5EF4-FFF2-40B4-BE49-F238E27FC236}">
                  <a16:creationId xmlns:a16="http://schemas.microsoft.com/office/drawing/2014/main" id="{AB1CE60C-4A76-8E48-A660-C26FCBC6F822}"/>
                </a:ext>
              </a:extLst>
            </p:cNvPr>
            <p:cNvGrpSpPr/>
            <p:nvPr/>
          </p:nvGrpSpPr>
          <p:grpSpPr>
            <a:xfrm>
              <a:off x="794722" y="4715834"/>
              <a:ext cx="480758" cy="483953"/>
              <a:chOff x="794722" y="4715834"/>
              <a:chExt cx="480758" cy="483953"/>
            </a:xfrm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0E4ED4D9-2330-3243-A6B4-CD93C78FE838}"/>
                  </a:ext>
                </a:extLst>
              </p:cNvPr>
              <p:cNvSpPr/>
              <p:nvPr/>
            </p:nvSpPr>
            <p:spPr>
              <a:xfrm>
                <a:off x="821760" y="4820714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1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6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1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90042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B97BFF4B-7751-8947-8407-7F05EA08B3E7}"/>
                  </a:ext>
                </a:extLst>
              </p:cNvPr>
              <p:cNvSpPr/>
              <p:nvPr/>
            </p:nvSpPr>
            <p:spPr>
              <a:xfrm>
                <a:off x="824143" y="4993909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FBE7C463-F1D8-0744-8F95-FF99E77C53D1}"/>
                  </a:ext>
                </a:extLst>
              </p:cNvPr>
              <p:cNvSpPr/>
              <p:nvPr/>
            </p:nvSpPr>
            <p:spPr>
              <a:xfrm>
                <a:off x="820563" y="5078901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6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8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70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6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CE586C5-1A47-9240-AA2F-1109EDB35154}"/>
                  </a:ext>
                </a:extLst>
              </p:cNvPr>
              <p:cNvSpPr/>
              <p:nvPr/>
            </p:nvSpPr>
            <p:spPr>
              <a:xfrm>
                <a:off x="794722" y="4715834"/>
                <a:ext cx="104053" cy="432495"/>
              </a:xfrm>
              <a:custGeom>
                <a:avLst/>
                <a:gdLst>
                  <a:gd name="connsiteX0" fmla="*/ 27038 w 104053"/>
                  <a:gd name="connsiteY0" fmla="*/ 424327 h 432495"/>
                  <a:gd name="connsiteX1" fmla="*/ 26218 w 104053"/>
                  <a:gd name="connsiteY1" fmla="*/ 394106 h 432495"/>
                  <a:gd name="connsiteX2" fmla="*/ 6555 w 104053"/>
                  <a:gd name="connsiteY2" fmla="*/ 344281 h 432495"/>
                  <a:gd name="connsiteX3" fmla="*/ 12290 w 104053"/>
                  <a:gd name="connsiteY3" fmla="*/ 291189 h 432495"/>
                  <a:gd name="connsiteX4" fmla="*/ 0 w 104053"/>
                  <a:gd name="connsiteY4" fmla="*/ 238914 h 432495"/>
                  <a:gd name="connsiteX5" fmla="*/ 13109 w 104053"/>
                  <a:gd name="connsiteY5" fmla="*/ 187455 h 432495"/>
                  <a:gd name="connsiteX6" fmla="*/ 8193 w 104053"/>
                  <a:gd name="connsiteY6" fmla="*/ 134363 h 432495"/>
                  <a:gd name="connsiteX7" fmla="*/ 28676 w 104053"/>
                  <a:gd name="connsiteY7" fmla="*/ 85356 h 432495"/>
                  <a:gd name="connsiteX8" fmla="*/ 31953 w 104053"/>
                  <a:gd name="connsiteY8" fmla="*/ 32264 h 432495"/>
                  <a:gd name="connsiteX9" fmla="*/ 47521 w 104053"/>
                  <a:gd name="connsiteY9" fmla="*/ 3676 h 432495"/>
                  <a:gd name="connsiteX10" fmla="*/ 61449 w 104053"/>
                  <a:gd name="connsiteY10" fmla="*/ 3676 h 432495"/>
                  <a:gd name="connsiteX11" fmla="*/ 76197 w 104053"/>
                  <a:gd name="connsiteY11" fmla="*/ 32264 h 432495"/>
                  <a:gd name="connsiteX12" fmla="*/ 77835 w 104053"/>
                  <a:gd name="connsiteY12" fmla="*/ 85356 h 432495"/>
                  <a:gd name="connsiteX13" fmla="*/ 97499 w 104053"/>
                  <a:gd name="connsiteY13" fmla="*/ 135180 h 432495"/>
                  <a:gd name="connsiteX14" fmla="*/ 91764 w 104053"/>
                  <a:gd name="connsiteY14" fmla="*/ 188272 h 432495"/>
                  <a:gd name="connsiteX15" fmla="*/ 104054 w 104053"/>
                  <a:gd name="connsiteY15" fmla="*/ 240547 h 432495"/>
                  <a:gd name="connsiteX16" fmla="*/ 90945 w 104053"/>
                  <a:gd name="connsiteY16" fmla="*/ 292006 h 432495"/>
                  <a:gd name="connsiteX17" fmla="*/ 95860 w 104053"/>
                  <a:gd name="connsiteY17" fmla="*/ 345098 h 432495"/>
                  <a:gd name="connsiteX18" fmla="*/ 75377 w 104053"/>
                  <a:gd name="connsiteY18" fmla="*/ 394106 h 432495"/>
                  <a:gd name="connsiteX19" fmla="*/ 74558 w 104053"/>
                  <a:gd name="connsiteY19" fmla="*/ 432495 h 432495"/>
                  <a:gd name="connsiteX20" fmla="*/ 27038 w 104053"/>
                  <a:gd name="connsiteY20" fmla="*/ 424327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053" h="432495">
                    <a:moveTo>
                      <a:pt x="27038" y="424327"/>
                    </a:moveTo>
                    <a:cubicBezTo>
                      <a:pt x="27857" y="412892"/>
                      <a:pt x="28676" y="404724"/>
                      <a:pt x="26218" y="394106"/>
                    </a:cubicBezTo>
                    <a:cubicBezTo>
                      <a:pt x="22941" y="376953"/>
                      <a:pt x="9013" y="361434"/>
                      <a:pt x="6555" y="344281"/>
                    </a:cubicBezTo>
                    <a:cubicBezTo>
                      <a:pt x="4097" y="327128"/>
                      <a:pt x="13109" y="308342"/>
                      <a:pt x="12290" y="291189"/>
                    </a:cubicBezTo>
                    <a:cubicBezTo>
                      <a:pt x="11470" y="274036"/>
                      <a:pt x="0" y="256883"/>
                      <a:pt x="0" y="238914"/>
                    </a:cubicBezTo>
                    <a:cubicBezTo>
                      <a:pt x="0" y="220944"/>
                      <a:pt x="12290" y="204608"/>
                      <a:pt x="13109" y="187455"/>
                    </a:cubicBezTo>
                    <a:cubicBezTo>
                      <a:pt x="14748" y="170303"/>
                      <a:pt x="5735" y="151516"/>
                      <a:pt x="8193" y="134363"/>
                    </a:cubicBezTo>
                    <a:cubicBezTo>
                      <a:pt x="10651" y="117211"/>
                      <a:pt x="24580" y="101692"/>
                      <a:pt x="28676" y="85356"/>
                    </a:cubicBezTo>
                    <a:cubicBezTo>
                      <a:pt x="32773" y="68203"/>
                      <a:pt x="26218" y="48600"/>
                      <a:pt x="31953" y="32264"/>
                    </a:cubicBezTo>
                    <a:cubicBezTo>
                      <a:pt x="35231" y="20828"/>
                      <a:pt x="41785" y="12660"/>
                      <a:pt x="47521" y="3676"/>
                    </a:cubicBezTo>
                    <a:cubicBezTo>
                      <a:pt x="50798" y="-1225"/>
                      <a:pt x="58172" y="-1225"/>
                      <a:pt x="61449" y="3676"/>
                    </a:cubicBezTo>
                    <a:cubicBezTo>
                      <a:pt x="67184" y="12660"/>
                      <a:pt x="72919" y="20828"/>
                      <a:pt x="76197" y="32264"/>
                    </a:cubicBezTo>
                    <a:cubicBezTo>
                      <a:pt x="81113" y="48600"/>
                      <a:pt x="74558" y="68203"/>
                      <a:pt x="77835" y="85356"/>
                    </a:cubicBezTo>
                    <a:cubicBezTo>
                      <a:pt x="81113" y="102508"/>
                      <a:pt x="95041" y="118028"/>
                      <a:pt x="97499" y="135180"/>
                    </a:cubicBezTo>
                    <a:cubicBezTo>
                      <a:pt x="99957" y="152333"/>
                      <a:pt x="90945" y="171119"/>
                      <a:pt x="91764" y="188272"/>
                    </a:cubicBezTo>
                    <a:cubicBezTo>
                      <a:pt x="92583" y="205425"/>
                      <a:pt x="104054" y="222578"/>
                      <a:pt x="104054" y="240547"/>
                    </a:cubicBezTo>
                    <a:cubicBezTo>
                      <a:pt x="104054" y="258517"/>
                      <a:pt x="91764" y="274853"/>
                      <a:pt x="90945" y="292006"/>
                    </a:cubicBezTo>
                    <a:cubicBezTo>
                      <a:pt x="89306" y="309159"/>
                      <a:pt x="98318" y="327945"/>
                      <a:pt x="95860" y="345098"/>
                    </a:cubicBezTo>
                    <a:cubicBezTo>
                      <a:pt x="93402" y="362251"/>
                      <a:pt x="79474" y="377770"/>
                      <a:pt x="75377" y="394106"/>
                    </a:cubicBezTo>
                    <a:cubicBezTo>
                      <a:pt x="72919" y="406358"/>
                      <a:pt x="74558" y="419427"/>
                      <a:pt x="74558" y="432495"/>
                    </a:cubicBezTo>
                    <a:cubicBezTo>
                      <a:pt x="44243" y="409625"/>
                      <a:pt x="27038" y="424327"/>
                      <a:pt x="27038" y="42432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0D877748-BC1F-AF4F-88D8-2EFFD7A0ED15}"/>
                  </a:ext>
                </a:extLst>
              </p:cNvPr>
              <p:cNvSpPr/>
              <p:nvPr/>
            </p:nvSpPr>
            <p:spPr>
              <a:xfrm>
                <a:off x="845553" y="4723290"/>
                <a:ext cx="190207" cy="410998"/>
              </a:xfrm>
              <a:custGeom>
                <a:avLst/>
                <a:gdLst>
                  <a:gd name="connsiteX0" fmla="*/ 3244 w 190207"/>
                  <a:gd name="connsiteY0" fmla="*/ 394001 h 410998"/>
                  <a:gd name="connsiteX1" fmla="*/ 786 w 190207"/>
                  <a:gd name="connsiteY1" fmla="*/ 340909 h 410998"/>
                  <a:gd name="connsiteX2" fmla="*/ 22907 w 190207"/>
                  <a:gd name="connsiteY2" fmla="*/ 292717 h 410998"/>
                  <a:gd name="connsiteX3" fmla="*/ 27823 w 190207"/>
                  <a:gd name="connsiteY3" fmla="*/ 239625 h 410998"/>
                  <a:gd name="connsiteX4" fmla="*/ 57319 w 190207"/>
                  <a:gd name="connsiteY4" fmla="*/ 194701 h 410998"/>
                  <a:gd name="connsiteX5" fmla="*/ 69609 w 190207"/>
                  <a:gd name="connsiteY5" fmla="*/ 142426 h 410998"/>
                  <a:gd name="connsiteX6" fmla="*/ 104839 w 190207"/>
                  <a:gd name="connsiteY6" fmla="*/ 102403 h 410998"/>
                  <a:gd name="connsiteX7" fmla="*/ 124503 w 190207"/>
                  <a:gd name="connsiteY7" fmla="*/ 52578 h 410998"/>
                  <a:gd name="connsiteX8" fmla="*/ 165469 w 190207"/>
                  <a:gd name="connsiteY8" fmla="*/ 17456 h 410998"/>
                  <a:gd name="connsiteX9" fmla="*/ 175301 w 190207"/>
                  <a:gd name="connsiteY9" fmla="*/ 3570 h 410998"/>
                  <a:gd name="connsiteX10" fmla="*/ 190049 w 190207"/>
                  <a:gd name="connsiteY10" fmla="*/ 10105 h 410998"/>
                  <a:gd name="connsiteX11" fmla="*/ 186771 w 190207"/>
                  <a:gd name="connsiteY11" fmla="*/ 26441 h 410998"/>
                  <a:gd name="connsiteX12" fmla="*/ 189229 w 190207"/>
                  <a:gd name="connsiteY12" fmla="*/ 79533 h 410998"/>
                  <a:gd name="connsiteX13" fmla="*/ 167108 w 190207"/>
                  <a:gd name="connsiteY13" fmla="*/ 127724 h 410998"/>
                  <a:gd name="connsiteX14" fmla="*/ 162192 w 190207"/>
                  <a:gd name="connsiteY14" fmla="*/ 180816 h 410998"/>
                  <a:gd name="connsiteX15" fmla="*/ 132696 w 190207"/>
                  <a:gd name="connsiteY15" fmla="*/ 225740 h 410998"/>
                  <a:gd name="connsiteX16" fmla="*/ 120406 w 190207"/>
                  <a:gd name="connsiteY16" fmla="*/ 278015 h 410998"/>
                  <a:gd name="connsiteX17" fmla="*/ 85176 w 190207"/>
                  <a:gd name="connsiteY17" fmla="*/ 318038 h 410998"/>
                  <a:gd name="connsiteX18" fmla="*/ 65512 w 190207"/>
                  <a:gd name="connsiteY18" fmla="*/ 367863 h 410998"/>
                  <a:gd name="connsiteX19" fmla="*/ 24546 w 190207"/>
                  <a:gd name="connsiteY19" fmla="*/ 402985 h 410998"/>
                  <a:gd name="connsiteX20" fmla="*/ 3244 w 190207"/>
                  <a:gd name="connsiteY20" fmla="*/ 394001 h 410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998">
                    <a:moveTo>
                      <a:pt x="3244" y="394001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2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3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9"/>
                      <a:pt x="36016" y="389100"/>
                      <a:pt x="24546" y="402985"/>
                    </a:cubicBezTo>
                    <a:cubicBezTo>
                      <a:pt x="13075" y="416871"/>
                      <a:pt x="1605" y="411970"/>
                      <a:pt x="3244" y="394001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51D698AB-8006-3C48-9F4D-1D0D76E35046}"/>
                  </a:ext>
                </a:extLst>
              </p:cNvPr>
              <p:cNvSpPr/>
              <p:nvPr/>
            </p:nvSpPr>
            <p:spPr>
              <a:xfrm>
                <a:off x="871738" y="5109122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F9A40944-2251-5B44-AC43-B63ACD361691}"/>
                  </a:ext>
                </a:extLst>
              </p:cNvPr>
              <p:cNvSpPr/>
              <p:nvPr/>
            </p:nvSpPr>
            <p:spPr>
              <a:xfrm>
                <a:off x="846000" y="4932694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DDF13183-90C4-3742-B50B-EE088BA412A3}"/>
                  </a:ext>
                </a:extLst>
              </p:cNvPr>
              <p:cNvSpPr/>
              <p:nvPr/>
            </p:nvSpPr>
            <p:spPr>
              <a:xfrm>
                <a:off x="820940" y="4935144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5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00" name="Graphic 20">
              <a:extLst>
                <a:ext uri="{FF2B5EF4-FFF2-40B4-BE49-F238E27FC236}">
                  <a16:creationId xmlns:a16="http://schemas.microsoft.com/office/drawing/2014/main" id="{166BB119-6D7A-2048-915E-493EDDDA9865}"/>
                </a:ext>
              </a:extLst>
            </p:cNvPr>
            <p:cNvGrpSpPr/>
            <p:nvPr/>
          </p:nvGrpSpPr>
          <p:grpSpPr>
            <a:xfrm>
              <a:off x="794722" y="5366823"/>
              <a:ext cx="480758" cy="483953"/>
              <a:chOff x="794722" y="5366823"/>
              <a:chExt cx="480758" cy="483953"/>
            </a:xfrm>
          </p:grpSpPr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DED82382-D7C7-4940-8BFE-C104BE67FC36}"/>
                  </a:ext>
                </a:extLst>
              </p:cNvPr>
              <p:cNvSpPr/>
              <p:nvPr/>
            </p:nvSpPr>
            <p:spPr>
              <a:xfrm>
                <a:off x="821760" y="5471703"/>
                <a:ext cx="379706" cy="319446"/>
              </a:xfrm>
              <a:custGeom>
                <a:avLst/>
                <a:gdLst>
                  <a:gd name="connsiteX0" fmla="*/ 0 w 379706"/>
                  <a:gd name="connsiteY0" fmla="*/ 319447 h 319446"/>
                  <a:gd name="connsiteX1" fmla="*/ 46701 w 379706"/>
                  <a:gd name="connsiteY1" fmla="*/ 308828 h 319446"/>
                  <a:gd name="connsiteX2" fmla="*/ 89306 w 379706"/>
                  <a:gd name="connsiteY2" fmla="*/ 276156 h 319446"/>
                  <a:gd name="connsiteX3" fmla="*/ 140104 w 379706"/>
                  <a:gd name="connsiteY3" fmla="*/ 259820 h 319446"/>
                  <a:gd name="connsiteX4" fmla="*/ 177793 w 379706"/>
                  <a:gd name="connsiteY4" fmla="*/ 221431 h 319446"/>
                  <a:gd name="connsiteX5" fmla="*/ 226132 w 379706"/>
                  <a:gd name="connsiteY5" fmla="*/ 197744 h 319446"/>
                  <a:gd name="connsiteX6" fmla="*/ 258086 w 379706"/>
                  <a:gd name="connsiteY6" fmla="*/ 154453 h 319446"/>
                  <a:gd name="connsiteX7" fmla="*/ 302329 w 379706"/>
                  <a:gd name="connsiteY7" fmla="*/ 124232 h 319446"/>
                  <a:gd name="connsiteX8" fmla="*/ 327728 w 379706"/>
                  <a:gd name="connsiteY8" fmla="*/ 76857 h 319446"/>
                  <a:gd name="connsiteX9" fmla="*/ 367055 w 379706"/>
                  <a:gd name="connsiteY9" fmla="*/ 40918 h 319446"/>
                  <a:gd name="connsiteX10" fmla="*/ 379345 w 379706"/>
                  <a:gd name="connsiteY10" fmla="*/ 10697 h 319446"/>
                  <a:gd name="connsiteX11" fmla="*/ 370333 w 379706"/>
                  <a:gd name="connsiteY11" fmla="*/ 78 h 319446"/>
                  <a:gd name="connsiteX12" fmla="*/ 338379 w 379706"/>
                  <a:gd name="connsiteY12" fmla="*/ 7429 h 319446"/>
                  <a:gd name="connsiteX13" fmla="*/ 295775 w 379706"/>
                  <a:gd name="connsiteY13" fmla="*/ 40101 h 319446"/>
                  <a:gd name="connsiteX14" fmla="*/ 244977 w 379706"/>
                  <a:gd name="connsiteY14" fmla="*/ 56437 h 319446"/>
                  <a:gd name="connsiteX15" fmla="*/ 207288 w 379706"/>
                  <a:gd name="connsiteY15" fmla="*/ 94827 h 319446"/>
                  <a:gd name="connsiteX16" fmla="*/ 158948 w 379706"/>
                  <a:gd name="connsiteY16" fmla="*/ 118514 h 319446"/>
                  <a:gd name="connsiteX17" fmla="*/ 126995 w 379706"/>
                  <a:gd name="connsiteY17" fmla="*/ 161805 h 319446"/>
                  <a:gd name="connsiteX18" fmla="*/ 82751 w 379706"/>
                  <a:gd name="connsiteY18" fmla="*/ 192026 h 319446"/>
                  <a:gd name="connsiteX19" fmla="*/ 57352 w 379706"/>
                  <a:gd name="connsiteY19" fmla="*/ 239401 h 319446"/>
                  <a:gd name="connsiteX20" fmla="*/ 18025 w 379706"/>
                  <a:gd name="connsiteY20" fmla="*/ 275340 h 319446"/>
                  <a:gd name="connsiteX21" fmla="*/ 0 w 379706"/>
                  <a:gd name="connsiteY21" fmla="*/ 319447 h 3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9706" h="319446">
                    <a:moveTo>
                      <a:pt x="0" y="319447"/>
                    </a:moveTo>
                    <a:cubicBezTo>
                      <a:pt x="16386" y="313729"/>
                      <a:pt x="30315" y="315363"/>
                      <a:pt x="46701" y="308828"/>
                    </a:cubicBezTo>
                    <a:cubicBezTo>
                      <a:pt x="62268" y="301477"/>
                      <a:pt x="73739" y="284324"/>
                      <a:pt x="89306" y="276156"/>
                    </a:cubicBezTo>
                    <a:cubicBezTo>
                      <a:pt x="104873" y="267988"/>
                      <a:pt x="125356" y="268805"/>
                      <a:pt x="140104" y="259820"/>
                    </a:cubicBezTo>
                    <a:cubicBezTo>
                      <a:pt x="154852" y="250836"/>
                      <a:pt x="163045" y="232049"/>
                      <a:pt x="177793" y="221431"/>
                    </a:cubicBezTo>
                    <a:cubicBezTo>
                      <a:pt x="191721" y="211629"/>
                      <a:pt x="212204" y="209179"/>
                      <a:pt x="226132" y="197744"/>
                    </a:cubicBezTo>
                    <a:cubicBezTo>
                      <a:pt x="239242" y="186309"/>
                      <a:pt x="244977" y="166705"/>
                      <a:pt x="258086" y="154453"/>
                    </a:cubicBezTo>
                    <a:cubicBezTo>
                      <a:pt x="270376" y="142201"/>
                      <a:pt x="290859" y="137301"/>
                      <a:pt x="302329" y="124232"/>
                    </a:cubicBezTo>
                    <a:cubicBezTo>
                      <a:pt x="313800" y="111163"/>
                      <a:pt x="317077" y="90743"/>
                      <a:pt x="327728" y="76857"/>
                    </a:cubicBezTo>
                    <a:cubicBezTo>
                      <a:pt x="338379" y="62972"/>
                      <a:pt x="357224" y="54804"/>
                      <a:pt x="367055" y="40918"/>
                    </a:cubicBezTo>
                    <a:cubicBezTo>
                      <a:pt x="373610" y="31117"/>
                      <a:pt x="376068" y="21315"/>
                      <a:pt x="379345" y="10697"/>
                    </a:cubicBezTo>
                    <a:cubicBezTo>
                      <a:pt x="380984" y="4979"/>
                      <a:pt x="376887" y="-739"/>
                      <a:pt x="370333" y="78"/>
                    </a:cubicBezTo>
                    <a:cubicBezTo>
                      <a:pt x="359682" y="1712"/>
                      <a:pt x="349850" y="2529"/>
                      <a:pt x="338379" y="7429"/>
                    </a:cubicBezTo>
                    <a:cubicBezTo>
                      <a:pt x="322812" y="14781"/>
                      <a:pt x="311342" y="31933"/>
                      <a:pt x="295775" y="40101"/>
                    </a:cubicBezTo>
                    <a:cubicBezTo>
                      <a:pt x="280208" y="48269"/>
                      <a:pt x="259725" y="47453"/>
                      <a:pt x="244977" y="56437"/>
                    </a:cubicBezTo>
                    <a:cubicBezTo>
                      <a:pt x="230229" y="65422"/>
                      <a:pt x="222036" y="84209"/>
                      <a:pt x="207288" y="94827"/>
                    </a:cubicBezTo>
                    <a:cubicBezTo>
                      <a:pt x="193360" y="104629"/>
                      <a:pt x="172877" y="107079"/>
                      <a:pt x="158948" y="118514"/>
                    </a:cubicBezTo>
                    <a:cubicBezTo>
                      <a:pt x="145839" y="129949"/>
                      <a:pt x="140104" y="149553"/>
                      <a:pt x="126995" y="161805"/>
                    </a:cubicBezTo>
                    <a:cubicBezTo>
                      <a:pt x="114705" y="174057"/>
                      <a:pt x="94222" y="178957"/>
                      <a:pt x="82751" y="192026"/>
                    </a:cubicBezTo>
                    <a:cubicBezTo>
                      <a:pt x="71281" y="205095"/>
                      <a:pt x="68004" y="225515"/>
                      <a:pt x="57352" y="239401"/>
                    </a:cubicBezTo>
                    <a:cubicBezTo>
                      <a:pt x="46701" y="253286"/>
                      <a:pt x="27857" y="261454"/>
                      <a:pt x="18025" y="275340"/>
                    </a:cubicBezTo>
                    <a:cubicBezTo>
                      <a:pt x="9013" y="290042"/>
                      <a:pt x="9013" y="303928"/>
                      <a:pt x="0" y="31944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B14E2599-544F-4543-BB33-037E56658E0D}"/>
                  </a:ext>
                </a:extLst>
              </p:cNvPr>
              <p:cNvSpPr/>
              <p:nvPr/>
            </p:nvSpPr>
            <p:spPr>
              <a:xfrm>
                <a:off x="824143" y="5644898"/>
                <a:ext cx="451337" cy="138945"/>
              </a:xfrm>
              <a:custGeom>
                <a:avLst/>
                <a:gdLst>
                  <a:gd name="connsiteX0" fmla="*/ 18100 w 451337"/>
                  <a:gd name="connsiteY0" fmla="*/ 138901 h 138945"/>
                  <a:gd name="connsiteX1" fmla="*/ 70536 w 451337"/>
                  <a:gd name="connsiteY1" fmla="*/ 129099 h 138945"/>
                  <a:gd name="connsiteX2" fmla="*/ 123792 w 451337"/>
                  <a:gd name="connsiteY2" fmla="*/ 137267 h 138945"/>
                  <a:gd name="connsiteX3" fmla="*/ 174590 w 451337"/>
                  <a:gd name="connsiteY3" fmla="*/ 120114 h 138945"/>
                  <a:gd name="connsiteX4" fmla="*/ 227846 w 451337"/>
                  <a:gd name="connsiteY4" fmla="*/ 120114 h 138945"/>
                  <a:gd name="connsiteX5" fmla="*/ 275367 w 451337"/>
                  <a:gd name="connsiteY5" fmla="*/ 95610 h 138945"/>
                  <a:gd name="connsiteX6" fmla="*/ 328622 w 451337"/>
                  <a:gd name="connsiteY6" fmla="*/ 88259 h 138945"/>
                  <a:gd name="connsiteX7" fmla="*/ 372866 w 451337"/>
                  <a:gd name="connsiteY7" fmla="*/ 57221 h 138945"/>
                  <a:gd name="connsiteX8" fmla="*/ 424483 w 451337"/>
                  <a:gd name="connsiteY8" fmla="*/ 42518 h 138945"/>
                  <a:gd name="connsiteX9" fmla="*/ 449062 w 451337"/>
                  <a:gd name="connsiteY9" fmla="*/ 21282 h 138945"/>
                  <a:gd name="connsiteX10" fmla="*/ 445785 w 451337"/>
                  <a:gd name="connsiteY10" fmla="*/ 8213 h 138945"/>
                  <a:gd name="connsiteX11" fmla="*/ 414651 w 451337"/>
                  <a:gd name="connsiteY11" fmla="*/ 45 h 138945"/>
                  <a:gd name="connsiteX12" fmla="*/ 362214 w 451337"/>
                  <a:gd name="connsiteY12" fmla="*/ 9846 h 138945"/>
                  <a:gd name="connsiteX13" fmla="*/ 308959 w 451337"/>
                  <a:gd name="connsiteY13" fmla="*/ 1678 h 138945"/>
                  <a:gd name="connsiteX14" fmla="*/ 258161 w 451337"/>
                  <a:gd name="connsiteY14" fmla="*/ 18831 h 138945"/>
                  <a:gd name="connsiteX15" fmla="*/ 204905 w 451337"/>
                  <a:gd name="connsiteY15" fmla="*/ 18831 h 138945"/>
                  <a:gd name="connsiteX16" fmla="*/ 157384 w 451337"/>
                  <a:gd name="connsiteY16" fmla="*/ 43335 h 138945"/>
                  <a:gd name="connsiteX17" fmla="*/ 104129 w 451337"/>
                  <a:gd name="connsiteY17" fmla="*/ 50686 h 138945"/>
                  <a:gd name="connsiteX18" fmla="*/ 59885 w 451337"/>
                  <a:gd name="connsiteY18" fmla="*/ 81725 h 138945"/>
                  <a:gd name="connsiteX19" fmla="*/ 8268 w 451337"/>
                  <a:gd name="connsiteY19" fmla="*/ 96427 h 138945"/>
                  <a:gd name="connsiteX20" fmla="*/ 18100 w 451337"/>
                  <a:gd name="connsiteY20" fmla="*/ 138901 h 13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51337" h="138945">
                    <a:moveTo>
                      <a:pt x="18100" y="138901"/>
                    </a:moveTo>
                    <a:cubicBezTo>
                      <a:pt x="35306" y="139718"/>
                      <a:pt x="53331" y="129099"/>
                      <a:pt x="70536" y="129099"/>
                    </a:cubicBezTo>
                    <a:cubicBezTo>
                      <a:pt x="87742" y="129099"/>
                      <a:pt x="105767" y="138901"/>
                      <a:pt x="123792" y="137267"/>
                    </a:cubicBezTo>
                    <a:cubicBezTo>
                      <a:pt x="140998" y="135634"/>
                      <a:pt x="157384" y="122565"/>
                      <a:pt x="174590" y="120114"/>
                    </a:cubicBezTo>
                    <a:cubicBezTo>
                      <a:pt x="191796" y="117664"/>
                      <a:pt x="210640" y="124198"/>
                      <a:pt x="227846" y="120114"/>
                    </a:cubicBezTo>
                    <a:cubicBezTo>
                      <a:pt x="245052" y="116030"/>
                      <a:pt x="258980" y="101328"/>
                      <a:pt x="275367" y="95610"/>
                    </a:cubicBezTo>
                    <a:cubicBezTo>
                      <a:pt x="292572" y="90710"/>
                      <a:pt x="312236" y="94794"/>
                      <a:pt x="328622" y="88259"/>
                    </a:cubicBezTo>
                    <a:cubicBezTo>
                      <a:pt x="345009" y="81725"/>
                      <a:pt x="356479" y="64572"/>
                      <a:pt x="372866" y="57221"/>
                    </a:cubicBezTo>
                    <a:cubicBezTo>
                      <a:pt x="388433" y="49870"/>
                      <a:pt x="408916" y="51503"/>
                      <a:pt x="424483" y="42518"/>
                    </a:cubicBezTo>
                    <a:cubicBezTo>
                      <a:pt x="435134" y="36801"/>
                      <a:pt x="441689" y="28633"/>
                      <a:pt x="449062" y="21282"/>
                    </a:cubicBezTo>
                    <a:cubicBezTo>
                      <a:pt x="453159" y="17198"/>
                      <a:pt x="451520" y="9846"/>
                      <a:pt x="445785" y="8213"/>
                    </a:cubicBezTo>
                    <a:cubicBezTo>
                      <a:pt x="435953" y="4946"/>
                      <a:pt x="426121" y="862"/>
                      <a:pt x="414651" y="45"/>
                    </a:cubicBezTo>
                    <a:cubicBezTo>
                      <a:pt x="397445" y="-772"/>
                      <a:pt x="379420" y="9846"/>
                      <a:pt x="362214" y="9846"/>
                    </a:cubicBezTo>
                    <a:cubicBezTo>
                      <a:pt x="345009" y="9846"/>
                      <a:pt x="326984" y="45"/>
                      <a:pt x="308959" y="1678"/>
                    </a:cubicBezTo>
                    <a:cubicBezTo>
                      <a:pt x="291753" y="3312"/>
                      <a:pt x="275367" y="16381"/>
                      <a:pt x="258161" y="18831"/>
                    </a:cubicBezTo>
                    <a:cubicBezTo>
                      <a:pt x="240955" y="21282"/>
                      <a:pt x="222111" y="14747"/>
                      <a:pt x="204905" y="18831"/>
                    </a:cubicBezTo>
                    <a:cubicBezTo>
                      <a:pt x="187699" y="22915"/>
                      <a:pt x="173771" y="37618"/>
                      <a:pt x="157384" y="43335"/>
                    </a:cubicBezTo>
                    <a:cubicBezTo>
                      <a:pt x="140179" y="48236"/>
                      <a:pt x="120515" y="44152"/>
                      <a:pt x="104129" y="50686"/>
                    </a:cubicBezTo>
                    <a:cubicBezTo>
                      <a:pt x="87742" y="57221"/>
                      <a:pt x="76272" y="74374"/>
                      <a:pt x="59885" y="81725"/>
                    </a:cubicBezTo>
                    <a:cubicBezTo>
                      <a:pt x="44318" y="89076"/>
                      <a:pt x="23835" y="87442"/>
                      <a:pt x="8268" y="96427"/>
                    </a:cubicBezTo>
                    <a:cubicBezTo>
                      <a:pt x="-7299" y="105412"/>
                      <a:pt x="894" y="138084"/>
                      <a:pt x="18100" y="138901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3DA2264-F87A-6945-A791-BD8F8375E656}"/>
                  </a:ext>
                </a:extLst>
              </p:cNvPr>
              <p:cNvSpPr/>
              <p:nvPr/>
            </p:nvSpPr>
            <p:spPr>
              <a:xfrm>
                <a:off x="820563" y="5729890"/>
                <a:ext cx="419152" cy="120886"/>
              </a:xfrm>
              <a:custGeom>
                <a:avLst/>
                <a:gdLst>
                  <a:gd name="connsiteX0" fmla="*/ 24138 w 419152"/>
                  <a:gd name="connsiteY0" fmla="*/ 58810 h 120886"/>
                  <a:gd name="connsiteX1" fmla="*/ 70020 w 419152"/>
                  <a:gd name="connsiteY1" fmla="*/ 86581 h 120886"/>
                  <a:gd name="connsiteX2" fmla="*/ 123276 w 419152"/>
                  <a:gd name="connsiteY2" fmla="*/ 89848 h 120886"/>
                  <a:gd name="connsiteX3" fmla="*/ 172435 w 419152"/>
                  <a:gd name="connsiteY3" fmla="*/ 111085 h 120886"/>
                  <a:gd name="connsiteX4" fmla="*/ 225691 w 419152"/>
                  <a:gd name="connsiteY4" fmla="*/ 107001 h 120886"/>
                  <a:gd name="connsiteX5" fmla="*/ 277308 w 419152"/>
                  <a:gd name="connsiteY5" fmla="*/ 120886 h 120886"/>
                  <a:gd name="connsiteX6" fmla="*/ 329744 w 419152"/>
                  <a:gd name="connsiteY6" fmla="*/ 109451 h 120886"/>
                  <a:gd name="connsiteX7" fmla="*/ 383000 w 419152"/>
                  <a:gd name="connsiteY7" fmla="*/ 115985 h 120886"/>
                  <a:gd name="connsiteX8" fmla="*/ 414134 w 419152"/>
                  <a:gd name="connsiteY8" fmla="*/ 106184 h 120886"/>
                  <a:gd name="connsiteX9" fmla="*/ 416592 w 419152"/>
                  <a:gd name="connsiteY9" fmla="*/ 92298 h 120886"/>
                  <a:gd name="connsiteX10" fmla="*/ 390374 w 419152"/>
                  <a:gd name="connsiteY10" fmla="*/ 72695 h 120886"/>
                  <a:gd name="connsiteX11" fmla="*/ 337938 w 419152"/>
                  <a:gd name="connsiteY11" fmla="*/ 62077 h 120886"/>
                  <a:gd name="connsiteX12" fmla="*/ 292056 w 419152"/>
                  <a:gd name="connsiteY12" fmla="*/ 34306 h 120886"/>
                  <a:gd name="connsiteX13" fmla="*/ 238800 w 419152"/>
                  <a:gd name="connsiteY13" fmla="*/ 31038 h 120886"/>
                  <a:gd name="connsiteX14" fmla="*/ 189641 w 419152"/>
                  <a:gd name="connsiteY14" fmla="*/ 9802 h 120886"/>
                  <a:gd name="connsiteX15" fmla="*/ 136385 w 419152"/>
                  <a:gd name="connsiteY15" fmla="*/ 13886 h 120886"/>
                  <a:gd name="connsiteX16" fmla="*/ 84768 w 419152"/>
                  <a:gd name="connsiteY16" fmla="*/ 0 h 120886"/>
                  <a:gd name="connsiteX17" fmla="*/ 32331 w 419152"/>
                  <a:gd name="connsiteY17" fmla="*/ 11435 h 120886"/>
                  <a:gd name="connsiteX18" fmla="*/ 2836 w 419152"/>
                  <a:gd name="connsiteY18" fmla="*/ 7351 h 120886"/>
                  <a:gd name="connsiteX19" fmla="*/ 24138 w 419152"/>
                  <a:gd name="connsiteY19" fmla="*/ 58810 h 12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19152" h="120886">
                    <a:moveTo>
                      <a:pt x="24138" y="58810"/>
                    </a:moveTo>
                    <a:cubicBezTo>
                      <a:pt x="40524" y="65344"/>
                      <a:pt x="53634" y="80863"/>
                      <a:pt x="70020" y="86581"/>
                    </a:cubicBezTo>
                    <a:cubicBezTo>
                      <a:pt x="86406" y="91482"/>
                      <a:pt x="106070" y="85764"/>
                      <a:pt x="123276" y="89848"/>
                    </a:cubicBezTo>
                    <a:cubicBezTo>
                      <a:pt x="140481" y="93932"/>
                      <a:pt x="155229" y="107817"/>
                      <a:pt x="172435" y="111085"/>
                    </a:cubicBezTo>
                    <a:cubicBezTo>
                      <a:pt x="189641" y="113535"/>
                      <a:pt x="208485" y="105367"/>
                      <a:pt x="225691" y="107001"/>
                    </a:cubicBezTo>
                    <a:cubicBezTo>
                      <a:pt x="242896" y="108634"/>
                      <a:pt x="260102" y="120069"/>
                      <a:pt x="277308" y="120886"/>
                    </a:cubicBezTo>
                    <a:cubicBezTo>
                      <a:pt x="294514" y="120886"/>
                      <a:pt x="312539" y="110268"/>
                      <a:pt x="329744" y="109451"/>
                    </a:cubicBezTo>
                    <a:cubicBezTo>
                      <a:pt x="346950" y="108634"/>
                      <a:pt x="365795" y="117619"/>
                      <a:pt x="383000" y="115985"/>
                    </a:cubicBezTo>
                    <a:cubicBezTo>
                      <a:pt x="395290" y="114352"/>
                      <a:pt x="404303" y="109451"/>
                      <a:pt x="414134" y="106184"/>
                    </a:cubicBezTo>
                    <a:cubicBezTo>
                      <a:pt x="419870" y="103734"/>
                      <a:pt x="420689" y="96382"/>
                      <a:pt x="416592" y="92298"/>
                    </a:cubicBezTo>
                    <a:cubicBezTo>
                      <a:pt x="408399" y="85764"/>
                      <a:pt x="401025" y="78413"/>
                      <a:pt x="390374" y="72695"/>
                    </a:cubicBezTo>
                    <a:cubicBezTo>
                      <a:pt x="374807" y="65344"/>
                      <a:pt x="354324" y="67794"/>
                      <a:pt x="337938" y="62077"/>
                    </a:cubicBezTo>
                    <a:cubicBezTo>
                      <a:pt x="321551" y="55542"/>
                      <a:pt x="308442" y="40023"/>
                      <a:pt x="292056" y="34306"/>
                    </a:cubicBezTo>
                    <a:cubicBezTo>
                      <a:pt x="275669" y="29405"/>
                      <a:pt x="256006" y="35122"/>
                      <a:pt x="238800" y="31038"/>
                    </a:cubicBezTo>
                    <a:cubicBezTo>
                      <a:pt x="221594" y="26954"/>
                      <a:pt x="206846" y="13069"/>
                      <a:pt x="189641" y="9802"/>
                    </a:cubicBezTo>
                    <a:cubicBezTo>
                      <a:pt x="172435" y="7351"/>
                      <a:pt x="153591" y="15519"/>
                      <a:pt x="136385" y="13886"/>
                    </a:cubicBezTo>
                    <a:cubicBezTo>
                      <a:pt x="119179" y="12252"/>
                      <a:pt x="101973" y="817"/>
                      <a:pt x="84768" y="0"/>
                    </a:cubicBezTo>
                    <a:cubicBezTo>
                      <a:pt x="67562" y="0"/>
                      <a:pt x="49537" y="10618"/>
                      <a:pt x="32331" y="11435"/>
                    </a:cubicBezTo>
                    <a:cubicBezTo>
                      <a:pt x="22499" y="12252"/>
                      <a:pt x="12668" y="8985"/>
                      <a:pt x="2836" y="7351"/>
                    </a:cubicBezTo>
                    <a:cubicBezTo>
                      <a:pt x="-6177" y="4901"/>
                      <a:pt x="7752" y="52275"/>
                      <a:pt x="24138" y="5881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5773B804-F9A7-B34F-AD68-5390C2748CC7}"/>
                  </a:ext>
                </a:extLst>
              </p:cNvPr>
              <p:cNvSpPr/>
              <p:nvPr/>
            </p:nvSpPr>
            <p:spPr>
              <a:xfrm>
                <a:off x="794722" y="5366823"/>
                <a:ext cx="104053" cy="432495"/>
              </a:xfrm>
              <a:custGeom>
                <a:avLst/>
                <a:gdLst>
                  <a:gd name="connsiteX0" fmla="*/ 27038 w 104053"/>
                  <a:gd name="connsiteY0" fmla="*/ 424327 h 432495"/>
                  <a:gd name="connsiteX1" fmla="*/ 26218 w 104053"/>
                  <a:gd name="connsiteY1" fmla="*/ 394106 h 432495"/>
                  <a:gd name="connsiteX2" fmla="*/ 6555 w 104053"/>
                  <a:gd name="connsiteY2" fmla="*/ 344281 h 432495"/>
                  <a:gd name="connsiteX3" fmla="*/ 12290 w 104053"/>
                  <a:gd name="connsiteY3" fmla="*/ 291189 h 432495"/>
                  <a:gd name="connsiteX4" fmla="*/ 0 w 104053"/>
                  <a:gd name="connsiteY4" fmla="*/ 238914 h 432495"/>
                  <a:gd name="connsiteX5" fmla="*/ 13109 w 104053"/>
                  <a:gd name="connsiteY5" fmla="*/ 187456 h 432495"/>
                  <a:gd name="connsiteX6" fmla="*/ 8193 w 104053"/>
                  <a:gd name="connsiteY6" fmla="*/ 134364 h 432495"/>
                  <a:gd name="connsiteX7" fmla="*/ 28676 w 104053"/>
                  <a:gd name="connsiteY7" fmla="*/ 85356 h 432495"/>
                  <a:gd name="connsiteX8" fmla="*/ 31953 w 104053"/>
                  <a:gd name="connsiteY8" fmla="*/ 32264 h 432495"/>
                  <a:gd name="connsiteX9" fmla="*/ 47521 w 104053"/>
                  <a:gd name="connsiteY9" fmla="*/ 3676 h 432495"/>
                  <a:gd name="connsiteX10" fmla="*/ 61449 w 104053"/>
                  <a:gd name="connsiteY10" fmla="*/ 3676 h 432495"/>
                  <a:gd name="connsiteX11" fmla="*/ 76197 w 104053"/>
                  <a:gd name="connsiteY11" fmla="*/ 32264 h 432495"/>
                  <a:gd name="connsiteX12" fmla="*/ 77835 w 104053"/>
                  <a:gd name="connsiteY12" fmla="*/ 85356 h 432495"/>
                  <a:gd name="connsiteX13" fmla="*/ 97499 w 104053"/>
                  <a:gd name="connsiteY13" fmla="*/ 135180 h 432495"/>
                  <a:gd name="connsiteX14" fmla="*/ 91764 w 104053"/>
                  <a:gd name="connsiteY14" fmla="*/ 188272 h 432495"/>
                  <a:gd name="connsiteX15" fmla="*/ 104054 w 104053"/>
                  <a:gd name="connsiteY15" fmla="*/ 240547 h 432495"/>
                  <a:gd name="connsiteX16" fmla="*/ 90945 w 104053"/>
                  <a:gd name="connsiteY16" fmla="*/ 292006 h 432495"/>
                  <a:gd name="connsiteX17" fmla="*/ 95860 w 104053"/>
                  <a:gd name="connsiteY17" fmla="*/ 345098 h 432495"/>
                  <a:gd name="connsiteX18" fmla="*/ 75377 w 104053"/>
                  <a:gd name="connsiteY18" fmla="*/ 394106 h 432495"/>
                  <a:gd name="connsiteX19" fmla="*/ 74558 w 104053"/>
                  <a:gd name="connsiteY19" fmla="*/ 432495 h 432495"/>
                  <a:gd name="connsiteX20" fmla="*/ 27038 w 104053"/>
                  <a:gd name="connsiteY20" fmla="*/ 424327 h 43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053" h="432495">
                    <a:moveTo>
                      <a:pt x="27038" y="424327"/>
                    </a:moveTo>
                    <a:cubicBezTo>
                      <a:pt x="27857" y="412892"/>
                      <a:pt x="28676" y="404724"/>
                      <a:pt x="26218" y="394106"/>
                    </a:cubicBezTo>
                    <a:cubicBezTo>
                      <a:pt x="22941" y="376953"/>
                      <a:pt x="9013" y="361434"/>
                      <a:pt x="6555" y="344281"/>
                    </a:cubicBezTo>
                    <a:cubicBezTo>
                      <a:pt x="4097" y="327128"/>
                      <a:pt x="13109" y="308342"/>
                      <a:pt x="12290" y="291189"/>
                    </a:cubicBezTo>
                    <a:cubicBezTo>
                      <a:pt x="11470" y="274036"/>
                      <a:pt x="0" y="256883"/>
                      <a:pt x="0" y="238914"/>
                    </a:cubicBezTo>
                    <a:cubicBezTo>
                      <a:pt x="0" y="220944"/>
                      <a:pt x="12290" y="204608"/>
                      <a:pt x="13109" y="187456"/>
                    </a:cubicBezTo>
                    <a:cubicBezTo>
                      <a:pt x="14748" y="170303"/>
                      <a:pt x="5735" y="151516"/>
                      <a:pt x="8193" y="134364"/>
                    </a:cubicBezTo>
                    <a:cubicBezTo>
                      <a:pt x="10651" y="117211"/>
                      <a:pt x="24580" y="101692"/>
                      <a:pt x="28676" y="85356"/>
                    </a:cubicBezTo>
                    <a:cubicBezTo>
                      <a:pt x="32773" y="68203"/>
                      <a:pt x="26218" y="48600"/>
                      <a:pt x="31953" y="32264"/>
                    </a:cubicBezTo>
                    <a:cubicBezTo>
                      <a:pt x="35231" y="20828"/>
                      <a:pt x="41785" y="12660"/>
                      <a:pt x="47521" y="3676"/>
                    </a:cubicBezTo>
                    <a:cubicBezTo>
                      <a:pt x="50798" y="-1225"/>
                      <a:pt x="58172" y="-1225"/>
                      <a:pt x="61449" y="3676"/>
                    </a:cubicBezTo>
                    <a:cubicBezTo>
                      <a:pt x="67184" y="12660"/>
                      <a:pt x="72919" y="20828"/>
                      <a:pt x="76197" y="32264"/>
                    </a:cubicBezTo>
                    <a:cubicBezTo>
                      <a:pt x="81113" y="48600"/>
                      <a:pt x="74558" y="68203"/>
                      <a:pt x="77835" y="85356"/>
                    </a:cubicBezTo>
                    <a:cubicBezTo>
                      <a:pt x="81113" y="102508"/>
                      <a:pt x="95041" y="118028"/>
                      <a:pt x="97499" y="135180"/>
                    </a:cubicBezTo>
                    <a:cubicBezTo>
                      <a:pt x="99957" y="152333"/>
                      <a:pt x="90945" y="171120"/>
                      <a:pt x="91764" y="188272"/>
                    </a:cubicBezTo>
                    <a:cubicBezTo>
                      <a:pt x="92583" y="205425"/>
                      <a:pt x="104054" y="222578"/>
                      <a:pt x="104054" y="240547"/>
                    </a:cubicBezTo>
                    <a:cubicBezTo>
                      <a:pt x="104054" y="258517"/>
                      <a:pt x="91764" y="274853"/>
                      <a:pt x="90945" y="292006"/>
                    </a:cubicBezTo>
                    <a:cubicBezTo>
                      <a:pt x="89306" y="309159"/>
                      <a:pt x="98318" y="327945"/>
                      <a:pt x="95860" y="345098"/>
                    </a:cubicBezTo>
                    <a:cubicBezTo>
                      <a:pt x="93402" y="362251"/>
                      <a:pt x="79474" y="377770"/>
                      <a:pt x="75377" y="394106"/>
                    </a:cubicBezTo>
                    <a:cubicBezTo>
                      <a:pt x="72919" y="406358"/>
                      <a:pt x="74558" y="419426"/>
                      <a:pt x="74558" y="432495"/>
                    </a:cubicBezTo>
                    <a:cubicBezTo>
                      <a:pt x="44243" y="409625"/>
                      <a:pt x="27038" y="424327"/>
                      <a:pt x="27038" y="42432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64EDECEC-DD43-3547-8696-D3DE2267D416}"/>
                  </a:ext>
                </a:extLst>
              </p:cNvPr>
              <p:cNvSpPr/>
              <p:nvPr/>
            </p:nvSpPr>
            <p:spPr>
              <a:xfrm>
                <a:off x="845553" y="5374279"/>
                <a:ext cx="190207" cy="410415"/>
              </a:xfrm>
              <a:custGeom>
                <a:avLst/>
                <a:gdLst>
                  <a:gd name="connsiteX0" fmla="*/ 3244 w 190207"/>
                  <a:gd name="connsiteY0" fmla="*/ 394000 h 410415"/>
                  <a:gd name="connsiteX1" fmla="*/ 786 w 190207"/>
                  <a:gd name="connsiteY1" fmla="*/ 340909 h 410415"/>
                  <a:gd name="connsiteX2" fmla="*/ 22907 w 190207"/>
                  <a:gd name="connsiteY2" fmla="*/ 292717 h 410415"/>
                  <a:gd name="connsiteX3" fmla="*/ 27823 w 190207"/>
                  <a:gd name="connsiteY3" fmla="*/ 239625 h 410415"/>
                  <a:gd name="connsiteX4" fmla="*/ 57319 w 190207"/>
                  <a:gd name="connsiteY4" fmla="*/ 194701 h 410415"/>
                  <a:gd name="connsiteX5" fmla="*/ 69609 w 190207"/>
                  <a:gd name="connsiteY5" fmla="*/ 142426 h 410415"/>
                  <a:gd name="connsiteX6" fmla="*/ 104839 w 190207"/>
                  <a:gd name="connsiteY6" fmla="*/ 102403 h 410415"/>
                  <a:gd name="connsiteX7" fmla="*/ 124503 w 190207"/>
                  <a:gd name="connsiteY7" fmla="*/ 52578 h 410415"/>
                  <a:gd name="connsiteX8" fmla="*/ 165469 w 190207"/>
                  <a:gd name="connsiteY8" fmla="*/ 17456 h 410415"/>
                  <a:gd name="connsiteX9" fmla="*/ 175301 w 190207"/>
                  <a:gd name="connsiteY9" fmla="*/ 3570 h 410415"/>
                  <a:gd name="connsiteX10" fmla="*/ 190049 w 190207"/>
                  <a:gd name="connsiteY10" fmla="*/ 10105 h 410415"/>
                  <a:gd name="connsiteX11" fmla="*/ 186771 w 190207"/>
                  <a:gd name="connsiteY11" fmla="*/ 26441 h 410415"/>
                  <a:gd name="connsiteX12" fmla="*/ 189229 w 190207"/>
                  <a:gd name="connsiteY12" fmla="*/ 79533 h 410415"/>
                  <a:gd name="connsiteX13" fmla="*/ 167108 w 190207"/>
                  <a:gd name="connsiteY13" fmla="*/ 127724 h 410415"/>
                  <a:gd name="connsiteX14" fmla="*/ 162192 w 190207"/>
                  <a:gd name="connsiteY14" fmla="*/ 180816 h 410415"/>
                  <a:gd name="connsiteX15" fmla="*/ 132696 w 190207"/>
                  <a:gd name="connsiteY15" fmla="*/ 225740 h 410415"/>
                  <a:gd name="connsiteX16" fmla="*/ 120406 w 190207"/>
                  <a:gd name="connsiteY16" fmla="*/ 278015 h 410415"/>
                  <a:gd name="connsiteX17" fmla="*/ 85176 w 190207"/>
                  <a:gd name="connsiteY17" fmla="*/ 318038 h 410415"/>
                  <a:gd name="connsiteX18" fmla="*/ 65512 w 190207"/>
                  <a:gd name="connsiteY18" fmla="*/ 367863 h 410415"/>
                  <a:gd name="connsiteX19" fmla="*/ 24546 w 190207"/>
                  <a:gd name="connsiteY19" fmla="*/ 402985 h 410415"/>
                  <a:gd name="connsiteX20" fmla="*/ 3244 w 190207"/>
                  <a:gd name="connsiteY20" fmla="*/ 394000 h 41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0207" h="410415">
                    <a:moveTo>
                      <a:pt x="3244" y="394000"/>
                    </a:moveTo>
                    <a:cubicBezTo>
                      <a:pt x="5702" y="376848"/>
                      <a:pt x="-2492" y="358061"/>
                      <a:pt x="786" y="340909"/>
                    </a:cubicBezTo>
                    <a:cubicBezTo>
                      <a:pt x="4063" y="323756"/>
                      <a:pt x="18811" y="309053"/>
                      <a:pt x="22907" y="292717"/>
                    </a:cubicBezTo>
                    <a:cubicBezTo>
                      <a:pt x="27823" y="276381"/>
                      <a:pt x="22088" y="255961"/>
                      <a:pt x="27823" y="239625"/>
                    </a:cubicBezTo>
                    <a:cubicBezTo>
                      <a:pt x="33558" y="223289"/>
                      <a:pt x="49945" y="211037"/>
                      <a:pt x="57319" y="194701"/>
                    </a:cubicBezTo>
                    <a:cubicBezTo>
                      <a:pt x="63873" y="178365"/>
                      <a:pt x="62235" y="157945"/>
                      <a:pt x="69609" y="142426"/>
                    </a:cubicBezTo>
                    <a:cubicBezTo>
                      <a:pt x="77802" y="126907"/>
                      <a:pt x="95827" y="117105"/>
                      <a:pt x="104839" y="102403"/>
                    </a:cubicBezTo>
                    <a:cubicBezTo>
                      <a:pt x="113852" y="87701"/>
                      <a:pt x="114671" y="67281"/>
                      <a:pt x="124503" y="52578"/>
                    </a:cubicBezTo>
                    <a:cubicBezTo>
                      <a:pt x="134335" y="38693"/>
                      <a:pt x="153999" y="31341"/>
                      <a:pt x="165469" y="17456"/>
                    </a:cubicBezTo>
                    <a:cubicBezTo>
                      <a:pt x="168746" y="13372"/>
                      <a:pt x="172024" y="8471"/>
                      <a:pt x="175301" y="3570"/>
                    </a:cubicBezTo>
                    <a:cubicBezTo>
                      <a:pt x="180217" y="-3781"/>
                      <a:pt x="191687" y="1120"/>
                      <a:pt x="190049" y="10105"/>
                    </a:cubicBezTo>
                    <a:cubicBezTo>
                      <a:pt x="188410" y="15822"/>
                      <a:pt x="187591" y="21540"/>
                      <a:pt x="186771" y="26441"/>
                    </a:cubicBezTo>
                    <a:cubicBezTo>
                      <a:pt x="184313" y="43593"/>
                      <a:pt x="192507" y="62380"/>
                      <a:pt x="189229" y="79533"/>
                    </a:cubicBezTo>
                    <a:cubicBezTo>
                      <a:pt x="185952" y="96685"/>
                      <a:pt x="171204" y="111388"/>
                      <a:pt x="167108" y="127724"/>
                    </a:cubicBezTo>
                    <a:cubicBezTo>
                      <a:pt x="162192" y="144060"/>
                      <a:pt x="167927" y="164480"/>
                      <a:pt x="162192" y="180816"/>
                    </a:cubicBezTo>
                    <a:cubicBezTo>
                      <a:pt x="156456" y="197152"/>
                      <a:pt x="140070" y="209404"/>
                      <a:pt x="132696" y="225740"/>
                    </a:cubicBezTo>
                    <a:cubicBezTo>
                      <a:pt x="126142" y="242076"/>
                      <a:pt x="127780" y="262496"/>
                      <a:pt x="120406" y="278015"/>
                    </a:cubicBezTo>
                    <a:cubicBezTo>
                      <a:pt x="112213" y="293534"/>
                      <a:pt x="94188" y="303336"/>
                      <a:pt x="85176" y="318038"/>
                    </a:cubicBezTo>
                    <a:cubicBezTo>
                      <a:pt x="76163" y="332741"/>
                      <a:pt x="75344" y="353161"/>
                      <a:pt x="65512" y="367863"/>
                    </a:cubicBezTo>
                    <a:cubicBezTo>
                      <a:pt x="55680" y="381749"/>
                      <a:pt x="36016" y="389100"/>
                      <a:pt x="24546" y="402985"/>
                    </a:cubicBezTo>
                    <a:cubicBezTo>
                      <a:pt x="13075" y="416054"/>
                      <a:pt x="1605" y="411153"/>
                      <a:pt x="3244" y="39400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A44E4C92-3870-984F-8EFC-B5972C44D057}"/>
                  </a:ext>
                </a:extLst>
              </p:cNvPr>
              <p:cNvSpPr/>
              <p:nvPr/>
            </p:nvSpPr>
            <p:spPr>
              <a:xfrm>
                <a:off x="871738" y="5760112"/>
                <a:ext cx="193359" cy="22237"/>
              </a:xfrm>
              <a:custGeom>
                <a:avLst/>
                <a:gdLst>
                  <a:gd name="connsiteX0" fmla="*/ 0 w 193359"/>
                  <a:gd name="connsiteY0" fmla="*/ 18786 h 22237"/>
                  <a:gd name="connsiteX1" fmla="*/ 23760 w 193359"/>
                  <a:gd name="connsiteY1" fmla="*/ 13886 h 22237"/>
                  <a:gd name="connsiteX2" fmla="*/ 77016 w 193359"/>
                  <a:gd name="connsiteY2" fmla="*/ 22054 h 22237"/>
                  <a:gd name="connsiteX3" fmla="*/ 127814 w 193359"/>
                  <a:gd name="connsiteY3" fmla="*/ 4901 h 22237"/>
                  <a:gd name="connsiteX4" fmla="*/ 181070 w 193359"/>
                  <a:gd name="connsiteY4" fmla="*/ 4901 h 22237"/>
                  <a:gd name="connsiteX5" fmla="*/ 193360 w 193359"/>
                  <a:gd name="connsiteY5" fmla="*/ 0 h 2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359" h="22237">
                    <a:moveTo>
                      <a:pt x="0" y="18786"/>
                    </a:moveTo>
                    <a:cubicBezTo>
                      <a:pt x="8193" y="16336"/>
                      <a:pt x="15567" y="14702"/>
                      <a:pt x="23760" y="13886"/>
                    </a:cubicBezTo>
                    <a:cubicBezTo>
                      <a:pt x="40966" y="13886"/>
                      <a:pt x="58991" y="23687"/>
                      <a:pt x="77016" y="22054"/>
                    </a:cubicBezTo>
                    <a:cubicBezTo>
                      <a:pt x="94222" y="20420"/>
                      <a:pt x="110608" y="7351"/>
                      <a:pt x="127814" y="4901"/>
                    </a:cubicBezTo>
                    <a:cubicBezTo>
                      <a:pt x="145020" y="2450"/>
                      <a:pt x="163864" y="8985"/>
                      <a:pt x="181070" y="4901"/>
                    </a:cubicBezTo>
                    <a:cubicBezTo>
                      <a:pt x="185166" y="4084"/>
                      <a:pt x="189263" y="2450"/>
                      <a:pt x="19336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4BA8A52D-5904-DC40-A725-407EBCED4DDC}"/>
                  </a:ext>
                </a:extLst>
              </p:cNvPr>
              <p:cNvSpPr/>
              <p:nvPr/>
            </p:nvSpPr>
            <p:spPr>
              <a:xfrm>
                <a:off x="846000" y="5583683"/>
                <a:ext cx="47040" cy="156008"/>
              </a:xfrm>
              <a:custGeom>
                <a:avLst/>
                <a:gdLst>
                  <a:gd name="connsiteX0" fmla="*/ 1159 w 47040"/>
                  <a:gd name="connsiteY0" fmla="*/ 156009 h 156008"/>
                  <a:gd name="connsiteX1" fmla="*/ 339 w 47040"/>
                  <a:gd name="connsiteY1" fmla="*/ 131505 h 156008"/>
                  <a:gd name="connsiteX2" fmla="*/ 22461 w 47040"/>
                  <a:gd name="connsiteY2" fmla="*/ 83314 h 156008"/>
                  <a:gd name="connsiteX3" fmla="*/ 27377 w 47040"/>
                  <a:gd name="connsiteY3" fmla="*/ 30222 h 156008"/>
                  <a:gd name="connsiteX4" fmla="*/ 47041 w 47040"/>
                  <a:gd name="connsiteY4" fmla="*/ 0 h 15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040" h="156008">
                    <a:moveTo>
                      <a:pt x="1159" y="156009"/>
                    </a:moveTo>
                    <a:cubicBezTo>
                      <a:pt x="339" y="147841"/>
                      <a:pt x="-480" y="139673"/>
                      <a:pt x="339" y="131505"/>
                    </a:cubicBezTo>
                    <a:cubicBezTo>
                      <a:pt x="3617" y="114352"/>
                      <a:pt x="18364" y="99650"/>
                      <a:pt x="22461" y="83314"/>
                    </a:cubicBezTo>
                    <a:cubicBezTo>
                      <a:pt x="27377" y="66978"/>
                      <a:pt x="21642" y="46558"/>
                      <a:pt x="27377" y="30222"/>
                    </a:cubicBezTo>
                    <a:cubicBezTo>
                      <a:pt x="31474" y="19603"/>
                      <a:pt x="39667" y="9802"/>
                      <a:pt x="47041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800E267-CF2F-E34D-95C0-6B8A1F531440}"/>
                  </a:ext>
                </a:extLst>
              </p:cNvPr>
              <p:cNvSpPr/>
              <p:nvPr/>
            </p:nvSpPr>
            <p:spPr>
              <a:xfrm>
                <a:off x="820940" y="5586133"/>
                <a:ext cx="231048" cy="205016"/>
              </a:xfrm>
              <a:custGeom>
                <a:avLst/>
                <a:gdLst>
                  <a:gd name="connsiteX0" fmla="*/ 165503 w 231048"/>
                  <a:gd name="connsiteY0" fmla="*/ 0 h 205016"/>
                  <a:gd name="connsiteX1" fmla="*/ 159767 w 231048"/>
                  <a:gd name="connsiteY1" fmla="*/ 4084 h 205016"/>
                  <a:gd name="connsiteX2" fmla="*/ 127814 w 231048"/>
                  <a:gd name="connsiteY2" fmla="*/ 47374 h 205016"/>
                  <a:gd name="connsiteX3" fmla="*/ 83571 w 231048"/>
                  <a:gd name="connsiteY3" fmla="*/ 77596 h 205016"/>
                  <a:gd name="connsiteX4" fmla="*/ 58172 w 231048"/>
                  <a:gd name="connsiteY4" fmla="*/ 124970 h 205016"/>
                  <a:gd name="connsiteX5" fmla="*/ 18844 w 231048"/>
                  <a:gd name="connsiteY5" fmla="*/ 160909 h 205016"/>
                  <a:gd name="connsiteX6" fmla="*/ 0 w 231048"/>
                  <a:gd name="connsiteY6" fmla="*/ 205017 h 205016"/>
                  <a:gd name="connsiteX7" fmla="*/ 46701 w 231048"/>
                  <a:gd name="connsiteY7" fmla="*/ 194398 h 205016"/>
                  <a:gd name="connsiteX8" fmla="*/ 89306 w 231048"/>
                  <a:gd name="connsiteY8" fmla="*/ 161726 h 205016"/>
                  <a:gd name="connsiteX9" fmla="*/ 140104 w 231048"/>
                  <a:gd name="connsiteY9" fmla="*/ 145390 h 205016"/>
                  <a:gd name="connsiteX10" fmla="*/ 177792 w 231048"/>
                  <a:gd name="connsiteY10" fmla="*/ 107001 h 205016"/>
                  <a:gd name="connsiteX11" fmla="*/ 226132 w 231048"/>
                  <a:gd name="connsiteY11" fmla="*/ 83314 h 205016"/>
                  <a:gd name="connsiteX12" fmla="*/ 231048 w 231048"/>
                  <a:gd name="connsiteY12" fmla="*/ 78413 h 20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5016">
                    <a:moveTo>
                      <a:pt x="165503" y="0"/>
                    </a:moveTo>
                    <a:cubicBezTo>
                      <a:pt x="163864" y="817"/>
                      <a:pt x="162225" y="2450"/>
                      <a:pt x="159767" y="4084"/>
                    </a:cubicBezTo>
                    <a:cubicBezTo>
                      <a:pt x="146658" y="15519"/>
                      <a:pt x="140923" y="35122"/>
                      <a:pt x="127814" y="47374"/>
                    </a:cubicBezTo>
                    <a:cubicBezTo>
                      <a:pt x="115524" y="59626"/>
                      <a:pt x="95041" y="64527"/>
                      <a:pt x="83571" y="77596"/>
                    </a:cubicBezTo>
                    <a:cubicBezTo>
                      <a:pt x="72100" y="90665"/>
                      <a:pt x="68823" y="111085"/>
                      <a:pt x="58172" y="124970"/>
                    </a:cubicBezTo>
                    <a:cubicBezTo>
                      <a:pt x="47521" y="138856"/>
                      <a:pt x="28676" y="147024"/>
                      <a:pt x="18844" y="160909"/>
                    </a:cubicBezTo>
                    <a:cubicBezTo>
                      <a:pt x="9013" y="175612"/>
                      <a:pt x="9013" y="189497"/>
                      <a:pt x="0" y="205017"/>
                    </a:cubicBezTo>
                    <a:cubicBezTo>
                      <a:pt x="16386" y="199299"/>
                      <a:pt x="30315" y="200933"/>
                      <a:pt x="46701" y="194398"/>
                    </a:cubicBezTo>
                    <a:cubicBezTo>
                      <a:pt x="62268" y="187047"/>
                      <a:pt x="73739" y="169894"/>
                      <a:pt x="89306" y="161726"/>
                    </a:cubicBezTo>
                    <a:cubicBezTo>
                      <a:pt x="104873" y="153558"/>
                      <a:pt x="125356" y="154375"/>
                      <a:pt x="140104" y="145390"/>
                    </a:cubicBezTo>
                    <a:cubicBezTo>
                      <a:pt x="154852" y="136405"/>
                      <a:pt x="163045" y="117619"/>
                      <a:pt x="177792" y="107001"/>
                    </a:cubicBezTo>
                    <a:cubicBezTo>
                      <a:pt x="191721" y="97199"/>
                      <a:pt x="212204" y="94749"/>
                      <a:pt x="226132" y="83314"/>
                    </a:cubicBezTo>
                    <a:cubicBezTo>
                      <a:pt x="227771" y="81680"/>
                      <a:pt x="229410" y="80046"/>
                      <a:pt x="231048" y="78413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  <p:grpSp>
          <p:nvGrpSpPr>
            <p:cNvPr id="121" name="Graphic 20">
              <a:extLst>
                <a:ext uri="{FF2B5EF4-FFF2-40B4-BE49-F238E27FC236}">
                  <a16:creationId xmlns:a16="http://schemas.microsoft.com/office/drawing/2014/main" id="{2639A580-80CD-2741-9E3B-58A0C8075B2E}"/>
                </a:ext>
              </a:extLst>
            </p:cNvPr>
            <p:cNvGrpSpPr/>
            <p:nvPr/>
          </p:nvGrpSpPr>
          <p:grpSpPr>
            <a:xfrm>
              <a:off x="264547" y="5067658"/>
              <a:ext cx="465448" cy="493195"/>
              <a:chOff x="264547" y="5067658"/>
              <a:chExt cx="465448" cy="493195"/>
            </a:xfrm>
          </p:grpSpPr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DAFBDF1B-1FD4-0245-A238-BC2F854523F5}"/>
                  </a:ext>
                </a:extLst>
              </p:cNvPr>
              <p:cNvSpPr/>
              <p:nvPr/>
            </p:nvSpPr>
            <p:spPr>
              <a:xfrm>
                <a:off x="329848" y="5175205"/>
                <a:ext cx="382941" cy="313729"/>
              </a:xfrm>
              <a:custGeom>
                <a:avLst/>
                <a:gdLst>
                  <a:gd name="connsiteX0" fmla="*/ 382942 w 382941"/>
                  <a:gd name="connsiteY0" fmla="*/ 313729 h 313729"/>
                  <a:gd name="connsiteX1" fmla="*/ 363278 w 382941"/>
                  <a:gd name="connsiteY1" fmla="*/ 269622 h 313729"/>
                  <a:gd name="connsiteX2" fmla="*/ 323132 w 382941"/>
                  <a:gd name="connsiteY2" fmla="*/ 233683 h 313729"/>
                  <a:gd name="connsiteX3" fmla="*/ 296913 w 382941"/>
                  <a:gd name="connsiteY3" fmla="*/ 187125 h 313729"/>
                  <a:gd name="connsiteX4" fmla="*/ 252670 w 382941"/>
                  <a:gd name="connsiteY4" fmla="*/ 157721 h 313729"/>
                  <a:gd name="connsiteX5" fmla="*/ 220717 w 382941"/>
                  <a:gd name="connsiteY5" fmla="*/ 115247 h 313729"/>
                  <a:gd name="connsiteX6" fmla="*/ 172377 w 382941"/>
                  <a:gd name="connsiteY6" fmla="*/ 92377 h 313729"/>
                  <a:gd name="connsiteX7" fmla="*/ 134688 w 382941"/>
                  <a:gd name="connsiteY7" fmla="*/ 54804 h 313729"/>
                  <a:gd name="connsiteX8" fmla="*/ 83890 w 382941"/>
                  <a:gd name="connsiteY8" fmla="*/ 38468 h 313729"/>
                  <a:gd name="connsiteX9" fmla="*/ 41285 w 382941"/>
                  <a:gd name="connsiteY9" fmla="*/ 6613 h 313729"/>
                  <a:gd name="connsiteX10" fmla="*/ 9332 w 382941"/>
                  <a:gd name="connsiteY10" fmla="*/ 78 h 313729"/>
                  <a:gd name="connsiteX11" fmla="*/ 319 w 382941"/>
                  <a:gd name="connsiteY11" fmla="*/ 10697 h 313729"/>
                  <a:gd name="connsiteX12" fmla="*/ 13429 w 382941"/>
                  <a:gd name="connsiteY12" fmla="*/ 40101 h 313729"/>
                  <a:gd name="connsiteX13" fmla="*/ 53575 w 382941"/>
                  <a:gd name="connsiteY13" fmla="*/ 76041 h 313729"/>
                  <a:gd name="connsiteX14" fmla="*/ 79794 w 382941"/>
                  <a:gd name="connsiteY14" fmla="*/ 122598 h 313729"/>
                  <a:gd name="connsiteX15" fmla="*/ 124037 w 382941"/>
                  <a:gd name="connsiteY15" fmla="*/ 152003 h 313729"/>
                  <a:gd name="connsiteX16" fmla="*/ 155990 w 382941"/>
                  <a:gd name="connsiteY16" fmla="*/ 194477 h 313729"/>
                  <a:gd name="connsiteX17" fmla="*/ 204330 w 382941"/>
                  <a:gd name="connsiteY17" fmla="*/ 217347 h 313729"/>
                  <a:gd name="connsiteX18" fmla="*/ 242019 w 382941"/>
                  <a:gd name="connsiteY18" fmla="*/ 254920 h 313729"/>
                  <a:gd name="connsiteX19" fmla="*/ 292817 w 382941"/>
                  <a:gd name="connsiteY19" fmla="*/ 271256 h 313729"/>
                  <a:gd name="connsiteX20" fmla="*/ 335421 w 382941"/>
                  <a:gd name="connsiteY20" fmla="*/ 303111 h 313729"/>
                  <a:gd name="connsiteX21" fmla="*/ 382942 w 382941"/>
                  <a:gd name="connsiteY21" fmla="*/ 313729 h 313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2941" h="313729">
                    <a:moveTo>
                      <a:pt x="382942" y="313729"/>
                    </a:moveTo>
                    <a:cubicBezTo>
                      <a:pt x="373929" y="299027"/>
                      <a:pt x="373110" y="284324"/>
                      <a:pt x="363278" y="269622"/>
                    </a:cubicBezTo>
                    <a:cubicBezTo>
                      <a:pt x="353446" y="254920"/>
                      <a:pt x="334602" y="247568"/>
                      <a:pt x="323132" y="233683"/>
                    </a:cubicBezTo>
                    <a:cubicBezTo>
                      <a:pt x="312480" y="219797"/>
                      <a:pt x="309203" y="199377"/>
                      <a:pt x="296913" y="187125"/>
                    </a:cubicBezTo>
                    <a:cubicBezTo>
                      <a:pt x="285443" y="174057"/>
                      <a:pt x="264960" y="169156"/>
                      <a:pt x="252670" y="157721"/>
                    </a:cubicBezTo>
                    <a:cubicBezTo>
                      <a:pt x="240380" y="145469"/>
                      <a:pt x="233826" y="125865"/>
                      <a:pt x="220717" y="115247"/>
                    </a:cubicBezTo>
                    <a:cubicBezTo>
                      <a:pt x="206788" y="103812"/>
                      <a:pt x="186305" y="102178"/>
                      <a:pt x="172377" y="92377"/>
                    </a:cubicBezTo>
                    <a:cubicBezTo>
                      <a:pt x="157629" y="82575"/>
                      <a:pt x="149436" y="63789"/>
                      <a:pt x="134688" y="54804"/>
                    </a:cubicBezTo>
                    <a:cubicBezTo>
                      <a:pt x="119940" y="45819"/>
                      <a:pt x="98638" y="46636"/>
                      <a:pt x="83890" y="38468"/>
                    </a:cubicBezTo>
                    <a:cubicBezTo>
                      <a:pt x="68323" y="30300"/>
                      <a:pt x="56853" y="13147"/>
                      <a:pt x="41285" y="6613"/>
                    </a:cubicBezTo>
                    <a:cubicBezTo>
                      <a:pt x="30634" y="1712"/>
                      <a:pt x="19983" y="1712"/>
                      <a:pt x="9332" y="78"/>
                    </a:cubicBezTo>
                    <a:cubicBezTo>
                      <a:pt x="3597" y="-738"/>
                      <a:pt x="-1319" y="4979"/>
                      <a:pt x="319" y="10697"/>
                    </a:cubicBezTo>
                    <a:cubicBezTo>
                      <a:pt x="3597" y="20498"/>
                      <a:pt x="6055" y="30300"/>
                      <a:pt x="13429" y="40101"/>
                    </a:cubicBezTo>
                    <a:cubicBezTo>
                      <a:pt x="23260" y="54804"/>
                      <a:pt x="42105" y="62155"/>
                      <a:pt x="53575" y="76041"/>
                    </a:cubicBezTo>
                    <a:cubicBezTo>
                      <a:pt x="64226" y="89926"/>
                      <a:pt x="67504" y="110346"/>
                      <a:pt x="79794" y="122598"/>
                    </a:cubicBezTo>
                    <a:cubicBezTo>
                      <a:pt x="91264" y="135667"/>
                      <a:pt x="111747" y="140568"/>
                      <a:pt x="124037" y="152003"/>
                    </a:cubicBezTo>
                    <a:cubicBezTo>
                      <a:pt x="136327" y="164255"/>
                      <a:pt x="142881" y="183858"/>
                      <a:pt x="155990" y="194477"/>
                    </a:cubicBezTo>
                    <a:cubicBezTo>
                      <a:pt x="169919" y="205912"/>
                      <a:pt x="190402" y="207545"/>
                      <a:pt x="204330" y="217347"/>
                    </a:cubicBezTo>
                    <a:cubicBezTo>
                      <a:pt x="219078" y="227148"/>
                      <a:pt x="227271" y="245935"/>
                      <a:pt x="242019" y="254920"/>
                    </a:cubicBezTo>
                    <a:cubicBezTo>
                      <a:pt x="256767" y="263904"/>
                      <a:pt x="278069" y="263088"/>
                      <a:pt x="292817" y="271256"/>
                    </a:cubicBezTo>
                    <a:cubicBezTo>
                      <a:pt x="308384" y="279424"/>
                      <a:pt x="319854" y="296576"/>
                      <a:pt x="335421" y="303111"/>
                    </a:cubicBezTo>
                    <a:cubicBezTo>
                      <a:pt x="351808" y="310462"/>
                      <a:pt x="366556" y="308012"/>
                      <a:pt x="382942" y="31372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6308DA4-ACC0-4D49-8251-1D627FEB411A}"/>
                  </a:ext>
                </a:extLst>
              </p:cNvPr>
              <p:cNvSpPr/>
              <p:nvPr/>
            </p:nvSpPr>
            <p:spPr>
              <a:xfrm>
                <a:off x="492533" y="5067658"/>
                <a:ext cx="209746" cy="425618"/>
              </a:xfrm>
              <a:custGeom>
                <a:avLst/>
                <a:gdLst>
                  <a:gd name="connsiteX0" fmla="*/ 209605 w 209746"/>
                  <a:gd name="connsiteY0" fmla="*/ 402489 h 425618"/>
                  <a:gd name="connsiteX1" fmla="*/ 189942 w 209746"/>
                  <a:gd name="connsiteY1" fmla="*/ 352665 h 425618"/>
                  <a:gd name="connsiteX2" fmla="*/ 188303 w 209746"/>
                  <a:gd name="connsiteY2" fmla="*/ 299573 h 425618"/>
                  <a:gd name="connsiteX3" fmla="*/ 162085 w 209746"/>
                  <a:gd name="connsiteY3" fmla="*/ 253015 h 425618"/>
                  <a:gd name="connsiteX4" fmla="*/ 152253 w 209746"/>
                  <a:gd name="connsiteY4" fmla="*/ 200740 h 425618"/>
                  <a:gd name="connsiteX5" fmla="*/ 119480 w 209746"/>
                  <a:gd name="connsiteY5" fmla="*/ 158266 h 425618"/>
                  <a:gd name="connsiteX6" fmla="*/ 102274 w 209746"/>
                  <a:gd name="connsiteY6" fmla="*/ 107625 h 425618"/>
                  <a:gd name="connsiteX7" fmla="*/ 63766 w 209746"/>
                  <a:gd name="connsiteY7" fmla="*/ 70052 h 425618"/>
                  <a:gd name="connsiteX8" fmla="*/ 40006 w 209746"/>
                  <a:gd name="connsiteY8" fmla="*/ 21861 h 425618"/>
                  <a:gd name="connsiteX9" fmla="*/ 14607 w 209746"/>
                  <a:gd name="connsiteY9" fmla="*/ 1441 h 425618"/>
                  <a:gd name="connsiteX10" fmla="*/ 2317 w 209746"/>
                  <a:gd name="connsiteY10" fmla="*/ 7158 h 425618"/>
                  <a:gd name="connsiteX11" fmla="*/ 679 w 209746"/>
                  <a:gd name="connsiteY11" fmla="*/ 39830 h 425618"/>
                  <a:gd name="connsiteX12" fmla="*/ 20342 w 209746"/>
                  <a:gd name="connsiteY12" fmla="*/ 89655 h 425618"/>
                  <a:gd name="connsiteX13" fmla="*/ 21981 w 209746"/>
                  <a:gd name="connsiteY13" fmla="*/ 142747 h 425618"/>
                  <a:gd name="connsiteX14" fmla="*/ 48199 w 209746"/>
                  <a:gd name="connsiteY14" fmla="*/ 189305 h 425618"/>
                  <a:gd name="connsiteX15" fmla="*/ 58031 w 209746"/>
                  <a:gd name="connsiteY15" fmla="*/ 241580 h 425618"/>
                  <a:gd name="connsiteX16" fmla="*/ 90804 w 209746"/>
                  <a:gd name="connsiteY16" fmla="*/ 284053 h 425618"/>
                  <a:gd name="connsiteX17" fmla="*/ 108010 w 209746"/>
                  <a:gd name="connsiteY17" fmla="*/ 334695 h 425618"/>
                  <a:gd name="connsiteX18" fmla="*/ 146518 w 209746"/>
                  <a:gd name="connsiteY18" fmla="*/ 372268 h 425618"/>
                  <a:gd name="connsiteX19" fmla="*/ 170278 w 209746"/>
                  <a:gd name="connsiteY19" fmla="*/ 420459 h 425618"/>
                  <a:gd name="connsiteX20" fmla="*/ 209605 w 209746"/>
                  <a:gd name="connsiteY20" fmla="*/ 402489 h 4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9746" h="425618">
                    <a:moveTo>
                      <a:pt x="209605" y="402489"/>
                    </a:moveTo>
                    <a:cubicBezTo>
                      <a:pt x="207147" y="385337"/>
                      <a:pt x="194038" y="369817"/>
                      <a:pt x="189942" y="352665"/>
                    </a:cubicBezTo>
                    <a:cubicBezTo>
                      <a:pt x="186664" y="335512"/>
                      <a:pt x="192400" y="315909"/>
                      <a:pt x="188303" y="299573"/>
                    </a:cubicBezTo>
                    <a:cubicBezTo>
                      <a:pt x="183387" y="283237"/>
                      <a:pt x="167820" y="269351"/>
                      <a:pt x="162085" y="253015"/>
                    </a:cubicBezTo>
                    <a:cubicBezTo>
                      <a:pt x="156350" y="236679"/>
                      <a:pt x="159627" y="216259"/>
                      <a:pt x="152253" y="200740"/>
                    </a:cubicBezTo>
                    <a:cubicBezTo>
                      <a:pt x="144879" y="184404"/>
                      <a:pt x="127673" y="173786"/>
                      <a:pt x="119480" y="158266"/>
                    </a:cubicBezTo>
                    <a:cubicBezTo>
                      <a:pt x="111287" y="142747"/>
                      <a:pt x="112106" y="122327"/>
                      <a:pt x="102274" y="107625"/>
                    </a:cubicBezTo>
                    <a:cubicBezTo>
                      <a:pt x="93262" y="92922"/>
                      <a:pt x="74418" y="84754"/>
                      <a:pt x="63766" y="70052"/>
                    </a:cubicBezTo>
                    <a:cubicBezTo>
                      <a:pt x="53115" y="56166"/>
                      <a:pt x="51477" y="35746"/>
                      <a:pt x="40006" y="21861"/>
                    </a:cubicBezTo>
                    <a:cubicBezTo>
                      <a:pt x="32632" y="12876"/>
                      <a:pt x="23620" y="7975"/>
                      <a:pt x="14607" y="1441"/>
                    </a:cubicBezTo>
                    <a:cubicBezTo>
                      <a:pt x="9691" y="-1826"/>
                      <a:pt x="3137" y="624"/>
                      <a:pt x="2317" y="7158"/>
                    </a:cubicBezTo>
                    <a:cubicBezTo>
                      <a:pt x="679" y="17777"/>
                      <a:pt x="-960" y="27578"/>
                      <a:pt x="679" y="39830"/>
                    </a:cubicBezTo>
                    <a:cubicBezTo>
                      <a:pt x="3137" y="56983"/>
                      <a:pt x="16246" y="72502"/>
                      <a:pt x="20342" y="89655"/>
                    </a:cubicBezTo>
                    <a:cubicBezTo>
                      <a:pt x="23620" y="106808"/>
                      <a:pt x="17884" y="126411"/>
                      <a:pt x="21981" y="142747"/>
                    </a:cubicBezTo>
                    <a:cubicBezTo>
                      <a:pt x="26897" y="159083"/>
                      <a:pt x="42464" y="172969"/>
                      <a:pt x="48199" y="189305"/>
                    </a:cubicBezTo>
                    <a:cubicBezTo>
                      <a:pt x="53935" y="205641"/>
                      <a:pt x="50657" y="226061"/>
                      <a:pt x="58031" y="241580"/>
                    </a:cubicBezTo>
                    <a:cubicBezTo>
                      <a:pt x="65405" y="257916"/>
                      <a:pt x="82611" y="268534"/>
                      <a:pt x="90804" y="284053"/>
                    </a:cubicBezTo>
                    <a:cubicBezTo>
                      <a:pt x="98997" y="299573"/>
                      <a:pt x="98178" y="319993"/>
                      <a:pt x="108010" y="334695"/>
                    </a:cubicBezTo>
                    <a:cubicBezTo>
                      <a:pt x="117022" y="349397"/>
                      <a:pt x="135867" y="357565"/>
                      <a:pt x="146518" y="372268"/>
                    </a:cubicBezTo>
                    <a:cubicBezTo>
                      <a:pt x="157169" y="386153"/>
                      <a:pt x="158808" y="406573"/>
                      <a:pt x="170278" y="420459"/>
                    </a:cubicBezTo>
                    <a:cubicBezTo>
                      <a:pt x="181749" y="433528"/>
                      <a:pt x="212063" y="419642"/>
                      <a:pt x="209605" y="40248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239EC238-E3C2-2340-80A6-279BEBD8D174}"/>
                  </a:ext>
                </a:extLst>
              </p:cNvPr>
              <p:cNvSpPr/>
              <p:nvPr/>
            </p:nvSpPr>
            <p:spPr>
              <a:xfrm>
                <a:off x="626761" y="5073592"/>
                <a:ext cx="103234" cy="426131"/>
              </a:xfrm>
              <a:custGeom>
                <a:avLst/>
                <a:gdLst>
                  <a:gd name="connsiteX0" fmla="*/ 79474 w 103234"/>
                  <a:gd name="connsiteY0" fmla="*/ 394106 h 426131"/>
                  <a:gd name="connsiteX1" fmla="*/ 98318 w 103234"/>
                  <a:gd name="connsiteY1" fmla="*/ 344281 h 426131"/>
                  <a:gd name="connsiteX2" fmla="*/ 91764 w 103234"/>
                  <a:gd name="connsiteY2" fmla="*/ 291189 h 426131"/>
                  <a:gd name="connsiteX3" fmla="*/ 103234 w 103234"/>
                  <a:gd name="connsiteY3" fmla="*/ 238914 h 426131"/>
                  <a:gd name="connsiteX4" fmla="*/ 89306 w 103234"/>
                  <a:gd name="connsiteY4" fmla="*/ 187455 h 426131"/>
                  <a:gd name="connsiteX5" fmla="*/ 93403 w 103234"/>
                  <a:gd name="connsiteY5" fmla="*/ 134363 h 426131"/>
                  <a:gd name="connsiteX6" fmla="*/ 72100 w 103234"/>
                  <a:gd name="connsiteY6" fmla="*/ 85355 h 426131"/>
                  <a:gd name="connsiteX7" fmla="*/ 68004 w 103234"/>
                  <a:gd name="connsiteY7" fmla="*/ 32264 h 426131"/>
                  <a:gd name="connsiteX8" fmla="*/ 52437 w 103234"/>
                  <a:gd name="connsiteY8" fmla="*/ 3676 h 426131"/>
                  <a:gd name="connsiteX9" fmla="*/ 38508 w 103234"/>
                  <a:gd name="connsiteY9" fmla="*/ 3676 h 426131"/>
                  <a:gd name="connsiteX10" fmla="*/ 24580 w 103234"/>
                  <a:gd name="connsiteY10" fmla="*/ 33080 h 426131"/>
                  <a:gd name="connsiteX11" fmla="*/ 23760 w 103234"/>
                  <a:gd name="connsiteY11" fmla="*/ 86172 h 426131"/>
                  <a:gd name="connsiteX12" fmla="*/ 4916 w 103234"/>
                  <a:gd name="connsiteY12" fmla="*/ 135997 h 426131"/>
                  <a:gd name="connsiteX13" fmla="*/ 11470 w 103234"/>
                  <a:gd name="connsiteY13" fmla="*/ 189089 h 426131"/>
                  <a:gd name="connsiteX14" fmla="*/ 0 w 103234"/>
                  <a:gd name="connsiteY14" fmla="*/ 241364 h 426131"/>
                  <a:gd name="connsiteX15" fmla="*/ 13928 w 103234"/>
                  <a:gd name="connsiteY15" fmla="*/ 292823 h 426131"/>
                  <a:gd name="connsiteX16" fmla="*/ 9832 w 103234"/>
                  <a:gd name="connsiteY16" fmla="*/ 345915 h 426131"/>
                  <a:gd name="connsiteX17" fmla="*/ 31134 w 103234"/>
                  <a:gd name="connsiteY17" fmla="*/ 394923 h 426131"/>
                  <a:gd name="connsiteX18" fmla="*/ 32773 w 103234"/>
                  <a:gd name="connsiteY18" fmla="*/ 424327 h 426131"/>
                  <a:gd name="connsiteX19" fmla="*/ 79474 w 103234"/>
                  <a:gd name="connsiteY19" fmla="*/ 394106 h 42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3234" h="426131">
                    <a:moveTo>
                      <a:pt x="79474" y="394106"/>
                    </a:moveTo>
                    <a:cubicBezTo>
                      <a:pt x="82751" y="376953"/>
                      <a:pt x="95860" y="361434"/>
                      <a:pt x="98318" y="344281"/>
                    </a:cubicBezTo>
                    <a:cubicBezTo>
                      <a:pt x="99957" y="327128"/>
                      <a:pt x="90945" y="309159"/>
                      <a:pt x="91764" y="291189"/>
                    </a:cubicBezTo>
                    <a:cubicBezTo>
                      <a:pt x="92583" y="274036"/>
                      <a:pt x="103234" y="256883"/>
                      <a:pt x="103234" y="238914"/>
                    </a:cubicBezTo>
                    <a:cubicBezTo>
                      <a:pt x="102415" y="220944"/>
                      <a:pt x="90945" y="204608"/>
                      <a:pt x="89306" y="187455"/>
                    </a:cubicBezTo>
                    <a:cubicBezTo>
                      <a:pt x="87667" y="170303"/>
                      <a:pt x="95860" y="151516"/>
                      <a:pt x="93403" y="134363"/>
                    </a:cubicBezTo>
                    <a:cubicBezTo>
                      <a:pt x="90125" y="117211"/>
                      <a:pt x="76197" y="102508"/>
                      <a:pt x="72100" y="85355"/>
                    </a:cubicBezTo>
                    <a:cubicBezTo>
                      <a:pt x="68004" y="68203"/>
                      <a:pt x="73739" y="48600"/>
                      <a:pt x="68004" y="32264"/>
                    </a:cubicBezTo>
                    <a:cubicBezTo>
                      <a:pt x="64726" y="20828"/>
                      <a:pt x="58172" y="12660"/>
                      <a:pt x="52437" y="3676"/>
                    </a:cubicBezTo>
                    <a:cubicBezTo>
                      <a:pt x="49159" y="-1225"/>
                      <a:pt x="41785" y="-1225"/>
                      <a:pt x="38508" y="3676"/>
                    </a:cubicBezTo>
                    <a:cubicBezTo>
                      <a:pt x="33592" y="12660"/>
                      <a:pt x="27038" y="21645"/>
                      <a:pt x="24580" y="33080"/>
                    </a:cubicBezTo>
                    <a:cubicBezTo>
                      <a:pt x="20483" y="50233"/>
                      <a:pt x="27038" y="69019"/>
                      <a:pt x="23760" y="86172"/>
                    </a:cubicBezTo>
                    <a:cubicBezTo>
                      <a:pt x="20483" y="103325"/>
                      <a:pt x="7374" y="118844"/>
                      <a:pt x="4916" y="135997"/>
                    </a:cubicBezTo>
                    <a:cubicBezTo>
                      <a:pt x="3277" y="153150"/>
                      <a:pt x="12290" y="171119"/>
                      <a:pt x="11470" y="189089"/>
                    </a:cubicBezTo>
                    <a:cubicBezTo>
                      <a:pt x="10651" y="206242"/>
                      <a:pt x="0" y="223395"/>
                      <a:pt x="0" y="241364"/>
                    </a:cubicBezTo>
                    <a:cubicBezTo>
                      <a:pt x="819" y="259334"/>
                      <a:pt x="12290" y="275670"/>
                      <a:pt x="13928" y="292823"/>
                    </a:cubicBezTo>
                    <a:cubicBezTo>
                      <a:pt x="15567" y="309975"/>
                      <a:pt x="7374" y="328762"/>
                      <a:pt x="9832" y="345915"/>
                    </a:cubicBezTo>
                    <a:cubicBezTo>
                      <a:pt x="13109" y="363067"/>
                      <a:pt x="27038" y="377770"/>
                      <a:pt x="31134" y="394923"/>
                    </a:cubicBezTo>
                    <a:cubicBezTo>
                      <a:pt x="33592" y="403907"/>
                      <a:pt x="32773" y="414526"/>
                      <a:pt x="32773" y="424327"/>
                    </a:cubicBezTo>
                    <a:cubicBezTo>
                      <a:pt x="31953" y="432495"/>
                      <a:pt x="76197" y="411259"/>
                      <a:pt x="79474" y="39410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C7633A9C-8ED4-FB42-A40C-EB880EB1BD1B}"/>
                  </a:ext>
                </a:extLst>
              </p:cNvPr>
              <p:cNvSpPr/>
              <p:nvPr/>
            </p:nvSpPr>
            <p:spPr>
              <a:xfrm>
                <a:off x="287929" y="5436617"/>
                <a:ext cx="424860" cy="124237"/>
              </a:xfrm>
              <a:custGeom>
                <a:avLst/>
                <a:gdLst>
                  <a:gd name="connsiteX0" fmla="*/ 424861 w 424860"/>
                  <a:gd name="connsiteY0" fmla="*/ 52317 h 124237"/>
                  <a:gd name="connsiteX1" fmla="*/ 395365 w 424860"/>
                  <a:gd name="connsiteY1" fmla="*/ 58851 h 124237"/>
                  <a:gd name="connsiteX2" fmla="*/ 349483 w 424860"/>
                  <a:gd name="connsiteY2" fmla="*/ 87439 h 124237"/>
                  <a:gd name="connsiteX3" fmla="*/ 296227 w 424860"/>
                  <a:gd name="connsiteY3" fmla="*/ 91523 h 124237"/>
                  <a:gd name="connsiteX4" fmla="*/ 247068 w 424860"/>
                  <a:gd name="connsiteY4" fmla="*/ 112760 h 124237"/>
                  <a:gd name="connsiteX5" fmla="*/ 193812 w 424860"/>
                  <a:gd name="connsiteY5" fmla="*/ 109493 h 124237"/>
                  <a:gd name="connsiteX6" fmla="*/ 142195 w 424860"/>
                  <a:gd name="connsiteY6" fmla="*/ 124195 h 124237"/>
                  <a:gd name="connsiteX7" fmla="*/ 89759 w 424860"/>
                  <a:gd name="connsiteY7" fmla="*/ 113577 h 124237"/>
                  <a:gd name="connsiteX8" fmla="*/ 36503 w 424860"/>
                  <a:gd name="connsiteY8" fmla="*/ 120111 h 124237"/>
                  <a:gd name="connsiteX9" fmla="*/ 5369 w 424860"/>
                  <a:gd name="connsiteY9" fmla="*/ 110310 h 124237"/>
                  <a:gd name="connsiteX10" fmla="*/ 2911 w 424860"/>
                  <a:gd name="connsiteY10" fmla="*/ 96424 h 124237"/>
                  <a:gd name="connsiteX11" fmla="*/ 29129 w 424860"/>
                  <a:gd name="connsiteY11" fmla="*/ 76821 h 124237"/>
                  <a:gd name="connsiteX12" fmla="*/ 81566 w 424860"/>
                  <a:gd name="connsiteY12" fmla="*/ 65386 h 124237"/>
                  <a:gd name="connsiteX13" fmla="*/ 127447 w 424860"/>
                  <a:gd name="connsiteY13" fmla="*/ 36798 h 124237"/>
                  <a:gd name="connsiteX14" fmla="*/ 180703 w 424860"/>
                  <a:gd name="connsiteY14" fmla="*/ 32714 h 124237"/>
                  <a:gd name="connsiteX15" fmla="*/ 229862 w 424860"/>
                  <a:gd name="connsiteY15" fmla="*/ 11477 h 124237"/>
                  <a:gd name="connsiteX16" fmla="*/ 283118 w 424860"/>
                  <a:gd name="connsiteY16" fmla="*/ 14744 h 124237"/>
                  <a:gd name="connsiteX17" fmla="*/ 334735 w 424860"/>
                  <a:gd name="connsiteY17" fmla="*/ 42 h 124237"/>
                  <a:gd name="connsiteX18" fmla="*/ 387172 w 424860"/>
                  <a:gd name="connsiteY18" fmla="*/ 10660 h 124237"/>
                  <a:gd name="connsiteX19" fmla="*/ 424861 w 424860"/>
                  <a:gd name="connsiteY19" fmla="*/ 4126 h 124237"/>
                  <a:gd name="connsiteX20" fmla="*/ 424861 w 424860"/>
                  <a:gd name="connsiteY20" fmla="*/ 52317 h 1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4860" h="124237">
                    <a:moveTo>
                      <a:pt x="424861" y="52317"/>
                    </a:moveTo>
                    <a:cubicBezTo>
                      <a:pt x="413390" y="53951"/>
                      <a:pt x="405197" y="54767"/>
                      <a:pt x="395365" y="58851"/>
                    </a:cubicBezTo>
                    <a:cubicBezTo>
                      <a:pt x="378979" y="65386"/>
                      <a:pt x="366689" y="81722"/>
                      <a:pt x="349483" y="87439"/>
                    </a:cubicBezTo>
                    <a:cubicBezTo>
                      <a:pt x="333097" y="93157"/>
                      <a:pt x="313433" y="87439"/>
                      <a:pt x="296227" y="91523"/>
                    </a:cubicBezTo>
                    <a:cubicBezTo>
                      <a:pt x="279022" y="95607"/>
                      <a:pt x="264274" y="110310"/>
                      <a:pt x="247068" y="112760"/>
                    </a:cubicBezTo>
                    <a:cubicBezTo>
                      <a:pt x="229862" y="116027"/>
                      <a:pt x="211018" y="107859"/>
                      <a:pt x="193812" y="109493"/>
                    </a:cubicBezTo>
                    <a:cubicBezTo>
                      <a:pt x="176607" y="111127"/>
                      <a:pt x="159401" y="123379"/>
                      <a:pt x="142195" y="124195"/>
                    </a:cubicBezTo>
                    <a:cubicBezTo>
                      <a:pt x="124990" y="125012"/>
                      <a:pt x="106964" y="113577"/>
                      <a:pt x="89759" y="113577"/>
                    </a:cubicBezTo>
                    <a:cubicBezTo>
                      <a:pt x="72553" y="112760"/>
                      <a:pt x="53709" y="122562"/>
                      <a:pt x="36503" y="120111"/>
                    </a:cubicBezTo>
                    <a:cubicBezTo>
                      <a:pt x="24213" y="118478"/>
                      <a:pt x="15201" y="114394"/>
                      <a:pt x="5369" y="110310"/>
                    </a:cubicBezTo>
                    <a:cubicBezTo>
                      <a:pt x="-366" y="107859"/>
                      <a:pt x="-2005" y="100508"/>
                      <a:pt x="2911" y="96424"/>
                    </a:cubicBezTo>
                    <a:cubicBezTo>
                      <a:pt x="11104" y="89890"/>
                      <a:pt x="17659" y="81722"/>
                      <a:pt x="29129" y="76821"/>
                    </a:cubicBezTo>
                    <a:cubicBezTo>
                      <a:pt x="44696" y="69470"/>
                      <a:pt x="65179" y="71920"/>
                      <a:pt x="81566" y="65386"/>
                    </a:cubicBezTo>
                    <a:cubicBezTo>
                      <a:pt x="97952" y="58851"/>
                      <a:pt x="110242" y="42515"/>
                      <a:pt x="127447" y="36798"/>
                    </a:cubicBezTo>
                    <a:cubicBezTo>
                      <a:pt x="143834" y="31080"/>
                      <a:pt x="163498" y="36798"/>
                      <a:pt x="180703" y="32714"/>
                    </a:cubicBezTo>
                    <a:cubicBezTo>
                      <a:pt x="197909" y="28630"/>
                      <a:pt x="212657" y="13927"/>
                      <a:pt x="229862" y="11477"/>
                    </a:cubicBezTo>
                    <a:cubicBezTo>
                      <a:pt x="247068" y="8210"/>
                      <a:pt x="265913" y="16378"/>
                      <a:pt x="283118" y="14744"/>
                    </a:cubicBezTo>
                    <a:cubicBezTo>
                      <a:pt x="300324" y="13111"/>
                      <a:pt x="317530" y="859"/>
                      <a:pt x="334735" y="42"/>
                    </a:cubicBezTo>
                    <a:cubicBezTo>
                      <a:pt x="351941" y="-775"/>
                      <a:pt x="369966" y="10660"/>
                      <a:pt x="387172" y="10660"/>
                    </a:cubicBezTo>
                    <a:cubicBezTo>
                      <a:pt x="399462" y="11477"/>
                      <a:pt x="412571" y="6576"/>
                      <a:pt x="424861" y="4126"/>
                    </a:cubicBezTo>
                    <a:cubicBezTo>
                      <a:pt x="407655" y="38431"/>
                      <a:pt x="424861" y="52317"/>
                      <a:pt x="424861" y="5231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C49E28AD-7E6F-0F42-B896-B989C7A2F7E2}"/>
                  </a:ext>
                </a:extLst>
              </p:cNvPr>
              <p:cNvSpPr/>
              <p:nvPr/>
            </p:nvSpPr>
            <p:spPr>
              <a:xfrm>
                <a:off x="264547" y="5342727"/>
                <a:ext cx="436001" cy="136405"/>
              </a:xfrm>
              <a:custGeom>
                <a:avLst/>
                <a:gdLst>
                  <a:gd name="connsiteX0" fmla="*/ 421205 w 436001"/>
                  <a:gd name="connsiteY0" fmla="*/ 124153 h 136405"/>
                  <a:gd name="connsiteX1" fmla="*/ 368769 w 436001"/>
                  <a:gd name="connsiteY1" fmla="*/ 136405 h 136405"/>
                  <a:gd name="connsiteX2" fmla="*/ 317151 w 436001"/>
                  <a:gd name="connsiteY2" fmla="*/ 123337 h 136405"/>
                  <a:gd name="connsiteX3" fmla="*/ 263896 w 436001"/>
                  <a:gd name="connsiteY3" fmla="*/ 128237 h 136405"/>
                  <a:gd name="connsiteX4" fmla="*/ 213917 w 436001"/>
                  <a:gd name="connsiteY4" fmla="*/ 107817 h 136405"/>
                  <a:gd name="connsiteX5" fmla="*/ 160661 w 436001"/>
                  <a:gd name="connsiteY5" fmla="*/ 105367 h 136405"/>
                  <a:gd name="connsiteX6" fmla="*/ 114779 w 436001"/>
                  <a:gd name="connsiteY6" fmla="*/ 78413 h 136405"/>
                  <a:gd name="connsiteX7" fmla="*/ 62343 w 436001"/>
                  <a:gd name="connsiteY7" fmla="*/ 67794 h 136405"/>
                  <a:gd name="connsiteX8" fmla="*/ 20558 w 436001"/>
                  <a:gd name="connsiteY8" fmla="*/ 34306 h 136405"/>
                  <a:gd name="connsiteX9" fmla="*/ 4990 w 436001"/>
                  <a:gd name="connsiteY9" fmla="*/ 27771 h 136405"/>
                  <a:gd name="connsiteX10" fmla="*/ 8268 w 436001"/>
                  <a:gd name="connsiteY10" fmla="*/ 12252 h 136405"/>
                  <a:gd name="connsiteX11" fmla="*/ 24654 w 436001"/>
                  <a:gd name="connsiteY11" fmla="*/ 12252 h 136405"/>
                  <a:gd name="connsiteX12" fmla="*/ 77091 w 436001"/>
                  <a:gd name="connsiteY12" fmla="*/ 0 h 136405"/>
                  <a:gd name="connsiteX13" fmla="*/ 128708 w 436001"/>
                  <a:gd name="connsiteY13" fmla="*/ 13069 h 136405"/>
                  <a:gd name="connsiteX14" fmla="*/ 181964 w 436001"/>
                  <a:gd name="connsiteY14" fmla="*/ 8168 h 136405"/>
                  <a:gd name="connsiteX15" fmla="*/ 231942 w 436001"/>
                  <a:gd name="connsiteY15" fmla="*/ 28588 h 136405"/>
                  <a:gd name="connsiteX16" fmla="*/ 285198 w 436001"/>
                  <a:gd name="connsiteY16" fmla="*/ 31038 h 136405"/>
                  <a:gd name="connsiteX17" fmla="*/ 331080 w 436001"/>
                  <a:gd name="connsiteY17" fmla="*/ 57993 h 136405"/>
                  <a:gd name="connsiteX18" fmla="*/ 383516 w 436001"/>
                  <a:gd name="connsiteY18" fmla="*/ 68611 h 136405"/>
                  <a:gd name="connsiteX19" fmla="*/ 425302 w 436001"/>
                  <a:gd name="connsiteY19" fmla="*/ 102100 h 136405"/>
                  <a:gd name="connsiteX20" fmla="*/ 421205 w 436001"/>
                  <a:gd name="connsiteY20" fmla="*/ 124153 h 136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001" h="136405">
                    <a:moveTo>
                      <a:pt x="421205" y="124153"/>
                    </a:moveTo>
                    <a:cubicBezTo>
                      <a:pt x="403999" y="124970"/>
                      <a:pt x="386794" y="136405"/>
                      <a:pt x="368769" y="136405"/>
                    </a:cubicBezTo>
                    <a:cubicBezTo>
                      <a:pt x="351563" y="136405"/>
                      <a:pt x="334357" y="124970"/>
                      <a:pt x="317151" y="123337"/>
                    </a:cubicBezTo>
                    <a:cubicBezTo>
                      <a:pt x="299946" y="121703"/>
                      <a:pt x="281101" y="130688"/>
                      <a:pt x="263896" y="128237"/>
                    </a:cubicBezTo>
                    <a:cubicBezTo>
                      <a:pt x="246690" y="125787"/>
                      <a:pt x="231123" y="111901"/>
                      <a:pt x="213917" y="107817"/>
                    </a:cubicBezTo>
                    <a:cubicBezTo>
                      <a:pt x="196711" y="103734"/>
                      <a:pt x="177048" y="110268"/>
                      <a:pt x="160661" y="105367"/>
                    </a:cubicBezTo>
                    <a:cubicBezTo>
                      <a:pt x="143456" y="100466"/>
                      <a:pt x="130346" y="84130"/>
                      <a:pt x="114779" y="78413"/>
                    </a:cubicBezTo>
                    <a:cubicBezTo>
                      <a:pt x="98393" y="71878"/>
                      <a:pt x="77910" y="75146"/>
                      <a:pt x="62343" y="67794"/>
                    </a:cubicBezTo>
                    <a:cubicBezTo>
                      <a:pt x="46776" y="60443"/>
                      <a:pt x="35305" y="43290"/>
                      <a:pt x="20558" y="34306"/>
                    </a:cubicBezTo>
                    <a:cubicBezTo>
                      <a:pt x="15642" y="31855"/>
                      <a:pt x="10726" y="29405"/>
                      <a:pt x="4990" y="27771"/>
                    </a:cubicBezTo>
                    <a:cubicBezTo>
                      <a:pt x="-3203" y="24504"/>
                      <a:pt x="-745" y="11435"/>
                      <a:pt x="8268" y="12252"/>
                    </a:cubicBezTo>
                    <a:cubicBezTo>
                      <a:pt x="14003" y="12252"/>
                      <a:pt x="19738" y="13069"/>
                      <a:pt x="24654" y="12252"/>
                    </a:cubicBezTo>
                    <a:cubicBezTo>
                      <a:pt x="41860" y="11435"/>
                      <a:pt x="59066" y="0"/>
                      <a:pt x="77091" y="0"/>
                    </a:cubicBezTo>
                    <a:cubicBezTo>
                      <a:pt x="94296" y="0"/>
                      <a:pt x="111502" y="11435"/>
                      <a:pt x="128708" y="13069"/>
                    </a:cubicBezTo>
                    <a:cubicBezTo>
                      <a:pt x="145914" y="14702"/>
                      <a:pt x="164758" y="5718"/>
                      <a:pt x="181964" y="8168"/>
                    </a:cubicBezTo>
                    <a:cubicBezTo>
                      <a:pt x="199169" y="10618"/>
                      <a:pt x="214736" y="24504"/>
                      <a:pt x="231942" y="28588"/>
                    </a:cubicBezTo>
                    <a:cubicBezTo>
                      <a:pt x="249148" y="32672"/>
                      <a:pt x="268812" y="26138"/>
                      <a:pt x="285198" y="31038"/>
                    </a:cubicBezTo>
                    <a:cubicBezTo>
                      <a:pt x="302404" y="35939"/>
                      <a:pt x="315513" y="52275"/>
                      <a:pt x="331080" y="57993"/>
                    </a:cubicBezTo>
                    <a:cubicBezTo>
                      <a:pt x="347466" y="64527"/>
                      <a:pt x="367949" y="61260"/>
                      <a:pt x="383516" y="68611"/>
                    </a:cubicBezTo>
                    <a:cubicBezTo>
                      <a:pt x="399083" y="75962"/>
                      <a:pt x="410554" y="93115"/>
                      <a:pt x="425302" y="102100"/>
                    </a:cubicBezTo>
                    <a:cubicBezTo>
                      <a:pt x="441688" y="110268"/>
                      <a:pt x="438411" y="122520"/>
                      <a:pt x="421205" y="124153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81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4F76948B-D09E-DB4C-9D57-68D9095E628D}"/>
                  </a:ext>
                </a:extLst>
              </p:cNvPr>
              <p:cNvSpPr/>
              <p:nvPr/>
            </p:nvSpPr>
            <p:spPr>
              <a:xfrm>
                <a:off x="638232" y="5257780"/>
                <a:ext cx="53255" cy="184596"/>
              </a:xfrm>
              <a:custGeom>
                <a:avLst/>
                <a:gdLst>
                  <a:gd name="connsiteX0" fmla="*/ 53256 w 53255"/>
                  <a:gd name="connsiteY0" fmla="*/ 184597 h 184596"/>
                  <a:gd name="connsiteX1" fmla="*/ 44243 w 53255"/>
                  <a:gd name="connsiteY1" fmla="*/ 162543 h 184596"/>
                  <a:gd name="connsiteX2" fmla="*/ 42605 w 53255"/>
                  <a:gd name="connsiteY2" fmla="*/ 109451 h 184596"/>
                  <a:gd name="connsiteX3" fmla="*/ 16386 w 53255"/>
                  <a:gd name="connsiteY3" fmla="*/ 62894 h 184596"/>
                  <a:gd name="connsiteX4" fmla="*/ 6555 w 53255"/>
                  <a:gd name="connsiteY4" fmla="*/ 10618 h 184596"/>
                  <a:gd name="connsiteX5" fmla="*/ 0 w 53255"/>
                  <a:gd name="connsiteY5" fmla="*/ 0 h 18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55" h="184596">
                    <a:moveTo>
                      <a:pt x="53256" y="184597"/>
                    </a:moveTo>
                    <a:cubicBezTo>
                      <a:pt x="49979" y="177245"/>
                      <a:pt x="45882" y="169894"/>
                      <a:pt x="44243" y="162543"/>
                    </a:cubicBezTo>
                    <a:cubicBezTo>
                      <a:pt x="40966" y="145390"/>
                      <a:pt x="46701" y="125787"/>
                      <a:pt x="42605" y="109451"/>
                    </a:cubicBezTo>
                    <a:cubicBezTo>
                      <a:pt x="37689" y="93115"/>
                      <a:pt x="22122" y="79230"/>
                      <a:pt x="16386" y="62894"/>
                    </a:cubicBezTo>
                    <a:cubicBezTo>
                      <a:pt x="10651" y="46558"/>
                      <a:pt x="13928" y="26138"/>
                      <a:pt x="6555" y="10618"/>
                    </a:cubicBezTo>
                    <a:cubicBezTo>
                      <a:pt x="4916" y="6534"/>
                      <a:pt x="2458" y="3267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C4F10050-72ED-DA49-9B59-5DA45E929D94}"/>
                  </a:ext>
                </a:extLst>
              </p:cNvPr>
              <p:cNvSpPr/>
              <p:nvPr/>
            </p:nvSpPr>
            <p:spPr>
              <a:xfrm>
                <a:off x="495670" y="5457079"/>
                <a:ext cx="161406" cy="22053"/>
              </a:xfrm>
              <a:custGeom>
                <a:avLst/>
                <a:gdLst>
                  <a:gd name="connsiteX0" fmla="*/ 161406 w 161406"/>
                  <a:gd name="connsiteY0" fmla="*/ 17153 h 22053"/>
                  <a:gd name="connsiteX1" fmla="*/ 137646 w 161406"/>
                  <a:gd name="connsiteY1" fmla="*/ 22054 h 22053"/>
                  <a:gd name="connsiteX2" fmla="*/ 86029 w 161406"/>
                  <a:gd name="connsiteY2" fmla="*/ 8985 h 22053"/>
                  <a:gd name="connsiteX3" fmla="*/ 32773 w 161406"/>
                  <a:gd name="connsiteY3" fmla="*/ 13886 h 22053"/>
                  <a:gd name="connsiteX4" fmla="*/ 0 w 161406"/>
                  <a:gd name="connsiteY4" fmla="*/ 0 h 2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406" h="22053">
                    <a:moveTo>
                      <a:pt x="161406" y="17153"/>
                    </a:moveTo>
                    <a:cubicBezTo>
                      <a:pt x="153213" y="19603"/>
                      <a:pt x="145839" y="22054"/>
                      <a:pt x="137646" y="22054"/>
                    </a:cubicBezTo>
                    <a:cubicBezTo>
                      <a:pt x="120440" y="22054"/>
                      <a:pt x="103234" y="10618"/>
                      <a:pt x="86029" y="8985"/>
                    </a:cubicBezTo>
                    <a:cubicBezTo>
                      <a:pt x="68823" y="7351"/>
                      <a:pt x="49979" y="16336"/>
                      <a:pt x="32773" y="13886"/>
                    </a:cubicBezTo>
                    <a:cubicBezTo>
                      <a:pt x="21302" y="12252"/>
                      <a:pt x="10651" y="5718"/>
                      <a:pt x="0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C8BBAFE5-8574-5949-A32B-8B851B50F407}"/>
                  </a:ext>
                </a:extLst>
              </p:cNvPr>
              <p:cNvSpPr/>
              <p:nvPr/>
            </p:nvSpPr>
            <p:spPr>
              <a:xfrm>
                <a:off x="480922" y="5287185"/>
                <a:ext cx="231048" cy="202566"/>
              </a:xfrm>
              <a:custGeom>
                <a:avLst/>
                <a:gdLst>
                  <a:gd name="connsiteX0" fmla="*/ 0 w 231048"/>
                  <a:gd name="connsiteY0" fmla="*/ 78413 h 202566"/>
                  <a:gd name="connsiteX1" fmla="*/ 4916 w 231048"/>
                  <a:gd name="connsiteY1" fmla="*/ 83314 h 202566"/>
                  <a:gd name="connsiteX2" fmla="*/ 53256 w 231048"/>
                  <a:gd name="connsiteY2" fmla="*/ 106184 h 202566"/>
                  <a:gd name="connsiteX3" fmla="*/ 90945 w 231048"/>
                  <a:gd name="connsiteY3" fmla="*/ 143757 h 202566"/>
                  <a:gd name="connsiteX4" fmla="*/ 141742 w 231048"/>
                  <a:gd name="connsiteY4" fmla="*/ 160093 h 202566"/>
                  <a:gd name="connsiteX5" fmla="*/ 184347 w 231048"/>
                  <a:gd name="connsiteY5" fmla="*/ 191948 h 202566"/>
                  <a:gd name="connsiteX6" fmla="*/ 231048 w 231048"/>
                  <a:gd name="connsiteY6" fmla="*/ 202566 h 202566"/>
                  <a:gd name="connsiteX7" fmla="*/ 211385 w 231048"/>
                  <a:gd name="connsiteY7" fmla="*/ 158459 h 202566"/>
                  <a:gd name="connsiteX8" fmla="*/ 171238 w 231048"/>
                  <a:gd name="connsiteY8" fmla="*/ 122520 h 202566"/>
                  <a:gd name="connsiteX9" fmla="*/ 145020 w 231048"/>
                  <a:gd name="connsiteY9" fmla="*/ 75962 h 202566"/>
                  <a:gd name="connsiteX10" fmla="*/ 100776 w 231048"/>
                  <a:gd name="connsiteY10" fmla="*/ 46558 h 202566"/>
                  <a:gd name="connsiteX11" fmla="*/ 68823 w 231048"/>
                  <a:gd name="connsiteY11" fmla="*/ 4084 h 202566"/>
                  <a:gd name="connsiteX12" fmla="*/ 63088 w 231048"/>
                  <a:gd name="connsiteY12" fmla="*/ 0 h 20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1048" h="202566">
                    <a:moveTo>
                      <a:pt x="0" y="78413"/>
                    </a:moveTo>
                    <a:cubicBezTo>
                      <a:pt x="1639" y="80046"/>
                      <a:pt x="3277" y="81680"/>
                      <a:pt x="4916" y="83314"/>
                    </a:cubicBezTo>
                    <a:cubicBezTo>
                      <a:pt x="18844" y="94749"/>
                      <a:pt x="39327" y="96382"/>
                      <a:pt x="53256" y="106184"/>
                    </a:cubicBezTo>
                    <a:cubicBezTo>
                      <a:pt x="68004" y="115986"/>
                      <a:pt x="76197" y="134772"/>
                      <a:pt x="90945" y="143757"/>
                    </a:cubicBezTo>
                    <a:cubicBezTo>
                      <a:pt x="105692" y="152742"/>
                      <a:pt x="126995" y="151925"/>
                      <a:pt x="141742" y="160093"/>
                    </a:cubicBezTo>
                    <a:cubicBezTo>
                      <a:pt x="157309" y="168261"/>
                      <a:pt x="168780" y="185414"/>
                      <a:pt x="184347" y="191948"/>
                    </a:cubicBezTo>
                    <a:cubicBezTo>
                      <a:pt x="200733" y="198482"/>
                      <a:pt x="214662" y="196849"/>
                      <a:pt x="231048" y="202566"/>
                    </a:cubicBezTo>
                    <a:cubicBezTo>
                      <a:pt x="222036" y="187864"/>
                      <a:pt x="221216" y="173162"/>
                      <a:pt x="211385" y="158459"/>
                    </a:cubicBezTo>
                    <a:cubicBezTo>
                      <a:pt x="201553" y="143757"/>
                      <a:pt x="182708" y="136406"/>
                      <a:pt x="171238" y="122520"/>
                    </a:cubicBezTo>
                    <a:cubicBezTo>
                      <a:pt x="160587" y="108634"/>
                      <a:pt x="157309" y="88214"/>
                      <a:pt x="145020" y="75962"/>
                    </a:cubicBezTo>
                    <a:cubicBezTo>
                      <a:pt x="133549" y="62894"/>
                      <a:pt x="113066" y="57993"/>
                      <a:pt x="100776" y="46558"/>
                    </a:cubicBezTo>
                    <a:cubicBezTo>
                      <a:pt x="88487" y="34306"/>
                      <a:pt x="81932" y="14702"/>
                      <a:pt x="68823" y="4084"/>
                    </a:cubicBezTo>
                    <a:cubicBezTo>
                      <a:pt x="67184" y="2450"/>
                      <a:pt x="65546" y="1634"/>
                      <a:pt x="63088" y="0"/>
                    </a:cubicBezTo>
                  </a:path>
                </a:pathLst>
              </a:custGeom>
              <a:noFill/>
              <a:ln w="6107" cap="rnd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004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1FDF32-E5FF-41B8-A560-8752DAF1D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50" y="935793"/>
            <a:ext cx="3799721" cy="214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-blue-green 1">
      <a:dk1>
        <a:srgbClr val="000000"/>
      </a:dk1>
      <a:lt1>
        <a:srgbClr val="FFFFFF"/>
      </a:lt1>
      <a:dk2>
        <a:srgbClr val="1F497D"/>
      </a:dk2>
      <a:lt2>
        <a:srgbClr val="F0F2F0"/>
      </a:lt2>
      <a:accent1>
        <a:srgbClr val="EE3F82"/>
      </a:accent1>
      <a:accent2>
        <a:srgbClr val="A12B93"/>
      </a:accent2>
      <a:accent3>
        <a:srgbClr val="6A5DB1"/>
      </a:accent3>
      <a:accent4>
        <a:srgbClr val="539CE6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Office PowerPoint</Application>
  <PresentationFormat>Custom</PresentationFormat>
  <Paragraphs>65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Simple Agile Roadmap Timeline Template</vt:lpstr>
      <vt:lpstr>Simple Agile Roadmap Timeline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2023-06-24T18:58:01Z</dcterms:modified>
</cp:coreProperties>
</file>