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9" r:id="rId2"/>
    <p:sldId id="270" r:id="rId3"/>
    <p:sldId id="271" r:id="rId4"/>
    <p:sldId id="276" r:id="rId5"/>
    <p:sldId id="277" r:id="rId6"/>
    <p:sldId id="268" r:id="rId7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9C3"/>
    <a:srgbClr val="CFC095"/>
    <a:srgbClr val="D6CB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39"/>
    <p:restoredTop sz="94626"/>
  </p:normalViewPr>
  <p:slideViewPr>
    <p:cSldViewPr>
      <p:cViewPr>
        <p:scale>
          <a:sx n="96" d="100"/>
          <a:sy n="96" d="100"/>
        </p:scale>
        <p:origin x="1232" y="816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11/7/16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Relationship Id="rId3" Type="http://schemas.openxmlformats.org/officeDocument/2006/relationships/hyperlink" Target="http://slidemodel.com/" TargetMode="Externa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7875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11/7/16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926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3_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9902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t>11/7/16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602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11/7/16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2" r:id="rId3"/>
    <p:sldLayoutId id="2147483654" r:id="rId4"/>
    <p:sldLayoutId id="2147483663" r:id="rId5"/>
    <p:sldLayoutId id="2147483665" r:id="rId6"/>
    <p:sldLayoutId id="2147483660" r:id="rId7"/>
    <p:sldLayoutId id="2147483666" r:id="rId8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4" Type="http://schemas.openxmlformats.org/officeDocument/2006/relationships/image" Target="../media/image1.jp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566574" y="3043730"/>
            <a:ext cx="5471438" cy="2137870"/>
          </a:xfrm>
        </p:spPr>
        <p:txBody>
          <a:bodyPr/>
          <a:lstStyle/>
          <a:p>
            <a:r>
              <a:rPr lang="en-IN" sz="3600" b="1" dirty="0" smtClean="0"/>
              <a:t>BRAIN ACTIVITY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6553263" y="5357596"/>
            <a:ext cx="5480275" cy="738404"/>
          </a:xfrm>
        </p:spPr>
        <p:txBody>
          <a:bodyPr>
            <a:normAutofit/>
          </a:bodyPr>
          <a:lstStyle/>
          <a:p>
            <a:pPr>
              <a:lnSpc>
                <a:spcPct val="70000"/>
              </a:lnSpc>
            </a:pP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This is a sample text.</a:t>
            </a:r>
          </a:p>
          <a:p>
            <a:pPr>
              <a:lnSpc>
                <a:spcPct val="70000"/>
              </a:lnSpc>
            </a:pP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Insert your desired text here. 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1405587" y="892990"/>
            <a:ext cx="4883151" cy="5988563"/>
            <a:chOff x="6399213" y="1296988"/>
            <a:chExt cx="3527425" cy="4325938"/>
          </a:xfrm>
        </p:grpSpPr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6399213" y="1296988"/>
              <a:ext cx="3527425" cy="4325938"/>
            </a:xfrm>
            <a:custGeom>
              <a:avLst/>
              <a:gdLst>
                <a:gd name="T0" fmla="*/ 2874 w 4444"/>
                <a:gd name="T1" fmla="*/ 41 h 5450"/>
                <a:gd name="T2" fmla="*/ 3405 w 4444"/>
                <a:gd name="T3" fmla="*/ 198 h 5450"/>
                <a:gd name="T4" fmla="*/ 3857 w 4444"/>
                <a:gd name="T5" fmla="*/ 482 h 5450"/>
                <a:gd name="T6" fmla="*/ 4189 w 4444"/>
                <a:gd name="T7" fmla="*/ 905 h 5450"/>
                <a:gd name="T8" fmla="*/ 4393 w 4444"/>
                <a:gd name="T9" fmla="*/ 1465 h 5450"/>
                <a:gd name="T10" fmla="*/ 4444 w 4444"/>
                <a:gd name="T11" fmla="*/ 1939 h 5450"/>
                <a:gd name="T12" fmla="*/ 4373 w 4444"/>
                <a:gd name="T13" fmla="*/ 2323 h 5450"/>
                <a:gd name="T14" fmla="*/ 4217 w 4444"/>
                <a:gd name="T15" fmla="*/ 2636 h 5450"/>
                <a:gd name="T16" fmla="*/ 4018 w 4444"/>
                <a:gd name="T17" fmla="*/ 2901 h 5450"/>
                <a:gd name="T18" fmla="*/ 3811 w 4444"/>
                <a:gd name="T19" fmla="*/ 3137 h 5450"/>
                <a:gd name="T20" fmla="*/ 3636 w 4444"/>
                <a:gd name="T21" fmla="*/ 3367 h 5450"/>
                <a:gd name="T22" fmla="*/ 3486 w 4444"/>
                <a:gd name="T23" fmla="*/ 3748 h 5450"/>
                <a:gd name="T24" fmla="*/ 3438 w 4444"/>
                <a:gd name="T25" fmla="*/ 4295 h 5450"/>
                <a:gd name="T26" fmla="*/ 3512 w 4444"/>
                <a:gd name="T27" fmla="*/ 4617 h 5450"/>
                <a:gd name="T28" fmla="*/ 3699 w 4444"/>
                <a:gd name="T29" fmla="*/ 5039 h 5450"/>
                <a:gd name="T30" fmla="*/ 3904 w 4444"/>
                <a:gd name="T31" fmla="*/ 5395 h 5450"/>
                <a:gd name="T32" fmla="*/ 1478 w 4444"/>
                <a:gd name="T33" fmla="*/ 5163 h 5450"/>
                <a:gd name="T34" fmla="*/ 1429 w 4444"/>
                <a:gd name="T35" fmla="*/ 4855 h 5450"/>
                <a:gd name="T36" fmla="*/ 1323 w 4444"/>
                <a:gd name="T37" fmla="*/ 4670 h 5450"/>
                <a:gd name="T38" fmla="*/ 1239 w 4444"/>
                <a:gd name="T39" fmla="*/ 4591 h 5450"/>
                <a:gd name="T40" fmla="*/ 998 w 4444"/>
                <a:gd name="T41" fmla="*/ 4664 h 5450"/>
                <a:gd name="T42" fmla="*/ 702 w 4444"/>
                <a:gd name="T43" fmla="*/ 4667 h 5450"/>
                <a:gd name="T44" fmla="*/ 505 w 4444"/>
                <a:gd name="T45" fmla="*/ 4558 h 5450"/>
                <a:gd name="T46" fmla="*/ 401 w 4444"/>
                <a:gd name="T47" fmla="*/ 4399 h 5450"/>
                <a:gd name="T48" fmla="*/ 378 w 4444"/>
                <a:gd name="T49" fmla="*/ 4246 h 5450"/>
                <a:gd name="T50" fmla="*/ 406 w 4444"/>
                <a:gd name="T51" fmla="*/ 4090 h 5450"/>
                <a:gd name="T52" fmla="*/ 337 w 4444"/>
                <a:gd name="T53" fmla="*/ 3956 h 5450"/>
                <a:gd name="T54" fmla="*/ 282 w 4444"/>
                <a:gd name="T55" fmla="*/ 3849 h 5450"/>
                <a:gd name="T56" fmla="*/ 316 w 4444"/>
                <a:gd name="T57" fmla="*/ 3771 h 5450"/>
                <a:gd name="T58" fmla="*/ 291 w 4444"/>
                <a:gd name="T59" fmla="*/ 3700 h 5450"/>
                <a:gd name="T60" fmla="*/ 268 w 4444"/>
                <a:gd name="T61" fmla="*/ 3585 h 5450"/>
                <a:gd name="T62" fmla="*/ 334 w 4444"/>
                <a:gd name="T63" fmla="*/ 3441 h 5450"/>
                <a:gd name="T64" fmla="*/ 352 w 4444"/>
                <a:gd name="T65" fmla="*/ 3330 h 5450"/>
                <a:gd name="T66" fmla="*/ 241 w 4444"/>
                <a:gd name="T67" fmla="*/ 3216 h 5450"/>
                <a:gd name="T68" fmla="*/ 26 w 4444"/>
                <a:gd name="T69" fmla="*/ 3094 h 5450"/>
                <a:gd name="T70" fmla="*/ 18 w 4444"/>
                <a:gd name="T71" fmla="*/ 2939 h 5450"/>
                <a:gd name="T72" fmla="*/ 144 w 4444"/>
                <a:gd name="T73" fmla="*/ 2742 h 5450"/>
                <a:gd name="T74" fmla="*/ 316 w 4444"/>
                <a:gd name="T75" fmla="*/ 2488 h 5450"/>
                <a:gd name="T76" fmla="*/ 392 w 4444"/>
                <a:gd name="T77" fmla="*/ 2260 h 5450"/>
                <a:gd name="T78" fmla="*/ 357 w 4444"/>
                <a:gd name="T79" fmla="*/ 2048 h 5450"/>
                <a:gd name="T80" fmla="*/ 334 w 4444"/>
                <a:gd name="T81" fmla="*/ 1843 h 5450"/>
                <a:gd name="T82" fmla="*/ 400 w 4444"/>
                <a:gd name="T83" fmla="*/ 1576 h 5450"/>
                <a:gd name="T84" fmla="*/ 502 w 4444"/>
                <a:gd name="T85" fmla="*/ 1305 h 5450"/>
                <a:gd name="T86" fmla="*/ 583 w 4444"/>
                <a:gd name="T87" fmla="*/ 1118 h 5450"/>
                <a:gd name="T88" fmla="*/ 532 w 4444"/>
                <a:gd name="T89" fmla="*/ 1052 h 5450"/>
                <a:gd name="T90" fmla="*/ 464 w 4444"/>
                <a:gd name="T91" fmla="*/ 945 h 5450"/>
                <a:gd name="T92" fmla="*/ 472 w 4444"/>
                <a:gd name="T93" fmla="*/ 847 h 5450"/>
                <a:gd name="T94" fmla="*/ 563 w 4444"/>
                <a:gd name="T95" fmla="*/ 692 h 5450"/>
                <a:gd name="T96" fmla="*/ 884 w 4444"/>
                <a:gd name="T97" fmla="*/ 399 h 5450"/>
                <a:gd name="T98" fmla="*/ 1330 w 4444"/>
                <a:gd name="T99" fmla="*/ 178 h 5450"/>
                <a:gd name="T100" fmla="*/ 1855 w 4444"/>
                <a:gd name="T101" fmla="*/ 41 h 5450"/>
                <a:gd name="T102" fmla="*/ 2420 w 4444"/>
                <a:gd name="T103" fmla="*/ 0 h 5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444" h="5450">
                  <a:moveTo>
                    <a:pt x="2420" y="0"/>
                  </a:moveTo>
                  <a:lnTo>
                    <a:pt x="2536" y="3"/>
                  </a:lnTo>
                  <a:lnTo>
                    <a:pt x="2648" y="11"/>
                  </a:lnTo>
                  <a:lnTo>
                    <a:pt x="2762" y="24"/>
                  </a:lnTo>
                  <a:lnTo>
                    <a:pt x="2874" y="41"/>
                  </a:lnTo>
                  <a:lnTo>
                    <a:pt x="2983" y="64"/>
                  </a:lnTo>
                  <a:lnTo>
                    <a:pt x="3092" y="91"/>
                  </a:lnTo>
                  <a:lnTo>
                    <a:pt x="3200" y="122"/>
                  </a:lnTo>
                  <a:lnTo>
                    <a:pt x="3304" y="157"/>
                  </a:lnTo>
                  <a:lnTo>
                    <a:pt x="3405" y="198"/>
                  </a:lnTo>
                  <a:lnTo>
                    <a:pt x="3502" y="244"/>
                  </a:lnTo>
                  <a:lnTo>
                    <a:pt x="3598" y="297"/>
                  </a:lnTo>
                  <a:lnTo>
                    <a:pt x="3689" y="353"/>
                  </a:lnTo>
                  <a:lnTo>
                    <a:pt x="3775" y="414"/>
                  </a:lnTo>
                  <a:lnTo>
                    <a:pt x="3857" y="482"/>
                  </a:lnTo>
                  <a:lnTo>
                    <a:pt x="3935" y="555"/>
                  </a:lnTo>
                  <a:lnTo>
                    <a:pt x="4006" y="634"/>
                  </a:lnTo>
                  <a:lnTo>
                    <a:pt x="4074" y="718"/>
                  </a:lnTo>
                  <a:lnTo>
                    <a:pt x="4135" y="808"/>
                  </a:lnTo>
                  <a:lnTo>
                    <a:pt x="4189" y="905"/>
                  </a:lnTo>
                  <a:lnTo>
                    <a:pt x="4237" y="1006"/>
                  </a:lnTo>
                  <a:lnTo>
                    <a:pt x="4287" y="1128"/>
                  </a:lnTo>
                  <a:lnTo>
                    <a:pt x="4330" y="1245"/>
                  </a:lnTo>
                  <a:lnTo>
                    <a:pt x="4364" y="1358"/>
                  </a:lnTo>
                  <a:lnTo>
                    <a:pt x="4393" y="1465"/>
                  </a:lnTo>
                  <a:lnTo>
                    <a:pt x="4414" y="1568"/>
                  </a:lnTo>
                  <a:lnTo>
                    <a:pt x="4431" y="1667"/>
                  </a:lnTo>
                  <a:lnTo>
                    <a:pt x="4440" y="1761"/>
                  </a:lnTo>
                  <a:lnTo>
                    <a:pt x="4444" y="1852"/>
                  </a:lnTo>
                  <a:lnTo>
                    <a:pt x="4444" y="1939"/>
                  </a:lnTo>
                  <a:lnTo>
                    <a:pt x="4437" y="2022"/>
                  </a:lnTo>
                  <a:lnTo>
                    <a:pt x="4427" y="2103"/>
                  </a:lnTo>
                  <a:lnTo>
                    <a:pt x="4412" y="2179"/>
                  </a:lnTo>
                  <a:lnTo>
                    <a:pt x="4394" y="2251"/>
                  </a:lnTo>
                  <a:lnTo>
                    <a:pt x="4373" y="2323"/>
                  </a:lnTo>
                  <a:lnTo>
                    <a:pt x="4346" y="2390"/>
                  </a:lnTo>
                  <a:lnTo>
                    <a:pt x="4318" y="2455"/>
                  </a:lnTo>
                  <a:lnTo>
                    <a:pt x="4287" y="2517"/>
                  </a:lnTo>
                  <a:lnTo>
                    <a:pt x="4252" y="2579"/>
                  </a:lnTo>
                  <a:lnTo>
                    <a:pt x="4217" y="2636"/>
                  </a:lnTo>
                  <a:lnTo>
                    <a:pt x="4179" y="2693"/>
                  </a:lnTo>
                  <a:lnTo>
                    <a:pt x="4140" y="2747"/>
                  </a:lnTo>
                  <a:lnTo>
                    <a:pt x="4100" y="2800"/>
                  </a:lnTo>
                  <a:lnTo>
                    <a:pt x="4059" y="2851"/>
                  </a:lnTo>
                  <a:lnTo>
                    <a:pt x="4018" y="2901"/>
                  </a:lnTo>
                  <a:lnTo>
                    <a:pt x="3975" y="2950"/>
                  </a:lnTo>
                  <a:lnTo>
                    <a:pt x="3933" y="2998"/>
                  </a:lnTo>
                  <a:lnTo>
                    <a:pt x="3892" y="3045"/>
                  </a:lnTo>
                  <a:lnTo>
                    <a:pt x="3851" y="3091"/>
                  </a:lnTo>
                  <a:lnTo>
                    <a:pt x="3811" y="3137"/>
                  </a:lnTo>
                  <a:lnTo>
                    <a:pt x="3771" y="3183"/>
                  </a:lnTo>
                  <a:lnTo>
                    <a:pt x="3735" y="3230"/>
                  </a:lnTo>
                  <a:lnTo>
                    <a:pt x="3700" y="3274"/>
                  </a:lnTo>
                  <a:lnTo>
                    <a:pt x="3667" y="3320"/>
                  </a:lnTo>
                  <a:lnTo>
                    <a:pt x="3636" y="3367"/>
                  </a:lnTo>
                  <a:lnTo>
                    <a:pt x="3610" y="3415"/>
                  </a:lnTo>
                  <a:lnTo>
                    <a:pt x="3585" y="3462"/>
                  </a:lnTo>
                  <a:lnTo>
                    <a:pt x="3563" y="3510"/>
                  </a:lnTo>
                  <a:lnTo>
                    <a:pt x="3520" y="3631"/>
                  </a:lnTo>
                  <a:lnTo>
                    <a:pt x="3486" y="3748"/>
                  </a:lnTo>
                  <a:lnTo>
                    <a:pt x="3459" y="3864"/>
                  </a:lnTo>
                  <a:lnTo>
                    <a:pt x="3441" y="3976"/>
                  </a:lnTo>
                  <a:lnTo>
                    <a:pt x="3431" y="4085"/>
                  </a:lnTo>
                  <a:lnTo>
                    <a:pt x="3429" y="4193"/>
                  </a:lnTo>
                  <a:lnTo>
                    <a:pt x="3438" y="4295"/>
                  </a:lnTo>
                  <a:lnTo>
                    <a:pt x="3438" y="4295"/>
                  </a:lnTo>
                  <a:lnTo>
                    <a:pt x="3446" y="4371"/>
                  </a:lnTo>
                  <a:lnTo>
                    <a:pt x="3462" y="4450"/>
                  </a:lnTo>
                  <a:lnTo>
                    <a:pt x="3484" y="4533"/>
                  </a:lnTo>
                  <a:lnTo>
                    <a:pt x="3512" y="4617"/>
                  </a:lnTo>
                  <a:lnTo>
                    <a:pt x="3543" y="4702"/>
                  </a:lnTo>
                  <a:lnTo>
                    <a:pt x="3578" y="4787"/>
                  </a:lnTo>
                  <a:lnTo>
                    <a:pt x="3616" y="4873"/>
                  </a:lnTo>
                  <a:lnTo>
                    <a:pt x="3657" y="4958"/>
                  </a:lnTo>
                  <a:lnTo>
                    <a:pt x="3699" y="5039"/>
                  </a:lnTo>
                  <a:lnTo>
                    <a:pt x="3742" y="5120"/>
                  </a:lnTo>
                  <a:lnTo>
                    <a:pt x="3785" y="5196"/>
                  </a:lnTo>
                  <a:lnTo>
                    <a:pt x="3826" y="5267"/>
                  </a:lnTo>
                  <a:lnTo>
                    <a:pt x="3866" y="5334"/>
                  </a:lnTo>
                  <a:lnTo>
                    <a:pt x="3904" y="5395"/>
                  </a:lnTo>
                  <a:lnTo>
                    <a:pt x="3938" y="5450"/>
                  </a:lnTo>
                  <a:lnTo>
                    <a:pt x="1445" y="5450"/>
                  </a:lnTo>
                  <a:lnTo>
                    <a:pt x="1462" y="5348"/>
                  </a:lnTo>
                  <a:lnTo>
                    <a:pt x="1475" y="5240"/>
                  </a:lnTo>
                  <a:lnTo>
                    <a:pt x="1478" y="5163"/>
                  </a:lnTo>
                  <a:lnTo>
                    <a:pt x="1477" y="5090"/>
                  </a:lnTo>
                  <a:lnTo>
                    <a:pt x="1470" y="5024"/>
                  </a:lnTo>
                  <a:lnTo>
                    <a:pt x="1460" y="4961"/>
                  </a:lnTo>
                  <a:lnTo>
                    <a:pt x="1445" y="4906"/>
                  </a:lnTo>
                  <a:lnTo>
                    <a:pt x="1429" y="4855"/>
                  </a:lnTo>
                  <a:lnTo>
                    <a:pt x="1409" y="4809"/>
                  </a:lnTo>
                  <a:lnTo>
                    <a:pt x="1389" y="4768"/>
                  </a:lnTo>
                  <a:lnTo>
                    <a:pt x="1368" y="4731"/>
                  </a:lnTo>
                  <a:lnTo>
                    <a:pt x="1345" y="4698"/>
                  </a:lnTo>
                  <a:lnTo>
                    <a:pt x="1323" y="4670"/>
                  </a:lnTo>
                  <a:lnTo>
                    <a:pt x="1302" y="4647"/>
                  </a:lnTo>
                  <a:lnTo>
                    <a:pt x="1282" y="4627"/>
                  </a:lnTo>
                  <a:lnTo>
                    <a:pt x="1265" y="4612"/>
                  </a:lnTo>
                  <a:lnTo>
                    <a:pt x="1251" y="4601"/>
                  </a:lnTo>
                  <a:lnTo>
                    <a:pt x="1239" y="4591"/>
                  </a:lnTo>
                  <a:lnTo>
                    <a:pt x="1232" y="4586"/>
                  </a:lnTo>
                  <a:lnTo>
                    <a:pt x="1229" y="4586"/>
                  </a:lnTo>
                  <a:lnTo>
                    <a:pt x="1148" y="4619"/>
                  </a:lnTo>
                  <a:lnTo>
                    <a:pt x="1070" y="4645"/>
                  </a:lnTo>
                  <a:lnTo>
                    <a:pt x="998" y="4664"/>
                  </a:lnTo>
                  <a:lnTo>
                    <a:pt x="930" y="4677"/>
                  </a:lnTo>
                  <a:lnTo>
                    <a:pt x="867" y="4682"/>
                  </a:lnTo>
                  <a:lnTo>
                    <a:pt x="808" y="4682"/>
                  </a:lnTo>
                  <a:lnTo>
                    <a:pt x="752" y="4677"/>
                  </a:lnTo>
                  <a:lnTo>
                    <a:pt x="702" y="4667"/>
                  </a:lnTo>
                  <a:lnTo>
                    <a:pt x="654" y="4652"/>
                  </a:lnTo>
                  <a:lnTo>
                    <a:pt x="611" y="4634"/>
                  </a:lnTo>
                  <a:lnTo>
                    <a:pt x="573" y="4611"/>
                  </a:lnTo>
                  <a:lnTo>
                    <a:pt x="537" y="4586"/>
                  </a:lnTo>
                  <a:lnTo>
                    <a:pt x="505" y="4558"/>
                  </a:lnTo>
                  <a:lnTo>
                    <a:pt x="477" y="4528"/>
                  </a:lnTo>
                  <a:lnTo>
                    <a:pt x="454" y="4498"/>
                  </a:lnTo>
                  <a:lnTo>
                    <a:pt x="433" y="4465"/>
                  </a:lnTo>
                  <a:lnTo>
                    <a:pt x="416" y="4432"/>
                  </a:lnTo>
                  <a:lnTo>
                    <a:pt x="401" y="4399"/>
                  </a:lnTo>
                  <a:lnTo>
                    <a:pt x="392" y="4366"/>
                  </a:lnTo>
                  <a:lnTo>
                    <a:pt x="383" y="4333"/>
                  </a:lnTo>
                  <a:lnTo>
                    <a:pt x="378" y="4303"/>
                  </a:lnTo>
                  <a:lnTo>
                    <a:pt x="377" y="4274"/>
                  </a:lnTo>
                  <a:lnTo>
                    <a:pt x="378" y="4246"/>
                  </a:lnTo>
                  <a:lnTo>
                    <a:pt x="383" y="4222"/>
                  </a:lnTo>
                  <a:lnTo>
                    <a:pt x="390" y="4201"/>
                  </a:lnTo>
                  <a:lnTo>
                    <a:pt x="403" y="4161"/>
                  </a:lnTo>
                  <a:lnTo>
                    <a:pt x="408" y="4125"/>
                  </a:lnTo>
                  <a:lnTo>
                    <a:pt x="406" y="4090"/>
                  </a:lnTo>
                  <a:lnTo>
                    <a:pt x="398" y="4061"/>
                  </a:lnTo>
                  <a:lnTo>
                    <a:pt x="387" y="4032"/>
                  </a:lnTo>
                  <a:lnTo>
                    <a:pt x="372" y="4006"/>
                  </a:lnTo>
                  <a:lnTo>
                    <a:pt x="354" y="3981"/>
                  </a:lnTo>
                  <a:lnTo>
                    <a:pt x="337" y="3956"/>
                  </a:lnTo>
                  <a:lnTo>
                    <a:pt x="319" y="3935"/>
                  </a:lnTo>
                  <a:lnTo>
                    <a:pt x="304" y="3914"/>
                  </a:lnTo>
                  <a:lnTo>
                    <a:pt x="292" y="3892"/>
                  </a:lnTo>
                  <a:lnTo>
                    <a:pt x="284" y="3871"/>
                  </a:lnTo>
                  <a:lnTo>
                    <a:pt x="282" y="3849"/>
                  </a:lnTo>
                  <a:lnTo>
                    <a:pt x="286" y="3829"/>
                  </a:lnTo>
                  <a:lnTo>
                    <a:pt x="291" y="3813"/>
                  </a:lnTo>
                  <a:lnTo>
                    <a:pt x="299" y="3798"/>
                  </a:lnTo>
                  <a:lnTo>
                    <a:pt x="307" y="3785"/>
                  </a:lnTo>
                  <a:lnTo>
                    <a:pt x="316" y="3771"/>
                  </a:lnTo>
                  <a:lnTo>
                    <a:pt x="320" y="3758"/>
                  </a:lnTo>
                  <a:lnTo>
                    <a:pt x="322" y="3745"/>
                  </a:lnTo>
                  <a:lnTo>
                    <a:pt x="319" y="3732"/>
                  </a:lnTo>
                  <a:lnTo>
                    <a:pt x="309" y="3717"/>
                  </a:lnTo>
                  <a:lnTo>
                    <a:pt x="291" y="3700"/>
                  </a:lnTo>
                  <a:lnTo>
                    <a:pt x="268" y="3679"/>
                  </a:lnTo>
                  <a:lnTo>
                    <a:pt x="256" y="3657"/>
                  </a:lnTo>
                  <a:lnTo>
                    <a:pt x="253" y="3634"/>
                  </a:lnTo>
                  <a:lnTo>
                    <a:pt x="258" y="3610"/>
                  </a:lnTo>
                  <a:lnTo>
                    <a:pt x="268" y="3585"/>
                  </a:lnTo>
                  <a:lnTo>
                    <a:pt x="281" y="3558"/>
                  </a:lnTo>
                  <a:lnTo>
                    <a:pt x="297" y="3530"/>
                  </a:lnTo>
                  <a:lnTo>
                    <a:pt x="312" y="3499"/>
                  </a:lnTo>
                  <a:lnTo>
                    <a:pt x="325" y="3466"/>
                  </a:lnTo>
                  <a:lnTo>
                    <a:pt x="334" y="3441"/>
                  </a:lnTo>
                  <a:lnTo>
                    <a:pt x="342" y="3418"/>
                  </a:lnTo>
                  <a:lnTo>
                    <a:pt x="349" y="3396"/>
                  </a:lnTo>
                  <a:lnTo>
                    <a:pt x="352" y="3373"/>
                  </a:lnTo>
                  <a:lnTo>
                    <a:pt x="354" y="3352"/>
                  </a:lnTo>
                  <a:lnTo>
                    <a:pt x="352" y="3330"/>
                  </a:lnTo>
                  <a:lnTo>
                    <a:pt x="344" y="3309"/>
                  </a:lnTo>
                  <a:lnTo>
                    <a:pt x="329" y="3286"/>
                  </a:lnTo>
                  <a:lnTo>
                    <a:pt x="309" y="3264"/>
                  </a:lnTo>
                  <a:lnTo>
                    <a:pt x="279" y="3241"/>
                  </a:lnTo>
                  <a:lnTo>
                    <a:pt x="241" y="3216"/>
                  </a:lnTo>
                  <a:lnTo>
                    <a:pt x="193" y="3192"/>
                  </a:lnTo>
                  <a:lnTo>
                    <a:pt x="135" y="3165"/>
                  </a:lnTo>
                  <a:lnTo>
                    <a:pt x="88" y="3144"/>
                  </a:lnTo>
                  <a:lnTo>
                    <a:pt x="51" y="3119"/>
                  </a:lnTo>
                  <a:lnTo>
                    <a:pt x="26" y="3094"/>
                  </a:lnTo>
                  <a:lnTo>
                    <a:pt x="8" y="3066"/>
                  </a:lnTo>
                  <a:lnTo>
                    <a:pt x="0" y="3036"/>
                  </a:lnTo>
                  <a:lnTo>
                    <a:pt x="0" y="3007"/>
                  </a:lnTo>
                  <a:lnTo>
                    <a:pt x="5" y="2973"/>
                  </a:lnTo>
                  <a:lnTo>
                    <a:pt x="18" y="2939"/>
                  </a:lnTo>
                  <a:lnTo>
                    <a:pt x="35" y="2904"/>
                  </a:lnTo>
                  <a:lnTo>
                    <a:pt x="58" y="2866"/>
                  </a:lnTo>
                  <a:lnTo>
                    <a:pt x="83" y="2826"/>
                  </a:lnTo>
                  <a:lnTo>
                    <a:pt x="112" y="2785"/>
                  </a:lnTo>
                  <a:lnTo>
                    <a:pt x="144" y="2742"/>
                  </a:lnTo>
                  <a:lnTo>
                    <a:pt x="177" y="2696"/>
                  </a:lnTo>
                  <a:lnTo>
                    <a:pt x="211" y="2650"/>
                  </a:lnTo>
                  <a:lnTo>
                    <a:pt x="244" y="2600"/>
                  </a:lnTo>
                  <a:lnTo>
                    <a:pt x="282" y="2542"/>
                  </a:lnTo>
                  <a:lnTo>
                    <a:pt x="316" y="2488"/>
                  </a:lnTo>
                  <a:lnTo>
                    <a:pt x="342" y="2437"/>
                  </a:lnTo>
                  <a:lnTo>
                    <a:pt x="362" y="2389"/>
                  </a:lnTo>
                  <a:lnTo>
                    <a:pt x="377" y="2344"/>
                  </a:lnTo>
                  <a:lnTo>
                    <a:pt x="387" y="2301"/>
                  </a:lnTo>
                  <a:lnTo>
                    <a:pt x="392" y="2260"/>
                  </a:lnTo>
                  <a:lnTo>
                    <a:pt x="393" y="2218"/>
                  </a:lnTo>
                  <a:lnTo>
                    <a:pt x="390" y="2177"/>
                  </a:lnTo>
                  <a:lnTo>
                    <a:pt x="382" y="2136"/>
                  </a:lnTo>
                  <a:lnTo>
                    <a:pt x="372" y="2093"/>
                  </a:lnTo>
                  <a:lnTo>
                    <a:pt x="357" y="2048"/>
                  </a:lnTo>
                  <a:lnTo>
                    <a:pt x="340" y="2000"/>
                  </a:lnTo>
                  <a:lnTo>
                    <a:pt x="332" y="1969"/>
                  </a:lnTo>
                  <a:lnTo>
                    <a:pt x="329" y="1933"/>
                  </a:lnTo>
                  <a:lnTo>
                    <a:pt x="329" y="1890"/>
                  </a:lnTo>
                  <a:lnTo>
                    <a:pt x="334" y="1843"/>
                  </a:lnTo>
                  <a:lnTo>
                    <a:pt x="342" y="1794"/>
                  </a:lnTo>
                  <a:lnTo>
                    <a:pt x="354" y="1743"/>
                  </a:lnTo>
                  <a:lnTo>
                    <a:pt x="367" y="1688"/>
                  </a:lnTo>
                  <a:lnTo>
                    <a:pt x="383" y="1632"/>
                  </a:lnTo>
                  <a:lnTo>
                    <a:pt x="400" y="1576"/>
                  </a:lnTo>
                  <a:lnTo>
                    <a:pt x="420" y="1518"/>
                  </a:lnTo>
                  <a:lnTo>
                    <a:pt x="439" y="1462"/>
                  </a:lnTo>
                  <a:lnTo>
                    <a:pt x="461" y="1407"/>
                  </a:lnTo>
                  <a:lnTo>
                    <a:pt x="481" y="1354"/>
                  </a:lnTo>
                  <a:lnTo>
                    <a:pt x="502" y="1305"/>
                  </a:lnTo>
                  <a:lnTo>
                    <a:pt x="520" y="1259"/>
                  </a:lnTo>
                  <a:lnTo>
                    <a:pt x="540" y="1216"/>
                  </a:lnTo>
                  <a:lnTo>
                    <a:pt x="557" y="1178"/>
                  </a:lnTo>
                  <a:lnTo>
                    <a:pt x="570" y="1145"/>
                  </a:lnTo>
                  <a:lnTo>
                    <a:pt x="583" y="1118"/>
                  </a:lnTo>
                  <a:lnTo>
                    <a:pt x="591" y="1098"/>
                  </a:lnTo>
                  <a:lnTo>
                    <a:pt x="598" y="1085"/>
                  </a:lnTo>
                  <a:lnTo>
                    <a:pt x="600" y="1082"/>
                  </a:lnTo>
                  <a:lnTo>
                    <a:pt x="563" y="1069"/>
                  </a:lnTo>
                  <a:lnTo>
                    <a:pt x="532" y="1052"/>
                  </a:lnTo>
                  <a:lnTo>
                    <a:pt x="509" y="1034"/>
                  </a:lnTo>
                  <a:lnTo>
                    <a:pt x="491" y="1012"/>
                  </a:lnTo>
                  <a:lnTo>
                    <a:pt x="477" y="991"/>
                  </a:lnTo>
                  <a:lnTo>
                    <a:pt x="469" y="968"/>
                  </a:lnTo>
                  <a:lnTo>
                    <a:pt x="464" y="945"/>
                  </a:lnTo>
                  <a:lnTo>
                    <a:pt x="463" y="922"/>
                  </a:lnTo>
                  <a:lnTo>
                    <a:pt x="463" y="900"/>
                  </a:lnTo>
                  <a:lnTo>
                    <a:pt x="466" y="880"/>
                  </a:lnTo>
                  <a:lnTo>
                    <a:pt x="469" y="862"/>
                  </a:lnTo>
                  <a:lnTo>
                    <a:pt x="472" y="847"/>
                  </a:lnTo>
                  <a:lnTo>
                    <a:pt x="476" y="836"/>
                  </a:lnTo>
                  <a:lnTo>
                    <a:pt x="479" y="829"/>
                  </a:lnTo>
                  <a:lnTo>
                    <a:pt x="479" y="826"/>
                  </a:lnTo>
                  <a:lnTo>
                    <a:pt x="519" y="758"/>
                  </a:lnTo>
                  <a:lnTo>
                    <a:pt x="563" y="692"/>
                  </a:lnTo>
                  <a:lnTo>
                    <a:pt x="616" y="627"/>
                  </a:lnTo>
                  <a:lnTo>
                    <a:pt x="674" y="566"/>
                  </a:lnTo>
                  <a:lnTo>
                    <a:pt x="738" y="509"/>
                  </a:lnTo>
                  <a:lnTo>
                    <a:pt x="809" y="452"/>
                  </a:lnTo>
                  <a:lnTo>
                    <a:pt x="884" y="399"/>
                  </a:lnTo>
                  <a:lnTo>
                    <a:pt x="965" y="348"/>
                  </a:lnTo>
                  <a:lnTo>
                    <a:pt x="1051" y="302"/>
                  </a:lnTo>
                  <a:lnTo>
                    <a:pt x="1140" y="257"/>
                  </a:lnTo>
                  <a:lnTo>
                    <a:pt x="1232" y="216"/>
                  </a:lnTo>
                  <a:lnTo>
                    <a:pt x="1330" y="178"/>
                  </a:lnTo>
                  <a:lnTo>
                    <a:pt x="1429" y="143"/>
                  </a:lnTo>
                  <a:lnTo>
                    <a:pt x="1531" y="114"/>
                  </a:lnTo>
                  <a:lnTo>
                    <a:pt x="1637" y="86"/>
                  </a:lnTo>
                  <a:lnTo>
                    <a:pt x="1746" y="62"/>
                  </a:lnTo>
                  <a:lnTo>
                    <a:pt x="1855" y="41"/>
                  </a:lnTo>
                  <a:lnTo>
                    <a:pt x="1966" y="24"/>
                  </a:lnTo>
                  <a:lnTo>
                    <a:pt x="2080" y="13"/>
                  </a:lnTo>
                  <a:lnTo>
                    <a:pt x="2192" y="5"/>
                  </a:lnTo>
                  <a:lnTo>
                    <a:pt x="2306" y="0"/>
                  </a:lnTo>
                  <a:lnTo>
                    <a:pt x="242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58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8520113" y="2401888"/>
              <a:ext cx="1122363" cy="1303338"/>
              <a:chOff x="8520113" y="2401888"/>
              <a:chExt cx="1122363" cy="1303338"/>
            </a:xfrm>
            <a:solidFill>
              <a:schemeClr val="tx2">
                <a:lumMod val="60000"/>
                <a:lumOff val="40000"/>
              </a:schemeClr>
            </a:solidFill>
          </p:grpSpPr>
          <p:sp>
            <p:nvSpPr>
              <p:cNvPr id="9" name="Freeform 7"/>
              <p:cNvSpPr>
                <a:spLocks/>
              </p:cNvSpPr>
              <p:nvPr/>
            </p:nvSpPr>
            <p:spPr bwMode="auto">
              <a:xfrm>
                <a:off x="8731251" y="2990850"/>
                <a:ext cx="735013" cy="482600"/>
              </a:xfrm>
              <a:custGeom>
                <a:avLst/>
                <a:gdLst>
                  <a:gd name="T0" fmla="*/ 438 w 925"/>
                  <a:gd name="T1" fmla="*/ 25 h 608"/>
                  <a:gd name="T2" fmla="*/ 484 w 925"/>
                  <a:gd name="T3" fmla="*/ 65 h 608"/>
                  <a:gd name="T4" fmla="*/ 560 w 925"/>
                  <a:gd name="T5" fmla="*/ 96 h 608"/>
                  <a:gd name="T6" fmla="*/ 639 w 925"/>
                  <a:gd name="T7" fmla="*/ 104 h 608"/>
                  <a:gd name="T8" fmla="*/ 718 w 925"/>
                  <a:gd name="T9" fmla="*/ 89 h 608"/>
                  <a:gd name="T10" fmla="*/ 748 w 925"/>
                  <a:gd name="T11" fmla="*/ 117 h 608"/>
                  <a:gd name="T12" fmla="*/ 814 w 925"/>
                  <a:gd name="T13" fmla="*/ 152 h 608"/>
                  <a:gd name="T14" fmla="*/ 887 w 925"/>
                  <a:gd name="T15" fmla="*/ 162 h 608"/>
                  <a:gd name="T16" fmla="*/ 894 w 925"/>
                  <a:gd name="T17" fmla="*/ 167 h 608"/>
                  <a:gd name="T18" fmla="*/ 846 w 925"/>
                  <a:gd name="T19" fmla="*/ 175 h 608"/>
                  <a:gd name="T20" fmla="*/ 827 w 925"/>
                  <a:gd name="T21" fmla="*/ 177 h 608"/>
                  <a:gd name="T22" fmla="*/ 811 w 925"/>
                  <a:gd name="T23" fmla="*/ 274 h 608"/>
                  <a:gd name="T24" fmla="*/ 766 w 925"/>
                  <a:gd name="T25" fmla="*/ 357 h 608"/>
                  <a:gd name="T26" fmla="*/ 702 w 925"/>
                  <a:gd name="T27" fmla="*/ 425 h 608"/>
                  <a:gd name="T28" fmla="*/ 624 w 925"/>
                  <a:gd name="T29" fmla="*/ 481 h 608"/>
                  <a:gd name="T30" fmla="*/ 538 w 925"/>
                  <a:gd name="T31" fmla="*/ 526 h 608"/>
                  <a:gd name="T32" fmla="*/ 451 w 925"/>
                  <a:gd name="T33" fmla="*/ 560 h 608"/>
                  <a:gd name="T34" fmla="*/ 370 w 925"/>
                  <a:gd name="T35" fmla="*/ 585 h 608"/>
                  <a:gd name="T36" fmla="*/ 300 w 925"/>
                  <a:gd name="T37" fmla="*/ 602 h 608"/>
                  <a:gd name="T38" fmla="*/ 213 w 925"/>
                  <a:gd name="T39" fmla="*/ 602 h 608"/>
                  <a:gd name="T40" fmla="*/ 104 w 925"/>
                  <a:gd name="T41" fmla="*/ 570 h 608"/>
                  <a:gd name="T42" fmla="*/ 43 w 925"/>
                  <a:gd name="T43" fmla="*/ 526 h 608"/>
                  <a:gd name="T44" fmla="*/ 10 w 925"/>
                  <a:gd name="T45" fmla="*/ 468 h 608"/>
                  <a:gd name="T46" fmla="*/ 0 w 925"/>
                  <a:gd name="T47" fmla="*/ 402 h 608"/>
                  <a:gd name="T48" fmla="*/ 8 w 925"/>
                  <a:gd name="T49" fmla="*/ 331 h 608"/>
                  <a:gd name="T50" fmla="*/ 35 w 925"/>
                  <a:gd name="T51" fmla="*/ 263 h 608"/>
                  <a:gd name="T52" fmla="*/ 87 w 925"/>
                  <a:gd name="T53" fmla="*/ 187 h 608"/>
                  <a:gd name="T54" fmla="*/ 175 w 925"/>
                  <a:gd name="T55" fmla="*/ 108 h 608"/>
                  <a:gd name="T56" fmla="*/ 228 w 925"/>
                  <a:gd name="T57" fmla="*/ 73 h 608"/>
                  <a:gd name="T58" fmla="*/ 284 w 925"/>
                  <a:gd name="T59" fmla="*/ 63 h 608"/>
                  <a:gd name="T60" fmla="*/ 355 w 925"/>
                  <a:gd name="T61" fmla="*/ 41 h 608"/>
                  <a:gd name="T62" fmla="*/ 419 w 925"/>
                  <a:gd name="T63" fmla="*/ 0 h 6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5" h="608">
                    <a:moveTo>
                      <a:pt x="419" y="0"/>
                    </a:moveTo>
                    <a:lnTo>
                      <a:pt x="438" y="25"/>
                    </a:lnTo>
                    <a:lnTo>
                      <a:pt x="459" y="46"/>
                    </a:lnTo>
                    <a:lnTo>
                      <a:pt x="484" y="65"/>
                    </a:lnTo>
                    <a:lnTo>
                      <a:pt x="520" y="84"/>
                    </a:lnTo>
                    <a:lnTo>
                      <a:pt x="560" y="96"/>
                    </a:lnTo>
                    <a:lnTo>
                      <a:pt x="599" y="104"/>
                    </a:lnTo>
                    <a:lnTo>
                      <a:pt x="639" y="104"/>
                    </a:lnTo>
                    <a:lnTo>
                      <a:pt x="679" y="99"/>
                    </a:lnTo>
                    <a:lnTo>
                      <a:pt x="718" y="89"/>
                    </a:lnTo>
                    <a:lnTo>
                      <a:pt x="718" y="91"/>
                    </a:lnTo>
                    <a:lnTo>
                      <a:pt x="748" y="117"/>
                    </a:lnTo>
                    <a:lnTo>
                      <a:pt x="780" y="137"/>
                    </a:lnTo>
                    <a:lnTo>
                      <a:pt x="814" y="152"/>
                    </a:lnTo>
                    <a:lnTo>
                      <a:pt x="851" y="159"/>
                    </a:lnTo>
                    <a:lnTo>
                      <a:pt x="887" y="162"/>
                    </a:lnTo>
                    <a:lnTo>
                      <a:pt x="925" y="159"/>
                    </a:lnTo>
                    <a:lnTo>
                      <a:pt x="894" y="167"/>
                    </a:lnTo>
                    <a:lnTo>
                      <a:pt x="867" y="172"/>
                    </a:lnTo>
                    <a:lnTo>
                      <a:pt x="846" y="175"/>
                    </a:lnTo>
                    <a:lnTo>
                      <a:pt x="832" y="177"/>
                    </a:lnTo>
                    <a:lnTo>
                      <a:pt x="827" y="177"/>
                    </a:lnTo>
                    <a:lnTo>
                      <a:pt x="822" y="228"/>
                    </a:lnTo>
                    <a:lnTo>
                      <a:pt x="811" y="274"/>
                    </a:lnTo>
                    <a:lnTo>
                      <a:pt x="791" y="317"/>
                    </a:lnTo>
                    <a:lnTo>
                      <a:pt x="766" y="357"/>
                    </a:lnTo>
                    <a:lnTo>
                      <a:pt x="737" y="392"/>
                    </a:lnTo>
                    <a:lnTo>
                      <a:pt x="702" y="425"/>
                    </a:lnTo>
                    <a:lnTo>
                      <a:pt x="664" y="455"/>
                    </a:lnTo>
                    <a:lnTo>
                      <a:pt x="624" y="481"/>
                    </a:lnTo>
                    <a:lnTo>
                      <a:pt x="581" y="504"/>
                    </a:lnTo>
                    <a:lnTo>
                      <a:pt x="538" y="526"/>
                    </a:lnTo>
                    <a:lnTo>
                      <a:pt x="494" y="544"/>
                    </a:lnTo>
                    <a:lnTo>
                      <a:pt x="451" y="560"/>
                    </a:lnTo>
                    <a:lnTo>
                      <a:pt x="409" y="573"/>
                    </a:lnTo>
                    <a:lnTo>
                      <a:pt x="370" y="585"/>
                    </a:lnTo>
                    <a:lnTo>
                      <a:pt x="334" y="595"/>
                    </a:lnTo>
                    <a:lnTo>
                      <a:pt x="300" y="602"/>
                    </a:lnTo>
                    <a:lnTo>
                      <a:pt x="271" y="608"/>
                    </a:lnTo>
                    <a:lnTo>
                      <a:pt x="213" y="602"/>
                    </a:lnTo>
                    <a:lnTo>
                      <a:pt x="157" y="588"/>
                    </a:lnTo>
                    <a:lnTo>
                      <a:pt x="104" y="570"/>
                    </a:lnTo>
                    <a:lnTo>
                      <a:pt x="71" y="550"/>
                    </a:lnTo>
                    <a:lnTo>
                      <a:pt x="43" y="526"/>
                    </a:lnTo>
                    <a:lnTo>
                      <a:pt x="23" y="499"/>
                    </a:lnTo>
                    <a:lnTo>
                      <a:pt x="10" y="468"/>
                    </a:lnTo>
                    <a:lnTo>
                      <a:pt x="1" y="435"/>
                    </a:lnTo>
                    <a:lnTo>
                      <a:pt x="0" y="402"/>
                    </a:lnTo>
                    <a:lnTo>
                      <a:pt x="1" y="365"/>
                    </a:lnTo>
                    <a:lnTo>
                      <a:pt x="8" y="331"/>
                    </a:lnTo>
                    <a:lnTo>
                      <a:pt x="20" y="296"/>
                    </a:lnTo>
                    <a:lnTo>
                      <a:pt x="35" y="263"/>
                    </a:lnTo>
                    <a:lnTo>
                      <a:pt x="53" y="233"/>
                    </a:lnTo>
                    <a:lnTo>
                      <a:pt x="87" y="187"/>
                    </a:lnTo>
                    <a:lnTo>
                      <a:pt x="129" y="146"/>
                    </a:lnTo>
                    <a:lnTo>
                      <a:pt x="175" y="108"/>
                    </a:lnTo>
                    <a:lnTo>
                      <a:pt x="224" y="75"/>
                    </a:lnTo>
                    <a:lnTo>
                      <a:pt x="228" y="73"/>
                    </a:lnTo>
                    <a:lnTo>
                      <a:pt x="248" y="61"/>
                    </a:lnTo>
                    <a:lnTo>
                      <a:pt x="284" y="63"/>
                    </a:lnTo>
                    <a:lnTo>
                      <a:pt x="320" y="55"/>
                    </a:lnTo>
                    <a:lnTo>
                      <a:pt x="355" y="41"/>
                    </a:lnTo>
                    <a:lnTo>
                      <a:pt x="388" y="22"/>
                    </a:lnTo>
                    <a:lnTo>
                      <a:pt x="4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8520113" y="3078163"/>
                <a:ext cx="319088" cy="258763"/>
              </a:xfrm>
              <a:custGeom>
                <a:avLst/>
                <a:gdLst>
                  <a:gd name="T0" fmla="*/ 403 w 403"/>
                  <a:gd name="T1" fmla="*/ 0 h 327"/>
                  <a:gd name="T2" fmla="*/ 362 w 403"/>
                  <a:gd name="T3" fmla="*/ 38 h 327"/>
                  <a:gd name="T4" fmla="*/ 324 w 403"/>
                  <a:gd name="T5" fmla="*/ 80 h 327"/>
                  <a:gd name="T6" fmla="*/ 291 w 403"/>
                  <a:gd name="T7" fmla="*/ 124 h 327"/>
                  <a:gd name="T8" fmla="*/ 268 w 403"/>
                  <a:gd name="T9" fmla="*/ 167 h 327"/>
                  <a:gd name="T10" fmla="*/ 251 w 403"/>
                  <a:gd name="T11" fmla="*/ 215 h 327"/>
                  <a:gd name="T12" fmla="*/ 243 w 403"/>
                  <a:gd name="T13" fmla="*/ 266 h 327"/>
                  <a:gd name="T14" fmla="*/ 241 w 403"/>
                  <a:gd name="T15" fmla="*/ 268 h 327"/>
                  <a:gd name="T16" fmla="*/ 230 w 403"/>
                  <a:gd name="T17" fmla="*/ 291 h 327"/>
                  <a:gd name="T18" fmla="*/ 213 w 403"/>
                  <a:gd name="T19" fmla="*/ 308 h 327"/>
                  <a:gd name="T20" fmla="*/ 195 w 403"/>
                  <a:gd name="T21" fmla="*/ 319 h 327"/>
                  <a:gd name="T22" fmla="*/ 174 w 403"/>
                  <a:gd name="T23" fmla="*/ 326 h 327"/>
                  <a:gd name="T24" fmla="*/ 151 w 403"/>
                  <a:gd name="T25" fmla="*/ 327 h 327"/>
                  <a:gd name="T26" fmla="*/ 127 w 403"/>
                  <a:gd name="T27" fmla="*/ 324 h 327"/>
                  <a:gd name="T28" fmla="*/ 103 w 403"/>
                  <a:gd name="T29" fmla="*/ 317 h 327"/>
                  <a:gd name="T30" fmla="*/ 81 w 403"/>
                  <a:gd name="T31" fmla="*/ 308 h 327"/>
                  <a:gd name="T32" fmla="*/ 61 w 403"/>
                  <a:gd name="T33" fmla="*/ 294 h 327"/>
                  <a:gd name="T34" fmla="*/ 45 w 403"/>
                  <a:gd name="T35" fmla="*/ 279 h 327"/>
                  <a:gd name="T36" fmla="*/ 25 w 403"/>
                  <a:gd name="T37" fmla="*/ 253 h 327"/>
                  <a:gd name="T38" fmla="*/ 10 w 403"/>
                  <a:gd name="T39" fmla="*/ 222 h 327"/>
                  <a:gd name="T40" fmla="*/ 2 w 403"/>
                  <a:gd name="T41" fmla="*/ 187 h 327"/>
                  <a:gd name="T42" fmla="*/ 0 w 403"/>
                  <a:gd name="T43" fmla="*/ 154 h 327"/>
                  <a:gd name="T44" fmla="*/ 30 w 403"/>
                  <a:gd name="T45" fmla="*/ 137 h 327"/>
                  <a:gd name="T46" fmla="*/ 60 w 403"/>
                  <a:gd name="T47" fmla="*/ 116 h 327"/>
                  <a:gd name="T48" fmla="*/ 88 w 403"/>
                  <a:gd name="T49" fmla="*/ 88 h 327"/>
                  <a:gd name="T50" fmla="*/ 126 w 403"/>
                  <a:gd name="T51" fmla="*/ 98 h 327"/>
                  <a:gd name="T52" fmla="*/ 164 w 403"/>
                  <a:gd name="T53" fmla="*/ 98 h 327"/>
                  <a:gd name="T54" fmla="*/ 200 w 403"/>
                  <a:gd name="T55" fmla="*/ 88 h 327"/>
                  <a:gd name="T56" fmla="*/ 235 w 403"/>
                  <a:gd name="T57" fmla="*/ 73 h 327"/>
                  <a:gd name="T58" fmla="*/ 269 w 403"/>
                  <a:gd name="T59" fmla="*/ 53 h 327"/>
                  <a:gd name="T60" fmla="*/ 299 w 403"/>
                  <a:gd name="T61" fmla="*/ 28 h 327"/>
                  <a:gd name="T62" fmla="*/ 327 w 403"/>
                  <a:gd name="T63" fmla="*/ 2 h 327"/>
                  <a:gd name="T64" fmla="*/ 365 w 403"/>
                  <a:gd name="T65" fmla="*/ 5 h 327"/>
                  <a:gd name="T66" fmla="*/ 403 w 403"/>
                  <a:gd name="T67" fmla="*/ 0 h 3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03" h="327">
                    <a:moveTo>
                      <a:pt x="403" y="0"/>
                    </a:moveTo>
                    <a:lnTo>
                      <a:pt x="362" y="38"/>
                    </a:lnTo>
                    <a:lnTo>
                      <a:pt x="324" y="80"/>
                    </a:lnTo>
                    <a:lnTo>
                      <a:pt x="291" y="124"/>
                    </a:lnTo>
                    <a:lnTo>
                      <a:pt x="268" y="167"/>
                    </a:lnTo>
                    <a:lnTo>
                      <a:pt x="251" y="215"/>
                    </a:lnTo>
                    <a:lnTo>
                      <a:pt x="243" y="266"/>
                    </a:lnTo>
                    <a:lnTo>
                      <a:pt x="241" y="268"/>
                    </a:lnTo>
                    <a:lnTo>
                      <a:pt x="230" y="291"/>
                    </a:lnTo>
                    <a:lnTo>
                      <a:pt x="213" y="308"/>
                    </a:lnTo>
                    <a:lnTo>
                      <a:pt x="195" y="319"/>
                    </a:lnTo>
                    <a:lnTo>
                      <a:pt x="174" y="326"/>
                    </a:lnTo>
                    <a:lnTo>
                      <a:pt x="151" y="327"/>
                    </a:lnTo>
                    <a:lnTo>
                      <a:pt x="127" y="324"/>
                    </a:lnTo>
                    <a:lnTo>
                      <a:pt x="103" y="317"/>
                    </a:lnTo>
                    <a:lnTo>
                      <a:pt x="81" y="308"/>
                    </a:lnTo>
                    <a:lnTo>
                      <a:pt x="61" y="294"/>
                    </a:lnTo>
                    <a:lnTo>
                      <a:pt x="45" y="279"/>
                    </a:lnTo>
                    <a:lnTo>
                      <a:pt x="25" y="253"/>
                    </a:lnTo>
                    <a:lnTo>
                      <a:pt x="10" y="222"/>
                    </a:lnTo>
                    <a:lnTo>
                      <a:pt x="2" y="187"/>
                    </a:lnTo>
                    <a:lnTo>
                      <a:pt x="0" y="154"/>
                    </a:lnTo>
                    <a:lnTo>
                      <a:pt x="30" y="137"/>
                    </a:lnTo>
                    <a:lnTo>
                      <a:pt x="60" y="116"/>
                    </a:lnTo>
                    <a:lnTo>
                      <a:pt x="88" y="88"/>
                    </a:lnTo>
                    <a:lnTo>
                      <a:pt x="126" y="98"/>
                    </a:lnTo>
                    <a:lnTo>
                      <a:pt x="164" y="98"/>
                    </a:lnTo>
                    <a:lnTo>
                      <a:pt x="200" y="88"/>
                    </a:lnTo>
                    <a:lnTo>
                      <a:pt x="235" y="73"/>
                    </a:lnTo>
                    <a:lnTo>
                      <a:pt x="269" y="53"/>
                    </a:lnTo>
                    <a:lnTo>
                      <a:pt x="299" y="28"/>
                    </a:lnTo>
                    <a:lnTo>
                      <a:pt x="327" y="2"/>
                    </a:lnTo>
                    <a:lnTo>
                      <a:pt x="365" y="5"/>
                    </a:lnTo>
                    <a:lnTo>
                      <a:pt x="40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" name="Freeform 9"/>
              <p:cNvSpPr>
                <a:spLocks noEditPoints="1"/>
              </p:cNvSpPr>
              <p:nvPr/>
            </p:nvSpPr>
            <p:spPr bwMode="auto">
              <a:xfrm>
                <a:off x="9055101" y="2401888"/>
                <a:ext cx="587375" cy="698500"/>
              </a:xfrm>
              <a:custGeom>
                <a:avLst/>
                <a:gdLst>
                  <a:gd name="T0" fmla="*/ 353 w 740"/>
                  <a:gd name="T1" fmla="*/ 131 h 879"/>
                  <a:gd name="T2" fmla="*/ 405 w 740"/>
                  <a:gd name="T3" fmla="*/ 159 h 879"/>
                  <a:gd name="T4" fmla="*/ 537 w 740"/>
                  <a:gd name="T5" fmla="*/ 336 h 879"/>
                  <a:gd name="T6" fmla="*/ 482 w 740"/>
                  <a:gd name="T7" fmla="*/ 524 h 879"/>
                  <a:gd name="T8" fmla="*/ 305 w 740"/>
                  <a:gd name="T9" fmla="*/ 603 h 879"/>
                  <a:gd name="T10" fmla="*/ 294 w 740"/>
                  <a:gd name="T11" fmla="*/ 620 h 879"/>
                  <a:gd name="T12" fmla="*/ 350 w 740"/>
                  <a:gd name="T13" fmla="*/ 622 h 879"/>
                  <a:gd name="T14" fmla="*/ 502 w 740"/>
                  <a:gd name="T15" fmla="*/ 584 h 879"/>
                  <a:gd name="T16" fmla="*/ 563 w 740"/>
                  <a:gd name="T17" fmla="*/ 704 h 879"/>
                  <a:gd name="T18" fmla="*/ 580 w 740"/>
                  <a:gd name="T19" fmla="*/ 694 h 879"/>
                  <a:gd name="T20" fmla="*/ 537 w 740"/>
                  <a:gd name="T21" fmla="*/ 612 h 879"/>
                  <a:gd name="T22" fmla="*/ 533 w 740"/>
                  <a:gd name="T23" fmla="*/ 494 h 879"/>
                  <a:gd name="T24" fmla="*/ 553 w 740"/>
                  <a:gd name="T25" fmla="*/ 299 h 879"/>
                  <a:gd name="T26" fmla="*/ 410 w 740"/>
                  <a:gd name="T27" fmla="*/ 134 h 879"/>
                  <a:gd name="T28" fmla="*/ 624 w 740"/>
                  <a:gd name="T29" fmla="*/ 38 h 879"/>
                  <a:gd name="T30" fmla="*/ 679 w 740"/>
                  <a:gd name="T31" fmla="*/ 180 h 879"/>
                  <a:gd name="T32" fmla="*/ 609 w 740"/>
                  <a:gd name="T33" fmla="*/ 339 h 879"/>
                  <a:gd name="T34" fmla="*/ 613 w 740"/>
                  <a:gd name="T35" fmla="*/ 359 h 879"/>
                  <a:gd name="T36" fmla="*/ 674 w 740"/>
                  <a:gd name="T37" fmla="*/ 296 h 879"/>
                  <a:gd name="T38" fmla="*/ 740 w 740"/>
                  <a:gd name="T39" fmla="*/ 442 h 879"/>
                  <a:gd name="T40" fmla="*/ 654 w 740"/>
                  <a:gd name="T41" fmla="*/ 575 h 879"/>
                  <a:gd name="T42" fmla="*/ 616 w 740"/>
                  <a:gd name="T43" fmla="*/ 605 h 879"/>
                  <a:gd name="T44" fmla="*/ 629 w 740"/>
                  <a:gd name="T45" fmla="*/ 615 h 879"/>
                  <a:gd name="T46" fmla="*/ 725 w 740"/>
                  <a:gd name="T47" fmla="*/ 650 h 879"/>
                  <a:gd name="T48" fmla="*/ 692 w 740"/>
                  <a:gd name="T49" fmla="*/ 797 h 879"/>
                  <a:gd name="T50" fmla="*/ 642 w 740"/>
                  <a:gd name="T51" fmla="*/ 831 h 879"/>
                  <a:gd name="T52" fmla="*/ 500 w 740"/>
                  <a:gd name="T53" fmla="*/ 878 h 879"/>
                  <a:gd name="T54" fmla="*/ 335 w 740"/>
                  <a:gd name="T55" fmla="*/ 823 h 879"/>
                  <a:gd name="T56" fmla="*/ 469 w 740"/>
                  <a:gd name="T57" fmla="*/ 721 h 879"/>
                  <a:gd name="T58" fmla="*/ 461 w 740"/>
                  <a:gd name="T59" fmla="*/ 703 h 879"/>
                  <a:gd name="T60" fmla="*/ 383 w 740"/>
                  <a:gd name="T61" fmla="*/ 769 h 879"/>
                  <a:gd name="T62" fmla="*/ 175 w 740"/>
                  <a:gd name="T63" fmla="*/ 815 h 879"/>
                  <a:gd name="T64" fmla="*/ 21 w 740"/>
                  <a:gd name="T65" fmla="*/ 717 h 879"/>
                  <a:gd name="T66" fmla="*/ 5 w 740"/>
                  <a:gd name="T67" fmla="*/ 559 h 879"/>
                  <a:gd name="T68" fmla="*/ 81 w 740"/>
                  <a:gd name="T69" fmla="*/ 603 h 879"/>
                  <a:gd name="T70" fmla="*/ 94 w 740"/>
                  <a:gd name="T71" fmla="*/ 592 h 879"/>
                  <a:gd name="T72" fmla="*/ 39 w 740"/>
                  <a:gd name="T73" fmla="*/ 529 h 879"/>
                  <a:gd name="T74" fmla="*/ 21 w 740"/>
                  <a:gd name="T75" fmla="*/ 484 h 879"/>
                  <a:gd name="T76" fmla="*/ 11 w 740"/>
                  <a:gd name="T77" fmla="*/ 379 h 879"/>
                  <a:gd name="T78" fmla="*/ 36 w 740"/>
                  <a:gd name="T79" fmla="*/ 314 h 879"/>
                  <a:gd name="T80" fmla="*/ 175 w 740"/>
                  <a:gd name="T81" fmla="*/ 242 h 879"/>
                  <a:gd name="T82" fmla="*/ 317 w 740"/>
                  <a:gd name="T83" fmla="*/ 303 h 879"/>
                  <a:gd name="T84" fmla="*/ 347 w 740"/>
                  <a:gd name="T85" fmla="*/ 372 h 879"/>
                  <a:gd name="T86" fmla="*/ 350 w 740"/>
                  <a:gd name="T87" fmla="*/ 484 h 879"/>
                  <a:gd name="T88" fmla="*/ 368 w 740"/>
                  <a:gd name="T89" fmla="*/ 489 h 879"/>
                  <a:gd name="T90" fmla="*/ 368 w 740"/>
                  <a:gd name="T91" fmla="*/ 361 h 879"/>
                  <a:gd name="T92" fmla="*/ 477 w 740"/>
                  <a:gd name="T93" fmla="*/ 354 h 879"/>
                  <a:gd name="T94" fmla="*/ 477 w 740"/>
                  <a:gd name="T95" fmla="*/ 336 h 879"/>
                  <a:gd name="T96" fmla="*/ 428 w 740"/>
                  <a:gd name="T97" fmla="*/ 342 h 879"/>
                  <a:gd name="T98" fmla="*/ 353 w 740"/>
                  <a:gd name="T99" fmla="*/ 321 h 879"/>
                  <a:gd name="T100" fmla="*/ 256 w 740"/>
                  <a:gd name="T101" fmla="*/ 227 h 879"/>
                  <a:gd name="T102" fmla="*/ 319 w 740"/>
                  <a:gd name="T103" fmla="*/ 101 h 879"/>
                  <a:gd name="T104" fmla="*/ 472 w 740"/>
                  <a:gd name="T105" fmla="*/ 65 h 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740" h="879">
                    <a:moveTo>
                      <a:pt x="363" y="119"/>
                    </a:moveTo>
                    <a:lnTo>
                      <a:pt x="360" y="121"/>
                    </a:lnTo>
                    <a:lnTo>
                      <a:pt x="357" y="123"/>
                    </a:lnTo>
                    <a:lnTo>
                      <a:pt x="355" y="126"/>
                    </a:lnTo>
                    <a:lnTo>
                      <a:pt x="353" y="131"/>
                    </a:lnTo>
                    <a:lnTo>
                      <a:pt x="353" y="134"/>
                    </a:lnTo>
                    <a:lnTo>
                      <a:pt x="355" y="138"/>
                    </a:lnTo>
                    <a:lnTo>
                      <a:pt x="357" y="141"/>
                    </a:lnTo>
                    <a:lnTo>
                      <a:pt x="362" y="142"/>
                    </a:lnTo>
                    <a:lnTo>
                      <a:pt x="405" y="159"/>
                    </a:lnTo>
                    <a:lnTo>
                      <a:pt x="443" y="182"/>
                    </a:lnTo>
                    <a:lnTo>
                      <a:pt x="476" y="214"/>
                    </a:lnTo>
                    <a:lnTo>
                      <a:pt x="504" y="252"/>
                    </a:lnTo>
                    <a:lnTo>
                      <a:pt x="524" y="291"/>
                    </a:lnTo>
                    <a:lnTo>
                      <a:pt x="537" y="336"/>
                    </a:lnTo>
                    <a:lnTo>
                      <a:pt x="540" y="380"/>
                    </a:lnTo>
                    <a:lnTo>
                      <a:pt x="535" y="422"/>
                    </a:lnTo>
                    <a:lnTo>
                      <a:pt x="524" y="460"/>
                    </a:lnTo>
                    <a:lnTo>
                      <a:pt x="505" y="494"/>
                    </a:lnTo>
                    <a:lnTo>
                      <a:pt x="482" y="524"/>
                    </a:lnTo>
                    <a:lnTo>
                      <a:pt x="454" y="549"/>
                    </a:lnTo>
                    <a:lnTo>
                      <a:pt x="421" y="570"/>
                    </a:lnTo>
                    <a:lnTo>
                      <a:pt x="385" y="587"/>
                    </a:lnTo>
                    <a:lnTo>
                      <a:pt x="347" y="597"/>
                    </a:lnTo>
                    <a:lnTo>
                      <a:pt x="305" y="603"/>
                    </a:lnTo>
                    <a:lnTo>
                      <a:pt x="301" y="605"/>
                    </a:lnTo>
                    <a:lnTo>
                      <a:pt x="297" y="608"/>
                    </a:lnTo>
                    <a:lnTo>
                      <a:pt x="296" y="612"/>
                    </a:lnTo>
                    <a:lnTo>
                      <a:pt x="294" y="615"/>
                    </a:lnTo>
                    <a:lnTo>
                      <a:pt x="294" y="620"/>
                    </a:lnTo>
                    <a:lnTo>
                      <a:pt x="296" y="623"/>
                    </a:lnTo>
                    <a:lnTo>
                      <a:pt x="297" y="627"/>
                    </a:lnTo>
                    <a:lnTo>
                      <a:pt x="301" y="628"/>
                    </a:lnTo>
                    <a:lnTo>
                      <a:pt x="305" y="628"/>
                    </a:lnTo>
                    <a:lnTo>
                      <a:pt x="350" y="622"/>
                    </a:lnTo>
                    <a:lnTo>
                      <a:pt x="393" y="608"/>
                    </a:lnTo>
                    <a:lnTo>
                      <a:pt x="433" y="592"/>
                    </a:lnTo>
                    <a:lnTo>
                      <a:pt x="467" y="569"/>
                    </a:lnTo>
                    <a:lnTo>
                      <a:pt x="499" y="541"/>
                    </a:lnTo>
                    <a:lnTo>
                      <a:pt x="502" y="584"/>
                    </a:lnTo>
                    <a:lnTo>
                      <a:pt x="515" y="625"/>
                    </a:lnTo>
                    <a:lnTo>
                      <a:pt x="533" y="665"/>
                    </a:lnTo>
                    <a:lnTo>
                      <a:pt x="557" y="699"/>
                    </a:lnTo>
                    <a:lnTo>
                      <a:pt x="560" y="703"/>
                    </a:lnTo>
                    <a:lnTo>
                      <a:pt x="563" y="704"/>
                    </a:lnTo>
                    <a:lnTo>
                      <a:pt x="568" y="704"/>
                    </a:lnTo>
                    <a:lnTo>
                      <a:pt x="571" y="703"/>
                    </a:lnTo>
                    <a:lnTo>
                      <a:pt x="575" y="701"/>
                    </a:lnTo>
                    <a:lnTo>
                      <a:pt x="578" y="698"/>
                    </a:lnTo>
                    <a:lnTo>
                      <a:pt x="580" y="694"/>
                    </a:lnTo>
                    <a:lnTo>
                      <a:pt x="580" y="691"/>
                    </a:lnTo>
                    <a:lnTo>
                      <a:pt x="576" y="686"/>
                    </a:lnTo>
                    <a:lnTo>
                      <a:pt x="562" y="663"/>
                    </a:lnTo>
                    <a:lnTo>
                      <a:pt x="548" y="638"/>
                    </a:lnTo>
                    <a:lnTo>
                      <a:pt x="537" y="612"/>
                    </a:lnTo>
                    <a:lnTo>
                      <a:pt x="527" y="584"/>
                    </a:lnTo>
                    <a:lnTo>
                      <a:pt x="522" y="554"/>
                    </a:lnTo>
                    <a:lnTo>
                      <a:pt x="524" y="526"/>
                    </a:lnTo>
                    <a:lnTo>
                      <a:pt x="532" y="499"/>
                    </a:lnTo>
                    <a:lnTo>
                      <a:pt x="533" y="494"/>
                    </a:lnTo>
                    <a:lnTo>
                      <a:pt x="548" y="461"/>
                    </a:lnTo>
                    <a:lnTo>
                      <a:pt x="558" y="427"/>
                    </a:lnTo>
                    <a:lnTo>
                      <a:pt x="565" y="387"/>
                    </a:lnTo>
                    <a:lnTo>
                      <a:pt x="563" y="344"/>
                    </a:lnTo>
                    <a:lnTo>
                      <a:pt x="553" y="299"/>
                    </a:lnTo>
                    <a:lnTo>
                      <a:pt x="537" y="258"/>
                    </a:lnTo>
                    <a:lnTo>
                      <a:pt x="512" y="220"/>
                    </a:lnTo>
                    <a:lnTo>
                      <a:pt x="482" y="185"/>
                    </a:lnTo>
                    <a:lnTo>
                      <a:pt x="448" y="156"/>
                    </a:lnTo>
                    <a:lnTo>
                      <a:pt x="410" y="134"/>
                    </a:lnTo>
                    <a:lnTo>
                      <a:pt x="368" y="119"/>
                    </a:lnTo>
                    <a:lnTo>
                      <a:pt x="363" y="119"/>
                    </a:lnTo>
                    <a:close/>
                    <a:moveTo>
                      <a:pt x="566" y="0"/>
                    </a:moveTo>
                    <a:lnTo>
                      <a:pt x="598" y="17"/>
                    </a:lnTo>
                    <a:lnTo>
                      <a:pt x="624" y="38"/>
                    </a:lnTo>
                    <a:lnTo>
                      <a:pt x="644" y="63"/>
                    </a:lnTo>
                    <a:lnTo>
                      <a:pt x="659" y="91"/>
                    </a:lnTo>
                    <a:lnTo>
                      <a:pt x="669" y="121"/>
                    </a:lnTo>
                    <a:lnTo>
                      <a:pt x="675" y="151"/>
                    </a:lnTo>
                    <a:lnTo>
                      <a:pt x="679" y="180"/>
                    </a:lnTo>
                    <a:lnTo>
                      <a:pt x="680" y="209"/>
                    </a:lnTo>
                    <a:lnTo>
                      <a:pt x="680" y="235"/>
                    </a:lnTo>
                    <a:lnTo>
                      <a:pt x="661" y="273"/>
                    </a:lnTo>
                    <a:lnTo>
                      <a:pt x="636" y="308"/>
                    </a:lnTo>
                    <a:lnTo>
                      <a:pt x="609" y="339"/>
                    </a:lnTo>
                    <a:lnTo>
                      <a:pt x="606" y="344"/>
                    </a:lnTo>
                    <a:lnTo>
                      <a:pt x="606" y="349"/>
                    </a:lnTo>
                    <a:lnTo>
                      <a:pt x="606" y="352"/>
                    </a:lnTo>
                    <a:lnTo>
                      <a:pt x="609" y="356"/>
                    </a:lnTo>
                    <a:lnTo>
                      <a:pt x="613" y="359"/>
                    </a:lnTo>
                    <a:lnTo>
                      <a:pt x="618" y="361"/>
                    </a:lnTo>
                    <a:lnTo>
                      <a:pt x="621" y="359"/>
                    </a:lnTo>
                    <a:lnTo>
                      <a:pt x="626" y="357"/>
                    </a:lnTo>
                    <a:lnTo>
                      <a:pt x="652" y="328"/>
                    </a:lnTo>
                    <a:lnTo>
                      <a:pt x="674" y="296"/>
                    </a:lnTo>
                    <a:lnTo>
                      <a:pt x="702" y="324"/>
                    </a:lnTo>
                    <a:lnTo>
                      <a:pt x="722" y="354"/>
                    </a:lnTo>
                    <a:lnTo>
                      <a:pt x="733" y="384"/>
                    </a:lnTo>
                    <a:lnTo>
                      <a:pt x="738" y="413"/>
                    </a:lnTo>
                    <a:lnTo>
                      <a:pt x="740" y="442"/>
                    </a:lnTo>
                    <a:lnTo>
                      <a:pt x="735" y="468"/>
                    </a:lnTo>
                    <a:lnTo>
                      <a:pt x="728" y="494"/>
                    </a:lnTo>
                    <a:lnTo>
                      <a:pt x="707" y="524"/>
                    </a:lnTo>
                    <a:lnTo>
                      <a:pt x="682" y="552"/>
                    </a:lnTo>
                    <a:lnTo>
                      <a:pt x="654" y="575"/>
                    </a:lnTo>
                    <a:lnTo>
                      <a:pt x="624" y="592"/>
                    </a:lnTo>
                    <a:lnTo>
                      <a:pt x="619" y="595"/>
                    </a:lnTo>
                    <a:lnTo>
                      <a:pt x="616" y="598"/>
                    </a:lnTo>
                    <a:lnTo>
                      <a:pt x="616" y="602"/>
                    </a:lnTo>
                    <a:lnTo>
                      <a:pt x="616" y="605"/>
                    </a:lnTo>
                    <a:lnTo>
                      <a:pt x="616" y="610"/>
                    </a:lnTo>
                    <a:lnTo>
                      <a:pt x="619" y="613"/>
                    </a:lnTo>
                    <a:lnTo>
                      <a:pt x="621" y="615"/>
                    </a:lnTo>
                    <a:lnTo>
                      <a:pt x="626" y="617"/>
                    </a:lnTo>
                    <a:lnTo>
                      <a:pt x="629" y="615"/>
                    </a:lnTo>
                    <a:lnTo>
                      <a:pt x="656" y="603"/>
                    </a:lnTo>
                    <a:lnTo>
                      <a:pt x="679" y="587"/>
                    </a:lnTo>
                    <a:lnTo>
                      <a:pt x="700" y="569"/>
                    </a:lnTo>
                    <a:lnTo>
                      <a:pt x="717" y="612"/>
                    </a:lnTo>
                    <a:lnTo>
                      <a:pt x="725" y="650"/>
                    </a:lnTo>
                    <a:lnTo>
                      <a:pt x="728" y="686"/>
                    </a:lnTo>
                    <a:lnTo>
                      <a:pt x="727" y="719"/>
                    </a:lnTo>
                    <a:lnTo>
                      <a:pt x="718" y="747"/>
                    </a:lnTo>
                    <a:lnTo>
                      <a:pt x="707" y="774"/>
                    </a:lnTo>
                    <a:lnTo>
                      <a:pt x="692" y="797"/>
                    </a:lnTo>
                    <a:lnTo>
                      <a:pt x="674" y="818"/>
                    </a:lnTo>
                    <a:lnTo>
                      <a:pt x="652" y="836"/>
                    </a:lnTo>
                    <a:lnTo>
                      <a:pt x="649" y="833"/>
                    </a:lnTo>
                    <a:lnTo>
                      <a:pt x="646" y="831"/>
                    </a:lnTo>
                    <a:lnTo>
                      <a:pt x="642" y="831"/>
                    </a:lnTo>
                    <a:lnTo>
                      <a:pt x="637" y="833"/>
                    </a:lnTo>
                    <a:lnTo>
                      <a:pt x="604" y="850"/>
                    </a:lnTo>
                    <a:lnTo>
                      <a:pt x="571" y="863"/>
                    </a:lnTo>
                    <a:lnTo>
                      <a:pt x="535" y="873"/>
                    </a:lnTo>
                    <a:lnTo>
                      <a:pt x="500" y="878"/>
                    </a:lnTo>
                    <a:lnTo>
                      <a:pt x="464" y="879"/>
                    </a:lnTo>
                    <a:lnTo>
                      <a:pt x="429" y="874"/>
                    </a:lnTo>
                    <a:lnTo>
                      <a:pt x="396" y="863"/>
                    </a:lnTo>
                    <a:lnTo>
                      <a:pt x="365" y="846"/>
                    </a:lnTo>
                    <a:lnTo>
                      <a:pt x="335" y="823"/>
                    </a:lnTo>
                    <a:lnTo>
                      <a:pt x="373" y="805"/>
                    </a:lnTo>
                    <a:lnTo>
                      <a:pt x="408" y="782"/>
                    </a:lnTo>
                    <a:lnTo>
                      <a:pt x="439" y="755"/>
                    </a:lnTo>
                    <a:lnTo>
                      <a:pt x="467" y="724"/>
                    </a:lnTo>
                    <a:lnTo>
                      <a:pt x="469" y="721"/>
                    </a:lnTo>
                    <a:lnTo>
                      <a:pt x="469" y="716"/>
                    </a:lnTo>
                    <a:lnTo>
                      <a:pt x="469" y="711"/>
                    </a:lnTo>
                    <a:lnTo>
                      <a:pt x="466" y="707"/>
                    </a:lnTo>
                    <a:lnTo>
                      <a:pt x="464" y="704"/>
                    </a:lnTo>
                    <a:lnTo>
                      <a:pt x="461" y="703"/>
                    </a:lnTo>
                    <a:lnTo>
                      <a:pt x="456" y="703"/>
                    </a:lnTo>
                    <a:lnTo>
                      <a:pt x="452" y="704"/>
                    </a:lnTo>
                    <a:lnTo>
                      <a:pt x="449" y="707"/>
                    </a:lnTo>
                    <a:lnTo>
                      <a:pt x="418" y="741"/>
                    </a:lnTo>
                    <a:lnTo>
                      <a:pt x="383" y="769"/>
                    </a:lnTo>
                    <a:lnTo>
                      <a:pt x="345" y="792"/>
                    </a:lnTo>
                    <a:lnTo>
                      <a:pt x="304" y="808"/>
                    </a:lnTo>
                    <a:lnTo>
                      <a:pt x="263" y="817"/>
                    </a:lnTo>
                    <a:lnTo>
                      <a:pt x="218" y="820"/>
                    </a:lnTo>
                    <a:lnTo>
                      <a:pt x="175" y="815"/>
                    </a:lnTo>
                    <a:lnTo>
                      <a:pt x="130" y="805"/>
                    </a:lnTo>
                    <a:lnTo>
                      <a:pt x="89" y="785"/>
                    </a:lnTo>
                    <a:lnTo>
                      <a:pt x="61" y="767"/>
                    </a:lnTo>
                    <a:lnTo>
                      <a:pt x="38" y="744"/>
                    </a:lnTo>
                    <a:lnTo>
                      <a:pt x="21" y="717"/>
                    </a:lnTo>
                    <a:lnTo>
                      <a:pt x="10" y="688"/>
                    </a:lnTo>
                    <a:lnTo>
                      <a:pt x="1" y="656"/>
                    </a:lnTo>
                    <a:lnTo>
                      <a:pt x="0" y="625"/>
                    </a:lnTo>
                    <a:lnTo>
                      <a:pt x="0" y="592"/>
                    </a:lnTo>
                    <a:lnTo>
                      <a:pt x="5" y="559"/>
                    </a:lnTo>
                    <a:lnTo>
                      <a:pt x="13" y="527"/>
                    </a:lnTo>
                    <a:lnTo>
                      <a:pt x="31" y="556"/>
                    </a:lnTo>
                    <a:lnTo>
                      <a:pt x="53" y="580"/>
                    </a:lnTo>
                    <a:lnTo>
                      <a:pt x="77" y="602"/>
                    </a:lnTo>
                    <a:lnTo>
                      <a:pt x="81" y="603"/>
                    </a:lnTo>
                    <a:lnTo>
                      <a:pt x="86" y="603"/>
                    </a:lnTo>
                    <a:lnTo>
                      <a:pt x="89" y="602"/>
                    </a:lnTo>
                    <a:lnTo>
                      <a:pt x="92" y="600"/>
                    </a:lnTo>
                    <a:lnTo>
                      <a:pt x="94" y="595"/>
                    </a:lnTo>
                    <a:lnTo>
                      <a:pt x="94" y="592"/>
                    </a:lnTo>
                    <a:lnTo>
                      <a:pt x="94" y="589"/>
                    </a:lnTo>
                    <a:lnTo>
                      <a:pt x="92" y="584"/>
                    </a:lnTo>
                    <a:lnTo>
                      <a:pt x="89" y="580"/>
                    </a:lnTo>
                    <a:lnTo>
                      <a:pt x="63" y="557"/>
                    </a:lnTo>
                    <a:lnTo>
                      <a:pt x="39" y="529"/>
                    </a:lnTo>
                    <a:lnTo>
                      <a:pt x="23" y="498"/>
                    </a:lnTo>
                    <a:lnTo>
                      <a:pt x="23" y="496"/>
                    </a:lnTo>
                    <a:lnTo>
                      <a:pt x="25" y="493"/>
                    </a:lnTo>
                    <a:lnTo>
                      <a:pt x="23" y="488"/>
                    </a:lnTo>
                    <a:lnTo>
                      <a:pt x="21" y="484"/>
                    </a:lnTo>
                    <a:lnTo>
                      <a:pt x="16" y="483"/>
                    </a:lnTo>
                    <a:lnTo>
                      <a:pt x="8" y="453"/>
                    </a:lnTo>
                    <a:lnTo>
                      <a:pt x="5" y="422"/>
                    </a:lnTo>
                    <a:lnTo>
                      <a:pt x="6" y="390"/>
                    </a:lnTo>
                    <a:lnTo>
                      <a:pt x="11" y="379"/>
                    </a:lnTo>
                    <a:lnTo>
                      <a:pt x="13" y="375"/>
                    </a:lnTo>
                    <a:lnTo>
                      <a:pt x="13" y="372"/>
                    </a:lnTo>
                    <a:lnTo>
                      <a:pt x="11" y="370"/>
                    </a:lnTo>
                    <a:lnTo>
                      <a:pt x="21" y="341"/>
                    </a:lnTo>
                    <a:lnTo>
                      <a:pt x="36" y="314"/>
                    </a:lnTo>
                    <a:lnTo>
                      <a:pt x="56" y="288"/>
                    </a:lnTo>
                    <a:lnTo>
                      <a:pt x="81" y="268"/>
                    </a:lnTo>
                    <a:lnTo>
                      <a:pt x="111" y="253"/>
                    </a:lnTo>
                    <a:lnTo>
                      <a:pt x="142" y="245"/>
                    </a:lnTo>
                    <a:lnTo>
                      <a:pt x="175" y="242"/>
                    </a:lnTo>
                    <a:lnTo>
                      <a:pt x="210" y="243"/>
                    </a:lnTo>
                    <a:lnTo>
                      <a:pt x="241" y="252"/>
                    </a:lnTo>
                    <a:lnTo>
                      <a:pt x="271" y="263"/>
                    </a:lnTo>
                    <a:lnTo>
                      <a:pt x="297" y="281"/>
                    </a:lnTo>
                    <a:lnTo>
                      <a:pt x="317" y="303"/>
                    </a:lnTo>
                    <a:lnTo>
                      <a:pt x="332" y="328"/>
                    </a:lnTo>
                    <a:lnTo>
                      <a:pt x="332" y="331"/>
                    </a:lnTo>
                    <a:lnTo>
                      <a:pt x="334" y="334"/>
                    </a:lnTo>
                    <a:lnTo>
                      <a:pt x="337" y="337"/>
                    </a:lnTo>
                    <a:lnTo>
                      <a:pt x="347" y="372"/>
                    </a:lnTo>
                    <a:lnTo>
                      <a:pt x="352" y="407"/>
                    </a:lnTo>
                    <a:lnTo>
                      <a:pt x="353" y="443"/>
                    </a:lnTo>
                    <a:lnTo>
                      <a:pt x="348" y="476"/>
                    </a:lnTo>
                    <a:lnTo>
                      <a:pt x="350" y="481"/>
                    </a:lnTo>
                    <a:lnTo>
                      <a:pt x="350" y="484"/>
                    </a:lnTo>
                    <a:lnTo>
                      <a:pt x="353" y="488"/>
                    </a:lnTo>
                    <a:lnTo>
                      <a:pt x="357" y="491"/>
                    </a:lnTo>
                    <a:lnTo>
                      <a:pt x="362" y="491"/>
                    </a:lnTo>
                    <a:lnTo>
                      <a:pt x="365" y="491"/>
                    </a:lnTo>
                    <a:lnTo>
                      <a:pt x="368" y="489"/>
                    </a:lnTo>
                    <a:lnTo>
                      <a:pt x="372" y="488"/>
                    </a:lnTo>
                    <a:lnTo>
                      <a:pt x="373" y="483"/>
                    </a:lnTo>
                    <a:lnTo>
                      <a:pt x="376" y="442"/>
                    </a:lnTo>
                    <a:lnTo>
                      <a:pt x="375" y="402"/>
                    </a:lnTo>
                    <a:lnTo>
                      <a:pt x="368" y="361"/>
                    </a:lnTo>
                    <a:lnTo>
                      <a:pt x="393" y="367"/>
                    </a:lnTo>
                    <a:lnTo>
                      <a:pt x="419" y="369"/>
                    </a:lnTo>
                    <a:lnTo>
                      <a:pt x="448" y="364"/>
                    </a:lnTo>
                    <a:lnTo>
                      <a:pt x="472" y="356"/>
                    </a:lnTo>
                    <a:lnTo>
                      <a:pt x="477" y="354"/>
                    </a:lnTo>
                    <a:lnTo>
                      <a:pt x="479" y="351"/>
                    </a:lnTo>
                    <a:lnTo>
                      <a:pt x="481" y="346"/>
                    </a:lnTo>
                    <a:lnTo>
                      <a:pt x="481" y="342"/>
                    </a:lnTo>
                    <a:lnTo>
                      <a:pt x="481" y="339"/>
                    </a:lnTo>
                    <a:lnTo>
                      <a:pt x="477" y="336"/>
                    </a:lnTo>
                    <a:lnTo>
                      <a:pt x="474" y="332"/>
                    </a:lnTo>
                    <a:lnTo>
                      <a:pt x="471" y="332"/>
                    </a:lnTo>
                    <a:lnTo>
                      <a:pt x="466" y="332"/>
                    </a:lnTo>
                    <a:lnTo>
                      <a:pt x="448" y="339"/>
                    </a:lnTo>
                    <a:lnTo>
                      <a:pt x="428" y="342"/>
                    </a:lnTo>
                    <a:lnTo>
                      <a:pt x="408" y="344"/>
                    </a:lnTo>
                    <a:lnTo>
                      <a:pt x="386" y="342"/>
                    </a:lnTo>
                    <a:lnTo>
                      <a:pt x="370" y="336"/>
                    </a:lnTo>
                    <a:lnTo>
                      <a:pt x="355" y="323"/>
                    </a:lnTo>
                    <a:lnTo>
                      <a:pt x="353" y="321"/>
                    </a:lnTo>
                    <a:lnTo>
                      <a:pt x="337" y="291"/>
                    </a:lnTo>
                    <a:lnTo>
                      <a:pt x="315" y="265"/>
                    </a:lnTo>
                    <a:lnTo>
                      <a:pt x="297" y="248"/>
                    </a:lnTo>
                    <a:lnTo>
                      <a:pt x="277" y="237"/>
                    </a:lnTo>
                    <a:lnTo>
                      <a:pt x="256" y="227"/>
                    </a:lnTo>
                    <a:lnTo>
                      <a:pt x="279" y="207"/>
                    </a:lnTo>
                    <a:lnTo>
                      <a:pt x="297" y="184"/>
                    </a:lnTo>
                    <a:lnTo>
                      <a:pt x="310" y="157"/>
                    </a:lnTo>
                    <a:lnTo>
                      <a:pt x="317" y="129"/>
                    </a:lnTo>
                    <a:lnTo>
                      <a:pt x="319" y="101"/>
                    </a:lnTo>
                    <a:lnTo>
                      <a:pt x="317" y="71"/>
                    </a:lnTo>
                    <a:lnTo>
                      <a:pt x="357" y="76"/>
                    </a:lnTo>
                    <a:lnTo>
                      <a:pt x="396" y="78"/>
                    </a:lnTo>
                    <a:lnTo>
                      <a:pt x="434" y="73"/>
                    </a:lnTo>
                    <a:lnTo>
                      <a:pt x="472" y="65"/>
                    </a:lnTo>
                    <a:lnTo>
                      <a:pt x="507" y="48"/>
                    </a:lnTo>
                    <a:lnTo>
                      <a:pt x="540" y="27"/>
                    </a:lnTo>
                    <a:lnTo>
                      <a:pt x="56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" name="Freeform 10"/>
              <p:cNvSpPr>
                <a:spLocks/>
              </p:cNvSpPr>
              <p:nvPr/>
            </p:nvSpPr>
            <p:spPr bwMode="auto">
              <a:xfrm>
                <a:off x="8648701" y="3325813"/>
                <a:ext cx="327025" cy="379413"/>
              </a:xfrm>
              <a:custGeom>
                <a:avLst/>
                <a:gdLst>
                  <a:gd name="T0" fmla="*/ 79 w 411"/>
                  <a:gd name="T1" fmla="*/ 0 h 480"/>
                  <a:gd name="T2" fmla="*/ 84 w 411"/>
                  <a:gd name="T3" fmla="*/ 34 h 480"/>
                  <a:gd name="T4" fmla="*/ 94 w 411"/>
                  <a:gd name="T5" fmla="*/ 67 h 480"/>
                  <a:gd name="T6" fmla="*/ 109 w 411"/>
                  <a:gd name="T7" fmla="*/ 96 h 480"/>
                  <a:gd name="T8" fmla="*/ 130 w 411"/>
                  <a:gd name="T9" fmla="*/ 123 h 480"/>
                  <a:gd name="T10" fmla="*/ 157 w 411"/>
                  <a:gd name="T11" fmla="*/ 146 h 480"/>
                  <a:gd name="T12" fmla="*/ 195 w 411"/>
                  <a:gd name="T13" fmla="*/ 169 h 480"/>
                  <a:gd name="T14" fmla="*/ 236 w 411"/>
                  <a:gd name="T15" fmla="*/ 186 h 480"/>
                  <a:gd name="T16" fmla="*/ 279 w 411"/>
                  <a:gd name="T17" fmla="*/ 199 h 480"/>
                  <a:gd name="T18" fmla="*/ 324 w 411"/>
                  <a:gd name="T19" fmla="*/ 207 h 480"/>
                  <a:gd name="T20" fmla="*/ 325 w 411"/>
                  <a:gd name="T21" fmla="*/ 227 h 480"/>
                  <a:gd name="T22" fmla="*/ 332 w 411"/>
                  <a:gd name="T23" fmla="*/ 248 h 480"/>
                  <a:gd name="T24" fmla="*/ 340 w 411"/>
                  <a:gd name="T25" fmla="*/ 273 h 480"/>
                  <a:gd name="T26" fmla="*/ 350 w 411"/>
                  <a:gd name="T27" fmla="*/ 298 h 480"/>
                  <a:gd name="T28" fmla="*/ 362 w 411"/>
                  <a:gd name="T29" fmla="*/ 324 h 480"/>
                  <a:gd name="T30" fmla="*/ 373 w 411"/>
                  <a:gd name="T31" fmla="*/ 351 h 480"/>
                  <a:gd name="T32" fmla="*/ 385 w 411"/>
                  <a:gd name="T33" fmla="*/ 376 h 480"/>
                  <a:gd name="T34" fmla="*/ 395 w 411"/>
                  <a:gd name="T35" fmla="*/ 399 h 480"/>
                  <a:gd name="T36" fmla="*/ 403 w 411"/>
                  <a:gd name="T37" fmla="*/ 418 h 480"/>
                  <a:gd name="T38" fmla="*/ 408 w 411"/>
                  <a:gd name="T39" fmla="*/ 437 h 480"/>
                  <a:gd name="T40" fmla="*/ 411 w 411"/>
                  <a:gd name="T41" fmla="*/ 450 h 480"/>
                  <a:gd name="T42" fmla="*/ 409 w 411"/>
                  <a:gd name="T43" fmla="*/ 458 h 480"/>
                  <a:gd name="T44" fmla="*/ 401 w 411"/>
                  <a:gd name="T45" fmla="*/ 461 h 480"/>
                  <a:gd name="T46" fmla="*/ 383 w 411"/>
                  <a:gd name="T47" fmla="*/ 461 h 480"/>
                  <a:gd name="T48" fmla="*/ 358 w 411"/>
                  <a:gd name="T49" fmla="*/ 465 h 480"/>
                  <a:gd name="T50" fmla="*/ 333 w 411"/>
                  <a:gd name="T51" fmla="*/ 466 h 480"/>
                  <a:gd name="T52" fmla="*/ 307 w 411"/>
                  <a:gd name="T53" fmla="*/ 470 h 480"/>
                  <a:gd name="T54" fmla="*/ 284 w 411"/>
                  <a:gd name="T55" fmla="*/ 475 h 480"/>
                  <a:gd name="T56" fmla="*/ 264 w 411"/>
                  <a:gd name="T57" fmla="*/ 476 h 480"/>
                  <a:gd name="T58" fmla="*/ 251 w 411"/>
                  <a:gd name="T59" fmla="*/ 480 h 480"/>
                  <a:gd name="T60" fmla="*/ 248 w 411"/>
                  <a:gd name="T61" fmla="*/ 480 h 480"/>
                  <a:gd name="T62" fmla="*/ 193 w 411"/>
                  <a:gd name="T63" fmla="*/ 440 h 480"/>
                  <a:gd name="T64" fmla="*/ 148 w 411"/>
                  <a:gd name="T65" fmla="*/ 397 h 480"/>
                  <a:gd name="T66" fmla="*/ 112 w 411"/>
                  <a:gd name="T67" fmla="*/ 352 h 480"/>
                  <a:gd name="T68" fmla="*/ 81 w 411"/>
                  <a:gd name="T69" fmla="*/ 308 h 480"/>
                  <a:gd name="T70" fmla="*/ 56 w 411"/>
                  <a:gd name="T71" fmla="*/ 263 h 480"/>
                  <a:gd name="T72" fmla="*/ 38 w 411"/>
                  <a:gd name="T73" fmla="*/ 220 h 480"/>
                  <a:gd name="T74" fmla="*/ 23 w 411"/>
                  <a:gd name="T75" fmla="*/ 179 h 480"/>
                  <a:gd name="T76" fmla="*/ 13 w 411"/>
                  <a:gd name="T77" fmla="*/ 141 h 480"/>
                  <a:gd name="T78" fmla="*/ 6 w 411"/>
                  <a:gd name="T79" fmla="*/ 108 h 480"/>
                  <a:gd name="T80" fmla="*/ 1 w 411"/>
                  <a:gd name="T81" fmla="*/ 78 h 480"/>
                  <a:gd name="T82" fmla="*/ 0 w 411"/>
                  <a:gd name="T83" fmla="*/ 55 h 480"/>
                  <a:gd name="T84" fmla="*/ 0 w 411"/>
                  <a:gd name="T85" fmla="*/ 38 h 480"/>
                  <a:gd name="T86" fmla="*/ 29 w 411"/>
                  <a:gd name="T87" fmla="*/ 32 h 480"/>
                  <a:gd name="T88" fmla="*/ 56 w 411"/>
                  <a:gd name="T89" fmla="*/ 20 h 480"/>
                  <a:gd name="T90" fmla="*/ 79 w 411"/>
                  <a:gd name="T91" fmla="*/ 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11" h="480">
                    <a:moveTo>
                      <a:pt x="79" y="0"/>
                    </a:moveTo>
                    <a:lnTo>
                      <a:pt x="84" y="34"/>
                    </a:lnTo>
                    <a:lnTo>
                      <a:pt x="94" y="67"/>
                    </a:lnTo>
                    <a:lnTo>
                      <a:pt x="109" y="96"/>
                    </a:lnTo>
                    <a:lnTo>
                      <a:pt x="130" y="123"/>
                    </a:lnTo>
                    <a:lnTo>
                      <a:pt x="157" y="146"/>
                    </a:lnTo>
                    <a:lnTo>
                      <a:pt x="195" y="169"/>
                    </a:lnTo>
                    <a:lnTo>
                      <a:pt x="236" y="186"/>
                    </a:lnTo>
                    <a:lnTo>
                      <a:pt x="279" y="199"/>
                    </a:lnTo>
                    <a:lnTo>
                      <a:pt x="324" y="207"/>
                    </a:lnTo>
                    <a:lnTo>
                      <a:pt x="325" y="227"/>
                    </a:lnTo>
                    <a:lnTo>
                      <a:pt x="332" y="248"/>
                    </a:lnTo>
                    <a:lnTo>
                      <a:pt x="340" y="273"/>
                    </a:lnTo>
                    <a:lnTo>
                      <a:pt x="350" y="298"/>
                    </a:lnTo>
                    <a:lnTo>
                      <a:pt x="362" y="324"/>
                    </a:lnTo>
                    <a:lnTo>
                      <a:pt x="373" y="351"/>
                    </a:lnTo>
                    <a:lnTo>
                      <a:pt x="385" y="376"/>
                    </a:lnTo>
                    <a:lnTo>
                      <a:pt x="395" y="399"/>
                    </a:lnTo>
                    <a:lnTo>
                      <a:pt x="403" y="418"/>
                    </a:lnTo>
                    <a:lnTo>
                      <a:pt x="408" y="437"/>
                    </a:lnTo>
                    <a:lnTo>
                      <a:pt x="411" y="450"/>
                    </a:lnTo>
                    <a:lnTo>
                      <a:pt x="409" y="458"/>
                    </a:lnTo>
                    <a:lnTo>
                      <a:pt x="401" y="461"/>
                    </a:lnTo>
                    <a:lnTo>
                      <a:pt x="383" y="461"/>
                    </a:lnTo>
                    <a:lnTo>
                      <a:pt x="358" y="465"/>
                    </a:lnTo>
                    <a:lnTo>
                      <a:pt x="333" y="466"/>
                    </a:lnTo>
                    <a:lnTo>
                      <a:pt x="307" y="470"/>
                    </a:lnTo>
                    <a:lnTo>
                      <a:pt x="284" y="475"/>
                    </a:lnTo>
                    <a:lnTo>
                      <a:pt x="264" y="476"/>
                    </a:lnTo>
                    <a:lnTo>
                      <a:pt x="251" y="480"/>
                    </a:lnTo>
                    <a:lnTo>
                      <a:pt x="248" y="480"/>
                    </a:lnTo>
                    <a:lnTo>
                      <a:pt x="193" y="440"/>
                    </a:lnTo>
                    <a:lnTo>
                      <a:pt x="148" y="397"/>
                    </a:lnTo>
                    <a:lnTo>
                      <a:pt x="112" y="352"/>
                    </a:lnTo>
                    <a:lnTo>
                      <a:pt x="81" y="308"/>
                    </a:lnTo>
                    <a:lnTo>
                      <a:pt x="56" y="263"/>
                    </a:lnTo>
                    <a:lnTo>
                      <a:pt x="38" y="220"/>
                    </a:lnTo>
                    <a:lnTo>
                      <a:pt x="23" y="179"/>
                    </a:lnTo>
                    <a:lnTo>
                      <a:pt x="13" y="141"/>
                    </a:lnTo>
                    <a:lnTo>
                      <a:pt x="6" y="108"/>
                    </a:lnTo>
                    <a:lnTo>
                      <a:pt x="1" y="78"/>
                    </a:lnTo>
                    <a:lnTo>
                      <a:pt x="0" y="55"/>
                    </a:lnTo>
                    <a:lnTo>
                      <a:pt x="0" y="38"/>
                    </a:lnTo>
                    <a:lnTo>
                      <a:pt x="29" y="32"/>
                    </a:lnTo>
                    <a:lnTo>
                      <a:pt x="56" y="20"/>
                    </a:lnTo>
                    <a:lnTo>
                      <a:pt x="7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8243888" y="1654175"/>
              <a:ext cx="1250950" cy="938213"/>
            </a:xfrm>
            <a:custGeom>
              <a:avLst/>
              <a:gdLst>
                <a:gd name="T0" fmla="*/ 724 w 1576"/>
                <a:gd name="T1" fmla="*/ 122 h 1183"/>
                <a:gd name="T2" fmla="*/ 686 w 1576"/>
                <a:gd name="T3" fmla="*/ 223 h 1183"/>
                <a:gd name="T4" fmla="*/ 887 w 1576"/>
                <a:gd name="T5" fmla="*/ 102 h 1183"/>
                <a:gd name="T6" fmla="*/ 1059 w 1576"/>
                <a:gd name="T7" fmla="*/ 274 h 1183"/>
                <a:gd name="T8" fmla="*/ 1056 w 1576"/>
                <a:gd name="T9" fmla="*/ 325 h 1183"/>
                <a:gd name="T10" fmla="*/ 1327 w 1576"/>
                <a:gd name="T11" fmla="*/ 367 h 1183"/>
                <a:gd name="T12" fmla="*/ 1332 w 1576"/>
                <a:gd name="T13" fmla="*/ 591 h 1183"/>
                <a:gd name="T14" fmla="*/ 1309 w 1576"/>
                <a:gd name="T15" fmla="*/ 628 h 1183"/>
                <a:gd name="T16" fmla="*/ 1573 w 1576"/>
                <a:gd name="T17" fmla="*/ 758 h 1183"/>
                <a:gd name="T18" fmla="*/ 1547 w 1576"/>
                <a:gd name="T19" fmla="*/ 930 h 1183"/>
                <a:gd name="T20" fmla="*/ 1289 w 1576"/>
                <a:gd name="T21" fmla="*/ 882 h 1183"/>
                <a:gd name="T22" fmla="*/ 1284 w 1576"/>
                <a:gd name="T23" fmla="*/ 922 h 1183"/>
                <a:gd name="T24" fmla="*/ 1200 w 1576"/>
                <a:gd name="T25" fmla="*/ 1160 h 1183"/>
                <a:gd name="T26" fmla="*/ 1056 w 1576"/>
                <a:gd name="T27" fmla="*/ 1168 h 1183"/>
                <a:gd name="T28" fmla="*/ 1079 w 1576"/>
                <a:gd name="T29" fmla="*/ 856 h 1183"/>
                <a:gd name="T30" fmla="*/ 894 w 1576"/>
                <a:gd name="T31" fmla="*/ 684 h 1183"/>
                <a:gd name="T32" fmla="*/ 876 w 1576"/>
                <a:gd name="T33" fmla="*/ 720 h 1183"/>
                <a:gd name="T34" fmla="*/ 848 w 1576"/>
                <a:gd name="T35" fmla="*/ 849 h 1183"/>
                <a:gd name="T36" fmla="*/ 1058 w 1576"/>
                <a:gd name="T37" fmla="*/ 869 h 1183"/>
                <a:gd name="T38" fmla="*/ 1020 w 1576"/>
                <a:gd name="T39" fmla="*/ 1158 h 1183"/>
                <a:gd name="T40" fmla="*/ 871 w 1576"/>
                <a:gd name="T41" fmla="*/ 968 h 1183"/>
                <a:gd name="T42" fmla="*/ 588 w 1576"/>
                <a:gd name="T43" fmla="*/ 929 h 1183"/>
                <a:gd name="T44" fmla="*/ 531 w 1576"/>
                <a:gd name="T45" fmla="*/ 887 h 1183"/>
                <a:gd name="T46" fmla="*/ 464 w 1576"/>
                <a:gd name="T47" fmla="*/ 623 h 1183"/>
                <a:gd name="T48" fmla="*/ 616 w 1576"/>
                <a:gd name="T49" fmla="*/ 448 h 1183"/>
                <a:gd name="T50" fmla="*/ 782 w 1576"/>
                <a:gd name="T51" fmla="*/ 634 h 1183"/>
                <a:gd name="T52" fmla="*/ 729 w 1576"/>
                <a:gd name="T53" fmla="*/ 777 h 1183"/>
                <a:gd name="T54" fmla="*/ 868 w 1576"/>
                <a:gd name="T55" fmla="*/ 631 h 1183"/>
                <a:gd name="T56" fmla="*/ 1046 w 1576"/>
                <a:gd name="T57" fmla="*/ 613 h 1183"/>
                <a:gd name="T58" fmla="*/ 864 w 1576"/>
                <a:gd name="T59" fmla="*/ 605 h 1183"/>
                <a:gd name="T60" fmla="*/ 668 w 1576"/>
                <a:gd name="T61" fmla="*/ 428 h 1183"/>
                <a:gd name="T62" fmla="*/ 435 w 1576"/>
                <a:gd name="T63" fmla="*/ 539 h 1183"/>
                <a:gd name="T64" fmla="*/ 240 w 1576"/>
                <a:gd name="T65" fmla="*/ 544 h 1183"/>
                <a:gd name="T66" fmla="*/ 367 w 1576"/>
                <a:gd name="T67" fmla="*/ 534 h 1183"/>
                <a:gd name="T68" fmla="*/ 496 w 1576"/>
                <a:gd name="T69" fmla="*/ 757 h 1183"/>
                <a:gd name="T70" fmla="*/ 418 w 1576"/>
                <a:gd name="T71" fmla="*/ 1001 h 1183"/>
                <a:gd name="T72" fmla="*/ 263 w 1576"/>
                <a:gd name="T73" fmla="*/ 1009 h 1183"/>
                <a:gd name="T74" fmla="*/ 202 w 1576"/>
                <a:gd name="T75" fmla="*/ 651 h 1183"/>
                <a:gd name="T76" fmla="*/ 430 w 1576"/>
                <a:gd name="T77" fmla="*/ 281 h 1183"/>
                <a:gd name="T78" fmla="*/ 631 w 1576"/>
                <a:gd name="T79" fmla="*/ 375 h 1183"/>
                <a:gd name="T80" fmla="*/ 821 w 1576"/>
                <a:gd name="T81" fmla="*/ 302 h 1183"/>
                <a:gd name="T82" fmla="*/ 965 w 1576"/>
                <a:gd name="T83" fmla="*/ 451 h 1183"/>
                <a:gd name="T84" fmla="*/ 897 w 1576"/>
                <a:gd name="T85" fmla="*/ 496 h 1183"/>
                <a:gd name="T86" fmla="*/ 1084 w 1576"/>
                <a:gd name="T87" fmla="*/ 486 h 1183"/>
                <a:gd name="T88" fmla="*/ 1205 w 1576"/>
                <a:gd name="T89" fmla="*/ 663 h 1183"/>
                <a:gd name="T90" fmla="*/ 1216 w 1576"/>
                <a:gd name="T91" fmla="*/ 821 h 1183"/>
                <a:gd name="T92" fmla="*/ 1408 w 1576"/>
                <a:gd name="T93" fmla="*/ 765 h 1183"/>
                <a:gd name="T94" fmla="*/ 1366 w 1576"/>
                <a:gd name="T95" fmla="*/ 732 h 1183"/>
                <a:gd name="T96" fmla="*/ 1173 w 1576"/>
                <a:gd name="T97" fmla="*/ 520 h 1183"/>
                <a:gd name="T98" fmla="*/ 930 w 1576"/>
                <a:gd name="T99" fmla="*/ 296 h 1183"/>
                <a:gd name="T100" fmla="*/ 501 w 1576"/>
                <a:gd name="T101" fmla="*/ 254 h 1183"/>
                <a:gd name="T102" fmla="*/ 157 w 1576"/>
                <a:gd name="T103" fmla="*/ 502 h 1183"/>
                <a:gd name="T104" fmla="*/ 268 w 1576"/>
                <a:gd name="T105" fmla="*/ 857 h 1183"/>
                <a:gd name="T106" fmla="*/ 91 w 1576"/>
                <a:gd name="T107" fmla="*/ 1071 h 1183"/>
                <a:gd name="T108" fmla="*/ 12 w 1576"/>
                <a:gd name="T109" fmla="*/ 669 h 1183"/>
                <a:gd name="T110" fmla="*/ 248 w 1576"/>
                <a:gd name="T111" fmla="*/ 157 h 1183"/>
                <a:gd name="T112" fmla="*/ 372 w 1576"/>
                <a:gd name="T113" fmla="*/ 210 h 1183"/>
                <a:gd name="T114" fmla="*/ 514 w 1576"/>
                <a:gd name="T115" fmla="*/ 41 h 1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576" h="1183">
                  <a:moveTo>
                    <a:pt x="635" y="0"/>
                  </a:moveTo>
                  <a:lnTo>
                    <a:pt x="678" y="7"/>
                  </a:lnTo>
                  <a:lnTo>
                    <a:pt x="717" y="18"/>
                  </a:lnTo>
                  <a:lnTo>
                    <a:pt x="750" y="31"/>
                  </a:lnTo>
                  <a:lnTo>
                    <a:pt x="778" y="48"/>
                  </a:lnTo>
                  <a:lnTo>
                    <a:pt x="801" y="64"/>
                  </a:lnTo>
                  <a:lnTo>
                    <a:pt x="818" y="79"/>
                  </a:lnTo>
                  <a:lnTo>
                    <a:pt x="785" y="89"/>
                  </a:lnTo>
                  <a:lnTo>
                    <a:pt x="752" y="104"/>
                  </a:lnTo>
                  <a:lnTo>
                    <a:pt x="724" y="122"/>
                  </a:lnTo>
                  <a:lnTo>
                    <a:pt x="701" y="147"/>
                  </a:lnTo>
                  <a:lnTo>
                    <a:pt x="681" y="175"/>
                  </a:lnTo>
                  <a:lnTo>
                    <a:pt x="668" y="210"/>
                  </a:lnTo>
                  <a:lnTo>
                    <a:pt x="666" y="215"/>
                  </a:lnTo>
                  <a:lnTo>
                    <a:pt x="668" y="218"/>
                  </a:lnTo>
                  <a:lnTo>
                    <a:pt x="671" y="221"/>
                  </a:lnTo>
                  <a:lnTo>
                    <a:pt x="674" y="225"/>
                  </a:lnTo>
                  <a:lnTo>
                    <a:pt x="678" y="225"/>
                  </a:lnTo>
                  <a:lnTo>
                    <a:pt x="681" y="225"/>
                  </a:lnTo>
                  <a:lnTo>
                    <a:pt x="686" y="223"/>
                  </a:lnTo>
                  <a:lnTo>
                    <a:pt x="689" y="221"/>
                  </a:lnTo>
                  <a:lnTo>
                    <a:pt x="691" y="216"/>
                  </a:lnTo>
                  <a:lnTo>
                    <a:pt x="702" y="188"/>
                  </a:lnTo>
                  <a:lnTo>
                    <a:pt x="717" y="164"/>
                  </a:lnTo>
                  <a:lnTo>
                    <a:pt x="737" y="144"/>
                  </a:lnTo>
                  <a:lnTo>
                    <a:pt x="760" y="127"/>
                  </a:lnTo>
                  <a:lnTo>
                    <a:pt x="787" y="114"/>
                  </a:lnTo>
                  <a:lnTo>
                    <a:pt x="815" y="104"/>
                  </a:lnTo>
                  <a:lnTo>
                    <a:pt x="844" y="98"/>
                  </a:lnTo>
                  <a:lnTo>
                    <a:pt x="887" y="102"/>
                  </a:lnTo>
                  <a:lnTo>
                    <a:pt x="925" y="111"/>
                  </a:lnTo>
                  <a:lnTo>
                    <a:pt x="957" y="124"/>
                  </a:lnTo>
                  <a:lnTo>
                    <a:pt x="982" y="139"/>
                  </a:lnTo>
                  <a:lnTo>
                    <a:pt x="1003" y="157"/>
                  </a:lnTo>
                  <a:lnTo>
                    <a:pt x="1021" y="177"/>
                  </a:lnTo>
                  <a:lnTo>
                    <a:pt x="1034" y="197"/>
                  </a:lnTo>
                  <a:lnTo>
                    <a:pt x="1044" y="218"/>
                  </a:lnTo>
                  <a:lnTo>
                    <a:pt x="1051" y="238"/>
                  </a:lnTo>
                  <a:lnTo>
                    <a:pt x="1056" y="258"/>
                  </a:lnTo>
                  <a:lnTo>
                    <a:pt x="1059" y="274"/>
                  </a:lnTo>
                  <a:lnTo>
                    <a:pt x="1061" y="289"/>
                  </a:lnTo>
                  <a:lnTo>
                    <a:pt x="1061" y="299"/>
                  </a:lnTo>
                  <a:lnTo>
                    <a:pt x="1053" y="304"/>
                  </a:lnTo>
                  <a:lnTo>
                    <a:pt x="1049" y="306"/>
                  </a:lnTo>
                  <a:lnTo>
                    <a:pt x="1046" y="311"/>
                  </a:lnTo>
                  <a:lnTo>
                    <a:pt x="1046" y="314"/>
                  </a:lnTo>
                  <a:lnTo>
                    <a:pt x="1048" y="317"/>
                  </a:lnTo>
                  <a:lnTo>
                    <a:pt x="1049" y="321"/>
                  </a:lnTo>
                  <a:lnTo>
                    <a:pt x="1053" y="324"/>
                  </a:lnTo>
                  <a:lnTo>
                    <a:pt x="1056" y="325"/>
                  </a:lnTo>
                  <a:lnTo>
                    <a:pt x="1059" y="325"/>
                  </a:lnTo>
                  <a:lnTo>
                    <a:pt x="1064" y="324"/>
                  </a:lnTo>
                  <a:lnTo>
                    <a:pt x="1100" y="309"/>
                  </a:lnTo>
                  <a:lnTo>
                    <a:pt x="1137" y="299"/>
                  </a:lnTo>
                  <a:lnTo>
                    <a:pt x="1167" y="301"/>
                  </a:lnTo>
                  <a:lnTo>
                    <a:pt x="1200" y="304"/>
                  </a:lnTo>
                  <a:lnTo>
                    <a:pt x="1231" y="312"/>
                  </a:lnTo>
                  <a:lnTo>
                    <a:pt x="1264" y="324"/>
                  </a:lnTo>
                  <a:lnTo>
                    <a:pt x="1297" y="342"/>
                  </a:lnTo>
                  <a:lnTo>
                    <a:pt x="1327" y="367"/>
                  </a:lnTo>
                  <a:lnTo>
                    <a:pt x="1355" y="398"/>
                  </a:lnTo>
                  <a:lnTo>
                    <a:pt x="1375" y="431"/>
                  </a:lnTo>
                  <a:lnTo>
                    <a:pt x="1388" y="463"/>
                  </a:lnTo>
                  <a:lnTo>
                    <a:pt x="1395" y="489"/>
                  </a:lnTo>
                  <a:lnTo>
                    <a:pt x="1395" y="514"/>
                  </a:lnTo>
                  <a:lnTo>
                    <a:pt x="1391" y="535"/>
                  </a:lnTo>
                  <a:lnTo>
                    <a:pt x="1385" y="553"/>
                  </a:lnTo>
                  <a:lnTo>
                    <a:pt x="1376" y="568"/>
                  </a:lnTo>
                  <a:lnTo>
                    <a:pt x="1366" y="580"/>
                  </a:lnTo>
                  <a:lnTo>
                    <a:pt x="1332" y="591"/>
                  </a:lnTo>
                  <a:lnTo>
                    <a:pt x="1297" y="608"/>
                  </a:lnTo>
                  <a:lnTo>
                    <a:pt x="1292" y="611"/>
                  </a:lnTo>
                  <a:lnTo>
                    <a:pt x="1290" y="615"/>
                  </a:lnTo>
                  <a:lnTo>
                    <a:pt x="1290" y="618"/>
                  </a:lnTo>
                  <a:lnTo>
                    <a:pt x="1292" y="621"/>
                  </a:lnTo>
                  <a:lnTo>
                    <a:pt x="1294" y="626"/>
                  </a:lnTo>
                  <a:lnTo>
                    <a:pt x="1297" y="628"/>
                  </a:lnTo>
                  <a:lnTo>
                    <a:pt x="1300" y="629"/>
                  </a:lnTo>
                  <a:lnTo>
                    <a:pt x="1304" y="629"/>
                  </a:lnTo>
                  <a:lnTo>
                    <a:pt x="1309" y="628"/>
                  </a:lnTo>
                  <a:lnTo>
                    <a:pt x="1338" y="615"/>
                  </a:lnTo>
                  <a:lnTo>
                    <a:pt x="1366" y="605"/>
                  </a:lnTo>
                  <a:lnTo>
                    <a:pt x="1416" y="615"/>
                  </a:lnTo>
                  <a:lnTo>
                    <a:pt x="1457" y="628"/>
                  </a:lnTo>
                  <a:lnTo>
                    <a:pt x="1490" y="644"/>
                  </a:lnTo>
                  <a:lnTo>
                    <a:pt x="1518" y="664"/>
                  </a:lnTo>
                  <a:lnTo>
                    <a:pt x="1540" y="686"/>
                  </a:lnTo>
                  <a:lnTo>
                    <a:pt x="1555" y="709"/>
                  </a:lnTo>
                  <a:lnTo>
                    <a:pt x="1566" y="734"/>
                  </a:lnTo>
                  <a:lnTo>
                    <a:pt x="1573" y="758"/>
                  </a:lnTo>
                  <a:lnTo>
                    <a:pt x="1576" y="785"/>
                  </a:lnTo>
                  <a:lnTo>
                    <a:pt x="1576" y="810"/>
                  </a:lnTo>
                  <a:lnTo>
                    <a:pt x="1575" y="833"/>
                  </a:lnTo>
                  <a:lnTo>
                    <a:pt x="1571" y="856"/>
                  </a:lnTo>
                  <a:lnTo>
                    <a:pt x="1566" y="876"/>
                  </a:lnTo>
                  <a:lnTo>
                    <a:pt x="1560" y="894"/>
                  </a:lnTo>
                  <a:lnTo>
                    <a:pt x="1555" y="909"/>
                  </a:lnTo>
                  <a:lnTo>
                    <a:pt x="1550" y="920"/>
                  </a:lnTo>
                  <a:lnTo>
                    <a:pt x="1547" y="929"/>
                  </a:lnTo>
                  <a:lnTo>
                    <a:pt x="1547" y="930"/>
                  </a:lnTo>
                  <a:lnTo>
                    <a:pt x="1565" y="933"/>
                  </a:lnTo>
                  <a:lnTo>
                    <a:pt x="1538" y="958"/>
                  </a:lnTo>
                  <a:lnTo>
                    <a:pt x="1509" y="975"/>
                  </a:lnTo>
                  <a:lnTo>
                    <a:pt x="1475" y="988"/>
                  </a:lnTo>
                  <a:lnTo>
                    <a:pt x="1442" y="995"/>
                  </a:lnTo>
                  <a:lnTo>
                    <a:pt x="1406" y="996"/>
                  </a:lnTo>
                  <a:lnTo>
                    <a:pt x="1370" y="995"/>
                  </a:lnTo>
                  <a:lnTo>
                    <a:pt x="1335" y="988"/>
                  </a:lnTo>
                  <a:lnTo>
                    <a:pt x="1315" y="933"/>
                  </a:lnTo>
                  <a:lnTo>
                    <a:pt x="1289" y="882"/>
                  </a:lnTo>
                  <a:lnTo>
                    <a:pt x="1286" y="879"/>
                  </a:lnTo>
                  <a:lnTo>
                    <a:pt x="1281" y="877"/>
                  </a:lnTo>
                  <a:lnTo>
                    <a:pt x="1277" y="877"/>
                  </a:lnTo>
                  <a:lnTo>
                    <a:pt x="1272" y="877"/>
                  </a:lnTo>
                  <a:lnTo>
                    <a:pt x="1269" y="881"/>
                  </a:lnTo>
                  <a:lnTo>
                    <a:pt x="1267" y="882"/>
                  </a:lnTo>
                  <a:lnTo>
                    <a:pt x="1266" y="887"/>
                  </a:lnTo>
                  <a:lnTo>
                    <a:pt x="1266" y="891"/>
                  </a:lnTo>
                  <a:lnTo>
                    <a:pt x="1267" y="895"/>
                  </a:lnTo>
                  <a:lnTo>
                    <a:pt x="1284" y="922"/>
                  </a:lnTo>
                  <a:lnTo>
                    <a:pt x="1297" y="950"/>
                  </a:lnTo>
                  <a:lnTo>
                    <a:pt x="1307" y="980"/>
                  </a:lnTo>
                  <a:lnTo>
                    <a:pt x="1315" y="1009"/>
                  </a:lnTo>
                  <a:lnTo>
                    <a:pt x="1317" y="1039"/>
                  </a:lnTo>
                  <a:lnTo>
                    <a:pt x="1315" y="1069"/>
                  </a:lnTo>
                  <a:lnTo>
                    <a:pt x="1309" y="1095"/>
                  </a:lnTo>
                  <a:lnTo>
                    <a:pt x="1294" y="1122"/>
                  </a:lnTo>
                  <a:lnTo>
                    <a:pt x="1274" y="1143"/>
                  </a:lnTo>
                  <a:lnTo>
                    <a:pt x="1246" y="1163"/>
                  </a:lnTo>
                  <a:lnTo>
                    <a:pt x="1200" y="1160"/>
                  </a:lnTo>
                  <a:lnTo>
                    <a:pt x="1153" y="1166"/>
                  </a:lnTo>
                  <a:lnTo>
                    <a:pt x="1112" y="1181"/>
                  </a:lnTo>
                  <a:lnTo>
                    <a:pt x="1109" y="1178"/>
                  </a:lnTo>
                  <a:lnTo>
                    <a:pt x="1107" y="1175"/>
                  </a:lnTo>
                  <a:lnTo>
                    <a:pt x="1102" y="1175"/>
                  </a:lnTo>
                  <a:lnTo>
                    <a:pt x="1099" y="1175"/>
                  </a:lnTo>
                  <a:lnTo>
                    <a:pt x="1056" y="1180"/>
                  </a:lnTo>
                  <a:lnTo>
                    <a:pt x="1011" y="1183"/>
                  </a:lnTo>
                  <a:lnTo>
                    <a:pt x="1034" y="1176"/>
                  </a:lnTo>
                  <a:lnTo>
                    <a:pt x="1056" y="1168"/>
                  </a:lnTo>
                  <a:lnTo>
                    <a:pt x="1086" y="1148"/>
                  </a:lnTo>
                  <a:lnTo>
                    <a:pt x="1110" y="1122"/>
                  </a:lnTo>
                  <a:lnTo>
                    <a:pt x="1129" y="1090"/>
                  </a:lnTo>
                  <a:lnTo>
                    <a:pt x="1142" y="1056"/>
                  </a:lnTo>
                  <a:lnTo>
                    <a:pt x="1147" y="1021"/>
                  </a:lnTo>
                  <a:lnTo>
                    <a:pt x="1145" y="985"/>
                  </a:lnTo>
                  <a:lnTo>
                    <a:pt x="1135" y="945"/>
                  </a:lnTo>
                  <a:lnTo>
                    <a:pt x="1122" y="910"/>
                  </a:lnTo>
                  <a:lnTo>
                    <a:pt x="1102" y="881"/>
                  </a:lnTo>
                  <a:lnTo>
                    <a:pt x="1079" y="856"/>
                  </a:lnTo>
                  <a:lnTo>
                    <a:pt x="1053" y="836"/>
                  </a:lnTo>
                  <a:lnTo>
                    <a:pt x="1023" y="821"/>
                  </a:lnTo>
                  <a:lnTo>
                    <a:pt x="990" y="813"/>
                  </a:lnTo>
                  <a:lnTo>
                    <a:pt x="988" y="811"/>
                  </a:lnTo>
                  <a:lnTo>
                    <a:pt x="985" y="810"/>
                  </a:lnTo>
                  <a:lnTo>
                    <a:pt x="957" y="793"/>
                  </a:lnTo>
                  <a:lnTo>
                    <a:pt x="932" y="772"/>
                  </a:lnTo>
                  <a:lnTo>
                    <a:pt x="912" y="745"/>
                  </a:lnTo>
                  <a:lnTo>
                    <a:pt x="899" y="715"/>
                  </a:lnTo>
                  <a:lnTo>
                    <a:pt x="894" y="684"/>
                  </a:lnTo>
                  <a:lnTo>
                    <a:pt x="892" y="679"/>
                  </a:lnTo>
                  <a:lnTo>
                    <a:pt x="889" y="676"/>
                  </a:lnTo>
                  <a:lnTo>
                    <a:pt x="886" y="674"/>
                  </a:lnTo>
                  <a:lnTo>
                    <a:pt x="882" y="672"/>
                  </a:lnTo>
                  <a:lnTo>
                    <a:pt x="879" y="672"/>
                  </a:lnTo>
                  <a:lnTo>
                    <a:pt x="874" y="674"/>
                  </a:lnTo>
                  <a:lnTo>
                    <a:pt x="871" y="676"/>
                  </a:lnTo>
                  <a:lnTo>
                    <a:pt x="869" y="679"/>
                  </a:lnTo>
                  <a:lnTo>
                    <a:pt x="869" y="684"/>
                  </a:lnTo>
                  <a:lnTo>
                    <a:pt x="876" y="720"/>
                  </a:lnTo>
                  <a:lnTo>
                    <a:pt x="891" y="755"/>
                  </a:lnTo>
                  <a:lnTo>
                    <a:pt x="912" y="785"/>
                  </a:lnTo>
                  <a:lnTo>
                    <a:pt x="940" y="810"/>
                  </a:lnTo>
                  <a:lnTo>
                    <a:pt x="896" y="816"/>
                  </a:lnTo>
                  <a:lnTo>
                    <a:pt x="851" y="831"/>
                  </a:lnTo>
                  <a:lnTo>
                    <a:pt x="848" y="834"/>
                  </a:lnTo>
                  <a:lnTo>
                    <a:pt x="846" y="838"/>
                  </a:lnTo>
                  <a:lnTo>
                    <a:pt x="846" y="841"/>
                  </a:lnTo>
                  <a:lnTo>
                    <a:pt x="846" y="844"/>
                  </a:lnTo>
                  <a:lnTo>
                    <a:pt x="848" y="849"/>
                  </a:lnTo>
                  <a:lnTo>
                    <a:pt x="851" y="851"/>
                  </a:lnTo>
                  <a:lnTo>
                    <a:pt x="854" y="853"/>
                  </a:lnTo>
                  <a:lnTo>
                    <a:pt x="859" y="854"/>
                  </a:lnTo>
                  <a:lnTo>
                    <a:pt x="864" y="853"/>
                  </a:lnTo>
                  <a:lnTo>
                    <a:pt x="901" y="839"/>
                  </a:lnTo>
                  <a:lnTo>
                    <a:pt x="935" y="833"/>
                  </a:lnTo>
                  <a:lnTo>
                    <a:pt x="968" y="833"/>
                  </a:lnTo>
                  <a:lnTo>
                    <a:pt x="1001" y="839"/>
                  </a:lnTo>
                  <a:lnTo>
                    <a:pt x="1031" y="851"/>
                  </a:lnTo>
                  <a:lnTo>
                    <a:pt x="1058" y="869"/>
                  </a:lnTo>
                  <a:lnTo>
                    <a:pt x="1081" y="894"/>
                  </a:lnTo>
                  <a:lnTo>
                    <a:pt x="1100" y="924"/>
                  </a:lnTo>
                  <a:lnTo>
                    <a:pt x="1115" y="960"/>
                  </a:lnTo>
                  <a:lnTo>
                    <a:pt x="1122" y="996"/>
                  </a:lnTo>
                  <a:lnTo>
                    <a:pt x="1122" y="1033"/>
                  </a:lnTo>
                  <a:lnTo>
                    <a:pt x="1112" y="1066"/>
                  </a:lnTo>
                  <a:lnTo>
                    <a:pt x="1096" y="1097"/>
                  </a:lnTo>
                  <a:lnTo>
                    <a:pt x="1072" y="1125"/>
                  </a:lnTo>
                  <a:lnTo>
                    <a:pt x="1044" y="1147"/>
                  </a:lnTo>
                  <a:lnTo>
                    <a:pt x="1020" y="1158"/>
                  </a:lnTo>
                  <a:lnTo>
                    <a:pt x="991" y="1163"/>
                  </a:lnTo>
                  <a:lnTo>
                    <a:pt x="963" y="1165"/>
                  </a:lnTo>
                  <a:lnTo>
                    <a:pt x="934" y="1163"/>
                  </a:lnTo>
                  <a:lnTo>
                    <a:pt x="906" y="1160"/>
                  </a:lnTo>
                  <a:lnTo>
                    <a:pt x="879" y="1153"/>
                  </a:lnTo>
                  <a:lnTo>
                    <a:pt x="889" y="1120"/>
                  </a:lnTo>
                  <a:lnTo>
                    <a:pt x="894" y="1082"/>
                  </a:lnTo>
                  <a:lnTo>
                    <a:pt x="892" y="1043"/>
                  </a:lnTo>
                  <a:lnTo>
                    <a:pt x="882" y="1001"/>
                  </a:lnTo>
                  <a:lnTo>
                    <a:pt x="871" y="968"/>
                  </a:lnTo>
                  <a:lnTo>
                    <a:pt x="853" y="940"/>
                  </a:lnTo>
                  <a:lnTo>
                    <a:pt x="830" y="920"/>
                  </a:lnTo>
                  <a:lnTo>
                    <a:pt x="803" y="904"/>
                  </a:lnTo>
                  <a:lnTo>
                    <a:pt x="775" y="894"/>
                  </a:lnTo>
                  <a:lnTo>
                    <a:pt x="745" y="889"/>
                  </a:lnTo>
                  <a:lnTo>
                    <a:pt x="712" y="887"/>
                  </a:lnTo>
                  <a:lnTo>
                    <a:pt x="681" y="892"/>
                  </a:lnTo>
                  <a:lnTo>
                    <a:pt x="648" y="900"/>
                  </a:lnTo>
                  <a:lnTo>
                    <a:pt x="616" y="912"/>
                  </a:lnTo>
                  <a:lnTo>
                    <a:pt x="588" y="929"/>
                  </a:lnTo>
                  <a:lnTo>
                    <a:pt x="562" y="947"/>
                  </a:lnTo>
                  <a:lnTo>
                    <a:pt x="539" y="970"/>
                  </a:lnTo>
                  <a:lnTo>
                    <a:pt x="519" y="996"/>
                  </a:lnTo>
                  <a:lnTo>
                    <a:pt x="506" y="1024"/>
                  </a:lnTo>
                  <a:lnTo>
                    <a:pt x="481" y="1014"/>
                  </a:lnTo>
                  <a:lnTo>
                    <a:pt x="455" y="1008"/>
                  </a:lnTo>
                  <a:lnTo>
                    <a:pt x="481" y="985"/>
                  </a:lnTo>
                  <a:lnTo>
                    <a:pt x="502" y="955"/>
                  </a:lnTo>
                  <a:lnTo>
                    <a:pt x="519" y="924"/>
                  </a:lnTo>
                  <a:lnTo>
                    <a:pt x="531" y="887"/>
                  </a:lnTo>
                  <a:lnTo>
                    <a:pt x="537" y="853"/>
                  </a:lnTo>
                  <a:lnTo>
                    <a:pt x="539" y="821"/>
                  </a:lnTo>
                  <a:lnTo>
                    <a:pt x="537" y="791"/>
                  </a:lnTo>
                  <a:lnTo>
                    <a:pt x="529" y="762"/>
                  </a:lnTo>
                  <a:lnTo>
                    <a:pt x="516" y="739"/>
                  </a:lnTo>
                  <a:lnTo>
                    <a:pt x="502" y="717"/>
                  </a:lnTo>
                  <a:lnTo>
                    <a:pt x="488" y="696"/>
                  </a:lnTo>
                  <a:lnTo>
                    <a:pt x="476" y="674"/>
                  </a:lnTo>
                  <a:lnTo>
                    <a:pt x="468" y="649"/>
                  </a:lnTo>
                  <a:lnTo>
                    <a:pt x="464" y="623"/>
                  </a:lnTo>
                  <a:lnTo>
                    <a:pt x="464" y="621"/>
                  </a:lnTo>
                  <a:lnTo>
                    <a:pt x="464" y="620"/>
                  </a:lnTo>
                  <a:lnTo>
                    <a:pt x="469" y="588"/>
                  </a:lnTo>
                  <a:lnTo>
                    <a:pt x="476" y="557"/>
                  </a:lnTo>
                  <a:lnTo>
                    <a:pt x="488" y="529"/>
                  </a:lnTo>
                  <a:lnTo>
                    <a:pt x="502" y="504"/>
                  </a:lnTo>
                  <a:lnTo>
                    <a:pt x="524" y="482"/>
                  </a:lnTo>
                  <a:lnTo>
                    <a:pt x="549" y="464"/>
                  </a:lnTo>
                  <a:lnTo>
                    <a:pt x="580" y="453"/>
                  </a:lnTo>
                  <a:lnTo>
                    <a:pt x="616" y="448"/>
                  </a:lnTo>
                  <a:lnTo>
                    <a:pt x="656" y="451"/>
                  </a:lnTo>
                  <a:lnTo>
                    <a:pt x="692" y="458"/>
                  </a:lnTo>
                  <a:lnTo>
                    <a:pt x="719" y="469"/>
                  </a:lnTo>
                  <a:lnTo>
                    <a:pt x="740" y="484"/>
                  </a:lnTo>
                  <a:lnTo>
                    <a:pt x="757" y="506"/>
                  </a:lnTo>
                  <a:lnTo>
                    <a:pt x="770" y="529"/>
                  </a:lnTo>
                  <a:lnTo>
                    <a:pt x="778" y="553"/>
                  </a:lnTo>
                  <a:lnTo>
                    <a:pt x="783" y="582"/>
                  </a:lnTo>
                  <a:lnTo>
                    <a:pt x="785" y="608"/>
                  </a:lnTo>
                  <a:lnTo>
                    <a:pt x="782" y="634"/>
                  </a:lnTo>
                  <a:lnTo>
                    <a:pt x="767" y="677"/>
                  </a:lnTo>
                  <a:lnTo>
                    <a:pt x="745" y="719"/>
                  </a:lnTo>
                  <a:lnTo>
                    <a:pt x="719" y="755"/>
                  </a:lnTo>
                  <a:lnTo>
                    <a:pt x="716" y="758"/>
                  </a:lnTo>
                  <a:lnTo>
                    <a:pt x="716" y="763"/>
                  </a:lnTo>
                  <a:lnTo>
                    <a:pt x="717" y="767"/>
                  </a:lnTo>
                  <a:lnTo>
                    <a:pt x="719" y="772"/>
                  </a:lnTo>
                  <a:lnTo>
                    <a:pt x="721" y="773"/>
                  </a:lnTo>
                  <a:lnTo>
                    <a:pt x="725" y="775"/>
                  </a:lnTo>
                  <a:lnTo>
                    <a:pt x="729" y="777"/>
                  </a:lnTo>
                  <a:lnTo>
                    <a:pt x="732" y="775"/>
                  </a:lnTo>
                  <a:lnTo>
                    <a:pt x="735" y="772"/>
                  </a:lnTo>
                  <a:lnTo>
                    <a:pt x="762" y="737"/>
                  </a:lnTo>
                  <a:lnTo>
                    <a:pt x="783" y="699"/>
                  </a:lnTo>
                  <a:lnTo>
                    <a:pt x="800" y="659"/>
                  </a:lnTo>
                  <a:lnTo>
                    <a:pt x="808" y="616"/>
                  </a:lnTo>
                  <a:lnTo>
                    <a:pt x="810" y="606"/>
                  </a:lnTo>
                  <a:lnTo>
                    <a:pt x="810" y="596"/>
                  </a:lnTo>
                  <a:lnTo>
                    <a:pt x="838" y="618"/>
                  </a:lnTo>
                  <a:lnTo>
                    <a:pt x="868" y="631"/>
                  </a:lnTo>
                  <a:lnTo>
                    <a:pt x="901" y="639"/>
                  </a:lnTo>
                  <a:lnTo>
                    <a:pt x="935" y="643"/>
                  </a:lnTo>
                  <a:lnTo>
                    <a:pt x="972" y="643"/>
                  </a:lnTo>
                  <a:lnTo>
                    <a:pt x="1006" y="638"/>
                  </a:lnTo>
                  <a:lnTo>
                    <a:pt x="1038" y="629"/>
                  </a:lnTo>
                  <a:lnTo>
                    <a:pt x="1043" y="628"/>
                  </a:lnTo>
                  <a:lnTo>
                    <a:pt x="1044" y="625"/>
                  </a:lnTo>
                  <a:lnTo>
                    <a:pt x="1046" y="621"/>
                  </a:lnTo>
                  <a:lnTo>
                    <a:pt x="1046" y="616"/>
                  </a:lnTo>
                  <a:lnTo>
                    <a:pt x="1046" y="613"/>
                  </a:lnTo>
                  <a:lnTo>
                    <a:pt x="1043" y="610"/>
                  </a:lnTo>
                  <a:lnTo>
                    <a:pt x="1041" y="606"/>
                  </a:lnTo>
                  <a:lnTo>
                    <a:pt x="1036" y="606"/>
                  </a:lnTo>
                  <a:lnTo>
                    <a:pt x="1031" y="606"/>
                  </a:lnTo>
                  <a:lnTo>
                    <a:pt x="1005" y="613"/>
                  </a:lnTo>
                  <a:lnTo>
                    <a:pt x="977" y="618"/>
                  </a:lnTo>
                  <a:lnTo>
                    <a:pt x="949" y="620"/>
                  </a:lnTo>
                  <a:lnTo>
                    <a:pt x="919" y="618"/>
                  </a:lnTo>
                  <a:lnTo>
                    <a:pt x="891" y="613"/>
                  </a:lnTo>
                  <a:lnTo>
                    <a:pt x="864" y="605"/>
                  </a:lnTo>
                  <a:lnTo>
                    <a:pt x="839" y="590"/>
                  </a:lnTo>
                  <a:lnTo>
                    <a:pt x="820" y="572"/>
                  </a:lnTo>
                  <a:lnTo>
                    <a:pt x="803" y="547"/>
                  </a:lnTo>
                  <a:lnTo>
                    <a:pt x="803" y="545"/>
                  </a:lnTo>
                  <a:lnTo>
                    <a:pt x="792" y="517"/>
                  </a:lnTo>
                  <a:lnTo>
                    <a:pt x="775" y="491"/>
                  </a:lnTo>
                  <a:lnTo>
                    <a:pt x="755" y="468"/>
                  </a:lnTo>
                  <a:lnTo>
                    <a:pt x="732" y="449"/>
                  </a:lnTo>
                  <a:lnTo>
                    <a:pt x="704" y="436"/>
                  </a:lnTo>
                  <a:lnTo>
                    <a:pt x="668" y="428"/>
                  </a:lnTo>
                  <a:lnTo>
                    <a:pt x="630" y="425"/>
                  </a:lnTo>
                  <a:lnTo>
                    <a:pt x="593" y="426"/>
                  </a:lnTo>
                  <a:lnTo>
                    <a:pt x="555" y="435"/>
                  </a:lnTo>
                  <a:lnTo>
                    <a:pt x="529" y="446"/>
                  </a:lnTo>
                  <a:lnTo>
                    <a:pt x="506" y="463"/>
                  </a:lnTo>
                  <a:lnTo>
                    <a:pt x="486" y="484"/>
                  </a:lnTo>
                  <a:lnTo>
                    <a:pt x="471" y="507"/>
                  </a:lnTo>
                  <a:lnTo>
                    <a:pt x="460" y="534"/>
                  </a:lnTo>
                  <a:lnTo>
                    <a:pt x="451" y="560"/>
                  </a:lnTo>
                  <a:lnTo>
                    <a:pt x="435" y="539"/>
                  </a:lnTo>
                  <a:lnTo>
                    <a:pt x="413" y="522"/>
                  </a:lnTo>
                  <a:lnTo>
                    <a:pt x="388" y="512"/>
                  </a:lnTo>
                  <a:lnTo>
                    <a:pt x="360" y="507"/>
                  </a:lnTo>
                  <a:lnTo>
                    <a:pt x="332" y="507"/>
                  </a:lnTo>
                  <a:lnTo>
                    <a:pt x="303" y="512"/>
                  </a:lnTo>
                  <a:lnTo>
                    <a:pt x="273" y="520"/>
                  </a:lnTo>
                  <a:lnTo>
                    <a:pt x="246" y="534"/>
                  </a:lnTo>
                  <a:lnTo>
                    <a:pt x="243" y="537"/>
                  </a:lnTo>
                  <a:lnTo>
                    <a:pt x="240" y="540"/>
                  </a:lnTo>
                  <a:lnTo>
                    <a:pt x="240" y="544"/>
                  </a:lnTo>
                  <a:lnTo>
                    <a:pt x="241" y="549"/>
                  </a:lnTo>
                  <a:lnTo>
                    <a:pt x="243" y="552"/>
                  </a:lnTo>
                  <a:lnTo>
                    <a:pt x="246" y="553"/>
                  </a:lnTo>
                  <a:lnTo>
                    <a:pt x="250" y="555"/>
                  </a:lnTo>
                  <a:lnTo>
                    <a:pt x="255" y="557"/>
                  </a:lnTo>
                  <a:lnTo>
                    <a:pt x="258" y="555"/>
                  </a:lnTo>
                  <a:lnTo>
                    <a:pt x="288" y="542"/>
                  </a:lnTo>
                  <a:lnTo>
                    <a:pt x="316" y="534"/>
                  </a:lnTo>
                  <a:lnTo>
                    <a:pt x="342" y="530"/>
                  </a:lnTo>
                  <a:lnTo>
                    <a:pt x="367" y="534"/>
                  </a:lnTo>
                  <a:lnTo>
                    <a:pt x="390" y="542"/>
                  </a:lnTo>
                  <a:lnTo>
                    <a:pt x="410" y="557"/>
                  </a:lnTo>
                  <a:lnTo>
                    <a:pt x="425" y="577"/>
                  </a:lnTo>
                  <a:lnTo>
                    <a:pt x="435" y="605"/>
                  </a:lnTo>
                  <a:lnTo>
                    <a:pt x="440" y="638"/>
                  </a:lnTo>
                  <a:lnTo>
                    <a:pt x="445" y="664"/>
                  </a:lnTo>
                  <a:lnTo>
                    <a:pt x="455" y="689"/>
                  </a:lnTo>
                  <a:lnTo>
                    <a:pt x="468" y="712"/>
                  </a:lnTo>
                  <a:lnTo>
                    <a:pt x="483" y="734"/>
                  </a:lnTo>
                  <a:lnTo>
                    <a:pt x="496" y="757"/>
                  </a:lnTo>
                  <a:lnTo>
                    <a:pt x="507" y="780"/>
                  </a:lnTo>
                  <a:lnTo>
                    <a:pt x="514" y="806"/>
                  </a:lnTo>
                  <a:lnTo>
                    <a:pt x="514" y="836"/>
                  </a:lnTo>
                  <a:lnTo>
                    <a:pt x="511" y="869"/>
                  </a:lnTo>
                  <a:lnTo>
                    <a:pt x="502" y="902"/>
                  </a:lnTo>
                  <a:lnTo>
                    <a:pt x="489" y="933"/>
                  </a:lnTo>
                  <a:lnTo>
                    <a:pt x="471" y="962"/>
                  </a:lnTo>
                  <a:lnTo>
                    <a:pt x="448" y="983"/>
                  </a:lnTo>
                  <a:lnTo>
                    <a:pt x="420" y="1000"/>
                  </a:lnTo>
                  <a:lnTo>
                    <a:pt x="418" y="1001"/>
                  </a:lnTo>
                  <a:lnTo>
                    <a:pt x="415" y="1003"/>
                  </a:lnTo>
                  <a:lnTo>
                    <a:pt x="382" y="1005"/>
                  </a:lnTo>
                  <a:lnTo>
                    <a:pt x="349" y="1009"/>
                  </a:lnTo>
                  <a:lnTo>
                    <a:pt x="317" y="1019"/>
                  </a:lnTo>
                  <a:lnTo>
                    <a:pt x="289" y="1034"/>
                  </a:lnTo>
                  <a:lnTo>
                    <a:pt x="265" y="1054"/>
                  </a:lnTo>
                  <a:lnTo>
                    <a:pt x="246" y="1079"/>
                  </a:lnTo>
                  <a:lnTo>
                    <a:pt x="203" y="1067"/>
                  </a:lnTo>
                  <a:lnTo>
                    <a:pt x="237" y="1041"/>
                  </a:lnTo>
                  <a:lnTo>
                    <a:pt x="263" y="1009"/>
                  </a:lnTo>
                  <a:lnTo>
                    <a:pt x="284" y="975"/>
                  </a:lnTo>
                  <a:lnTo>
                    <a:pt x="296" y="940"/>
                  </a:lnTo>
                  <a:lnTo>
                    <a:pt x="299" y="904"/>
                  </a:lnTo>
                  <a:lnTo>
                    <a:pt x="298" y="869"/>
                  </a:lnTo>
                  <a:lnTo>
                    <a:pt x="288" y="833"/>
                  </a:lnTo>
                  <a:lnTo>
                    <a:pt x="276" y="798"/>
                  </a:lnTo>
                  <a:lnTo>
                    <a:pt x="260" y="763"/>
                  </a:lnTo>
                  <a:lnTo>
                    <a:pt x="243" y="732"/>
                  </a:lnTo>
                  <a:lnTo>
                    <a:pt x="227" y="701"/>
                  </a:lnTo>
                  <a:lnTo>
                    <a:pt x="202" y="651"/>
                  </a:lnTo>
                  <a:lnTo>
                    <a:pt x="187" y="603"/>
                  </a:lnTo>
                  <a:lnTo>
                    <a:pt x="180" y="553"/>
                  </a:lnTo>
                  <a:lnTo>
                    <a:pt x="185" y="507"/>
                  </a:lnTo>
                  <a:lnTo>
                    <a:pt x="199" y="459"/>
                  </a:lnTo>
                  <a:lnTo>
                    <a:pt x="223" y="415"/>
                  </a:lnTo>
                  <a:lnTo>
                    <a:pt x="256" y="372"/>
                  </a:lnTo>
                  <a:lnTo>
                    <a:pt x="296" y="337"/>
                  </a:lnTo>
                  <a:lnTo>
                    <a:pt x="339" y="309"/>
                  </a:lnTo>
                  <a:lnTo>
                    <a:pt x="384" y="291"/>
                  </a:lnTo>
                  <a:lnTo>
                    <a:pt x="430" y="281"/>
                  </a:lnTo>
                  <a:lnTo>
                    <a:pt x="476" y="279"/>
                  </a:lnTo>
                  <a:lnTo>
                    <a:pt x="524" y="286"/>
                  </a:lnTo>
                  <a:lnTo>
                    <a:pt x="572" y="297"/>
                  </a:lnTo>
                  <a:lnTo>
                    <a:pt x="616" y="317"/>
                  </a:lnTo>
                  <a:lnTo>
                    <a:pt x="661" y="344"/>
                  </a:lnTo>
                  <a:lnTo>
                    <a:pt x="648" y="354"/>
                  </a:lnTo>
                  <a:lnTo>
                    <a:pt x="636" y="365"/>
                  </a:lnTo>
                  <a:lnTo>
                    <a:pt x="633" y="368"/>
                  </a:lnTo>
                  <a:lnTo>
                    <a:pt x="631" y="372"/>
                  </a:lnTo>
                  <a:lnTo>
                    <a:pt x="631" y="375"/>
                  </a:lnTo>
                  <a:lnTo>
                    <a:pt x="635" y="380"/>
                  </a:lnTo>
                  <a:lnTo>
                    <a:pt x="636" y="382"/>
                  </a:lnTo>
                  <a:lnTo>
                    <a:pt x="640" y="383"/>
                  </a:lnTo>
                  <a:lnTo>
                    <a:pt x="645" y="385"/>
                  </a:lnTo>
                  <a:lnTo>
                    <a:pt x="648" y="383"/>
                  </a:lnTo>
                  <a:lnTo>
                    <a:pt x="653" y="382"/>
                  </a:lnTo>
                  <a:lnTo>
                    <a:pt x="692" y="352"/>
                  </a:lnTo>
                  <a:lnTo>
                    <a:pt x="735" y="329"/>
                  </a:lnTo>
                  <a:lnTo>
                    <a:pt x="782" y="311"/>
                  </a:lnTo>
                  <a:lnTo>
                    <a:pt x="821" y="302"/>
                  </a:lnTo>
                  <a:lnTo>
                    <a:pt x="858" y="302"/>
                  </a:lnTo>
                  <a:lnTo>
                    <a:pt x="892" y="309"/>
                  </a:lnTo>
                  <a:lnTo>
                    <a:pt x="924" y="321"/>
                  </a:lnTo>
                  <a:lnTo>
                    <a:pt x="953" y="339"/>
                  </a:lnTo>
                  <a:lnTo>
                    <a:pt x="980" y="362"/>
                  </a:lnTo>
                  <a:lnTo>
                    <a:pt x="1005" y="388"/>
                  </a:lnTo>
                  <a:lnTo>
                    <a:pt x="1028" y="418"/>
                  </a:lnTo>
                  <a:lnTo>
                    <a:pt x="1046" y="449"/>
                  </a:lnTo>
                  <a:lnTo>
                    <a:pt x="1006" y="448"/>
                  </a:lnTo>
                  <a:lnTo>
                    <a:pt x="965" y="451"/>
                  </a:lnTo>
                  <a:lnTo>
                    <a:pt x="927" y="461"/>
                  </a:lnTo>
                  <a:lnTo>
                    <a:pt x="891" y="474"/>
                  </a:lnTo>
                  <a:lnTo>
                    <a:pt x="886" y="476"/>
                  </a:lnTo>
                  <a:lnTo>
                    <a:pt x="884" y="479"/>
                  </a:lnTo>
                  <a:lnTo>
                    <a:pt x="884" y="482"/>
                  </a:lnTo>
                  <a:lnTo>
                    <a:pt x="884" y="487"/>
                  </a:lnTo>
                  <a:lnTo>
                    <a:pt x="886" y="491"/>
                  </a:lnTo>
                  <a:lnTo>
                    <a:pt x="889" y="492"/>
                  </a:lnTo>
                  <a:lnTo>
                    <a:pt x="894" y="496"/>
                  </a:lnTo>
                  <a:lnTo>
                    <a:pt x="897" y="496"/>
                  </a:lnTo>
                  <a:lnTo>
                    <a:pt x="902" y="494"/>
                  </a:lnTo>
                  <a:lnTo>
                    <a:pt x="940" y="481"/>
                  </a:lnTo>
                  <a:lnTo>
                    <a:pt x="982" y="474"/>
                  </a:lnTo>
                  <a:lnTo>
                    <a:pt x="1021" y="473"/>
                  </a:lnTo>
                  <a:lnTo>
                    <a:pt x="1062" y="479"/>
                  </a:lnTo>
                  <a:lnTo>
                    <a:pt x="1064" y="482"/>
                  </a:lnTo>
                  <a:lnTo>
                    <a:pt x="1069" y="484"/>
                  </a:lnTo>
                  <a:lnTo>
                    <a:pt x="1072" y="484"/>
                  </a:lnTo>
                  <a:lnTo>
                    <a:pt x="1076" y="482"/>
                  </a:lnTo>
                  <a:lnTo>
                    <a:pt x="1084" y="486"/>
                  </a:lnTo>
                  <a:lnTo>
                    <a:pt x="1114" y="499"/>
                  </a:lnTo>
                  <a:lnTo>
                    <a:pt x="1137" y="515"/>
                  </a:lnTo>
                  <a:lnTo>
                    <a:pt x="1158" y="537"/>
                  </a:lnTo>
                  <a:lnTo>
                    <a:pt x="1173" y="560"/>
                  </a:lnTo>
                  <a:lnTo>
                    <a:pt x="1186" y="585"/>
                  </a:lnTo>
                  <a:lnTo>
                    <a:pt x="1186" y="587"/>
                  </a:lnTo>
                  <a:lnTo>
                    <a:pt x="1186" y="588"/>
                  </a:lnTo>
                  <a:lnTo>
                    <a:pt x="1191" y="601"/>
                  </a:lnTo>
                  <a:lnTo>
                    <a:pt x="1196" y="615"/>
                  </a:lnTo>
                  <a:lnTo>
                    <a:pt x="1205" y="663"/>
                  </a:lnTo>
                  <a:lnTo>
                    <a:pt x="1206" y="712"/>
                  </a:lnTo>
                  <a:lnTo>
                    <a:pt x="1203" y="762"/>
                  </a:lnTo>
                  <a:lnTo>
                    <a:pt x="1196" y="806"/>
                  </a:lnTo>
                  <a:lnTo>
                    <a:pt x="1196" y="811"/>
                  </a:lnTo>
                  <a:lnTo>
                    <a:pt x="1198" y="816"/>
                  </a:lnTo>
                  <a:lnTo>
                    <a:pt x="1201" y="818"/>
                  </a:lnTo>
                  <a:lnTo>
                    <a:pt x="1205" y="821"/>
                  </a:lnTo>
                  <a:lnTo>
                    <a:pt x="1208" y="821"/>
                  </a:lnTo>
                  <a:lnTo>
                    <a:pt x="1211" y="821"/>
                  </a:lnTo>
                  <a:lnTo>
                    <a:pt x="1216" y="821"/>
                  </a:lnTo>
                  <a:lnTo>
                    <a:pt x="1218" y="818"/>
                  </a:lnTo>
                  <a:lnTo>
                    <a:pt x="1219" y="813"/>
                  </a:lnTo>
                  <a:lnTo>
                    <a:pt x="1228" y="767"/>
                  </a:lnTo>
                  <a:lnTo>
                    <a:pt x="1231" y="719"/>
                  </a:lnTo>
                  <a:lnTo>
                    <a:pt x="1229" y="671"/>
                  </a:lnTo>
                  <a:lnTo>
                    <a:pt x="1257" y="701"/>
                  </a:lnTo>
                  <a:lnTo>
                    <a:pt x="1290" y="724"/>
                  </a:lnTo>
                  <a:lnTo>
                    <a:pt x="1327" y="743"/>
                  </a:lnTo>
                  <a:lnTo>
                    <a:pt x="1366" y="757"/>
                  </a:lnTo>
                  <a:lnTo>
                    <a:pt x="1408" y="765"/>
                  </a:lnTo>
                  <a:lnTo>
                    <a:pt x="1411" y="763"/>
                  </a:lnTo>
                  <a:lnTo>
                    <a:pt x="1414" y="762"/>
                  </a:lnTo>
                  <a:lnTo>
                    <a:pt x="1418" y="758"/>
                  </a:lnTo>
                  <a:lnTo>
                    <a:pt x="1418" y="755"/>
                  </a:lnTo>
                  <a:lnTo>
                    <a:pt x="1418" y="752"/>
                  </a:lnTo>
                  <a:lnTo>
                    <a:pt x="1418" y="747"/>
                  </a:lnTo>
                  <a:lnTo>
                    <a:pt x="1414" y="743"/>
                  </a:lnTo>
                  <a:lnTo>
                    <a:pt x="1411" y="742"/>
                  </a:lnTo>
                  <a:lnTo>
                    <a:pt x="1408" y="740"/>
                  </a:lnTo>
                  <a:lnTo>
                    <a:pt x="1366" y="732"/>
                  </a:lnTo>
                  <a:lnTo>
                    <a:pt x="1328" y="717"/>
                  </a:lnTo>
                  <a:lnTo>
                    <a:pt x="1292" y="697"/>
                  </a:lnTo>
                  <a:lnTo>
                    <a:pt x="1262" y="671"/>
                  </a:lnTo>
                  <a:lnTo>
                    <a:pt x="1236" y="638"/>
                  </a:lnTo>
                  <a:lnTo>
                    <a:pt x="1216" y="601"/>
                  </a:lnTo>
                  <a:lnTo>
                    <a:pt x="1213" y="591"/>
                  </a:lnTo>
                  <a:lnTo>
                    <a:pt x="1210" y="583"/>
                  </a:lnTo>
                  <a:lnTo>
                    <a:pt x="1210" y="580"/>
                  </a:lnTo>
                  <a:lnTo>
                    <a:pt x="1193" y="550"/>
                  </a:lnTo>
                  <a:lnTo>
                    <a:pt x="1173" y="520"/>
                  </a:lnTo>
                  <a:lnTo>
                    <a:pt x="1147" y="496"/>
                  </a:lnTo>
                  <a:lnTo>
                    <a:pt x="1115" y="474"/>
                  </a:lnTo>
                  <a:lnTo>
                    <a:pt x="1097" y="464"/>
                  </a:lnTo>
                  <a:lnTo>
                    <a:pt x="1077" y="458"/>
                  </a:lnTo>
                  <a:lnTo>
                    <a:pt x="1059" y="423"/>
                  </a:lnTo>
                  <a:lnTo>
                    <a:pt x="1039" y="392"/>
                  </a:lnTo>
                  <a:lnTo>
                    <a:pt x="1016" y="362"/>
                  </a:lnTo>
                  <a:lnTo>
                    <a:pt x="990" y="335"/>
                  </a:lnTo>
                  <a:lnTo>
                    <a:pt x="962" y="312"/>
                  </a:lnTo>
                  <a:lnTo>
                    <a:pt x="930" y="296"/>
                  </a:lnTo>
                  <a:lnTo>
                    <a:pt x="896" y="283"/>
                  </a:lnTo>
                  <a:lnTo>
                    <a:pt x="859" y="278"/>
                  </a:lnTo>
                  <a:lnTo>
                    <a:pt x="820" y="279"/>
                  </a:lnTo>
                  <a:lnTo>
                    <a:pt x="772" y="289"/>
                  </a:lnTo>
                  <a:lnTo>
                    <a:pt x="725" y="307"/>
                  </a:lnTo>
                  <a:lnTo>
                    <a:pt x="683" y="330"/>
                  </a:lnTo>
                  <a:lnTo>
                    <a:pt x="640" y="302"/>
                  </a:lnTo>
                  <a:lnTo>
                    <a:pt x="595" y="279"/>
                  </a:lnTo>
                  <a:lnTo>
                    <a:pt x="549" y="263"/>
                  </a:lnTo>
                  <a:lnTo>
                    <a:pt x="501" y="254"/>
                  </a:lnTo>
                  <a:lnTo>
                    <a:pt x="451" y="253"/>
                  </a:lnTo>
                  <a:lnTo>
                    <a:pt x="402" y="259"/>
                  </a:lnTo>
                  <a:lnTo>
                    <a:pt x="354" y="276"/>
                  </a:lnTo>
                  <a:lnTo>
                    <a:pt x="314" y="297"/>
                  </a:lnTo>
                  <a:lnTo>
                    <a:pt x="278" y="322"/>
                  </a:lnTo>
                  <a:lnTo>
                    <a:pt x="245" y="350"/>
                  </a:lnTo>
                  <a:lnTo>
                    <a:pt x="215" y="383"/>
                  </a:lnTo>
                  <a:lnTo>
                    <a:pt x="189" y="420"/>
                  </a:lnTo>
                  <a:lnTo>
                    <a:pt x="170" y="459"/>
                  </a:lnTo>
                  <a:lnTo>
                    <a:pt x="157" y="502"/>
                  </a:lnTo>
                  <a:lnTo>
                    <a:pt x="152" y="542"/>
                  </a:lnTo>
                  <a:lnTo>
                    <a:pt x="154" y="578"/>
                  </a:lnTo>
                  <a:lnTo>
                    <a:pt x="162" y="615"/>
                  </a:lnTo>
                  <a:lnTo>
                    <a:pt x="175" y="649"/>
                  </a:lnTo>
                  <a:lnTo>
                    <a:pt x="190" y="684"/>
                  </a:lnTo>
                  <a:lnTo>
                    <a:pt x="208" y="717"/>
                  </a:lnTo>
                  <a:lnTo>
                    <a:pt x="227" y="752"/>
                  </a:lnTo>
                  <a:lnTo>
                    <a:pt x="245" y="785"/>
                  </a:lnTo>
                  <a:lnTo>
                    <a:pt x="258" y="821"/>
                  </a:lnTo>
                  <a:lnTo>
                    <a:pt x="268" y="857"/>
                  </a:lnTo>
                  <a:lnTo>
                    <a:pt x="271" y="892"/>
                  </a:lnTo>
                  <a:lnTo>
                    <a:pt x="268" y="927"/>
                  </a:lnTo>
                  <a:lnTo>
                    <a:pt x="260" y="960"/>
                  </a:lnTo>
                  <a:lnTo>
                    <a:pt x="245" y="991"/>
                  </a:lnTo>
                  <a:lnTo>
                    <a:pt x="223" y="1019"/>
                  </a:lnTo>
                  <a:lnTo>
                    <a:pt x="197" y="1043"/>
                  </a:lnTo>
                  <a:lnTo>
                    <a:pt x="162" y="1062"/>
                  </a:lnTo>
                  <a:lnTo>
                    <a:pt x="113" y="1066"/>
                  </a:lnTo>
                  <a:lnTo>
                    <a:pt x="101" y="1067"/>
                  </a:lnTo>
                  <a:lnTo>
                    <a:pt x="91" y="1071"/>
                  </a:lnTo>
                  <a:lnTo>
                    <a:pt x="101" y="1019"/>
                  </a:lnTo>
                  <a:lnTo>
                    <a:pt x="104" y="968"/>
                  </a:lnTo>
                  <a:lnTo>
                    <a:pt x="101" y="917"/>
                  </a:lnTo>
                  <a:lnTo>
                    <a:pt x="93" y="879"/>
                  </a:lnTo>
                  <a:lnTo>
                    <a:pt x="78" y="843"/>
                  </a:lnTo>
                  <a:lnTo>
                    <a:pt x="61" y="810"/>
                  </a:lnTo>
                  <a:lnTo>
                    <a:pt x="60" y="806"/>
                  </a:lnTo>
                  <a:lnTo>
                    <a:pt x="60" y="805"/>
                  </a:lnTo>
                  <a:lnTo>
                    <a:pt x="32" y="737"/>
                  </a:lnTo>
                  <a:lnTo>
                    <a:pt x="12" y="669"/>
                  </a:lnTo>
                  <a:lnTo>
                    <a:pt x="0" y="600"/>
                  </a:lnTo>
                  <a:lnTo>
                    <a:pt x="0" y="530"/>
                  </a:lnTo>
                  <a:lnTo>
                    <a:pt x="9" y="459"/>
                  </a:lnTo>
                  <a:lnTo>
                    <a:pt x="28" y="390"/>
                  </a:lnTo>
                  <a:lnTo>
                    <a:pt x="53" y="339"/>
                  </a:lnTo>
                  <a:lnTo>
                    <a:pt x="83" y="291"/>
                  </a:lnTo>
                  <a:lnTo>
                    <a:pt x="118" y="249"/>
                  </a:lnTo>
                  <a:lnTo>
                    <a:pt x="157" y="215"/>
                  </a:lnTo>
                  <a:lnTo>
                    <a:pt x="200" y="183"/>
                  </a:lnTo>
                  <a:lnTo>
                    <a:pt x="248" y="157"/>
                  </a:lnTo>
                  <a:lnTo>
                    <a:pt x="298" y="136"/>
                  </a:lnTo>
                  <a:lnTo>
                    <a:pt x="351" y="119"/>
                  </a:lnTo>
                  <a:lnTo>
                    <a:pt x="405" y="106"/>
                  </a:lnTo>
                  <a:lnTo>
                    <a:pt x="388" y="132"/>
                  </a:lnTo>
                  <a:lnTo>
                    <a:pt x="374" y="164"/>
                  </a:lnTo>
                  <a:lnTo>
                    <a:pt x="364" y="197"/>
                  </a:lnTo>
                  <a:lnTo>
                    <a:pt x="364" y="202"/>
                  </a:lnTo>
                  <a:lnTo>
                    <a:pt x="365" y="205"/>
                  </a:lnTo>
                  <a:lnTo>
                    <a:pt x="369" y="208"/>
                  </a:lnTo>
                  <a:lnTo>
                    <a:pt x="372" y="210"/>
                  </a:lnTo>
                  <a:lnTo>
                    <a:pt x="375" y="212"/>
                  </a:lnTo>
                  <a:lnTo>
                    <a:pt x="379" y="212"/>
                  </a:lnTo>
                  <a:lnTo>
                    <a:pt x="384" y="210"/>
                  </a:lnTo>
                  <a:lnTo>
                    <a:pt x="385" y="207"/>
                  </a:lnTo>
                  <a:lnTo>
                    <a:pt x="387" y="203"/>
                  </a:lnTo>
                  <a:lnTo>
                    <a:pt x="402" y="160"/>
                  </a:lnTo>
                  <a:lnTo>
                    <a:pt x="423" y="122"/>
                  </a:lnTo>
                  <a:lnTo>
                    <a:pt x="448" y="91"/>
                  </a:lnTo>
                  <a:lnTo>
                    <a:pt x="479" y="63"/>
                  </a:lnTo>
                  <a:lnTo>
                    <a:pt x="514" y="41"/>
                  </a:lnTo>
                  <a:lnTo>
                    <a:pt x="552" y="23"/>
                  </a:lnTo>
                  <a:lnTo>
                    <a:pt x="592" y="10"/>
                  </a:lnTo>
                  <a:lnTo>
                    <a:pt x="635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" name="Freeform 12"/>
            <p:cNvSpPr>
              <a:spLocks noEditPoints="1"/>
            </p:cNvSpPr>
            <p:nvPr/>
          </p:nvSpPr>
          <p:spPr bwMode="auto">
            <a:xfrm>
              <a:off x="7129463" y="1565275"/>
              <a:ext cx="1555750" cy="1185863"/>
            </a:xfrm>
            <a:custGeom>
              <a:avLst/>
              <a:gdLst>
                <a:gd name="T0" fmla="*/ 701 w 1959"/>
                <a:gd name="T1" fmla="*/ 605 h 1494"/>
                <a:gd name="T2" fmla="*/ 431 w 1959"/>
                <a:gd name="T3" fmla="*/ 825 h 1494"/>
                <a:gd name="T4" fmla="*/ 715 w 1959"/>
                <a:gd name="T5" fmla="*/ 717 h 1494"/>
                <a:gd name="T6" fmla="*/ 687 w 1959"/>
                <a:gd name="T7" fmla="*/ 648 h 1494"/>
                <a:gd name="T8" fmla="*/ 1064 w 1959"/>
                <a:gd name="T9" fmla="*/ 590 h 1494"/>
                <a:gd name="T10" fmla="*/ 1084 w 1959"/>
                <a:gd name="T11" fmla="*/ 455 h 1494"/>
                <a:gd name="T12" fmla="*/ 971 w 1959"/>
                <a:gd name="T13" fmla="*/ 471 h 1494"/>
                <a:gd name="T14" fmla="*/ 702 w 1959"/>
                <a:gd name="T15" fmla="*/ 364 h 1494"/>
                <a:gd name="T16" fmla="*/ 1264 w 1959"/>
                <a:gd name="T17" fmla="*/ 167 h 1494"/>
                <a:gd name="T18" fmla="*/ 848 w 1959"/>
                <a:gd name="T19" fmla="*/ 250 h 1494"/>
                <a:gd name="T20" fmla="*/ 549 w 1959"/>
                <a:gd name="T21" fmla="*/ 517 h 1494"/>
                <a:gd name="T22" fmla="*/ 331 w 1959"/>
                <a:gd name="T23" fmla="*/ 858 h 1494"/>
                <a:gd name="T24" fmla="*/ 608 w 1959"/>
                <a:gd name="T25" fmla="*/ 1031 h 1494"/>
                <a:gd name="T26" fmla="*/ 606 w 1959"/>
                <a:gd name="T27" fmla="*/ 942 h 1494"/>
                <a:gd name="T28" fmla="*/ 520 w 1959"/>
                <a:gd name="T29" fmla="*/ 939 h 1494"/>
                <a:gd name="T30" fmla="*/ 476 w 1959"/>
                <a:gd name="T31" fmla="*/ 598 h 1494"/>
                <a:gd name="T32" fmla="*/ 801 w 1959"/>
                <a:gd name="T33" fmla="*/ 261 h 1494"/>
                <a:gd name="T34" fmla="*/ 1199 w 1959"/>
                <a:gd name="T35" fmla="*/ 199 h 1494"/>
                <a:gd name="T36" fmla="*/ 1365 w 1959"/>
                <a:gd name="T37" fmla="*/ 344 h 1494"/>
                <a:gd name="T38" fmla="*/ 1498 w 1959"/>
                <a:gd name="T39" fmla="*/ 38 h 1494"/>
                <a:gd name="T40" fmla="*/ 1609 w 1959"/>
                <a:gd name="T41" fmla="*/ 179 h 1494"/>
                <a:gd name="T42" fmla="*/ 1725 w 1959"/>
                <a:gd name="T43" fmla="*/ 45 h 1494"/>
                <a:gd name="T44" fmla="*/ 1830 w 1959"/>
                <a:gd name="T45" fmla="*/ 189 h 1494"/>
                <a:gd name="T46" fmla="*/ 1304 w 1959"/>
                <a:gd name="T47" fmla="*/ 354 h 1494"/>
                <a:gd name="T48" fmla="*/ 1394 w 1959"/>
                <a:gd name="T49" fmla="*/ 539 h 1494"/>
                <a:gd name="T50" fmla="*/ 1259 w 1959"/>
                <a:gd name="T51" fmla="*/ 802 h 1494"/>
                <a:gd name="T52" fmla="*/ 1419 w 1959"/>
                <a:gd name="T53" fmla="*/ 1233 h 1494"/>
                <a:gd name="T54" fmla="*/ 1234 w 1959"/>
                <a:gd name="T55" fmla="*/ 947 h 1494"/>
                <a:gd name="T56" fmla="*/ 1163 w 1959"/>
                <a:gd name="T57" fmla="*/ 983 h 1494"/>
                <a:gd name="T58" fmla="*/ 1279 w 1959"/>
                <a:gd name="T59" fmla="*/ 691 h 1494"/>
                <a:gd name="T60" fmla="*/ 1241 w 1959"/>
                <a:gd name="T61" fmla="*/ 347 h 1494"/>
                <a:gd name="T62" fmla="*/ 1127 w 1959"/>
                <a:gd name="T63" fmla="*/ 567 h 1494"/>
                <a:gd name="T64" fmla="*/ 811 w 1959"/>
                <a:gd name="T65" fmla="*/ 825 h 1494"/>
                <a:gd name="T66" fmla="*/ 492 w 1959"/>
                <a:gd name="T67" fmla="*/ 1183 h 1494"/>
                <a:gd name="T68" fmla="*/ 326 w 1959"/>
                <a:gd name="T69" fmla="*/ 968 h 1494"/>
                <a:gd name="T70" fmla="*/ 221 w 1959"/>
                <a:gd name="T71" fmla="*/ 1168 h 1494"/>
                <a:gd name="T72" fmla="*/ 524 w 1959"/>
                <a:gd name="T73" fmla="*/ 1211 h 1494"/>
                <a:gd name="T74" fmla="*/ 783 w 1959"/>
                <a:gd name="T75" fmla="*/ 1213 h 1494"/>
                <a:gd name="T76" fmla="*/ 912 w 1959"/>
                <a:gd name="T77" fmla="*/ 812 h 1494"/>
                <a:gd name="T78" fmla="*/ 1176 w 1959"/>
                <a:gd name="T79" fmla="*/ 1206 h 1494"/>
                <a:gd name="T80" fmla="*/ 1059 w 1959"/>
                <a:gd name="T81" fmla="*/ 1173 h 1494"/>
                <a:gd name="T82" fmla="*/ 1081 w 1959"/>
                <a:gd name="T83" fmla="*/ 1021 h 1494"/>
                <a:gd name="T84" fmla="*/ 1043 w 1959"/>
                <a:gd name="T85" fmla="*/ 892 h 1494"/>
                <a:gd name="T86" fmla="*/ 856 w 1959"/>
                <a:gd name="T87" fmla="*/ 1008 h 1494"/>
                <a:gd name="T88" fmla="*/ 927 w 1959"/>
                <a:gd name="T89" fmla="*/ 1059 h 1494"/>
                <a:gd name="T90" fmla="*/ 907 w 1959"/>
                <a:gd name="T91" fmla="*/ 1372 h 1494"/>
                <a:gd name="T92" fmla="*/ 887 w 1959"/>
                <a:gd name="T93" fmla="*/ 1386 h 1494"/>
                <a:gd name="T94" fmla="*/ 659 w 1959"/>
                <a:gd name="T95" fmla="*/ 1380 h 1494"/>
                <a:gd name="T96" fmla="*/ 601 w 1959"/>
                <a:gd name="T97" fmla="*/ 1253 h 1494"/>
                <a:gd name="T98" fmla="*/ 364 w 1959"/>
                <a:gd name="T99" fmla="*/ 1471 h 1494"/>
                <a:gd name="T100" fmla="*/ 296 w 1959"/>
                <a:gd name="T101" fmla="*/ 1309 h 1494"/>
                <a:gd name="T102" fmla="*/ 203 w 1959"/>
                <a:gd name="T103" fmla="*/ 1289 h 1494"/>
                <a:gd name="T104" fmla="*/ 149 w 1959"/>
                <a:gd name="T105" fmla="*/ 1097 h 1494"/>
                <a:gd name="T106" fmla="*/ 0 w 1959"/>
                <a:gd name="T107" fmla="*/ 859 h 1494"/>
                <a:gd name="T108" fmla="*/ 198 w 1959"/>
                <a:gd name="T109" fmla="*/ 930 h 1494"/>
                <a:gd name="T110" fmla="*/ 81 w 1959"/>
                <a:gd name="T111" fmla="*/ 580 h 1494"/>
                <a:gd name="T112" fmla="*/ 279 w 1959"/>
                <a:gd name="T113" fmla="*/ 600 h 1494"/>
                <a:gd name="T114" fmla="*/ 426 w 1959"/>
                <a:gd name="T115" fmla="*/ 247 h 1494"/>
                <a:gd name="T116" fmla="*/ 479 w 1959"/>
                <a:gd name="T117" fmla="*/ 425 h 1494"/>
                <a:gd name="T118" fmla="*/ 907 w 1959"/>
                <a:gd name="T119" fmla="*/ 93 h 1494"/>
                <a:gd name="T120" fmla="*/ 970 w 1959"/>
                <a:gd name="T121" fmla="*/ 121 h 1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959" h="1494">
                  <a:moveTo>
                    <a:pt x="702" y="364"/>
                  </a:moveTo>
                  <a:lnTo>
                    <a:pt x="697" y="364"/>
                  </a:lnTo>
                  <a:lnTo>
                    <a:pt x="694" y="367"/>
                  </a:lnTo>
                  <a:lnTo>
                    <a:pt x="692" y="370"/>
                  </a:lnTo>
                  <a:lnTo>
                    <a:pt x="691" y="375"/>
                  </a:lnTo>
                  <a:lnTo>
                    <a:pt x="691" y="380"/>
                  </a:lnTo>
                  <a:lnTo>
                    <a:pt x="694" y="384"/>
                  </a:lnTo>
                  <a:lnTo>
                    <a:pt x="715" y="408"/>
                  </a:lnTo>
                  <a:lnTo>
                    <a:pt x="732" y="436"/>
                  </a:lnTo>
                  <a:lnTo>
                    <a:pt x="744" y="466"/>
                  </a:lnTo>
                  <a:lnTo>
                    <a:pt x="750" y="498"/>
                  </a:lnTo>
                  <a:lnTo>
                    <a:pt x="747" y="529"/>
                  </a:lnTo>
                  <a:lnTo>
                    <a:pt x="737" y="555"/>
                  </a:lnTo>
                  <a:lnTo>
                    <a:pt x="722" y="582"/>
                  </a:lnTo>
                  <a:lnTo>
                    <a:pt x="701" y="605"/>
                  </a:lnTo>
                  <a:lnTo>
                    <a:pt x="677" y="625"/>
                  </a:lnTo>
                  <a:lnTo>
                    <a:pt x="651" y="643"/>
                  </a:lnTo>
                  <a:lnTo>
                    <a:pt x="625" y="658"/>
                  </a:lnTo>
                  <a:lnTo>
                    <a:pt x="590" y="658"/>
                  </a:lnTo>
                  <a:lnTo>
                    <a:pt x="557" y="666"/>
                  </a:lnTo>
                  <a:lnTo>
                    <a:pt x="522" y="681"/>
                  </a:lnTo>
                  <a:lnTo>
                    <a:pt x="496" y="701"/>
                  </a:lnTo>
                  <a:lnTo>
                    <a:pt x="474" y="726"/>
                  </a:lnTo>
                  <a:lnTo>
                    <a:pt x="454" y="752"/>
                  </a:lnTo>
                  <a:lnTo>
                    <a:pt x="438" y="782"/>
                  </a:lnTo>
                  <a:lnTo>
                    <a:pt x="425" y="812"/>
                  </a:lnTo>
                  <a:lnTo>
                    <a:pt x="425" y="816"/>
                  </a:lnTo>
                  <a:lnTo>
                    <a:pt x="425" y="820"/>
                  </a:lnTo>
                  <a:lnTo>
                    <a:pt x="428" y="823"/>
                  </a:lnTo>
                  <a:lnTo>
                    <a:pt x="431" y="825"/>
                  </a:lnTo>
                  <a:lnTo>
                    <a:pt x="435" y="826"/>
                  </a:lnTo>
                  <a:lnTo>
                    <a:pt x="440" y="826"/>
                  </a:lnTo>
                  <a:lnTo>
                    <a:pt x="443" y="825"/>
                  </a:lnTo>
                  <a:lnTo>
                    <a:pt x="446" y="821"/>
                  </a:lnTo>
                  <a:lnTo>
                    <a:pt x="448" y="818"/>
                  </a:lnTo>
                  <a:lnTo>
                    <a:pt x="463" y="785"/>
                  </a:lnTo>
                  <a:lnTo>
                    <a:pt x="483" y="754"/>
                  </a:lnTo>
                  <a:lnTo>
                    <a:pt x="506" y="727"/>
                  </a:lnTo>
                  <a:lnTo>
                    <a:pt x="534" y="702"/>
                  </a:lnTo>
                  <a:lnTo>
                    <a:pt x="563" y="689"/>
                  </a:lnTo>
                  <a:lnTo>
                    <a:pt x="593" y="683"/>
                  </a:lnTo>
                  <a:lnTo>
                    <a:pt x="625" y="683"/>
                  </a:lnTo>
                  <a:lnTo>
                    <a:pt x="656" y="689"/>
                  </a:lnTo>
                  <a:lnTo>
                    <a:pt x="686" y="701"/>
                  </a:lnTo>
                  <a:lnTo>
                    <a:pt x="715" y="717"/>
                  </a:lnTo>
                  <a:lnTo>
                    <a:pt x="744" y="736"/>
                  </a:lnTo>
                  <a:lnTo>
                    <a:pt x="770" y="755"/>
                  </a:lnTo>
                  <a:lnTo>
                    <a:pt x="775" y="759"/>
                  </a:lnTo>
                  <a:lnTo>
                    <a:pt x="778" y="759"/>
                  </a:lnTo>
                  <a:lnTo>
                    <a:pt x="783" y="759"/>
                  </a:lnTo>
                  <a:lnTo>
                    <a:pt x="786" y="757"/>
                  </a:lnTo>
                  <a:lnTo>
                    <a:pt x="790" y="754"/>
                  </a:lnTo>
                  <a:lnTo>
                    <a:pt x="791" y="750"/>
                  </a:lnTo>
                  <a:lnTo>
                    <a:pt x="791" y="747"/>
                  </a:lnTo>
                  <a:lnTo>
                    <a:pt x="790" y="742"/>
                  </a:lnTo>
                  <a:lnTo>
                    <a:pt x="788" y="739"/>
                  </a:lnTo>
                  <a:lnTo>
                    <a:pt x="748" y="709"/>
                  </a:lnTo>
                  <a:lnTo>
                    <a:pt x="706" y="683"/>
                  </a:lnTo>
                  <a:lnTo>
                    <a:pt x="661" y="664"/>
                  </a:lnTo>
                  <a:lnTo>
                    <a:pt x="687" y="648"/>
                  </a:lnTo>
                  <a:lnTo>
                    <a:pt x="712" y="628"/>
                  </a:lnTo>
                  <a:lnTo>
                    <a:pt x="734" y="605"/>
                  </a:lnTo>
                  <a:lnTo>
                    <a:pt x="752" y="580"/>
                  </a:lnTo>
                  <a:lnTo>
                    <a:pt x="765" y="554"/>
                  </a:lnTo>
                  <a:lnTo>
                    <a:pt x="786" y="534"/>
                  </a:lnTo>
                  <a:lnTo>
                    <a:pt x="808" y="516"/>
                  </a:lnTo>
                  <a:lnTo>
                    <a:pt x="833" y="501"/>
                  </a:lnTo>
                  <a:lnTo>
                    <a:pt x="867" y="486"/>
                  </a:lnTo>
                  <a:lnTo>
                    <a:pt x="900" y="483"/>
                  </a:lnTo>
                  <a:lnTo>
                    <a:pt x="933" y="486"/>
                  </a:lnTo>
                  <a:lnTo>
                    <a:pt x="963" y="498"/>
                  </a:lnTo>
                  <a:lnTo>
                    <a:pt x="993" y="514"/>
                  </a:lnTo>
                  <a:lnTo>
                    <a:pt x="1019" y="536"/>
                  </a:lnTo>
                  <a:lnTo>
                    <a:pt x="1043" y="562"/>
                  </a:lnTo>
                  <a:lnTo>
                    <a:pt x="1064" y="590"/>
                  </a:lnTo>
                  <a:lnTo>
                    <a:pt x="1067" y="593"/>
                  </a:lnTo>
                  <a:lnTo>
                    <a:pt x="1072" y="595"/>
                  </a:lnTo>
                  <a:lnTo>
                    <a:pt x="1076" y="595"/>
                  </a:lnTo>
                  <a:lnTo>
                    <a:pt x="1081" y="593"/>
                  </a:lnTo>
                  <a:lnTo>
                    <a:pt x="1084" y="592"/>
                  </a:lnTo>
                  <a:lnTo>
                    <a:pt x="1085" y="588"/>
                  </a:lnTo>
                  <a:lnTo>
                    <a:pt x="1087" y="585"/>
                  </a:lnTo>
                  <a:lnTo>
                    <a:pt x="1087" y="582"/>
                  </a:lnTo>
                  <a:lnTo>
                    <a:pt x="1085" y="577"/>
                  </a:lnTo>
                  <a:lnTo>
                    <a:pt x="1061" y="546"/>
                  </a:lnTo>
                  <a:lnTo>
                    <a:pt x="1034" y="517"/>
                  </a:lnTo>
                  <a:lnTo>
                    <a:pt x="1006" y="493"/>
                  </a:lnTo>
                  <a:lnTo>
                    <a:pt x="1034" y="484"/>
                  </a:lnTo>
                  <a:lnTo>
                    <a:pt x="1061" y="471"/>
                  </a:lnTo>
                  <a:lnTo>
                    <a:pt x="1084" y="455"/>
                  </a:lnTo>
                  <a:lnTo>
                    <a:pt x="1102" y="432"/>
                  </a:lnTo>
                  <a:lnTo>
                    <a:pt x="1104" y="427"/>
                  </a:lnTo>
                  <a:lnTo>
                    <a:pt x="1104" y="423"/>
                  </a:lnTo>
                  <a:lnTo>
                    <a:pt x="1102" y="418"/>
                  </a:lnTo>
                  <a:lnTo>
                    <a:pt x="1099" y="417"/>
                  </a:lnTo>
                  <a:lnTo>
                    <a:pt x="1095" y="413"/>
                  </a:lnTo>
                  <a:lnTo>
                    <a:pt x="1090" y="413"/>
                  </a:lnTo>
                  <a:lnTo>
                    <a:pt x="1087" y="413"/>
                  </a:lnTo>
                  <a:lnTo>
                    <a:pt x="1084" y="415"/>
                  </a:lnTo>
                  <a:lnTo>
                    <a:pt x="1081" y="418"/>
                  </a:lnTo>
                  <a:lnTo>
                    <a:pt x="1064" y="438"/>
                  </a:lnTo>
                  <a:lnTo>
                    <a:pt x="1044" y="453"/>
                  </a:lnTo>
                  <a:lnTo>
                    <a:pt x="1021" y="463"/>
                  </a:lnTo>
                  <a:lnTo>
                    <a:pt x="996" y="470"/>
                  </a:lnTo>
                  <a:lnTo>
                    <a:pt x="971" y="471"/>
                  </a:lnTo>
                  <a:lnTo>
                    <a:pt x="970" y="473"/>
                  </a:lnTo>
                  <a:lnTo>
                    <a:pt x="940" y="463"/>
                  </a:lnTo>
                  <a:lnTo>
                    <a:pt x="910" y="458"/>
                  </a:lnTo>
                  <a:lnTo>
                    <a:pt x="876" y="460"/>
                  </a:lnTo>
                  <a:lnTo>
                    <a:pt x="839" y="470"/>
                  </a:lnTo>
                  <a:lnTo>
                    <a:pt x="805" y="488"/>
                  </a:lnTo>
                  <a:lnTo>
                    <a:pt x="773" y="511"/>
                  </a:lnTo>
                  <a:lnTo>
                    <a:pt x="773" y="499"/>
                  </a:lnTo>
                  <a:lnTo>
                    <a:pt x="773" y="486"/>
                  </a:lnTo>
                  <a:lnTo>
                    <a:pt x="765" y="453"/>
                  </a:lnTo>
                  <a:lnTo>
                    <a:pt x="752" y="422"/>
                  </a:lnTo>
                  <a:lnTo>
                    <a:pt x="734" y="392"/>
                  </a:lnTo>
                  <a:lnTo>
                    <a:pt x="710" y="367"/>
                  </a:lnTo>
                  <a:lnTo>
                    <a:pt x="707" y="364"/>
                  </a:lnTo>
                  <a:lnTo>
                    <a:pt x="702" y="364"/>
                  </a:lnTo>
                  <a:close/>
                  <a:moveTo>
                    <a:pt x="1237" y="0"/>
                  </a:moveTo>
                  <a:lnTo>
                    <a:pt x="1275" y="4"/>
                  </a:lnTo>
                  <a:lnTo>
                    <a:pt x="1312" y="10"/>
                  </a:lnTo>
                  <a:lnTo>
                    <a:pt x="1345" y="20"/>
                  </a:lnTo>
                  <a:lnTo>
                    <a:pt x="1375" y="32"/>
                  </a:lnTo>
                  <a:lnTo>
                    <a:pt x="1398" y="43"/>
                  </a:lnTo>
                  <a:lnTo>
                    <a:pt x="1418" y="55"/>
                  </a:lnTo>
                  <a:lnTo>
                    <a:pt x="1432" y="63"/>
                  </a:lnTo>
                  <a:lnTo>
                    <a:pt x="1403" y="93"/>
                  </a:lnTo>
                  <a:lnTo>
                    <a:pt x="1376" y="126"/>
                  </a:lnTo>
                  <a:lnTo>
                    <a:pt x="1353" y="161"/>
                  </a:lnTo>
                  <a:lnTo>
                    <a:pt x="1335" y="197"/>
                  </a:lnTo>
                  <a:lnTo>
                    <a:pt x="1315" y="182"/>
                  </a:lnTo>
                  <a:lnTo>
                    <a:pt x="1290" y="172"/>
                  </a:lnTo>
                  <a:lnTo>
                    <a:pt x="1264" y="167"/>
                  </a:lnTo>
                  <a:lnTo>
                    <a:pt x="1236" y="167"/>
                  </a:lnTo>
                  <a:lnTo>
                    <a:pt x="1209" y="171"/>
                  </a:lnTo>
                  <a:lnTo>
                    <a:pt x="1173" y="182"/>
                  </a:lnTo>
                  <a:lnTo>
                    <a:pt x="1140" y="200"/>
                  </a:lnTo>
                  <a:lnTo>
                    <a:pt x="1110" y="222"/>
                  </a:lnTo>
                  <a:lnTo>
                    <a:pt x="1090" y="240"/>
                  </a:lnTo>
                  <a:lnTo>
                    <a:pt x="1071" y="256"/>
                  </a:lnTo>
                  <a:lnTo>
                    <a:pt x="1051" y="270"/>
                  </a:lnTo>
                  <a:lnTo>
                    <a:pt x="1026" y="281"/>
                  </a:lnTo>
                  <a:lnTo>
                    <a:pt x="998" y="286"/>
                  </a:lnTo>
                  <a:lnTo>
                    <a:pt x="970" y="285"/>
                  </a:lnTo>
                  <a:lnTo>
                    <a:pt x="942" y="278"/>
                  </a:lnTo>
                  <a:lnTo>
                    <a:pt x="915" y="270"/>
                  </a:lnTo>
                  <a:lnTo>
                    <a:pt x="881" y="260"/>
                  </a:lnTo>
                  <a:lnTo>
                    <a:pt x="848" y="250"/>
                  </a:lnTo>
                  <a:lnTo>
                    <a:pt x="816" y="242"/>
                  </a:lnTo>
                  <a:lnTo>
                    <a:pt x="786" y="237"/>
                  </a:lnTo>
                  <a:lnTo>
                    <a:pt x="755" y="237"/>
                  </a:lnTo>
                  <a:lnTo>
                    <a:pt x="725" y="243"/>
                  </a:lnTo>
                  <a:lnTo>
                    <a:pt x="696" y="256"/>
                  </a:lnTo>
                  <a:lnTo>
                    <a:pt x="664" y="278"/>
                  </a:lnTo>
                  <a:lnTo>
                    <a:pt x="643" y="299"/>
                  </a:lnTo>
                  <a:lnTo>
                    <a:pt x="626" y="324"/>
                  </a:lnTo>
                  <a:lnTo>
                    <a:pt x="613" y="351"/>
                  </a:lnTo>
                  <a:lnTo>
                    <a:pt x="603" y="379"/>
                  </a:lnTo>
                  <a:lnTo>
                    <a:pt x="595" y="408"/>
                  </a:lnTo>
                  <a:lnTo>
                    <a:pt x="587" y="436"/>
                  </a:lnTo>
                  <a:lnTo>
                    <a:pt x="577" y="466"/>
                  </a:lnTo>
                  <a:lnTo>
                    <a:pt x="565" y="493"/>
                  </a:lnTo>
                  <a:lnTo>
                    <a:pt x="549" y="517"/>
                  </a:lnTo>
                  <a:lnTo>
                    <a:pt x="529" y="541"/>
                  </a:lnTo>
                  <a:lnTo>
                    <a:pt x="504" y="559"/>
                  </a:lnTo>
                  <a:lnTo>
                    <a:pt x="476" y="574"/>
                  </a:lnTo>
                  <a:lnTo>
                    <a:pt x="449" y="584"/>
                  </a:lnTo>
                  <a:lnTo>
                    <a:pt x="425" y="595"/>
                  </a:lnTo>
                  <a:lnTo>
                    <a:pt x="402" y="605"/>
                  </a:lnTo>
                  <a:lnTo>
                    <a:pt x="378" y="620"/>
                  </a:lnTo>
                  <a:lnTo>
                    <a:pt x="357" y="638"/>
                  </a:lnTo>
                  <a:lnTo>
                    <a:pt x="337" y="664"/>
                  </a:lnTo>
                  <a:lnTo>
                    <a:pt x="322" y="694"/>
                  </a:lnTo>
                  <a:lnTo>
                    <a:pt x="312" y="727"/>
                  </a:lnTo>
                  <a:lnTo>
                    <a:pt x="309" y="760"/>
                  </a:lnTo>
                  <a:lnTo>
                    <a:pt x="312" y="793"/>
                  </a:lnTo>
                  <a:lnTo>
                    <a:pt x="319" y="826"/>
                  </a:lnTo>
                  <a:lnTo>
                    <a:pt x="331" y="858"/>
                  </a:lnTo>
                  <a:lnTo>
                    <a:pt x="350" y="888"/>
                  </a:lnTo>
                  <a:lnTo>
                    <a:pt x="373" y="914"/>
                  </a:lnTo>
                  <a:lnTo>
                    <a:pt x="400" y="934"/>
                  </a:lnTo>
                  <a:lnTo>
                    <a:pt x="431" y="949"/>
                  </a:lnTo>
                  <a:lnTo>
                    <a:pt x="464" y="959"/>
                  </a:lnTo>
                  <a:lnTo>
                    <a:pt x="499" y="962"/>
                  </a:lnTo>
                  <a:lnTo>
                    <a:pt x="534" y="962"/>
                  </a:lnTo>
                  <a:lnTo>
                    <a:pt x="555" y="973"/>
                  </a:lnTo>
                  <a:lnTo>
                    <a:pt x="575" y="987"/>
                  </a:lnTo>
                  <a:lnTo>
                    <a:pt x="592" y="1005"/>
                  </a:lnTo>
                  <a:lnTo>
                    <a:pt x="598" y="1015"/>
                  </a:lnTo>
                  <a:lnTo>
                    <a:pt x="605" y="1025"/>
                  </a:lnTo>
                  <a:lnTo>
                    <a:pt x="608" y="1030"/>
                  </a:lnTo>
                  <a:lnTo>
                    <a:pt x="608" y="1030"/>
                  </a:lnTo>
                  <a:lnTo>
                    <a:pt x="608" y="1031"/>
                  </a:lnTo>
                  <a:lnTo>
                    <a:pt x="608" y="1031"/>
                  </a:lnTo>
                  <a:lnTo>
                    <a:pt x="608" y="1031"/>
                  </a:lnTo>
                  <a:lnTo>
                    <a:pt x="610" y="1035"/>
                  </a:lnTo>
                  <a:lnTo>
                    <a:pt x="613" y="1038"/>
                  </a:lnTo>
                  <a:lnTo>
                    <a:pt x="618" y="1038"/>
                  </a:lnTo>
                  <a:lnTo>
                    <a:pt x="621" y="1038"/>
                  </a:lnTo>
                  <a:lnTo>
                    <a:pt x="626" y="1038"/>
                  </a:lnTo>
                  <a:lnTo>
                    <a:pt x="630" y="1036"/>
                  </a:lnTo>
                  <a:lnTo>
                    <a:pt x="631" y="1033"/>
                  </a:lnTo>
                  <a:lnTo>
                    <a:pt x="631" y="1028"/>
                  </a:lnTo>
                  <a:lnTo>
                    <a:pt x="631" y="1025"/>
                  </a:lnTo>
                  <a:lnTo>
                    <a:pt x="616" y="997"/>
                  </a:lnTo>
                  <a:lnTo>
                    <a:pt x="596" y="973"/>
                  </a:lnTo>
                  <a:lnTo>
                    <a:pt x="572" y="955"/>
                  </a:lnTo>
                  <a:lnTo>
                    <a:pt x="606" y="942"/>
                  </a:lnTo>
                  <a:lnTo>
                    <a:pt x="638" y="922"/>
                  </a:lnTo>
                  <a:lnTo>
                    <a:pt x="664" y="897"/>
                  </a:lnTo>
                  <a:lnTo>
                    <a:pt x="668" y="892"/>
                  </a:lnTo>
                  <a:lnTo>
                    <a:pt x="668" y="889"/>
                  </a:lnTo>
                  <a:lnTo>
                    <a:pt x="668" y="884"/>
                  </a:lnTo>
                  <a:lnTo>
                    <a:pt x="666" y="881"/>
                  </a:lnTo>
                  <a:lnTo>
                    <a:pt x="663" y="879"/>
                  </a:lnTo>
                  <a:lnTo>
                    <a:pt x="659" y="876"/>
                  </a:lnTo>
                  <a:lnTo>
                    <a:pt x="656" y="876"/>
                  </a:lnTo>
                  <a:lnTo>
                    <a:pt x="651" y="878"/>
                  </a:lnTo>
                  <a:lnTo>
                    <a:pt x="648" y="879"/>
                  </a:lnTo>
                  <a:lnTo>
                    <a:pt x="620" y="906"/>
                  </a:lnTo>
                  <a:lnTo>
                    <a:pt x="588" y="924"/>
                  </a:lnTo>
                  <a:lnTo>
                    <a:pt x="555" y="935"/>
                  </a:lnTo>
                  <a:lnTo>
                    <a:pt x="520" y="939"/>
                  </a:lnTo>
                  <a:lnTo>
                    <a:pt x="486" y="935"/>
                  </a:lnTo>
                  <a:lnTo>
                    <a:pt x="453" y="927"/>
                  </a:lnTo>
                  <a:lnTo>
                    <a:pt x="421" y="912"/>
                  </a:lnTo>
                  <a:lnTo>
                    <a:pt x="393" y="892"/>
                  </a:lnTo>
                  <a:lnTo>
                    <a:pt x="370" y="868"/>
                  </a:lnTo>
                  <a:lnTo>
                    <a:pt x="350" y="838"/>
                  </a:lnTo>
                  <a:lnTo>
                    <a:pt x="339" y="803"/>
                  </a:lnTo>
                  <a:lnTo>
                    <a:pt x="334" y="765"/>
                  </a:lnTo>
                  <a:lnTo>
                    <a:pt x="337" y="731"/>
                  </a:lnTo>
                  <a:lnTo>
                    <a:pt x="347" y="698"/>
                  </a:lnTo>
                  <a:lnTo>
                    <a:pt x="365" y="666"/>
                  </a:lnTo>
                  <a:lnTo>
                    <a:pt x="388" y="640"/>
                  </a:lnTo>
                  <a:lnTo>
                    <a:pt x="416" y="620"/>
                  </a:lnTo>
                  <a:lnTo>
                    <a:pt x="449" y="607"/>
                  </a:lnTo>
                  <a:lnTo>
                    <a:pt x="476" y="598"/>
                  </a:lnTo>
                  <a:lnTo>
                    <a:pt x="502" y="587"/>
                  </a:lnTo>
                  <a:lnTo>
                    <a:pt x="527" y="574"/>
                  </a:lnTo>
                  <a:lnTo>
                    <a:pt x="550" y="557"/>
                  </a:lnTo>
                  <a:lnTo>
                    <a:pt x="568" y="536"/>
                  </a:lnTo>
                  <a:lnTo>
                    <a:pt x="588" y="499"/>
                  </a:lnTo>
                  <a:lnTo>
                    <a:pt x="603" y="460"/>
                  </a:lnTo>
                  <a:lnTo>
                    <a:pt x="616" y="420"/>
                  </a:lnTo>
                  <a:lnTo>
                    <a:pt x="630" y="380"/>
                  </a:lnTo>
                  <a:lnTo>
                    <a:pt x="646" y="342"/>
                  </a:lnTo>
                  <a:lnTo>
                    <a:pt x="669" y="308"/>
                  </a:lnTo>
                  <a:lnTo>
                    <a:pt x="692" y="283"/>
                  </a:lnTo>
                  <a:lnTo>
                    <a:pt x="717" y="268"/>
                  </a:lnTo>
                  <a:lnTo>
                    <a:pt x="745" y="261"/>
                  </a:lnTo>
                  <a:lnTo>
                    <a:pt x="772" y="258"/>
                  </a:lnTo>
                  <a:lnTo>
                    <a:pt x="801" y="261"/>
                  </a:lnTo>
                  <a:lnTo>
                    <a:pt x="829" y="268"/>
                  </a:lnTo>
                  <a:lnTo>
                    <a:pt x="859" y="276"/>
                  </a:lnTo>
                  <a:lnTo>
                    <a:pt x="887" y="286"/>
                  </a:lnTo>
                  <a:lnTo>
                    <a:pt x="915" y="296"/>
                  </a:lnTo>
                  <a:lnTo>
                    <a:pt x="943" y="303"/>
                  </a:lnTo>
                  <a:lnTo>
                    <a:pt x="973" y="309"/>
                  </a:lnTo>
                  <a:lnTo>
                    <a:pt x="1001" y="309"/>
                  </a:lnTo>
                  <a:lnTo>
                    <a:pt x="1031" y="304"/>
                  </a:lnTo>
                  <a:lnTo>
                    <a:pt x="1059" y="296"/>
                  </a:lnTo>
                  <a:lnTo>
                    <a:pt x="1084" y="280"/>
                  </a:lnTo>
                  <a:lnTo>
                    <a:pt x="1105" y="261"/>
                  </a:lnTo>
                  <a:lnTo>
                    <a:pt x="1127" y="243"/>
                  </a:lnTo>
                  <a:lnTo>
                    <a:pt x="1148" y="225"/>
                  </a:lnTo>
                  <a:lnTo>
                    <a:pt x="1171" y="210"/>
                  </a:lnTo>
                  <a:lnTo>
                    <a:pt x="1199" y="199"/>
                  </a:lnTo>
                  <a:lnTo>
                    <a:pt x="1221" y="192"/>
                  </a:lnTo>
                  <a:lnTo>
                    <a:pt x="1246" y="190"/>
                  </a:lnTo>
                  <a:lnTo>
                    <a:pt x="1269" y="192"/>
                  </a:lnTo>
                  <a:lnTo>
                    <a:pt x="1292" y="197"/>
                  </a:lnTo>
                  <a:lnTo>
                    <a:pt x="1312" y="209"/>
                  </a:lnTo>
                  <a:lnTo>
                    <a:pt x="1327" y="227"/>
                  </a:lnTo>
                  <a:lnTo>
                    <a:pt x="1322" y="266"/>
                  </a:lnTo>
                  <a:lnTo>
                    <a:pt x="1328" y="304"/>
                  </a:lnTo>
                  <a:lnTo>
                    <a:pt x="1345" y="344"/>
                  </a:lnTo>
                  <a:lnTo>
                    <a:pt x="1346" y="347"/>
                  </a:lnTo>
                  <a:lnTo>
                    <a:pt x="1351" y="351"/>
                  </a:lnTo>
                  <a:lnTo>
                    <a:pt x="1355" y="351"/>
                  </a:lnTo>
                  <a:lnTo>
                    <a:pt x="1358" y="349"/>
                  </a:lnTo>
                  <a:lnTo>
                    <a:pt x="1361" y="347"/>
                  </a:lnTo>
                  <a:lnTo>
                    <a:pt x="1365" y="344"/>
                  </a:lnTo>
                  <a:lnTo>
                    <a:pt x="1366" y="341"/>
                  </a:lnTo>
                  <a:lnTo>
                    <a:pt x="1366" y="337"/>
                  </a:lnTo>
                  <a:lnTo>
                    <a:pt x="1365" y="332"/>
                  </a:lnTo>
                  <a:lnTo>
                    <a:pt x="1351" y="299"/>
                  </a:lnTo>
                  <a:lnTo>
                    <a:pt x="1346" y="268"/>
                  </a:lnTo>
                  <a:lnTo>
                    <a:pt x="1350" y="235"/>
                  </a:lnTo>
                  <a:lnTo>
                    <a:pt x="1351" y="232"/>
                  </a:lnTo>
                  <a:lnTo>
                    <a:pt x="1351" y="228"/>
                  </a:lnTo>
                  <a:lnTo>
                    <a:pt x="1351" y="223"/>
                  </a:lnTo>
                  <a:lnTo>
                    <a:pt x="1366" y="187"/>
                  </a:lnTo>
                  <a:lnTo>
                    <a:pt x="1386" y="152"/>
                  </a:lnTo>
                  <a:lnTo>
                    <a:pt x="1411" y="119"/>
                  </a:lnTo>
                  <a:lnTo>
                    <a:pt x="1439" y="88"/>
                  </a:lnTo>
                  <a:lnTo>
                    <a:pt x="1469" y="61"/>
                  </a:lnTo>
                  <a:lnTo>
                    <a:pt x="1498" y="38"/>
                  </a:lnTo>
                  <a:lnTo>
                    <a:pt x="1541" y="28"/>
                  </a:lnTo>
                  <a:lnTo>
                    <a:pt x="1583" y="27"/>
                  </a:lnTo>
                  <a:lnTo>
                    <a:pt x="1621" y="30"/>
                  </a:lnTo>
                  <a:lnTo>
                    <a:pt x="1654" y="35"/>
                  </a:lnTo>
                  <a:lnTo>
                    <a:pt x="1679" y="42"/>
                  </a:lnTo>
                  <a:lnTo>
                    <a:pt x="1655" y="60"/>
                  </a:lnTo>
                  <a:lnTo>
                    <a:pt x="1636" y="85"/>
                  </a:lnTo>
                  <a:lnTo>
                    <a:pt x="1621" y="111"/>
                  </a:lnTo>
                  <a:lnTo>
                    <a:pt x="1609" y="139"/>
                  </a:lnTo>
                  <a:lnTo>
                    <a:pt x="1599" y="164"/>
                  </a:lnTo>
                  <a:lnTo>
                    <a:pt x="1599" y="169"/>
                  </a:lnTo>
                  <a:lnTo>
                    <a:pt x="1599" y="172"/>
                  </a:lnTo>
                  <a:lnTo>
                    <a:pt x="1603" y="175"/>
                  </a:lnTo>
                  <a:lnTo>
                    <a:pt x="1606" y="177"/>
                  </a:lnTo>
                  <a:lnTo>
                    <a:pt x="1609" y="179"/>
                  </a:lnTo>
                  <a:lnTo>
                    <a:pt x="1614" y="179"/>
                  </a:lnTo>
                  <a:lnTo>
                    <a:pt x="1617" y="177"/>
                  </a:lnTo>
                  <a:lnTo>
                    <a:pt x="1621" y="174"/>
                  </a:lnTo>
                  <a:lnTo>
                    <a:pt x="1622" y="171"/>
                  </a:lnTo>
                  <a:lnTo>
                    <a:pt x="1629" y="152"/>
                  </a:lnTo>
                  <a:lnTo>
                    <a:pt x="1639" y="131"/>
                  </a:lnTo>
                  <a:lnTo>
                    <a:pt x="1649" y="109"/>
                  </a:lnTo>
                  <a:lnTo>
                    <a:pt x="1662" y="88"/>
                  </a:lnTo>
                  <a:lnTo>
                    <a:pt x="1679" y="71"/>
                  </a:lnTo>
                  <a:lnTo>
                    <a:pt x="1695" y="60"/>
                  </a:lnTo>
                  <a:lnTo>
                    <a:pt x="1715" y="55"/>
                  </a:lnTo>
                  <a:lnTo>
                    <a:pt x="1718" y="55"/>
                  </a:lnTo>
                  <a:lnTo>
                    <a:pt x="1721" y="52"/>
                  </a:lnTo>
                  <a:lnTo>
                    <a:pt x="1725" y="48"/>
                  </a:lnTo>
                  <a:lnTo>
                    <a:pt x="1725" y="45"/>
                  </a:lnTo>
                  <a:lnTo>
                    <a:pt x="1725" y="42"/>
                  </a:lnTo>
                  <a:lnTo>
                    <a:pt x="1773" y="37"/>
                  </a:lnTo>
                  <a:lnTo>
                    <a:pt x="1812" y="38"/>
                  </a:lnTo>
                  <a:lnTo>
                    <a:pt x="1849" y="43"/>
                  </a:lnTo>
                  <a:lnTo>
                    <a:pt x="1878" y="52"/>
                  </a:lnTo>
                  <a:lnTo>
                    <a:pt x="1903" y="63"/>
                  </a:lnTo>
                  <a:lnTo>
                    <a:pt x="1923" y="75"/>
                  </a:lnTo>
                  <a:lnTo>
                    <a:pt x="1940" y="88"/>
                  </a:lnTo>
                  <a:lnTo>
                    <a:pt x="1951" y="98"/>
                  </a:lnTo>
                  <a:lnTo>
                    <a:pt x="1959" y="108"/>
                  </a:lnTo>
                  <a:lnTo>
                    <a:pt x="1923" y="123"/>
                  </a:lnTo>
                  <a:lnTo>
                    <a:pt x="1890" y="141"/>
                  </a:lnTo>
                  <a:lnTo>
                    <a:pt x="1859" y="162"/>
                  </a:lnTo>
                  <a:lnTo>
                    <a:pt x="1832" y="189"/>
                  </a:lnTo>
                  <a:lnTo>
                    <a:pt x="1830" y="189"/>
                  </a:lnTo>
                  <a:lnTo>
                    <a:pt x="1771" y="200"/>
                  </a:lnTo>
                  <a:lnTo>
                    <a:pt x="1713" y="217"/>
                  </a:lnTo>
                  <a:lnTo>
                    <a:pt x="1659" y="238"/>
                  </a:lnTo>
                  <a:lnTo>
                    <a:pt x="1607" y="265"/>
                  </a:lnTo>
                  <a:lnTo>
                    <a:pt x="1560" y="296"/>
                  </a:lnTo>
                  <a:lnTo>
                    <a:pt x="1517" y="334"/>
                  </a:lnTo>
                  <a:lnTo>
                    <a:pt x="1477" y="377"/>
                  </a:lnTo>
                  <a:lnTo>
                    <a:pt x="1444" y="425"/>
                  </a:lnTo>
                  <a:lnTo>
                    <a:pt x="1416" y="481"/>
                  </a:lnTo>
                  <a:lnTo>
                    <a:pt x="1411" y="489"/>
                  </a:lnTo>
                  <a:lnTo>
                    <a:pt x="1401" y="456"/>
                  </a:lnTo>
                  <a:lnTo>
                    <a:pt x="1384" y="423"/>
                  </a:lnTo>
                  <a:lnTo>
                    <a:pt x="1363" y="395"/>
                  </a:lnTo>
                  <a:lnTo>
                    <a:pt x="1337" y="372"/>
                  </a:lnTo>
                  <a:lnTo>
                    <a:pt x="1304" y="354"/>
                  </a:lnTo>
                  <a:lnTo>
                    <a:pt x="1300" y="354"/>
                  </a:lnTo>
                  <a:lnTo>
                    <a:pt x="1297" y="354"/>
                  </a:lnTo>
                  <a:lnTo>
                    <a:pt x="1294" y="357"/>
                  </a:lnTo>
                  <a:lnTo>
                    <a:pt x="1292" y="360"/>
                  </a:lnTo>
                  <a:lnTo>
                    <a:pt x="1290" y="364"/>
                  </a:lnTo>
                  <a:lnTo>
                    <a:pt x="1290" y="367"/>
                  </a:lnTo>
                  <a:lnTo>
                    <a:pt x="1292" y="372"/>
                  </a:lnTo>
                  <a:lnTo>
                    <a:pt x="1294" y="375"/>
                  </a:lnTo>
                  <a:lnTo>
                    <a:pt x="1299" y="377"/>
                  </a:lnTo>
                  <a:lnTo>
                    <a:pt x="1325" y="394"/>
                  </a:lnTo>
                  <a:lnTo>
                    <a:pt x="1346" y="415"/>
                  </a:lnTo>
                  <a:lnTo>
                    <a:pt x="1366" y="443"/>
                  </a:lnTo>
                  <a:lnTo>
                    <a:pt x="1381" y="473"/>
                  </a:lnTo>
                  <a:lnTo>
                    <a:pt x="1389" y="506"/>
                  </a:lnTo>
                  <a:lnTo>
                    <a:pt x="1394" y="539"/>
                  </a:lnTo>
                  <a:lnTo>
                    <a:pt x="1381" y="603"/>
                  </a:lnTo>
                  <a:lnTo>
                    <a:pt x="1378" y="668"/>
                  </a:lnTo>
                  <a:lnTo>
                    <a:pt x="1383" y="734"/>
                  </a:lnTo>
                  <a:lnTo>
                    <a:pt x="1394" y="798"/>
                  </a:lnTo>
                  <a:lnTo>
                    <a:pt x="1414" y="861"/>
                  </a:lnTo>
                  <a:lnTo>
                    <a:pt x="1373" y="830"/>
                  </a:lnTo>
                  <a:lnTo>
                    <a:pt x="1325" y="803"/>
                  </a:lnTo>
                  <a:lnTo>
                    <a:pt x="1272" y="783"/>
                  </a:lnTo>
                  <a:lnTo>
                    <a:pt x="1267" y="782"/>
                  </a:lnTo>
                  <a:lnTo>
                    <a:pt x="1264" y="783"/>
                  </a:lnTo>
                  <a:lnTo>
                    <a:pt x="1261" y="785"/>
                  </a:lnTo>
                  <a:lnTo>
                    <a:pt x="1259" y="788"/>
                  </a:lnTo>
                  <a:lnTo>
                    <a:pt x="1257" y="793"/>
                  </a:lnTo>
                  <a:lnTo>
                    <a:pt x="1257" y="797"/>
                  </a:lnTo>
                  <a:lnTo>
                    <a:pt x="1259" y="802"/>
                  </a:lnTo>
                  <a:lnTo>
                    <a:pt x="1262" y="805"/>
                  </a:lnTo>
                  <a:lnTo>
                    <a:pt x="1266" y="807"/>
                  </a:lnTo>
                  <a:lnTo>
                    <a:pt x="1308" y="823"/>
                  </a:lnTo>
                  <a:lnTo>
                    <a:pt x="1348" y="843"/>
                  </a:lnTo>
                  <a:lnTo>
                    <a:pt x="1384" y="868"/>
                  </a:lnTo>
                  <a:lnTo>
                    <a:pt x="1414" y="896"/>
                  </a:lnTo>
                  <a:lnTo>
                    <a:pt x="1441" y="929"/>
                  </a:lnTo>
                  <a:lnTo>
                    <a:pt x="1462" y="967"/>
                  </a:lnTo>
                  <a:lnTo>
                    <a:pt x="1475" y="1008"/>
                  </a:lnTo>
                  <a:lnTo>
                    <a:pt x="1484" y="1054"/>
                  </a:lnTo>
                  <a:lnTo>
                    <a:pt x="1484" y="1101"/>
                  </a:lnTo>
                  <a:lnTo>
                    <a:pt x="1479" y="1149"/>
                  </a:lnTo>
                  <a:lnTo>
                    <a:pt x="1465" y="1193"/>
                  </a:lnTo>
                  <a:lnTo>
                    <a:pt x="1441" y="1211"/>
                  </a:lnTo>
                  <a:lnTo>
                    <a:pt x="1419" y="1233"/>
                  </a:lnTo>
                  <a:lnTo>
                    <a:pt x="1403" y="1259"/>
                  </a:lnTo>
                  <a:lnTo>
                    <a:pt x="1366" y="1263"/>
                  </a:lnTo>
                  <a:lnTo>
                    <a:pt x="1330" y="1259"/>
                  </a:lnTo>
                  <a:lnTo>
                    <a:pt x="1294" y="1251"/>
                  </a:lnTo>
                  <a:lnTo>
                    <a:pt x="1259" y="1238"/>
                  </a:lnTo>
                  <a:lnTo>
                    <a:pt x="1228" y="1220"/>
                  </a:lnTo>
                  <a:lnTo>
                    <a:pt x="1201" y="1195"/>
                  </a:lnTo>
                  <a:lnTo>
                    <a:pt x="1181" y="1165"/>
                  </a:lnTo>
                  <a:lnTo>
                    <a:pt x="1166" y="1132"/>
                  </a:lnTo>
                  <a:lnTo>
                    <a:pt x="1158" y="1092"/>
                  </a:lnTo>
                  <a:lnTo>
                    <a:pt x="1158" y="1056"/>
                  </a:lnTo>
                  <a:lnTo>
                    <a:pt x="1168" y="1023"/>
                  </a:lnTo>
                  <a:lnTo>
                    <a:pt x="1185" y="993"/>
                  </a:lnTo>
                  <a:lnTo>
                    <a:pt x="1206" y="967"/>
                  </a:lnTo>
                  <a:lnTo>
                    <a:pt x="1234" y="947"/>
                  </a:lnTo>
                  <a:lnTo>
                    <a:pt x="1266" y="930"/>
                  </a:lnTo>
                  <a:lnTo>
                    <a:pt x="1300" y="921"/>
                  </a:lnTo>
                  <a:lnTo>
                    <a:pt x="1304" y="919"/>
                  </a:lnTo>
                  <a:lnTo>
                    <a:pt x="1307" y="917"/>
                  </a:lnTo>
                  <a:lnTo>
                    <a:pt x="1308" y="914"/>
                  </a:lnTo>
                  <a:lnTo>
                    <a:pt x="1308" y="909"/>
                  </a:lnTo>
                  <a:lnTo>
                    <a:pt x="1307" y="906"/>
                  </a:lnTo>
                  <a:lnTo>
                    <a:pt x="1305" y="902"/>
                  </a:lnTo>
                  <a:lnTo>
                    <a:pt x="1302" y="899"/>
                  </a:lnTo>
                  <a:lnTo>
                    <a:pt x="1299" y="897"/>
                  </a:lnTo>
                  <a:lnTo>
                    <a:pt x="1294" y="897"/>
                  </a:lnTo>
                  <a:lnTo>
                    <a:pt x="1252" y="909"/>
                  </a:lnTo>
                  <a:lnTo>
                    <a:pt x="1218" y="929"/>
                  </a:lnTo>
                  <a:lnTo>
                    <a:pt x="1186" y="954"/>
                  </a:lnTo>
                  <a:lnTo>
                    <a:pt x="1163" y="983"/>
                  </a:lnTo>
                  <a:lnTo>
                    <a:pt x="1143" y="952"/>
                  </a:lnTo>
                  <a:lnTo>
                    <a:pt x="1128" y="919"/>
                  </a:lnTo>
                  <a:lnTo>
                    <a:pt x="1120" y="888"/>
                  </a:lnTo>
                  <a:lnTo>
                    <a:pt x="1120" y="854"/>
                  </a:lnTo>
                  <a:lnTo>
                    <a:pt x="1128" y="825"/>
                  </a:lnTo>
                  <a:lnTo>
                    <a:pt x="1145" y="793"/>
                  </a:lnTo>
                  <a:lnTo>
                    <a:pt x="1171" y="765"/>
                  </a:lnTo>
                  <a:lnTo>
                    <a:pt x="1203" y="742"/>
                  </a:lnTo>
                  <a:lnTo>
                    <a:pt x="1236" y="722"/>
                  </a:lnTo>
                  <a:lnTo>
                    <a:pt x="1272" y="709"/>
                  </a:lnTo>
                  <a:lnTo>
                    <a:pt x="1277" y="706"/>
                  </a:lnTo>
                  <a:lnTo>
                    <a:pt x="1279" y="702"/>
                  </a:lnTo>
                  <a:lnTo>
                    <a:pt x="1280" y="699"/>
                  </a:lnTo>
                  <a:lnTo>
                    <a:pt x="1280" y="694"/>
                  </a:lnTo>
                  <a:lnTo>
                    <a:pt x="1279" y="691"/>
                  </a:lnTo>
                  <a:lnTo>
                    <a:pt x="1277" y="688"/>
                  </a:lnTo>
                  <a:lnTo>
                    <a:pt x="1274" y="686"/>
                  </a:lnTo>
                  <a:lnTo>
                    <a:pt x="1270" y="684"/>
                  </a:lnTo>
                  <a:lnTo>
                    <a:pt x="1266" y="684"/>
                  </a:lnTo>
                  <a:lnTo>
                    <a:pt x="1224" y="702"/>
                  </a:lnTo>
                  <a:lnTo>
                    <a:pt x="1185" y="724"/>
                  </a:lnTo>
                  <a:lnTo>
                    <a:pt x="1170" y="683"/>
                  </a:lnTo>
                  <a:lnTo>
                    <a:pt x="1158" y="638"/>
                  </a:lnTo>
                  <a:lnTo>
                    <a:pt x="1152" y="592"/>
                  </a:lnTo>
                  <a:lnTo>
                    <a:pt x="1150" y="547"/>
                  </a:lnTo>
                  <a:lnTo>
                    <a:pt x="1155" y="503"/>
                  </a:lnTo>
                  <a:lnTo>
                    <a:pt x="1165" y="460"/>
                  </a:lnTo>
                  <a:lnTo>
                    <a:pt x="1183" y="418"/>
                  </a:lnTo>
                  <a:lnTo>
                    <a:pt x="1208" y="380"/>
                  </a:lnTo>
                  <a:lnTo>
                    <a:pt x="1241" y="347"/>
                  </a:lnTo>
                  <a:lnTo>
                    <a:pt x="1244" y="344"/>
                  </a:lnTo>
                  <a:lnTo>
                    <a:pt x="1244" y="339"/>
                  </a:lnTo>
                  <a:lnTo>
                    <a:pt x="1244" y="336"/>
                  </a:lnTo>
                  <a:lnTo>
                    <a:pt x="1242" y="332"/>
                  </a:lnTo>
                  <a:lnTo>
                    <a:pt x="1239" y="329"/>
                  </a:lnTo>
                  <a:lnTo>
                    <a:pt x="1236" y="327"/>
                  </a:lnTo>
                  <a:lnTo>
                    <a:pt x="1232" y="327"/>
                  </a:lnTo>
                  <a:lnTo>
                    <a:pt x="1228" y="327"/>
                  </a:lnTo>
                  <a:lnTo>
                    <a:pt x="1224" y="329"/>
                  </a:lnTo>
                  <a:lnTo>
                    <a:pt x="1191" y="362"/>
                  </a:lnTo>
                  <a:lnTo>
                    <a:pt x="1166" y="398"/>
                  </a:lnTo>
                  <a:lnTo>
                    <a:pt x="1147" y="438"/>
                  </a:lnTo>
                  <a:lnTo>
                    <a:pt x="1135" y="479"/>
                  </a:lnTo>
                  <a:lnTo>
                    <a:pt x="1128" y="522"/>
                  </a:lnTo>
                  <a:lnTo>
                    <a:pt x="1127" y="567"/>
                  </a:lnTo>
                  <a:lnTo>
                    <a:pt x="1130" y="612"/>
                  </a:lnTo>
                  <a:lnTo>
                    <a:pt x="1138" y="655"/>
                  </a:lnTo>
                  <a:lnTo>
                    <a:pt x="1150" y="698"/>
                  </a:lnTo>
                  <a:lnTo>
                    <a:pt x="1165" y="739"/>
                  </a:lnTo>
                  <a:lnTo>
                    <a:pt x="1145" y="755"/>
                  </a:lnTo>
                  <a:lnTo>
                    <a:pt x="1128" y="775"/>
                  </a:lnTo>
                  <a:lnTo>
                    <a:pt x="1109" y="803"/>
                  </a:lnTo>
                  <a:lnTo>
                    <a:pt x="1097" y="831"/>
                  </a:lnTo>
                  <a:lnTo>
                    <a:pt x="1059" y="808"/>
                  </a:lnTo>
                  <a:lnTo>
                    <a:pt x="1018" y="793"/>
                  </a:lnTo>
                  <a:lnTo>
                    <a:pt x="975" y="785"/>
                  </a:lnTo>
                  <a:lnTo>
                    <a:pt x="933" y="785"/>
                  </a:lnTo>
                  <a:lnTo>
                    <a:pt x="891" y="792"/>
                  </a:lnTo>
                  <a:lnTo>
                    <a:pt x="851" y="805"/>
                  </a:lnTo>
                  <a:lnTo>
                    <a:pt x="811" y="825"/>
                  </a:lnTo>
                  <a:lnTo>
                    <a:pt x="777" y="851"/>
                  </a:lnTo>
                  <a:lnTo>
                    <a:pt x="744" y="884"/>
                  </a:lnTo>
                  <a:lnTo>
                    <a:pt x="719" y="919"/>
                  </a:lnTo>
                  <a:lnTo>
                    <a:pt x="702" y="957"/>
                  </a:lnTo>
                  <a:lnTo>
                    <a:pt x="692" y="997"/>
                  </a:lnTo>
                  <a:lnTo>
                    <a:pt x="691" y="1038"/>
                  </a:lnTo>
                  <a:lnTo>
                    <a:pt x="691" y="1038"/>
                  </a:lnTo>
                  <a:lnTo>
                    <a:pt x="677" y="1069"/>
                  </a:lnTo>
                  <a:lnTo>
                    <a:pt x="661" y="1099"/>
                  </a:lnTo>
                  <a:lnTo>
                    <a:pt x="641" y="1125"/>
                  </a:lnTo>
                  <a:lnTo>
                    <a:pt x="616" y="1149"/>
                  </a:lnTo>
                  <a:lnTo>
                    <a:pt x="590" y="1167"/>
                  </a:lnTo>
                  <a:lnTo>
                    <a:pt x="560" y="1178"/>
                  </a:lnTo>
                  <a:lnTo>
                    <a:pt x="527" y="1185"/>
                  </a:lnTo>
                  <a:lnTo>
                    <a:pt x="492" y="1183"/>
                  </a:lnTo>
                  <a:lnTo>
                    <a:pt x="458" y="1175"/>
                  </a:lnTo>
                  <a:lnTo>
                    <a:pt x="426" y="1160"/>
                  </a:lnTo>
                  <a:lnTo>
                    <a:pt x="398" y="1139"/>
                  </a:lnTo>
                  <a:lnTo>
                    <a:pt x="377" y="1112"/>
                  </a:lnTo>
                  <a:lnTo>
                    <a:pt x="359" y="1084"/>
                  </a:lnTo>
                  <a:lnTo>
                    <a:pt x="347" y="1051"/>
                  </a:lnTo>
                  <a:lnTo>
                    <a:pt x="342" y="1016"/>
                  </a:lnTo>
                  <a:lnTo>
                    <a:pt x="344" y="982"/>
                  </a:lnTo>
                  <a:lnTo>
                    <a:pt x="344" y="977"/>
                  </a:lnTo>
                  <a:lnTo>
                    <a:pt x="342" y="973"/>
                  </a:lnTo>
                  <a:lnTo>
                    <a:pt x="340" y="970"/>
                  </a:lnTo>
                  <a:lnTo>
                    <a:pt x="337" y="968"/>
                  </a:lnTo>
                  <a:lnTo>
                    <a:pt x="332" y="967"/>
                  </a:lnTo>
                  <a:lnTo>
                    <a:pt x="329" y="967"/>
                  </a:lnTo>
                  <a:lnTo>
                    <a:pt x="326" y="968"/>
                  </a:lnTo>
                  <a:lnTo>
                    <a:pt x="322" y="972"/>
                  </a:lnTo>
                  <a:lnTo>
                    <a:pt x="321" y="975"/>
                  </a:lnTo>
                  <a:lnTo>
                    <a:pt x="319" y="1016"/>
                  </a:lnTo>
                  <a:lnTo>
                    <a:pt x="324" y="1053"/>
                  </a:lnTo>
                  <a:lnTo>
                    <a:pt x="335" y="1089"/>
                  </a:lnTo>
                  <a:lnTo>
                    <a:pt x="352" y="1120"/>
                  </a:lnTo>
                  <a:lnTo>
                    <a:pt x="326" y="1117"/>
                  </a:lnTo>
                  <a:lnTo>
                    <a:pt x="297" y="1119"/>
                  </a:lnTo>
                  <a:lnTo>
                    <a:pt x="271" y="1125"/>
                  </a:lnTo>
                  <a:lnTo>
                    <a:pt x="245" y="1137"/>
                  </a:lnTo>
                  <a:lnTo>
                    <a:pt x="223" y="1154"/>
                  </a:lnTo>
                  <a:lnTo>
                    <a:pt x="220" y="1157"/>
                  </a:lnTo>
                  <a:lnTo>
                    <a:pt x="218" y="1160"/>
                  </a:lnTo>
                  <a:lnTo>
                    <a:pt x="220" y="1165"/>
                  </a:lnTo>
                  <a:lnTo>
                    <a:pt x="221" y="1168"/>
                  </a:lnTo>
                  <a:lnTo>
                    <a:pt x="223" y="1170"/>
                  </a:lnTo>
                  <a:lnTo>
                    <a:pt x="228" y="1172"/>
                  </a:lnTo>
                  <a:lnTo>
                    <a:pt x="231" y="1173"/>
                  </a:lnTo>
                  <a:lnTo>
                    <a:pt x="235" y="1172"/>
                  </a:lnTo>
                  <a:lnTo>
                    <a:pt x="240" y="1170"/>
                  </a:lnTo>
                  <a:lnTo>
                    <a:pt x="263" y="1154"/>
                  </a:lnTo>
                  <a:lnTo>
                    <a:pt x="291" y="1145"/>
                  </a:lnTo>
                  <a:lnTo>
                    <a:pt x="319" y="1142"/>
                  </a:lnTo>
                  <a:lnTo>
                    <a:pt x="349" y="1144"/>
                  </a:lnTo>
                  <a:lnTo>
                    <a:pt x="375" y="1150"/>
                  </a:lnTo>
                  <a:lnTo>
                    <a:pt x="378" y="1150"/>
                  </a:lnTo>
                  <a:lnTo>
                    <a:pt x="410" y="1175"/>
                  </a:lnTo>
                  <a:lnTo>
                    <a:pt x="445" y="1195"/>
                  </a:lnTo>
                  <a:lnTo>
                    <a:pt x="486" y="1208"/>
                  </a:lnTo>
                  <a:lnTo>
                    <a:pt x="524" y="1211"/>
                  </a:lnTo>
                  <a:lnTo>
                    <a:pt x="560" y="1206"/>
                  </a:lnTo>
                  <a:lnTo>
                    <a:pt x="595" y="1193"/>
                  </a:lnTo>
                  <a:lnTo>
                    <a:pt x="626" y="1173"/>
                  </a:lnTo>
                  <a:lnTo>
                    <a:pt x="653" y="1147"/>
                  </a:lnTo>
                  <a:lnTo>
                    <a:pt x="677" y="1117"/>
                  </a:lnTo>
                  <a:lnTo>
                    <a:pt x="697" y="1084"/>
                  </a:lnTo>
                  <a:lnTo>
                    <a:pt x="710" y="1132"/>
                  </a:lnTo>
                  <a:lnTo>
                    <a:pt x="734" y="1178"/>
                  </a:lnTo>
                  <a:lnTo>
                    <a:pt x="763" y="1218"/>
                  </a:lnTo>
                  <a:lnTo>
                    <a:pt x="767" y="1221"/>
                  </a:lnTo>
                  <a:lnTo>
                    <a:pt x="772" y="1223"/>
                  </a:lnTo>
                  <a:lnTo>
                    <a:pt x="775" y="1221"/>
                  </a:lnTo>
                  <a:lnTo>
                    <a:pt x="778" y="1220"/>
                  </a:lnTo>
                  <a:lnTo>
                    <a:pt x="782" y="1218"/>
                  </a:lnTo>
                  <a:lnTo>
                    <a:pt x="783" y="1213"/>
                  </a:lnTo>
                  <a:lnTo>
                    <a:pt x="783" y="1210"/>
                  </a:lnTo>
                  <a:lnTo>
                    <a:pt x="783" y="1205"/>
                  </a:lnTo>
                  <a:lnTo>
                    <a:pt x="780" y="1201"/>
                  </a:lnTo>
                  <a:lnTo>
                    <a:pt x="753" y="1165"/>
                  </a:lnTo>
                  <a:lnTo>
                    <a:pt x="734" y="1125"/>
                  </a:lnTo>
                  <a:lnTo>
                    <a:pt x="720" y="1082"/>
                  </a:lnTo>
                  <a:lnTo>
                    <a:pt x="715" y="1040"/>
                  </a:lnTo>
                  <a:lnTo>
                    <a:pt x="719" y="997"/>
                  </a:lnTo>
                  <a:lnTo>
                    <a:pt x="732" y="954"/>
                  </a:lnTo>
                  <a:lnTo>
                    <a:pt x="752" y="912"/>
                  </a:lnTo>
                  <a:lnTo>
                    <a:pt x="777" y="881"/>
                  </a:lnTo>
                  <a:lnTo>
                    <a:pt x="806" y="854"/>
                  </a:lnTo>
                  <a:lnTo>
                    <a:pt x="838" y="835"/>
                  </a:lnTo>
                  <a:lnTo>
                    <a:pt x="874" y="820"/>
                  </a:lnTo>
                  <a:lnTo>
                    <a:pt x="912" y="812"/>
                  </a:lnTo>
                  <a:lnTo>
                    <a:pt x="950" y="808"/>
                  </a:lnTo>
                  <a:lnTo>
                    <a:pt x="988" y="812"/>
                  </a:lnTo>
                  <a:lnTo>
                    <a:pt x="1026" y="821"/>
                  </a:lnTo>
                  <a:lnTo>
                    <a:pt x="1061" y="836"/>
                  </a:lnTo>
                  <a:lnTo>
                    <a:pt x="1094" y="858"/>
                  </a:lnTo>
                  <a:lnTo>
                    <a:pt x="1097" y="897"/>
                  </a:lnTo>
                  <a:lnTo>
                    <a:pt x="1109" y="935"/>
                  </a:lnTo>
                  <a:lnTo>
                    <a:pt x="1127" y="972"/>
                  </a:lnTo>
                  <a:lnTo>
                    <a:pt x="1150" y="1006"/>
                  </a:lnTo>
                  <a:lnTo>
                    <a:pt x="1140" y="1038"/>
                  </a:lnTo>
                  <a:lnTo>
                    <a:pt x="1135" y="1074"/>
                  </a:lnTo>
                  <a:lnTo>
                    <a:pt x="1135" y="1111"/>
                  </a:lnTo>
                  <a:lnTo>
                    <a:pt x="1143" y="1147"/>
                  </a:lnTo>
                  <a:lnTo>
                    <a:pt x="1156" y="1178"/>
                  </a:lnTo>
                  <a:lnTo>
                    <a:pt x="1176" y="1206"/>
                  </a:lnTo>
                  <a:lnTo>
                    <a:pt x="1178" y="1210"/>
                  </a:lnTo>
                  <a:lnTo>
                    <a:pt x="1180" y="1213"/>
                  </a:lnTo>
                  <a:lnTo>
                    <a:pt x="1188" y="1220"/>
                  </a:lnTo>
                  <a:lnTo>
                    <a:pt x="1196" y="1228"/>
                  </a:lnTo>
                  <a:lnTo>
                    <a:pt x="1221" y="1246"/>
                  </a:lnTo>
                  <a:lnTo>
                    <a:pt x="1249" y="1263"/>
                  </a:lnTo>
                  <a:lnTo>
                    <a:pt x="1214" y="1279"/>
                  </a:lnTo>
                  <a:lnTo>
                    <a:pt x="1181" y="1302"/>
                  </a:lnTo>
                  <a:lnTo>
                    <a:pt x="1155" y="1327"/>
                  </a:lnTo>
                  <a:lnTo>
                    <a:pt x="1133" y="1358"/>
                  </a:lnTo>
                  <a:lnTo>
                    <a:pt x="1102" y="1317"/>
                  </a:lnTo>
                  <a:lnTo>
                    <a:pt x="1079" y="1272"/>
                  </a:lnTo>
                  <a:lnTo>
                    <a:pt x="1064" y="1226"/>
                  </a:lnTo>
                  <a:lnTo>
                    <a:pt x="1057" y="1177"/>
                  </a:lnTo>
                  <a:lnTo>
                    <a:pt x="1059" y="1173"/>
                  </a:lnTo>
                  <a:lnTo>
                    <a:pt x="1059" y="1168"/>
                  </a:lnTo>
                  <a:lnTo>
                    <a:pt x="1057" y="1165"/>
                  </a:lnTo>
                  <a:lnTo>
                    <a:pt x="1057" y="1163"/>
                  </a:lnTo>
                  <a:lnTo>
                    <a:pt x="1062" y="1119"/>
                  </a:lnTo>
                  <a:lnTo>
                    <a:pt x="1077" y="1076"/>
                  </a:lnTo>
                  <a:lnTo>
                    <a:pt x="1102" y="1033"/>
                  </a:lnTo>
                  <a:lnTo>
                    <a:pt x="1104" y="1030"/>
                  </a:lnTo>
                  <a:lnTo>
                    <a:pt x="1104" y="1025"/>
                  </a:lnTo>
                  <a:lnTo>
                    <a:pt x="1102" y="1021"/>
                  </a:lnTo>
                  <a:lnTo>
                    <a:pt x="1100" y="1020"/>
                  </a:lnTo>
                  <a:lnTo>
                    <a:pt x="1095" y="1016"/>
                  </a:lnTo>
                  <a:lnTo>
                    <a:pt x="1092" y="1016"/>
                  </a:lnTo>
                  <a:lnTo>
                    <a:pt x="1087" y="1016"/>
                  </a:lnTo>
                  <a:lnTo>
                    <a:pt x="1084" y="1018"/>
                  </a:lnTo>
                  <a:lnTo>
                    <a:pt x="1081" y="1021"/>
                  </a:lnTo>
                  <a:lnTo>
                    <a:pt x="1059" y="1056"/>
                  </a:lnTo>
                  <a:lnTo>
                    <a:pt x="1044" y="1092"/>
                  </a:lnTo>
                  <a:lnTo>
                    <a:pt x="1036" y="1130"/>
                  </a:lnTo>
                  <a:lnTo>
                    <a:pt x="1014" y="1102"/>
                  </a:lnTo>
                  <a:lnTo>
                    <a:pt x="990" y="1078"/>
                  </a:lnTo>
                  <a:lnTo>
                    <a:pt x="988" y="1053"/>
                  </a:lnTo>
                  <a:lnTo>
                    <a:pt x="988" y="1025"/>
                  </a:lnTo>
                  <a:lnTo>
                    <a:pt x="991" y="997"/>
                  </a:lnTo>
                  <a:lnTo>
                    <a:pt x="996" y="968"/>
                  </a:lnTo>
                  <a:lnTo>
                    <a:pt x="1006" y="944"/>
                  </a:lnTo>
                  <a:lnTo>
                    <a:pt x="1019" y="922"/>
                  </a:lnTo>
                  <a:lnTo>
                    <a:pt x="1038" y="904"/>
                  </a:lnTo>
                  <a:lnTo>
                    <a:pt x="1041" y="901"/>
                  </a:lnTo>
                  <a:lnTo>
                    <a:pt x="1043" y="896"/>
                  </a:lnTo>
                  <a:lnTo>
                    <a:pt x="1043" y="892"/>
                  </a:lnTo>
                  <a:lnTo>
                    <a:pt x="1041" y="888"/>
                  </a:lnTo>
                  <a:lnTo>
                    <a:pt x="1039" y="884"/>
                  </a:lnTo>
                  <a:lnTo>
                    <a:pt x="1036" y="883"/>
                  </a:lnTo>
                  <a:lnTo>
                    <a:pt x="1033" y="881"/>
                  </a:lnTo>
                  <a:lnTo>
                    <a:pt x="1029" y="881"/>
                  </a:lnTo>
                  <a:lnTo>
                    <a:pt x="1024" y="883"/>
                  </a:lnTo>
                  <a:lnTo>
                    <a:pt x="1001" y="904"/>
                  </a:lnTo>
                  <a:lnTo>
                    <a:pt x="985" y="930"/>
                  </a:lnTo>
                  <a:lnTo>
                    <a:pt x="973" y="960"/>
                  </a:lnTo>
                  <a:lnTo>
                    <a:pt x="967" y="992"/>
                  </a:lnTo>
                  <a:lnTo>
                    <a:pt x="963" y="1025"/>
                  </a:lnTo>
                  <a:lnTo>
                    <a:pt x="963" y="1056"/>
                  </a:lnTo>
                  <a:lnTo>
                    <a:pt x="930" y="1033"/>
                  </a:lnTo>
                  <a:lnTo>
                    <a:pt x="894" y="1016"/>
                  </a:lnTo>
                  <a:lnTo>
                    <a:pt x="856" y="1008"/>
                  </a:lnTo>
                  <a:lnTo>
                    <a:pt x="816" y="1006"/>
                  </a:lnTo>
                  <a:lnTo>
                    <a:pt x="775" y="1016"/>
                  </a:lnTo>
                  <a:lnTo>
                    <a:pt x="772" y="1018"/>
                  </a:lnTo>
                  <a:lnTo>
                    <a:pt x="768" y="1021"/>
                  </a:lnTo>
                  <a:lnTo>
                    <a:pt x="767" y="1025"/>
                  </a:lnTo>
                  <a:lnTo>
                    <a:pt x="767" y="1030"/>
                  </a:lnTo>
                  <a:lnTo>
                    <a:pt x="768" y="1033"/>
                  </a:lnTo>
                  <a:lnTo>
                    <a:pt x="770" y="1036"/>
                  </a:lnTo>
                  <a:lnTo>
                    <a:pt x="773" y="1038"/>
                  </a:lnTo>
                  <a:lnTo>
                    <a:pt x="778" y="1040"/>
                  </a:lnTo>
                  <a:lnTo>
                    <a:pt x="782" y="1040"/>
                  </a:lnTo>
                  <a:lnTo>
                    <a:pt x="821" y="1031"/>
                  </a:lnTo>
                  <a:lnTo>
                    <a:pt x="857" y="1033"/>
                  </a:lnTo>
                  <a:lnTo>
                    <a:pt x="894" y="1043"/>
                  </a:lnTo>
                  <a:lnTo>
                    <a:pt x="927" y="1059"/>
                  </a:lnTo>
                  <a:lnTo>
                    <a:pt x="958" y="1082"/>
                  </a:lnTo>
                  <a:lnTo>
                    <a:pt x="986" y="1109"/>
                  </a:lnTo>
                  <a:lnTo>
                    <a:pt x="1011" y="1139"/>
                  </a:lnTo>
                  <a:lnTo>
                    <a:pt x="1033" y="1170"/>
                  </a:lnTo>
                  <a:lnTo>
                    <a:pt x="1038" y="1225"/>
                  </a:lnTo>
                  <a:lnTo>
                    <a:pt x="1054" y="1277"/>
                  </a:lnTo>
                  <a:lnTo>
                    <a:pt x="1081" y="1329"/>
                  </a:lnTo>
                  <a:lnTo>
                    <a:pt x="1115" y="1375"/>
                  </a:lnTo>
                  <a:lnTo>
                    <a:pt x="1082" y="1388"/>
                  </a:lnTo>
                  <a:lnTo>
                    <a:pt x="1051" y="1405"/>
                  </a:lnTo>
                  <a:lnTo>
                    <a:pt x="1024" y="1424"/>
                  </a:lnTo>
                  <a:lnTo>
                    <a:pt x="1021" y="1428"/>
                  </a:lnTo>
                  <a:lnTo>
                    <a:pt x="980" y="1416"/>
                  </a:lnTo>
                  <a:lnTo>
                    <a:pt x="942" y="1396"/>
                  </a:lnTo>
                  <a:lnTo>
                    <a:pt x="907" y="1372"/>
                  </a:lnTo>
                  <a:lnTo>
                    <a:pt x="876" y="1340"/>
                  </a:lnTo>
                  <a:lnTo>
                    <a:pt x="849" y="1306"/>
                  </a:lnTo>
                  <a:lnTo>
                    <a:pt x="829" y="1269"/>
                  </a:lnTo>
                  <a:lnTo>
                    <a:pt x="826" y="1264"/>
                  </a:lnTo>
                  <a:lnTo>
                    <a:pt x="823" y="1263"/>
                  </a:lnTo>
                  <a:lnTo>
                    <a:pt x="820" y="1263"/>
                  </a:lnTo>
                  <a:lnTo>
                    <a:pt x="815" y="1263"/>
                  </a:lnTo>
                  <a:lnTo>
                    <a:pt x="811" y="1266"/>
                  </a:lnTo>
                  <a:lnTo>
                    <a:pt x="808" y="1268"/>
                  </a:lnTo>
                  <a:lnTo>
                    <a:pt x="806" y="1272"/>
                  </a:lnTo>
                  <a:lnTo>
                    <a:pt x="806" y="1276"/>
                  </a:lnTo>
                  <a:lnTo>
                    <a:pt x="808" y="1281"/>
                  </a:lnTo>
                  <a:lnTo>
                    <a:pt x="829" y="1319"/>
                  </a:lnTo>
                  <a:lnTo>
                    <a:pt x="856" y="1355"/>
                  </a:lnTo>
                  <a:lnTo>
                    <a:pt x="887" y="1386"/>
                  </a:lnTo>
                  <a:lnTo>
                    <a:pt x="922" y="1413"/>
                  </a:lnTo>
                  <a:lnTo>
                    <a:pt x="962" y="1433"/>
                  </a:lnTo>
                  <a:lnTo>
                    <a:pt x="1003" y="1448"/>
                  </a:lnTo>
                  <a:lnTo>
                    <a:pt x="985" y="1476"/>
                  </a:lnTo>
                  <a:lnTo>
                    <a:pt x="935" y="1489"/>
                  </a:lnTo>
                  <a:lnTo>
                    <a:pt x="891" y="1494"/>
                  </a:lnTo>
                  <a:lnTo>
                    <a:pt x="851" y="1492"/>
                  </a:lnTo>
                  <a:lnTo>
                    <a:pt x="813" y="1487"/>
                  </a:lnTo>
                  <a:lnTo>
                    <a:pt x="782" y="1479"/>
                  </a:lnTo>
                  <a:lnTo>
                    <a:pt x="752" y="1466"/>
                  </a:lnTo>
                  <a:lnTo>
                    <a:pt x="727" y="1451"/>
                  </a:lnTo>
                  <a:lnTo>
                    <a:pt x="706" y="1433"/>
                  </a:lnTo>
                  <a:lnTo>
                    <a:pt x="687" y="1415"/>
                  </a:lnTo>
                  <a:lnTo>
                    <a:pt x="671" y="1396"/>
                  </a:lnTo>
                  <a:lnTo>
                    <a:pt x="659" y="1380"/>
                  </a:lnTo>
                  <a:lnTo>
                    <a:pt x="649" y="1363"/>
                  </a:lnTo>
                  <a:lnTo>
                    <a:pt x="641" y="1350"/>
                  </a:lnTo>
                  <a:lnTo>
                    <a:pt x="636" y="1339"/>
                  </a:lnTo>
                  <a:lnTo>
                    <a:pt x="633" y="1332"/>
                  </a:lnTo>
                  <a:lnTo>
                    <a:pt x="633" y="1329"/>
                  </a:lnTo>
                  <a:lnTo>
                    <a:pt x="633" y="1330"/>
                  </a:lnTo>
                  <a:lnTo>
                    <a:pt x="633" y="1334"/>
                  </a:lnTo>
                  <a:lnTo>
                    <a:pt x="623" y="1299"/>
                  </a:lnTo>
                  <a:lnTo>
                    <a:pt x="620" y="1263"/>
                  </a:lnTo>
                  <a:lnTo>
                    <a:pt x="620" y="1259"/>
                  </a:lnTo>
                  <a:lnTo>
                    <a:pt x="616" y="1254"/>
                  </a:lnTo>
                  <a:lnTo>
                    <a:pt x="613" y="1253"/>
                  </a:lnTo>
                  <a:lnTo>
                    <a:pt x="610" y="1251"/>
                  </a:lnTo>
                  <a:lnTo>
                    <a:pt x="606" y="1251"/>
                  </a:lnTo>
                  <a:lnTo>
                    <a:pt x="601" y="1253"/>
                  </a:lnTo>
                  <a:lnTo>
                    <a:pt x="598" y="1254"/>
                  </a:lnTo>
                  <a:lnTo>
                    <a:pt x="596" y="1259"/>
                  </a:lnTo>
                  <a:lnTo>
                    <a:pt x="595" y="1263"/>
                  </a:lnTo>
                  <a:lnTo>
                    <a:pt x="598" y="1301"/>
                  </a:lnTo>
                  <a:lnTo>
                    <a:pt x="608" y="1337"/>
                  </a:lnTo>
                  <a:lnTo>
                    <a:pt x="623" y="1372"/>
                  </a:lnTo>
                  <a:lnTo>
                    <a:pt x="615" y="1386"/>
                  </a:lnTo>
                  <a:lnTo>
                    <a:pt x="601" y="1403"/>
                  </a:lnTo>
                  <a:lnTo>
                    <a:pt x="585" y="1418"/>
                  </a:lnTo>
                  <a:lnTo>
                    <a:pt x="563" y="1433"/>
                  </a:lnTo>
                  <a:lnTo>
                    <a:pt x="535" y="1446"/>
                  </a:lnTo>
                  <a:lnTo>
                    <a:pt x="502" y="1458"/>
                  </a:lnTo>
                  <a:lnTo>
                    <a:pt x="459" y="1466"/>
                  </a:lnTo>
                  <a:lnTo>
                    <a:pt x="410" y="1471"/>
                  </a:lnTo>
                  <a:lnTo>
                    <a:pt x="364" y="1471"/>
                  </a:lnTo>
                  <a:lnTo>
                    <a:pt x="321" y="1464"/>
                  </a:lnTo>
                  <a:lnTo>
                    <a:pt x="283" y="1454"/>
                  </a:lnTo>
                  <a:lnTo>
                    <a:pt x="250" y="1439"/>
                  </a:lnTo>
                  <a:lnTo>
                    <a:pt x="220" y="1421"/>
                  </a:lnTo>
                  <a:lnTo>
                    <a:pt x="195" y="1401"/>
                  </a:lnTo>
                  <a:lnTo>
                    <a:pt x="175" y="1380"/>
                  </a:lnTo>
                  <a:lnTo>
                    <a:pt x="157" y="1358"/>
                  </a:lnTo>
                  <a:lnTo>
                    <a:pt x="144" y="1339"/>
                  </a:lnTo>
                  <a:lnTo>
                    <a:pt x="132" y="1319"/>
                  </a:lnTo>
                  <a:lnTo>
                    <a:pt x="124" y="1304"/>
                  </a:lnTo>
                  <a:lnTo>
                    <a:pt x="119" y="1291"/>
                  </a:lnTo>
                  <a:lnTo>
                    <a:pt x="162" y="1306"/>
                  </a:lnTo>
                  <a:lnTo>
                    <a:pt x="207" y="1314"/>
                  </a:lnTo>
                  <a:lnTo>
                    <a:pt x="251" y="1315"/>
                  </a:lnTo>
                  <a:lnTo>
                    <a:pt x="296" y="1309"/>
                  </a:lnTo>
                  <a:lnTo>
                    <a:pt x="340" y="1296"/>
                  </a:lnTo>
                  <a:lnTo>
                    <a:pt x="385" y="1274"/>
                  </a:lnTo>
                  <a:lnTo>
                    <a:pt x="388" y="1271"/>
                  </a:lnTo>
                  <a:lnTo>
                    <a:pt x="390" y="1268"/>
                  </a:lnTo>
                  <a:lnTo>
                    <a:pt x="390" y="1263"/>
                  </a:lnTo>
                  <a:lnTo>
                    <a:pt x="390" y="1259"/>
                  </a:lnTo>
                  <a:lnTo>
                    <a:pt x="388" y="1256"/>
                  </a:lnTo>
                  <a:lnTo>
                    <a:pt x="385" y="1253"/>
                  </a:lnTo>
                  <a:lnTo>
                    <a:pt x="382" y="1251"/>
                  </a:lnTo>
                  <a:lnTo>
                    <a:pt x="377" y="1251"/>
                  </a:lnTo>
                  <a:lnTo>
                    <a:pt x="373" y="1253"/>
                  </a:lnTo>
                  <a:lnTo>
                    <a:pt x="331" y="1274"/>
                  </a:lnTo>
                  <a:lnTo>
                    <a:pt x="288" y="1286"/>
                  </a:lnTo>
                  <a:lnTo>
                    <a:pt x="245" y="1291"/>
                  </a:lnTo>
                  <a:lnTo>
                    <a:pt x="203" y="1289"/>
                  </a:lnTo>
                  <a:lnTo>
                    <a:pt x="160" y="1279"/>
                  </a:lnTo>
                  <a:lnTo>
                    <a:pt x="121" y="1264"/>
                  </a:lnTo>
                  <a:lnTo>
                    <a:pt x="81" y="1244"/>
                  </a:lnTo>
                  <a:lnTo>
                    <a:pt x="45" y="1218"/>
                  </a:lnTo>
                  <a:lnTo>
                    <a:pt x="25" y="1185"/>
                  </a:lnTo>
                  <a:lnTo>
                    <a:pt x="12" y="1150"/>
                  </a:lnTo>
                  <a:lnTo>
                    <a:pt x="5" y="1116"/>
                  </a:lnTo>
                  <a:lnTo>
                    <a:pt x="3" y="1084"/>
                  </a:lnTo>
                  <a:lnTo>
                    <a:pt x="5" y="1054"/>
                  </a:lnTo>
                  <a:lnTo>
                    <a:pt x="10" y="1030"/>
                  </a:lnTo>
                  <a:lnTo>
                    <a:pt x="15" y="1010"/>
                  </a:lnTo>
                  <a:lnTo>
                    <a:pt x="20" y="997"/>
                  </a:lnTo>
                  <a:lnTo>
                    <a:pt x="58" y="1036"/>
                  </a:lnTo>
                  <a:lnTo>
                    <a:pt x="103" y="1069"/>
                  </a:lnTo>
                  <a:lnTo>
                    <a:pt x="149" y="1097"/>
                  </a:lnTo>
                  <a:lnTo>
                    <a:pt x="154" y="1099"/>
                  </a:lnTo>
                  <a:lnTo>
                    <a:pt x="157" y="1099"/>
                  </a:lnTo>
                  <a:lnTo>
                    <a:pt x="160" y="1097"/>
                  </a:lnTo>
                  <a:lnTo>
                    <a:pt x="164" y="1094"/>
                  </a:lnTo>
                  <a:lnTo>
                    <a:pt x="165" y="1091"/>
                  </a:lnTo>
                  <a:lnTo>
                    <a:pt x="167" y="1087"/>
                  </a:lnTo>
                  <a:lnTo>
                    <a:pt x="167" y="1084"/>
                  </a:lnTo>
                  <a:lnTo>
                    <a:pt x="164" y="1079"/>
                  </a:lnTo>
                  <a:lnTo>
                    <a:pt x="160" y="1078"/>
                  </a:lnTo>
                  <a:lnTo>
                    <a:pt x="117" y="1051"/>
                  </a:lnTo>
                  <a:lnTo>
                    <a:pt x="76" y="1020"/>
                  </a:lnTo>
                  <a:lnTo>
                    <a:pt x="40" y="983"/>
                  </a:lnTo>
                  <a:lnTo>
                    <a:pt x="8" y="942"/>
                  </a:lnTo>
                  <a:lnTo>
                    <a:pt x="2" y="897"/>
                  </a:lnTo>
                  <a:lnTo>
                    <a:pt x="0" y="859"/>
                  </a:lnTo>
                  <a:lnTo>
                    <a:pt x="2" y="826"/>
                  </a:lnTo>
                  <a:lnTo>
                    <a:pt x="7" y="798"/>
                  </a:lnTo>
                  <a:lnTo>
                    <a:pt x="13" y="775"/>
                  </a:lnTo>
                  <a:lnTo>
                    <a:pt x="22" y="757"/>
                  </a:lnTo>
                  <a:lnTo>
                    <a:pt x="30" y="744"/>
                  </a:lnTo>
                  <a:lnTo>
                    <a:pt x="35" y="734"/>
                  </a:lnTo>
                  <a:lnTo>
                    <a:pt x="48" y="774"/>
                  </a:lnTo>
                  <a:lnTo>
                    <a:pt x="66" y="812"/>
                  </a:lnTo>
                  <a:lnTo>
                    <a:pt x="88" y="846"/>
                  </a:lnTo>
                  <a:lnTo>
                    <a:pt x="116" y="879"/>
                  </a:lnTo>
                  <a:lnTo>
                    <a:pt x="147" y="907"/>
                  </a:lnTo>
                  <a:lnTo>
                    <a:pt x="185" y="932"/>
                  </a:lnTo>
                  <a:lnTo>
                    <a:pt x="190" y="932"/>
                  </a:lnTo>
                  <a:lnTo>
                    <a:pt x="195" y="932"/>
                  </a:lnTo>
                  <a:lnTo>
                    <a:pt x="198" y="930"/>
                  </a:lnTo>
                  <a:lnTo>
                    <a:pt x="202" y="929"/>
                  </a:lnTo>
                  <a:lnTo>
                    <a:pt x="203" y="926"/>
                  </a:lnTo>
                  <a:lnTo>
                    <a:pt x="203" y="921"/>
                  </a:lnTo>
                  <a:lnTo>
                    <a:pt x="203" y="917"/>
                  </a:lnTo>
                  <a:lnTo>
                    <a:pt x="202" y="914"/>
                  </a:lnTo>
                  <a:lnTo>
                    <a:pt x="198" y="911"/>
                  </a:lnTo>
                  <a:lnTo>
                    <a:pt x="159" y="884"/>
                  </a:lnTo>
                  <a:lnTo>
                    <a:pt x="126" y="854"/>
                  </a:lnTo>
                  <a:lnTo>
                    <a:pt x="99" y="821"/>
                  </a:lnTo>
                  <a:lnTo>
                    <a:pt x="79" y="783"/>
                  </a:lnTo>
                  <a:lnTo>
                    <a:pt x="63" y="744"/>
                  </a:lnTo>
                  <a:lnTo>
                    <a:pt x="53" y="702"/>
                  </a:lnTo>
                  <a:lnTo>
                    <a:pt x="48" y="660"/>
                  </a:lnTo>
                  <a:lnTo>
                    <a:pt x="61" y="617"/>
                  </a:lnTo>
                  <a:lnTo>
                    <a:pt x="81" y="580"/>
                  </a:lnTo>
                  <a:lnTo>
                    <a:pt x="104" y="550"/>
                  </a:lnTo>
                  <a:lnTo>
                    <a:pt x="127" y="524"/>
                  </a:lnTo>
                  <a:lnTo>
                    <a:pt x="152" y="503"/>
                  </a:lnTo>
                  <a:lnTo>
                    <a:pt x="177" y="486"/>
                  </a:lnTo>
                  <a:lnTo>
                    <a:pt x="197" y="474"/>
                  </a:lnTo>
                  <a:lnTo>
                    <a:pt x="213" y="466"/>
                  </a:lnTo>
                  <a:lnTo>
                    <a:pt x="220" y="514"/>
                  </a:lnTo>
                  <a:lnTo>
                    <a:pt x="235" y="559"/>
                  </a:lnTo>
                  <a:lnTo>
                    <a:pt x="258" y="602"/>
                  </a:lnTo>
                  <a:lnTo>
                    <a:pt x="261" y="605"/>
                  </a:lnTo>
                  <a:lnTo>
                    <a:pt x="264" y="607"/>
                  </a:lnTo>
                  <a:lnTo>
                    <a:pt x="268" y="607"/>
                  </a:lnTo>
                  <a:lnTo>
                    <a:pt x="273" y="605"/>
                  </a:lnTo>
                  <a:lnTo>
                    <a:pt x="276" y="603"/>
                  </a:lnTo>
                  <a:lnTo>
                    <a:pt x="279" y="600"/>
                  </a:lnTo>
                  <a:lnTo>
                    <a:pt x="281" y="597"/>
                  </a:lnTo>
                  <a:lnTo>
                    <a:pt x="281" y="593"/>
                  </a:lnTo>
                  <a:lnTo>
                    <a:pt x="278" y="588"/>
                  </a:lnTo>
                  <a:lnTo>
                    <a:pt x="258" y="550"/>
                  </a:lnTo>
                  <a:lnTo>
                    <a:pt x="245" y="511"/>
                  </a:lnTo>
                  <a:lnTo>
                    <a:pt x="236" y="470"/>
                  </a:lnTo>
                  <a:lnTo>
                    <a:pt x="235" y="425"/>
                  </a:lnTo>
                  <a:lnTo>
                    <a:pt x="253" y="382"/>
                  </a:lnTo>
                  <a:lnTo>
                    <a:pt x="274" y="347"/>
                  </a:lnTo>
                  <a:lnTo>
                    <a:pt x="297" y="318"/>
                  </a:lnTo>
                  <a:lnTo>
                    <a:pt x="324" y="294"/>
                  </a:lnTo>
                  <a:lnTo>
                    <a:pt x="350" y="276"/>
                  </a:lnTo>
                  <a:lnTo>
                    <a:pt x="377" y="263"/>
                  </a:lnTo>
                  <a:lnTo>
                    <a:pt x="403" y="253"/>
                  </a:lnTo>
                  <a:lnTo>
                    <a:pt x="426" y="247"/>
                  </a:lnTo>
                  <a:lnTo>
                    <a:pt x="448" y="243"/>
                  </a:lnTo>
                  <a:lnTo>
                    <a:pt x="466" y="242"/>
                  </a:lnTo>
                  <a:lnTo>
                    <a:pt x="479" y="242"/>
                  </a:lnTo>
                  <a:lnTo>
                    <a:pt x="464" y="303"/>
                  </a:lnTo>
                  <a:lnTo>
                    <a:pt x="456" y="365"/>
                  </a:lnTo>
                  <a:lnTo>
                    <a:pt x="454" y="425"/>
                  </a:lnTo>
                  <a:lnTo>
                    <a:pt x="456" y="430"/>
                  </a:lnTo>
                  <a:lnTo>
                    <a:pt x="458" y="433"/>
                  </a:lnTo>
                  <a:lnTo>
                    <a:pt x="461" y="435"/>
                  </a:lnTo>
                  <a:lnTo>
                    <a:pt x="464" y="436"/>
                  </a:lnTo>
                  <a:lnTo>
                    <a:pt x="469" y="436"/>
                  </a:lnTo>
                  <a:lnTo>
                    <a:pt x="473" y="435"/>
                  </a:lnTo>
                  <a:lnTo>
                    <a:pt x="476" y="433"/>
                  </a:lnTo>
                  <a:lnTo>
                    <a:pt x="478" y="430"/>
                  </a:lnTo>
                  <a:lnTo>
                    <a:pt x="479" y="425"/>
                  </a:lnTo>
                  <a:lnTo>
                    <a:pt x="479" y="382"/>
                  </a:lnTo>
                  <a:lnTo>
                    <a:pt x="484" y="337"/>
                  </a:lnTo>
                  <a:lnTo>
                    <a:pt x="491" y="293"/>
                  </a:lnTo>
                  <a:lnTo>
                    <a:pt x="502" y="248"/>
                  </a:lnTo>
                  <a:lnTo>
                    <a:pt x="519" y="207"/>
                  </a:lnTo>
                  <a:lnTo>
                    <a:pt x="562" y="164"/>
                  </a:lnTo>
                  <a:lnTo>
                    <a:pt x="606" y="131"/>
                  </a:lnTo>
                  <a:lnTo>
                    <a:pt x="649" y="106"/>
                  </a:lnTo>
                  <a:lnTo>
                    <a:pt x="692" y="90"/>
                  </a:lnTo>
                  <a:lnTo>
                    <a:pt x="734" y="80"/>
                  </a:lnTo>
                  <a:lnTo>
                    <a:pt x="775" y="75"/>
                  </a:lnTo>
                  <a:lnTo>
                    <a:pt x="811" y="75"/>
                  </a:lnTo>
                  <a:lnTo>
                    <a:pt x="848" y="80"/>
                  </a:lnTo>
                  <a:lnTo>
                    <a:pt x="879" y="86"/>
                  </a:lnTo>
                  <a:lnTo>
                    <a:pt x="907" y="93"/>
                  </a:lnTo>
                  <a:lnTo>
                    <a:pt x="930" y="101"/>
                  </a:lnTo>
                  <a:lnTo>
                    <a:pt x="948" y="109"/>
                  </a:lnTo>
                  <a:lnTo>
                    <a:pt x="932" y="149"/>
                  </a:lnTo>
                  <a:lnTo>
                    <a:pt x="920" y="187"/>
                  </a:lnTo>
                  <a:lnTo>
                    <a:pt x="919" y="192"/>
                  </a:lnTo>
                  <a:lnTo>
                    <a:pt x="920" y="195"/>
                  </a:lnTo>
                  <a:lnTo>
                    <a:pt x="924" y="199"/>
                  </a:lnTo>
                  <a:lnTo>
                    <a:pt x="927" y="200"/>
                  </a:lnTo>
                  <a:lnTo>
                    <a:pt x="930" y="202"/>
                  </a:lnTo>
                  <a:lnTo>
                    <a:pt x="933" y="202"/>
                  </a:lnTo>
                  <a:lnTo>
                    <a:pt x="938" y="200"/>
                  </a:lnTo>
                  <a:lnTo>
                    <a:pt x="942" y="199"/>
                  </a:lnTo>
                  <a:lnTo>
                    <a:pt x="943" y="194"/>
                  </a:lnTo>
                  <a:lnTo>
                    <a:pt x="955" y="157"/>
                  </a:lnTo>
                  <a:lnTo>
                    <a:pt x="970" y="121"/>
                  </a:lnTo>
                  <a:lnTo>
                    <a:pt x="971" y="121"/>
                  </a:lnTo>
                  <a:lnTo>
                    <a:pt x="971" y="121"/>
                  </a:lnTo>
                  <a:lnTo>
                    <a:pt x="1016" y="78"/>
                  </a:lnTo>
                  <a:lnTo>
                    <a:pt x="1062" y="47"/>
                  </a:lnTo>
                  <a:lnTo>
                    <a:pt x="1109" y="23"/>
                  </a:lnTo>
                  <a:lnTo>
                    <a:pt x="1153" y="9"/>
                  </a:lnTo>
                  <a:lnTo>
                    <a:pt x="1196" y="2"/>
                  </a:lnTo>
                  <a:lnTo>
                    <a:pt x="1237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7843838" y="2376488"/>
              <a:ext cx="1255713" cy="890588"/>
            </a:xfrm>
            <a:custGeom>
              <a:avLst/>
              <a:gdLst>
                <a:gd name="T0" fmla="*/ 1355 w 1581"/>
                <a:gd name="T1" fmla="*/ 256 h 1122"/>
                <a:gd name="T2" fmla="*/ 1220 w 1581"/>
                <a:gd name="T3" fmla="*/ 251 h 1122"/>
                <a:gd name="T4" fmla="*/ 1140 w 1581"/>
                <a:gd name="T5" fmla="*/ 339 h 1122"/>
                <a:gd name="T6" fmla="*/ 980 w 1581"/>
                <a:gd name="T7" fmla="*/ 289 h 1122"/>
                <a:gd name="T8" fmla="*/ 851 w 1581"/>
                <a:gd name="T9" fmla="*/ 407 h 1122"/>
                <a:gd name="T10" fmla="*/ 518 w 1581"/>
                <a:gd name="T11" fmla="*/ 489 h 1122"/>
                <a:gd name="T12" fmla="*/ 356 w 1581"/>
                <a:gd name="T13" fmla="*/ 719 h 1122"/>
                <a:gd name="T14" fmla="*/ 103 w 1581"/>
                <a:gd name="T15" fmla="*/ 714 h 1122"/>
                <a:gd name="T16" fmla="*/ 240 w 1581"/>
                <a:gd name="T17" fmla="*/ 778 h 1122"/>
                <a:gd name="T18" fmla="*/ 283 w 1581"/>
                <a:gd name="T19" fmla="*/ 962 h 1122"/>
                <a:gd name="T20" fmla="*/ 294 w 1581"/>
                <a:gd name="T21" fmla="*/ 797 h 1122"/>
                <a:gd name="T22" fmla="*/ 446 w 1581"/>
                <a:gd name="T23" fmla="*/ 686 h 1122"/>
                <a:gd name="T24" fmla="*/ 569 w 1581"/>
                <a:gd name="T25" fmla="*/ 750 h 1122"/>
                <a:gd name="T26" fmla="*/ 521 w 1581"/>
                <a:gd name="T27" fmla="*/ 532 h 1122"/>
                <a:gd name="T28" fmla="*/ 803 w 1581"/>
                <a:gd name="T29" fmla="*/ 441 h 1122"/>
                <a:gd name="T30" fmla="*/ 1140 w 1581"/>
                <a:gd name="T31" fmla="*/ 374 h 1122"/>
                <a:gd name="T32" fmla="*/ 1418 w 1581"/>
                <a:gd name="T33" fmla="*/ 291 h 1122"/>
                <a:gd name="T34" fmla="*/ 1467 w 1581"/>
                <a:gd name="T35" fmla="*/ 481 h 1122"/>
                <a:gd name="T36" fmla="*/ 1332 w 1581"/>
                <a:gd name="T37" fmla="*/ 554 h 1122"/>
                <a:gd name="T38" fmla="*/ 1502 w 1581"/>
                <a:gd name="T39" fmla="*/ 622 h 1122"/>
                <a:gd name="T40" fmla="*/ 1276 w 1581"/>
                <a:gd name="T41" fmla="*/ 759 h 1122"/>
                <a:gd name="T42" fmla="*/ 1221 w 1581"/>
                <a:gd name="T43" fmla="*/ 722 h 1122"/>
                <a:gd name="T44" fmla="*/ 1193 w 1581"/>
                <a:gd name="T45" fmla="*/ 868 h 1122"/>
                <a:gd name="T46" fmla="*/ 1046 w 1581"/>
                <a:gd name="T47" fmla="*/ 770 h 1122"/>
                <a:gd name="T48" fmla="*/ 1028 w 1581"/>
                <a:gd name="T49" fmla="*/ 952 h 1122"/>
                <a:gd name="T50" fmla="*/ 830 w 1581"/>
                <a:gd name="T51" fmla="*/ 874 h 1122"/>
                <a:gd name="T52" fmla="*/ 767 w 1581"/>
                <a:gd name="T53" fmla="*/ 1030 h 1122"/>
                <a:gd name="T54" fmla="*/ 593 w 1581"/>
                <a:gd name="T55" fmla="*/ 973 h 1122"/>
                <a:gd name="T56" fmla="*/ 440 w 1581"/>
                <a:gd name="T57" fmla="*/ 1094 h 1122"/>
                <a:gd name="T58" fmla="*/ 663 w 1581"/>
                <a:gd name="T59" fmla="*/ 879 h 1122"/>
                <a:gd name="T60" fmla="*/ 892 w 1581"/>
                <a:gd name="T61" fmla="*/ 749 h 1122"/>
                <a:gd name="T62" fmla="*/ 1211 w 1581"/>
                <a:gd name="T63" fmla="*/ 603 h 1122"/>
                <a:gd name="T64" fmla="*/ 1358 w 1581"/>
                <a:gd name="T65" fmla="*/ 640 h 1122"/>
                <a:gd name="T66" fmla="*/ 1330 w 1581"/>
                <a:gd name="T67" fmla="*/ 445 h 1122"/>
                <a:gd name="T68" fmla="*/ 1269 w 1581"/>
                <a:gd name="T69" fmla="*/ 504 h 1122"/>
                <a:gd name="T70" fmla="*/ 897 w 1581"/>
                <a:gd name="T71" fmla="*/ 555 h 1122"/>
                <a:gd name="T72" fmla="*/ 1002 w 1581"/>
                <a:gd name="T73" fmla="*/ 631 h 1122"/>
                <a:gd name="T74" fmla="*/ 755 w 1581"/>
                <a:gd name="T75" fmla="*/ 707 h 1122"/>
                <a:gd name="T76" fmla="*/ 655 w 1581"/>
                <a:gd name="T77" fmla="*/ 580 h 1122"/>
                <a:gd name="T78" fmla="*/ 729 w 1581"/>
                <a:gd name="T79" fmla="*/ 778 h 1122"/>
                <a:gd name="T80" fmla="*/ 435 w 1581"/>
                <a:gd name="T81" fmla="*/ 843 h 1122"/>
                <a:gd name="T82" fmla="*/ 413 w 1581"/>
                <a:gd name="T83" fmla="*/ 858 h 1122"/>
                <a:gd name="T84" fmla="*/ 273 w 1581"/>
                <a:gd name="T85" fmla="*/ 1064 h 1122"/>
                <a:gd name="T86" fmla="*/ 143 w 1581"/>
                <a:gd name="T87" fmla="*/ 818 h 1122"/>
                <a:gd name="T88" fmla="*/ 106 w 1581"/>
                <a:gd name="T89" fmla="*/ 901 h 1122"/>
                <a:gd name="T90" fmla="*/ 35 w 1581"/>
                <a:gd name="T91" fmla="*/ 858 h 1122"/>
                <a:gd name="T92" fmla="*/ 91 w 1581"/>
                <a:gd name="T93" fmla="*/ 635 h 1122"/>
                <a:gd name="T94" fmla="*/ 96 w 1581"/>
                <a:gd name="T95" fmla="*/ 559 h 1122"/>
                <a:gd name="T96" fmla="*/ 157 w 1581"/>
                <a:gd name="T97" fmla="*/ 418 h 1122"/>
                <a:gd name="T98" fmla="*/ 245 w 1581"/>
                <a:gd name="T99" fmla="*/ 526 h 1122"/>
                <a:gd name="T100" fmla="*/ 280 w 1581"/>
                <a:gd name="T101" fmla="*/ 321 h 1122"/>
                <a:gd name="T102" fmla="*/ 466 w 1581"/>
                <a:gd name="T103" fmla="*/ 380 h 1122"/>
                <a:gd name="T104" fmla="*/ 504 w 1581"/>
                <a:gd name="T105" fmla="*/ 298 h 1122"/>
                <a:gd name="T106" fmla="*/ 635 w 1581"/>
                <a:gd name="T107" fmla="*/ 177 h 1122"/>
                <a:gd name="T108" fmla="*/ 749 w 1581"/>
                <a:gd name="T109" fmla="*/ 294 h 1122"/>
                <a:gd name="T110" fmla="*/ 787 w 1581"/>
                <a:gd name="T111" fmla="*/ 159 h 1122"/>
                <a:gd name="T112" fmla="*/ 1044 w 1581"/>
                <a:gd name="T113" fmla="*/ 164 h 1122"/>
                <a:gd name="T114" fmla="*/ 1120 w 1581"/>
                <a:gd name="T115" fmla="*/ 243 h 1122"/>
                <a:gd name="T116" fmla="*/ 1188 w 1581"/>
                <a:gd name="T117" fmla="*/ 5 h 1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581" h="1122">
                  <a:moveTo>
                    <a:pt x="1226" y="0"/>
                  </a:moveTo>
                  <a:lnTo>
                    <a:pt x="1261" y="4"/>
                  </a:lnTo>
                  <a:lnTo>
                    <a:pt x="1292" y="15"/>
                  </a:lnTo>
                  <a:lnTo>
                    <a:pt x="1319" y="33"/>
                  </a:lnTo>
                  <a:lnTo>
                    <a:pt x="1340" y="58"/>
                  </a:lnTo>
                  <a:lnTo>
                    <a:pt x="1357" y="88"/>
                  </a:lnTo>
                  <a:lnTo>
                    <a:pt x="1368" y="121"/>
                  </a:lnTo>
                  <a:lnTo>
                    <a:pt x="1375" y="159"/>
                  </a:lnTo>
                  <a:lnTo>
                    <a:pt x="1373" y="195"/>
                  </a:lnTo>
                  <a:lnTo>
                    <a:pt x="1367" y="227"/>
                  </a:lnTo>
                  <a:lnTo>
                    <a:pt x="1355" y="256"/>
                  </a:lnTo>
                  <a:lnTo>
                    <a:pt x="1337" y="281"/>
                  </a:lnTo>
                  <a:lnTo>
                    <a:pt x="1315" y="303"/>
                  </a:lnTo>
                  <a:lnTo>
                    <a:pt x="1289" y="319"/>
                  </a:lnTo>
                  <a:lnTo>
                    <a:pt x="1261" y="332"/>
                  </a:lnTo>
                  <a:lnTo>
                    <a:pt x="1231" y="342"/>
                  </a:lnTo>
                  <a:lnTo>
                    <a:pt x="1198" y="347"/>
                  </a:lnTo>
                  <a:lnTo>
                    <a:pt x="1165" y="351"/>
                  </a:lnTo>
                  <a:lnTo>
                    <a:pt x="1188" y="324"/>
                  </a:lnTo>
                  <a:lnTo>
                    <a:pt x="1206" y="293"/>
                  </a:lnTo>
                  <a:lnTo>
                    <a:pt x="1220" y="256"/>
                  </a:lnTo>
                  <a:lnTo>
                    <a:pt x="1220" y="251"/>
                  </a:lnTo>
                  <a:lnTo>
                    <a:pt x="1220" y="248"/>
                  </a:lnTo>
                  <a:lnTo>
                    <a:pt x="1216" y="245"/>
                  </a:lnTo>
                  <a:lnTo>
                    <a:pt x="1213" y="243"/>
                  </a:lnTo>
                  <a:lnTo>
                    <a:pt x="1210" y="242"/>
                  </a:lnTo>
                  <a:lnTo>
                    <a:pt x="1205" y="242"/>
                  </a:lnTo>
                  <a:lnTo>
                    <a:pt x="1201" y="243"/>
                  </a:lnTo>
                  <a:lnTo>
                    <a:pt x="1198" y="247"/>
                  </a:lnTo>
                  <a:lnTo>
                    <a:pt x="1196" y="250"/>
                  </a:lnTo>
                  <a:lnTo>
                    <a:pt x="1183" y="286"/>
                  </a:lnTo>
                  <a:lnTo>
                    <a:pt x="1163" y="316"/>
                  </a:lnTo>
                  <a:lnTo>
                    <a:pt x="1140" y="339"/>
                  </a:lnTo>
                  <a:lnTo>
                    <a:pt x="1114" y="357"/>
                  </a:lnTo>
                  <a:lnTo>
                    <a:pt x="1084" y="370"/>
                  </a:lnTo>
                  <a:lnTo>
                    <a:pt x="1051" y="379"/>
                  </a:lnTo>
                  <a:lnTo>
                    <a:pt x="1018" y="380"/>
                  </a:lnTo>
                  <a:lnTo>
                    <a:pt x="983" y="377"/>
                  </a:lnTo>
                  <a:lnTo>
                    <a:pt x="947" y="369"/>
                  </a:lnTo>
                  <a:lnTo>
                    <a:pt x="967" y="337"/>
                  </a:lnTo>
                  <a:lnTo>
                    <a:pt x="983" y="301"/>
                  </a:lnTo>
                  <a:lnTo>
                    <a:pt x="983" y="296"/>
                  </a:lnTo>
                  <a:lnTo>
                    <a:pt x="983" y="293"/>
                  </a:lnTo>
                  <a:lnTo>
                    <a:pt x="980" y="289"/>
                  </a:lnTo>
                  <a:lnTo>
                    <a:pt x="977" y="288"/>
                  </a:lnTo>
                  <a:lnTo>
                    <a:pt x="973" y="286"/>
                  </a:lnTo>
                  <a:lnTo>
                    <a:pt x="968" y="286"/>
                  </a:lnTo>
                  <a:lnTo>
                    <a:pt x="965" y="288"/>
                  </a:lnTo>
                  <a:lnTo>
                    <a:pt x="962" y="289"/>
                  </a:lnTo>
                  <a:lnTo>
                    <a:pt x="960" y="294"/>
                  </a:lnTo>
                  <a:lnTo>
                    <a:pt x="945" y="327"/>
                  </a:lnTo>
                  <a:lnTo>
                    <a:pt x="927" y="354"/>
                  </a:lnTo>
                  <a:lnTo>
                    <a:pt x="906" y="377"/>
                  </a:lnTo>
                  <a:lnTo>
                    <a:pt x="881" y="394"/>
                  </a:lnTo>
                  <a:lnTo>
                    <a:pt x="851" y="407"/>
                  </a:lnTo>
                  <a:lnTo>
                    <a:pt x="820" y="415"/>
                  </a:lnTo>
                  <a:lnTo>
                    <a:pt x="785" y="418"/>
                  </a:lnTo>
                  <a:lnTo>
                    <a:pt x="749" y="418"/>
                  </a:lnTo>
                  <a:lnTo>
                    <a:pt x="714" y="413"/>
                  </a:lnTo>
                  <a:lnTo>
                    <a:pt x="679" y="410"/>
                  </a:lnTo>
                  <a:lnTo>
                    <a:pt x="645" y="408"/>
                  </a:lnTo>
                  <a:lnTo>
                    <a:pt x="608" y="415"/>
                  </a:lnTo>
                  <a:lnTo>
                    <a:pt x="579" y="427"/>
                  </a:lnTo>
                  <a:lnTo>
                    <a:pt x="554" y="443"/>
                  </a:lnTo>
                  <a:lnTo>
                    <a:pt x="534" y="465"/>
                  </a:lnTo>
                  <a:lnTo>
                    <a:pt x="518" y="489"/>
                  </a:lnTo>
                  <a:lnTo>
                    <a:pt x="503" y="516"/>
                  </a:lnTo>
                  <a:lnTo>
                    <a:pt x="501" y="517"/>
                  </a:lnTo>
                  <a:lnTo>
                    <a:pt x="499" y="521"/>
                  </a:lnTo>
                  <a:lnTo>
                    <a:pt x="488" y="544"/>
                  </a:lnTo>
                  <a:lnTo>
                    <a:pt x="481" y="569"/>
                  </a:lnTo>
                  <a:lnTo>
                    <a:pt x="465" y="612"/>
                  </a:lnTo>
                  <a:lnTo>
                    <a:pt x="443" y="653"/>
                  </a:lnTo>
                  <a:lnTo>
                    <a:pt x="427" y="674"/>
                  </a:lnTo>
                  <a:lnTo>
                    <a:pt x="404" y="693"/>
                  </a:lnTo>
                  <a:lnTo>
                    <a:pt x="380" y="707"/>
                  </a:lnTo>
                  <a:lnTo>
                    <a:pt x="356" y="719"/>
                  </a:lnTo>
                  <a:lnTo>
                    <a:pt x="331" y="732"/>
                  </a:lnTo>
                  <a:lnTo>
                    <a:pt x="308" y="747"/>
                  </a:lnTo>
                  <a:lnTo>
                    <a:pt x="308" y="747"/>
                  </a:lnTo>
                  <a:lnTo>
                    <a:pt x="275" y="754"/>
                  </a:lnTo>
                  <a:lnTo>
                    <a:pt x="238" y="755"/>
                  </a:lnTo>
                  <a:lnTo>
                    <a:pt x="204" y="752"/>
                  </a:lnTo>
                  <a:lnTo>
                    <a:pt x="171" y="745"/>
                  </a:lnTo>
                  <a:lnTo>
                    <a:pt x="139" y="734"/>
                  </a:lnTo>
                  <a:lnTo>
                    <a:pt x="111" y="717"/>
                  </a:lnTo>
                  <a:lnTo>
                    <a:pt x="108" y="714"/>
                  </a:lnTo>
                  <a:lnTo>
                    <a:pt x="103" y="714"/>
                  </a:lnTo>
                  <a:lnTo>
                    <a:pt x="100" y="716"/>
                  </a:lnTo>
                  <a:lnTo>
                    <a:pt x="95" y="717"/>
                  </a:lnTo>
                  <a:lnTo>
                    <a:pt x="93" y="719"/>
                  </a:lnTo>
                  <a:lnTo>
                    <a:pt x="91" y="724"/>
                  </a:lnTo>
                  <a:lnTo>
                    <a:pt x="90" y="727"/>
                  </a:lnTo>
                  <a:lnTo>
                    <a:pt x="91" y="731"/>
                  </a:lnTo>
                  <a:lnTo>
                    <a:pt x="95" y="734"/>
                  </a:lnTo>
                  <a:lnTo>
                    <a:pt x="128" y="755"/>
                  </a:lnTo>
                  <a:lnTo>
                    <a:pt x="162" y="769"/>
                  </a:lnTo>
                  <a:lnTo>
                    <a:pt x="200" y="777"/>
                  </a:lnTo>
                  <a:lnTo>
                    <a:pt x="240" y="778"/>
                  </a:lnTo>
                  <a:lnTo>
                    <a:pt x="278" y="777"/>
                  </a:lnTo>
                  <a:lnTo>
                    <a:pt x="273" y="785"/>
                  </a:lnTo>
                  <a:lnTo>
                    <a:pt x="268" y="793"/>
                  </a:lnTo>
                  <a:lnTo>
                    <a:pt x="265" y="802"/>
                  </a:lnTo>
                  <a:lnTo>
                    <a:pt x="255" y="840"/>
                  </a:lnTo>
                  <a:lnTo>
                    <a:pt x="253" y="879"/>
                  </a:lnTo>
                  <a:lnTo>
                    <a:pt x="260" y="919"/>
                  </a:lnTo>
                  <a:lnTo>
                    <a:pt x="273" y="955"/>
                  </a:lnTo>
                  <a:lnTo>
                    <a:pt x="276" y="960"/>
                  </a:lnTo>
                  <a:lnTo>
                    <a:pt x="280" y="962"/>
                  </a:lnTo>
                  <a:lnTo>
                    <a:pt x="283" y="962"/>
                  </a:lnTo>
                  <a:lnTo>
                    <a:pt x="286" y="962"/>
                  </a:lnTo>
                  <a:lnTo>
                    <a:pt x="291" y="960"/>
                  </a:lnTo>
                  <a:lnTo>
                    <a:pt x="293" y="957"/>
                  </a:lnTo>
                  <a:lnTo>
                    <a:pt x="294" y="952"/>
                  </a:lnTo>
                  <a:lnTo>
                    <a:pt x="296" y="949"/>
                  </a:lnTo>
                  <a:lnTo>
                    <a:pt x="294" y="944"/>
                  </a:lnTo>
                  <a:lnTo>
                    <a:pt x="285" y="916"/>
                  </a:lnTo>
                  <a:lnTo>
                    <a:pt x="278" y="886"/>
                  </a:lnTo>
                  <a:lnTo>
                    <a:pt x="278" y="854"/>
                  </a:lnTo>
                  <a:lnTo>
                    <a:pt x="283" y="825"/>
                  </a:lnTo>
                  <a:lnTo>
                    <a:pt x="294" y="797"/>
                  </a:lnTo>
                  <a:lnTo>
                    <a:pt x="311" y="772"/>
                  </a:lnTo>
                  <a:lnTo>
                    <a:pt x="314" y="770"/>
                  </a:lnTo>
                  <a:lnTo>
                    <a:pt x="318" y="770"/>
                  </a:lnTo>
                  <a:lnTo>
                    <a:pt x="319" y="767"/>
                  </a:lnTo>
                  <a:lnTo>
                    <a:pt x="321" y="764"/>
                  </a:lnTo>
                  <a:lnTo>
                    <a:pt x="323" y="760"/>
                  </a:lnTo>
                  <a:lnTo>
                    <a:pt x="341" y="749"/>
                  </a:lnTo>
                  <a:lnTo>
                    <a:pt x="361" y="742"/>
                  </a:lnTo>
                  <a:lnTo>
                    <a:pt x="394" y="729"/>
                  </a:lnTo>
                  <a:lnTo>
                    <a:pt x="422" y="711"/>
                  </a:lnTo>
                  <a:lnTo>
                    <a:pt x="446" y="686"/>
                  </a:lnTo>
                  <a:lnTo>
                    <a:pt x="466" y="660"/>
                  </a:lnTo>
                  <a:lnTo>
                    <a:pt x="483" y="628"/>
                  </a:lnTo>
                  <a:lnTo>
                    <a:pt x="496" y="674"/>
                  </a:lnTo>
                  <a:lnTo>
                    <a:pt x="519" y="717"/>
                  </a:lnTo>
                  <a:lnTo>
                    <a:pt x="549" y="755"/>
                  </a:lnTo>
                  <a:lnTo>
                    <a:pt x="552" y="759"/>
                  </a:lnTo>
                  <a:lnTo>
                    <a:pt x="557" y="759"/>
                  </a:lnTo>
                  <a:lnTo>
                    <a:pt x="560" y="759"/>
                  </a:lnTo>
                  <a:lnTo>
                    <a:pt x="564" y="757"/>
                  </a:lnTo>
                  <a:lnTo>
                    <a:pt x="567" y="754"/>
                  </a:lnTo>
                  <a:lnTo>
                    <a:pt x="569" y="750"/>
                  </a:lnTo>
                  <a:lnTo>
                    <a:pt x="569" y="745"/>
                  </a:lnTo>
                  <a:lnTo>
                    <a:pt x="569" y="742"/>
                  </a:lnTo>
                  <a:lnTo>
                    <a:pt x="565" y="737"/>
                  </a:lnTo>
                  <a:lnTo>
                    <a:pt x="544" y="711"/>
                  </a:lnTo>
                  <a:lnTo>
                    <a:pt x="526" y="681"/>
                  </a:lnTo>
                  <a:lnTo>
                    <a:pt x="513" y="650"/>
                  </a:lnTo>
                  <a:lnTo>
                    <a:pt x="504" y="615"/>
                  </a:lnTo>
                  <a:lnTo>
                    <a:pt x="504" y="582"/>
                  </a:lnTo>
                  <a:lnTo>
                    <a:pt x="513" y="547"/>
                  </a:lnTo>
                  <a:lnTo>
                    <a:pt x="516" y="542"/>
                  </a:lnTo>
                  <a:lnTo>
                    <a:pt x="521" y="532"/>
                  </a:lnTo>
                  <a:lnTo>
                    <a:pt x="521" y="531"/>
                  </a:lnTo>
                  <a:lnTo>
                    <a:pt x="539" y="503"/>
                  </a:lnTo>
                  <a:lnTo>
                    <a:pt x="559" y="476"/>
                  </a:lnTo>
                  <a:lnTo>
                    <a:pt x="585" y="455"/>
                  </a:lnTo>
                  <a:lnTo>
                    <a:pt x="615" y="438"/>
                  </a:lnTo>
                  <a:lnTo>
                    <a:pt x="645" y="430"/>
                  </a:lnTo>
                  <a:lnTo>
                    <a:pt x="676" y="430"/>
                  </a:lnTo>
                  <a:lnTo>
                    <a:pt x="707" y="433"/>
                  </a:lnTo>
                  <a:lnTo>
                    <a:pt x="741" y="437"/>
                  </a:lnTo>
                  <a:lnTo>
                    <a:pt x="774" y="441"/>
                  </a:lnTo>
                  <a:lnTo>
                    <a:pt x="803" y="441"/>
                  </a:lnTo>
                  <a:lnTo>
                    <a:pt x="840" y="437"/>
                  </a:lnTo>
                  <a:lnTo>
                    <a:pt x="873" y="427"/>
                  </a:lnTo>
                  <a:lnTo>
                    <a:pt x="902" y="410"/>
                  </a:lnTo>
                  <a:lnTo>
                    <a:pt x="929" y="389"/>
                  </a:lnTo>
                  <a:lnTo>
                    <a:pt x="973" y="400"/>
                  </a:lnTo>
                  <a:lnTo>
                    <a:pt x="1018" y="405"/>
                  </a:lnTo>
                  <a:lnTo>
                    <a:pt x="1061" y="402"/>
                  </a:lnTo>
                  <a:lnTo>
                    <a:pt x="1101" y="390"/>
                  </a:lnTo>
                  <a:lnTo>
                    <a:pt x="1137" y="372"/>
                  </a:lnTo>
                  <a:lnTo>
                    <a:pt x="1139" y="374"/>
                  </a:lnTo>
                  <a:lnTo>
                    <a:pt x="1140" y="374"/>
                  </a:lnTo>
                  <a:lnTo>
                    <a:pt x="1190" y="374"/>
                  </a:lnTo>
                  <a:lnTo>
                    <a:pt x="1238" y="365"/>
                  </a:lnTo>
                  <a:lnTo>
                    <a:pt x="1279" y="351"/>
                  </a:lnTo>
                  <a:lnTo>
                    <a:pt x="1317" y="329"/>
                  </a:lnTo>
                  <a:lnTo>
                    <a:pt x="1348" y="301"/>
                  </a:lnTo>
                  <a:lnTo>
                    <a:pt x="1372" y="266"/>
                  </a:lnTo>
                  <a:lnTo>
                    <a:pt x="1372" y="271"/>
                  </a:lnTo>
                  <a:lnTo>
                    <a:pt x="1373" y="275"/>
                  </a:lnTo>
                  <a:lnTo>
                    <a:pt x="1377" y="278"/>
                  </a:lnTo>
                  <a:lnTo>
                    <a:pt x="1380" y="280"/>
                  </a:lnTo>
                  <a:lnTo>
                    <a:pt x="1418" y="291"/>
                  </a:lnTo>
                  <a:lnTo>
                    <a:pt x="1459" y="296"/>
                  </a:lnTo>
                  <a:lnTo>
                    <a:pt x="1499" y="298"/>
                  </a:lnTo>
                  <a:lnTo>
                    <a:pt x="1540" y="296"/>
                  </a:lnTo>
                  <a:lnTo>
                    <a:pt x="1581" y="291"/>
                  </a:lnTo>
                  <a:lnTo>
                    <a:pt x="1557" y="313"/>
                  </a:lnTo>
                  <a:lnTo>
                    <a:pt x="1537" y="337"/>
                  </a:lnTo>
                  <a:lnTo>
                    <a:pt x="1522" y="364"/>
                  </a:lnTo>
                  <a:lnTo>
                    <a:pt x="1514" y="394"/>
                  </a:lnTo>
                  <a:lnTo>
                    <a:pt x="1509" y="423"/>
                  </a:lnTo>
                  <a:lnTo>
                    <a:pt x="1491" y="453"/>
                  </a:lnTo>
                  <a:lnTo>
                    <a:pt x="1467" y="481"/>
                  </a:lnTo>
                  <a:lnTo>
                    <a:pt x="1441" y="503"/>
                  </a:lnTo>
                  <a:lnTo>
                    <a:pt x="1410" y="521"/>
                  </a:lnTo>
                  <a:lnTo>
                    <a:pt x="1377" y="531"/>
                  </a:lnTo>
                  <a:lnTo>
                    <a:pt x="1340" y="532"/>
                  </a:lnTo>
                  <a:lnTo>
                    <a:pt x="1335" y="534"/>
                  </a:lnTo>
                  <a:lnTo>
                    <a:pt x="1332" y="536"/>
                  </a:lnTo>
                  <a:lnTo>
                    <a:pt x="1330" y="539"/>
                  </a:lnTo>
                  <a:lnTo>
                    <a:pt x="1329" y="542"/>
                  </a:lnTo>
                  <a:lnTo>
                    <a:pt x="1329" y="547"/>
                  </a:lnTo>
                  <a:lnTo>
                    <a:pt x="1330" y="551"/>
                  </a:lnTo>
                  <a:lnTo>
                    <a:pt x="1332" y="554"/>
                  </a:lnTo>
                  <a:lnTo>
                    <a:pt x="1335" y="555"/>
                  </a:lnTo>
                  <a:lnTo>
                    <a:pt x="1340" y="557"/>
                  </a:lnTo>
                  <a:lnTo>
                    <a:pt x="1381" y="554"/>
                  </a:lnTo>
                  <a:lnTo>
                    <a:pt x="1419" y="542"/>
                  </a:lnTo>
                  <a:lnTo>
                    <a:pt x="1454" y="524"/>
                  </a:lnTo>
                  <a:lnTo>
                    <a:pt x="1484" y="499"/>
                  </a:lnTo>
                  <a:lnTo>
                    <a:pt x="1509" y="468"/>
                  </a:lnTo>
                  <a:lnTo>
                    <a:pt x="1515" y="499"/>
                  </a:lnTo>
                  <a:lnTo>
                    <a:pt x="1525" y="529"/>
                  </a:lnTo>
                  <a:lnTo>
                    <a:pt x="1510" y="575"/>
                  </a:lnTo>
                  <a:lnTo>
                    <a:pt x="1502" y="622"/>
                  </a:lnTo>
                  <a:lnTo>
                    <a:pt x="1502" y="668"/>
                  </a:lnTo>
                  <a:lnTo>
                    <a:pt x="1510" y="712"/>
                  </a:lnTo>
                  <a:lnTo>
                    <a:pt x="1527" y="755"/>
                  </a:lnTo>
                  <a:lnTo>
                    <a:pt x="1495" y="775"/>
                  </a:lnTo>
                  <a:lnTo>
                    <a:pt x="1464" y="793"/>
                  </a:lnTo>
                  <a:lnTo>
                    <a:pt x="1431" y="805"/>
                  </a:lnTo>
                  <a:lnTo>
                    <a:pt x="1398" y="812"/>
                  </a:lnTo>
                  <a:lnTo>
                    <a:pt x="1363" y="810"/>
                  </a:lnTo>
                  <a:lnTo>
                    <a:pt x="1330" y="800"/>
                  </a:lnTo>
                  <a:lnTo>
                    <a:pt x="1297" y="780"/>
                  </a:lnTo>
                  <a:lnTo>
                    <a:pt x="1276" y="759"/>
                  </a:lnTo>
                  <a:lnTo>
                    <a:pt x="1256" y="736"/>
                  </a:lnTo>
                  <a:lnTo>
                    <a:pt x="1241" y="711"/>
                  </a:lnTo>
                  <a:lnTo>
                    <a:pt x="1239" y="706"/>
                  </a:lnTo>
                  <a:lnTo>
                    <a:pt x="1236" y="704"/>
                  </a:lnTo>
                  <a:lnTo>
                    <a:pt x="1231" y="704"/>
                  </a:lnTo>
                  <a:lnTo>
                    <a:pt x="1228" y="704"/>
                  </a:lnTo>
                  <a:lnTo>
                    <a:pt x="1225" y="707"/>
                  </a:lnTo>
                  <a:lnTo>
                    <a:pt x="1221" y="709"/>
                  </a:lnTo>
                  <a:lnTo>
                    <a:pt x="1220" y="714"/>
                  </a:lnTo>
                  <a:lnTo>
                    <a:pt x="1220" y="717"/>
                  </a:lnTo>
                  <a:lnTo>
                    <a:pt x="1221" y="722"/>
                  </a:lnTo>
                  <a:lnTo>
                    <a:pt x="1238" y="752"/>
                  </a:lnTo>
                  <a:lnTo>
                    <a:pt x="1261" y="778"/>
                  </a:lnTo>
                  <a:lnTo>
                    <a:pt x="1286" y="802"/>
                  </a:lnTo>
                  <a:lnTo>
                    <a:pt x="1315" y="820"/>
                  </a:lnTo>
                  <a:lnTo>
                    <a:pt x="1324" y="825"/>
                  </a:lnTo>
                  <a:lnTo>
                    <a:pt x="1332" y="828"/>
                  </a:lnTo>
                  <a:lnTo>
                    <a:pt x="1320" y="836"/>
                  </a:lnTo>
                  <a:lnTo>
                    <a:pt x="1289" y="851"/>
                  </a:lnTo>
                  <a:lnTo>
                    <a:pt x="1258" y="863"/>
                  </a:lnTo>
                  <a:lnTo>
                    <a:pt x="1225" y="868"/>
                  </a:lnTo>
                  <a:lnTo>
                    <a:pt x="1193" y="868"/>
                  </a:lnTo>
                  <a:lnTo>
                    <a:pt x="1160" y="859"/>
                  </a:lnTo>
                  <a:lnTo>
                    <a:pt x="1127" y="841"/>
                  </a:lnTo>
                  <a:lnTo>
                    <a:pt x="1102" y="821"/>
                  </a:lnTo>
                  <a:lnTo>
                    <a:pt x="1082" y="797"/>
                  </a:lnTo>
                  <a:lnTo>
                    <a:pt x="1066" y="770"/>
                  </a:lnTo>
                  <a:lnTo>
                    <a:pt x="1063" y="767"/>
                  </a:lnTo>
                  <a:lnTo>
                    <a:pt x="1059" y="764"/>
                  </a:lnTo>
                  <a:lnTo>
                    <a:pt x="1056" y="764"/>
                  </a:lnTo>
                  <a:lnTo>
                    <a:pt x="1053" y="765"/>
                  </a:lnTo>
                  <a:lnTo>
                    <a:pt x="1049" y="767"/>
                  </a:lnTo>
                  <a:lnTo>
                    <a:pt x="1046" y="770"/>
                  </a:lnTo>
                  <a:lnTo>
                    <a:pt x="1044" y="774"/>
                  </a:lnTo>
                  <a:lnTo>
                    <a:pt x="1044" y="778"/>
                  </a:lnTo>
                  <a:lnTo>
                    <a:pt x="1044" y="782"/>
                  </a:lnTo>
                  <a:lnTo>
                    <a:pt x="1066" y="818"/>
                  </a:lnTo>
                  <a:lnTo>
                    <a:pt x="1091" y="846"/>
                  </a:lnTo>
                  <a:lnTo>
                    <a:pt x="1120" y="866"/>
                  </a:lnTo>
                  <a:lnTo>
                    <a:pt x="1150" y="879"/>
                  </a:lnTo>
                  <a:lnTo>
                    <a:pt x="1122" y="904"/>
                  </a:lnTo>
                  <a:lnTo>
                    <a:pt x="1092" y="926"/>
                  </a:lnTo>
                  <a:lnTo>
                    <a:pt x="1061" y="942"/>
                  </a:lnTo>
                  <a:lnTo>
                    <a:pt x="1028" y="952"/>
                  </a:lnTo>
                  <a:lnTo>
                    <a:pt x="993" y="957"/>
                  </a:lnTo>
                  <a:lnTo>
                    <a:pt x="959" y="952"/>
                  </a:lnTo>
                  <a:lnTo>
                    <a:pt x="922" y="939"/>
                  </a:lnTo>
                  <a:lnTo>
                    <a:pt x="894" y="922"/>
                  </a:lnTo>
                  <a:lnTo>
                    <a:pt x="869" y="901"/>
                  </a:lnTo>
                  <a:lnTo>
                    <a:pt x="850" y="876"/>
                  </a:lnTo>
                  <a:lnTo>
                    <a:pt x="845" y="873"/>
                  </a:lnTo>
                  <a:lnTo>
                    <a:pt x="841" y="871"/>
                  </a:lnTo>
                  <a:lnTo>
                    <a:pt x="838" y="871"/>
                  </a:lnTo>
                  <a:lnTo>
                    <a:pt x="833" y="871"/>
                  </a:lnTo>
                  <a:lnTo>
                    <a:pt x="830" y="874"/>
                  </a:lnTo>
                  <a:lnTo>
                    <a:pt x="828" y="876"/>
                  </a:lnTo>
                  <a:lnTo>
                    <a:pt x="826" y="879"/>
                  </a:lnTo>
                  <a:lnTo>
                    <a:pt x="826" y="884"/>
                  </a:lnTo>
                  <a:lnTo>
                    <a:pt x="828" y="888"/>
                  </a:lnTo>
                  <a:lnTo>
                    <a:pt x="853" y="917"/>
                  </a:lnTo>
                  <a:lnTo>
                    <a:pt x="883" y="942"/>
                  </a:lnTo>
                  <a:lnTo>
                    <a:pt x="914" y="962"/>
                  </a:lnTo>
                  <a:lnTo>
                    <a:pt x="881" y="993"/>
                  </a:lnTo>
                  <a:lnTo>
                    <a:pt x="845" y="1015"/>
                  </a:lnTo>
                  <a:lnTo>
                    <a:pt x="807" y="1026"/>
                  </a:lnTo>
                  <a:lnTo>
                    <a:pt x="767" y="1030"/>
                  </a:lnTo>
                  <a:lnTo>
                    <a:pt x="727" y="1025"/>
                  </a:lnTo>
                  <a:lnTo>
                    <a:pt x="688" y="1011"/>
                  </a:lnTo>
                  <a:lnTo>
                    <a:pt x="650" y="990"/>
                  </a:lnTo>
                  <a:lnTo>
                    <a:pt x="613" y="962"/>
                  </a:lnTo>
                  <a:lnTo>
                    <a:pt x="608" y="959"/>
                  </a:lnTo>
                  <a:lnTo>
                    <a:pt x="605" y="959"/>
                  </a:lnTo>
                  <a:lnTo>
                    <a:pt x="600" y="959"/>
                  </a:lnTo>
                  <a:lnTo>
                    <a:pt x="597" y="962"/>
                  </a:lnTo>
                  <a:lnTo>
                    <a:pt x="593" y="965"/>
                  </a:lnTo>
                  <a:lnTo>
                    <a:pt x="592" y="970"/>
                  </a:lnTo>
                  <a:lnTo>
                    <a:pt x="593" y="973"/>
                  </a:lnTo>
                  <a:lnTo>
                    <a:pt x="597" y="978"/>
                  </a:lnTo>
                  <a:lnTo>
                    <a:pt x="633" y="1008"/>
                  </a:lnTo>
                  <a:lnTo>
                    <a:pt x="673" y="1031"/>
                  </a:lnTo>
                  <a:lnTo>
                    <a:pt x="712" y="1046"/>
                  </a:lnTo>
                  <a:lnTo>
                    <a:pt x="678" y="1078"/>
                  </a:lnTo>
                  <a:lnTo>
                    <a:pt x="641" y="1101"/>
                  </a:lnTo>
                  <a:lnTo>
                    <a:pt x="602" y="1116"/>
                  </a:lnTo>
                  <a:lnTo>
                    <a:pt x="560" y="1122"/>
                  </a:lnTo>
                  <a:lnTo>
                    <a:pt x="521" y="1120"/>
                  </a:lnTo>
                  <a:lnTo>
                    <a:pt x="480" y="1112"/>
                  </a:lnTo>
                  <a:lnTo>
                    <a:pt x="440" y="1094"/>
                  </a:lnTo>
                  <a:lnTo>
                    <a:pt x="402" y="1068"/>
                  </a:lnTo>
                  <a:lnTo>
                    <a:pt x="432" y="1043"/>
                  </a:lnTo>
                  <a:lnTo>
                    <a:pt x="456" y="1013"/>
                  </a:lnTo>
                  <a:lnTo>
                    <a:pt x="475" y="978"/>
                  </a:lnTo>
                  <a:lnTo>
                    <a:pt x="486" y="940"/>
                  </a:lnTo>
                  <a:lnTo>
                    <a:pt x="489" y="899"/>
                  </a:lnTo>
                  <a:lnTo>
                    <a:pt x="526" y="907"/>
                  </a:lnTo>
                  <a:lnTo>
                    <a:pt x="564" y="909"/>
                  </a:lnTo>
                  <a:lnTo>
                    <a:pt x="600" y="904"/>
                  </a:lnTo>
                  <a:lnTo>
                    <a:pt x="636" y="892"/>
                  </a:lnTo>
                  <a:lnTo>
                    <a:pt x="663" y="879"/>
                  </a:lnTo>
                  <a:lnTo>
                    <a:pt x="688" y="863"/>
                  </a:lnTo>
                  <a:lnTo>
                    <a:pt x="711" y="843"/>
                  </a:lnTo>
                  <a:lnTo>
                    <a:pt x="731" y="821"/>
                  </a:lnTo>
                  <a:lnTo>
                    <a:pt x="747" y="795"/>
                  </a:lnTo>
                  <a:lnTo>
                    <a:pt x="757" y="769"/>
                  </a:lnTo>
                  <a:lnTo>
                    <a:pt x="760" y="739"/>
                  </a:lnTo>
                  <a:lnTo>
                    <a:pt x="774" y="744"/>
                  </a:lnTo>
                  <a:lnTo>
                    <a:pt x="787" y="749"/>
                  </a:lnTo>
                  <a:lnTo>
                    <a:pt x="821" y="755"/>
                  </a:lnTo>
                  <a:lnTo>
                    <a:pt x="858" y="755"/>
                  </a:lnTo>
                  <a:lnTo>
                    <a:pt x="892" y="749"/>
                  </a:lnTo>
                  <a:lnTo>
                    <a:pt x="927" y="737"/>
                  </a:lnTo>
                  <a:lnTo>
                    <a:pt x="960" y="719"/>
                  </a:lnTo>
                  <a:lnTo>
                    <a:pt x="987" y="696"/>
                  </a:lnTo>
                  <a:lnTo>
                    <a:pt x="1010" y="669"/>
                  </a:lnTo>
                  <a:lnTo>
                    <a:pt x="1025" y="636"/>
                  </a:lnTo>
                  <a:lnTo>
                    <a:pt x="1066" y="643"/>
                  </a:lnTo>
                  <a:lnTo>
                    <a:pt x="1106" y="643"/>
                  </a:lnTo>
                  <a:lnTo>
                    <a:pt x="1144" y="636"/>
                  </a:lnTo>
                  <a:lnTo>
                    <a:pt x="1178" y="623"/>
                  </a:lnTo>
                  <a:lnTo>
                    <a:pt x="1210" y="603"/>
                  </a:lnTo>
                  <a:lnTo>
                    <a:pt x="1211" y="603"/>
                  </a:lnTo>
                  <a:lnTo>
                    <a:pt x="1215" y="602"/>
                  </a:lnTo>
                  <a:lnTo>
                    <a:pt x="1238" y="593"/>
                  </a:lnTo>
                  <a:lnTo>
                    <a:pt x="1259" y="593"/>
                  </a:lnTo>
                  <a:lnTo>
                    <a:pt x="1282" y="600"/>
                  </a:lnTo>
                  <a:lnTo>
                    <a:pt x="1304" y="612"/>
                  </a:lnTo>
                  <a:lnTo>
                    <a:pt x="1324" y="625"/>
                  </a:lnTo>
                  <a:lnTo>
                    <a:pt x="1340" y="640"/>
                  </a:lnTo>
                  <a:lnTo>
                    <a:pt x="1345" y="643"/>
                  </a:lnTo>
                  <a:lnTo>
                    <a:pt x="1350" y="643"/>
                  </a:lnTo>
                  <a:lnTo>
                    <a:pt x="1353" y="643"/>
                  </a:lnTo>
                  <a:lnTo>
                    <a:pt x="1358" y="640"/>
                  </a:lnTo>
                  <a:lnTo>
                    <a:pt x="1360" y="636"/>
                  </a:lnTo>
                  <a:lnTo>
                    <a:pt x="1362" y="631"/>
                  </a:lnTo>
                  <a:lnTo>
                    <a:pt x="1360" y="628"/>
                  </a:lnTo>
                  <a:lnTo>
                    <a:pt x="1358" y="623"/>
                  </a:lnTo>
                  <a:lnTo>
                    <a:pt x="1335" y="603"/>
                  </a:lnTo>
                  <a:lnTo>
                    <a:pt x="1309" y="585"/>
                  </a:lnTo>
                  <a:lnTo>
                    <a:pt x="1281" y="574"/>
                  </a:lnTo>
                  <a:lnTo>
                    <a:pt x="1251" y="567"/>
                  </a:lnTo>
                  <a:lnTo>
                    <a:pt x="1281" y="531"/>
                  </a:lnTo>
                  <a:lnTo>
                    <a:pt x="1307" y="489"/>
                  </a:lnTo>
                  <a:lnTo>
                    <a:pt x="1330" y="445"/>
                  </a:lnTo>
                  <a:lnTo>
                    <a:pt x="1330" y="440"/>
                  </a:lnTo>
                  <a:lnTo>
                    <a:pt x="1330" y="437"/>
                  </a:lnTo>
                  <a:lnTo>
                    <a:pt x="1329" y="432"/>
                  </a:lnTo>
                  <a:lnTo>
                    <a:pt x="1325" y="430"/>
                  </a:lnTo>
                  <a:lnTo>
                    <a:pt x="1322" y="427"/>
                  </a:lnTo>
                  <a:lnTo>
                    <a:pt x="1319" y="427"/>
                  </a:lnTo>
                  <a:lnTo>
                    <a:pt x="1315" y="427"/>
                  </a:lnTo>
                  <a:lnTo>
                    <a:pt x="1312" y="428"/>
                  </a:lnTo>
                  <a:lnTo>
                    <a:pt x="1309" y="433"/>
                  </a:lnTo>
                  <a:lnTo>
                    <a:pt x="1291" y="470"/>
                  </a:lnTo>
                  <a:lnTo>
                    <a:pt x="1269" y="504"/>
                  </a:lnTo>
                  <a:lnTo>
                    <a:pt x="1246" y="536"/>
                  </a:lnTo>
                  <a:lnTo>
                    <a:pt x="1218" y="564"/>
                  </a:lnTo>
                  <a:lnTo>
                    <a:pt x="1188" y="587"/>
                  </a:lnTo>
                  <a:lnTo>
                    <a:pt x="1155" y="603"/>
                  </a:lnTo>
                  <a:lnTo>
                    <a:pt x="1119" y="615"/>
                  </a:lnTo>
                  <a:lnTo>
                    <a:pt x="1079" y="618"/>
                  </a:lnTo>
                  <a:lnTo>
                    <a:pt x="1036" y="615"/>
                  </a:lnTo>
                  <a:lnTo>
                    <a:pt x="990" y="603"/>
                  </a:lnTo>
                  <a:lnTo>
                    <a:pt x="944" y="584"/>
                  </a:lnTo>
                  <a:lnTo>
                    <a:pt x="902" y="557"/>
                  </a:lnTo>
                  <a:lnTo>
                    <a:pt x="897" y="555"/>
                  </a:lnTo>
                  <a:lnTo>
                    <a:pt x="894" y="555"/>
                  </a:lnTo>
                  <a:lnTo>
                    <a:pt x="891" y="557"/>
                  </a:lnTo>
                  <a:lnTo>
                    <a:pt x="888" y="560"/>
                  </a:lnTo>
                  <a:lnTo>
                    <a:pt x="886" y="564"/>
                  </a:lnTo>
                  <a:lnTo>
                    <a:pt x="884" y="567"/>
                  </a:lnTo>
                  <a:lnTo>
                    <a:pt x="884" y="572"/>
                  </a:lnTo>
                  <a:lnTo>
                    <a:pt x="886" y="575"/>
                  </a:lnTo>
                  <a:lnTo>
                    <a:pt x="889" y="579"/>
                  </a:lnTo>
                  <a:lnTo>
                    <a:pt x="924" y="600"/>
                  </a:lnTo>
                  <a:lnTo>
                    <a:pt x="962" y="618"/>
                  </a:lnTo>
                  <a:lnTo>
                    <a:pt x="1002" y="631"/>
                  </a:lnTo>
                  <a:lnTo>
                    <a:pt x="987" y="660"/>
                  </a:lnTo>
                  <a:lnTo>
                    <a:pt x="967" y="684"/>
                  </a:lnTo>
                  <a:lnTo>
                    <a:pt x="942" y="702"/>
                  </a:lnTo>
                  <a:lnTo>
                    <a:pt x="914" y="716"/>
                  </a:lnTo>
                  <a:lnTo>
                    <a:pt x="883" y="726"/>
                  </a:lnTo>
                  <a:lnTo>
                    <a:pt x="851" y="729"/>
                  </a:lnTo>
                  <a:lnTo>
                    <a:pt x="818" y="729"/>
                  </a:lnTo>
                  <a:lnTo>
                    <a:pt x="787" y="722"/>
                  </a:lnTo>
                  <a:lnTo>
                    <a:pt x="759" y="712"/>
                  </a:lnTo>
                  <a:lnTo>
                    <a:pt x="757" y="712"/>
                  </a:lnTo>
                  <a:lnTo>
                    <a:pt x="755" y="707"/>
                  </a:lnTo>
                  <a:lnTo>
                    <a:pt x="752" y="706"/>
                  </a:lnTo>
                  <a:lnTo>
                    <a:pt x="749" y="704"/>
                  </a:lnTo>
                  <a:lnTo>
                    <a:pt x="744" y="704"/>
                  </a:lnTo>
                  <a:lnTo>
                    <a:pt x="717" y="683"/>
                  </a:lnTo>
                  <a:lnTo>
                    <a:pt x="694" y="653"/>
                  </a:lnTo>
                  <a:lnTo>
                    <a:pt x="678" y="622"/>
                  </a:lnTo>
                  <a:lnTo>
                    <a:pt x="668" y="589"/>
                  </a:lnTo>
                  <a:lnTo>
                    <a:pt x="666" y="584"/>
                  </a:lnTo>
                  <a:lnTo>
                    <a:pt x="663" y="580"/>
                  </a:lnTo>
                  <a:lnTo>
                    <a:pt x="660" y="580"/>
                  </a:lnTo>
                  <a:lnTo>
                    <a:pt x="655" y="580"/>
                  </a:lnTo>
                  <a:lnTo>
                    <a:pt x="651" y="580"/>
                  </a:lnTo>
                  <a:lnTo>
                    <a:pt x="648" y="582"/>
                  </a:lnTo>
                  <a:lnTo>
                    <a:pt x="645" y="585"/>
                  </a:lnTo>
                  <a:lnTo>
                    <a:pt x="643" y="590"/>
                  </a:lnTo>
                  <a:lnTo>
                    <a:pt x="645" y="595"/>
                  </a:lnTo>
                  <a:lnTo>
                    <a:pt x="656" y="635"/>
                  </a:lnTo>
                  <a:lnTo>
                    <a:pt x="676" y="669"/>
                  </a:lnTo>
                  <a:lnTo>
                    <a:pt x="703" y="701"/>
                  </a:lnTo>
                  <a:lnTo>
                    <a:pt x="736" y="726"/>
                  </a:lnTo>
                  <a:lnTo>
                    <a:pt x="736" y="754"/>
                  </a:lnTo>
                  <a:lnTo>
                    <a:pt x="729" y="778"/>
                  </a:lnTo>
                  <a:lnTo>
                    <a:pt x="716" y="802"/>
                  </a:lnTo>
                  <a:lnTo>
                    <a:pt x="699" y="821"/>
                  </a:lnTo>
                  <a:lnTo>
                    <a:pt x="678" y="840"/>
                  </a:lnTo>
                  <a:lnTo>
                    <a:pt x="655" y="854"/>
                  </a:lnTo>
                  <a:lnTo>
                    <a:pt x="630" y="868"/>
                  </a:lnTo>
                  <a:lnTo>
                    <a:pt x="607" y="878"/>
                  </a:lnTo>
                  <a:lnTo>
                    <a:pt x="570" y="886"/>
                  </a:lnTo>
                  <a:lnTo>
                    <a:pt x="534" y="886"/>
                  </a:lnTo>
                  <a:lnTo>
                    <a:pt x="499" y="878"/>
                  </a:lnTo>
                  <a:lnTo>
                    <a:pt x="466" y="863"/>
                  </a:lnTo>
                  <a:lnTo>
                    <a:pt x="435" y="843"/>
                  </a:lnTo>
                  <a:lnTo>
                    <a:pt x="410" y="818"/>
                  </a:lnTo>
                  <a:lnTo>
                    <a:pt x="407" y="815"/>
                  </a:lnTo>
                  <a:lnTo>
                    <a:pt x="402" y="813"/>
                  </a:lnTo>
                  <a:lnTo>
                    <a:pt x="399" y="813"/>
                  </a:lnTo>
                  <a:lnTo>
                    <a:pt x="395" y="816"/>
                  </a:lnTo>
                  <a:lnTo>
                    <a:pt x="392" y="818"/>
                  </a:lnTo>
                  <a:lnTo>
                    <a:pt x="390" y="821"/>
                  </a:lnTo>
                  <a:lnTo>
                    <a:pt x="390" y="826"/>
                  </a:lnTo>
                  <a:lnTo>
                    <a:pt x="390" y="831"/>
                  </a:lnTo>
                  <a:lnTo>
                    <a:pt x="392" y="835"/>
                  </a:lnTo>
                  <a:lnTo>
                    <a:pt x="413" y="858"/>
                  </a:lnTo>
                  <a:lnTo>
                    <a:pt x="438" y="876"/>
                  </a:lnTo>
                  <a:lnTo>
                    <a:pt x="465" y="891"/>
                  </a:lnTo>
                  <a:lnTo>
                    <a:pt x="465" y="927"/>
                  </a:lnTo>
                  <a:lnTo>
                    <a:pt x="456" y="960"/>
                  </a:lnTo>
                  <a:lnTo>
                    <a:pt x="443" y="990"/>
                  </a:lnTo>
                  <a:lnTo>
                    <a:pt x="423" y="1016"/>
                  </a:lnTo>
                  <a:lnTo>
                    <a:pt x="400" y="1038"/>
                  </a:lnTo>
                  <a:lnTo>
                    <a:pt x="372" y="1054"/>
                  </a:lnTo>
                  <a:lnTo>
                    <a:pt x="342" y="1064"/>
                  </a:lnTo>
                  <a:lnTo>
                    <a:pt x="306" y="1066"/>
                  </a:lnTo>
                  <a:lnTo>
                    <a:pt x="273" y="1064"/>
                  </a:lnTo>
                  <a:lnTo>
                    <a:pt x="243" y="1058"/>
                  </a:lnTo>
                  <a:lnTo>
                    <a:pt x="217" y="1049"/>
                  </a:lnTo>
                  <a:lnTo>
                    <a:pt x="210" y="1046"/>
                  </a:lnTo>
                  <a:lnTo>
                    <a:pt x="184" y="1026"/>
                  </a:lnTo>
                  <a:lnTo>
                    <a:pt x="164" y="1003"/>
                  </a:lnTo>
                  <a:lnTo>
                    <a:pt x="147" y="975"/>
                  </a:lnTo>
                  <a:lnTo>
                    <a:pt x="138" y="945"/>
                  </a:lnTo>
                  <a:lnTo>
                    <a:pt x="133" y="914"/>
                  </a:lnTo>
                  <a:lnTo>
                    <a:pt x="131" y="881"/>
                  </a:lnTo>
                  <a:lnTo>
                    <a:pt x="134" y="850"/>
                  </a:lnTo>
                  <a:lnTo>
                    <a:pt x="143" y="818"/>
                  </a:lnTo>
                  <a:lnTo>
                    <a:pt x="143" y="815"/>
                  </a:lnTo>
                  <a:lnTo>
                    <a:pt x="143" y="810"/>
                  </a:lnTo>
                  <a:lnTo>
                    <a:pt x="139" y="807"/>
                  </a:lnTo>
                  <a:lnTo>
                    <a:pt x="136" y="805"/>
                  </a:lnTo>
                  <a:lnTo>
                    <a:pt x="133" y="803"/>
                  </a:lnTo>
                  <a:lnTo>
                    <a:pt x="128" y="805"/>
                  </a:lnTo>
                  <a:lnTo>
                    <a:pt x="124" y="805"/>
                  </a:lnTo>
                  <a:lnTo>
                    <a:pt x="121" y="808"/>
                  </a:lnTo>
                  <a:lnTo>
                    <a:pt x="119" y="812"/>
                  </a:lnTo>
                  <a:lnTo>
                    <a:pt x="109" y="856"/>
                  </a:lnTo>
                  <a:lnTo>
                    <a:pt x="106" y="901"/>
                  </a:lnTo>
                  <a:lnTo>
                    <a:pt x="113" y="942"/>
                  </a:lnTo>
                  <a:lnTo>
                    <a:pt x="106" y="926"/>
                  </a:lnTo>
                  <a:lnTo>
                    <a:pt x="103" y="912"/>
                  </a:lnTo>
                  <a:lnTo>
                    <a:pt x="101" y="904"/>
                  </a:lnTo>
                  <a:lnTo>
                    <a:pt x="100" y="901"/>
                  </a:lnTo>
                  <a:lnTo>
                    <a:pt x="98" y="901"/>
                  </a:lnTo>
                  <a:lnTo>
                    <a:pt x="90" y="901"/>
                  </a:lnTo>
                  <a:lnTo>
                    <a:pt x="80" y="896"/>
                  </a:lnTo>
                  <a:lnTo>
                    <a:pt x="67" y="889"/>
                  </a:lnTo>
                  <a:lnTo>
                    <a:pt x="52" y="876"/>
                  </a:lnTo>
                  <a:lnTo>
                    <a:pt x="35" y="858"/>
                  </a:lnTo>
                  <a:lnTo>
                    <a:pt x="20" y="830"/>
                  </a:lnTo>
                  <a:lnTo>
                    <a:pt x="7" y="793"/>
                  </a:lnTo>
                  <a:lnTo>
                    <a:pt x="0" y="757"/>
                  </a:lnTo>
                  <a:lnTo>
                    <a:pt x="2" y="724"/>
                  </a:lnTo>
                  <a:lnTo>
                    <a:pt x="10" y="693"/>
                  </a:lnTo>
                  <a:lnTo>
                    <a:pt x="24" y="665"/>
                  </a:lnTo>
                  <a:lnTo>
                    <a:pt x="40" y="640"/>
                  </a:lnTo>
                  <a:lnTo>
                    <a:pt x="55" y="620"/>
                  </a:lnTo>
                  <a:lnTo>
                    <a:pt x="70" y="605"/>
                  </a:lnTo>
                  <a:lnTo>
                    <a:pt x="80" y="595"/>
                  </a:lnTo>
                  <a:lnTo>
                    <a:pt x="91" y="635"/>
                  </a:lnTo>
                  <a:lnTo>
                    <a:pt x="93" y="640"/>
                  </a:lnTo>
                  <a:lnTo>
                    <a:pt x="96" y="641"/>
                  </a:lnTo>
                  <a:lnTo>
                    <a:pt x="101" y="643"/>
                  </a:lnTo>
                  <a:lnTo>
                    <a:pt x="105" y="643"/>
                  </a:lnTo>
                  <a:lnTo>
                    <a:pt x="109" y="641"/>
                  </a:lnTo>
                  <a:lnTo>
                    <a:pt x="113" y="640"/>
                  </a:lnTo>
                  <a:lnTo>
                    <a:pt x="114" y="636"/>
                  </a:lnTo>
                  <a:lnTo>
                    <a:pt x="116" y="633"/>
                  </a:lnTo>
                  <a:lnTo>
                    <a:pt x="114" y="628"/>
                  </a:lnTo>
                  <a:lnTo>
                    <a:pt x="103" y="593"/>
                  </a:lnTo>
                  <a:lnTo>
                    <a:pt x="96" y="559"/>
                  </a:lnTo>
                  <a:lnTo>
                    <a:pt x="95" y="526"/>
                  </a:lnTo>
                  <a:lnTo>
                    <a:pt x="100" y="493"/>
                  </a:lnTo>
                  <a:lnTo>
                    <a:pt x="111" y="461"/>
                  </a:lnTo>
                  <a:lnTo>
                    <a:pt x="131" y="433"/>
                  </a:lnTo>
                  <a:lnTo>
                    <a:pt x="147" y="435"/>
                  </a:lnTo>
                  <a:lnTo>
                    <a:pt x="151" y="435"/>
                  </a:lnTo>
                  <a:lnTo>
                    <a:pt x="156" y="432"/>
                  </a:lnTo>
                  <a:lnTo>
                    <a:pt x="157" y="430"/>
                  </a:lnTo>
                  <a:lnTo>
                    <a:pt x="159" y="425"/>
                  </a:lnTo>
                  <a:lnTo>
                    <a:pt x="159" y="422"/>
                  </a:lnTo>
                  <a:lnTo>
                    <a:pt x="157" y="418"/>
                  </a:lnTo>
                  <a:lnTo>
                    <a:pt x="156" y="415"/>
                  </a:lnTo>
                  <a:lnTo>
                    <a:pt x="152" y="412"/>
                  </a:lnTo>
                  <a:lnTo>
                    <a:pt x="184" y="392"/>
                  </a:lnTo>
                  <a:lnTo>
                    <a:pt x="217" y="379"/>
                  </a:lnTo>
                  <a:lnTo>
                    <a:pt x="215" y="394"/>
                  </a:lnTo>
                  <a:lnTo>
                    <a:pt x="214" y="435"/>
                  </a:lnTo>
                  <a:lnTo>
                    <a:pt x="220" y="478"/>
                  </a:lnTo>
                  <a:lnTo>
                    <a:pt x="235" y="519"/>
                  </a:lnTo>
                  <a:lnTo>
                    <a:pt x="237" y="522"/>
                  </a:lnTo>
                  <a:lnTo>
                    <a:pt x="240" y="524"/>
                  </a:lnTo>
                  <a:lnTo>
                    <a:pt x="245" y="526"/>
                  </a:lnTo>
                  <a:lnTo>
                    <a:pt x="248" y="524"/>
                  </a:lnTo>
                  <a:lnTo>
                    <a:pt x="252" y="522"/>
                  </a:lnTo>
                  <a:lnTo>
                    <a:pt x="255" y="519"/>
                  </a:lnTo>
                  <a:lnTo>
                    <a:pt x="256" y="516"/>
                  </a:lnTo>
                  <a:lnTo>
                    <a:pt x="256" y="511"/>
                  </a:lnTo>
                  <a:lnTo>
                    <a:pt x="255" y="506"/>
                  </a:lnTo>
                  <a:lnTo>
                    <a:pt x="240" y="465"/>
                  </a:lnTo>
                  <a:lnTo>
                    <a:pt x="237" y="425"/>
                  </a:lnTo>
                  <a:lnTo>
                    <a:pt x="243" y="387"/>
                  </a:lnTo>
                  <a:lnTo>
                    <a:pt x="256" y="352"/>
                  </a:lnTo>
                  <a:lnTo>
                    <a:pt x="280" y="321"/>
                  </a:lnTo>
                  <a:lnTo>
                    <a:pt x="308" y="294"/>
                  </a:lnTo>
                  <a:lnTo>
                    <a:pt x="342" y="271"/>
                  </a:lnTo>
                  <a:lnTo>
                    <a:pt x="382" y="255"/>
                  </a:lnTo>
                  <a:lnTo>
                    <a:pt x="425" y="263"/>
                  </a:lnTo>
                  <a:lnTo>
                    <a:pt x="468" y="266"/>
                  </a:lnTo>
                  <a:lnTo>
                    <a:pt x="471" y="266"/>
                  </a:lnTo>
                  <a:lnTo>
                    <a:pt x="473" y="265"/>
                  </a:lnTo>
                  <a:lnTo>
                    <a:pt x="491" y="265"/>
                  </a:lnTo>
                  <a:lnTo>
                    <a:pt x="480" y="303"/>
                  </a:lnTo>
                  <a:lnTo>
                    <a:pt x="471" y="342"/>
                  </a:lnTo>
                  <a:lnTo>
                    <a:pt x="466" y="380"/>
                  </a:lnTo>
                  <a:lnTo>
                    <a:pt x="468" y="385"/>
                  </a:lnTo>
                  <a:lnTo>
                    <a:pt x="470" y="389"/>
                  </a:lnTo>
                  <a:lnTo>
                    <a:pt x="473" y="392"/>
                  </a:lnTo>
                  <a:lnTo>
                    <a:pt x="476" y="392"/>
                  </a:lnTo>
                  <a:lnTo>
                    <a:pt x="480" y="392"/>
                  </a:lnTo>
                  <a:lnTo>
                    <a:pt x="484" y="392"/>
                  </a:lnTo>
                  <a:lnTo>
                    <a:pt x="488" y="389"/>
                  </a:lnTo>
                  <a:lnTo>
                    <a:pt x="489" y="385"/>
                  </a:lnTo>
                  <a:lnTo>
                    <a:pt x="491" y="380"/>
                  </a:lnTo>
                  <a:lnTo>
                    <a:pt x="496" y="339"/>
                  </a:lnTo>
                  <a:lnTo>
                    <a:pt x="504" y="298"/>
                  </a:lnTo>
                  <a:lnTo>
                    <a:pt x="519" y="260"/>
                  </a:lnTo>
                  <a:lnTo>
                    <a:pt x="522" y="258"/>
                  </a:lnTo>
                  <a:lnTo>
                    <a:pt x="526" y="256"/>
                  </a:lnTo>
                  <a:lnTo>
                    <a:pt x="527" y="253"/>
                  </a:lnTo>
                  <a:lnTo>
                    <a:pt x="527" y="250"/>
                  </a:lnTo>
                  <a:lnTo>
                    <a:pt x="527" y="247"/>
                  </a:lnTo>
                  <a:lnTo>
                    <a:pt x="542" y="225"/>
                  </a:lnTo>
                  <a:lnTo>
                    <a:pt x="559" y="209"/>
                  </a:lnTo>
                  <a:lnTo>
                    <a:pt x="580" y="194"/>
                  </a:lnTo>
                  <a:lnTo>
                    <a:pt x="605" y="184"/>
                  </a:lnTo>
                  <a:lnTo>
                    <a:pt x="635" y="177"/>
                  </a:lnTo>
                  <a:lnTo>
                    <a:pt x="661" y="175"/>
                  </a:lnTo>
                  <a:lnTo>
                    <a:pt x="689" y="179"/>
                  </a:lnTo>
                  <a:lnTo>
                    <a:pt x="716" y="184"/>
                  </a:lnTo>
                  <a:lnTo>
                    <a:pt x="741" y="190"/>
                  </a:lnTo>
                  <a:lnTo>
                    <a:pt x="732" y="218"/>
                  </a:lnTo>
                  <a:lnTo>
                    <a:pt x="731" y="250"/>
                  </a:lnTo>
                  <a:lnTo>
                    <a:pt x="736" y="286"/>
                  </a:lnTo>
                  <a:lnTo>
                    <a:pt x="737" y="289"/>
                  </a:lnTo>
                  <a:lnTo>
                    <a:pt x="741" y="293"/>
                  </a:lnTo>
                  <a:lnTo>
                    <a:pt x="744" y="294"/>
                  </a:lnTo>
                  <a:lnTo>
                    <a:pt x="749" y="294"/>
                  </a:lnTo>
                  <a:lnTo>
                    <a:pt x="752" y="293"/>
                  </a:lnTo>
                  <a:lnTo>
                    <a:pt x="755" y="291"/>
                  </a:lnTo>
                  <a:lnTo>
                    <a:pt x="759" y="288"/>
                  </a:lnTo>
                  <a:lnTo>
                    <a:pt x="759" y="285"/>
                  </a:lnTo>
                  <a:lnTo>
                    <a:pt x="759" y="280"/>
                  </a:lnTo>
                  <a:lnTo>
                    <a:pt x="755" y="245"/>
                  </a:lnTo>
                  <a:lnTo>
                    <a:pt x="757" y="215"/>
                  </a:lnTo>
                  <a:lnTo>
                    <a:pt x="765" y="190"/>
                  </a:lnTo>
                  <a:lnTo>
                    <a:pt x="767" y="187"/>
                  </a:lnTo>
                  <a:lnTo>
                    <a:pt x="769" y="184"/>
                  </a:lnTo>
                  <a:lnTo>
                    <a:pt x="787" y="159"/>
                  </a:lnTo>
                  <a:lnTo>
                    <a:pt x="810" y="141"/>
                  </a:lnTo>
                  <a:lnTo>
                    <a:pt x="840" y="128"/>
                  </a:lnTo>
                  <a:lnTo>
                    <a:pt x="871" y="119"/>
                  </a:lnTo>
                  <a:lnTo>
                    <a:pt x="904" y="116"/>
                  </a:lnTo>
                  <a:lnTo>
                    <a:pt x="939" y="119"/>
                  </a:lnTo>
                  <a:lnTo>
                    <a:pt x="973" y="126"/>
                  </a:lnTo>
                  <a:lnTo>
                    <a:pt x="1006" y="139"/>
                  </a:lnTo>
                  <a:lnTo>
                    <a:pt x="1008" y="142"/>
                  </a:lnTo>
                  <a:lnTo>
                    <a:pt x="1013" y="144"/>
                  </a:lnTo>
                  <a:lnTo>
                    <a:pt x="1016" y="146"/>
                  </a:lnTo>
                  <a:lnTo>
                    <a:pt x="1044" y="164"/>
                  </a:lnTo>
                  <a:lnTo>
                    <a:pt x="1066" y="187"/>
                  </a:lnTo>
                  <a:lnTo>
                    <a:pt x="1084" y="213"/>
                  </a:lnTo>
                  <a:lnTo>
                    <a:pt x="1096" y="245"/>
                  </a:lnTo>
                  <a:lnTo>
                    <a:pt x="1097" y="250"/>
                  </a:lnTo>
                  <a:lnTo>
                    <a:pt x="1101" y="253"/>
                  </a:lnTo>
                  <a:lnTo>
                    <a:pt x="1104" y="253"/>
                  </a:lnTo>
                  <a:lnTo>
                    <a:pt x="1109" y="255"/>
                  </a:lnTo>
                  <a:lnTo>
                    <a:pt x="1112" y="253"/>
                  </a:lnTo>
                  <a:lnTo>
                    <a:pt x="1116" y="251"/>
                  </a:lnTo>
                  <a:lnTo>
                    <a:pt x="1119" y="248"/>
                  </a:lnTo>
                  <a:lnTo>
                    <a:pt x="1120" y="243"/>
                  </a:lnTo>
                  <a:lnTo>
                    <a:pt x="1119" y="238"/>
                  </a:lnTo>
                  <a:lnTo>
                    <a:pt x="1106" y="202"/>
                  </a:lnTo>
                  <a:lnTo>
                    <a:pt x="1086" y="172"/>
                  </a:lnTo>
                  <a:lnTo>
                    <a:pt x="1061" y="146"/>
                  </a:lnTo>
                  <a:lnTo>
                    <a:pt x="1031" y="124"/>
                  </a:lnTo>
                  <a:lnTo>
                    <a:pt x="1046" y="95"/>
                  </a:lnTo>
                  <a:lnTo>
                    <a:pt x="1068" y="68"/>
                  </a:lnTo>
                  <a:lnTo>
                    <a:pt x="1094" y="47"/>
                  </a:lnTo>
                  <a:lnTo>
                    <a:pt x="1124" y="28"/>
                  </a:lnTo>
                  <a:lnTo>
                    <a:pt x="1155" y="15"/>
                  </a:lnTo>
                  <a:lnTo>
                    <a:pt x="1188" y="5"/>
                  </a:lnTo>
                  <a:lnTo>
                    <a:pt x="1226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343187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2" name="Oval 1051"/>
          <p:cNvSpPr/>
          <p:nvPr/>
        </p:nvSpPr>
        <p:spPr>
          <a:xfrm>
            <a:off x="1750922" y="514376"/>
            <a:ext cx="8603542" cy="6463968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49000"/>
                  <a:lumOff val="51000"/>
                </a:schemeClr>
              </a:gs>
              <a:gs pos="50000">
                <a:schemeClr val="bg1">
                  <a:alpha val="0"/>
                  <a:lumMod val="0"/>
                  <a:lumOff val="1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1048" name="Straight Connector 1047"/>
          <p:cNvCxnSpPr/>
          <p:nvPr/>
        </p:nvCxnSpPr>
        <p:spPr>
          <a:xfrm>
            <a:off x="760412" y="3746360"/>
            <a:ext cx="107442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0" name="Straight Connector 1049"/>
          <p:cNvCxnSpPr/>
          <p:nvPr/>
        </p:nvCxnSpPr>
        <p:spPr>
          <a:xfrm>
            <a:off x="6132512" y="1015721"/>
            <a:ext cx="0" cy="5461279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mtClean="0"/>
              <a:t>Brain Activity PowerPoint Template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4875212" y="2230734"/>
            <a:ext cx="2251604" cy="2761304"/>
            <a:chOff x="6399213" y="1296988"/>
            <a:chExt cx="3527425" cy="4325938"/>
          </a:xfrm>
        </p:grpSpPr>
        <p:sp>
          <p:nvSpPr>
            <p:cNvPr id="5" name="Freeform 6"/>
            <p:cNvSpPr>
              <a:spLocks/>
            </p:cNvSpPr>
            <p:nvPr/>
          </p:nvSpPr>
          <p:spPr bwMode="auto">
            <a:xfrm>
              <a:off x="6399213" y="1296988"/>
              <a:ext cx="3527425" cy="4325938"/>
            </a:xfrm>
            <a:custGeom>
              <a:avLst/>
              <a:gdLst>
                <a:gd name="T0" fmla="*/ 2874 w 4444"/>
                <a:gd name="T1" fmla="*/ 41 h 5450"/>
                <a:gd name="T2" fmla="*/ 3405 w 4444"/>
                <a:gd name="T3" fmla="*/ 198 h 5450"/>
                <a:gd name="T4" fmla="*/ 3857 w 4444"/>
                <a:gd name="T5" fmla="*/ 482 h 5450"/>
                <a:gd name="T6" fmla="*/ 4189 w 4444"/>
                <a:gd name="T7" fmla="*/ 905 h 5450"/>
                <a:gd name="T8" fmla="*/ 4393 w 4444"/>
                <a:gd name="T9" fmla="*/ 1465 h 5450"/>
                <a:gd name="T10" fmla="*/ 4444 w 4444"/>
                <a:gd name="T11" fmla="*/ 1939 h 5450"/>
                <a:gd name="T12" fmla="*/ 4373 w 4444"/>
                <a:gd name="T13" fmla="*/ 2323 h 5450"/>
                <a:gd name="T14" fmla="*/ 4217 w 4444"/>
                <a:gd name="T15" fmla="*/ 2636 h 5450"/>
                <a:gd name="T16" fmla="*/ 4018 w 4444"/>
                <a:gd name="T17" fmla="*/ 2901 h 5450"/>
                <a:gd name="T18" fmla="*/ 3811 w 4444"/>
                <a:gd name="T19" fmla="*/ 3137 h 5450"/>
                <a:gd name="T20" fmla="*/ 3636 w 4444"/>
                <a:gd name="T21" fmla="*/ 3367 h 5450"/>
                <a:gd name="T22" fmla="*/ 3486 w 4444"/>
                <a:gd name="T23" fmla="*/ 3748 h 5450"/>
                <a:gd name="T24" fmla="*/ 3438 w 4444"/>
                <a:gd name="T25" fmla="*/ 4295 h 5450"/>
                <a:gd name="T26" fmla="*/ 3512 w 4444"/>
                <a:gd name="T27" fmla="*/ 4617 h 5450"/>
                <a:gd name="T28" fmla="*/ 3699 w 4444"/>
                <a:gd name="T29" fmla="*/ 5039 h 5450"/>
                <a:gd name="T30" fmla="*/ 3904 w 4444"/>
                <a:gd name="T31" fmla="*/ 5395 h 5450"/>
                <a:gd name="T32" fmla="*/ 1478 w 4444"/>
                <a:gd name="T33" fmla="*/ 5163 h 5450"/>
                <a:gd name="T34" fmla="*/ 1429 w 4444"/>
                <a:gd name="T35" fmla="*/ 4855 h 5450"/>
                <a:gd name="T36" fmla="*/ 1323 w 4444"/>
                <a:gd name="T37" fmla="*/ 4670 h 5450"/>
                <a:gd name="T38" fmla="*/ 1239 w 4444"/>
                <a:gd name="T39" fmla="*/ 4591 h 5450"/>
                <a:gd name="T40" fmla="*/ 998 w 4444"/>
                <a:gd name="T41" fmla="*/ 4664 h 5450"/>
                <a:gd name="T42" fmla="*/ 702 w 4444"/>
                <a:gd name="T43" fmla="*/ 4667 h 5450"/>
                <a:gd name="T44" fmla="*/ 505 w 4444"/>
                <a:gd name="T45" fmla="*/ 4558 h 5450"/>
                <a:gd name="T46" fmla="*/ 401 w 4444"/>
                <a:gd name="T47" fmla="*/ 4399 h 5450"/>
                <a:gd name="T48" fmla="*/ 378 w 4444"/>
                <a:gd name="T49" fmla="*/ 4246 h 5450"/>
                <a:gd name="T50" fmla="*/ 406 w 4444"/>
                <a:gd name="T51" fmla="*/ 4090 h 5450"/>
                <a:gd name="T52" fmla="*/ 337 w 4444"/>
                <a:gd name="T53" fmla="*/ 3956 h 5450"/>
                <a:gd name="T54" fmla="*/ 282 w 4444"/>
                <a:gd name="T55" fmla="*/ 3849 h 5450"/>
                <a:gd name="T56" fmla="*/ 316 w 4444"/>
                <a:gd name="T57" fmla="*/ 3771 h 5450"/>
                <a:gd name="T58" fmla="*/ 291 w 4444"/>
                <a:gd name="T59" fmla="*/ 3700 h 5450"/>
                <a:gd name="T60" fmla="*/ 268 w 4444"/>
                <a:gd name="T61" fmla="*/ 3585 h 5450"/>
                <a:gd name="T62" fmla="*/ 334 w 4444"/>
                <a:gd name="T63" fmla="*/ 3441 h 5450"/>
                <a:gd name="T64" fmla="*/ 352 w 4444"/>
                <a:gd name="T65" fmla="*/ 3330 h 5450"/>
                <a:gd name="T66" fmla="*/ 241 w 4444"/>
                <a:gd name="T67" fmla="*/ 3216 h 5450"/>
                <a:gd name="T68" fmla="*/ 26 w 4444"/>
                <a:gd name="T69" fmla="*/ 3094 h 5450"/>
                <a:gd name="T70" fmla="*/ 18 w 4444"/>
                <a:gd name="T71" fmla="*/ 2939 h 5450"/>
                <a:gd name="T72" fmla="*/ 144 w 4444"/>
                <a:gd name="T73" fmla="*/ 2742 h 5450"/>
                <a:gd name="T74" fmla="*/ 316 w 4444"/>
                <a:gd name="T75" fmla="*/ 2488 h 5450"/>
                <a:gd name="T76" fmla="*/ 392 w 4444"/>
                <a:gd name="T77" fmla="*/ 2260 h 5450"/>
                <a:gd name="T78" fmla="*/ 357 w 4444"/>
                <a:gd name="T79" fmla="*/ 2048 h 5450"/>
                <a:gd name="T80" fmla="*/ 334 w 4444"/>
                <a:gd name="T81" fmla="*/ 1843 h 5450"/>
                <a:gd name="T82" fmla="*/ 400 w 4444"/>
                <a:gd name="T83" fmla="*/ 1576 h 5450"/>
                <a:gd name="T84" fmla="*/ 502 w 4444"/>
                <a:gd name="T85" fmla="*/ 1305 h 5450"/>
                <a:gd name="T86" fmla="*/ 583 w 4444"/>
                <a:gd name="T87" fmla="*/ 1118 h 5450"/>
                <a:gd name="T88" fmla="*/ 532 w 4444"/>
                <a:gd name="T89" fmla="*/ 1052 h 5450"/>
                <a:gd name="T90" fmla="*/ 464 w 4444"/>
                <a:gd name="T91" fmla="*/ 945 h 5450"/>
                <a:gd name="T92" fmla="*/ 472 w 4444"/>
                <a:gd name="T93" fmla="*/ 847 h 5450"/>
                <a:gd name="T94" fmla="*/ 563 w 4444"/>
                <a:gd name="T95" fmla="*/ 692 h 5450"/>
                <a:gd name="T96" fmla="*/ 884 w 4444"/>
                <a:gd name="T97" fmla="*/ 399 h 5450"/>
                <a:gd name="T98" fmla="*/ 1330 w 4444"/>
                <a:gd name="T99" fmla="*/ 178 h 5450"/>
                <a:gd name="T100" fmla="*/ 1855 w 4444"/>
                <a:gd name="T101" fmla="*/ 41 h 5450"/>
                <a:gd name="T102" fmla="*/ 2420 w 4444"/>
                <a:gd name="T103" fmla="*/ 0 h 5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444" h="5450">
                  <a:moveTo>
                    <a:pt x="2420" y="0"/>
                  </a:moveTo>
                  <a:lnTo>
                    <a:pt x="2536" y="3"/>
                  </a:lnTo>
                  <a:lnTo>
                    <a:pt x="2648" y="11"/>
                  </a:lnTo>
                  <a:lnTo>
                    <a:pt x="2762" y="24"/>
                  </a:lnTo>
                  <a:lnTo>
                    <a:pt x="2874" y="41"/>
                  </a:lnTo>
                  <a:lnTo>
                    <a:pt x="2983" y="64"/>
                  </a:lnTo>
                  <a:lnTo>
                    <a:pt x="3092" y="91"/>
                  </a:lnTo>
                  <a:lnTo>
                    <a:pt x="3200" y="122"/>
                  </a:lnTo>
                  <a:lnTo>
                    <a:pt x="3304" y="157"/>
                  </a:lnTo>
                  <a:lnTo>
                    <a:pt x="3405" y="198"/>
                  </a:lnTo>
                  <a:lnTo>
                    <a:pt x="3502" y="244"/>
                  </a:lnTo>
                  <a:lnTo>
                    <a:pt x="3598" y="297"/>
                  </a:lnTo>
                  <a:lnTo>
                    <a:pt x="3689" y="353"/>
                  </a:lnTo>
                  <a:lnTo>
                    <a:pt x="3775" y="414"/>
                  </a:lnTo>
                  <a:lnTo>
                    <a:pt x="3857" y="482"/>
                  </a:lnTo>
                  <a:lnTo>
                    <a:pt x="3935" y="555"/>
                  </a:lnTo>
                  <a:lnTo>
                    <a:pt x="4006" y="634"/>
                  </a:lnTo>
                  <a:lnTo>
                    <a:pt x="4074" y="718"/>
                  </a:lnTo>
                  <a:lnTo>
                    <a:pt x="4135" y="808"/>
                  </a:lnTo>
                  <a:lnTo>
                    <a:pt x="4189" y="905"/>
                  </a:lnTo>
                  <a:lnTo>
                    <a:pt x="4237" y="1006"/>
                  </a:lnTo>
                  <a:lnTo>
                    <a:pt x="4287" y="1128"/>
                  </a:lnTo>
                  <a:lnTo>
                    <a:pt x="4330" y="1245"/>
                  </a:lnTo>
                  <a:lnTo>
                    <a:pt x="4364" y="1358"/>
                  </a:lnTo>
                  <a:lnTo>
                    <a:pt x="4393" y="1465"/>
                  </a:lnTo>
                  <a:lnTo>
                    <a:pt x="4414" y="1568"/>
                  </a:lnTo>
                  <a:lnTo>
                    <a:pt x="4431" y="1667"/>
                  </a:lnTo>
                  <a:lnTo>
                    <a:pt x="4440" y="1761"/>
                  </a:lnTo>
                  <a:lnTo>
                    <a:pt x="4444" y="1852"/>
                  </a:lnTo>
                  <a:lnTo>
                    <a:pt x="4444" y="1939"/>
                  </a:lnTo>
                  <a:lnTo>
                    <a:pt x="4437" y="2022"/>
                  </a:lnTo>
                  <a:lnTo>
                    <a:pt x="4427" y="2103"/>
                  </a:lnTo>
                  <a:lnTo>
                    <a:pt x="4412" y="2179"/>
                  </a:lnTo>
                  <a:lnTo>
                    <a:pt x="4394" y="2251"/>
                  </a:lnTo>
                  <a:lnTo>
                    <a:pt x="4373" y="2323"/>
                  </a:lnTo>
                  <a:lnTo>
                    <a:pt x="4346" y="2390"/>
                  </a:lnTo>
                  <a:lnTo>
                    <a:pt x="4318" y="2455"/>
                  </a:lnTo>
                  <a:lnTo>
                    <a:pt x="4287" y="2517"/>
                  </a:lnTo>
                  <a:lnTo>
                    <a:pt x="4252" y="2579"/>
                  </a:lnTo>
                  <a:lnTo>
                    <a:pt x="4217" y="2636"/>
                  </a:lnTo>
                  <a:lnTo>
                    <a:pt x="4179" y="2693"/>
                  </a:lnTo>
                  <a:lnTo>
                    <a:pt x="4140" y="2747"/>
                  </a:lnTo>
                  <a:lnTo>
                    <a:pt x="4100" y="2800"/>
                  </a:lnTo>
                  <a:lnTo>
                    <a:pt x="4059" y="2851"/>
                  </a:lnTo>
                  <a:lnTo>
                    <a:pt x="4018" y="2901"/>
                  </a:lnTo>
                  <a:lnTo>
                    <a:pt x="3975" y="2950"/>
                  </a:lnTo>
                  <a:lnTo>
                    <a:pt x="3933" y="2998"/>
                  </a:lnTo>
                  <a:lnTo>
                    <a:pt x="3892" y="3045"/>
                  </a:lnTo>
                  <a:lnTo>
                    <a:pt x="3851" y="3091"/>
                  </a:lnTo>
                  <a:lnTo>
                    <a:pt x="3811" y="3137"/>
                  </a:lnTo>
                  <a:lnTo>
                    <a:pt x="3771" y="3183"/>
                  </a:lnTo>
                  <a:lnTo>
                    <a:pt x="3735" y="3230"/>
                  </a:lnTo>
                  <a:lnTo>
                    <a:pt x="3700" y="3274"/>
                  </a:lnTo>
                  <a:lnTo>
                    <a:pt x="3667" y="3320"/>
                  </a:lnTo>
                  <a:lnTo>
                    <a:pt x="3636" y="3367"/>
                  </a:lnTo>
                  <a:lnTo>
                    <a:pt x="3610" y="3415"/>
                  </a:lnTo>
                  <a:lnTo>
                    <a:pt x="3585" y="3462"/>
                  </a:lnTo>
                  <a:lnTo>
                    <a:pt x="3563" y="3510"/>
                  </a:lnTo>
                  <a:lnTo>
                    <a:pt x="3520" y="3631"/>
                  </a:lnTo>
                  <a:lnTo>
                    <a:pt x="3486" y="3748"/>
                  </a:lnTo>
                  <a:lnTo>
                    <a:pt x="3459" y="3864"/>
                  </a:lnTo>
                  <a:lnTo>
                    <a:pt x="3441" y="3976"/>
                  </a:lnTo>
                  <a:lnTo>
                    <a:pt x="3431" y="4085"/>
                  </a:lnTo>
                  <a:lnTo>
                    <a:pt x="3429" y="4193"/>
                  </a:lnTo>
                  <a:lnTo>
                    <a:pt x="3438" y="4295"/>
                  </a:lnTo>
                  <a:lnTo>
                    <a:pt x="3438" y="4295"/>
                  </a:lnTo>
                  <a:lnTo>
                    <a:pt x="3446" y="4371"/>
                  </a:lnTo>
                  <a:lnTo>
                    <a:pt x="3462" y="4450"/>
                  </a:lnTo>
                  <a:lnTo>
                    <a:pt x="3484" y="4533"/>
                  </a:lnTo>
                  <a:lnTo>
                    <a:pt x="3512" y="4617"/>
                  </a:lnTo>
                  <a:lnTo>
                    <a:pt x="3543" y="4702"/>
                  </a:lnTo>
                  <a:lnTo>
                    <a:pt x="3578" y="4787"/>
                  </a:lnTo>
                  <a:lnTo>
                    <a:pt x="3616" y="4873"/>
                  </a:lnTo>
                  <a:lnTo>
                    <a:pt x="3657" y="4958"/>
                  </a:lnTo>
                  <a:lnTo>
                    <a:pt x="3699" y="5039"/>
                  </a:lnTo>
                  <a:lnTo>
                    <a:pt x="3742" y="5120"/>
                  </a:lnTo>
                  <a:lnTo>
                    <a:pt x="3785" y="5196"/>
                  </a:lnTo>
                  <a:lnTo>
                    <a:pt x="3826" y="5267"/>
                  </a:lnTo>
                  <a:lnTo>
                    <a:pt x="3866" y="5334"/>
                  </a:lnTo>
                  <a:lnTo>
                    <a:pt x="3904" y="5395"/>
                  </a:lnTo>
                  <a:lnTo>
                    <a:pt x="3938" y="5450"/>
                  </a:lnTo>
                  <a:lnTo>
                    <a:pt x="1445" y="5450"/>
                  </a:lnTo>
                  <a:lnTo>
                    <a:pt x="1462" y="5348"/>
                  </a:lnTo>
                  <a:lnTo>
                    <a:pt x="1475" y="5240"/>
                  </a:lnTo>
                  <a:lnTo>
                    <a:pt x="1478" y="5163"/>
                  </a:lnTo>
                  <a:lnTo>
                    <a:pt x="1477" y="5090"/>
                  </a:lnTo>
                  <a:lnTo>
                    <a:pt x="1470" y="5024"/>
                  </a:lnTo>
                  <a:lnTo>
                    <a:pt x="1460" y="4961"/>
                  </a:lnTo>
                  <a:lnTo>
                    <a:pt x="1445" y="4906"/>
                  </a:lnTo>
                  <a:lnTo>
                    <a:pt x="1429" y="4855"/>
                  </a:lnTo>
                  <a:lnTo>
                    <a:pt x="1409" y="4809"/>
                  </a:lnTo>
                  <a:lnTo>
                    <a:pt x="1389" y="4768"/>
                  </a:lnTo>
                  <a:lnTo>
                    <a:pt x="1368" y="4731"/>
                  </a:lnTo>
                  <a:lnTo>
                    <a:pt x="1345" y="4698"/>
                  </a:lnTo>
                  <a:lnTo>
                    <a:pt x="1323" y="4670"/>
                  </a:lnTo>
                  <a:lnTo>
                    <a:pt x="1302" y="4647"/>
                  </a:lnTo>
                  <a:lnTo>
                    <a:pt x="1282" y="4627"/>
                  </a:lnTo>
                  <a:lnTo>
                    <a:pt x="1265" y="4612"/>
                  </a:lnTo>
                  <a:lnTo>
                    <a:pt x="1251" y="4601"/>
                  </a:lnTo>
                  <a:lnTo>
                    <a:pt x="1239" y="4591"/>
                  </a:lnTo>
                  <a:lnTo>
                    <a:pt x="1232" y="4586"/>
                  </a:lnTo>
                  <a:lnTo>
                    <a:pt x="1229" y="4586"/>
                  </a:lnTo>
                  <a:lnTo>
                    <a:pt x="1148" y="4619"/>
                  </a:lnTo>
                  <a:lnTo>
                    <a:pt x="1070" y="4645"/>
                  </a:lnTo>
                  <a:lnTo>
                    <a:pt x="998" y="4664"/>
                  </a:lnTo>
                  <a:lnTo>
                    <a:pt x="930" y="4677"/>
                  </a:lnTo>
                  <a:lnTo>
                    <a:pt x="867" y="4682"/>
                  </a:lnTo>
                  <a:lnTo>
                    <a:pt x="808" y="4682"/>
                  </a:lnTo>
                  <a:lnTo>
                    <a:pt x="752" y="4677"/>
                  </a:lnTo>
                  <a:lnTo>
                    <a:pt x="702" y="4667"/>
                  </a:lnTo>
                  <a:lnTo>
                    <a:pt x="654" y="4652"/>
                  </a:lnTo>
                  <a:lnTo>
                    <a:pt x="611" y="4634"/>
                  </a:lnTo>
                  <a:lnTo>
                    <a:pt x="573" y="4611"/>
                  </a:lnTo>
                  <a:lnTo>
                    <a:pt x="537" y="4586"/>
                  </a:lnTo>
                  <a:lnTo>
                    <a:pt x="505" y="4558"/>
                  </a:lnTo>
                  <a:lnTo>
                    <a:pt x="477" y="4528"/>
                  </a:lnTo>
                  <a:lnTo>
                    <a:pt x="454" y="4498"/>
                  </a:lnTo>
                  <a:lnTo>
                    <a:pt x="433" y="4465"/>
                  </a:lnTo>
                  <a:lnTo>
                    <a:pt x="416" y="4432"/>
                  </a:lnTo>
                  <a:lnTo>
                    <a:pt x="401" y="4399"/>
                  </a:lnTo>
                  <a:lnTo>
                    <a:pt x="392" y="4366"/>
                  </a:lnTo>
                  <a:lnTo>
                    <a:pt x="383" y="4333"/>
                  </a:lnTo>
                  <a:lnTo>
                    <a:pt x="378" y="4303"/>
                  </a:lnTo>
                  <a:lnTo>
                    <a:pt x="377" y="4274"/>
                  </a:lnTo>
                  <a:lnTo>
                    <a:pt x="378" y="4246"/>
                  </a:lnTo>
                  <a:lnTo>
                    <a:pt x="383" y="4222"/>
                  </a:lnTo>
                  <a:lnTo>
                    <a:pt x="390" y="4201"/>
                  </a:lnTo>
                  <a:lnTo>
                    <a:pt x="403" y="4161"/>
                  </a:lnTo>
                  <a:lnTo>
                    <a:pt x="408" y="4125"/>
                  </a:lnTo>
                  <a:lnTo>
                    <a:pt x="406" y="4090"/>
                  </a:lnTo>
                  <a:lnTo>
                    <a:pt x="398" y="4061"/>
                  </a:lnTo>
                  <a:lnTo>
                    <a:pt x="387" y="4032"/>
                  </a:lnTo>
                  <a:lnTo>
                    <a:pt x="372" y="4006"/>
                  </a:lnTo>
                  <a:lnTo>
                    <a:pt x="354" y="3981"/>
                  </a:lnTo>
                  <a:lnTo>
                    <a:pt x="337" y="3956"/>
                  </a:lnTo>
                  <a:lnTo>
                    <a:pt x="319" y="3935"/>
                  </a:lnTo>
                  <a:lnTo>
                    <a:pt x="304" y="3914"/>
                  </a:lnTo>
                  <a:lnTo>
                    <a:pt x="292" y="3892"/>
                  </a:lnTo>
                  <a:lnTo>
                    <a:pt x="284" y="3871"/>
                  </a:lnTo>
                  <a:lnTo>
                    <a:pt x="282" y="3849"/>
                  </a:lnTo>
                  <a:lnTo>
                    <a:pt x="286" y="3829"/>
                  </a:lnTo>
                  <a:lnTo>
                    <a:pt x="291" y="3813"/>
                  </a:lnTo>
                  <a:lnTo>
                    <a:pt x="299" y="3798"/>
                  </a:lnTo>
                  <a:lnTo>
                    <a:pt x="307" y="3785"/>
                  </a:lnTo>
                  <a:lnTo>
                    <a:pt x="316" y="3771"/>
                  </a:lnTo>
                  <a:lnTo>
                    <a:pt x="320" y="3758"/>
                  </a:lnTo>
                  <a:lnTo>
                    <a:pt x="322" y="3745"/>
                  </a:lnTo>
                  <a:lnTo>
                    <a:pt x="319" y="3732"/>
                  </a:lnTo>
                  <a:lnTo>
                    <a:pt x="309" y="3717"/>
                  </a:lnTo>
                  <a:lnTo>
                    <a:pt x="291" y="3700"/>
                  </a:lnTo>
                  <a:lnTo>
                    <a:pt x="268" y="3679"/>
                  </a:lnTo>
                  <a:lnTo>
                    <a:pt x="256" y="3657"/>
                  </a:lnTo>
                  <a:lnTo>
                    <a:pt x="253" y="3634"/>
                  </a:lnTo>
                  <a:lnTo>
                    <a:pt x="258" y="3610"/>
                  </a:lnTo>
                  <a:lnTo>
                    <a:pt x="268" y="3585"/>
                  </a:lnTo>
                  <a:lnTo>
                    <a:pt x="281" y="3558"/>
                  </a:lnTo>
                  <a:lnTo>
                    <a:pt x="297" y="3530"/>
                  </a:lnTo>
                  <a:lnTo>
                    <a:pt x="312" y="3499"/>
                  </a:lnTo>
                  <a:lnTo>
                    <a:pt x="325" y="3466"/>
                  </a:lnTo>
                  <a:lnTo>
                    <a:pt x="334" y="3441"/>
                  </a:lnTo>
                  <a:lnTo>
                    <a:pt x="342" y="3418"/>
                  </a:lnTo>
                  <a:lnTo>
                    <a:pt x="349" y="3396"/>
                  </a:lnTo>
                  <a:lnTo>
                    <a:pt x="352" y="3373"/>
                  </a:lnTo>
                  <a:lnTo>
                    <a:pt x="354" y="3352"/>
                  </a:lnTo>
                  <a:lnTo>
                    <a:pt x="352" y="3330"/>
                  </a:lnTo>
                  <a:lnTo>
                    <a:pt x="344" y="3309"/>
                  </a:lnTo>
                  <a:lnTo>
                    <a:pt x="329" y="3286"/>
                  </a:lnTo>
                  <a:lnTo>
                    <a:pt x="309" y="3264"/>
                  </a:lnTo>
                  <a:lnTo>
                    <a:pt x="279" y="3241"/>
                  </a:lnTo>
                  <a:lnTo>
                    <a:pt x="241" y="3216"/>
                  </a:lnTo>
                  <a:lnTo>
                    <a:pt x="193" y="3192"/>
                  </a:lnTo>
                  <a:lnTo>
                    <a:pt x="135" y="3165"/>
                  </a:lnTo>
                  <a:lnTo>
                    <a:pt x="88" y="3144"/>
                  </a:lnTo>
                  <a:lnTo>
                    <a:pt x="51" y="3119"/>
                  </a:lnTo>
                  <a:lnTo>
                    <a:pt x="26" y="3094"/>
                  </a:lnTo>
                  <a:lnTo>
                    <a:pt x="8" y="3066"/>
                  </a:lnTo>
                  <a:lnTo>
                    <a:pt x="0" y="3036"/>
                  </a:lnTo>
                  <a:lnTo>
                    <a:pt x="0" y="3007"/>
                  </a:lnTo>
                  <a:lnTo>
                    <a:pt x="5" y="2973"/>
                  </a:lnTo>
                  <a:lnTo>
                    <a:pt x="18" y="2939"/>
                  </a:lnTo>
                  <a:lnTo>
                    <a:pt x="35" y="2904"/>
                  </a:lnTo>
                  <a:lnTo>
                    <a:pt x="58" y="2866"/>
                  </a:lnTo>
                  <a:lnTo>
                    <a:pt x="83" y="2826"/>
                  </a:lnTo>
                  <a:lnTo>
                    <a:pt x="112" y="2785"/>
                  </a:lnTo>
                  <a:lnTo>
                    <a:pt x="144" y="2742"/>
                  </a:lnTo>
                  <a:lnTo>
                    <a:pt x="177" y="2696"/>
                  </a:lnTo>
                  <a:lnTo>
                    <a:pt x="211" y="2650"/>
                  </a:lnTo>
                  <a:lnTo>
                    <a:pt x="244" y="2600"/>
                  </a:lnTo>
                  <a:lnTo>
                    <a:pt x="282" y="2542"/>
                  </a:lnTo>
                  <a:lnTo>
                    <a:pt x="316" y="2488"/>
                  </a:lnTo>
                  <a:lnTo>
                    <a:pt x="342" y="2437"/>
                  </a:lnTo>
                  <a:lnTo>
                    <a:pt x="362" y="2389"/>
                  </a:lnTo>
                  <a:lnTo>
                    <a:pt x="377" y="2344"/>
                  </a:lnTo>
                  <a:lnTo>
                    <a:pt x="387" y="2301"/>
                  </a:lnTo>
                  <a:lnTo>
                    <a:pt x="392" y="2260"/>
                  </a:lnTo>
                  <a:lnTo>
                    <a:pt x="393" y="2218"/>
                  </a:lnTo>
                  <a:lnTo>
                    <a:pt x="390" y="2177"/>
                  </a:lnTo>
                  <a:lnTo>
                    <a:pt x="382" y="2136"/>
                  </a:lnTo>
                  <a:lnTo>
                    <a:pt x="372" y="2093"/>
                  </a:lnTo>
                  <a:lnTo>
                    <a:pt x="357" y="2048"/>
                  </a:lnTo>
                  <a:lnTo>
                    <a:pt x="340" y="2000"/>
                  </a:lnTo>
                  <a:lnTo>
                    <a:pt x="332" y="1969"/>
                  </a:lnTo>
                  <a:lnTo>
                    <a:pt x="329" y="1933"/>
                  </a:lnTo>
                  <a:lnTo>
                    <a:pt x="329" y="1890"/>
                  </a:lnTo>
                  <a:lnTo>
                    <a:pt x="334" y="1843"/>
                  </a:lnTo>
                  <a:lnTo>
                    <a:pt x="342" y="1794"/>
                  </a:lnTo>
                  <a:lnTo>
                    <a:pt x="354" y="1743"/>
                  </a:lnTo>
                  <a:lnTo>
                    <a:pt x="367" y="1688"/>
                  </a:lnTo>
                  <a:lnTo>
                    <a:pt x="383" y="1632"/>
                  </a:lnTo>
                  <a:lnTo>
                    <a:pt x="400" y="1576"/>
                  </a:lnTo>
                  <a:lnTo>
                    <a:pt x="420" y="1518"/>
                  </a:lnTo>
                  <a:lnTo>
                    <a:pt x="439" y="1462"/>
                  </a:lnTo>
                  <a:lnTo>
                    <a:pt x="461" y="1407"/>
                  </a:lnTo>
                  <a:lnTo>
                    <a:pt x="481" y="1354"/>
                  </a:lnTo>
                  <a:lnTo>
                    <a:pt x="502" y="1305"/>
                  </a:lnTo>
                  <a:lnTo>
                    <a:pt x="520" y="1259"/>
                  </a:lnTo>
                  <a:lnTo>
                    <a:pt x="540" y="1216"/>
                  </a:lnTo>
                  <a:lnTo>
                    <a:pt x="557" y="1178"/>
                  </a:lnTo>
                  <a:lnTo>
                    <a:pt x="570" y="1145"/>
                  </a:lnTo>
                  <a:lnTo>
                    <a:pt x="583" y="1118"/>
                  </a:lnTo>
                  <a:lnTo>
                    <a:pt x="591" y="1098"/>
                  </a:lnTo>
                  <a:lnTo>
                    <a:pt x="598" y="1085"/>
                  </a:lnTo>
                  <a:lnTo>
                    <a:pt x="600" y="1082"/>
                  </a:lnTo>
                  <a:lnTo>
                    <a:pt x="563" y="1069"/>
                  </a:lnTo>
                  <a:lnTo>
                    <a:pt x="532" y="1052"/>
                  </a:lnTo>
                  <a:lnTo>
                    <a:pt x="509" y="1034"/>
                  </a:lnTo>
                  <a:lnTo>
                    <a:pt x="491" y="1012"/>
                  </a:lnTo>
                  <a:lnTo>
                    <a:pt x="477" y="991"/>
                  </a:lnTo>
                  <a:lnTo>
                    <a:pt x="469" y="968"/>
                  </a:lnTo>
                  <a:lnTo>
                    <a:pt x="464" y="945"/>
                  </a:lnTo>
                  <a:lnTo>
                    <a:pt x="463" y="922"/>
                  </a:lnTo>
                  <a:lnTo>
                    <a:pt x="463" y="900"/>
                  </a:lnTo>
                  <a:lnTo>
                    <a:pt x="466" y="880"/>
                  </a:lnTo>
                  <a:lnTo>
                    <a:pt x="469" y="862"/>
                  </a:lnTo>
                  <a:lnTo>
                    <a:pt x="472" y="847"/>
                  </a:lnTo>
                  <a:lnTo>
                    <a:pt x="476" y="836"/>
                  </a:lnTo>
                  <a:lnTo>
                    <a:pt x="479" y="829"/>
                  </a:lnTo>
                  <a:lnTo>
                    <a:pt x="479" y="826"/>
                  </a:lnTo>
                  <a:lnTo>
                    <a:pt x="519" y="758"/>
                  </a:lnTo>
                  <a:lnTo>
                    <a:pt x="563" y="692"/>
                  </a:lnTo>
                  <a:lnTo>
                    <a:pt x="616" y="627"/>
                  </a:lnTo>
                  <a:lnTo>
                    <a:pt x="674" y="566"/>
                  </a:lnTo>
                  <a:lnTo>
                    <a:pt x="738" y="509"/>
                  </a:lnTo>
                  <a:lnTo>
                    <a:pt x="809" y="452"/>
                  </a:lnTo>
                  <a:lnTo>
                    <a:pt x="884" y="399"/>
                  </a:lnTo>
                  <a:lnTo>
                    <a:pt x="965" y="348"/>
                  </a:lnTo>
                  <a:lnTo>
                    <a:pt x="1051" y="302"/>
                  </a:lnTo>
                  <a:lnTo>
                    <a:pt x="1140" y="257"/>
                  </a:lnTo>
                  <a:lnTo>
                    <a:pt x="1232" y="216"/>
                  </a:lnTo>
                  <a:lnTo>
                    <a:pt x="1330" y="178"/>
                  </a:lnTo>
                  <a:lnTo>
                    <a:pt x="1429" y="143"/>
                  </a:lnTo>
                  <a:lnTo>
                    <a:pt x="1531" y="114"/>
                  </a:lnTo>
                  <a:lnTo>
                    <a:pt x="1637" y="86"/>
                  </a:lnTo>
                  <a:lnTo>
                    <a:pt x="1746" y="62"/>
                  </a:lnTo>
                  <a:lnTo>
                    <a:pt x="1855" y="41"/>
                  </a:lnTo>
                  <a:lnTo>
                    <a:pt x="1966" y="24"/>
                  </a:lnTo>
                  <a:lnTo>
                    <a:pt x="2080" y="13"/>
                  </a:lnTo>
                  <a:lnTo>
                    <a:pt x="2192" y="5"/>
                  </a:lnTo>
                  <a:lnTo>
                    <a:pt x="2306" y="0"/>
                  </a:lnTo>
                  <a:lnTo>
                    <a:pt x="2420" y="0"/>
                  </a:ln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8520113" y="2401888"/>
              <a:ext cx="1122363" cy="1303338"/>
              <a:chOff x="8520113" y="2401888"/>
              <a:chExt cx="1122363" cy="1303338"/>
            </a:xfrm>
            <a:solidFill>
              <a:schemeClr val="tx2">
                <a:lumMod val="60000"/>
                <a:lumOff val="40000"/>
              </a:schemeClr>
            </a:solidFill>
          </p:grpSpPr>
          <p:sp>
            <p:nvSpPr>
              <p:cNvPr id="10" name="Freeform 7"/>
              <p:cNvSpPr>
                <a:spLocks/>
              </p:cNvSpPr>
              <p:nvPr/>
            </p:nvSpPr>
            <p:spPr bwMode="auto">
              <a:xfrm>
                <a:off x="8731251" y="2990850"/>
                <a:ext cx="735013" cy="482600"/>
              </a:xfrm>
              <a:custGeom>
                <a:avLst/>
                <a:gdLst>
                  <a:gd name="T0" fmla="*/ 438 w 925"/>
                  <a:gd name="T1" fmla="*/ 25 h 608"/>
                  <a:gd name="T2" fmla="*/ 484 w 925"/>
                  <a:gd name="T3" fmla="*/ 65 h 608"/>
                  <a:gd name="T4" fmla="*/ 560 w 925"/>
                  <a:gd name="T5" fmla="*/ 96 h 608"/>
                  <a:gd name="T6" fmla="*/ 639 w 925"/>
                  <a:gd name="T7" fmla="*/ 104 h 608"/>
                  <a:gd name="T8" fmla="*/ 718 w 925"/>
                  <a:gd name="T9" fmla="*/ 89 h 608"/>
                  <a:gd name="T10" fmla="*/ 748 w 925"/>
                  <a:gd name="T11" fmla="*/ 117 h 608"/>
                  <a:gd name="T12" fmla="*/ 814 w 925"/>
                  <a:gd name="T13" fmla="*/ 152 h 608"/>
                  <a:gd name="T14" fmla="*/ 887 w 925"/>
                  <a:gd name="T15" fmla="*/ 162 h 608"/>
                  <a:gd name="T16" fmla="*/ 894 w 925"/>
                  <a:gd name="T17" fmla="*/ 167 h 608"/>
                  <a:gd name="T18" fmla="*/ 846 w 925"/>
                  <a:gd name="T19" fmla="*/ 175 h 608"/>
                  <a:gd name="T20" fmla="*/ 827 w 925"/>
                  <a:gd name="T21" fmla="*/ 177 h 608"/>
                  <a:gd name="T22" fmla="*/ 811 w 925"/>
                  <a:gd name="T23" fmla="*/ 274 h 608"/>
                  <a:gd name="T24" fmla="*/ 766 w 925"/>
                  <a:gd name="T25" fmla="*/ 357 h 608"/>
                  <a:gd name="T26" fmla="*/ 702 w 925"/>
                  <a:gd name="T27" fmla="*/ 425 h 608"/>
                  <a:gd name="T28" fmla="*/ 624 w 925"/>
                  <a:gd name="T29" fmla="*/ 481 h 608"/>
                  <a:gd name="T30" fmla="*/ 538 w 925"/>
                  <a:gd name="T31" fmla="*/ 526 h 608"/>
                  <a:gd name="T32" fmla="*/ 451 w 925"/>
                  <a:gd name="T33" fmla="*/ 560 h 608"/>
                  <a:gd name="T34" fmla="*/ 370 w 925"/>
                  <a:gd name="T35" fmla="*/ 585 h 608"/>
                  <a:gd name="T36" fmla="*/ 300 w 925"/>
                  <a:gd name="T37" fmla="*/ 602 h 608"/>
                  <a:gd name="T38" fmla="*/ 213 w 925"/>
                  <a:gd name="T39" fmla="*/ 602 h 608"/>
                  <a:gd name="T40" fmla="*/ 104 w 925"/>
                  <a:gd name="T41" fmla="*/ 570 h 608"/>
                  <a:gd name="T42" fmla="*/ 43 w 925"/>
                  <a:gd name="T43" fmla="*/ 526 h 608"/>
                  <a:gd name="T44" fmla="*/ 10 w 925"/>
                  <a:gd name="T45" fmla="*/ 468 h 608"/>
                  <a:gd name="T46" fmla="*/ 0 w 925"/>
                  <a:gd name="T47" fmla="*/ 402 h 608"/>
                  <a:gd name="T48" fmla="*/ 8 w 925"/>
                  <a:gd name="T49" fmla="*/ 331 h 608"/>
                  <a:gd name="T50" fmla="*/ 35 w 925"/>
                  <a:gd name="T51" fmla="*/ 263 h 608"/>
                  <a:gd name="T52" fmla="*/ 87 w 925"/>
                  <a:gd name="T53" fmla="*/ 187 h 608"/>
                  <a:gd name="T54" fmla="*/ 175 w 925"/>
                  <a:gd name="T55" fmla="*/ 108 h 608"/>
                  <a:gd name="T56" fmla="*/ 228 w 925"/>
                  <a:gd name="T57" fmla="*/ 73 h 608"/>
                  <a:gd name="T58" fmla="*/ 284 w 925"/>
                  <a:gd name="T59" fmla="*/ 63 h 608"/>
                  <a:gd name="T60" fmla="*/ 355 w 925"/>
                  <a:gd name="T61" fmla="*/ 41 h 608"/>
                  <a:gd name="T62" fmla="*/ 419 w 925"/>
                  <a:gd name="T63" fmla="*/ 0 h 6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5" h="608">
                    <a:moveTo>
                      <a:pt x="419" y="0"/>
                    </a:moveTo>
                    <a:lnTo>
                      <a:pt x="438" y="25"/>
                    </a:lnTo>
                    <a:lnTo>
                      <a:pt x="459" y="46"/>
                    </a:lnTo>
                    <a:lnTo>
                      <a:pt x="484" y="65"/>
                    </a:lnTo>
                    <a:lnTo>
                      <a:pt x="520" y="84"/>
                    </a:lnTo>
                    <a:lnTo>
                      <a:pt x="560" y="96"/>
                    </a:lnTo>
                    <a:lnTo>
                      <a:pt x="599" y="104"/>
                    </a:lnTo>
                    <a:lnTo>
                      <a:pt x="639" y="104"/>
                    </a:lnTo>
                    <a:lnTo>
                      <a:pt x="679" y="99"/>
                    </a:lnTo>
                    <a:lnTo>
                      <a:pt x="718" y="89"/>
                    </a:lnTo>
                    <a:lnTo>
                      <a:pt x="718" y="91"/>
                    </a:lnTo>
                    <a:lnTo>
                      <a:pt x="748" y="117"/>
                    </a:lnTo>
                    <a:lnTo>
                      <a:pt x="780" y="137"/>
                    </a:lnTo>
                    <a:lnTo>
                      <a:pt x="814" y="152"/>
                    </a:lnTo>
                    <a:lnTo>
                      <a:pt x="851" y="159"/>
                    </a:lnTo>
                    <a:lnTo>
                      <a:pt x="887" y="162"/>
                    </a:lnTo>
                    <a:lnTo>
                      <a:pt x="925" y="159"/>
                    </a:lnTo>
                    <a:lnTo>
                      <a:pt x="894" y="167"/>
                    </a:lnTo>
                    <a:lnTo>
                      <a:pt x="867" y="172"/>
                    </a:lnTo>
                    <a:lnTo>
                      <a:pt x="846" y="175"/>
                    </a:lnTo>
                    <a:lnTo>
                      <a:pt x="832" y="177"/>
                    </a:lnTo>
                    <a:lnTo>
                      <a:pt x="827" y="177"/>
                    </a:lnTo>
                    <a:lnTo>
                      <a:pt x="822" y="228"/>
                    </a:lnTo>
                    <a:lnTo>
                      <a:pt x="811" y="274"/>
                    </a:lnTo>
                    <a:lnTo>
                      <a:pt x="791" y="317"/>
                    </a:lnTo>
                    <a:lnTo>
                      <a:pt x="766" y="357"/>
                    </a:lnTo>
                    <a:lnTo>
                      <a:pt x="737" y="392"/>
                    </a:lnTo>
                    <a:lnTo>
                      <a:pt x="702" y="425"/>
                    </a:lnTo>
                    <a:lnTo>
                      <a:pt x="664" y="455"/>
                    </a:lnTo>
                    <a:lnTo>
                      <a:pt x="624" y="481"/>
                    </a:lnTo>
                    <a:lnTo>
                      <a:pt x="581" y="504"/>
                    </a:lnTo>
                    <a:lnTo>
                      <a:pt x="538" y="526"/>
                    </a:lnTo>
                    <a:lnTo>
                      <a:pt x="494" y="544"/>
                    </a:lnTo>
                    <a:lnTo>
                      <a:pt x="451" y="560"/>
                    </a:lnTo>
                    <a:lnTo>
                      <a:pt x="409" y="573"/>
                    </a:lnTo>
                    <a:lnTo>
                      <a:pt x="370" y="585"/>
                    </a:lnTo>
                    <a:lnTo>
                      <a:pt x="334" y="595"/>
                    </a:lnTo>
                    <a:lnTo>
                      <a:pt x="300" y="602"/>
                    </a:lnTo>
                    <a:lnTo>
                      <a:pt x="271" y="608"/>
                    </a:lnTo>
                    <a:lnTo>
                      <a:pt x="213" y="602"/>
                    </a:lnTo>
                    <a:lnTo>
                      <a:pt x="157" y="588"/>
                    </a:lnTo>
                    <a:lnTo>
                      <a:pt x="104" y="570"/>
                    </a:lnTo>
                    <a:lnTo>
                      <a:pt x="71" y="550"/>
                    </a:lnTo>
                    <a:lnTo>
                      <a:pt x="43" y="526"/>
                    </a:lnTo>
                    <a:lnTo>
                      <a:pt x="23" y="499"/>
                    </a:lnTo>
                    <a:lnTo>
                      <a:pt x="10" y="468"/>
                    </a:lnTo>
                    <a:lnTo>
                      <a:pt x="1" y="435"/>
                    </a:lnTo>
                    <a:lnTo>
                      <a:pt x="0" y="402"/>
                    </a:lnTo>
                    <a:lnTo>
                      <a:pt x="1" y="365"/>
                    </a:lnTo>
                    <a:lnTo>
                      <a:pt x="8" y="331"/>
                    </a:lnTo>
                    <a:lnTo>
                      <a:pt x="20" y="296"/>
                    </a:lnTo>
                    <a:lnTo>
                      <a:pt x="35" y="263"/>
                    </a:lnTo>
                    <a:lnTo>
                      <a:pt x="53" y="233"/>
                    </a:lnTo>
                    <a:lnTo>
                      <a:pt x="87" y="187"/>
                    </a:lnTo>
                    <a:lnTo>
                      <a:pt x="129" y="146"/>
                    </a:lnTo>
                    <a:lnTo>
                      <a:pt x="175" y="108"/>
                    </a:lnTo>
                    <a:lnTo>
                      <a:pt x="224" y="75"/>
                    </a:lnTo>
                    <a:lnTo>
                      <a:pt x="228" y="73"/>
                    </a:lnTo>
                    <a:lnTo>
                      <a:pt x="248" y="61"/>
                    </a:lnTo>
                    <a:lnTo>
                      <a:pt x="284" y="63"/>
                    </a:lnTo>
                    <a:lnTo>
                      <a:pt x="320" y="55"/>
                    </a:lnTo>
                    <a:lnTo>
                      <a:pt x="355" y="41"/>
                    </a:lnTo>
                    <a:lnTo>
                      <a:pt x="388" y="22"/>
                    </a:lnTo>
                    <a:lnTo>
                      <a:pt x="4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" name="Freeform 8"/>
              <p:cNvSpPr>
                <a:spLocks/>
              </p:cNvSpPr>
              <p:nvPr/>
            </p:nvSpPr>
            <p:spPr bwMode="auto">
              <a:xfrm>
                <a:off x="8520113" y="3078163"/>
                <a:ext cx="319088" cy="258763"/>
              </a:xfrm>
              <a:custGeom>
                <a:avLst/>
                <a:gdLst>
                  <a:gd name="T0" fmla="*/ 403 w 403"/>
                  <a:gd name="T1" fmla="*/ 0 h 327"/>
                  <a:gd name="T2" fmla="*/ 362 w 403"/>
                  <a:gd name="T3" fmla="*/ 38 h 327"/>
                  <a:gd name="T4" fmla="*/ 324 w 403"/>
                  <a:gd name="T5" fmla="*/ 80 h 327"/>
                  <a:gd name="T6" fmla="*/ 291 w 403"/>
                  <a:gd name="T7" fmla="*/ 124 h 327"/>
                  <a:gd name="T8" fmla="*/ 268 w 403"/>
                  <a:gd name="T9" fmla="*/ 167 h 327"/>
                  <a:gd name="T10" fmla="*/ 251 w 403"/>
                  <a:gd name="T11" fmla="*/ 215 h 327"/>
                  <a:gd name="T12" fmla="*/ 243 w 403"/>
                  <a:gd name="T13" fmla="*/ 266 h 327"/>
                  <a:gd name="T14" fmla="*/ 241 w 403"/>
                  <a:gd name="T15" fmla="*/ 268 h 327"/>
                  <a:gd name="T16" fmla="*/ 230 w 403"/>
                  <a:gd name="T17" fmla="*/ 291 h 327"/>
                  <a:gd name="T18" fmla="*/ 213 w 403"/>
                  <a:gd name="T19" fmla="*/ 308 h 327"/>
                  <a:gd name="T20" fmla="*/ 195 w 403"/>
                  <a:gd name="T21" fmla="*/ 319 h 327"/>
                  <a:gd name="T22" fmla="*/ 174 w 403"/>
                  <a:gd name="T23" fmla="*/ 326 h 327"/>
                  <a:gd name="T24" fmla="*/ 151 w 403"/>
                  <a:gd name="T25" fmla="*/ 327 h 327"/>
                  <a:gd name="T26" fmla="*/ 127 w 403"/>
                  <a:gd name="T27" fmla="*/ 324 h 327"/>
                  <a:gd name="T28" fmla="*/ 103 w 403"/>
                  <a:gd name="T29" fmla="*/ 317 h 327"/>
                  <a:gd name="T30" fmla="*/ 81 w 403"/>
                  <a:gd name="T31" fmla="*/ 308 h 327"/>
                  <a:gd name="T32" fmla="*/ 61 w 403"/>
                  <a:gd name="T33" fmla="*/ 294 h 327"/>
                  <a:gd name="T34" fmla="*/ 45 w 403"/>
                  <a:gd name="T35" fmla="*/ 279 h 327"/>
                  <a:gd name="T36" fmla="*/ 25 w 403"/>
                  <a:gd name="T37" fmla="*/ 253 h 327"/>
                  <a:gd name="T38" fmla="*/ 10 w 403"/>
                  <a:gd name="T39" fmla="*/ 222 h 327"/>
                  <a:gd name="T40" fmla="*/ 2 w 403"/>
                  <a:gd name="T41" fmla="*/ 187 h 327"/>
                  <a:gd name="T42" fmla="*/ 0 w 403"/>
                  <a:gd name="T43" fmla="*/ 154 h 327"/>
                  <a:gd name="T44" fmla="*/ 30 w 403"/>
                  <a:gd name="T45" fmla="*/ 137 h 327"/>
                  <a:gd name="T46" fmla="*/ 60 w 403"/>
                  <a:gd name="T47" fmla="*/ 116 h 327"/>
                  <a:gd name="T48" fmla="*/ 88 w 403"/>
                  <a:gd name="T49" fmla="*/ 88 h 327"/>
                  <a:gd name="T50" fmla="*/ 126 w 403"/>
                  <a:gd name="T51" fmla="*/ 98 h 327"/>
                  <a:gd name="T52" fmla="*/ 164 w 403"/>
                  <a:gd name="T53" fmla="*/ 98 h 327"/>
                  <a:gd name="T54" fmla="*/ 200 w 403"/>
                  <a:gd name="T55" fmla="*/ 88 h 327"/>
                  <a:gd name="T56" fmla="*/ 235 w 403"/>
                  <a:gd name="T57" fmla="*/ 73 h 327"/>
                  <a:gd name="T58" fmla="*/ 269 w 403"/>
                  <a:gd name="T59" fmla="*/ 53 h 327"/>
                  <a:gd name="T60" fmla="*/ 299 w 403"/>
                  <a:gd name="T61" fmla="*/ 28 h 327"/>
                  <a:gd name="T62" fmla="*/ 327 w 403"/>
                  <a:gd name="T63" fmla="*/ 2 h 327"/>
                  <a:gd name="T64" fmla="*/ 365 w 403"/>
                  <a:gd name="T65" fmla="*/ 5 h 327"/>
                  <a:gd name="T66" fmla="*/ 403 w 403"/>
                  <a:gd name="T67" fmla="*/ 0 h 3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03" h="327">
                    <a:moveTo>
                      <a:pt x="403" y="0"/>
                    </a:moveTo>
                    <a:lnTo>
                      <a:pt x="362" y="38"/>
                    </a:lnTo>
                    <a:lnTo>
                      <a:pt x="324" y="80"/>
                    </a:lnTo>
                    <a:lnTo>
                      <a:pt x="291" y="124"/>
                    </a:lnTo>
                    <a:lnTo>
                      <a:pt x="268" y="167"/>
                    </a:lnTo>
                    <a:lnTo>
                      <a:pt x="251" y="215"/>
                    </a:lnTo>
                    <a:lnTo>
                      <a:pt x="243" y="266"/>
                    </a:lnTo>
                    <a:lnTo>
                      <a:pt x="241" y="268"/>
                    </a:lnTo>
                    <a:lnTo>
                      <a:pt x="230" y="291"/>
                    </a:lnTo>
                    <a:lnTo>
                      <a:pt x="213" y="308"/>
                    </a:lnTo>
                    <a:lnTo>
                      <a:pt x="195" y="319"/>
                    </a:lnTo>
                    <a:lnTo>
                      <a:pt x="174" y="326"/>
                    </a:lnTo>
                    <a:lnTo>
                      <a:pt x="151" y="327"/>
                    </a:lnTo>
                    <a:lnTo>
                      <a:pt x="127" y="324"/>
                    </a:lnTo>
                    <a:lnTo>
                      <a:pt x="103" y="317"/>
                    </a:lnTo>
                    <a:lnTo>
                      <a:pt x="81" y="308"/>
                    </a:lnTo>
                    <a:lnTo>
                      <a:pt x="61" y="294"/>
                    </a:lnTo>
                    <a:lnTo>
                      <a:pt x="45" y="279"/>
                    </a:lnTo>
                    <a:lnTo>
                      <a:pt x="25" y="253"/>
                    </a:lnTo>
                    <a:lnTo>
                      <a:pt x="10" y="222"/>
                    </a:lnTo>
                    <a:lnTo>
                      <a:pt x="2" y="187"/>
                    </a:lnTo>
                    <a:lnTo>
                      <a:pt x="0" y="154"/>
                    </a:lnTo>
                    <a:lnTo>
                      <a:pt x="30" y="137"/>
                    </a:lnTo>
                    <a:lnTo>
                      <a:pt x="60" y="116"/>
                    </a:lnTo>
                    <a:lnTo>
                      <a:pt x="88" y="88"/>
                    </a:lnTo>
                    <a:lnTo>
                      <a:pt x="126" y="98"/>
                    </a:lnTo>
                    <a:lnTo>
                      <a:pt x="164" y="98"/>
                    </a:lnTo>
                    <a:lnTo>
                      <a:pt x="200" y="88"/>
                    </a:lnTo>
                    <a:lnTo>
                      <a:pt x="235" y="73"/>
                    </a:lnTo>
                    <a:lnTo>
                      <a:pt x="269" y="53"/>
                    </a:lnTo>
                    <a:lnTo>
                      <a:pt x="299" y="28"/>
                    </a:lnTo>
                    <a:lnTo>
                      <a:pt x="327" y="2"/>
                    </a:lnTo>
                    <a:lnTo>
                      <a:pt x="365" y="5"/>
                    </a:lnTo>
                    <a:lnTo>
                      <a:pt x="40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" name="Freeform 9"/>
              <p:cNvSpPr>
                <a:spLocks noEditPoints="1"/>
              </p:cNvSpPr>
              <p:nvPr/>
            </p:nvSpPr>
            <p:spPr bwMode="auto">
              <a:xfrm>
                <a:off x="9055101" y="2401888"/>
                <a:ext cx="587375" cy="698500"/>
              </a:xfrm>
              <a:custGeom>
                <a:avLst/>
                <a:gdLst>
                  <a:gd name="T0" fmla="*/ 353 w 740"/>
                  <a:gd name="T1" fmla="*/ 131 h 879"/>
                  <a:gd name="T2" fmla="*/ 405 w 740"/>
                  <a:gd name="T3" fmla="*/ 159 h 879"/>
                  <a:gd name="T4" fmla="*/ 537 w 740"/>
                  <a:gd name="T5" fmla="*/ 336 h 879"/>
                  <a:gd name="T6" fmla="*/ 482 w 740"/>
                  <a:gd name="T7" fmla="*/ 524 h 879"/>
                  <a:gd name="T8" fmla="*/ 305 w 740"/>
                  <a:gd name="T9" fmla="*/ 603 h 879"/>
                  <a:gd name="T10" fmla="*/ 294 w 740"/>
                  <a:gd name="T11" fmla="*/ 620 h 879"/>
                  <a:gd name="T12" fmla="*/ 350 w 740"/>
                  <a:gd name="T13" fmla="*/ 622 h 879"/>
                  <a:gd name="T14" fmla="*/ 502 w 740"/>
                  <a:gd name="T15" fmla="*/ 584 h 879"/>
                  <a:gd name="T16" fmla="*/ 563 w 740"/>
                  <a:gd name="T17" fmla="*/ 704 h 879"/>
                  <a:gd name="T18" fmla="*/ 580 w 740"/>
                  <a:gd name="T19" fmla="*/ 694 h 879"/>
                  <a:gd name="T20" fmla="*/ 537 w 740"/>
                  <a:gd name="T21" fmla="*/ 612 h 879"/>
                  <a:gd name="T22" fmla="*/ 533 w 740"/>
                  <a:gd name="T23" fmla="*/ 494 h 879"/>
                  <a:gd name="T24" fmla="*/ 553 w 740"/>
                  <a:gd name="T25" fmla="*/ 299 h 879"/>
                  <a:gd name="T26" fmla="*/ 410 w 740"/>
                  <a:gd name="T27" fmla="*/ 134 h 879"/>
                  <a:gd name="T28" fmla="*/ 624 w 740"/>
                  <a:gd name="T29" fmla="*/ 38 h 879"/>
                  <a:gd name="T30" fmla="*/ 679 w 740"/>
                  <a:gd name="T31" fmla="*/ 180 h 879"/>
                  <a:gd name="T32" fmla="*/ 609 w 740"/>
                  <a:gd name="T33" fmla="*/ 339 h 879"/>
                  <a:gd name="T34" fmla="*/ 613 w 740"/>
                  <a:gd name="T35" fmla="*/ 359 h 879"/>
                  <a:gd name="T36" fmla="*/ 674 w 740"/>
                  <a:gd name="T37" fmla="*/ 296 h 879"/>
                  <a:gd name="T38" fmla="*/ 740 w 740"/>
                  <a:gd name="T39" fmla="*/ 442 h 879"/>
                  <a:gd name="T40" fmla="*/ 654 w 740"/>
                  <a:gd name="T41" fmla="*/ 575 h 879"/>
                  <a:gd name="T42" fmla="*/ 616 w 740"/>
                  <a:gd name="T43" fmla="*/ 605 h 879"/>
                  <a:gd name="T44" fmla="*/ 629 w 740"/>
                  <a:gd name="T45" fmla="*/ 615 h 879"/>
                  <a:gd name="T46" fmla="*/ 725 w 740"/>
                  <a:gd name="T47" fmla="*/ 650 h 879"/>
                  <a:gd name="T48" fmla="*/ 692 w 740"/>
                  <a:gd name="T49" fmla="*/ 797 h 879"/>
                  <a:gd name="T50" fmla="*/ 642 w 740"/>
                  <a:gd name="T51" fmla="*/ 831 h 879"/>
                  <a:gd name="T52" fmla="*/ 500 w 740"/>
                  <a:gd name="T53" fmla="*/ 878 h 879"/>
                  <a:gd name="T54" fmla="*/ 335 w 740"/>
                  <a:gd name="T55" fmla="*/ 823 h 879"/>
                  <a:gd name="T56" fmla="*/ 469 w 740"/>
                  <a:gd name="T57" fmla="*/ 721 h 879"/>
                  <a:gd name="T58" fmla="*/ 461 w 740"/>
                  <a:gd name="T59" fmla="*/ 703 h 879"/>
                  <a:gd name="T60" fmla="*/ 383 w 740"/>
                  <a:gd name="T61" fmla="*/ 769 h 879"/>
                  <a:gd name="T62" fmla="*/ 175 w 740"/>
                  <a:gd name="T63" fmla="*/ 815 h 879"/>
                  <a:gd name="T64" fmla="*/ 21 w 740"/>
                  <a:gd name="T65" fmla="*/ 717 h 879"/>
                  <a:gd name="T66" fmla="*/ 5 w 740"/>
                  <a:gd name="T67" fmla="*/ 559 h 879"/>
                  <a:gd name="T68" fmla="*/ 81 w 740"/>
                  <a:gd name="T69" fmla="*/ 603 h 879"/>
                  <a:gd name="T70" fmla="*/ 94 w 740"/>
                  <a:gd name="T71" fmla="*/ 592 h 879"/>
                  <a:gd name="T72" fmla="*/ 39 w 740"/>
                  <a:gd name="T73" fmla="*/ 529 h 879"/>
                  <a:gd name="T74" fmla="*/ 21 w 740"/>
                  <a:gd name="T75" fmla="*/ 484 h 879"/>
                  <a:gd name="T76" fmla="*/ 11 w 740"/>
                  <a:gd name="T77" fmla="*/ 379 h 879"/>
                  <a:gd name="T78" fmla="*/ 36 w 740"/>
                  <a:gd name="T79" fmla="*/ 314 h 879"/>
                  <a:gd name="T80" fmla="*/ 175 w 740"/>
                  <a:gd name="T81" fmla="*/ 242 h 879"/>
                  <a:gd name="T82" fmla="*/ 317 w 740"/>
                  <a:gd name="T83" fmla="*/ 303 h 879"/>
                  <a:gd name="T84" fmla="*/ 347 w 740"/>
                  <a:gd name="T85" fmla="*/ 372 h 879"/>
                  <a:gd name="T86" fmla="*/ 350 w 740"/>
                  <a:gd name="T87" fmla="*/ 484 h 879"/>
                  <a:gd name="T88" fmla="*/ 368 w 740"/>
                  <a:gd name="T89" fmla="*/ 489 h 879"/>
                  <a:gd name="T90" fmla="*/ 368 w 740"/>
                  <a:gd name="T91" fmla="*/ 361 h 879"/>
                  <a:gd name="T92" fmla="*/ 477 w 740"/>
                  <a:gd name="T93" fmla="*/ 354 h 879"/>
                  <a:gd name="T94" fmla="*/ 477 w 740"/>
                  <a:gd name="T95" fmla="*/ 336 h 879"/>
                  <a:gd name="T96" fmla="*/ 428 w 740"/>
                  <a:gd name="T97" fmla="*/ 342 h 879"/>
                  <a:gd name="T98" fmla="*/ 353 w 740"/>
                  <a:gd name="T99" fmla="*/ 321 h 879"/>
                  <a:gd name="T100" fmla="*/ 256 w 740"/>
                  <a:gd name="T101" fmla="*/ 227 h 879"/>
                  <a:gd name="T102" fmla="*/ 319 w 740"/>
                  <a:gd name="T103" fmla="*/ 101 h 879"/>
                  <a:gd name="T104" fmla="*/ 472 w 740"/>
                  <a:gd name="T105" fmla="*/ 65 h 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740" h="879">
                    <a:moveTo>
                      <a:pt x="363" y="119"/>
                    </a:moveTo>
                    <a:lnTo>
                      <a:pt x="360" y="121"/>
                    </a:lnTo>
                    <a:lnTo>
                      <a:pt x="357" y="123"/>
                    </a:lnTo>
                    <a:lnTo>
                      <a:pt x="355" y="126"/>
                    </a:lnTo>
                    <a:lnTo>
                      <a:pt x="353" y="131"/>
                    </a:lnTo>
                    <a:lnTo>
                      <a:pt x="353" y="134"/>
                    </a:lnTo>
                    <a:lnTo>
                      <a:pt x="355" y="138"/>
                    </a:lnTo>
                    <a:lnTo>
                      <a:pt x="357" y="141"/>
                    </a:lnTo>
                    <a:lnTo>
                      <a:pt x="362" y="142"/>
                    </a:lnTo>
                    <a:lnTo>
                      <a:pt x="405" y="159"/>
                    </a:lnTo>
                    <a:lnTo>
                      <a:pt x="443" y="182"/>
                    </a:lnTo>
                    <a:lnTo>
                      <a:pt x="476" y="214"/>
                    </a:lnTo>
                    <a:lnTo>
                      <a:pt x="504" y="252"/>
                    </a:lnTo>
                    <a:lnTo>
                      <a:pt x="524" y="291"/>
                    </a:lnTo>
                    <a:lnTo>
                      <a:pt x="537" y="336"/>
                    </a:lnTo>
                    <a:lnTo>
                      <a:pt x="540" y="380"/>
                    </a:lnTo>
                    <a:lnTo>
                      <a:pt x="535" y="422"/>
                    </a:lnTo>
                    <a:lnTo>
                      <a:pt x="524" y="460"/>
                    </a:lnTo>
                    <a:lnTo>
                      <a:pt x="505" y="494"/>
                    </a:lnTo>
                    <a:lnTo>
                      <a:pt x="482" y="524"/>
                    </a:lnTo>
                    <a:lnTo>
                      <a:pt x="454" y="549"/>
                    </a:lnTo>
                    <a:lnTo>
                      <a:pt x="421" y="570"/>
                    </a:lnTo>
                    <a:lnTo>
                      <a:pt x="385" y="587"/>
                    </a:lnTo>
                    <a:lnTo>
                      <a:pt x="347" y="597"/>
                    </a:lnTo>
                    <a:lnTo>
                      <a:pt x="305" y="603"/>
                    </a:lnTo>
                    <a:lnTo>
                      <a:pt x="301" y="605"/>
                    </a:lnTo>
                    <a:lnTo>
                      <a:pt x="297" y="608"/>
                    </a:lnTo>
                    <a:lnTo>
                      <a:pt x="296" y="612"/>
                    </a:lnTo>
                    <a:lnTo>
                      <a:pt x="294" y="615"/>
                    </a:lnTo>
                    <a:lnTo>
                      <a:pt x="294" y="620"/>
                    </a:lnTo>
                    <a:lnTo>
                      <a:pt x="296" y="623"/>
                    </a:lnTo>
                    <a:lnTo>
                      <a:pt x="297" y="627"/>
                    </a:lnTo>
                    <a:lnTo>
                      <a:pt x="301" y="628"/>
                    </a:lnTo>
                    <a:lnTo>
                      <a:pt x="305" y="628"/>
                    </a:lnTo>
                    <a:lnTo>
                      <a:pt x="350" y="622"/>
                    </a:lnTo>
                    <a:lnTo>
                      <a:pt x="393" y="608"/>
                    </a:lnTo>
                    <a:lnTo>
                      <a:pt x="433" y="592"/>
                    </a:lnTo>
                    <a:lnTo>
                      <a:pt x="467" y="569"/>
                    </a:lnTo>
                    <a:lnTo>
                      <a:pt x="499" y="541"/>
                    </a:lnTo>
                    <a:lnTo>
                      <a:pt x="502" y="584"/>
                    </a:lnTo>
                    <a:lnTo>
                      <a:pt x="515" y="625"/>
                    </a:lnTo>
                    <a:lnTo>
                      <a:pt x="533" y="665"/>
                    </a:lnTo>
                    <a:lnTo>
                      <a:pt x="557" y="699"/>
                    </a:lnTo>
                    <a:lnTo>
                      <a:pt x="560" y="703"/>
                    </a:lnTo>
                    <a:lnTo>
                      <a:pt x="563" y="704"/>
                    </a:lnTo>
                    <a:lnTo>
                      <a:pt x="568" y="704"/>
                    </a:lnTo>
                    <a:lnTo>
                      <a:pt x="571" y="703"/>
                    </a:lnTo>
                    <a:lnTo>
                      <a:pt x="575" y="701"/>
                    </a:lnTo>
                    <a:lnTo>
                      <a:pt x="578" y="698"/>
                    </a:lnTo>
                    <a:lnTo>
                      <a:pt x="580" y="694"/>
                    </a:lnTo>
                    <a:lnTo>
                      <a:pt x="580" y="691"/>
                    </a:lnTo>
                    <a:lnTo>
                      <a:pt x="576" y="686"/>
                    </a:lnTo>
                    <a:lnTo>
                      <a:pt x="562" y="663"/>
                    </a:lnTo>
                    <a:lnTo>
                      <a:pt x="548" y="638"/>
                    </a:lnTo>
                    <a:lnTo>
                      <a:pt x="537" y="612"/>
                    </a:lnTo>
                    <a:lnTo>
                      <a:pt x="527" y="584"/>
                    </a:lnTo>
                    <a:lnTo>
                      <a:pt x="522" y="554"/>
                    </a:lnTo>
                    <a:lnTo>
                      <a:pt x="524" y="526"/>
                    </a:lnTo>
                    <a:lnTo>
                      <a:pt x="532" y="499"/>
                    </a:lnTo>
                    <a:lnTo>
                      <a:pt x="533" y="494"/>
                    </a:lnTo>
                    <a:lnTo>
                      <a:pt x="548" y="461"/>
                    </a:lnTo>
                    <a:lnTo>
                      <a:pt x="558" y="427"/>
                    </a:lnTo>
                    <a:lnTo>
                      <a:pt x="565" y="387"/>
                    </a:lnTo>
                    <a:lnTo>
                      <a:pt x="563" y="344"/>
                    </a:lnTo>
                    <a:lnTo>
                      <a:pt x="553" y="299"/>
                    </a:lnTo>
                    <a:lnTo>
                      <a:pt x="537" y="258"/>
                    </a:lnTo>
                    <a:lnTo>
                      <a:pt x="512" y="220"/>
                    </a:lnTo>
                    <a:lnTo>
                      <a:pt x="482" y="185"/>
                    </a:lnTo>
                    <a:lnTo>
                      <a:pt x="448" y="156"/>
                    </a:lnTo>
                    <a:lnTo>
                      <a:pt x="410" y="134"/>
                    </a:lnTo>
                    <a:lnTo>
                      <a:pt x="368" y="119"/>
                    </a:lnTo>
                    <a:lnTo>
                      <a:pt x="363" y="119"/>
                    </a:lnTo>
                    <a:close/>
                    <a:moveTo>
                      <a:pt x="566" y="0"/>
                    </a:moveTo>
                    <a:lnTo>
                      <a:pt x="598" y="17"/>
                    </a:lnTo>
                    <a:lnTo>
                      <a:pt x="624" y="38"/>
                    </a:lnTo>
                    <a:lnTo>
                      <a:pt x="644" y="63"/>
                    </a:lnTo>
                    <a:lnTo>
                      <a:pt x="659" y="91"/>
                    </a:lnTo>
                    <a:lnTo>
                      <a:pt x="669" y="121"/>
                    </a:lnTo>
                    <a:lnTo>
                      <a:pt x="675" y="151"/>
                    </a:lnTo>
                    <a:lnTo>
                      <a:pt x="679" y="180"/>
                    </a:lnTo>
                    <a:lnTo>
                      <a:pt x="680" y="209"/>
                    </a:lnTo>
                    <a:lnTo>
                      <a:pt x="680" y="235"/>
                    </a:lnTo>
                    <a:lnTo>
                      <a:pt x="661" y="273"/>
                    </a:lnTo>
                    <a:lnTo>
                      <a:pt x="636" y="308"/>
                    </a:lnTo>
                    <a:lnTo>
                      <a:pt x="609" y="339"/>
                    </a:lnTo>
                    <a:lnTo>
                      <a:pt x="606" y="344"/>
                    </a:lnTo>
                    <a:lnTo>
                      <a:pt x="606" y="349"/>
                    </a:lnTo>
                    <a:lnTo>
                      <a:pt x="606" y="352"/>
                    </a:lnTo>
                    <a:lnTo>
                      <a:pt x="609" y="356"/>
                    </a:lnTo>
                    <a:lnTo>
                      <a:pt x="613" y="359"/>
                    </a:lnTo>
                    <a:lnTo>
                      <a:pt x="618" y="361"/>
                    </a:lnTo>
                    <a:lnTo>
                      <a:pt x="621" y="359"/>
                    </a:lnTo>
                    <a:lnTo>
                      <a:pt x="626" y="357"/>
                    </a:lnTo>
                    <a:lnTo>
                      <a:pt x="652" y="328"/>
                    </a:lnTo>
                    <a:lnTo>
                      <a:pt x="674" y="296"/>
                    </a:lnTo>
                    <a:lnTo>
                      <a:pt x="702" y="324"/>
                    </a:lnTo>
                    <a:lnTo>
                      <a:pt x="722" y="354"/>
                    </a:lnTo>
                    <a:lnTo>
                      <a:pt x="733" y="384"/>
                    </a:lnTo>
                    <a:lnTo>
                      <a:pt x="738" y="413"/>
                    </a:lnTo>
                    <a:lnTo>
                      <a:pt x="740" y="442"/>
                    </a:lnTo>
                    <a:lnTo>
                      <a:pt x="735" y="468"/>
                    </a:lnTo>
                    <a:lnTo>
                      <a:pt x="728" y="494"/>
                    </a:lnTo>
                    <a:lnTo>
                      <a:pt x="707" y="524"/>
                    </a:lnTo>
                    <a:lnTo>
                      <a:pt x="682" y="552"/>
                    </a:lnTo>
                    <a:lnTo>
                      <a:pt x="654" y="575"/>
                    </a:lnTo>
                    <a:lnTo>
                      <a:pt x="624" y="592"/>
                    </a:lnTo>
                    <a:lnTo>
                      <a:pt x="619" y="595"/>
                    </a:lnTo>
                    <a:lnTo>
                      <a:pt x="616" y="598"/>
                    </a:lnTo>
                    <a:lnTo>
                      <a:pt x="616" y="602"/>
                    </a:lnTo>
                    <a:lnTo>
                      <a:pt x="616" y="605"/>
                    </a:lnTo>
                    <a:lnTo>
                      <a:pt x="616" y="610"/>
                    </a:lnTo>
                    <a:lnTo>
                      <a:pt x="619" y="613"/>
                    </a:lnTo>
                    <a:lnTo>
                      <a:pt x="621" y="615"/>
                    </a:lnTo>
                    <a:lnTo>
                      <a:pt x="626" y="617"/>
                    </a:lnTo>
                    <a:lnTo>
                      <a:pt x="629" y="615"/>
                    </a:lnTo>
                    <a:lnTo>
                      <a:pt x="656" y="603"/>
                    </a:lnTo>
                    <a:lnTo>
                      <a:pt x="679" y="587"/>
                    </a:lnTo>
                    <a:lnTo>
                      <a:pt x="700" y="569"/>
                    </a:lnTo>
                    <a:lnTo>
                      <a:pt x="717" y="612"/>
                    </a:lnTo>
                    <a:lnTo>
                      <a:pt x="725" y="650"/>
                    </a:lnTo>
                    <a:lnTo>
                      <a:pt x="728" y="686"/>
                    </a:lnTo>
                    <a:lnTo>
                      <a:pt x="727" y="719"/>
                    </a:lnTo>
                    <a:lnTo>
                      <a:pt x="718" y="747"/>
                    </a:lnTo>
                    <a:lnTo>
                      <a:pt x="707" y="774"/>
                    </a:lnTo>
                    <a:lnTo>
                      <a:pt x="692" y="797"/>
                    </a:lnTo>
                    <a:lnTo>
                      <a:pt x="674" y="818"/>
                    </a:lnTo>
                    <a:lnTo>
                      <a:pt x="652" y="836"/>
                    </a:lnTo>
                    <a:lnTo>
                      <a:pt x="649" y="833"/>
                    </a:lnTo>
                    <a:lnTo>
                      <a:pt x="646" y="831"/>
                    </a:lnTo>
                    <a:lnTo>
                      <a:pt x="642" y="831"/>
                    </a:lnTo>
                    <a:lnTo>
                      <a:pt x="637" y="833"/>
                    </a:lnTo>
                    <a:lnTo>
                      <a:pt x="604" y="850"/>
                    </a:lnTo>
                    <a:lnTo>
                      <a:pt x="571" y="863"/>
                    </a:lnTo>
                    <a:lnTo>
                      <a:pt x="535" y="873"/>
                    </a:lnTo>
                    <a:lnTo>
                      <a:pt x="500" y="878"/>
                    </a:lnTo>
                    <a:lnTo>
                      <a:pt x="464" y="879"/>
                    </a:lnTo>
                    <a:lnTo>
                      <a:pt x="429" y="874"/>
                    </a:lnTo>
                    <a:lnTo>
                      <a:pt x="396" y="863"/>
                    </a:lnTo>
                    <a:lnTo>
                      <a:pt x="365" y="846"/>
                    </a:lnTo>
                    <a:lnTo>
                      <a:pt x="335" y="823"/>
                    </a:lnTo>
                    <a:lnTo>
                      <a:pt x="373" y="805"/>
                    </a:lnTo>
                    <a:lnTo>
                      <a:pt x="408" y="782"/>
                    </a:lnTo>
                    <a:lnTo>
                      <a:pt x="439" y="755"/>
                    </a:lnTo>
                    <a:lnTo>
                      <a:pt x="467" y="724"/>
                    </a:lnTo>
                    <a:lnTo>
                      <a:pt x="469" y="721"/>
                    </a:lnTo>
                    <a:lnTo>
                      <a:pt x="469" y="716"/>
                    </a:lnTo>
                    <a:lnTo>
                      <a:pt x="469" y="711"/>
                    </a:lnTo>
                    <a:lnTo>
                      <a:pt x="466" y="707"/>
                    </a:lnTo>
                    <a:lnTo>
                      <a:pt x="464" y="704"/>
                    </a:lnTo>
                    <a:lnTo>
                      <a:pt x="461" y="703"/>
                    </a:lnTo>
                    <a:lnTo>
                      <a:pt x="456" y="703"/>
                    </a:lnTo>
                    <a:lnTo>
                      <a:pt x="452" y="704"/>
                    </a:lnTo>
                    <a:lnTo>
                      <a:pt x="449" y="707"/>
                    </a:lnTo>
                    <a:lnTo>
                      <a:pt x="418" y="741"/>
                    </a:lnTo>
                    <a:lnTo>
                      <a:pt x="383" y="769"/>
                    </a:lnTo>
                    <a:lnTo>
                      <a:pt x="345" y="792"/>
                    </a:lnTo>
                    <a:lnTo>
                      <a:pt x="304" y="808"/>
                    </a:lnTo>
                    <a:lnTo>
                      <a:pt x="263" y="817"/>
                    </a:lnTo>
                    <a:lnTo>
                      <a:pt x="218" y="820"/>
                    </a:lnTo>
                    <a:lnTo>
                      <a:pt x="175" y="815"/>
                    </a:lnTo>
                    <a:lnTo>
                      <a:pt x="130" y="805"/>
                    </a:lnTo>
                    <a:lnTo>
                      <a:pt x="89" y="785"/>
                    </a:lnTo>
                    <a:lnTo>
                      <a:pt x="61" y="767"/>
                    </a:lnTo>
                    <a:lnTo>
                      <a:pt x="38" y="744"/>
                    </a:lnTo>
                    <a:lnTo>
                      <a:pt x="21" y="717"/>
                    </a:lnTo>
                    <a:lnTo>
                      <a:pt x="10" y="688"/>
                    </a:lnTo>
                    <a:lnTo>
                      <a:pt x="1" y="656"/>
                    </a:lnTo>
                    <a:lnTo>
                      <a:pt x="0" y="625"/>
                    </a:lnTo>
                    <a:lnTo>
                      <a:pt x="0" y="592"/>
                    </a:lnTo>
                    <a:lnTo>
                      <a:pt x="5" y="559"/>
                    </a:lnTo>
                    <a:lnTo>
                      <a:pt x="13" y="527"/>
                    </a:lnTo>
                    <a:lnTo>
                      <a:pt x="31" y="556"/>
                    </a:lnTo>
                    <a:lnTo>
                      <a:pt x="53" y="580"/>
                    </a:lnTo>
                    <a:lnTo>
                      <a:pt x="77" y="602"/>
                    </a:lnTo>
                    <a:lnTo>
                      <a:pt x="81" y="603"/>
                    </a:lnTo>
                    <a:lnTo>
                      <a:pt x="86" y="603"/>
                    </a:lnTo>
                    <a:lnTo>
                      <a:pt x="89" y="602"/>
                    </a:lnTo>
                    <a:lnTo>
                      <a:pt x="92" y="600"/>
                    </a:lnTo>
                    <a:lnTo>
                      <a:pt x="94" y="595"/>
                    </a:lnTo>
                    <a:lnTo>
                      <a:pt x="94" y="592"/>
                    </a:lnTo>
                    <a:lnTo>
                      <a:pt x="94" y="589"/>
                    </a:lnTo>
                    <a:lnTo>
                      <a:pt x="92" y="584"/>
                    </a:lnTo>
                    <a:lnTo>
                      <a:pt x="89" y="580"/>
                    </a:lnTo>
                    <a:lnTo>
                      <a:pt x="63" y="557"/>
                    </a:lnTo>
                    <a:lnTo>
                      <a:pt x="39" y="529"/>
                    </a:lnTo>
                    <a:lnTo>
                      <a:pt x="23" y="498"/>
                    </a:lnTo>
                    <a:lnTo>
                      <a:pt x="23" y="496"/>
                    </a:lnTo>
                    <a:lnTo>
                      <a:pt x="25" y="493"/>
                    </a:lnTo>
                    <a:lnTo>
                      <a:pt x="23" y="488"/>
                    </a:lnTo>
                    <a:lnTo>
                      <a:pt x="21" y="484"/>
                    </a:lnTo>
                    <a:lnTo>
                      <a:pt x="16" y="483"/>
                    </a:lnTo>
                    <a:lnTo>
                      <a:pt x="8" y="453"/>
                    </a:lnTo>
                    <a:lnTo>
                      <a:pt x="5" y="422"/>
                    </a:lnTo>
                    <a:lnTo>
                      <a:pt x="6" y="390"/>
                    </a:lnTo>
                    <a:lnTo>
                      <a:pt x="11" y="379"/>
                    </a:lnTo>
                    <a:lnTo>
                      <a:pt x="13" y="375"/>
                    </a:lnTo>
                    <a:lnTo>
                      <a:pt x="13" y="372"/>
                    </a:lnTo>
                    <a:lnTo>
                      <a:pt x="11" y="370"/>
                    </a:lnTo>
                    <a:lnTo>
                      <a:pt x="21" y="341"/>
                    </a:lnTo>
                    <a:lnTo>
                      <a:pt x="36" y="314"/>
                    </a:lnTo>
                    <a:lnTo>
                      <a:pt x="56" y="288"/>
                    </a:lnTo>
                    <a:lnTo>
                      <a:pt x="81" y="268"/>
                    </a:lnTo>
                    <a:lnTo>
                      <a:pt x="111" y="253"/>
                    </a:lnTo>
                    <a:lnTo>
                      <a:pt x="142" y="245"/>
                    </a:lnTo>
                    <a:lnTo>
                      <a:pt x="175" y="242"/>
                    </a:lnTo>
                    <a:lnTo>
                      <a:pt x="210" y="243"/>
                    </a:lnTo>
                    <a:lnTo>
                      <a:pt x="241" y="252"/>
                    </a:lnTo>
                    <a:lnTo>
                      <a:pt x="271" y="263"/>
                    </a:lnTo>
                    <a:lnTo>
                      <a:pt x="297" y="281"/>
                    </a:lnTo>
                    <a:lnTo>
                      <a:pt x="317" y="303"/>
                    </a:lnTo>
                    <a:lnTo>
                      <a:pt x="332" y="328"/>
                    </a:lnTo>
                    <a:lnTo>
                      <a:pt x="332" y="331"/>
                    </a:lnTo>
                    <a:lnTo>
                      <a:pt x="334" y="334"/>
                    </a:lnTo>
                    <a:lnTo>
                      <a:pt x="337" y="337"/>
                    </a:lnTo>
                    <a:lnTo>
                      <a:pt x="347" y="372"/>
                    </a:lnTo>
                    <a:lnTo>
                      <a:pt x="352" y="407"/>
                    </a:lnTo>
                    <a:lnTo>
                      <a:pt x="353" y="443"/>
                    </a:lnTo>
                    <a:lnTo>
                      <a:pt x="348" y="476"/>
                    </a:lnTo>
                    <a:lnTo>
                      <a:pt x="350" y="481"/>
                    </a:lnTo>
                    <a:lnTo>
                      <a:pt x="350" y="484"/>
                    </a:lnTo>
                    <a:lnTo>
                      <a:pt x="353" y="488"/>
                    </a:lnTo>
                    <a:lnTo>
                      <a:pt x="357" y="491"/>
                    </a:lnTo>
                    <a:lnTo>
                      <a:pt x="362" y="491"/>
                    </a:lnTo>
                    <a:lnTo>
                      <a:pt x="365" y="491"/>
                    </a:lnTo>
                    <a:lnTo>
                      <a:pt x="368" y="489"/>
                    </a:lnTo>
                    <a:lnTo>
                      <a:pt x="372" y="488"/>
                    </a:lnTo>
                    <a:lnTo>
                      <a:pt x="373" y="483"/>
                    </a:lnTo>
                    <a:lnTo>
                      <a:pt x="376" y="442"/>
                    </a:lnTo>
                    <a:lnTo>
                      <a:pt x="375" y="402"/>
                    </a:lnTo>
                    <a:lnTo>
                      <a:pt x="368" y="361"/>
                    </a:lnTo>
                    <a:lnTo>
                      <a:pt x="393" y="367"/>
                    </a:lnTo>
                    <a:lnTo>
                      <a:pt x="419" y="369"/>
                    </a:lnTo>
                    <a:lnTo>
                      <a:pt x="448" y="364"/>
                    </a:lnTo>
                    <a:lnTo>
                      <a:pt x="472" y="356"/>
                    </a:lnTo>
                    <a:lnTo>
                      <a:pt x="477" y="354"/>
                    </a:lnTo>
                    <a:lnTo>
                      <a:pt x="479" y="351"/>
                    </a:lnTo>
                    <a:lnTo>
                      <a:pt x="481" y="346"/>
                    </a:lnTo>
                    <a:lnTo>
                      <a:pt x="481" y="342"/>
                    </a:lnTo>
                    <a:lnTo>
                      <a:pt x="481" y="339"/>
                    </a:lnTo>
                    <a:lnTo>
                      <a:pt x="477" y="336"/>
                    </a:lnTo>
                    <a:lnTo>
                      <a:pt x="474" y="332"/>
                    </a:lnTo>
                    <a:lnTo>
                      <a:pt x="471" y="332"/>
                    </a:lnTo>
                    <a:lnTo>
                      <a:pt x="466" y="332"/>
                    </a:lnTo>
                    <a:lnTo>
                      <a:pt x="448" y="339"/>
                    </a:lnTo>
                    <a:lnTo>
                      <a:pt x="428" y="342"/>
                    </a:lnTo>
                    <a:lnTo>
                      <a:pt x="408" y="344"/>
                    </a:lnTo>
                    <a:lnTo>
                      <a:pt x="386" y="342"/>
                    </a:lnTo>
                    <a:lnTo>
                      <a:pt x="370" y="336"/>
                    </a:lnTo>
                    <a:lnTo>
                      <a:pt x="355" y="323"/>
                    </a:lnTo>
                    <a:lnTo>
                      <a:pt x="353" y="321"/>
                    </a:lnTo>
                    <a:lnTo>
                      <a:pt x="337" y="291"/>
                    </a:lnTo>
                    <a:lnTo>
                      <a:pt x="315" y="265"/>
                    </a:lnTo>
                    <a:lnTo>
                      <a:pt x="297" y="248"/>
                    </a:lnTo>
                    <a:lnTo>
                      <a:pt x="277" y="237"/>
                    </a:lnTo>
                    <a:lnTo>
                      <a:pt x="256" y="227"/>
                    </a:lnTo>
                    <a:lnTo>
                      <a:pt x="279" y="207"/>
                    </a:lnTo>
                    <a:lnTo>
                      <a:pt x="297" y="184"/>
                    </a:lnTo>
                    <a:lnTo>
                      <a:pt x="310" y="157"/>
                    </a:lnTo>
                    <a:lnTo>
                      <a:pt x="317" y="129"/>
                    </a:lnTo>
                    <a:lnTo>
                      <a:pt x="319" y="101"/>
                    </a:lnTo>
                    <a:lnTo>
                      <a:pt x="317" y="71"/>
                    </a:lnTo>
                    <a:lnTo>
                      <a:pt x="357" y="76"/>
                    </a:lnTo>
                    <a:lnTo>
                      <a:pt x="396" y="78"/>
                    </a:lnTo>
                    <a:lnTo>
                      <a:pt x="434" y="73"/>
                    </a:lnTo>
                    <a:lnTo>
                      <a:pt x="472" y="65"/>
                    </a:lnTo>
                    <a:lnTo>
                      <a:pt x="507" y="48"/>
                    </a:lnTo>
                    <a:lnTo>
                      <a:pt x="540" y="27"/>
                    </a:lnTo>
                    <a:lnTo>
                      <a:pt x="56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" name="Freeform 10"/>
              <p:cNvSpPr>
                <a:spLocks/>
              </p:cNvSpPr>
              <p:nvPr/>
            </p:nvSpPr>
            <p:spPr bwMode="auto">
              <a:xfrm>
                <a:off x="8648701" y="3325813"/>
                <a:ext cx="327025" cy="379413"/>
              </a:xfrm>
              <a:custGeom>
                <a:avLst/>
                <a:gdLst>
                  <a:gd name="T0" fmla="*/ 79 w 411"/>
                  <a:gd name="T1" fmla="*/ 0 h 480"/>
                  <a:gd name="T2" fmla="*/ 84 w 411"/>
                  <a:gd name="T3" fmla="*/ 34 h 480"/>
                  <a:gd name="T4" fmla="*/ 94 w 411"/>
                  <a:gd name="T5" fmla="*/ 67 h 480"/>
                  <a:gd name="T6" fmla="*/ 109 w 411"/>
                  <a:gd name="T7" fmla="*/ 96 h 480"/>
                  <a:gd name="T8" fmla="*/ 130 w 411"/>
                  <a:gd name="T9" fmla="*/ 123 h 480"/>
                  <a:gd name="T10" fmla="*/ 157 w 411"/>
                  <a:gd name="T11" fmla="*/ 146 h 480"/>
                  <a:gd name="T12" fmla="*/ 195 w 411"/>
                  <a:gd name="T13" fmla="*/ 169 h 480"/>
                  <a:gd name="T14" fmla="*/ 236 w 411"/>
                  <a:gd name="T15" fmla="*/ 186 h 480"/>
                  <a:gd name="T16" fmla="*/ 279 w 411"/>
                  <a:gd name="T17" fmla="*/ 199 h 480"/>
                  <a:gd name="T18" fmla="*/ 324 w 411"/>
                  <a:gd name="T19" fmla="*/ 207 h 480"/>
                  <a:gd name="T20" fmla="*/ 325 w 411"/>
                  <a:gd name="T21" fmla="*/ 227 h 480"/>
                  <a:gd name="T22" fmla="*/ 332 w 411"/>
                  <a:gd name="T23" fmla="*/ 248 h 480"/>
                  <a:gd name="T24" fmla="*/ 340 w 411"/>
                  <a:gd name="T25" fmla="*/ 273 h 480"/>
                  <a:gd name="T26" fmla="*/ 350 w 411"/>
                  <a:gd name="T27" fmla="*/ 298 h 480"/>
                  <a:gd name="T28" fmla="*/ 362 w 411"/>
                  <a:gd name="T29" fmla="*/ 324 h 480"/>
                  <a:gd name="T30" fmla="*/ 373 w 411"/>
                  <a:gd name="T31" fmla="*/ 351 h 480"/>
                  <a:gd name="T32" fmla="*/ 385 w 411"/>
                  <a:gd name="T33" fmla="*/ 376 h 480"/>
                  <a:gd name="T34" fmla="*/ 395 w 411"/>
                  <a:gd name="T35" fmla="*/ 399 h 480"/>
                  <a:gd name="T36" fmla="*/ 403 w 411"/>
                  <a:gd name="T37" fmla="*/ 418 h 480"/>
                  <a:gd name="T38" fmla="*/ 408 w 411"/>
                  <a:gd name="T39" fmla="*/ 437 h 480"/>
                  <a:gd name="T40" fmla="*/ 411 w 411"/>
                  <a:gd name="T41" fmla="*/ 450 h 480"/>
                  <a:gd name="T42" fmla="*/ 409 w 411"/>
                  <a:gd name="T43" fmla="*/ 458 h 480"/>
                  <a:gd name="T44" fmla="*/ 401 w 411"/>
                  <a:gd name="T45" fmla="*/ 461 h 480"/>
                  <a:gd name="T46" fmla="*/ 383 w 411"/>
                  <a:gd name="T47" fmla="*/ 461 h 480"/>
                  <a:gd name="T48" fmla="*/ 358 w 411"/>
                  <a:gd name="T49" fmla="*/ 465 h 480"/>
                  <a:gd name="T50" fmla="*/ 333 w 411"/>
                  <a:gd name="T51" fmla="*/ 466 h 480"/>
                  <a:gd name="T52" fmla="*/ 307 w 411"/>
                  <a:gd name="T53" fmla="*/ 470 h 480"/>
                  <a:gd name="T54" fmla="*/ 284 w 411"/>
                  <a:gd name="T55" fmla="*/ 475 h 480"/>
                  <a:gd name="T56" fmla="*/ 264 w 411"/>
                  <a:gd name="T57" fmla="*/ 476 h 480"/>
                  <a:gd name="T58" fmla="*/ 251 w 411"/>
                  <a:gd name="T59" fmla="*/ 480 h 480"/>
                  <a:gd name="T60" fmla="*/ 248 w 411"/>
                  <a:gd name="T61" fmla="*/ 480 h 480"/>
                  <a:gd name="T62" fmla="*/ 193 w 411"/>
                  <a:gd name="T63" fmla="*/ 440 h 480"/>
                  <a:gd name="T64" fmla="*/ 148 w 411"/>
                  <a:gd name="T65" fmla="*/ 397 h 480"/>
                  <a:gd name="T66" fmla="*/ 112 w 411"/>
                  <a:gd name="T67" fmla="*/ 352 h 480"/>
                  <a:gd name="T68" fmla="*/ 81 w 411"/>
                  <a:gd name="T69" fmla="*/ 308 h 480"/>
                  <a:gd name="T70" fmla="*/ 56 w 411"/>
                  <a:gd name="T71" fmla="*/ 263 h 480"/>
                  <a:gd name="T72" fmla="*/ 38 w 411"/>
                  <a:gd name="T73" fmla="*/ 220 h 480"/>
                  <a:gd name="T74" fmla="*/ 23 w 411"/>
                  <a:gd name="T75" fmla="*/ 179 h 480"/>
                  <a:gd name="T76" fmla="*/ 13 w 411"/>
                  <a:gd name="T77" fmla="*/ 141 h 480"/>
                  <a:gd name="T78" fmla="*/ 6 w 411"/>
                  <a:gd name="T79" fmla="*/ 108 h 480"/>
                  <a:gd name="T80" fmla="*/ 1 w 411"/>
                  <a:gd name="T81" fmla="*/ 78 h 480"/>
                  <a:gd name="T82" fmla="*/ 0 w 411"/>
                  <a:gd name="T83" fmla="*/ 55 h 480"/>
                  <a:gd name="T84" fmla="*/ 0 w 411"/>
                  <a:gd name="T85" fmla="*/ 38 h 480"/>
                  <a:gd name="T86" fmla="*/ 29 w 411"/>
                  <a:gd name="T87" fmla="*/ 32 h 480"/>
                  <a:gd name="T88" fmla="*/ 56 w 411"/>
                  <a:gd name="T89" fmla="*/ 20 h 480"/>
                  <a:gd name="T90" fmla="*/ 79 w 411"/>
                  <a:gd name="T91" fmla="*/ 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11" h="480">
                    <a:moveTo>
                      <a:pt x="79" y="0"/>
                    </a:moveTo>
                    <a:lnTo>
                      <a:pt x="84" y="34"/>
                    </a:lnTo>
                    <a:lnTo>
                      <a:pt x="94" y="67"/>
                    </a:lnTo>
                    <a:lnTo>
                      <a:pt x="109" y="96"/>
                    </a:lnTo>
                    <a:lnTo>
                      <a:pt x="130" y="123"/>
                    </a:lnTo>
                    <a:lnTo>
                      <a:pt x="157" y="146"/>
                    </a:lnTo>
                    <a:lnTo>
                      <a:pt x="195" y="169"/>
                    </a:lnTo>
                    <a:lnTo>
                      <a:pt x="236" y="186"/>
                    </a:lnTo>
                    <a:lnTo>
                      <a:pt x="279" y="199"/>
                    </a:lnTo>
                    <a:lnTo>
                      <a:pt x="324" y="207"/>
                    </a:lnTo>
                    <a:lnTo>
                      <a:pt x="325" y="227"/>
                    </a:lnTo>
                    <a:lnTo>
                      <a:pt x="332" y="248"/>
                    </a:lnTo>
                    <a:lnTo>
                      <a:pt x="340" y="273"/>
                    </a:lnTo>
                    <a:lnTo>
                      <a:pt x="350" y="298"/>
                    </a:lnTo>
                    <a:lnTo>
                      <a:pt x="362" y="324"/>
                    </a:lnTo>
                    <a:lnTo>
                      <a:pt x="373" y="351"/>
                    </a:lnTo>
                    <a:lnTo>
                      <a:pt x="385" y="376"/>
                    </a:lnTo>
                    <a:lnTo>
                      <a:pt x="395" y="399"/>
                    </a:lnTo>
                    <a:lnTo>
                      <a:pt x="403" y="418"/>
                    </a:lnTo>
                    <a:lnTo>
                      <a:pt x="408" y="437"/>
                    </a:lnTo>
                    <a:lnTo>
                      <a:pt x="411" y="450"/>
                    </a:lnTo>
                    <a:lnTo>
                      <a:pt x="409" y="458"/>
                    </a:lnTo>
                    <a:lnTo>
                      <a:pt x="401" y="461"/>
                    </a:lnTo>
                    <a:lnTo>
                      <a:pt x="383" y="461"/>
                    </a:lnTo>
                    <a:lnTo>
                      <a:pt x="358" y="465"/>
                    </a:lnTo>
                    <a:lnTo>
                      <a:pt x="333" y="466"/>
                    </a:lnTo>
                    <a:lnTo>
                      <a:pt x="307" y="470"/>
                    </a:lnTo>
                    <a:lnTo>
                      <a:pt x="284" y="475"/>
                    </a:lnTo>
                    <a:lnTo>
                      <a:pt x="264" y="476"/>
                    </a:lnTo>
                    <a:lnTo>
                      <a:pt x="251" y="480"/>
                    </a:lnTo>
                    <a:lnTo>
                      <a:pt x="248" y="480"/>
                    </a:lnTo>
                    <a:lnTo>
                      <a:pt x="193" y="440"/>
                    </a:lnTo>
                    <a:lnTo>
                      <a:pt x="148" y="397"/>
                    </a:lnTo>
                    <a:lnTo>
                      <a:pt x="112" y="352"/>
                    </a:lnTo>
                    <a:lnTo>
                      <a:pt x="81" y="308"/>
                    </a:lnTo>
                    <a:lnTo>
                      <a:pt x="56" y="263"/>
                    </a:lnTo>
                    <a:lnTo>
                      <a:pt x="38" y="220"/>
                    </a:lnTo>
                    <a:lnTo>
                      <a:pt x="23" y="179"/>
                    </a:lnTo>
                    <a:lnTo>
                      <a:pt x="13" y="141"/>
                    </a:lnTo>
                    <a:lnTo>
                      <a:pt x="6" y="108"/>
                    </a:lnTo>
                    <a:lnTo>
                      <a:pt x="1" y="78"/>
                    </a:lnTo>
                    <a:lnTo>
                      <a:pt x="0" y="55"/>
                    </a:lnTo>
                    <a:lnTo>
                      <a:pt x="0" y="38"/>
                    </a:lnTo>
                    <a:lnTo>
                      <a:pt x="29" y="32"/>
                    </a:lnTo>
                    <a:lnTo>
                      <a:pt x="56" y="20"/>
                    </a:lnTo>
                    <a:lnTo>
                      <a:pt x="7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7" name="Freeform 11"/>
            <p:cNvSpPr>
              <a:spLocks/>
            </p:cNvSpPr>
            <p:nvPr/>
          </p:nvSpPr>
          <p:spPr bwMode="auto">
            <a:xfrm>
              <a:off x="8243888" y="1654175"/>
              <a:ext cx="1250950" cy="938213"/>
            </a:xfrm>
            <a:custGeom>
              <a:avLst/>
              <a:gdLst>
                <a:gd name="T0" fmla="*/ 724 w 1576"/>
                <a:gd name="T1" fmla="*/ 122 h 1183"/>
                <a:gd name="T2" fmla="*/ 686 w 1576"/>
                <a:gd name="T3" fmla="*/ 223 h 1183"/>
                <a:gd name="T4" fmla="*/ 887 w 1576"/>
                <a:gd name="T5" fmla="*/ 102 h 1183"/>
                <a:gd name="T6" fmla="*/ 1059 w 1576"/>
                <a:gd name="T7" fmla="*/ 274 h 1183"/>
                <a:gd name="T8" fmla="*/ 1056 w 1576"/>
                <a:gd name="T9" fmla="*/ 325 h 1183"/>
                <a:gd name="T10" fmla="*/ 1327 w 1576"/>
                <a:gd name="T11" fmla="*/ 367 h 1183"/>
                <a:gd name="T12" fmla="*/ 1332 w 1576"/>
                <a:gd name="T13" fmla="*/ 591 h 1183"/>
                <a:gd name="T14" fmla="*/ 1309 w 1576"/>
                <a:gd name="T15" fmla="*/ 628 h 1183"/>
                <a:gd name="T16" fmla="*/ 1573 w 1576"/>
                <a:gd name="T17" fmla="*/ 758 h 1183"/>
                <a:gd name="T18" fmla="*/ 1547 w 1576"/>
                <a:gd name="T19" fmla="*/ 930 h 1183"/>
                <a:gd name="T20" fmla="*/ 1289 w 1576"/>
                <a:gd name="T21" fmla="*/ 882 h 1183"/>
                <a:gd name="T22" fmla="*/ 1284 w 1576"/>
                <a:gd name="T23" fmla="*/ 922 h 1183"/>
                <a:gd name="T24" fmla="*/ 1200 w 1576"/>
                <a:gd name="T25" fmla="*/ 1160 h 1183"/>
                <a:gd name="T26" fmla="*/ 1056 w 1576"/>
                <a:gd name="T27" fmla="*/ 1168 h 1183"/>
                <a:gd name="T28" fmla="*/ 1079 w 1576"/>
                <a:gd name="T29" fmla="*/ 856 h 1183"/>
                <a:gd name="T30" fmla="*/ 894 w 1576"/>
                <a:gd name="T31" fmla="*/ 684 h 1183"/>
                <a:gd name="T32" fmla="*/ 876 w 1576"/>
                <a:gd name="T33" fmla="*/ 720 h 1183"/>
                <a:gd name="T34" fmla="*/ 848 w 1576"/>
                <a:gd name="T35" fmla="*/ 849 h 1183"/>
                <a:gd name="T36" fmla="*/ 1058 w 1576"/>
                <a:gd name="T37" fmla="*/ 869 h 1183"/>
                <a:gd name="T38" fmla="*/ 1020 w 1576"/>
                <a:gd name="T39" fmla="*/ 1158 h 1183"/>
                <a:gd name="T40" fmla="*/ 871 w 1576"/>
                <a:gd name="T41" fmla="*/ 968 h 1183"/>
                <a:gd name="T42" fmla="*/ 588 w 1576"/>
                <a:gd name="T43" fmla="*/ 929 h 1183"/>
                <a:gd name="T44" fmla="*/ 531 w 1576"/>
                <a:gd name="T45" fmla="*/ 887 h 1183"/>
                <a:gd name="T46" fmla="*/ 464 w 1576"/>
                <a:gd name="T47" fmla="*/ 623 h 1183"/>
                <a:gd name="T48" fmla="*/ 616 w 1576"/>
                <a:gd name="T49" fmla="*/ 448 h 1183"/>
                <a:gd name="T50" fmla="*/ 782 w 1576"/>
                <a:gd name="T51" fmla="*/ 634 h 1183"/>
                <a:gd name="T52" fmla="*/ 729 w 1576"/>
                <a:gd name="T53" fmla="*/ 777 h 1183"/>
                <a:gd name="T54" fmla="*/ 868 w 1576"/>
                <a:gd name="T55" fmla="*/ 631 h 1183"/>
                <a:gd name="T56" fmla="*/ 1046 w 1576"/>
                <a:gd name="T57" fmla="*/ 613 h 1183"/>
                <a:gd name="T58" fmla="*/ 864 w 1576"/>
                <a:gd name="T59" fmla="*/ 605 h 1183"/>
                <a:gd name="T60" fmla="*/ 668 w 1576"/>
                <a:gd name="T61" fmla="*/ 428 h 1183"/>
                <a:gd name="T62" fmla="*/ 435 w 1576"/>
                <a:gd name="T63" fmla="*/ 539 h 1183"/>
                <a:gd name="T64" fmla="*/ 240 w 1576"/>
                <a:gd name="T65" fmla="*/ 544 h 1183"/>
                <a:gd name="T66" fmla="*/ 367 w 1576"/>
                <a:gd name="T67" fmla="*/ 534 h 1183"/>
                <a:gd name="T68" fmla="*/ 496 w 1576"/>
                <a:gd name="T69" fmla="*/ 757 h 1183"/>
                <a:gd name="T70" fmla="*/ 418 w 1576"/>
                <a:gd name="T71" fmla="*/ 1001 h 1183"/>
                <a:gd name="T72" fmla="*/ 263 w 1576"/>
                <a:gd name="T73" fmla="*/ 1009 h 1183"/>
                <a:gd name="T74" fmla="*/ 202 w 1576"/>
                <a:gd name="T75" fmla="*/ 651 h 1183"/>
                <a:gd name="T76" fmla="*/ 430 w 1576"/>
                <a:gd name="T77" fmla="*/ 281 h 1183"/>
                <a:gd name="T78" fmla="*/ 631 w 1576"/>
                <a:gd name="T79" fmla="*/ 375 h 1183"/>
                <a:gd name="T80" fmla="*/ 821 w 1576"/>
                <a:gd name="T81" fmla="*/ 302 h 1183"/>
                <a:gd name="T82" fmla="*/ 965 w 1576"/>
                <a:gd name="T83" fmla="*/ 451 h 1183"/>
                <a:gd name="T84" fmla="*/ 897 w 1576"/>
                <a:gd name="T85" fmla="*/ 496 h 1183"/>
                <a:gd name="T86" fmla="*/ 1084 w 1576"/>
                <a:gd name="T87" fmla="*/ 486 h 1183"/>
                <a:gd name="T88" fmla="*/ 1205 w 1576"/>
                <a:gd name="T89" fmla="*/ 663 h 1183"/>
                <a:gd name="T90" fmla="*/ 1216 w 1576"/>
                <a:gd name="T91" fmla="*/ 821 h 1183"/>
                <a:gd name="T92" fmla="*/ 1408 w 1576"/>
                <a:gd name="T93" fmla="*/ 765 h 1183"/>
                <a:gd name="T94" fmla="*/ 1366 w 1576"/>
                <a:gd name="T95" fmla="*/ 732 h 1183"/>
                <a:gd name="T96" fmla="*/ 1173 w 1576"/>
                <a:gd name="T97" fmla="*/ 520 h 1183"/>
                <a:gd name="T98" fmla="*/ 930 w 1576"/>
                <a:gd name="T99" fmla="*/ 296 h 1183"/>
                <a:gd name="T100" fmla="*/ 501 w 1576"/>
                <a:gd name="T101" fmla="*/ 254 h 1183"/>
                <a:gd name="T102" fmla="*/ 157 w 1576"/>
                <a:gd name="T103" fmla="*/ 502 h 1183"/>
                <a:gd name="T104" fmla="*/ 268 w 1576"/>
                <a:gd name="T105" fmla="*/ 857 h 1183"/>
                <a:gd name="T106" fmla="*/ 91 w 1576"/>
                <a:gd name="T107" fmla="*/ 1071 h 1183"/>
                <a:gd name="T108" fmla="*/ 12 w 1576"/>
                <a:gd name="T109" fmla="*/ 669 h 1183"/>
                <a:gd name="T110" fmla="*/ 248 w 1576"/>
                <a:gd name="T111" fmla="*/ 157 h 1183"/>
                <a:gd name="T112" fmla="*/ 372 w 1576"/>
                <a:gd name="T113" fmla="*/ 210 h 1183"/>
                <a:gd name="T114" fmla="*/ 514 w 1576"/>
                <a:gd name="T115" fmla="*/ 41 h 1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576" h="1183">
                  <a:moveTo>
                    <a:pt x="635" y="0"/>
                  </a:moveTo>
                  <a:lnTo>
                    <a:pt x="678" y="7"/>
                  </a:lnTo>
                  <a:lnTo>
                    <a:pt x="717" y="18"/>
                  </a:lnTo>
                  <a:lnTo>
                    <a:pt x="750" y="31"/>
                  </a:lnTo>
                  <a:lnTo>
                    <a:pt x="778" y="48"/>
                  </a:lnTo>
                  <a:lnTo>
                    <a:pt x="801" y="64"/>
                  </a:lnTo>
                  <a:lnTo>
                    <a:pt x="818" y="79"/>
                  </a:lnTo>
                  <a:lnTo>
                    <a:pt x="785" y="89"/>
                  </a:lnTo>
                  <a:lnTo>
                    <a:pt x="752" y="104"/>
                  </a:lnTo>
                  <a:lnTo>
                    <a:pt x="724" y="122"/>
                  </a:lnTo>
                  <a:lnTo>
                    <a:pt x="701" y="147"/>
                  </a:lnTo>
                  <a:lnTo>
                    <a:pt x="681" y="175"/>
                  </a:lnTo>
                  <a:lnTo>
                    <a:pt x="668" y="210"/>
                  </a:lnTo>
                  <a:lnTo>
                    <a:pt x="666" y="215"/>
                  </a:lnTo>
                  <a:lnTo>
                    <a:pt x="668" y="218"/>
                  </a:lnTo>
                  <a:lnTo>
                    <a:pt x="671" y="221"/>
                  </a:lnTo>
                  <a:lnTo>
                    <a:pt x="674" y="225"/>
                  </a:lnTo>
                  <a:lnTo>
                    <a:pt x="678" y="225"/>
                  </a:lnTo>
                  <a:lnTo>
                    <a:pt x="681" y="225"/>
                  </a:lnTo>
                  <a:lnTo>
                    <a:pt x="686" y="223"/>
                  </a:lnTo>
                  <a:lnTo>
                    <a:pt x="689" y="221"/>
                  </a:lnTo>
                  <a:lnTo>
                    <a:pt x="691" y="216"/>
                  </a:lnTo>
                  <a:lnTo>
                    <a:pt x="702" y="188"/>
                  </a:lnTo>
                  <a:lnTo>
                    <a:pt x="717" y="164"/>
                  </a:lnTo>
                  <a:lnTo>
                    <a:pt x="737" y="144"/>
                  </a:lnTo>
                  <a:lnTo>
                    <a:pt x="760" y="127"/>
                  </a:lnTo>
                  <a:lnTo>
                    <a:pt x="787" y="114"/>
                  </a:lnTo>
                  <a:lnTo>
                    <a:pt x="815" y="104"/>
                  </a:lnTo>
                  <a:lnTo>
                    <a:pt x="844" y="98"/>
                  </a:lnTo>
                  <a:lnTo>
                    <a:pt x="887" y="102"/>
                  </a:lnTo>
                  <a:lnTo>
                    <a:pt x="925" y="111"/>
                  </a:lnTo>
                  <a:lnTo>
                    <a:pt x="957" y="124"/>
                  </a:lnTo>
                  <a:lnTo>
                    <a:pt x="982" y="139"/>
                  </a:lnTo>
                  <a:lnTo>
                    <a:pt x="1003" y="157"/>
                  </a:lnTo>
                  <a:lnTo>
                    <a:pt x="1021" y="177"/>
                  </a:lnTo>
                  <a:lnTo>
                    <a:pt x="1034" y="197"/>
                  </a:lnTo>
                  <a:lnTo>
                    <a:pt x="1044" y="218"/>
                  </a:lnTo>
                  <a:lnTo>
                    <a:pt x="1051" y="238"/>
                  </a:lnTo>
                  <a:lnTo>
                    <a:pt x="1056" y="258"/>
                  </a:lnTo>
                  <a:lnTo>
                    <a:pt x="1059" y="274"/>
                  </a:lnTo>
                  <a:lnTo>
                    <a:pt x="1061" y="289"/>
                  </a:lnTo>
                  <a:lnTo>
                    <a:pt x="1061" y="299"/>
                  </a:lnTo>
                  <a:lnTo>
                    <a:pt x="1053" y="304"/>
                  </a:lnTo>
                  <a:lnTo>
                    <a:pt x="1049" y="306"/>
                  </a:lnTo>
                  <a:lnTo>
                    <a:pt x="1046" y="311"/>
                  </a:lnTo>
                  <a:lnTo>
                    <a:pt x="1046" y="314"/>
                  </a:lnTo>
                  <a:lnTo>
                    <a:pt x="1048" y="317"/>
                  </a:lnTo>
                  <a:lnTo>
                    <a:pt x="1049" y="321"/>
                  </a:lnTo>
                  <a:lnTo>
                    <a:pt x="1053" y="324"/>
                  </a:lnTo>
                  <a:lnTo>
                    <a:pt x="1056" y="325"/>
                  </a:lnTo>
                  <a:lnTo>
                    <a:pt x="1059" y="325"/>
                  </a:lnTo>
                  <a:lnTo>
                    <a:pt x="1064" y="324"/>
                  </a:lnTo>
                  <a:lnTo>
                    <a:pt x="1100" y="309"/>
                  </a:lnTo>
                  <a:lnTo>
                    <a:pt x="1137" y="299"/>
                  </a:lnTo>
                  <a:lnTo>
                    <a:pt x="1167" y="301"/>
                  </a:lnTo>
                  <a:lnTo>
                    <a:pt x="1200" y="304"/>
                  </a:lnTo>
                  <a:lnTo>
                    <a:pt x="1231" y="312"/>
                  </a:lnTo>
                  <a:lnTo>
                    <a:pt x="1264" y="324"/>
                  </a:lnTo>
                  <a:lnTo>
                    <a:pt x="1297" y="342"/>
                  </a:lnTo>
                  <a:lnTo>
                    <a:pt x="1327" y="367"/>
                  </a:lnTo>
                  <a:lnTo>
                    <a:pt x="1355" y="398"/>
                  </a:lnTo>
                  <a:lnTo>
                    <a:pt x="1375" y="431"/>
                  </a:lnTo>
                  <a:lnTo>
                    <a:pt x="1388" y="463"/>
                  </a:lnTo>
                  <a:lnTo>
                    <a:pt x="1395" y="489"/>
                  </a:lnTo>
                  <a:lnTo>
                    <a:pt x="1395" y="514"/>
                  </a:lnTo>
                  <a:lnTo>
                    <a:pt x="1391" y="535"/>
                  </a:lnTo>
                  <a:lnTo>
                    <a:pt x="1385" y="553"/>
                  </a:lnTo>
                  <a:lnTo>
                    <a:pt x="1376" y="568"/>
                  </a:lnTo>
                  <a:lnTo>
                    <a:pt x="1366" y="580"/>
                  </a:lnTo>
                  <a:lnTo>
                    <a:pt x="1332" y="591"/>
                  </a:lnTo>
                  <a:lnTo>
                    <a:pt x="1297" y="608"/>
                  </a:lnTo>
                  <a:lnTo>
                    <a:pt x="1292" y="611"/>
                  </a:lnTo>
                  <a:lnTo>
                    <a:pt x="1290" y="615"/>
                  </a:lnTo>
                  <a:lnTo>
                    <a:pt x="1290" y="618"/>
                  </a:lnTo>
                  <a:lnTo>
                    <a:pt x="1292" y="621"/>
                  </a:lnTo>
                  <a:lnTo>
                    <a:pt x="1294" y="626"/>
                  </a:lnTo>
                  <a:lnTo>
                    <a:pt x="1297" y="628"/>
                  </a:lnTo>
                  <a:lnTo>
                    <a:pt x="1300" y="629"/>
                  </a:lnTo>
                  <a:lnTo>
                    <a:pt x="1304" y="629"/>
                  </a:lnTo>
                  <a:lnTo>
                    <a:pt x="1309" y="628"/>
                  </a:lnTo>
                  <a:lnTo>
                    <a:pt x="1338" y="615"/>
                  </a:lnTo>
                  <a:lnTo>
                    <a:pt x="1366" y="605"/>
                  </a:lnTo>
                  <a:lnTo>
                    <a:pt x="1416" y="615"/>
                  </a:lnTo>
                  <a:lnTo>
                    <a:pt x="1457" y="628"/>
                  </a:lnTo>
                  <a:lnTo>
                    <a:pt x="1490" y="644"/>
                  </a:lnTo>
                  <a:lnTo>
                    <a:pt x="1518" y="664"/>
                  </a:lnTo>
                  <a:lnTo>
                    <a:pt x="1540" y="686"/>
                  </a:lnTo>
                  <a:lnTo>
                    <a:pt x="1555" y="709"/>
                  </a:lnTo>
                  <a:lnTo>
                    <a:pt x="1566" y="734"/>
                  </a:lnTo>
                  <a:lnTo>
                    <a:pt x="1573" y="758"/>
                  </a:lnTo>
                  <a:lnTo>
                    <a:pt x="1576" y="785"/>
                  </a:lnTo>
                  <a:lnTo>
                    <a:pt x="1576" y="810"/>
                  </a:lnTo>
                  <a:lnTo>
                    <a:pt x="1575" y="833"/>
                  </a:lnTo>
                  <a:lnTo>
                    <a:pt x="1571" y="856"/>
                  </a:lnTo>
                  <a:lnTo>
                    <a:pt x="1566" y="876"/>
                  </a:lnTo>
                  <a:lnTo>
                    <a:pt x="1560" y="894"/>
                  </a:lnTo>
                  <a:lnTo>
                    <a:pt x="1555" y="909"/>
                  </a:lnTo>
                  <a:lnTo>
                    <a:pt x="1550" y="920"/>
                  </a:lnTo>
                  <a:lnTo>
                    <a:pt x="1547" y="929"/>
                  </a:lnTo>
                  <a:lnTo>
                    <a:pt x="1547" y="930"/>
                  </a:lnTo>
                  <a:lnTo>
                    <a:pt x="1565" y="933"/>
                  </a:lnTo>
                  <a:lnTo>
                    <a:pt x="1538" y="958"/>
                  </a:lnTo>
                  <a:lnTo>
                    <a:pt x="1509" y="975"/>
                  </a:lnTo>
                  <a:lnTo>
                    <a:pt x="1475" y="988"/>
                  </a:lnTo>
                  <a:lnTo>
                    <a:pt x="1442" y="995"/>
                  </a:lnTo>
                  <a:lnTo>
                    <a:pt x="1406" y="996"/>
                  </a:lnTo>
                  <a:lnTo>
                    <a:pt x="1370" y="995"/>
                  </a:lnTo>
                  <a:lnTo>
                    <a:pt x="1335" y="988"/>
                  </a:lnTo>
                  <a:lnTo>
                    <a:pt x="1315" y="933"/>
                  </a:lnTo>
                  <a:lnTo>
                    <a:pt x="1289" y="882"/>
                  </a:lnTo>
                  <a:lnTo>
                    <a:pt x="1286" y="879"/>
                  </a:lnTo>
                  <a:lnTo>
                    <a:pt x="1281" y="877"/>
                  </a:lnTo>
                  <a:lnTo>
                    <a:pt x="1277" y="877"/>
                  </a:lnTo>
                  <a:lnTo>
                    <a:pt x="1272" y="877"/>
                  </a:lnTo>
                  <a:lnTo>
                    <a:pt x="1269" y="881"/>
                  </a:lnTo>
                  <a:lnTo>
                    <a:pt x="1267" y="882"/>
                  </a:lnTo>
                  <a:lnTo>
                    <a:pt x="1266" y="887"/>
                  </a:lnTo>
                  <a:lnTo>
                    <a:pt x="1266" y="891"/>
                  </a:lnTo>
                  <a:lnTo>
                    <a:pt x="1267" y="895"/>
                  </a:lnTo>
                  <a:lnTo>
                    <a:pt x="1284" y="922"/>
                  </a:lnTo>
                  <a:lnTo>
                    <a:pt x="1297" y="950"/>
                  </a:lnTo>
                  <a:lnTo>
                    <a:pt x="1307" y="980"/>
                  </a:lnTo>
                  <a:lnTo>
                    <a:pt x="1315" y="1009"/>
                  </a:lnTo>
                  <a:lnTo>
                    <a:pt x="1317" y="1039"/>
                  </a:lnTo>
                  <a:lnTo>
                    <a:pt x="1315" y="1069"/>
                  </a:lnTo>
                  <a:lnTo>
                    <a:pt x="1309" y="1095"/>
                  </a:lnTo>
                  <a:lnTo>
                    <a:pt x="1294" y="1122"/>
                  </a:lnTo>
                  <a:lnTo>
                    <a:pt x="1274" y="1143"/>
                  </a:lnTo>
                  <a:lnTo>
                    <a:pt x="1246" y="1163"/>
                  </a:lnTo>
                  <a:lnTo>
                    <a:pt x="1200" y="1160"/>
                  </a:lnTo>
                  <a:lnTo>
                    <a:pt x="1153" y="1166"/>
                  </a:lnTo>
                  <a:lnTo>
                    <a:pt x="1112" y="1181"/>
                  </a:lnTo>
                  <a:lnTo>
                    <a:pt x="1109" y="1178"/>
                  </a:lnTo>
                  <a:lnTo>
                    <a:pt x="1107" y="1175"/>
                  </a:lnTo>
                  <a:lnTo>
                    <a:pt x="1102" y="1175"/>
                  </a:lnTo>
                  <a:lnTo>
                    <a:pt x="1099" y="1175"/>
                  </a:lnTo>
                  <a:lnTo>
                    <a:pt x="1056" y="1180"/>
                  </a:lnTo>
                  <a:lnTo>
                    <a:pt x="1011" y="1183"/>
                  </a:lnTo>
                  <a:lnTo>
                    <a:pt x="1034" y="1176"/>
                  </a:lnTo>
                  <a:lnTo>
                    <a:pt x="1056" y="1168"/>
                  </a:lnTo>
                  <a:lnTo>
                    <a:pt x="1086" y="1148"/>
                  </a:lnTo>
                  <a:lnTo>
                    <a:pt x="1110" y="1122"/>
                  </a:lnTo>
                  <a:lnTo>
                    <a:pt x="1129" y="1090"/>
                  </a:lnTo>
                  <a:lnTo>
                    <a:pt x="1142" y="1056"/>
                  </a:lnTo>
                  <a:lnTo>
                    <a:pt x="1147" y="1021"/>
                  </a:lnTo>
                  <a:lnTo>
                    <a:pt x="1145" y="985"/>
                  </a:lnTo>
                  <a:lnTo>
                    <a:pt x="1135" y="945"/>
                  </a:lnTo>
                  <a:lnTo>
                    <a:pt x="1122" y="910"/>
                  </a:lnTo>
                  <a:lnTo>
                    <a:pt x="1102" y="881"/>
                  </a:lnTo>
                  <a:lnTo>
                    <a:pt x="1079" y="856"/>
                  </a:lnTo>
                  <a:lnTo>
                    <a:pt x="1053" y="836"/>
                  </a:lnTo>
                  <a:lnTo>
                    <a:pt x="1023" y="821"/>
                  </a:lnTo>
                  <a:lnTo>
                    <a:pt x="990" y="813"/>
                  </a:lnTo>
                  <a:lnTo>
                    <a:pt x="988" y="811"/>
                  </a:lnTo>
                  <a:lnTo>
                    <a:pt x="985" y="810"/>
                  </a:lnTo>
                  <a:lnTo>
                    <a:pt x="957" y="793"/>
                  </a:lnTo>
                  <a:lnTo>
                    <a:pt x="932" y="772"/>
                  </a:lnTo>
                  <a:lnTo>
                    <a:pt x="912" y="745"/>
                  </a:lnTo>
                  <a:lnTo>
                    <a:pt x="899" y="715"/>
                  </a:lnTo>
                  <a:lnTo>
                    <a:pt x="894" y="684"/>
                  </a:lnTo>
                  <a:lnTo>
                    <a:pt x="892" y="679"/>
                  </a:lnTo>
                  <a:lnTo>
                    <a:pt x="889" y="676"/>
                  </a:lnTo>
                  <a:lnTo>
                    <a:pt x="886" y="674"/>
                  </a:lnTo>
                  <a:lnTo>
                    <a:pt x="882" y="672"/>
                  </a:lnTo>
                  <a:lnTo>
                    <a:pt x="879" y="672"/>
                  </a:lnTo>
                  <a:lnTo>
                    <a:pt x="874" y="674"/>
                  </a:lnTo>
                  <a:lnTo>
                    <a:pt x="871" y="676"/>
                  </a:lnTo>
                  <a:lnTo>
                    <a:pt x="869" y="679"/>
                  </a:lnTo>
                  <a:lnTo>
                    <a:pt x="869" y="684"/>
                  </a:lnTo>
                  <a:lnTo>
                    <a:pt x="876" y="720"/>
                  </a:lnTo>
                  <a:lnTo>
                    <a:pt x="891" y="755"/>
                  </a:lnTo>
                  <a:lnTo>
                    <a:pt x="912" y="785"/>
                  </a:lnTo>
                  <a:lnTo>
                    <a:pt x="940" y="810"/>
                  </a:lnTo>
                  <a:lnTo>
                    <a:pt x="896" y="816"/>
                  </a:lnTo>
                  <a:lnTo>
                    <a:pt x="851" y="831"/>
                  </a:lnTo>
                  <a:lnTo>
                    <a:pt x="848" y="834"/>
                  </a:lnTo>
                  <a:lnTo>
                    <a:pt x="846" y="838"/>
                  </a:lnTo>
                  <a:lnTo>
                    <a:pt x="846" y="841"/>
                  </a:lnTo>
                  <a:lnTo>
                    <a:pt x="846" y="844"/>
                  </a:lnTo>
                  <a:lnTo>
                    <a:pt x="848" y="849"/>
                  </a:lnTo>
                  <a:lnTo>
                    <a:pt x="851" y="851"/>
                  </a:lnTo>
                  <a:lnTo>
                    <a:pt x="854" y="853"/>
                  </a:lnTo>
                  <a:lnTo>
                    <a:pt x="859" y="854"/>
                  </a:lnTo>
                  <a:lnTo>
                    <a:pt x="864" y="853"/>
                  </a:lnTo>
                  <a:lnTo>
                    <a:pt x="901" y="839"/>
                  </a:lnTo>
                  <a:lnTo>
                    <a:pt x="935" y="833"/>
                  </a:lnTo>
                  <a:lnTo>
                    <a:pt x="968" y="833"/>
                  </a:lnTo>
                  <a:lnTo>
                    <a:pt x="1001" y="839"/>
                  </a:lnTo>
                  <a:lnTo>
                    <a:pt x="1031" y="851"/>
                  </a:lnTo>
                  <a:lnTo>
                    <a:pt x="1058" y="869"/>
                  </a:lnTo>
                  <a:lnTo>
                    <a:pt x="1081" y="894"/>
                  </a:lnTo>
                  <a:lnTo>
                    <a:pt x="1100" y="924"/>
                  </a:lnTo>
                  <a:lnTo>
                    <a:pt x="1115" y="960"/>
                  </a:lnTo>
                  <a:lnTo>
                    <a:pt x="1122" y="996"/>
                  </a:lnTo>
                  <a:lnTo>
                    <a:pt x="1122" y="1033"/>
                  </a:lnTo>
                  <a:lnTo>
                    <a:pt x="1112" y="1066"/>
                  </a:lnTo>
                  <a:lnTo>
                    <a:pt x="1096" y="1097"/>
                  </a:lnTo>
                  <a:lnTo>
                    <a:pt x="1072" y="1125"/>
                  </a:lnTo>
                  <a:lnTo>
                    <a:pt x="1044" y="1147"/>
                  </a:lnTo>
                  <a:lnTo>
                    <a:pt x="1020" y="1158"/>
                  </a:lnTo>
                  <a:lnTo>
                    <a:pt x="991" y="1163"/>
                  </a:lnTo>
                  <a:lnTo>
                    <a:pt x="963" y="1165"/>
                  </a:lnTo>
                  <a:lnTo>
                    <a:pt x="934" y="1163"/>
                  </a:lnTo>
                  <a:lnTo>
                    <a:pt x="906" y="1160"/>
                  </a:lnTo>
                  <a:lnTo>
                    <a:pt x="879" y="1153"/>
                  </a:lnTo>
                  <a:lnTo>
                    <a:pt x="889" y="1120"/>
                  </a:lnTo>
                  <a:lnTo>
                    <a:pt x="894" y="1082"/>
                  </a:lnTo>
                  <a:lnTo>
                    <a:pt x="892" y="1043"/>
                  </a:lnTo>
                  <a:lnTo>
                    <a:pt x="882" y="1001"/>
                  </a:lnTo>
                  <a:lnTo>
                    <a:pt x="871" y="968"/>
                  </a:lnTo>
                  <a:lnTo>
                    <a:pt x="853" y="940"/>
                  </a:lnTo>
                  <a:lnTo>
                    <a:pt x="830" y="920"/>
                  </a:lnTo>
                  <a:lnTo>
                    <a:pt x="803" y="904"/>
                  </a:lnTo>
                  <a:lnTo>
                    <a:pt x="775" y="894"/>
                  </a:lnTo>
                  <a:lnTo>
                    <a:pt x="745" y="889"/>
                  </a:lnTo>
                  <a:lnTo>
                    <a:pt x="712" y="887"/>
                  </a:lnTo>
                  <a:lnTo>
                    <a:pt x="681" y="892"/>
                  </a:lnTo>
                  <a:lnTo>
                    <a:pt x="648" y="900"/>
                  </a:lnTo>
                  <a:lnTo>
                    <a:pt x="616" y="912"/>
                  </a:lnTo>
                  <a:lnTo>
                    <a:pt x="588" y="929"/>
                  </a:lnTo>
                  <a:lnTo>
                    <a:pt x="562" y="947"/>
                  </a:lnTo>
                  <a:lnTo>
                    <a:pt x="539" y="970"/>
                  </a:lnTo>
                  <a:lnTo>
                    <a:pt x="519" y="996"/>
                  </a:lnTo>
                  <a:lnTo>
                    <a:pt x="506" y="1024"/>
                  </a:lnTo>
                  <a:lnTo>
                    <a:pt x="481" y="1014"/>
                  </a:lnTo>
                  <a:lnTo>
                    <a:pt x="455" y="1008"/>
                  </a:lnTo>
                  <a:lnTo>
                    <a:pt x="481" y="985"/>
                  </a:lnTo>
                  <a:lnTo>
                    <a:pt x="502" y="955"/>
                  </a:lnTo>
                  <a:lnTo>
                    <a:pt x="519" y="924"/>
                  </a:lnTo>
                  <a:lnTo>
                    <a:pt x="531" y="887"/>
                  </a:lnTo>
                  <a:lnTo>
                    <a:pt x="537" y="853"/>
                  </a:lnTo>
                  <a:lnTo>
                    <a:pt x="539" y="821"/>
                  </a:lnTo>
                  <a:lnTo>
                    <a:pt x="537" y="791"/>
                  </a:lnTo>
                  <a:lnTo>
                    <a:pt x="529" y="762"/>
                  </a:lnTo>
                  <a:lnTo>
                    <a:pt x="516" y="739"/>
                  </a:lnTo>
                  <a:lnTo>
                    <a:pt x="502" y="717"/>
                  </a:lnTo>
                  <a:lnTo>
                    <a:pt x="488" y="696"/>
                  </a:lnTo>
                  <a:lnTo>
                    <a:pt x="476" y="674"/>
                  </a:lnTo>
                  <a:lnTo>
                    <a:pt x="468" y="649"/>
                  </a:lnTo>
                  <a:lnTo>
                    <a:pt x="464" y="623"/>
                  </a:lnTo>
                  <a:lnTo>
                    <a:pt x="464" y="621"/>
                  </a:lnTo>
                  <a:lnTo>
                    <a:pt x="464" y="620"/>
                  </a:lnTo>
                  <a:lnTo>
                    <a:pt x="469" y="588"/>
                  </a:lnTo>
                  <a:lnTo>
                    <a:pt x="476" y="557"/>
                  </a:lnTo>
                  <a:lnTo>
                    <a:pt x="488" y="529"/>
                  </a:lnTo>
                  <a:lnTo>
                    <a:pt x="502" y="504"/>
                  </a:lnTo>
                  <a:lnTo>
                    <a:pt x="524" y="482"/>
                  </a:lnTo>
                  <a:lnTo>
                    <a:pt x="549" y="464"/>
                  </a:lnTo>
                  <a:lnTo>
                    <a:pt x="580" y="453"/>
                  </a:lnTo>
                  <a:lnTo>
                    <a:pt x="616" y="448"/>
                  </a:lnTo>
                  <a:lnTo>
                    <a:pt x="656" y="451"/>
                  </a:lnTo>
                  <a:lnTo>
                    <a:pt x="692" y="458"/>
                  </a:lnTo>
                  <a:lnTo>
                    <a:pt x="719" y="469"/>
                  </a:lnTo>
                  <a:lnTo>
                    <a:pt x="740" y="484"/>
                  </a:lnTo>
                  <a:lnTo>
                    <a:pt x="757" y="506"/>
                  </a:lnTo>
                  <a:lnTo>
                    <a:pt x="770" y="529"/>
                  </a:lnTo>
                  <a:lnTo>
                    <a:pt x="778" y="553"/>
                  </a:lnTo>
                  <a:lnTo>
                    <a:pt x="783" y="582"/>
                  </a:lnTo>
                  <a:lnTo>
                    <a:pt x="785" y="608"/>
                  </a:lnTo>
                  <a:lnTo>
                    <a:pt x="782" y="634"/>
                  </a:lnTo>
                  <a:lnTo>
                    <a:pt x="767" y="677"/>
                  </a:lnTo>
                  <a:lnTo>
                    <a:pt x="745" y="719"/>
                  </a:lnTo>
                  <a:lnTo>
                    <a:pt x="719" y="755"/>
                  </a:lnTo>
                  <a:lnTo>
                    <a:pt x="716" y="758"/>
                  </a:lnTo>
                  <a:lnTo>
                    <a:pt x="716" y="763"/>
                  </a:lnTo>
                  <a:lnTo>
                    <a:pt x="717" y="767"/>
                  </a:lnTo>
                  <a:lnTo>
                    <a:pt x="719" y="772"/>
                  </a:lnTo>
                  <a:lnTo>
                    <a:pt x="721" y="773"/>
                  </a:lnTo>
                  <a:lnTo>
                    <a:pt x="725" y="775"/>
                  </a:lnTo>
                  <a:lnTo>
                    <a:pt x="729" y="777"/>
                  </a:lnTo>
                  <a:lnTo>
                    <a:pt x="732" y="775"/>
                  </a:lnTo>
                  <a:lnTo>
                    <a:pt x="735" y="772"/>
                  </a:lnTo>
                  <a:lnTo>
                    <a:pt x="762" y="737"/>
                  </a:lnTo>
                  <a:lnTo>
                    <a:pt x="783" y="699"/>
                  </a:lnTo>
                  <a:lnTo>
                    <a:pt x="800" y="659"/>
                  </a:lnTo>
                  <a:lnTo>
                    <a:pt x="808" y="616"/>
                  </a:lnTo>
                  <a:lnTo>
                    <a:pt x="810" y="606"/>
                  </a:lnTo>
                  <a:lnTo>
                    <a:pt x="810" y="596"/>
                  </a:lnTo>
                  <a:lnTo>
                    <a:pt x="838" y="618"/>
                  </a:lnTo>
                  <a:lnTo>
                    <a:pt x="868" y="631"/>
                  </a:lnTo>
                  <a:lnTo>
                    <a:pt x="901" y="639"/>
                  </a:lnTo>
                  <a:lnTo>
                    <a:pt x="935" y="643"/>
                  </a:lnTo>
                  <a:lnTo>
                    <a:pt x="972" y="643"/>
                  </a:lnTo>
                  <a:lnTo>
                    <a:pt x="1006" y="638"/>
                  </a:lnTo>
                  <a:lnTo>
                    <a:pt x="1038" y="629"/>
                  </a:lnTo>
                  <a:lnTo>
                    <a:pt x="1043" y="628"/>
                  </a:lnTo>
                  <a:lnTo>
                    <a:pt x="1044" y="625"/>
                  </a:lnTo>
                  <a:lnTo>
                    <a:pt x="1046" y="621"/>
                  </a:lnTo>
                  <a:lnTo>
                    <a:pt x="1046" y="616"/>
                  </a:lnTo>
                  <a:lnTo>
                    <a:pt x="1046" y="613"/>
                  </a:lnTo>
                  <a:lnTo>
                    <a:pt x="1043" y="610"/>
                  </a:lnTo>
                  <a:lnTo>
                    <a:pt x="1041" y="606"/>
                  </a:lnTo>
                  <a:lnTo>
                    <a:pt x="1036" y="606"/>
                  </a:lnTo>
                  <a:lnTo>
                    <a:pt x="1031" y="606"/>
                  </a:lnTo>
                  <a:lnTo>
                    <a:pt x="1005" y="613"/>
                  </a:lnTo>
                  <a:lnTo>
                    <a:pt x="977" y="618"/>
                  </a:lnTo>
                  <a:lnTo>
                    <a:pt x="949" y="620"/>
                  </a:lnTo>
                  <a:lnTo>
                    <a:pt x="919" y="618"/>
                  </a:lnTo>
                  <a:lnTo>
                    <a:pt x="891" y="613"/>
                  </a:lnTo>
                  <a:lnTo>
                    <a:pt x="864" y="605"/>
                  </a:lnTo>
                  <a:lnTo>
                    <a:pt x="839" y="590"/>
                  </a:lnTo>
                  <a:lnTo>
                    <a:pt x="820" y="572"/>
                  </a:lnTo>
                  <a:lnTo>
                    <a:pt x="803" y="547"/>
                  </a:lnTo>
                  <a:lnTo>
                    <a:pt x="803" y="545"/>
                  </a:lnTo>
                  <a:lnTo>
                    <a:pt x="792" y="517"/>
                  </a:lnTo>
                  <a:lnTo>
                    <a:pt x="775" y="491"/>
                  </a:lnTo>
                  <a:lnTo>
                    <a:pt x="755" y="468"/>
                  </a:lnTo>
                  <a:lnTo>
                    <a:pt x="732" y="449"/>
                  </a:lnTo>
                  <a:lnTo>
                    <a:pt x="704" y="436"/>
                  </a:lnTo>
                  <a:lnTo>
                    <a:pt x="668" y="428"/>
                  </a:lnTo>
                  <a:lnTo>
                    <a:pt x="630" y="425"/>
                  </a:lnTo>
                  <a:lnTo>
                    <a:pt x="593" y="426"/>
                  </a:lnTo>
                  <a:lnTo>
                    <a:pt x="555" y="435"/>
                  </a:lnTo>
                  <a:lnTo>
                    <a:pt x="529" y="446"/>
                  </a:lnTo>
                  <a:lnTo>
                    <a:pt x="506" y="463"/>
                  </a:lnTo>
                  <a:lnTo>
                    <a:pt x="486" y="484"/>
                  </a:lnTo>
                  <a:lnTo>
                    <a:pt x="471" y="507"/>
                  </a:lnTo>
                  <a:lnTo>
                    <a:pt x="460" y="534"/>
                  </a:lnTo>
                  <a:lnTo>
                    <a:pt x="451" y="560"/>
                  </a:lnTo>
                  <a:lnTo>
                    <a:pt x="435" y="539"/>
                  </a:lnTo>
                  <a:lnTo>
                    <a:pt x="413" y="522"/>
                  </a:lnTo>
                  <a:lnTo>
                    <a:pt x="388" y="512"/>
                  </a:lnTo>
                  <a:lnTo>
                    <a:pt x="360" y="507"/>
                  </a:lnTo>
                  <a:lnTo>
                    <a:pt x="332" y="507"/>
                  </a:lnTo>
                  <a:lnTo>
                    <a:pt x="303" y="512"/>
                  </a:lnTo>
                  <a:lnTo>
                    <a:pt x="273" y="520"/>
                  </a:lnTo>
                  <a:lnTo>
                    <a:pt x="246" y="534"/>
                  </a:lnTo>
                  <a:lnTo>
                    <a:pt x="243" y="537"/>
                  </a:lnTo>
                  <a:lnTo>
                    <a:pt x="240" y="540"/>
                  </a:lnTo>
                  <a:lnTo>
                    <a:pt x="240" y="544"/>
                  </a:lnTo>
                  <a:lnTo>
                    <a:pt x="241" y="549"/>
                  </a:lnTo>
                  <a:lnTo>
                    <a:pt x="243" y="552"/>
                  </a:lnTo>
                  <a:lnTo>
                    <a:pt x="246" y="553"/>
                  </a:lnTo>
                  <a:lnTo>
                    <a:pt x="250" y="555"/>
                  </a:lnTo>
                  <a:lnTo>
                    <a:pt x="255" y="557"/>
                  </a:lnTo>
                  <a:lnTo>
                    <a:pt x="258" y="555"/>
                  </a:lnTo>
                  <a:lnTo>
                    <a:pt x="288" y="542"/>
                  </a:lnTo>
                  <a:lnTo>
                    <a:pt x="316" y="534"/>
                  </a:lnTo>
                  <a:lnTo>
                    <a:pt x="342" y="530"/>
                  </a:lnTo>
                  <a:lnTo>
                    <a:pt x="367" y="534"/>
                  </a:lnTo>
                  <a:lnTo>
                    <a:pt x="390" y="542"/>
                  </a:lnTo>
                  <a:lnTo>
                    <a:pt x="410" y="557"/>
                  </a:lnTo>
                  <a:lnTo>
                    <a:pt x="425" y="577"/>
                  </a:lnTo>
                  <a:lnTo>
                    <a:pt x="435" y="605"/>
                  </a:lnTo>
                  <a:lnTo>
                    <a:pt x="440" y="638"/>
                  </a:lnTo>
                  <a:lnTo>
                    <a:pt x="445" y="664"/>
                  </a:lnTo>
                  <a:lnTo>
                    <a:pt x="455" y="689"/>
                  </a:lnTo>
                  <a:lnTo>
                    <a:pt x="468" y="712"/>
                  </a:lnTo>
                  <a:lnTo>
                    <a:pt x="483" y="734"/>
                  </a:lnTo>
                  <a:lnTo>
                    <a:pt x="496" y="757"/>
                  </a:lnTo>
                  <a:lnTo>
                    <a:pt x="507" y="780"/>
                  </a:lnTo>
                  <a:lnTo>
                    <a:pt x="514" y="806"/>
                  </a:lnTo>
                  <a:lnTo>
                    <a:pt x="514" y="836"/>
                  </a:lnTo>
                  <a:lnTo>
                    <a:pt x="511" y="869"/>
                  </a:lnTo>
                  <a:lnTo>
                    <a:pt x="502" y="902"/>
                  </a:lnTo>
                  <a:lnTo>
                    <a:pt x="489" y="933"/>
                  </a:lnTo>
                  <a:lnTo>
                    <a:pt x="471" y="962"/>
                  </a:lnTo>
                  <a:lnTo>
                    <a:pt x="448" y="983"/>
                  </a:lnTo>
                  <a:lnTo>
                    <a:pt x="420" y="1000"/>
                  </a:lnTo>
                  <a:lnTo>
                    <a:pt x="418" y="1001"/>
                  </a:lnTo>
                  <a:lnTo>
                    <a:pt x="415" y="1003"/>
                  </a:lnTo>
                  <a:lnTo>
                    <a:pt x="382" y="1005"/>
                  </a:lnTo>
                  <a:lnTo>
                    <a:pt x="349" y="1009"/>
                  </a:lnTo>
                  <a:lnTo>
                    <a:pt x="317" y="1019"/>
                  </a:lnTo>
                  <a:lnTo>
                    <a:pt x="289" y="1034"/>
                  </a:lnTo>
                  <a:lnTo>
                    <a:pt x="265" y="1054"/>
                  </a:lnTo>
                  <a:lnTo>
                    <a:pt x="246" y="1079"/>
                  </a:lnTo>
                  <a:lnTo>
                    <a:pt x="203" y="1067"/>
                  </a:lnTo>
                  <a:lnTo>
                    <a:pt x="237" y="1041"/>
                  </a:lnTo>
                  <a:lnTo>
                    <a:pt x="263" y="1009"/>
                  </a:lnTo>
                  <a:lnTo>
                    <a:pt x="284" y="975"/>
                  </a:lnTo>
                  <a:lnTo>
                    <a:pt x="296" y="940"/>
                  </a:lnTo>
                  <a:lnTo>
                    <a:pt x="299" y="904"/>
                  </a:lnTo>
                  <a:lnTo>
                    <a:pt x="298" y="869"/>
                  </a:lnTo>
                  <a:lnTo>
                    <a:pt x="288" y="833"/>
                  </a:lnTo>
                  <a:lnTo>
                    <a:pt x="276" y="798"/>
                  </a:lnTo>
                  <a:lnTo>
                    <a:pt x="260" y="763"/>
                  </a:lnTo>
                  <a:lnTo>
                    <a:pt x="243" y="732"/>
                  </a:lnTo>
                  <a:lnTo>
                    <a:pt x="227" y="701"/>
                  </a:lnTo>
                  <a:lnTo>
                    <a:pt x="202" y="651"/>
                  </a:lnTo>
                  <a:lnTo>
                    <a:pt x="187" y="603"/>
                  </a:lnTo>
                  <a:lnTo>
                    <a:pt x="180" y="553"/>
                  </a:lnTo>
                  <a:lnTo>
                    <a:pt x="185" y="507"/>
                  </a:lnTo>
                  <a:lnTo>
                    <a:pt x="199" y="459"/>
                  </a:lnTo>
                  <a:lnTo>
                    <a:pt x="223" y="415"/>
                  </a:lnTo>
                  <a:lnTo>
                    <a:pt x="256" y="372"/>
                  </a:lnTo>
                  <a:lnTo>
                    <a:pt x="296" y="337"/>
                  </a:lnTo>
                  <a:lnTo>
                    <a:pt x="339" y="309"/>
                  </a:lnTo>
                  <a:lnTo>
                    <a:pt x="384" y="291"/>
                  </a:lnTo>
                  <a:lnTo>
                    <a:pt x="430" y="281"/>
                  </a:lnTo>
                  <a:lnTo>
                    <a:pt x="476" y="279"/>
                  </a:lnTo>
                  <a:lnTo>
                    <a:pt x="524" y="286"/>
                  </a:lnTo>
                  <a:lnTo>
                    <a:pt x="572" y="297"/>
                  </a:lnTo>
                  <a:lnTo>
                    <a:pt x="616" y="317"/>
                  </a:lnTo>
                  <a:lnTo>
                    <a:pt x="661" y="344"/>
                  </a:lnTo>
                  <a:lnTo>
                    <a:pt x="648" y="354"/>
                  </a:lnTo>
                  <a:lnTo>
                    <a:pt x="636" y="365"/>
                  </a:lnTo>
                  <a:lnTo>
                    <a:pt x="633" y="368"/>
                  </a:lnTo>
                  <a:lnTo>
                    <a:pt x="631" y="372"/>
                  </a:lnTo>
                  <a:lnTo>
                    <a:pt x="631" y="375"/>
                  </a:lnTo>
                  <a:lnTo>
                    <a:pt x="635" y="380"/>
                  </a:lnTo>
                  <a:lnTo>
                    <a:pt x="636" y="382"/>
                  </a:lnTo>
                  <a:lnTo>
                    <a:pt x="640" y="383"/>
                  </a:lnTo>
                  <a:lnTo>
                    <a:pt x="645" y="385"/>
                  </a:lnTo>
                  <a:lnTo>
                    <a:pt x="648" y="383"/>
                  </a:lnTo>
                  <a:lnTo>
                    <a:pt x="653" y="382"/>
                  </a:lnTo>
                  <a:lnTo>
                    <a:pt x="692" y="352"/>
                  </a:lnTo>
                  <a:lnTo>
                    <a:pt x="735" y="329"/>
                  </a:lnTo>
                  <a:lnTo>
                    <a:pt x="782" y="311"/>
                  </a:lnTo>
                  <a:lnTo>
                    <a:pt x="821" y="302"/>
                  </a:lnTo>
                  <a:lnTo>
                    <a:pt x="858" y="302"/>
                  </a:lnTo>
                  <a:lnTo>
                    <a:pt x="892" y="309"/>
                  </a:lnTo>
                  <a:lnTo>
                    <a:pt x="924" y="321"/>
                  </a:lnTo>
                  <a:lnTo>
                    <a:pt x="953" y="339"/>
                  </a:lnTo>
                  <a:lnTo>
                    <a:pt x="980" y="362"/>
                  </a:lnTo>
                  <a:lnTo>
                    <a:pt x="1005" y="388"/>
                  </a:lnTo>
                  <a:lnTo>
                    <a:pt x="1028" y="418"/>
                  </a:lnTo>
                  <a:lnTo>
                    <a:pt x="1046" y="449"/>
                  </a:lnTo>
                  <a:lnTo>
                    <a:pt x="1006" y="448"/>
                  </a:lnTo>
                  <a:lnTo>
                    <a:pt x="965" y="451"/>
                  </a:lnTo>
                  <a:lnTo>
                    <a:pt x="927" y="461"/>
                  </a:lnTo>
                  <a:lnTo>
                    <a:pt x="891" y="474"/>
                  </a:lnTo>
                  <a:lnTo>
                    <a:pt x="886" y="476"/>
                  </a:lnTo>
                  <a:lnTo>
                    <a:pt x="884" y="479"/>
                  </a:lnTo>
                  <a:lnTo>
                    <a:pt x="884" y="482"/>
                  </a:lnTo>
                  <a:lnTo>
                    <a:pt x="884" y="487"/>
                  </a:lnTo>
                  <a:lnTo>
                    <a:pt x="886" y="491"/>
                  </a:lnTo>
                  <a:lnTo>
                    <a:pt x="889" y="492"/>
                  </a:lnTo>
                  <a:lnTo>
                    <a:pt x="894" y="496"/>
                  </a:lnTo>
                  <a:lnTo>
                    <a:pt x="897" y="496"/>
                  </a:lnTo>
                  <a:lnTo>
                    <a:pt x="902" y="494"/>
                  </a:lnTo>
                  <a:lnTo>
                    <a:pt x="940" y="481"/>
                  </a:lnTo>
                  <a:lnTo>
                    <a:pt x="982" y="474"/>
                  </a:lnTo>
                  <a:lnTo>
                    <a:pt x="1021" y="473"/>
                  </a:lnTo>
                  <a:lnTo>
                    <a:pt x="1062" y="479"/>
                  </a:lnTo>
                  <a:lnTo>
                    <a:pt x="1064" y="482"/>
                  </a:lnTo>
                  <a:lnTo>
                    <a:pt x="1069" y="484"/>
                  </a:lnTo>
                  <a:lnTo>
                    <a:pt x="1072" y="484"/>
                  </a:lnTo>
                  <a:lnTo>
                    <a:pt x="1076" y="482"/>
                  </a:lnTo>
                  <a:lnTo>
                    <a:pt x="1084" y="486"/>
                  </a:lnTo>
                  <a:lnTo>
                    <a:pt x="1114" y="499"/>
                  </a:lnTo>
                  <a:lnTo>
                    <a:pt x="1137" y="515"/>
                  </a:lnTo>
                  <a:lnTo>
                    <a:pt x="1158" y="537"/>
                  </a:lnTo>
                  <a:lnTo>
                    <a:pt x="1173" y="560"/>
                  </a:lnTo>
                  <a:lnTo>
                    <a:pt x="1186" y="585"/>
                  </a:lnTo>
                  <a:lnTo>
                    <a:pt x="1186" y="587"/>
                  </a:lnTo>
                  <a:lnTo>
                    <a:pt x="1186" y="588"/>
                  </a:lnTo>
                  <a:lnTo>
                    <a:pt x="1191" y="601"/>
                  </a:lnTo>
                  <a:lnTo>
                    <a:pt x="1196" y="615"/>
                  </a:lnTo>
                  <a:lnTo>
                    <a:pt x="1205" y="663"/>
                  </a:lnTo>
                  <a:lnTo>
                    <a:pt x="1206" y="712"/>
                  </a:lnTo>
                  <a:lnTo>
                    <a:pt x="1203" y="762"/>
                  </a:lnTo>
                  <a:lnTo>
                    <a:pt x="1196" y="806"/>
                  </a:lnTo>
                  <a:lnTo>
                    <a:pt x="1196" y="811"/>
                  </a:lnTo>
                  <a:lnTo>
                    <a:pt x="1198" y="816"/>
                  </a:lnTo>
                  <a:lnTo>
                    <a:pt x="1201" y="818"/>
                  </a:lnTo>
                  <a:lnTo>
                    <a:pt x="1205" y="821"/>
                  </a:lnTo>
                  <a:lnTo>
                    <a:pt x="1208" y="821"/>
                  </a:lnTo>
                  <a:lnTo>
                    <a:pt x="1211" y="821"/>
                  </a:lnTo>
                  <a:lnTo>
                    <a:pt x="1216" y="821"/>
                  </a:lnTo>
                  <a:lnTo>
                    <a:pt x="1218" y="818"/>
                  </a:lnTo>
                  <a:lnTo>
                    <a:pt x="1219" y="813"/>
                  </a:lnTo>
                  <a:lnTo>
                    <a:pt x="1228" y="767"/>
                  </a:lnTo>
                  <a:lnTo>
                    <a:pt x="1231" y="719"/>
                  </a:lnTo>
                  <a:lnTo>
                    <a:pt x="1229" y="671"/>
                  </a:lnTo>
                  <a:lnTo>
                    <a:pt x="1257" y="701"/>
                  </a:lnTo>
                  <a:lnTo>
                    <a:pt x="1290" y="724"/>
                  </a:lnTo>
                  <a:lnTo>
                    <a:pt x="1327" y="743"/>
                  </a:lnTo>
                  <a:lnTo>
                    <a:pt x="1366" y="757"/>
                  </a:lnTo>
                  <a:lnTo>
                    <a:pt x="1408" y="765"/>
                  </a:lnTo>
                  <a:lnTo>
                    <a:pt x="1411" y="763"/>
                  </a:lnTo>
                  <a:lnTo>
                    <a:pt x="1414" y="762"/>
                  </a:lnTo>
                  <a:lnTo>
                    <a:pt x="1418" y="758"/>
                  </a:lnTo>
                  <a:lnTo>
                    <a:pt x="1418" y="755"/>
                  </a:lnTo>
                  <a:lnTo>
                    <a:pt x="1418" y="752"/>
                  </a:lnTo>
                  <a:lnTo>
                    <a:pt x="1418" y="747"/>
                  </a:lnTo>
                  <a:lnTo>
                    <a:pt x="1414" y="743"/>
                  </a:lnTo>
                  <a:lnTo>
                    <a:pt x="1411" y="742"/>
                  </a:lnTo>
                  <a:lnTo>
                    <a:pt x="1408" y="740"/>
                  </a:lnTo>
                  <a:lnTo>
                    <a:pt x="1366" y="732"/>
                  </a:lnTo>
                  <a:lnTo>
                    <a:pt x="1328" y="717"/>
                  </a:lnTo>
                  <a:lnTo>
                    <a:pt x="1292" y="697"/>
                  </a:lnTo>
                  <a:lnTo>
                    <a:pt x="1262" y="671"/>
                  </a:lnTo>
                  <a:lnTo>
                    <a:pt x="1236" y="638"/>
                  </a:lnTo>
                  <a:lnTo>
                    <a:pt x="1216" y="601"/>
                  </a:lnTo>
                  <a:lnTo>
                    <a:pt x="1213" y="591"/>
                  </a:lnTo>
                  <a:lnTo>
                    <a:pt x="1210" y="583"/>
                  </a:lnTo>
                  <a:lnTo>
                    <a:pt x="1210" y="580"/>
                  </a:lnTo>
                  <a:lnTo>
                    <a:pt x="1193" y="550"/>
                  </a:lnTo>
                  <a:lnTo>
                    <a:pt x="1173" y="520"/>
                  </a:lnTo>
                  <a:lnTo>
                    <a:pt x="1147" y="496"/>
                  </a:lnTo>
                  <a:lnTo>
                    <a:pt x="1115" y="474"/>
                  </a:lnTo>
                  <a:lnTo>
                    <a:pt x="1097" y="464"/>
                  </a:lnTo>
                  <a:lnTo>
                    <a:pt x="1077" y="458"/>
                  </a:lnTo>
                  <a:lnTo>
                    <a:pt x="1059" y="423"/>
                  </a:lnTo>
                  <a:lnTo>
                    <a:pt x="1039" y="392"/>
                  </a:lnTo>
                  <a:lnTo>
                    <a:pt x="1016" y="362"/>
                  </a:lnTo>
                  <a:lnTo>
                    <a:pt x="990" y="335"/>
                  </a:lnTo>
                  <a:lnTo>
                    <a:pt x="962" y="312"/>
                  </a:lnTo>
                  <a:lnTo>
                    <a:pt x="930" y="296"/>
                  </a:lnTo>
                  <a:lnTo>
                    <a:pt x="896" y="283"/>
                  </a:lnTo>
                  <a:lnTo>
                    <a:pt x="859" y="278"/>
                  </a:lnTo>
                  <a:lnTo>
                    <a:pt x="820" y="279"/>
                  </a:lnTo>
                  <a:lnTo>
                    <a:pt x="772" y="289"/>
                  </a:lnTo>
                  <a:lnTo>
                    <a:pt x="725" y="307"/>
                  </a:lnTo>
                  <a:lnTo>
                    <a:pt x="683" y="330"/>
                  </a:lnTo>
                  <a:lnTo>
                    <a:pt x="640" y="302"/>
                  </a:lnTo>
                  <a:lnTo>
                    <a:pt x="595" y="279"/>
                  </a:lnTo>
                  <a:lnTo>
                    <a:pt x="549" y="263"/>
                  </a:lnTo>
                  <a:lnTo>
                    <a:pt x="501" y="254"/>
                  </a:lnTo>
                  <a:lnTo>
                    <a:pt x="451" y="253"/>
                  </a:lnTo>
                  <a:lnTo>
                    <a:pt x="402" y="259"/>
                  </a:lnTo>
                  <a:lnTo>
                    <a:pt x="354" y="276"/>
                  </a:lnTo>
                  <a:lnTo>
                    <a:pt x="314" y="297"/>
                  </a:lnTo>
                  <a:lnTo>
                    <a:pt x="278" y="322"/>
                  </a:lnTo>
                  <a:lnTo>
                    <a:pt x="245" y="350"/>
                  </a:lnTo>
                  <a:lnTo>
                    <a:pt x="215" y="383"/>
                  </a:lnTo>
                  <a:lnTo>
                    <a:pt x="189" y="420"/>
                  </a:lnTo>
                  <a:lnTo>
                    <a:pt x="170" y="459"/>
                  </a:lnTo>
                  <a:lnTo>
                    <a:pt x="157" y="502"/>
                  </a:lnTo>
                  <a:lnTo>
                    <a:pt x="152" y="542"/>
                  </a:lnTo>
                  <a:lnTo>
                    <a:pt x="154" y="578"/>
                  </a:lnTo>
                  <a:lnTo>
                    <a:pt x="162" y="615"/>
                  </a:lnTo>
                  <a:lnTo>
                    <a:pt x="175" y="649"/>
                  </a:lnTo>
                  <a:lnTo>
                    <a:pt x="190" y="684"/>
                  </a:lnTo>
                  <a:lnTo>
                    <a:pt x="208" y="717"/>
                  </a:lnTo>
                  <a:lnTo>
                    <a:pt x="227" y="752"/>
                  </a:lnTo>
                  <a:lnTo>
                    <a:pt x="245" y="785"/>
                  </a:lnTo>
                  <a:lnTo>
                    <a:pt x="258" y="821"/>
                  </a:lnTo>
                  <a:lnTo>
                    <a:pt x="268" y="857"/>
                  </a:lnTo>
                  <a:lnTo>
                    <a:pt x="271" y="892"/>
                  </a:lnTo>
                  <a:lnTo>
                    <a:pt x="268" y="927"/>
                  </a:lnTo>
                  <a:lnTo>
                    <a:pt x="260" y="960"/>
                  </a:lnTo>
                  <a:lnTo>
                    <a:pt x="245" y="991"/>
                  </a:lnTo>
                  <a:lnTo>
                    <a:pt x="223" y="1019"/>
                  </a:lnTo>
                  <a:lnTo>
                    <a:pt x="197" y="1043"/>
                  </a:lnTo>
                  <a:lnTo>
                    <a:pt x="162" y="1062"/>
                  </a:lnTo>
                  <a:lnTo>
                    <a:pt x="113" y="1066"/>
                  </a:lnTo>
                  <a:lnTo>
                    <a:pt x="101" y="1067"/>
                  </a:lnTo>
                  <a:lnTo>
                    <a:pt x="91" y="1071"/>
                  </a:lnTo>
                  <a:lnTo>
                    <a:pt x="101" y="1019"/>
                  </a:lnTo>
                  <a:lnTo>
                    <a:pt x="104" y="968"/>
                  </a:lnTo>
                  <a:lnTo>
                    <a:pt x="101" y="917"/>
                  </a:lnTo>
                  <a:lnTo>
                    <a:pt x="93" y="879"/>
                  </a:lnTo>
                  <a:lnTo>
                    <a:pt x="78" y="843"/>
                  </a:lnTo>
                  <a:lnTo>
                    <a:pt x="61" y="810"/>
                  </a:lnTo>
                  <a:lnTo>
                    <a:pt x="60" y="806"/>
                  </a:lnTo>
                  <a:lnTo>
                    <a:pt x="60" y="805"/>
                  </a:lnTo>
                  <a:lnTo>
                    <a:pt x="32" y="737"/>
                  </a:lnTo>
                  <a:lnTo>
                    <a:pt x="12" y="669"/>
                  </a:lnTo>
                  <a:lnTo>
                    <a:pt x="0" y="600"/>
                  </a:lnTo>
                  <a:lnTo>
                    <a:pt x="0" y="530"/>
                  </a:lnTo>
                  <a:lnTo>
                    <a:pt x="9" y="459"/>
                  </a:lnTo>
                  <a:lnTo>
                    <a:pt x="28" y="390"/>
                  </a:lnTo>
                  <a:lnTo>
                    <a:pt x="53" y="339"/>
                  </a:lnTo>
                  <a:lnTo>
                    <a:pt x="83" y="291"/>
                  </a:lnTo>
                  <a:lnTo>
                    <a:pt x="118" y="249"/>
                  </a:lnTo>
                  <a:lnTo>
                    <a:pt x="157" y="215"/>
                  </a:lnTo>
                  <a:lnTo>
                    <a:pt x="200" y="183"/>
                  </a:lnTo>
                  <a:lnTo>
                    <a:pt x="248" y="157"/>
                  </a:lnTo>
                  <a:lnTo>
                    <a:pt x="298" y="136"/>
                  </a:lnTo>
                  <a:lnTo>
                    <a:pt x="351" y="119"/>
                  </a:lnTo>
                  <a:lnTo>
                    <a:pt x="405" y="106"/>
                  </a:lnTo>
                  <a:lnTo>
                    <a:pt x="388" y="132"/>
                  </a:lnTo>
                  <a:lnTo>
                    <a:pt x="374" y="164"/>
                  </a:lnTo>
                  <a:lnTo>
                    <a:pt x="364" y="197"/>
                  </a:lnTo>
                  <a:lnTo>
                    <a:pt x="364" y="202"/>
                  </a:lnTo>
                  <a:lnTo>
                    <a:pt x="365" y="205"/>
                  </a:lnTo>
                  <a:lnTo>
                    <a:pt x="369" y="208"/>
                  </a:lnTo>
                  <a:lnTo>
                    <a:pt x="372" y="210"/>
                  </a:lnTo>
                  <a:lnTo>
                    <a:pt x="375" y="212"/>
                  </a:lnTo>
                  <a:lnTo>
                    <a:pt x="379" y="212"/>
                  </a:lnTo>
                  <a:lnTo>
                    <a:pt x="384" y="210"/>
                  </a:lnTo>
                  <a:lnTo>
                    <a:pt x="385" y="207"/>
                  </a:lnTo>
                  <a:lnTo>
                    <a:pt x="387" y="203"/>
                  </a:lnTo>
                  <a:lnTo>
                    <a:pt x="402" y="160"/>
                  </a:lnTo>
                  <a:lnTo>
                    <a:pt x="423" y="122"/>
                  </a:lnTo>
                  <a:lnTo>
                    <a:pt x="448" y="91"/>
                  </a:lnTo>
                  <a:lnTo>
                    <a:pt x="479" y="63"/>
                  </a:lnTo>
                  <a:lnTo>
                    <a:pt x="514" y="41"/>
                  </a:lnTo>
                  <a:lnTo>
                    <a:pt x="552" y="23"/>
                  </a:lnTo>
                  <a:lnTo>
                    <a:pt x="592" y="10"/>
                  </a:lnTo>
                  <a:lnTo>
                    <a:pt x="635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" name="Freeform 12"/>
            <p:cNvSpPr>
              <a:spLocks noEditPoints="1"/>
            </p:cNvSpPr>
            <p:nvPr/>
          </p:nvSpPr>
          <p:spPr bwMode="auto">
            <a:xfrm>
              <a:off x="7129463" y="1565275"/>
              <a:ext cx="1555750" cy="1185863"/>
            </a:xfrm>
            <a:custGeom>
              <a:avLst/>
              <a:gdLst>
                <a:gd name="T0" fmla="*/ 701 w 1959"/>
                <a:gd name="T1" fmla="*/ 605 h 1494"/>
                <a:gd name="T2" fmla="*/ 431 w 1959"/>
                <a:gd name="T3" fmla="*/ 825 h 1494"/>
                <a:gd name="T4" fmla="*/ 715 w 1959"/>
                <a:gd name="T5" fmla="*/ 717 h 1494"/>
                <a:gd name="T6" fmla="*/ 687 w 1959"/>
                <a:gd name="T7" fmla="*/ 648 h 1494"/>
                <a:gd name="T8" fmla="*/ 1064 w 1959"/>
                <a:gd name="T9" fmla="*/ 590 h 1494"/>
                <a:gd name="T10" fmla="*/ 1084 w 1959"/>
                <a:gd name="T11" fmla="*/ 455 h 1494"/>
                <a:gd name="T12" fmla="*/ 971 w 1959"/>
                <a:gd name="T13" fmla="*/ 471 h 1494"/>
                <a:gd name="T14" fmla="*/ 702 w 1959"/>
                <a:gd name="T15" fmla="*/ 364 h 1494"/>
                <a:gd name="T16" fmla="*/ 1264 w 1959"/>
                <a:gd name="T17" fmla="*/ 167 h 1494"/>
                <a:gd name="T18" fmla="*/ 848 w 1959"/>
                <a:gd name="T19" fmla="*/ 250 h 1494"/>
                <a:gd name="T20" fmla="*/ 549 w 1959"/>
                <a:gd name="T21" fmla="*/ 517 h 1494"/>
                <a:gd name="T22" fmla="*/ 331 w 1959"/>
                <a:gd name="T23" fmla="*/ 858 h 1494"/>
                <a:gd name="T24" fmla="*/ 608 w 1959"/>
                <a:gd name="T25" fmla="*/ 1031 h 1494"/>
                <a:gd name="T26" fmla="*/ 606 w 1959"/>
                <a:gd name="T27" fmla="*/ 942 h 1494"/>
                <a:gd name="T28" fmla="*/ 520 w 1959"/>
                <a:gd name="T29" fmla="*/ 939 h 1494"/>
                <a:gd name="T30" fmla="*/ 476 w 1959"/>
                <a:gd name="T31" fmla="*/ 598 h 1494"/>
                <a:gd name="T32" fmla="*/ 801 w 1959"/>
                <a:gd name="T33" fmla="*/ 261 h 1494"/>
                <a:gd name="T34" fmla="*/ 1199 w 1959"/>
                <a:gd name="T35" fmla="*/ 199 h 1494"/>
                <a:gd name="T36" fmla="*/ 1365 w 1959"/>
                <a:gd name="T37" fmla="*/ 344 h 1494"/>
                <a:gd name="T38" fmla="*/ 1498 w 1959"/>
                <a:gd name="T39" fmla="*/ 38 h 1494"/>
                <a:gd name="T40" fmla="*/ 1609 w 1959"/>
                <a:gd name="T41" fmla="*/ 179 h 1494"/>
                <a:gd name="T42" fmla="*/ 1725 w 1959"/>
                <a:gd name="T43" fmla="*/ 45 h 1494"/>
                <a:gd name="T44" fmla="*/ 1830 w 1959"/>
                <a:gd name="T45" fmla="*/ 189 h 1494"/>
                <a:gd name="T46" fmla="*/ 1304 w 1959"/>
                <a:gd name="T47" fmla="*/ 354 h 1494"/>
                <a:gd name="T48" fmla="*/ 1394 w 1959"/>
                <a:gd name="T49" fmla="*/ 539 h 1494"/>
                <a:gd name="T50" fmla="*/ 1259 w 1959"/>
                <a:gd name="T51" fmla="*/ 802 h 1494"/>
                <a:gd name="T52" fmla="*/ 1419 w 1959"/>
                <a:gd name="T53" fmla="*/ 1233 h 1494"/>
                <a:gd name="T54" fmla="*/ 1234 w 1959"/>
                <a:gd name="T55" fmla="*/ 947 h 1494"/>
                <a:gd name="T56" fmla="*/ 1163 w 1959"/>
                <a:gd name="T57" fmla="*/ 983 h 1494"/>
                <a:gd name="T58" fmla="*/ 1279 w 1959"/>
                <a:gd name="T59" fmla="*/ 691 h 1494"/>
                <a:gd name="T60" fmla="*/ 1241 w 1959"/>
                <a:gd name="T61" fmla="*/ 347 h 1494"/>
                <a:gd name="T62" fmla="*/ 1127 w 1959"/>
                <a:gd name="T63" fmla="*/ 567 h 1494"/>
                <a:gd name="T64" fmla="*/ 811 w 1959"/>
                <a:gd name="T65" fmla="*/ 825 h 1494"/>
                <a:gd name="T66" fmla="*/ 492 w 1959"/>
                <a:gd name="T67" fmla="*/ 1183 h 1494"/>
                <a:gd name="T68" fmla="*/ 326 w 1959"/>
                <a:gd name="T69" fmla="*/ 968 h 1494"/>
                <a:gd name="T70" fmla="*/ 221 w 1959"/>
                <a:gd name="T71" fmla="*/ 1168 h 1494"/>
                <a:gd name="T72" fmla="*/ 524 w 1959"/>
                <a:gd name="T73" fmla="*/ 1211 h 1494"/>
                <a:gd name="T74" fmla="*/ 783 w 1959"/>
                <a:gd name="T75" fmla="*/ 1213 h 1494"/>
                <a:gd name="T76" fmla="*/ 912 w 1959"/>
                <a:gd name="T77" fmla="*/ 812 h 1494"/>
                <a:gd name="T78" fmla="*/ 1176 w 1959"/>
                <a:gd name="T79" fmla="*/ 1206 h 1494"/>
                <a:gd name="T80" fmla="*/ 1059 w 1959"/>
                <a:gd name="T81" fmla="*/ 1173 h 1494"/>
                <a:gd name="T82" fmla="*/ 1081 w 1959"/>
                <a:gd name="T83" fmla="*/ 1021 h 1494"/>
                <a:gd name="T84" fmla="*/ 1043 w 1959"/>
                <a:gd name="T85" fmla="*/ 892 h 1494"/>
                <a:gd name="T86" fmla="*/ 856 w 1959"/>
                <a:gd name="T87" fmla="*/ 1008 h 1494"/>
                <a:gd name="T88" fmla="*/ 927 w 1959"/>
                <a:gd name="T89" fmla="*/ 1059 h 1494"/>
                <a:gd name="T90" fmla="*/ 907 w 1959"/>
                <a:gd name="T91" fmla="*/ 1372 h 1494"/>
                <a:gd name="T92" fmla="*/ 887 w 1959"/>
                <a:gd name="T93" fmla="*/ 1386 h 1494"/>
                <a:gd name="T94" fmla="*/ 659 w 1959"/>
                <a:gd name="T95" fmla="*/ 1380 h 1494"/>
                <a:gd name="T96" fmla="*/ 601 w 1959"/>
                <a:gd name="T97" fmla="*/ 1253 h 1494"/>
                <a:gd name="T98" fmla="*/ 364 w 1959"/>
                <a:gd name="T99" fmla="*/ 1471 h 1494"/>
                <a:gd name="T100" fmla="*/ 296 w 1959"/>
                <a:gd name="T101" fmla="*/ 1309 h 1494"/>
                <a:gd name="T102" fmla="*/ 203 w 1959"/>
                <a:gd name="T103" fmla="*/ 1289 h 1494"/>
                <a:gd name="T104" fmla="*/ 149 w 1959"/>
                <a:gd name="T105" fmla="*/ 1097 h 1494"/>
                <a:gd name="T106" fmla="*/ 0 w 1959"/>
                <a:gd name="T107" fmla="*/ 859 h 1494"/>
                <a:gd name="T108" fmla="*/ 198 w 1959"/>
                <a:gd name="T109" fmla="*/ 930 h 1494"/>
                <a:gd name="T110" fmla="*/ 81 w 1959"/>
                <a:gd name="T111" fmla="*/ 580 h 1494"/>
                <a:gd name="T112" fmla="*/ 279 w 1959"/>
                <a:gd name="T113" fmla="*/ 600 h 1494"/>
                <a:gd name="T114" fmla="*/ 426 w 1959"/>
                <a:gd name="T115" fmla="*/ 247 h 1494"/>
                <a:gd name="T116" fmla="*/ 479 w 1959"/>
                <a:gd name="T117" fmla="*/ 425 h 1494"/>
                <a:gd name="T118" fmla="*/ 907 w 1959"/>
                <a:gd name="T119" fmla="*/ 93 h 1494"/>
                <a:gd name="T120" fmla="*/ 970 w 1959"/>
                <a:gd name="T121" fmla="*/ 121 h 1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959" h="1494">
                  <a:moveTo>
                    <a:pt x="702" y="364"/>
                  </a:moveTo>
                  <a:lnTo>
                    <a:pt x="697" y="364"/>
                  </a:lnTo>
                  <a:lnTo>
                    <a:pt x="694" y="367"/>
                  </a:lnTo>
                  <a:lnTo>
                    <a:pt x="692" y="370"/>
                  </a:lnTo>
                  <a:lnTo>
                    <a:pt x="691" y="375"/>
                  </a:lnTo>
                  <a:lnTo>
                    <a:pt x="691" y="380"/>
                  </a:lnTo>
                  <a:lnTo>
                    <a:pt x="694" y="384"/>
                  </a:lnTo>
                  <a:lnTo>
                    <a:pt x="715" y="408"/>
                  </a:lnTo>
                  <a:lnTo>
                    <a:pt x="732" y="436"/>
                  </a:lnTo>
                  <a:lnTo>
                    <a:pt x="744" y="466"/>
                  </a:lnTo>
                  <a:lnTo>
                    <a:pt x="750" y="498"/>
                  </a:lnTo>
                  <a:lnTo>
                    <a:pt x="747" y="529"/>
                  </a:lnTo>
                  <a:lnTo>
                    <a:pt x="737" y="555"/>
                  </a:lnTo>
                  <a:lnTo>
                    <a:pt x="722" y="582"/>
                  </a:lnTo>
                  <a:lnTo>
                    <a:pt x="701" y="605"/>
                  </a:lnTo>
                  <a:lnTo>
                    <a:pt x="677" y="625"/>
                  </a:lnTo>
                  <a:lnTo>
                    <a:pt x="651" y="643"/>
                  </a:lnTo>
                  <a:lnTo>
                    <a:pt x="625" y="658"/>
                  </a:lnTo>
                  <a:lnTo>
                    <a:pt x="590" y="658"/>
                  </a:lnTo>
                  <a:lnTo>
                    <a:pt x="557" y="666"/>
                  </a:lnTo>
                  <a:lnTo>
                    <a:pt x="522" y="681"/>
                  </a:lnTo>
                  <a:lnTo>
                    <a:pt x="496" y="701"/>
                  </a:lnTo>
                  <a:lnTo>
                    <a:pt x="474" y="726"/>
                  </a:lnTo>
                  <a:lnTo>
                    <a:pt x="454" y="752"/>
                  </a:lnTo>
                  <a:lnTo>
                    <a:pt x="438" y="782"/>
                  </a:lnTo>
                  <a:lnTo>
                    <a:pt x="425" y="812"/>
                  </a:lnTo>
                  <a:lnTo>
                    <a:pt x="425" y="816"/>
                  </a:lnTo>
                  <a:lnTo>
                    <a:pt x="425" y="820"/>
                  </a:lnTo>
                  <a:lnTo>
                    <a:pt x="428" y="823"/>
                  </a:lnTo>
                  <a:lnTo>
                    <a:pt x="431" y="825"/>
                  </a:lnTo>
                  <a:lnTo>
                    <a:pt x="435" y="826"/>
                  </a:lnTo>
                  <a:lnTo>
                    <a:pt x="440" y="826"/>
                  </a:lnTo>
                  <a:lnTo>
                    <a:pt x="443" y="825"/>
                  </a:lnTo>
                  <a:lnTo>
                    <a:pt x="446" y="821"/>
                  </a:lnTo>
                  <a:lnTo>
                    <a:pt x="448" y="818"/>
                  </a:lnTo>
                  <a:lnTo>
                    <a:pt x="463" y="785"/>
                  </a:lnTo>
                  <a:lnTo>
                    <a:pt x="483" y="754"/>
                  </a:lnTo>
                  <a:lnTo>
                    <a:pt x="506" y="727"/>
                  </a:lnTo>
                  <a:lnTo>
                    <a:pt x="534" y="702"/>
                  </a:lnTo>
                  <a:lnTo>
                    <a:pt x="563" y="689"/>
                  </a:lnTo>
                  <a:lnTo>
                    <a:pt x="593" y="683"/>
                  </a:lnTo>
                  <a:lnTo>
                    <a:pt x="625" y="683"/>
                  </a:lnTo>
                  <a:lnTo>
                    <a:pt x="656" y="689"/>
                  </a:lnTo>
                  <a:lnTo>
                    <a:pt x="686" y="701"/>
                  </a:lnTo>
                  <a:lnTo>
                    <a:pt x="715" y="717"/>
                  </a:lnTo>
                  <a:lnTo>
                    <a:pt x="744" y="736"/>
                  </a:lnTo>
                  <a:lnTo>
                    <a:pt x="770" y="755"/>
                  </a:lnTo>
                  <a:lnTo>
                    <a:pt x="775" y="759"/>
                  </a:lnTo>
                  <a:lnTo>
                    <a:pt x="778" y="759"/>
                  </a:lnTo>
                  <a:lnTo>
                    <a:pt x="783" y="759"/>
                  </a:lnTo>
                  <a:lnTo>
                    <a:pt x="786" y="757"/>
                  </a:lnTo>
                  <a:lnTo>
                    <a:pt x="790" y="754"/>
                  </a:lnTo>
                  <a:lnTo>
                    <a:pt x="791" y="750"/>
                  </a:lnTo>
                  <a:lnTo>
                    <a:pt x="791" y="747"/>
                  </a:lnTo>
                  <a:lnTo>
                    <a:pt x="790" y="742"/>
                  </a:lnTo>
                  <a:lnTo>
                    <a:pt x="788" y="739"/>
                  </a:lnTo>
                  <a:lnTo>
                    <a:pt x="748" y="709"/>
                  </a:lnTo>
                  <a:lnTo>
                    <a:pt x="706" y="683"/>
                  </a:lnTo>
                  <a:lnTo>
                    <a:pt x="661" y="664"/>
                  </a:lnTo>
                  <a:lnTo>
                    <a:pt x="687" y="648"/>
                  </a:lnTo>
                  <a:lnTo>
                    <a:pt x="712" y="628"/>
                  </a:lnTo>
                  <a:lnTo>
                    <a:pt x="734" y="605"/>
                  </a:lnTo>
                  <a:lnTo>
                    <a:pt x="752" y="580"/>
                  </a:lnTo>
                  <a:lnTo>
                    <a:pt x="765" y="554"/>
                  </a:lnTo>
                  <a:lnTo>
                    <a:pt x="786" y="534"/>
                  </a:lnTo>
                  <a:lnTo>
                    <a:pt x="808" y="516"/>
                  </a:lnTo>
                  <a:lnTo>
                    <a:pt x="833" y="501"/>
                  </a:lnTo>
                  <a:lnTo>
                    <a:pt x="867" y="486"/>
                  </a:lnTo>
                  <a:lnTo>
                    <a:pt x="900" y="483"/>
                  </a:lnTo>
                  <a:lnTo>
                    <a:pt x="933" y="486"/>
                  </a:lnTo>
                  <a:lnTo>
                    <a:pt x="963" y="498"/>
                  </a:lnTo>
                  <a:lnTo>
                    <a:pt x="993" y="514"/>
                  </a:lnTo>
                  <a:lnTo>
                    <a:pt x="1019" y="536"/>
                  </a:lnTo>
                  <a:lnTo>
                    <a:pt x="1043" y="562"/>
                  </a:lnTo>
                  <a:lnTo>
                    <a:pt x="1064" y="590"/>
                  </a:lnTo>
                  <a:lnTo>
                    <a:pt x="1067" y="593"/>
                  </a:lnTo>
                  <a:lnTo>
                    <a:pt x="1072" y="595"/>
                  </a:lnTo>
                  <a:lnTo>
                    <a:pt x="1076" y="595"/>
                  </a:lnTo>
                  <a:lnTo>
                    <a:pt x="1081" y="593"/>
                  </a:lnTo>
                  <a:lnTo>
                    <a:pt x="1084" y="592"/>
                  </a:lnTo>
                  <a:lnTo>
                    <a:pt x="1085" y="588"/>
                  </a:lnTo>
                  <a:lnTo>
                    <a:pt x="1087" y="585"/>
                  </a:lnTo>
                  <a:lnTo>
                    <a:pt x="1087" y="582"/>
                  </a:lnTo>
                  <a:lnTo>
                    <a:pt x="1085" y="577"/>
                  </a:lnTo>
                  <a:lnTo>
                    <a:pt x="1061" y="546"/>
                  </a:lnTo>
                  <a:lnTo>
                    <a:pt x="1034" y="517"/>
                  </a:lnTo>
                  <a:lnTo>
                    <a:pt x="1006" y="493"/>
                  </a:lnTo>
                  <a:lnTo>
                    <a:pt x="1034" y="484"/>
                  </a:lnTo>
                  <a:lnTo>
                    <a:pt x="1061" y="471"/>
                  </a:lnTo>
                  <a:lnTo>
                    <a:pt x="1084" y="455"/>
                  </a:lnTo>
                  <a:lnTo>
                    <a:pt x="1102" y="432"/>
                  </a:lnTo>
                  <a:lnTo>
                    <a:pt x="1104" y="427"/>
                  </a:lnTo>
                  <a:lnTo>
                    <a:pt x="1104" y="423"/>
                  </a:lnTo>
                  <a:lnTo>
                    <a:pt x="1102" y="418"/>
                  </a:lnTo>
                  <a:lnTo>
                    <a:pt x="1099" y="417"/>
                  </a:lnTo>
                  <a:lnTo>
                    <a:pt x="1095" y="413"/>
                  </a:lnTo>
                  <a:lnTo>
                    <a:pt x="1090" y="413"/>
                  </a:lnTo>
                  <a:lnTo>
                    <a:pt x="1087" y="413"/>
                  </a:lnTo>
                  <a:lnTo>
                    <a:pt x="1084" y="415"/>
                  </a:lnTo>
                  <a:lnTo>
                    <a:pt x="1081" y="418"/>
                  </a:lnTo>
                  <a:lnTo>
                    <a:pt x="1064" y="438"/>
                  </a:lnTo>
                  <a:lnTo>
                    <a:pt x="1044" y="453"/>
                  </a:lnTo>
                  <a:lnTo>
                    <a:pt x="1021" y="463"/>
                  </a:lnTo>
                  <a:lnTo>
                    <a:pt x="996" y="470"/>
                  </a:lnTo>
                  <a:lnTo>
                    <a:pt x="971" y="471"/>
                  </a:lnTo>
                  <a:lnTo>
                    <a:pt x="970" y="473"/>
                  </a:lnTo>
                  <a:lnTo>
                    <a:pt x="940" y="463"/>
                  </a:lnTo>
                  <a:lnTo>
                    <a:pt x="910" y="458"/>
                  </a:lnTo>
                  <a:lnTo>
                    <a:pt x="876" y="460"/>
                  </a:lnTo>
                  <a:lnTo>
                    <a:pt x="839" y="470"/>
                  </a:lnTo>
                  <a:lnTo>
                    <a:pt x="805" y="488"/>
                  </a:lnTo>
                  <a:lnTo>
                    <a:pt x="773" y="511"/>
                  </a:lnTo>
                  <a:lnTo>
                    <a:pt x="773" y="499"/>
                  </a:lnTo>
                  <a:lnTo>
                    <a:pt x="773" y="486"/>
                  </a:lnTo>
                  <a:lnTo>
                    <a:pt x="765" y="453"/>
                  </a:lnTo>
                  <a:lnTo>
                    <a:pt x="752" y="422"/>
                  </a:lnTo>
                  <a:lnTo>
                    <a:pt x="734" y="392"/>
                  </a:lnTo>
                  <a:lnTo>
                    <a:pt x="710" y="367"/>
                  </a:lnTo>
                  <a:lnTo>
                    <a:pt x="707" y="364"/>
                  </a:lnTo>
                  <a:lnTo>
                    <a:pt x="702" y="364"/>
                  </a:lnTo>
                  <a:close/>
                  <a:moveTo>
                    <a:pt x="1237" y="0"/>
                  </a:moveTo>
                  <a:lnTo>
                    <a:pt x="1275" y="4"/>
                  </a:lnTo>
                  <a:lnTo>
                    <a:pt x="1312" y="10"/>
                  </a:lnTo>
                  <a:lnTo>
                    <a:pt x="1345" y="20"/>
                  </a:lnTo>
                  <a:lnTo>
                    <a:pt x="1375" y="32"/>
                  </a:lnTo>
                  <a:lnTo>
                    <a:pt x="1398" y="43"/>
                  </a:lnTo>
                  <a:lnTo>
                    <a:pt x="1418" y="55"/>
                  </a:lnTo>
                  <a:lnTo>
                    <a:pt x="1432" y="63"/>
                  </a:lnTo>
                  <a:lnTo>
                    <a:pt x="1403" y="93"/>
                  </a:lnTo>
                  <a:lnTo>
                    <a:pt x="1376" y="126"/>
                  </a:lnTo>
                  <a:lnTo>
                    <a:pt x="1353" y="161"/>
                  </a:lnTo>
                  <a:lnTo>
                    <a:pt x="1335" y="197"/>
                  </a:lnTo>
                  <a:lnTo>
                    <a:pt x="1315" y="182"/>
                  </a:lnTo>
                  <a:lnTo>
                    <a:pt x="1290" y="172"/>
                  </a:lnTo>
                  <a:lnTo>
                    <a:pt x="1264" y="167"/>
                  </a:lnTo>
                  <a:lnTo>
                    <a:pt x="1236" y="167"/>
                  </a:lnTo>
                  <a:lnTo>
                    <a:pt x="1209" y="171"/>
                  </a:lnTo>
                  <a:lnTo>
                    <a:pt x="1173" y="182"/>
                  </a:lnTo>
                  <a:lnTo>
                    <a:pt x="1140" y="200"/>
                  </a:lnTo>
                  <a:lnTo>
                    <a:pt x="1110" y="222"/>
                  </a:lnTo>
                  <a:lnTo>
                    <a:pt x="1090" y="240"/>
                  </a:lnTo>
                  <a:lnTo>
                    <a:pt x="1071" y="256"/>
                  </a:lnTo>
                  <a:lnTo>
                    <a:pt x="1051" y="270"/>
                  </a:lnTo>
                  <a:lnTo>
                    <a:pt x="1026" y="281"/>
                  </a:lnTo>
                  <a:lnTo>
                    <a:pt x="998" y="286"/>
                  </a:lnTo>
                  <a:lnTo>
                    <a:pt x="970" y="285"/>
                  </a:lnTo>
                  <a:lnTo>
                    <a:pt x="942" y="278"/>
                  </a:lnTo>
                  <a:lnTo>
                    <a:pt x="915" y="270"/>
                  </a:lnTo>
                  <a:lnTo>
                    <a:pt x="881" y="260"/>
                  </a:lnTo>
                  <a:lnTo>
                    <a:pt x="848" y="250"/>
                  </a:lnTo>
                  <a:lnTo>
                    <a:pt x="816" y="242"/>
                  </a:lnTo>
                  <a:lnTo>
                    <a:pt x="786" y="237"/>
                  </a:lnTo>
                  <a:lnTo>
                    <a:pt x="755" y="237"/>
                  </a:lnTo>
                  <a:lnTo>
                    <a:pt x="725" y="243"/>
                  </a:lnTo>
                  <a:lnTo>
                    <a:pt x="696" y="256"/>
                  </a:lnTo>
                  <a:lnTo>
                    <a:pt x="664" y="278"/>
                  </a:lnTo>
                  <a:lnTo>
                    <a:pt x="643" y="299"/>
                  </a:lnTo>
                  <a:lnTo>
                    <a:pt x="626" y="324"/>
                  </a:lnTo>
                  <a:lnTo>
                    <a:pt x="613" y="351"/>
                  </a:lnTo>
                  <a:lnTo>
                    <a:pt x="603" y="379"/>
                  </a:lnTo>
                  <a:lnTo>
                    <a:pt x="595" y="408"/>
                  </a:lnTo>
                  <a:lnTo>
                    <a:pt x="587" y="436"/>
                  </a:lnTo>
                  <a:lnTo>
                    <a:pt x="577" y="466"/>
                  </a:lnTo>
                  <a:lnTo>
                    <a:pt x="565" y="493"/>
                  </a:lnTo>
                  <a:lnTo>
                    <a:pt x="549" y="517"/>
                  </a:lnTo>
                  <a:lnTo>
                    <a:pt x="529" y="541"/>
                  </a:lnTo>
                  <a:lnTo>
                    <a:pt x="504" y="559"/>
                  </a:lnTo>
                  <a:lnTo>
                    <a:pt x="476" y="574"/>
                  </a:lnTo>
                  <a:lnTo>
                    <a:pt x="449" y="584"/>
                  </a:lnTo>
                  <a:lnTo>
                    <a:pt x="425" y="595"/>
                  </a:lnTo>
                  <a:lnTo>
                    <a:pt x="402" y="605"/>
                  </a:lnTo>
                  <a:lnTo>
                    <a:pt x="378" y="620"/>
                  </a:lnTo>
                  <a:lnTo>
                    <a:pt x="357" y="638"/>
                  </a:lnTo>
                  <a:lnTo>
                    <a:pt x="337" y="664"/>
                  </a:lnTo>
                  <a:lnTo>
                    <a:pt x="322" y="694"/>
                  </a:lnTo>
                  <a:lnTo>
                    <a:pt x="312" y="727"/>
                  </a:lnTo>
                  <a:lnTo>
                    <a:pt x="309" y="760"/>
                  </a:lnTo>
                  <a:lnTo>
                    <a:pt x="312" y="793"/>
                  </a:lnTo>
                  <a:lnTo>
                    <a:pt x="319" y="826"/>
                  </a:lnTo>
                  <a:lnTo>
                    <a:pt x="331" y="858"/>
                  </a:lnTo>
                  <a:lnTo>
                    <a:pt x="350" y="888"/>
                  </a:lnTo>
                  <a:lnTo>
                    <a:pt x="373" y="914"/>
                  </a:lnTo>
                  <a:lnTo>
                    <a:pt x="400" y="934"/>
                  </a:lnTo>
                  <a:lnTo>
                    <a:pt x="431" y="949"/>
                  </a:lnTo>
                  <a:lnTo>
                    <a:pt x="464" y="959"/>
                  </a:lnTo>
                  <a:lnTo>
                    <a:pt x="499" y="962"/>
                  </a:lnTo>
                  <a:lnTo>
                    <a:pt x="534" y="962"/>
                  </a:lnTo>
                  <a:lnTo>
                    <a:pt x="555" y="973"/>
                  </a:lnTo>
                  <a:lnTo>
                    <a:pt x="575" y="987"/>
                  </a:lnTo>
                  <a:lnTo>
                    <a:pt x="592" y="1005"/>
                  </a:lnTo>
                  <a:lnTo>
                    <a:pt x="598" y="1015"/>
                  </a:lnTo>
                  <a:lnTo>
                    <a:pt x="605" y="1025"/>
                  </a:lnTo>
                  <a:lnTo>
                    <a:pt x="608" y="1030"/>
                  </a:lnTo>
                  <a:lnTo>
                    <a:pt x="608" y="1030"/>
                  </a:lnTo>
                  <a:lnTo>
                    <a:pt x="608" y="1031"/>
                  </a:lnTo>
                  <a:lnTo>
                    <a:pt x="608" y="1031"/>
                  </a:lnTo>
                  <a:lnTo>
                    <a:pt x="608" y="1031"/>
                  </a:lnTo>
                  <a:lnTo>
                    <a:pt x="610" y="1035"/>
                  </a:lnTo>
                  <a:lnTo>
                    <a:pt x="613" y="1038"/>
                  </a:lnTo>
                  <a:lnTo>
                    <a:pt x="618" y="1038"/>
                  </a:lnTo>
                  <a:lnTo>
                    <a:pt x="621" y="1038"/>
                  </a:lnTo>
                  <a:lnTo>
                    <a:pt x="626" y="1038"/>
                  </a:lnTo>
                  <a:lnTo>
                    <a:pt x="630" y="1036"/>
                  </a:lnTo>
                  <a:lnTo>
                    <a:pt x="631" y="1033"/>
                  </a:lnTo>
                  <a:lnTo>
                    <a:pt x="631" y="1028"/>
                  </a:lnTo>
                  <a:lnTo>
                    <a:pt x="631" y="1025"/>
                  </a:lnTo>
                  <a:lnTo>
                    <a:pt x="616" y="997"/>
                  </a:lnTo>
                  <a:lnTo>
                    <a:pt x="596" y="973"/>
                  </a:lnTo>
                  <a:lnTo>
                    <a:pt x="572" y="955"/>
                  </a:lnTo>
                  <a:lnTo>
                    <a:pt x="606" y="942"/>
                  </a:lnTo>
                  <a:lnTo>
                    <a:pt x="638" y="922"/>
                  </a:lnTo>
                  <a:lnTo>
                    <a:pt x="664" y="897"/>
                  </a:lnTo>
                  <a:lnTo>
                    <a:pt x="668" y="892"/>
                  </a:lnTo>
                  <a:lnTo>
                    <a:pt x="668" y="889"/>
                  </a:lnTo>
                  <a:lnTo>
                    <a:pt x="668" y="884"/>
                  </a:lnTo>
                  <a:lnTo>
                    <a:pt x="666" y="881"/>
                  </a:lnTo>
                  <a:lnTo>
                    <a:pt x="663" y="879"/>
                  </a:lnTo>
                  <a:lnTo>
                    <a:pt x="659" y="876"/>
                  </a:lnTo>
                  <a:lnTo>
                    <a:pt x="656" y="876"/>
                  </a:lnTo>
                  <a:lnTo>
                    <a:pt x="651" y="878"/>
                  </a:lnTo>
                  <a:lnTo>
                    <a:pt x="648" y="879"/>
                  </a:lnTo>
                  <a:lnTo>
                    <a:pt x="620" y="906"/>
                  </a:lnTo>
                  <a:lnTo>
                    <a:pt x="588" y="924"/>
                  </a:lnTo>
                  <a:lnTo>
                    <a:pt x="555" y="935"/>
                  </a:lnTo>
                  <a:lnTo>
                    <a:pt x="520" y="939"/>
                  </a:lnTo>
                  <a:lnTo>
                    <a:pt x="486" y="935"/>
                  </a:lnTo>
                  <a:lnTo>
                    <a:pt x="453" y="927"/>
                  </a:lnTo>
                  <a:lnTo>
                    <a:pt x="421" y="912"/>
                  </a:lnTo>
                  <a:lnTo>
                    <a:pt x="393" y="892"/>
                  </a:lnTo>
                  <a:lnTo>
                    <a:pt x="370" y="868"/>
                  </a:lnTo>
                  <a:lnTo>
                    <a:pt x="350" y="838"/>
                  </a:lnTo>
                  <a:lnTo>
                    <a:pt x="339" y="803"/>
                  </a:lnTo>
                  <a:lnTo>
                    <a:pt x="334" y="765"/>
                  </a:lnTo>
                  <a:lnTo>
                    <a:pt x="337" y="731"/>
                  </a:lnTo>
                  <a:lnTo>
                    <a:pt x="347" y="698"/>
                  </a:lnTo>
                  <a:lnTo>
                    <a:pt x="365" y="666"/>
                  </a:lnTo>
                  <a:lnTo>
                    <a:pt x="388" y="640"/>
                  </a:lnTo>
                  <a:lnTo>
                    <a:pt x="416" y="620"/>
                  </a:lnTo>
                  <a:lnTo>
                    <a:pt x="449" y="607"/>
                  </a:lnTo>
                  <a:lnTo>
                    <a:pt x="476" y="598"/>
                  </a:lnTo>
                  <a:lnTo>
                    <a:pt x="502" y="587"/>
                  </a:lnTo>
                  <a:lnTo>
                    <a:pt x="527" y="574"/>
                  </a:lnTo>
                  <a:lnTo>
                    <a:pt x="550" y="557"/>
                  </a:lnTo>
                  <a:lnTo>
                    <a:pt x="568" y="536"/>
                  </a:lnTo>
                  <a:lnTo>
                    <a:pt x="588" y="499"/>
                  </a:lnTo>
                  <a:lnTo>
                    <a:pt x="603" y="460"/>
                  </a:lnTo>
                  <a:lnTo>
                    <a:pt x="616" y="420"/>
                  </a:lnTo>
                  <a:lnTo>
                    <a:pt x="630" y="380"/>
                  </a:lnTo>
                  <a:lnTo>
                    <a:pt x="646" y="342"/>
                  </a:lnTo>
                  <a:lnTo>
                    <a:pt x="669" y="308"/>
                  </a:lnTo>
                  <a:lnTo>
                    <a:pt x="692" y="283"/>
                  </a:lnTo>
                  <a:lnTo>
                    <a:pt x="717" y="268"/>
                  </a:lnTo>
                  <a:lnTo>
                    <a:pt x="745" y="261"/>
                  </a:lnTo>
                  <a:lnTo>
                    <a:pt x="772" y="258"/>
                  </a:lnTo>
                  <a:lnTo>
                    <a:pt x="801" y="261"/>
                  </a:lnTo>
                  <a:lnTo>
                    <a:pt x="829" y="268"/>
                  </a:lnTo>
                  <a:lnTo>
                    <a:pt x="859" y="276"/>
                  </a:lnTo>
                  <a:lnTo>
                    <a:pt x="887" y="286"/>
                  </a:lnTo>
                  <a:lnTo>
                    <a:pt x="915" y="296"/>
                  </a:lnTo>
                  <a:lnTo>
                    <a:pt x="943" y="303"/>
                  </a:lnTo>
                  <a:lnTo>
                    <a:pt x="973" y="309"/>
                  </a:lnTo>
                  <a:lnTo>
                    <a:pt x="1001" y="309"/>
                  </a:lnTo>
                  <a:lnTo>
                    <a:pt x="1031" y="304"/>
                  </a:lnTo>
                  <a:lnTo>
                    <a:pt x="1059" y="296"/>
                  </a:lnTo>
                  <a:lnTo>
                    <a:pt x="1084" y="280"/>
                  </a:lnTo>
                  <a:lnTo>
                    <a:pt x="1105" y="261"/>
                  </a:lnTo>
                  <a:lnTo>
                    <a:pt x="1127" y="243"/>
                  </a:lnTo>
                  <a:lnTo>
                    <a:pt x="1148" y="225"/>
                  </a:lnTo>
                  <a:lnTo>
                    <a:pt x="1171" y="210"/>
                  </a:lnTo>
                  <a:lnTo>
                    <a:pt x="1199" y="199"/>
                  </a:lnTo>
                  <a:lnTo>
                    <a:pt x="1221" y="192"/>
                  </a:lnTo>
                  <a:lnTo>
                    <a:pt x="1246" y="190"/>
                  </a:lnTo>
                  <a:lnTo>
                    <a:pt x="1269" y="192"/>
                  </a:lnTo>
                  <a:lnTo>
                    <a:pt x="1292" y="197"/>
                  </a:lnTo>
                  <a:lnTo>
                    <a:pt x="1312" y="209"/>
                  </a:lnTo>
                  <a:lnTo>
                    <a:pt x="1327" y="227"/>
                  </a:lnTo>
                  <a:lnTo>
                    <a:pt x="1322" y="266"/>
                  </a:lnTo>
                  <a:lnTo>
                    <a:pt x="1328" y="304"/>
                  </a:lnTo>
                  <a:lnTo>
                    <a:pt x="1345" y="344"/>
                  </a:lnTo>
                  <a:lnTo>
                    <a:pt x="1346" y="347"/>
                  </a:lnTo>
                  <a:lnTo>
                    <a:pt x="1351" y="351"/>
                  </a:lnTo>
                  <a:lnTo>
                    <a:pt x="1355" y="351"/>
                  </a:lnTo>
                  <a:lnTo>
                    <a:pt x="1358" y="349"/>
                  </a:lnTo>
                  <a:lnTo>
                    <a:pt x="1361" y="347"/>
                  </a:lnTo>
                  <a:lnTo>
                    <a:pt x="1365" y="344"/>
                  </a:lnTo>
                  <a:lnTo>
                    <a:pt x="1366" y="341"/>
                  </a:lnTo>
                  <a:lnTo>
                    <a:pt x="1366" y="337"/>
                  </a:lnTo>
                  <a:lnTo>
                    <a:pt x="1365" y="332"/>
                  </a:lnTo>
                  <a:lnTo>
                    <a:pt x="1351" y="299"/>
                  </a:lnTo>
                  <a:lnTo>
                    <a:pt x="1346" y="268"/>
                  </a:lnTo>
                  <a:lnTo>
                    <a:pt x="1350" y="235"/>
                  </a:lnTo>
                  <a:lnTo>
                    <a:pt x="1351" y="232"/>
                  </a:lnTo>
                  <a:lnTo>
                    <a:pt x="1351" y="228"/>
                  </a:lnTo>
                  <a:lnTo>
                    <a:pt x="1351" y="223"/>
                  </a:lnTo>
                  <a:lnTo>
                    <a:pt x="1366" y="187"/>
                  </a:lnTo>
                  <a:lnTo>
                    <a:pt x="1386" y="152"/>
                  </a:lnTo>
                  <a:lnTo>
                    <a:pt x="1411" y="119"/>
                  </a:lnTo>
                  <a:lnTo>
                    <a:pt x="1439" y="88"/>
                  </a:lnTo>
                  <a:lnTo>
                    <a:pt x="1469" y="61"/>
                  </a:lnTo>
                  <a:lnTo>
                    <a:pt x="1498" y="38"/>
                  </a:lnTo>
                  <a:lnTo>
                    <a:pt x="1541" y="28"/>
                  </a:lnTo>
                  <a:lnTo>
                    <a:pt x="1583" y="27"/>
                  </a:lnTo>
                  <a:lnTo>
                    <a:pt x="1621" y="30"/>
                  </a:lnTo>
                  <a:lnTo>
                    <a:pt x="1654" y="35"/>
                  </a:lnTo>
                  <a:lnTo>
                    <a:pt x="1679" y="42"/>
                  </a:lnTo>
                  <a:lnTo>
                    <a:pt x="1655" y="60"/>
                  </a:lnTo>
                  <a:lnTo>
                    <a:pt x="1636" y="85"/>
                  </a:lnTo>
                  <a:lnTo>
                    <a:pt x="1621" y="111"/>
                  </a:lnTo>
                  <a:lnTo>
                    <a:pt x="1609" y="139"/>
                  </a:lnTo>
                  <a:lnTo>
                    <a:pt x="1599" y="164"/>
                  </a:lnTo>
                  <a:lnTo>
                    <a:pt x="1599" y="169"/>
                  </a:lnTo>
                  <a:lnTo>
                    <a:pt x="1599" y="172"/>
                  </a:lnTo>
                  <a:lnTo>
                    <a:pt x="1603" y="175"/>
                  </a:lnTo>
                  <a:lnTo>
                    <a:pt x="1606" y="177"/>
                  </a:lnTo>
                  <a:lnTo>
                    <a:pt x="1609" y="179"/>
                  </a:lnTo>
                  <a:lnTo>
                    <a:pt x="1614" y="179"/>
                  </a:lnTo>
                  <a:lnTo>
                    <a:pt x="1617" y="177"/>
                  </a:lnTo>
                  <a:lnTo>
                    <a:pt x="1621" y="174"/>
                  </a:lnTo>
                  <a:lnTo>
                    <a:pt x="1622" y="171"/>
                  </a:lnTo>
                  <a:lnTo>
                    <a:pt x="1629" y="152"/>
                  </a:lnTo>
                  <a:lnTo>
                    <a:pt x="1639" y="131"/>
                  </a:lnTo>
                  <a:lnTo>
                    <a:pt x="1649" y="109"/>
                  </a:lnTo>
                  <a:lnTo>
                    <a:pt x="1662" y="88"/>
                  </a:lnTo>
                  <a:lnTo>
                    <a:pt x="1679" y="71"/>
                  </a:lnTo>
                  <a:lnTo>
                    <a:pt x="1695" y="60"/>
                  </a:lnTo>
                  <a:lnTo>
                    <a:pt x="1715" y="55"/>
                  </a:lnTo>
                  <a:lnTo>
                    <a:pt x="1718" y="55"/>
                  </a:lnTo>
                  <a:lnTo>
                    <a:pt x="1721" y="52"/>
                  </a:lnTo>
                  <a:lnTo>
                    <a:pt x="1725" y="48"/>
                  </a:lnTo>
                  <a:lnTo>
                    <a:pt x="1725" y="45"/>
                  </a:lnTo>
                  <a:lnTo>
                    <a:pt x="1725" y="42"/>
                  </a:lnTo>
                  <a:lnTo>
                    <a:pt x="1773" y="37"/>
                  </a:lnTo>
                  <a:lnTo>
                    <a:pt x="1812" y="38"/>
                  </a:lnTo>
                  <a:lnTo>
                    <a:pt x="1849" y="43"/>
                  </a:lnTo>
                  <a:lnTo>
                    <a:pt x="1878" y="52"/>
                  </a:lnTo>
                  <a:lnTo>
                    <a:pt x="1903" y="63"/>
                  </a:lnTo>
                  <a:lnTo>
                    <a:pt x="1923" y="75"/>
                  </a:lnTo>
                  <a:lnTo>
                    <a:pt x="1940" y="88"/>
                  </a:lnTo>
                  <a:lnTo>
                    <a:pt x="1951" y="98"/>
                  </a:lnTo>
                  <a:lnTo>
                    <a:pt x="1959" y="108"/>
                  </a:lnTo>
                  <a:lnTo>
                    <a:pt x="1923" y="123"/>
                  </a:lnTo>
                  <a:lnTo>
                    <a:pt x="1890" y="141"/>
                  </a:lnTo>
                  <a:lnTo>
                    <a:pt x="1859" y="162"/>
                  </a:lnTo>
                  <a:lnTo>
                    <a:pt x="1832" y="189"/>
                  </a:lnTo>
                  <a:lnTo>
                    <a:pt x="1830" y="189"/>
                  </a:lnTo>
                  <a:lnTo>
                    <a:pt x="1771" y="200"/>
                  </a:lnTo>
                  <a:lnTo>
                    <a:pt x="1713" y="217"/>
                  </a:lnTo>
                  <a:lnTo>
                    <a:pt x="1659" y="238"/>
                  </a:lnTo>
                  <a:lnTo>
                    <a:pt x="1607" y="265"/>
                  </a:lnTo>
                  <a:lnTo>
                    <a:pt x="1560" y="296"/>
                  </a:lnTo>
                  <a:lnTo>
                    <a:pt x="1517" y="334"/>
                  </a:lnTo>
                  <a:lnTo>
                    <a:pt x="1477" y="377"/>
                  </a:lnTo>
                  <a:lnTo>
                    <a:pt x="1444" y="425"/>
                  </a:lnTo>
                  <a:lnTo>
                    <a:pt x="1416" y="481"/>
                  </a:lnTo>
                  <a:lnTo>
                    <a:pt x="1411" y="489"/>
                  </a:lnTo>
                  <a:lnTo>
                    <a:pt x="1401" y="456"/>
                  </a:lnTo>
                  <a:lnTo>
                    <a:pt x="1384" y="423"/>
                  </a:lnTo>
                  <a:lnTo>
                    <a:pt x="1363" y="395"/>
                  </a:lnTo>
                  <a:lnTo>
                    <a:pt x="1337" y="372"/>
                  </a:lnTo>
                  <a:lnTo>
                    <a:pt x="1304" y="354"/>
                  </a:lnTo>
                  <a:lnTo>
                    <a:pt x="1300" y="354"/>
                  </a:lnTo>
                  <a:lnTo>
                    <a:pt x="1297" y="354"/>
                  </a:lnTo>
                  <a:lnTo>
                    <a:pt x="1294" y="357"/>
                  </a:lnTo>
                  <a:lnTo>
                    <a:pt x="1292" y="360"/>
                  </a:lnTo>
                  <a:lnTo>
                    <a:pt x="1290" y="364"/>
                  </a:lnTo>
                  <a:lnTo>
                    <a:pt x="1290" y="367"/>
                  </a:lnTo>
                  <a:lnTo>
                    <a:pt x="1292" y="372"/>
                  </a:lnTo>
                  <a:lnTo>
                    <a:pt x="1294" y="375"/>
                  </a:lnTo>
                  <a:lnTo>
                    <a:pt x="1299" y="377"/>
                  </a:lnTo>
                  <a:lnTo>
                    <a:pt x="1325" y="394"/>
                  </a:lnTo>
                  <a:lnTo>
                    <a:pt x="1346" y="415"/>
                  </a:lnTo>
                  <a:lnTo>
                    <a:pt x="1366" y="443"/>
                  </a:lnTo>
                  <a:lnTo>
                    <a:pt x="1381" y="473"/>
                  </a:lnTo>
                  <a:lnTo>
                    <a:pt x="1389" y="506"/>
                  </a:lnTo>
                  <a:lnTo>
                    <a:pt x="1394" y="539"/>
                  </a:lnTo>
                  <a:lnTo>
                    <a:pt x="1381" y="603"/>
                  </a:lnTo>
                  <a:lnTo>
                    <a:pt x="1378" y="668"/>
                  </a:lnTo>
                  <a:lnTo>
                    <a:pt x="1383" y="734"/>
                  </a:lnTo>
                  <a:lnTo>
                    <a:pt x="1394" y="798"/>
                  </a:lnTo>
                  <a:lnTo>
                    <a:pt x="1414" y="861"/>
                  </a:lnTo>
                  <a:lnTo>
                    <a:pt x="1373" y="830"/>
                  </a:lnTo>
                  <a:lnTo>
                    <a:pt x="1325" y="803"/>
                  </a:lnTo>
                  <a:lnTo>
                    <a:pt x="1272" y="783"/>
                  </a:lnTo>
                  <a:lnTo>
                    <a:pt x="1267" y="782"/>
                  </a:lnTo>
                  <a:lnTo>
                    <a:pt x="1264" y="783"/>
                  </a:lnTo>
                  <a:lnTo>
                    <a:pt x="1261" y="785"/>
                  </a:lnTo>
                  <a:lnTo>
                    <a:pt x="1259" y="788"/>
                  </a:lnTo>
                  <a:lnTo>
                    <a:pt x="1257" y="793"/>
                  </a:lnTo>
                  <a:lnTo>
                    <a:pt x="1257" y="797"/>
                  </a:lnTo>
                  <a:lnTo>
                    <a:pt x="1259" y="802"/>
                  </a:lnTo>
                  <a:lnTo>
                    <a:pt x="1262" y="805"/>
                  </a:lnTo>
                  <a:lnTo>
                    <a:pt x="1266" y="807"/>
                  </a:lnTo>
                  <a:lnTo>
                    <a:pt x="1308" y="823"/>
                  </a:lnTo>
                  <a:lnTo>
                    <a:pt x="1348" y="843"/>
                  </a:lnTo>
                  <a:lnTo>
                    <a:pt x="1384" y="868"/>
                  </a:lnTo>
                  <a:lnTo>
                    <a:pt x="1414" y="896"/>
                  </a:lnTo>
                  <a:lnTo>
                    <a:pt x="1441" y="929"/>
                  </a:lnTo>
                  <a:lnTo>
                    <a:pt x="1462" y="967"/>
                  </a:lnTo>
                  <a:lnTo>
                    <a:pt x="1475" y="1008"/>
                  </a:lnTo>
                  <a:lnTo>
                    <a:pt x="1484" y="1054"/>
                  </a:lnTo>
                  <a:lnTo>
                    <a:pt x="1484" y="1101"/>
                  </a:lnTo>
                  <a:lnTo>
                    <a:pt x="1479" y="1149"/>
                  </a:lnTo>
                  <a:lnTo>
                    <a:pt x="1465" y="1193"/>
                  </a:lnTo>
                  <a:lnTo>
                    <a:pt x="1441" y="1211"/>
                  </a:lnTo>
                  <a:lnTo>
                    <a:pt x="1419" y="1233"/>
                  </a:lnTo>
                  <a:lnTo>
                    <a:pt x="1403" y="1259"/>
                  </a:lnTo>
                  <a:lnTo>
                    <a:pt x="1366" y="1263"/>
                  </a:lnTo>
                  <a:lnTo>
                    <a:pt x="1330" y="1259"/>
                  </a:lnTo>
                  <a:lnTo>
                    <a:pt x="1294" y="1251"/>
                  </a:lnTo>
                  <a:lnTo>
                    <a:pt x="1259" y="1238"/>
                  </a:lnTo>
                  <a:lnTo>
                    <a:pt x="1228" y="1220"/>
                  </a:lnTo>
                  <a:lnTo>
                    <a:pt x="1201" y="1195"/>
                  </a:lnTo>
                  <a:lnTo>
                    <a:pt x="1181" y="1165"/>
                  </a:lnTo>
                  <a:lnTo>
                    <a:pt x="1166" y="1132"/>
                  </a:lnTo>
                  <a:lnTo>
                    <a:pt x="1158" y="1092"/>
                  </a:lnTo>
                  <a:lnTo>
                    <a:pt x="1158" y="1056"/>
                  </a:lnTo>
                  <a:lnTo>
                    <a:pt x="1168" y="1023"/>
                  </a:lnTo>
                  <a:lnTo>
                    <a:pt x="1185" y="993"/>
                  </a:lnTo>
                  <a:lnTo>
                    <a:pt x="1206" y="967"/>
                  </a:lnTo>
                  <a:lnTo>
                    <a:pt x="1234" y="947"/>
                  </a:lnTo>
                  <a:lnTo>
                    <a:pt x="1266" y="930"/>
                  </a:lnTo>
                  <a:lnTo>
                    <a:pt x="1300" y="921"/>
                  </a:lnTo>
                  <a:lnTo>
                    <a:pt x="1304" y="919"/>
                  </a:lnTo>
                  <a:lnTo>
                    <a:pt x="1307" y="917"/>
                  </a:lnTo>
                  <a:lnTo>
                    <a:pt x="1308" y="914"/>
                  </a:lnTo>
                  <a:lnTo>
                    <a:pt x="1308" y="909"/>
                  </a:lnTo>
                  <a:lnTo>
                    <a:pt x="1307" y="906"/>
                  </a:lnTo>
                  <a:lnTo>
                    <a:pt x="1305" y="902"/>
                  </a:lnTo>
                  <a:lnTo>
                    <a:pt x="1302" y="899"/>
                  </a:lnTo>
                  <a:lnTo>
                    <a:pt x="1299" y="897"/>
                  </a:lnTo>
                  <a:lnTo>
                    <a:pt x="1294" y="897"/>
                  </a:lnTo>
                  <a:lnTo>
                    <a:pt x="1252" y="909"/>
                  </a:lnTo>
                  <a:lnTo>
                    <a:pt x="1218" y="929"/>
                  </a:lnTo>
                  <a:lnTo>
                    <a:pt x="1186" y="954"/>
                  </a:lnTo>
                  <a:lnTo>
                    <a:pt x="1163" y="983"/>
                  </a:lnTo>
                  <a:lnTo>
                    <a:pt x="1143" y="952"/>
                  </a:lnTo>
                  <a:lnTo>
                    <a:pt x="1128" y="919"/>
                  </a:lnTo>
                  <a:lnTo>
                    <a:pt x="1120" y="888"/>
                  </a:lnTo>
                  <a:lnTo>
                    <a:pt x="1120" y="854"/>
                  </a:lnTo>
                  <a:lnTo>
                    <a:pt x="1128" y="825"/>
                  </a:lnTo>
                  <a:lnTo>
                    <a:pt x="1145" y="793"/>
                  </a:lnTo>
                  <a:lnTo>
                    <a:pt x="1171" y="765"/>
                  </a:lnTo>
                  <a:lnTo>
                    <a:pt x="1203" y="742"/>
                  </a:lnTo>
                  <a:lnTo>
                    <a:pt x="1236" y="722"/>
                  </a:lnTo>
                  <a:lnTo>
                    <a:pt x="1272" y="709"/>
                  </a:lnTo>
                  <a:lnTo>
                    <a:pt x="1277" y="706"/>
                  </a:lnTo>
                  <a:lnTo>
                    <a:pt x="1279" y="702"/>
                  </a:lnTo>
                  <a:lnTo>
                    <a:pt x="1280" y="699"/>
                  </a:lnTo>
                  <a:lnTo>
                    <a:pt x="1280" y="694"/>
                  </a:lnTo>
                  <a:lnTo>
                    <a:pt x="1279" y="691"/>
                  </a:lnTo>
                  <a:lnTo>
                    <a:pt x="1277" y="688"/>
                  </a:lnTo>
                  <a:lnTo>
                    <a:pt x="1274" y="686"/>
                  </a:lnTo>
                  <a:lnTo>
                    <a:pt x="1270" y="684"/>
                  </a:lnTo>
                  <a:lnTo>
                    <a:pt x="1266" y="684"/>
                  </a:lnTo>
                  <a:lnTo>
                    <a:pt x="1224" y="702"/>
                  </a:lnTo>
                  <a:lnTo>
                    <a:pt x="1185" y="724"/>
                  </a:lnTo>
                  <a:lnTo>
                    <a:pt x="1170" y="683"/>
                  </a:lnTo>
                  <a:lnTo>
                    <a:pt x="1158" y="638"/>
                  </a:lnTo>
                  <a:lnTo>
                    <a:pt x="1152" y="592"/>
                  </a:lnTo>
                  <a:lnTo>
                    <a:pt x="1150" y="547"/>
                  </a:lnTo>
                  <a:lnTo>
                    <a:pt x="1155" y="503"/>
                  </a:lnTo>
                  <a:lnTo>
                    <a:pt x="1165" y="460"/>
                  </a:lnTo>
                  <a:lnTo>
                    <a:pt x="1183" y="418"/>
                  </a:lnTo>
                  <a:lnTo>
                    <a:pt x="1208" y="380"/>
                  </a:lnTo>
                  <a:lnTo>
                    <a:pt x="1241" y="347"/>
                  </a:lnTo>
                  <a:lnTo>
                    <a:pt x="1244" y="344"/>
                  </a:lnTo>
                  <a:lnTo>
                    <a:pt x="1244" y="339"/>
                  </a:lnTo>
                  <a:lnTo>
                    <a:pt x="1244" y="336"/>
                  </a:lnTo>
                  <a:lnTo>
                    <a:pt x="1242" y="332"/>
                  </a:lnTo>
                  <a:lnTo>
                    <a:pt x="1239" y="329"/>
                  </a:lnTo>
                  <a:lnTo>
                    <a:pt x="1236" y="327"/>
                  </a:lnTo>
                  <a:lnTo>
                    <a:pt x="1232" y="327"/>
                  </a:lnTo>
                  <a:lnTo>
                    <a:pt x="1228" y="327"/>
                  </a:lnTo>
                  <a:lnTo>
                    <a:pt x="1224" y="329"/>
                  </a:lnTo>
                  <a:lnTo>
                    <a:pt x="1191" y="362"/>
                  </a:lnTo>
                  <a:lnTo>
                    <a:pt x="1166" y="398"/>
                  </a:lnTo>
                  <a:lnTo>
                    <a:pt x="1147" y="438"/>
                  </a:lnTo>
                  <a:lnTo>
                    <a:pt x="1135" y="479"/>
                  </a:lnTo>
                  <a:lnTo>
                    <a:pt x="1128" y="522"/>
                  </a:lnTo>
                  <a:lnTo>
                    <a:pt x="1127" y="567"/>
                  </a:lnTo>
                  <a:lnTo>
                    <a:pt x="1130" y="612"/>
                  </a:lnTo>
                  <a:lnTo>
                    <a:pt x="1138" y="655"/>
                  </a:lnTo>
                  <a:lnTo>
                    <a:pt x="1150" y="698"/>
                  </a:lnTo>
                  <a:lnTo>
                    <a:pt x="1165" y="739"/>
                  </a:lnTo>
                  <a:lnTo>
                    <a:pt x="1145" y="755"/>
                  </a:lnTo>
                  <a:lnTo>
                    <a:pt x="1128" y="775"/>
                  </a:lnTo>
                  <a:lnTo>
                    <a:pt x="1109" y="803"/>
                  </a:lnTo>
                  <a:lnTo>
                    <a:pt x="1097" y="831"/>
                  </a:lnTo>
                  <a:lnTo>
                    <a:pt x="1059" y="808"/>
                  </a:lnTo>
                  <a:lnTo>
                    <a:pt x="1018" y="793"/>
                  </a:lnTo>
                  <a:lnTo>
                    <a:pt x="975" y="785"/>
                  </a:lnTo>
                  <a:lnTo>
                    <a:pt x="933" y="785"/>
                  </a:lnTo>
                  <a:lnTo>
                    <a:pt x="891" y="792"/>
                  </a:lnTo>
                  <a:lnTo>
                    <a:pt x="851" y="805"/>
                  </a:lnTo>
                  <a:lnTo>
                    <a:pt x="811" y="825"/>
                  </a:lnTo>
                  <a:lnTo>
                    <a:pt x="777" y="851"/>
                  </a:lnTo>
                  <a:lnTo>
                    <a:pt x="744" y="884"/>
                  </a:lnTo>
                  <a:lnTo>
                    <a:pt x="719" y="919"/>
                  </a:lnTo>
                  <a:lnTo>
                    <a:pt x="702" y="957"/>
                  </a:lnTo>
                  <a:lnTo>
                    <a:pt x="692" y="997"/>
                  </a:lnTo>
                  <a:lnTo>
                    <a:pt x="691" y="1038"/>
                  </a:lnTo>
                  <a:lnTo>
                    <a:pt x="691" y="1038"/>
                  </a:lnTo>
                  <a:lnTo>
                    <a:pt x="677" y="1069"/>
                  </a:lnTo>
                  <a:lnTo>
                    <a:pt x="661" y="1099"/>
                  </a:lnTo>
                  <a:lnTo>
                    <a:pt x="641" y="1125"/>
                  </a:lnTo>
                  <a:lnTo>
                    <a:pt x="616" y="1149"/>
                  </a:lnTo>
                  <a:lnTo>
                    <a:pt x="590" y="1167"/>
                  </a:lnTo>
                  <a:lnTo>
                    <a:pt x="560" y="1178"/>
                  </a:lnTo>
                  <a:lnTo>
                    <a:pt x="527" y="1185"/>
                  </a:lnTo>
                  <a:lnTo>
                    <a:pt x="492" y="1183"/>
                  </a:lnTo>
                  <a:lnTo>
                    <a:pt x="458" y="1175"/>
                  </a:lnTo>
                  <a:lnTo>
                    <a:pt x="426" y="1160"/>
                  </a:lnTo>
                  <a:lnTo>
                    <a:pt x="398" y="1139"/>
                  </a:lnTo>
                  <a:lnTo>
                    <a:pt x="377" y="1112"/>
                  </a:lnTo>
                  <a:lnTo>
                    <a:pt x="359" y="1084"/>
                  </a:lnTo>
                  <a:lnTo>
                    <a:pt x="347" y="1051"/>
                  </a:lnTo>
                  <a:lnTo>
                    <a:pt x="342" y="1016"/>
                  </a:lnTo>
                  <a:lnTo>
                    <a:pt x="344" y="982"/>
                  </a:lnTo>
                  <a:lnTo>
                    <a:pt x="344" y="977"/>
                  </a:lnTo>
                  <a:lnTo>
                    <a:pt x="342" y="973"/>
                  </a:lnTo>
                  <a:lnTo>
                    <a:pt x="340" y="970"/>
                  </a:lnTo>
                  <a:lnTo>
                    <a:pt x="337" y="968"/>
                  </a:lnTo>
                  <a:lnTo>
                    <a:pt x="332" y="967"/>
                  </a:lnTo>
                  <a:lnTo>
                    <a:pt x="329" y="967"/>
                  </a:lnTo>
                  <a:lnTo>
                    <a:pt x="326" y="968"/>
                  </a:lnTo>
                  <a:lnTo>
                    <a:pt x="322" y="972"/>
                  </a:lnTo>
                  <a:lnTo>
                    <a:pt x="321" y="975"/>
                  </a:lnTo>
                  <a:lnTo>
                    <a:pt x="319" y="1016"/>
                  </a:lnTo>
                  <a:lnTo>
                    <a:pt x="324" y="1053"/>
                  </a:lnTo>
                  <a:lnTo>
                    <a:pt x="335" y="1089"/>
                  </a:lnTo>
                  <a:lnTo>
                    <a:pt x="352" y="1120"/>
                  </a:lnTo>
                  <a:lnTo>
                    <a:pt x="326" y="1117"/>
                  </a:lnTo>
                  <a:lnTo>
                    <a:pt x="297" y="1119"/>
                  </a:lnTo>
                  <a:lnTo>
                    <a:pt x="271" y="1125"/>
                  </a:lnTo>
                  <a:lnTo>
                    <a:pt x="245" y="1137"/>
                  </a:lnTo>
                  <a:lnTo>
                    <a:pt x="223" y="1154"/>
                  </a:lnTo>
                  <a:lnTo>
                    <a:pt x="220" y="1157"/>
                  </a:lnTo>
                  <a:lnTo>
                    <a:pt x="218" y="1160"/>
                  </a:lnTo>
                  <a:lnTo>
                    <a:pt x="220" y="1165"/>
                  </a:lnTo>
                  <a:lnTo>
                    <a:pt x="221" y="1168"/>
                  </a:lnTo>
                  <a:lnTo>
                    <a:pt x="223" y="1170"/>
                  </a:lnTo>
                  <a:lnTo>
                    <a:pt x="228" y="1172"/>
                  </a:lnTo>
                  <a:lnTo>
                    <a:pt x="231" y="1173"/>
                  </a:lnTo>
                  <a:lnTo>
                    <a:pt x="235" y="1172"/>
                  </a:lnTo>
                  <a:lnTo>
                    <a:pt x="240" y="1170"/>
                  </a:lnTo>
                  <a:lnTo>
                    <a:pt x="263" y="1154"/>
                  </a:lnTo>
                  <a:lnTo>
                    <a:pt x="291" y="1145"/>
                  </a:lnTo>
                  <a:lnTo>
                    <a:pt x="319" y="1142"/>
                  </a:lnTo>
                  <a:lnTo>
                    <a:pt x="349" y="1144"/>
                  </a:lnTo>
                  <a:lnTo>
                    <a:pt x="375" y="1150"/>
                  </a:lnTo>
                  <a:lnTo>
                    <a:pt x="378" y="1150"/>
                  </a:lnTo>
                  <a:lnTo>
                    <a:pt x="410" y="1175"/>
                  </a:lnTo>
                  <a:lnTo>
                    <a:pt x="445" y="1195"/>
                  </a:lnTo>
                  <a:lnTo>
                    <a:pt x="486" y="1208"/>
                  </a:lnTo>
                  <a:lnTo>
                    <a:pt x="524" y="1211"/>
                  </a:lnTo>
                  <a:lnTo>
                    <a:pt x="560" y="1206"/>
                  </a:lnTo>
                  <a:lnTo>
                    <a:pt x="595" y="1193"/>
                  </a:lnTo>
                  <a:lnTo>
                    <a:pt x="626" y="1173"/>
                  </a:lnTo>
                  <a:lnTo>
                    <a:pt x="653" y="1147"/>
                  </a:lnTo>
                  <a:lnTo>
                    <a:pt x="677" y="1117"/>
                  </a:lnTo>
                  <a:lnTo>
                    <a:pt x="697" y="1084"/>
                  </a:lnTo>
                  <a:lnTo>
                    <a:pt x="710" y="1132"/>
                  </a:lnTo>
                  <a:lnTo>
                    <a:pt x="734" y="1178"/>
                  </a:lnTo>
                  <a:lnTo>
                    <a:pt x="763" y="1218"/>
                  </a:lnTo>
                  <a:lnTo>
                    <a:pt x="767" y="1221"/>
                  </a:lnTo>
                  <a:lnTo>
                    <a:pt x="772" y="1223"/>
                  </a:lnTo>
                  <a:lnTo>
                    <a:pt x="775" y="1221"/>
                  </a:lnTo>
                  <a:lnTo>
                    <a:pt x="778" y="1220"/>
                  </a:lnTo>
                  <a:lnTo>
                    <a:pt x="782" y="1218"/>
                  </a:lnTo>
                  <a:lnTo>
                    <a:pt x="783" y="1213"/>
                  </a:lnTo>
                  <a:lnTo>
                    <a:pt x="783" y="1210"/>
                  </a:lnTo>
                  <a:lnTo>
                    <a:pt x="783" y="1205"/>
                  </a:lnTo>
                  <a:lnTo>
                    <a:pt x="780" y="1201"/>
                  </a:lnTo>
                  <a:lnTo>
                    <a:pt x="753" y="1165"/>
                  </a:lnTo>
                  <a:lnTo>
                    <a:pt x="734" y="1125"/>
                  </a:lnTo>
                  <a:lnTo>
                    <a:pt x="720" y="1082"/>
                  </a:lnTo>
                  <a:lnTo>
                    <a:pt x="715" y="1040"/>
                  </a:lnTo>
                  <a:lnTo>
                    <a:pt x="719" y="997"/>
                  </a:lnTo>
                  <a:lnTo>
                    <a:pt x="732" y="954"/>
                  </a:lnTo>
                  <a:lnTo>
                    <a:pt x="752" y="912"/>
                  </a:lnTo>
                  <a:lnTo>
                    <a:pt x="777" y="881"/>
                  </a:lnTo>
                  <a:lnTo>
                    <a:pt x="806" y="854"/>
                  </a:lnTo>
                  <a:lnTo>
                    <a:pt x="838" y="835"/>
                  </a:lnTo>
                  <a:lnTo>
                    <a:pt x="874" y="820"/>
                  </a:lnTo>
                  <a:lnTo>
                    <a:pt x="912" y="812"/>
                  </a:lnTo>
                  <a:lnTo>
                    <a:pt x="950" y="808"/>
                  </a:lnTo>
                  <a:lnTo>
                    <a:pt x="988" y="812"/>
                  </a:lnTo>
                  <a:lnTo>
                    <a:pt x="1026" y="821"/>
                  </a:lnTo>
                  <a:lnTo>
                    <a:pt x="1061" y="836"/>
                  </a:lnTo>
                  <a:lnTo>
                    <a:pt x="1094" y="858"/>
                  </a:lnTo>
                  <a:lnTo>
                    <a:pt x="1097" y="897"/>
                  </a:lnTo>
                  <a:lnTo>
                    <a:pt x="1109" y="935"/>
                  </a:lnTo>
                  <a:lnTo>
                    <a:pt x="1127" y="972"/>
                  </a:lnTo>
                  <a:lnTo>
                    <a:pt x="1150" y="1006"/>
                  </a:lnTo>
                  <a:lnTo>
                    <a:pt x="1140" y="1038"/>
                  </a:lnTo>
                  <a:lnTo>
                    <a:pt x="1135" y="1074"/>
                  </a:lnTo>
                  <a:lnTo>
                    <a:pt x="1135" y="1111"/>
                  </a:lnTo>
                  <a:lnTo>
                    <a:pt x="1143" y="1147"/>
                  </a:lnTo>
                  <a:lnTo>
                    <a:pt x="1156" y="1178"/>
                  </a:lnTo>
                  <a:lnTo>
                    <a:pt x="1176" y="1206"/>
                  </a:lnTo>
                  <a:lnTo>
                    <a:pt x="1178" y="1210"/>
                  </a:lnTo>
                  <a:lnTo>
                    <a:pt x="1180" y="1213"/>
                  </a:lnTo>
                  <a:lnTo>
                    <a:pt x="1188" y="1220"/>
                  </a:lnTo>
                  <a:lnTo>
                    <a:pt x="1196" y="1228"/>
                  </a:lnTo>
                  <a:lnTo>
                    <a:pt x="1221" y="1246"/>
                  </a:lnTo>
                  <a:lnTo>
                    <a:pt x="1249" y="1263"/>
                  </a:lnTo>
                  <a:lnTo>
                    <a:pt x="1214" y="1279"/>
                  </a:lnTo>
                  <a:lnTo>
                    <a:pt x="1181" y="1302"/>
                  </a:lnTo>
                  <a:lnTo>
                    <a:pt x="1155" y="1327"/>
                  </a:lnTo>
                  <a:lnTo>
                    <a:pt x="1133" y="1358"/>
                  </a:lnTo>
                  <a:lnTo>
                    <a:pt x="1102" y="1317"/>
                  </a:lnTo>
                  <a:lnTo>
                    <a:pt x="1079" y="1272"/>
                  </a:lnTo>
                  <a:lnTo>
                    <a:pt x="1064" y="1226"/>
                  </a:lnTo>
                  <a:lnTo>
                    <a:pt x="1057" y="1177"/>
                  </a:lnTo>
                  <a:lnTo>
                    <a:pt x="1059" y="1173"/>
                  </a:lnTo>
                  <a:lnTo>
                    <a:pt x="1059" y="1168"/>
                  </a:lnTo>
                  <a:lnTo>
                    <a:pt x="1057" y="1165"/>
                  </a:lnTo>
                  <a:lnTo>
                    <a:pt x="1057" y="1163"/>
                  </a:lnTo>
                  <a:lnTo>
                    <a:pt x="1062" y="1119"/>
                  </a:lnTo>
                  <a:lnTo>
                    <a:pt x="1077" y="1076"/>
                  </a:lnTo>
                  <a:lnTo>
                    <a:pt x="1102" y="1033"/>
                  </a:lnTo>
                  <a:lnTo>
                    <a:pt x="1104" y="1030"/>
                  </a:lnTo>
                  <a:lnTo>
                    <a:pt x="1104" y="1025"/>
                  </a:lnTo>
                  <a:lnTo>
                    <a:pt x="1102" y="1021"/>
                  </a:lnTo>
                  <a:lnTo>
                    <a:pt x="1100" y="1020"/>
                  </a:lnTo>
                  <a:lnTo>
                    <a:pt x="1095" y="1016"/>
                  </a:lnTo>
                  <a:lnTo>
                    <a:pt x="1092" y="1016"/>
                  </a:lnTo>
                  <a:lnTo>
                    <a:pt x="1087" y="1016"/>
                  </a:lnTo>
                  <a:lnTo>
                    <a:pt x="1084" y="1018"/>
                  </a:lnTo>
                  <a:lnTo>
                    <a:pt x="1081" y="1021"/>
                  </a:lnTo>
                  <a:lnTo>
                    <a:pt x="1059" y="1056"/>
                  </a:lnTo>
                  <a:lnTo>
                    <a:pt x="1044" y="1092"/>
                  </a:lnTo>
                  <a:lnTo>
                    <a:pt x="1036" y="1130"/>
                  </a:lnTo>
                  <a:lnTo>
                    <a:pt x="1014" y="1102"/>
                  </a:lnTo>
                  <a:lnTo>
                    <a:pt x="990" y="1078"/>
                  </a:lnTo>
                  <a:lnTo>
                    <a:pt x="988" y="1053"/>
                  </a:lnTo>
                  <a:lnTo>
                    <a:pt x="988" y="1025"/>
                  </a:lnTo>
                  <a:lnTo>
                    <a:pt x="991" y="997"/>
                  </a:lnTo>
                  <a:lnTo>
                    <a:pt x="996" y="968"/>
                  </a:lnTo>
                  <a:lnTo>
                    <a:pt x="1006" y="944"/>
                  </a:lnTo>
                  <a:lnTo>
                    <a:pt x="1019" y="922"/>
                  </a:lnTo>
                  <a:lnTo>
                    <a:pt x="1038" y="904"/>
                  </a:lnTo>
                  <a:lnTo>
                    <a:pt x="1041" y="901"/>
                  </a:lnTo>
                  <a:lnTo>
                    <a:pt x="1043" y="896"/>
                  </a:lnTo>
                  <a:lnTo>
                    <a:pt x="1043" y="892"/>
                  </a:lnTo>
                  <a:lnTo>
                    <a:pt x="1041" y="888"/>
                  </a:lnTo>
                  <a:lnTo>
                    <a:pt x="1039" y="884"/>
                  </a:lnTo>
                  <a:lnTo>
                    <a:pt x="1036" y="883"/>
                  </a:lnTo>
                  <a:lnTo>
                    <a:pt x="1033" y="881"/>
                  </a:lnTo>
                  <a:lnTo>
                    <a:pt x="1029" y="881"/>
                  </a:lnTo>
                  <a:lnTo>
                    <a:pt x="1024" y="883"/>
                  </a:lnTo>
                  <a:lnTo>
                    <a:pt x="1001" y="904"/>
                  </a:lnTo>
                  <a:lnTo>
                    <a:pt x="985" y="930"/>
                  </a:lnTo>
                  <a:lnTo>
                    <a:pt x="973" y="960"/>
                  </a:lnTo>
                  <a:lnTo>
                    <a:pt x="967" y="992"/>
                  </a:lnTo>
                  <a:lnTo>
                    <a:pt x="963" y="1025"/>
                  </a:lnTo>
                  <a:lnTo>
                    <a:pt x="963" y="1056"/>
                  </a:lnTo>
                  <a:lnTo>
                    <a:pt x="930" y="1033"/>
                  </a:lnTo>
                  <a:lnTo>
                    <a:pt x="894" y="1016"/>
                  </a:lnTo>
                  <a:lnTo>
                    <a:pt x="856" y="1008"/>
                  </a:lnTo>
                  <a:lnTo>
                    <a:pt x="816" y="1006"/>
                  </a:lnTo>
                  <a:lnTo>
                    <a:pt x="775" y="1016"/>
                  </a:lnTo>
                  <a:lnTo>
                    <a:pt x="772" y="1018"/>
                  </a:lnTo>
                  <a:lnTo>
                    <a:pt x="768" y="1021"/>
                  </a:lnTo>
                  <a:lnTo>
                    <a:pt x="767" y="1025"/>
                  </a:lnTo>
                  <a:lnTo>
                    <a:pt x="767" y="1030"/>
                  </a:lnTo>
                  <a:lnTo>
                    <a:pt x="768" y="1033"/>
                  </a:lnTo>
                  <a:lnTo>
                    <a:pt x="770" y="1036"/>
                  </a:lnTo>
                  <a:lnTo>
                    <a:pt x="773" y="1038"/>
                  </a:lnTo>
                  <a:lnTo>
                    <a:pt x="778" y="1040"/>
                  </a:lnTo>
                  <a:lnTo>
                    <a:pt x="782" y="1040"/>
                  </a:lnTo>
                  <a:lnTo>
                    <a:pt x="821" y="1031"/>
                  </a:lnTo>
                  <a:lnTo>
                    <a:pt x="857" y="1033"/>
                  </a:lnTo>
                  <a:lnTo>
                    <a:pt x="894" y="1043"/>
                  </a:lnTo>
                  <a:lnTo>
                    <a:pt x="927" y="1059"/>
                  </a:lnTo>
                  <a:lnTo>
                    <a:pt x="958" y="1082"/>
                  </a:lnTo>
                  <a:lnTo>
                    <a:pt x="986" y="1109"/>
                  </a:lnTo>
                  <a:lnTo>
                    <a:pt x="1011" y="1139"/>
                  </a:lnTo>
                  <a:lnTo>
                    <a:pt x="1033" y="1170"/>
                  </a:lnTo>
                  <a:lnTo>
                    <a:pt x="1038" y="1225"/>
                  </a:lnTo>
                  <a:lnTo>
                    <a:pt x="1054" y="1277"/>
                  </a:lnTo>
                  <a:lnTo>
                    <a:pt x="1081" y="1329"/>
                  </a:lnTo>
                  <a:lnTo>
                    <a:pt x="1115" y="1375"/>
                  </a:lnTo>
                  <a:lnTo>
                    <a:pt x="1082" y="1388"/>
                  </a:lnTo>
                  <a:lnTo>
                    <a:pt x="1051" y="1405"/>
                  </a:lnTo>
                  <a:lnTo>
                    <a:pt x="1024" y="1424"/>
                  </a:lnTo>
                  <a:lnTo>
                    <a:pt x="1021" y="1428"/>
                  </a:lnTo>
                  <a:lnTo>
                    <a:pt x="980" y="1416"/>
                  </a:lnTo>
                  <a:lnTo>
                    <a:pt x="942" y="1396"/>
                  </a:lnTo>
                  <a:lnTo>
                    <a:pt x="907" y="1372"/>
                  </a:lnTo>
                  <a:lnTo>
                    <a:pt x="876" y="1340"/>
                  </a:lnTo>
                  <a:lnTo>
                    <a:pt x="849" y="1306"/>
                  </a:lnTo>
                  <a:lnTo>
                    <a:pt x="829" y="1269"/>
                  </a:lnTo>
                  <a:lnTo>
                    <a:pt x="826" y="1264"/>
                  </a:lnTo>
                  <a:lnTo>
                    <a:pt x="823" y="1263"/>
                  </a:lnTo>
                  <a:lnTo>
                    <a:pt x="820" y="1263"/>
                  </a:lnTo>
                  <a:lnTo>
                    <a:pt x="815" y="1263"/>
                  </a:lnTo>
                  <a:lnTo>
                    <a:pt x="811" y="1266"/>
                  </a:lnTo>
                  <a:lnTo>
                    <a:pt x="808" y="1268"/>
                  </a:lnTo>
                  <a:lnTo>
                    <a:pt x="806" y="1272"/>
                  </a:lnTo>
                  <a:lnTo>
                    <a:pt x="806" y="1276"/>
                  </a:lnTo>
                  <a:lnTo>
                    <a:pt x="808" y="1281"/>
                  </a:lnTo>
                  <a:lnTo>
                    <a:pt x="829" y="1319"/>
                  </a:lnTo>
                  <a:lnTo>
                    <a:pt x="856" y="1355"/>
                  </a:lnTo>
                  <a:lnTo>
                    <a:pt x="887" y="1386"/>
                  </a:lnTo>
                  <a:lnTo>
                    <a:pt x="922" y="1413"/>
                  </a:lnTo>
                  <a:lnTo>
                    <a:pt x="962" y="1433"/>
                  </a:lnTo>
                  <a:lnTo>
                    <a:pt x="1003" y="1448"/>
                  </a:lnTo>
                  <a:lnTo>
                    <a:pt x="985" y="1476"/>
                  </a:lnTo>
                  <a:lnTo>
                    <a:pt x="935" y="1489"/>
                  </a:lnTo>
                  <a:lnTo>
                    <a:pt x="891" y="1494"/>
                  </a:lnTo>
                  <a:lnTo>
                    <a:pt x="851" y="1492"/>
                  </a:lnTo>
                  <a:lnTo>
                    <a:pt x="813" y="1487"/>
                  </a:lnTo>
                  <a:lnTo>
                    <a:pt x="782" y="1479"/>
                  </a:lnTo>
                  <a:lnTo>
                    <a:pt x="752" y="1466"/>
                  </a:lnTo>
                  <a:lnTo>
                    <a:pt x="727" y="1451"/>
                  </a:lnTo>
                  <a:lnTo>
                    <a:pt x="706" y="1433"/>
                  </a:lnTo>
                  <a:lnTo>
                    <a:pt x="687" y="1415"/>
                  </a:lnTo>
                  <a:lnTo>
                    <a:pt x="671" y="1396"/>
                  </a:lnTo>
                  <a:lnTo>
                    <a:pt x="659" y="1380"/>
                  </a:lnTo>
                  <a:lnTo>
                    <a:pt x="649" y="1363"/>
                  </a:lnTo>
                  <a:lnTo>
                    <a:pt x="641" y="1350"/>
                  </a:lnTo>
                  <a:lnTo>
                    <a:pt x="636" y="1339"/>
                  </a:lnTo>
                  <a:lnTo>
                    <a:pt x="633" y="1332"/>
                  </a:lnTo>
                  <a:lnTo>
                    <a:pt x="633" y="1329"/>
                  </a:lnTo>
                  <a:lnTo>
                    <a:pt x="633" y="1330"/>
                  </a:lnTo>
                  <a:lnTo>
                    <a:pt x="633" y="1334"/>
                  </a:lnTo>
                  <a:lnTo>
                    <a:pt x="623" y="1299"/>
                  </a:lnTo>
                  <a:lnTo>
                    <a:pt x="620" y="1263"/>
                  </a:lnTo>
                  <a:lnTo>
                    <a:pt x="620" y="1259"/>
                  </a:lnTo>
                  <a:lnTo>
                    <a:pt x="616" y="1254"/>
                  </a:lnTo>
                  <a:lnTo>
                    <a:pt x="613" y="1253"/>
                  </a:lnTo>
                  <a:lnTo>
                    <a:pt x="610" y="1251"/>
                  </a:lnTo>
                  <a:lnTo>
                    <a:pt x="606" y="1251"/>
                  </a:lnTo>
                  <a:lnTo>
                    <a:pt x="601" y="1253"/>
                  </a:lnTo>
                  <a:lnTo>
                    <a:pt x="598" y="1254"/>
                  </a:lnTo>
                  <a:lnTo>
                    <a:pt x="596" y="1259"/>
                  </a:lnTo>
                  <a:lnTo>
                    <a:pt x="595" y="1263"/>
                  </a:lnTo>
                  <a:lnTo>
                    <a:pt x="598" y="1301"/>
                  </a:lnTo>
                  <a:lnTo>
                    <a:pt x="608" y="1337"/>
                  </a:lnTo>
                  <a:lnTo>
                    <a:pt x="623" y="1372"/>
                  </a:lnTo>
                  <a:lnTo>
                    <a:pt x="615" y="1386"/>
                  </a:lnTo>
                  <a:lnTo>
                    <a:pt x="601" y="1403"/>
                  </a:lnTo>
                  <a:lnTo>
                    <a:pt x="585" y="1418"/>
                  </a:lnTo>
                  <a:lnTo>
                    <a:pt x="563" y="1433"/>
                  </a:lnTo>
                  <a:lnTo>
                    <a:pt x="535" y="1446"/>
                  </a:lnTo>
                  <a:lnTo>
                    <a:pt x="502" y="1458"/>
                  </a:lnTo>
                  <a:lnTo>
                    <a:pt x="459" y="1466"/>
                  </a:lnTo>
                  <a:lnTo>
                    <a:pt x="410" y="1471"/>
                  </a:lnTo>
                  <a:lnTo>
                    <a:pt x="364" y="1471"/>
                  </a:lnTo>
                  <a:lnTo>
                    <a:pt x="321" y="1464"/>
                  </a:lnTo>
                  <a:lnTo>
                    <a:pt x="283" y="1454"/>
                  </a:lnTo>
                  <a:lnTo>
                    <a:pt x="250" y="1439"/>
                  </a:lnTo>
                  <a:lnTo>
                    <a:pt x="220" y="1421"/>
                  </a:lnTo>
                  <a:lnTo>
                    <a:pt x="195" y="1401"/>
                  </a:lnTo>
                  <a:lnTo>
                    <a:pt x="175" y="1380"/>
                  </a:lnTo>
                  <a:lnTo>
                    <a:pt x="157" y="1358"/>
                  </a:lnTo>
                  <a:lnTo>
                    <a:pt x="144" y="1339"/>
                  </a:lnTo>
                  <a:lnTo>
                    <a:pt x="132" y="1319"/>
                  </a:lnTo>
                  <a:lnTo>
                    <a:pt x="124" y="1304"/>
                  </a:lnTo>
                  <a:lnTo>
                    <a:pt x="119" y="1291"/>
                  </a:lnTo>
                  <a:lnTo>
                    <a:pt x="162" y="1306"/>
                  </a:lnTo>
                  <a:lnTo>
                    <a:pt x="207" y="1314"/>
                  </a:lnTo>
                  <a:lnTo>
                    <a:pt x="251" y="1315"/>
                  </a:lnTo>
                  <a:lnTo>
                    <a:pt x="296" y="1309"/>
                  </a:lnTo>
                  <a:lnTo>
                    <a:pt x="340" y="1296"/>
                  </a:lnTo>
                  <a:lnTo>
                    <a:pt x="385" y="1274"/>
                  </a:lnTo>
                  <a:lnTo>
                    <a:pt x="388" y="1271"/>
                  </a:lnTo>
                  <a:lnTo>
                    <a:pt x="390" y="1268"/>
                  </a:lnTo>
                  <a:lnTo>
                    <a:pt x="390" y="1263"/>
                  </a:lnTo>
                  <a:lnTo>
                    <a:pt x="390" y="1259"/>
                  </a:lnTo>
                  <a:lnTo>
                    <a:pt x="388" y="1256"/>
                  </a:lnTo>
                  <a:lnTo>
                    <a:pt x="385" y="1253"/>
                  </a:lnTo>
                  <a:lnTo>
                    <a:pt x="382" y="1251"/>
                  </a:lnTo>
                  <a:lnTo>
                    <a:pt x="377" y="1251"/>
                  </a:lnTo>
                  <a:lnTo>
                    <a:pt x="373" y="1253"/>
                  </a:lnTo>
                  <a:lnTo>
                    <a:pt x="331" y="1274"/>
                  </a:lnTo>
                  <a:lnTo>
                    <a:pt x="288" y="1286"/>
                  </a:lnTo>
                  <a:lnTo>
                    <a:pt x="245" y="1291"/>
                  </a:lnTo>
                  <a:lnTo>
                    <a:pt x="203" y="1289"/>
                  </a:lnTo>
                  <a:lnTo>
                    <a:pt x="160" y="1279"/>
                  </a:lnTo>
                  <a:lnTo>
                    <a:pt x="121" y="1264"/>
                  </a:lnTo>
                  <a:lnTo>
                    <a:pt x="81" y="1244"/>
                  </a:lnTo>
                  <a:lnTo>
                    <a:pt x="45" y="1218"/>
                  </a:lnTo>
                  <a:lnTo>
                    <a:pt x="25" y="1185"/>
                  </a:lnTo>
                  <a:lnTo>
                    <a:pt x="12" y="1150"/>
                  </a:lnTo>
                  <a:lnTo>
                    <a:pt x="5" y="1116"/>
                  </a:lnTo>
                  <a:lnTo>
                    <a:pt x="3" y="1084"/>
                  </a:lnTo>
                  <a:lnTo>
                    <a:pt x="5" y="1054"/>
                  </a:lnTo>
                  <a:lnTo>
                    <a:pt x="10" y="1030"/>
                  </a:lnTo>
                  <a:lnTo>
                    <a:pt x="15" y="1010"/>
                  </a:lnTo>
                  <a:lnTo>
                    <a:pt x="20" y="997"/>
                  </a:lnTo>
                  <a:lnTo>
                    <a:pt x="58" y="1036"/>
                  </a:lnTo>
                  <a:lnTo>
                    <a:pt x="103" y="1069"/>
                  </a:lnTo>
                  <a:lnTo>
                    <a:pt x="149" y="1097"/>
                  </a:lnTo>
                  <a:lnTo>
                    <a:pt x="154" y="1099"/>
                  </a:lnTo>
                  <a:lnTo>
                    <a:pt x="157" y="1099"/>
                  </a:lnTo>
                  <a:lnTo>
                    <a:pt x="160" y="1097"/>
                  </a:lnTo>
                  <a:lnTo>
                    <a:pt x="164" y="1094"/>
                  </a:lnTo>
                  <a:lnTo>
                    <a:pt x="165" y="1091"/>
                  </a:lnTo>
                  <a:lnTo>
                    <a:pt x="167" y="1087"/>
                  </a:lnTo>
                  <a:lnTo>
                    <a:pt x="167" y="1084"/>
                  </a:lnTo>
                  <a:lnTo>
                    <a:pt x="164" y="1079"/>
                  </a:lnTo>
                  <a:lnTo>
                    <a:pt x="160" y="1078"/>
                  </a:lnTo>
                  <a:lnTo>
                    <a:pt x="117" y="1051"/>
                  </a:lnTo>
                  <a:lnTo>
                    <a:pt x="76" y="1020"/>
                  </a:lnTo>
                  <a:lnTo>
                    <a:pt x="40" y="983"/>
                  </a:lnTo>
                  <a:lnTo>
                    <a:pt x="8" y="942"/>
                  </a:lnTo>
                  <a:lnTo>
                    <a:pt x="2" y="897"/>
                  </a:lnTo>
                  <a:lnTo>
                    <a:pt x="0" y="859"/>
                  </a:lnTo>
                  <a:lnTo>
                    <a:pt x="2" y="826"/>
                  </a:lnTo>
                  <a:lnTo>
                    <a:pt x="7" y="798"/>
                  </a:lnTo>
                  <a:lnTo>
                    <a:pt x="13" y="775"/>
                  </a:lnTo>
                  <a:lnTo>
                    <a:pt x="22" y="757"/>
                  </a:lnTo>
                  <a:lnTo>
                    <a:pt x="30" y="744"/>
                  </a:lnTo>
                  <a:lnTo>
                    <a:pt x="35" y="734"/>
                  </a:lnTo>
                  <a:lnTo>
                    <a:pt x="48" y="774"/>
                  </a:lnTo>
                  <a:lnTo>
                    <a:pt x="66" y="812"/>
                  </a:lnTo>
                  <a:lnTo>
                    <a:pt x="88" y="846"/>
                  </a:lnTo>
                  <a:lnTo>
                    <a:pt x="116" y="879"/>
                  </a:lnTo>
                  <a:lnTo>
                    <a:pt x="147" y="907"/>
                  </a:lnTo>
                  <a:lnTo>
                    <a:pt x="185" y="932"/>
                  </a:lnTo>
                  <a:lnTo>
                    <a:pt x="190" y="932"/>
                  </a:lnTo>
                  <a:lnTo>
                    <a:pt x="195" y="932"/>
                  </a:lnTo>
                  <a:lnTo>
                    <a:pt x="198" y="930"/>
                  </a:lnTo>
                  <a:lnTo>
                    <a:pt x="202" y="929"/>
                  </a:lnTo>
                  <a:lnTo>
                    <a:pt x="203" y="926"/>
                  </a:lnTo>
                  <a:lnTo>
                    <a:pt x="203" y="921"/>
                  </a:lnTo>
                  <a:lnTo>
                    <a:pt x="203" y="917"/>
                  </a:lnTo>
                  <a:lnTo>
                    <a:pt x="202" y="914"/>
                  </a:lnTo>
                  <a:lnTo>
                    <a:pt x="198" y="911"/>
                  </a:lnTo>
                  <a:lnTo>
                    <a:pt x="159" y="884"/>
                  </a:lnTo>
                  <a:lnTo>
                    <a:pt x="126" y="854"/>
                  </a:lnTo>
                  <a:lnTo>
                    <a:pt x="99" y="821"/>
                  </a:lnTo>
                  <a:lnTo>
                    <a:pt x="79" y="783"/>
                  </a:lnTo>
                  <a:lnTo>
                    <a:pt x="63" y="744"/>
                  </a:lnTo>
                  <a:lnTo>
                    <a:pt x="53" y="702"/>
                  </a:lnTo>
                  <a:lnTo>
                    <a:pt x="48" y="660"/>
                  </a:lnTo>
                  <a:lnTo>
                    <a:pt x="61" y="617"/>
                  </a:lnTo>
                  <a:lnTo>
                    <a:pt x="81" y="580"/>
                  </a:lnTo>
                  <a:lnTo>
                    <a:pt x="104" y="550"/>
                  </a:lnTo>
                  <a:lnTo>
                    <a:pt x="127" y="524"/>
                  </a:lnTo>
                  <a:lnTo>
                    <a:pt x="152" y="503"/>
                  </a:lnTo>
                  <a:lnTo>
                    <a:pt x="177" y="486"/>
                  </a:lnTo>
                  <a:lnTo>
                    <a:pt x="197" y="474"/>
                  </a:lnTo>
                  <a:lnTo>
                    <a:pt x="213" y="466"/>
                  </a:lnTo>
                  <a:lnTo>
                    <a:pt x="220" y="514"/>
                  </a:lnTo>
                  <a:lnTo>
                    <a:pt x="235" y="559"/>
                  </a:lnTo>
                  <a:lnTo>
                    <a:pt x="258" y="602"/>
                  </a:lnTo>
                  <a:lnTo>
                    <a:pt x="261" y="605"/>
                  </a:lnTo>
                  <a:lnTo>
                    <a:pt x="264" y="607"/>
                  </a:lnTo>
                  <a:lnTo>
                    <a:pt x="268" y="607"/>
                  </a:lnTo>
                  <a:lnTo>
                    <a:pt x="273" y="605"/>
                  </a:lnTo>
                  <a:lnTo>
                    <a:pt x="276" y="603"/>
                  </a:lnTo>
                  <a:lnTo>
                    <a:pt x="279" y="600"/>
                  </a:lnTo>
                  <a:lnTo>
                    <a:pt x="281" y="597"/>
                  </a:lnTo>
                  <a:lnTo>
                    <a:pt x="281" y="593"/>
                  </a:lnTo>
                  <a:lnTo>
                    <a:pt x="278" y="588"/>
                  </a:lnTo>
                  <a:lnTo>
                    <a:pt x="258" y="550"/>
                  </a:lnTo>
                  <a:lnTo>
                    <a:pt x="245" y="511"/>
                  </a:lnTo>
                  <a:lnTo>
                    <a:pt x="236" y="470"/>
                  </a:lnTo>
                  <a:lnTo>
                    <a:pt x="235" y="425"/>
                  </a:lnTo>
                  <a:lnTo>
                    <a:pt x="253" y="382"/>
                  </a:lnTo>
                  <a:lnTo>
                    <a:pt x="274" y="347"/>
                  </a:lnTo>
                  <a:lnTo>
                    <a:pt x="297" y="318"/>
                  </a:lnTo>
                  <a:lnTo>
                    <a:pt x="324" y="294"/>
                  </a:lnTo>
                  <a:lnTo>
                    <a:pt x="350" y="276"/>
                  </a:lnTo>
                  <a:lnTo>
                    <a:pt x="377" y="263"/>
                  </a:lnTo>
                  <a:lnTo>
                    <a:pt x="403" y="253"/>
                  </a:lnTo>
                  <a:lnTo>
                    <a:pt x="426" y="247"/>
                  </a:lnTo>
                  <a:lnTo>
                    <a:pt x="448" y="243"/>
                  </a:lnTo>
                  <a:lnTo>
                    <a:pt x="466" y="242"/>
                  </a:lnTo>
                  <a:lnTo>
                    <a:pt x="479" y="242"/>
                  </a:lnTo>
                  <a:lnTo>
                    <a:pt x="464" y="303"/>
                  </a:lnTo>
                  <a:lnTo>
                    <a:pt x="456" y="365"/>
                  </a:lnTo>
                  <a:lnTo>
                    <a:pt x="454" y="425"/>
                  </a:lnTo>
                  <a:lnTo>
                    <a:pt x="456" y="430"/>
                  </a:lnTo>
                  <a:lnTo>
                    <a:pt x="458" y="433"/>
                  </a:lnTo>
                  <a:lnTo>
                    <a:pt x="461" y="435"/>
                  </a:lnTo>
                  <a:lnTo>
                    <a:pt x="464" y="436"/>
                  </a:lnTo>
                  <a:lnTo>
                    <a:pt x="469" y="436"/>
                  </a:lnTo>
                  <a:lnTo>
                    <a:pt x="473" y="435"/>
                  </a:lnTo>
                  <a:lnTo>
                    <a:pt x="476" y="433"/>
                  </a:lnTo>
                  <a:lnTo>
                    <a:pt x="478" y="430"/>
                  </a:lnTo>
                  <a:lnTo>
                    <a:pt x="479" y="425"/>
                  </a:lnTo>
                  <a:lnTo>
                    <a:pt x="479" y="382"/>
                  </a:lnTo>
                  <a:lnTo>
                    <a:pt x="484" y="337"/>
                  </a:lnTo>
                  <a:lnTo>
                    <a:pt x="491" y="293"/>
                  </a:lnTo>
                  <a:lnTo>
                    <a:pt x="502" y="248"/>
                  </a:lnTo>
                  <a:lnTo>
                    <a:pt x="519" y="207"/>
                  </a:lnTo>
                  <a:lnTo>
                    <a:pt x="562" y="164"/>
                  </a:lnTo>
                  <a:lnTo>
                    <a:pt x="606" y="131"/>
                  </a:lnTo>
                  <a:lnTo>
                    <a:pt x="649" y="106"/>
                  </a:lnTo>
                  <a:lnTo>
                    <a:pt x="692" y="90"/>
                  </a:lnTo>
                  <a:lnTo>
                    <a:pt x="734" y="80"/>
                  </a:lnTo>
                  <a:lnTo>
                    <a:pt x="775" y="75"/>
                  </a:lnTo>
                  <a:lnTo>
                    <a:pt x="811" y="75"/>
                  </a:lnTo>
                  <a:lnTo>
                    <a:pt x="848" y="80"/>
                  </a:lnTo>
                  <a:lnTo>
                    <a:pt x="879" y="86"/>
                  </a:lnTo>
                  <a:lnTo>
                    <a:pt x="907" y="93"/>
                  </a:lnTo>
                  <a:lnTo>
                    <a:pt x="930" y="101"/>
                  </a:lnTo>
                  <a:lnTo>
                    <a:pt x="948" y="109"/>
                  </a:lnTo>
                  <a:lnTo>
                    <a:pt x="932" y="149"/>
                  </a:lnTo>
                  <a:lnTo>
                    <a:pt x="920" y="187"/>
                  </a:lnTo>
                  <a:lnTo>
                    <a:pt x="919" y="192"/>
                  </a:lnTo>
                  <a:lnTo>
                    <a:pt x="920" y="195"/>
                  </a:lnTo>
                  <a:lnTo>
                    <a:pt x="924" y="199"/>
                  </a:lnTo>
                  <a:lnTo>
                    <a:pt x="927" y="200"/>
                  </a:lnTo>
                  <a:lnTo>
                    <a:pt x="930" y="202"/>
                  </a:lnTo>
                  <a:lnTo>
                    <a:pt x="933" y="202"/>
                  </a:lnTo>
                  <a:lnTo>
                    <a:pt x="938" y="200"/>
                  </a:lnTo>
                  <a:lnTo>
                    <a:pt x="942" y="199"/>
                  </a:lnTo>
                  <a:lnTo>
                    <a:pt x="943" y="194"/>
                  </a:lnTo>
                  <a:lnTo>
                    <a:pt x="955" y="157"/>
                  </a:lnTo>
                  <a:lnTo>
                    <a:pt x="970" y="121"/>
                  </a:lnTo>
                  <a:lnTo>
                    <a:pt x="971" y="121"/>
                  </a:lnTo>
                  <a:lnTo>
                    <a:pt x="971" y="121"/>
                  </a:lnTo>
                  <a:lnTo>
                    <a:pt x="1016" y="78"/>
                  </a:lnTo>
                  <a:lnTo>
                    <a:pt x="1062" y="47"/>
                  </a:lnTo>
                  <a:lnTo>
                    <a:pt x="1109" y="23"/>
                  </a:lnTo>
                  <a:lnTo>
                    <a:pt x="1153" y="9"/>
                  </a:lnTo>
                  <a:lnTo>
                    <a:pt x="1196" y="2"/>
                  </a:lnTo>
                  <a:lnTo>
                    <a:pt x="1237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" name="Freeform 13"/>
            <p:cNvSpPr>
              <a:spLocks/>
            </p:cNvSpPr>
            <p:nvPr/>
          </p:nvSpPr>
          <p:spPr bwMode="auto">
            <a:xfrm>
              <a:off x="7843838" y="2376488"/>
              <a:ext cx="1255713" cy="890588"/>
            </a:xfrm>
            <a:custGeom>
              <a:avLst/>
              <a:gdLst>
                <a:gd name="T0" fmla="*/ 1355 w 1581"/>
                <a:gd name="T1" fmla="*/ 256 h 1122"/>
                <a:gd name="T2" fmla="*/ 1220 w 1581"/>
                <a:gd name="T3" fmla="*/ 251 h 1122"/>
                <a:gd name="T4" fmla="*/ 1140 w 1581"/>
                <a:gd name="T5" fmla="*/ 339 h 1122"/>
                <a:gd name="T6" fmla="*/ 980 w 1581"/>
                <a:gd name="T7" fmla="*/ 289 h 1122"/>
                <a:gd name="T8" fmla="*/ 851 w 1581"/>
                <a:gd name="T9" fmla="*/ 407 h 1122"/>
                <a:gd name="T10" fmla="*/ 518 w 1581"/>
                <a:gd name="T11" fmla="*/ 489 h 1122"/>
                <a:gd name="T12" fmla="*/ 356 w 1581"/>
                <a:gd name="T13" fmla="*/ 719 h 1122"/>
                <a:gd name="T14" fmla="*/ 103 w 1581"/>
                <a:gd name="T15" fmla="*/ 714 h 1122"/>
                <a:gd name="T16" fmla="*/ 240 w 1581"/>
                <a:gd name="T17" fmla="*/ 778 h 1122"/>
                <a:gd name="T18" fmla="*/ 283 w 1581"/>
                <a:gd name="T19" fmla="*/ 962 h 1122"/>
                <a:gd name="T20" fmla="*/ 294 w 1581"/>
                <a:gd name="T21" fmla="*/ 797 h 1122"/>
                <a:gd name="T22" fmla="*/ 446 w 1581"/>
                <a:gd name="T23" fmla="*/ 686 h 1122"/>
                <a:gd name="T24" fmla="*/ 569 w 1581"/>
                <a:gd name="T25" fmla="*/ 750 h 1122"/>
                <a:gd name="T26" fmla="*/ 521 w 1581"/>
                <a:gd name="T27" fmla="*/ 532 h 1122"/>
                <a:gd name="T28" fmla="*/ 803 w 1581"/>
                <a:gd name="T29" fmla="*/ 441 h 1122"/>
                <a:gd name="T30" fmla="*/ 1140 w 1581"/>
                <a:gd name="T31" fmla="*/ 374 h 1122"/>
                <a:gd name="T32" fmla="*/ 1418 w 1581"/>
                <a:gd name="T33" fmla="*/ 291 h 1122"/>
                <a:gd name="T34" fmla="*/ 1467 w 1581"/>
                <a:gd name="T35" fmla="*/ 481 h 1122"/>
                <a:gd name="T36" fmla="*/ 1332 w 1581"/>
                <a:gd name="T37" fmla="*/ 554 h 1122"/>
                <a:gd name="T38" fmla="*/ 1502 w 1581"/>
                <a:gd name="T39" fmla="*/ 622 h 1122"/>
                <a:gd name="T40" fmla="*/ 1276 w 1581"/>
                <a:gd name="T41" fmla="*/ 759 h 1122"/>
                <a:gd name="T42" fmla="*/ 1221 w 1581"/>
                <a:gd name="T43" fmla="*/ 722 h 1122"/>
                <a:gd name="T44" fmla="*/ 1193 w 1581"/>
                <a:gd name="T45" fmla="*/ 868 h 1122"/>
                <a:gd name="T46" fmla="*/ 1046 w 1581"/>
                <a:gd name="T47" fmla="*/ 770 h 1122"/>
                <a:gd name="T48" fmla="*/ 1028 w 1581"/>
                <a:gd name="T49" fmla="*/ 952 h 1122"/>
                <a:gd name="T50" fmla="*/ 830 w 1581"/>
                <a:gd name="T51" fmla="*/ 874 h 1122"/>
                <a:gd name="T52" fmla="*/ 767 w 1581"/>
                <a:gd name="T53" fmla="*/ 1030 h 1122"/>
                <a:gd name="T54" fmla="*/ 593 w 1581"/>
                <a:gd name="T55" fmla="*/ 973 h 1122"/>
                <a:gd name="T56" fmla="*/ 440 w 1581"/>
                <a:gd name="T57" fmla="*/ 1094 h 1122"/>
                <a:gd name="T58" fmla="*/ 663 w 1581"/>
                <a:gd name="T59" fmla="*/ 879 h 1122"/>
                <a:gd name="T60" fmla="*/ 892 w 1581"/>
                <a:gd name="T61" fmla="*/ 749 h 1122"/>
                <a:gd name="T62" fmla="*/ 1211 w 1581"/>
                <a:gd name="T63" fmla="*/ 603 h 1122"/>
                <a:gd name="T64" fmla="*/ 1358 w 1581"/>
                <a:gd name="T65" fmla="*/ 640 h 1122"/>
                <a:gd name="T66" fmla="*/ 1330 w 1581"/>
                <a:gd name="T67" fmla="*/ 445 h 1122"/>
                <a:gd name="T68" fmla="*/ 1269 w 1581"/>
                <a:gd name="T69" fmla="*/ 504 h 1122"/>
                <a:gd name="T70" fmla="*/ 897 w 1581"/>
                <a:gd name="T71" fmla="*/ 555 h 1122"/>
                <a:gd name="T72" fmla="*/ 1002 w 1581"/>
                <a:gd name="T73" fmla="*/ 631 h 1122"/>
                <a:gd name="T74" fmla="*/ 755 w 1581"/>
                <a:gd name="T75" fmla="*/ 707 h 1122"/>
                <a:gd name="T76" fmla="*/ 655 w 1581"/>
                <a:gd name="T77" fmla="*/ 580 h 1122"/>
                <a:gd name="T78" fmla="*/ 729 w 1581"/>
                <a:gd name="T79" fmla="*/ 778 h 1122"/>
                <a:gd name="T80" fmla="*/ 435 w 1581"/>
                <a:gd name="T81" fmla="*/ 843 h 1122"/>
                <a:gd name="T82" fmla="*/ 413 w 1581"/>
                <a:gd name="T83" fmla="*/ 858 h 1122"/>
                <a:gd name="T84" fmla="*/ 273 w 1581"/>
                <a:gd name="T85" fmla="*/ 1064 h 1122"/>
                <a:gd name="T86" fmla="*/ 143 w 1581"/>
                <a:gd name="T87" fmla="*/ 818 h 1122"/>
                <a:gd name="T88" fmla="*/ 106 w 1581"/>
                <a:gd name="T89" fmla="*/ 901 h 1122"/>
                <a:gd name="T90" fmla="*/ 35 w 1581"/>
                <a:gd name="T91" fmla="*/ 858 h 1122"/>
                <a:gd name="T92" fmla="*/ 91 w 1581"/>
                <a:gd name="T93" fmla="*/ 635 h 1122"/>
                <a:gd name="T94" fmla="*/ 96 w 1581"/>
                <a:gd name="T95" fmla="*/ 559 h 1122"/>
                <a:gd name="T96" fmla="*/ 157 w 1581"/>
                <a:gd name="T97" fmla="*/ 418 h 1122"/>
                <a:gd name="T98" fmla="*/ 245 w 1581"/>
                <a:gd name="T99" fmla="*/ 526 h 1122"/>
                <a:gd name="T100" fmla="*/ 280 w 1581"/>
                <a:gd name="T101" fmla="*/ 321 h 1122"/>
                <a:gd name="T102" fmla="*/ 466 w 1581"/>
                <a:gd name="T103" fmla="*/ 380 h 1122"/>
                <a:gd name="T104" fmla="*/ 504 w 1581"/>
                <a:gd name="T105" fmla="*/ 298 h 1122"/>
                <a:gd name="T106" fmla="*/ 635 w 1581"/>
                <a:gd name="T107" fmla="*/ 177 h 1122"/>
                <a:gd name="T108" fmla="*/ 749 w 1581"/>
                <a:gd name="T109" fmla="*/ 294 h 1122"/>
                <a:gd name="T110" fmla="*/ 787 w 1581"/>
                <a:gd name="T111" fmla="*/ 159 h 1122"/>
                <a:gd name="T112" fmla="*/ 1044 w 1581"/>
                <a:gd name="T113" fmla="*/ 164 h 1122"/>
                <a:gd name="T114" fmla="*/ 1120 w 1581"/>
                <a:gd name="T115" fmla="*/ 243 h 1122"/>
                <a:gd name="T116" fmla="*/ 1188 w 1581"/>
                <a:gd name="T117" fmla="*/ 5 h 1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581" h="1122">
                  <a:moveTo>
                    <a:pt x="1226" y="0"/>
                  </a:moveTo>
                  <a:lnTo>
                    <a:pt x="1261" y="4"/>
                  </a:lnTo>
                  <a:lnTo>
                    <a:pt x="1292" y="15"/>
                  </a:lnTo>
                  <a:lnTo>
                    <a:pt x="1319" y="33"/>
                  </a:lnTo>
                  <a:lnTo>
                    <a:pt x="1340" y="58"/>
                  </a:lnTo>
                  <a:lnTo>
                    <a:pt x="1357" y="88"/>
                  </a:lnTo>
                  <a:lnTo>
                    <a:pt x="1368" y="121"/>
                  </a:lnTo>
                  <a:lnTo>
                    <a:pt x="1375" y="159"/>
                  </a:lnTo>
                  <a:lnTo>
                    <a:pt x="1373" y="195"/>
                  </a:lnTo>
                  <a:lnTo>
                    <a:pt x="1367" y="227"/>
                  </a:lnTo>
                  <a:lnTo>
                    <a:pt x="1355" y="256"/>
                  </a:lnTo>
                  <a:lnTo>
                    <a:pt x="1337" y="281"/>
                  </a:lnTo>
                  <a:lnTo>
                    <a:pt x="1315" y="303"/>
                  </a:lnTo>
                  <a:lnTo>
                    <a:pt x="1289" y="319"/>
                  </a:lnTo>
                  <a:lnTo>
                    <a:pt x="1261" y="332"/>
                  </a:lnTo>
                  <a:lnTo>
                    <a:pt x="1231" y="342"/>
                  </a:lnTo>
                  <a:lnTo>
                    <a:pt x="1198" y="347"/>
                  </a:lnTo>
                  <a:lnTo>
                    <a:pt x="1165" y="351"/>
                  </a:lnTo>
                  <a:lnTo>
                    <a:pt x="1188" y="324"/>
                  </a:lnTo>
                  <a:lnTo>
                    <a:pt x="1206" y="293"/>
                  </a:lnTo>
                  <a:lnTo>
                    <a:pt x="1220" y="256"/>
                  </a:lnTo>
                  <a:lnTo>
                    <a:pt x="1220" y="251"/>
                  </a:lnTo>
                  <a:lnTo>
                    <a:pt x="1220" y="248"/>
                  </a:lnTo>
                  <a:lnTo>
                    <a:pt x="1216" y="245"/>
                  </a:lnTo>
                  <a:lnTo>
                    <a:pt x="1213" y="243"/>
                  </a:lnTo>
                  <a:lnTo>
                    <a:pt x="1210" y="242"/>
                  </a:lnTo>
                  <a:lnTo>
                    <a:pt x="1205" y="242"/>
                  </a:lnTo>
                  <a:lnTo>
                    <a:pt x="1201" y="243"/>
                  </a:lnTo>
                  <a:lnTo>
                    <a:pt x="1198" y="247"/>
                  </a:lnTo>
                  <a:lnTo>
                    <a:pt x="1196" y="250"/>
                  </a:lnTo>
                  <a:lnTo>
                    <a:pt x="1183" y="286"/>
                  </a:lnTo>
                  <a:lnTo>
                    <a:pt x="1163" y="316"/>
                  </a:lnTo>
                  <a:lnTo>
                    <a:pt x="1140" y="339"/>
                  </a:lnTo>
                  <a:lnTo>
                    <a:pt x="1114" y="357"/>
                  </a:lnTo>
                  <a:lnTo>
                    <a:pt x="1084" y="370"/>
                  </a:lnTo>
                  <a:lnTo>
                    <a:pt x="1051" y="379"/>
                  </a:lnTo>
                  <a:lnTo>
                    <a:pt x="1018" y="380"/>
                  </a:lnTo>
                  <a:lnTo>
                    <a:pt x="983" y="377"/>
                  </a:lnTo>
                  <a:lnTo>
                    <a:pt x="947" y="369"/>
                  </a:lnTo>
                  <a:lnTo>
                    <a:pt x="967" y="337"/>
                  </a:lnTo>
                  <a:lnTo>
                    <a:pt x="983" y="301"/>
                  </a:lnTo>
                  <a:lnTo>
                    <a:pt x="983" y="296"/>
                  </a:lnTo>
                  <a:lnTo>
                    <a:pt x="983" y="293"/>
                  </a:lnTo>
                  <a:lnTo>
                    <a:pt x="980" y="289"/>
                  </a:lnTo>
                  <a:lnTo>
                    <a:pt x="977" y="288"/>
                  </a:lnTo>
                  <a:lnTo>
                    <a:pt x="973" y="286"/>
                  </a:lnTo>
                  <a:lnTo>
                    <a:pt x="968" y="286"/>
                  </a:lnTo>
                  <a:lnTo>
                    <a:pt x="965" y="288"/>
                  </a:lnTo>
                  <a:lnTo>
                    <a:pt x="962" y="289"/>
                  </a:lnTo>
                  <a:lnTo>
                    <a:pt x="960" y="294"/>
                  </a:lnTo>
                  <a:lnTo>
                    <a:pt x="945" y="327"/>
                  </a:lnTo>
                  <a:lnTo>
                    <a:pt x="927" y="354"/>
                  </a:lnTo>
                  <a:lnTo>
                    <a:pt x="906" y="377"/>
                  </a:lnTo>
                  <a:lnTo>
                    <a:pt x="881" y="394"/>
                  </a:lnTo>
                  <a:lnTo>
                    <a:pt x="851" y="407"/>
                  </a:lnTo>
                  <a:lnTo>
                    <a:pt x="820" y="415"/>
                  </a:lnTo>
                  <a:lnTo>
                    <a:pt x="785" y="418"/>
                  </a:lnTo>
                  <a:lnTo>
                    <a:pt x="749" y="418"/>
                  </a:lnTo>
                  <a:lnTo>
                    <a:pt x="714" y="413"/>
                  </a:lnTo>
                  <a:lnTo>
                    <a:pt x="679" y="410"/>
                  </a:lnTo>
                  <a:lnTo>
                    <a:pt x="645" y="408"/>
                  </a:lnTo>
                  <a:lnTo>
                    <a:pt x="608" y="415"/>
                  </a:lnTo>
                  <a:lnTo>
                    <a:pt x="579" y="427"/>
                  </a:lnTo>
                  <a:lnTo>
                    <a:pt x="554" y="443"/>
                  </a:lnTo>
                  <a:lnTo>
                    <a:pt x="534" y="465"/>
                  </a:lnTo>
                  <a:lnTo>
                    <a:pt x="518" y="489"/>
                  </a:lnTo>
                  <a:lnTo>
                    <a:pt x="503" y="516"/>
                  </a:lnTo>
                  <a:lnTo>
                    <a:pt x="501" y="517"/>
                  </a:lnTo>
                  <a:lnTo>
                    <a:pt x="499" y="521"/>
                  </a:lnTo>
                  <a:lnTo>
                    <a:pt x="488" y="544"/>
                  </a:lnTo>
                  <a:lnTo>
                    <a:pt x="481" y="569"/>
                  </a:lnTo>
                  <a:lnTo>
                    <a:pt x="465" y="612"/>
                  </a:lnTo>
                  <a:lnTo>
                    <a:pt x="443" y="653"/>
                  </a:lnTo>
                  <a:lnTo>
                    <a:pt x="427" y="674"/>
                  </a:lnTo>
                  <a:lnTo>
                    <a:pt x="404" y="693"/>
                  </a:lnTo>
                  <a:lnTo>
                    <a:pt x="380" y="707"/>
                  </a:lnTo>
                  <a:lnTo>
                    <a:pt x="356" y="719"/>
                  </a:lnTo>
                  <a:lnTo>
                    <a:pt x="331" y="732"/>
                  </a:lnTo>
                  <a:lnTo>
                    <a:pt x="308" y="747"/>
                  </a:lnTo>
                  <a:lnTo>
                    <a:pt x="308" y="747"/>
                  </a:lnTo>
                  <a:lnTo>
                    <a:pt x="275" y="754"/>
                  </a:lnTo>
                  <a:lnTo>
                    <a:pt x="238" y="755"/>
                  </a:lnTo>
                  <a:lnTo>
                    <a:pt x="204" y="752"/>
                  </a:lnTo>
                  <a:lnTo>
                    <a:pt x="171" y="745"/>
                  </a:lnTo>
                  <a:lnTo>
                    <a:pt x="139" y="734"/>
                  </a:lnTo>
                  <a:lnTo>
                    <a:pt x="111" y="717"/>
                  </a:lnTo>
                  <a:lnTo>
                    <a:pt x="108" y="714"/>
                  </a:lnTo>
                  <a:lnTo>
                    <a:pt x="103" y="714"/>
                  </a:lnTo>
                  <a:lnTo>
                    <a:pt x="100" y="716"/>
                  </a:lnTo>
                  <a:lnTo>
                    <a:pt x="95" y="717"/>
                  </a:lnTo>
                  <a:lnTo>
                    <a:pt x="93" y="719"/>
                  </a:lnTo>
                  <a:lnTo>
                    <a:pt x="91" y="724"/>
                  </a:lnTo>
                  <a:lnTo>
                    <a:pt x="90" y="727"/>
                  </a:lnTo>
                  <a:lnTo>
                    <a:pt x="91" y="731"/>
                  </a:lnTo>
                  <a:lnTo>
                    <a:pt x="95" y="734"/>
                  </a:lnTo>
                  <a:lnTo>
                    <a:pt x="128" y="755"/>
                  </a:lnTo>
                  <a:lnTo>
                    <a:pt x="162" y="769"/>
                  </a:lnTo>
                  <a:lnTo>
                    <a:pt x="200" y="777"/>
                  </a:lnTo>
                  <a:lnTo>
                    <a:pt x="240" y="778"/>
                  </a:lnTo>
                  <a:lnTo>
                    <a:pt x="278" y="777"/>
                  </a:lnTo>
                  <a:lnTo>
                    <a:pt x="273" y="785"/>
                  </a:lnTo>
                  <a:lnTo>
                    <a:pt x="268" y="793"/>
                  </a:lnTo>
                  <a:lnTo>
                    <a:pt x="265" y="802"/>
                  </a:lnTo>
                  <a:lnTo>
                    <a:pt x="255" y="840"/>
                  </a:lnTo>
                  <a:lnTo>
                    <a:pt x="253" y="879"/>
                  </a:lnTo>
                  <a:lnTo>
                    <a:pt x="260" y="919"/>
                  </a:lnTo>
                  <a:lnTo>
                    <a:pt x="273" y="955"/>
                  </a:lnTo>
                  <a:lnTo>
                    <a:pt x="276" y="960"/>
                  </a:lnTo>
                  <a:lnTo>
                    <a:pt x="280" y="962"/>
                  </a:lnTo>
                  <a:lnTo>
                    <a:pt x="283" y="962"/>
                  </a:lnTo>
                  <a:lnTo>
                    <a:pt x="286" y="962"/>
                  </a:lnTo>
                  <a:lnTo>
                    <a:pt x="291" y="960"/>
                  </a:lnTo>
                  <a:lnTo>
                    <a:pt x="293" y="957"/>
                  </a:lnTo>
                  <a:lnTo>
                    <a:pt x="294" y="952"/>
                  </a:lnTo>
                  <a:lnTo>
                    <a:pt x="296" y="949"/>
                  </a:lnTo>
                  <a:lnTo>
                    <a:pt x="294" y="944"/>
                  </a:lnTo>
                  <a:lnTo>
                    <a:pt x="285" y="916"/>
                  </a:lnTo>
                  <a:lnTo>
                    <a:pt x="278" y="886"/>
                  </a:lnTo>
                  <a:lnTo>
                    <a:pt x="278" y="854"/>
                  </a:lnTo>
                  <a:lnTo>
                    <a:pt x="283" y="825"/>
                  </a:lnTo>
                  <a:lnTo>
                    <a:pt x="294" y="797"/>
                  </a:lnTo>
                  <a:lnTo>
                    <a:pt x="311" y="772"/>
                  </a:lnTo>
                  <a:lnTo>
                    <a:pt x="314" y="770"/>
                  </a:lnTo>
                  <a:lnTo>
                    <a:pt x="318" y="770"/>
                  </a:lnTo>
                  <a:lnTo>
                    <a:pt x="319" y="767"/>
                  </a:lnTo>
                  <a:lnTo>
                    <a:pt x="321" y="764"/>
                  </a:lnTo>
                  <a:lnTo>
                    <a:pt x="323" y="760"/>
                  </a:lnTo>
                  <a:lnTo>
                    <a:pt x="341" y="749"/>
                  </a:lnTo>
                  <a:lnTo>
                    <a:pt x="361" y="742"/>
                  </a:lnTo>
                  <a:lnTo>
                    <a:pt x="394" y="729"/>
                  </a:lnTo>
                  <a:lnTo>
                    <a:pt x="422" y="711"/>
                  </a:lnTo>
                  <a:lnTo>
                    <a:pt x="446" y="686"/>
                  </a:lnTo>
                  <a:lnTo>
                    <a:pt x="466" y="660"/>
                  </a:lnTo>
                  <a:lnTo>
                    <a:pt x="483" y="628"/>
                  </a:lnTo>
                  <a:lnTo>
                    <a:pt x="496" y="674"/>
                  </a:lnTo>
                  <a:lnTo>
                    <a:pt x="519" y="717"/>
                  </a:lnTo>
                  <a:lnTo>
                    <a:pt x="549" y="755"/>
                  </a:lnTo>
                  <a:lnTo>
                    <a:pt x="552" y="759"/>
                  </a:lnTo>
                  <a:lnTo>
                    <a:pt x="557" y="759"/>
                  </a:lnTo>
                  <a:lnTo>
                    <a:pt x="560" y="759"/>
                  </a:lnTo>
                  <a:lnTo>
                    <a:pt x="564" y="757"/>
                  </a:lnTo>
                  <a:lnTo>
                    <a:pt x="567" y="754"/>
                  </a:lnTo>
                  <a:lnTo>
                    <a:pt x="569" y="750"/>
                  </a:lnTo>
                  <a:lnTo>
                    <a:pt x="569" y="745"/>
                  </a:lnTo>
                  <a:lnTo>
                    <a:pt x="569" y="742"/>
                  </a:lnTo>
                  <a:lnTo>
                    <a:pt x="565" y="737"/>
                  </a:lnTo>
                  <a:lnTo>
                    <a:pt x="544" y="711"/>
                  </a:lnTo>
                  <a:lnTo>
                    <a:pt x="526" y="681"/>
                  </a:lnTo>
                  <a:lnTo>
                    <a:pt x="513" y="650"/>
                  </a:lnTo>
                  <a:lnTo>
                    <a:pt x="504" y="615"/>
                  </a:lnTo>
                  <a:lnTo>
                    <a:pt x="504" y="582"/>
                  </a:lnTo>
                  <a:lnTo>
                    <a:pt x="513" y="547"/>
                  </a:lnTo>
                  <a:lnTo>
                    <a:pt x="516" y="542"/>
                  </a:lnTo>
                  <a:lnTo>
                    <a:pt x="521" y="532"/>
                  </a:lnTo>
                  <a:lnTo>
                    <a:pt x="521" y="531"/>
                  </a:lnTo>
                  <a:lnTo>
                    <a:pt x="539" y="503"/>
                  </a:lnTo>
                  <a:lnTo>
                    <a:pt x="559" y="476"/>
                  </a:lnTo>
                  <a:lnTo>
                    <a:pt x="585" y="455"/>
                  </a:lnTo>
                  <a:lnTo>
                    <a:pt x="615" y="438"/>
                  </a:lnTo>
                  <a:lnTo>
                    <a:pt x="645" y="430"/>
                  </a:lnTo>
                  <a:lnTo>
                    <a:pt x="676" y="430"/>
                  </a:lnTo>
                  <a:lnTo>
                    <a:pt x="707" y="433"/>
                  </a:lnTo>
                  <a:lnTo>
                    <a:pt x="741" y="437"/>
                  </a:lnTo>
                  <a:lnTo>
                    <a:pt x="774" y="441"/>
                  </a:lnTo>
                  <a:lnTo>
                    <a:pt x="803" y="441"/>
                  </a:lnTo>
                  <a:lnTo>
                    <a:pt x="840" y="437"/>
                  </a:lnTo>
                  <a:lnTo>
                    <a:pt x="873" y="427"/>
                  </a:lnTo>
                  <a:lnTo>
                    <a:pt x="902" y="410"/>
                  </a:lnTo>
                  <a:lnTo>
                    <a:pt x="929" y="389"/>
                  </a:lnTo>
                  <a:lnTo>
                    <a:pt x="973" y="400"/>
                  </a:lnTo>
                  <a:lnTo>
                    <a:pt x="1018" y="405"/>
                  </a:lnTo>
                  <a:lnTo>
                    <a:pt x="1061" y="402"/>
                  </a:lnTo>
                  <a:lnTo>
                    <a:pt x="1101" y="390"/>
                  </a:lnTo>
                  <a:lnTo>
                    <a:pt x="1137" y="372"/>
                  </a:lnTo>
                  <a:lnTo>
                    <a:pt x="1139" y="374"/>
                  </a:lnTo>
                  <a:lnTo>
                    <a:pt x="1140" y="374"/>
                  </a:lnTo>
                  <a:lnTo>
                    <a:pt x="1190" y="374"/>
                  </a:lnTo>
                  <a:lnTo>
                    <a:pt x="1238" y="365"/>
                  </a:lnTo>
                  <a:lnTo>
                    <a:pt x="1279" y="351"/>
                  </a:lnTo>
                  <a:lnTo>
                    <a:pt x="1317" y="329"/>
                  </a:lnTo>
                  <a:lnTo>
                    <a:pt x="1348" y="301"/>
                  </a:lnTo>
                  <a:lnTo>
                    <a:pt x="1372" y="266"/>
                  </a:lnTo>
                  <a:lnTo>
                    <a:pt x="1372" y="271"/>
                  </a:lnTo>
                  <a:lnTo>
                    <a:pt x="1373" y="275"/>
                  </a:lnTo>
                  <a:lnTo>
                    <a:pt x="1377" y="278"/>
                  </a:lnTo>
                  <a:lnTo>
                    <a:pt x="1380" y="280"/>
                  </a:lnTo>
                  <a:lnTo>
                    <a:pt x="1418" y="291"/>
                  </a:lnTo>
                  <a:lnTo>
                    <a:pt x="1459" y="296"/>
                  </a:lnTo>
                  <a:lnTo>
                    <a:pt x="1499" y="298"/>
                  </a:lnTo>
                  <a:lnTo>
                    <a:pt x="1540" y="296"/>
                  </a:lnTo>
                  <a:lnTo>
                    <a:pt x="1581" y="291"/>
                  </a:lnTo>
                  <a:lnTo>
                    <a:pt x="1557" y="313"/>
                  </a:lnTo>
                  <a:lnTo>
                    <a:pt x="1537" y="337"/>
                  </a:lnTo>
                  <a:lnTo>
                    <a:pt x="1522" y="364"/>
                  </a:lnTo>
                  <a:lnTo>
                    <a:pt x="1514" y="394"/>
                  </a:lnTo>
                  <a:lnTo>
                    <a:pt x="1509" y="423"/>
                  </a:lnTo>
                  <a:lnTo>
                    <a:pt x="1491" y="453"/>
                  </a:lnTo>
                  <a:lnTo>
                    <a:pt x="1467" y="481"/>
                  </a:lnTo>
                  <a:lnTo>
                    <a:pt x="1441" y="503"/>
                  </a:lnTo>
                  <a:lnTo>
                    <a:pt x="1410" y="521"/>
                  </a:lnTo>
                  <a:lnTo>
                    <a:pt x="1377" y="531"/>
                  </a:lnTo>
                  <a:lnTo>
                    <a:pt x="1340" y="532"/>
                  </a:lnTo>
                  <a:lnTo>
                    <a:pt x="1335" y="534"/>
                  </a:lnTo>
                  <a:lnTo>
                    <a:pt x="1332" y="536"/>
                  </a:lnTo>
                  <a:lnTo>
                    <a:pt x="1330" y="539"/>
                  </a:lnTo>
                  <a:lnTo>
                    <a:pt x="1329" y="542"/>
                  </a:lnTo>
                  <a:lnTo>
                    <a:pt x="1329" y="547"/>
                  </a:lnTo>
                  <a:lnTo>
                    <a:pt x="1330" y="551"/>
                  </a:lnTo>
                  <a:lnTo>
                    <a:pt x="1332" y="554"/>
                  </a:lnTo>
                  <a:lnTo>
                    <a:pt x="1335" y="555"/>
                  </a:lnTo>
                  <a:lnTo>
                    <a:pt x="1340" y="557"/>
                  </a:lnTo>
                  <a:lnTo>
                    <a:pt x="1381" y="554"/>
                  </a:lnTo>
                  <a:lnTo>
                    <a:pt x="1419" y="542"/>
                  </a:lnTo>
                  <a:lnTo>
                    <a:pt x="1454" y="524"/>
                  </a:lnTo>
                  <a:lnTo>
                    <a:pt x="1484" y="499"/>
                  </a:lnTo>
                  <a:lnTo>
                    <a:pt x="1509" y="468"/>
                  </a:lnTo>
                  <a:lnTo>
                    <a:pt x="1515" y="499"/>
                  </a:lnTo>
                  <a:lnTo>
                    <a:pt x="1525" y="529"/>
                  </a:lnTo>
                  <a:lnTo>
                    <a:pt x="1510" y="575"/>
                  </a:lnTo>
                  <a:lnTo>
                    <a:pt x="1502" y="622"/>
                  </a:lnTo>
                  <a:lnTo>
                    <a:pt x="1502" y="668"/>
                  </a:lnTo>
                  <a:lnTo>
                    <a:pt x="1510" y="712"/>
                  </a:lnTo>
                  <a:lnTo>
                    <a:pt x="1527" y="755"/>
                  </a:lnTo>
                  <a:lnTo>
                    <a:pt x="1495" y="775"/>
                  </a:lnTo>
                  <a:lnTo>
                    <a:pt x="1464" y="793"/>
                  </a:lnTo>
                  <a:lnTo>
                    <a:pt x="1431" y="805"/>
                  </a:lnTo>
                  <a:lnTo>
                    <a:pt x="1398" y="812"/>
                  </a:lnTo>
                  <a:lnTo>
                    <a:pt x="1363" y="810"/>
                  </a:lnTo>
                  <a:lnTo>
                    <a:pt x="1330" y="800"/>
                  </a:lnTo>
                  <a:lnTo>
                    <a:pt x="1297" y="780"/>
                  </a:lnTo>
                  <a:lnTo>
                    <a:pt x="1276" y="759"/>
                  </a:lnTo>
                  <a:lnTo>
                    <a:pt x="1256" y="736"/>
                  </a:lnTo>
                  <a:lnTo>
                    <a:pt x="1241" y="711"/>
                  </a:lnTo>
                  <a:lnTo>
                    <a:pt x="1239" y="706"/>
                  </a:lnTo>
                  <a:lnTo>
                    <a:pt x="1236" y="704"/>
                  </a:lnTo>
                  <a:lnTo>
                    <a:pt x="1231" y="704"/>
                  </a:lnTo>
                  <a:lnTo>
                    <a:pt x="1228" y="704"/>
                  </a:lnTo>
                  <a:lnTo>
                    <a:pt x="1225" y="707"/>
                  </a:lnTo>
                  <a:lnTo>
                    <a:pt x="1221" y="709"/>
                  </a:lnTo>
                  <a:lnTo>
                    <a:pt x="1220" y="714"/>
                  </a:lnTo>
                  <a:lnTo>
                    <a:pt x="1220" y="717"/>
                  </a:lnTo>
                  <a:lnTo>
                    <a:pt x="1221" y="722"/>
                  </a:lnTo>
                  <a:lnTo>
                    <a:pt x="1238" y="752"/>
                  </a:lnTo>
                  <a:lnTo>
                    <a:pt x="1261" y="778"/>
                  </a:lnTo>
                  <a:lnTo>
                    <a:pt x="1286" y="802"/>
                  </a:lnTo>
                  <a:lnTo>
                    <a:pt x="1315" y="820"/>
                  </a:lnTo>
                  <a:lnTo>
                    <a:pt x="1324" y="825"/>
                  </a:lnTo>
                  <a:lnTo>
                    <a:pt x="1332" y="828"/>
                  </a:lnTo>
                  <a:lnTo>
                    <a:pt x="1320" y="836"/>
                  </a:lnTo>
                  <a:lnTo>
                    <a:pt x="1289" y="851"/>
                  </a:lnTo>
                  <a:lnTo>
                    <a:pt x="1258" y="863"/>
                  </a:lnTo>
                  <a:lnTo>
                    <a:pt x="1225" y="868"/>
                  </a:lnTo>
                  <a:lnTo>
                    <a:pt x="1193" y="868"/>
                  </a:lnTo>
                  <a:lnTo>
                    <a:pt x="1160" y="859"/>
                  </a:lnTo>
                  <a:lnTo>
                    <a:pt x="1127" y="841"/>
                  </a:lnTo>
                  <a:lnTo>
                    <a:pt x="1102" y="821"/>
                  </a:lnTo>
                  <a:lnTo>
                    <a:pt x="1082" y="797"/>
                  </a:lnTo>
                  <a:lnTo>
                    <a:pt x="1066" y="770"/>
                  </a:lnTo>
                  <a:lnTo>
                    <a:pt x="1063" y="767"/>
                  </a:lnTo>
                  <a:lnTo>
                    <a:pt x="1059" y="764"/>
                  </a:lnTo>
                  <a:lnTo>
                    <a:pt x="1056" y="764"/>
                  </a:lnTo>
                  <a:lnTo>
                    <a:pt x="1053" y="765"/>
                  </a:lnTo>
                  <a:lnTo>
                    <a:pt x="1049" y="767"/>
                  </a:lnTo>
                  <a:lnTo>
                    <a:pt x="1046" y="770"/>
                  </a:lnTo>
                  <a:lnTo>
                    <a:pt x="1044" y="774"/>
                  </a:lnTo>
                  <a:lnTo>
                    <a:pt x="1044" y="778"/>
                  </a:lnTo>
                  <a:lnTo>
                    <a:pt x="1044" y="782"/>
                  </a:lnTo>
                  <a:lnTo>
                    <a:pt x="1066" y="818"/>
                  </a:lnTo>
                  <a:lnTo>
                    <a:pt x="1091" y="846"/>
                  </a:lnTo>
                  <a:lnTo>
                    <a:pt x="1120" y="866"/>
                  </a:lnTo>
                  <a:lnTo>
                    <a:pt x="1150" y="879"/>
                  </a:lnTo>
                  <a:lnTo>
                    <a:pt x="1122" y="904"/>
                  </a:lnTo>
                  <a:lnTo>
                    <a:pt x="1092" y="926"/>
                  </a:lnTo>
                  <a:lnTo>
                    <a:pt x="1061" y="942"/>
                  </a:lnTo>
                  <a:lnTo>
                    <a:pt x="1028" y="952"/>
                  </a:lnTo>
                  <a:lnTo>
                    <a:pt x="993" y="957"/>
                  </a:lnTo>
                  <a:lnTo>
                    <a:pt x="959" y="952"/>
                  </a:lnTo>
                  <a:lnTo>
                    <a:pt x="922" y="939"/>
                  </a:lnTo>
                  <a:lnTo>
                    <a:pt x="894" y="922"/>
                  </a:lnTo>
                  <a:lnTo>
                    <a:pt x="869" y="901"/>
                  </a:lnTo>
                  <a:lnTo>
                    <a:pt x="850" y="876"/>
                  </a:lnTo>
                  <a:lnTo>
                    <a:pt x="845" y="873"/>
                  </a:lnTo>
                  <a:lnTo>
                    <a:pt x="841" y="871"/>
                  </a:lnTo>
                  <a:lnTo>
                    <a:pt x="838" y="871"/>
                  </a:lnTo>
                  <a:lnTo>
                    <a:pt x="833" y="871"/>
                  </a:lnTo>
                  <a:lnTo>
                    <a:pt x="830" y="874"/>
                  </a:lnTo>
                  <a:lnTo>
                    <a:pt x="828" y="876"/>
                  </a:lnTo>
                  <a:lnTo>
                    <a:pt x="826" y="879"/>
                  </a:lnTo>
                  <a:lnTo>
                    <a:pt x="826" y="884"/>
                  </a:lnTo>
                  <a:lnTo>
                    <a:pt x="828" y="888"/>
                  </a:lnTo>
                  <a:lnTo>
                    <a:pt x="853" y="917"/>
                  </a:lnTo>
                  <a:lnTo>
                    <a:pt x="883" y="942"/>
                  </a:lnTo>
                  <a:lnTo>
                    <a:pt x="914" y="962"/>
                  </a:lnTo>
                  <a:lnTo>
                    <a:pt x="881" y="993"/>
                  </a:lnTo>
                  <a:lnTo>
                    <a:pt x="845" y="1015"/>
                  </a:lnTo>
                  <a:lnTo>
                    <a:pt x="807" y="1026"/>
                  </a:lnTo>
                  <a:lnTo>
                    <a:pt x="767" y="1030"/>
                  </a:lnTo>
                  <a:lnTo>
                    <a:pt x="727" y="1025"/>
                  </a:lnTo>
                  <a:lnTo>
                    <a:pt x="688" y="1011"/>
                  </a:lnTo>
                  <a:lnTo>
                    <a:pt x="650" y="990"/>
                  </a:lnTo>
                  <a:lnTo>
                    <a:pt x="613" y="962"/>
                  </a:lnTo>
                  <a:lnTo>
                    <a:pt x="608" y="959"/>
                  </a:lnTo>
                  <a:lnTo>
                    <a:pt x="605" y="959"/>
                  </a:lnTo>
                  <a:lnTo>
                    <a:pt x="600" y="959"/>
                  </a:lnTo>
                  <a:lnTo>
                    <a:pt x="597" y="962"/>
                  </a:lnTo>
                  <a:lnTo>
                    <a:pt x="593" y="965"/>
                  </a:lnTo>
                  <a:lnTo>
                    <a:pt x="592" y="970"/>
                  </a:lnTo>
                  <a:lnTo>
                    <a:pt x="593" y="973"/>
                  </a:lnTo>
                  <a:lnTo>
                    <a:pt x="597" y="978"/>
                  </a:lnTo>
                  <a:lnTo>
                    <a:pt x="633" y="1008"/>
                  </a:lnTo>
                  <a:lnTo>
                    <a:pt x="673" y="1031"/>
                  </a:lnTo>
                  <a:lnTo>
                    <a:pt x="712" y="1046"/>
                  </a:lnTo>
                  <a:lnTo>
                    <a:pt x="678" y="1078"/>
                  </a:lnTo>
                  <a:lnTo>
                    <a:pt x="641" y="1101"/>
                  </a:lnTo>
                  <a:lnTo>
                    <a:pt x="602" y="1116"/>
                  </a:lnTo>
                  <a:lnTo>
                    <a:pt x="560" y="1122"/>
                  </a:lnTo>
                  <a:lnTo>
                    <a:pt x="521" y="1120"/>
                  </a:lnTo>
                  <a:lnTo>
                    <a:pt x="480" y="1112"/>
                  </a:lnTo>
                  <a:lnTo>
                    <a:pt x="440" y="1094"/>
                  </a:lnTo>
                  <a:lnTo>
                    <a:pt x="402" y="1068"/>
                  </a:lnTo>
                  <a:lnTo>
                    <a:pt x="432" y="1043"/>
                  </a:lnTo>
                  <a:lnTo>
                    <a:pt x="456" y="1013"/>
                  </a:lnTo>
                  <a:lnTo>
                    <a:pt x="475" y="978"/>
                  </a:lnTo>
                  <a:lnTo>
                    <a:pt x="486" y="940"/>
                  </a:lnTo>
                  <a:lnTo>
                    <a:pt x="489" y="899"/>
                  </a:lnTo>
                  <a:lnTo>
                    <a:pt x="526" y="907"/>
                  </a:lnTo>
                  <a:lnTo>
                    <a:pt x="564" y="909"/>
                  </a:lnTo>
                  <a:lnTo>
                    <a:pt x="600" y="904"/>
                  </a:lnTo>
                  <a:lnTo>
                    <a:pt x="636" y="892"/>
                  </a:lnTo>
                  <a:lnTo>
                    <a:pt x="663" y="879"/>
                  </a:lnTo>
                  <a:lnTo>
                    <a:pt x="688" y="863"/>
                  </a:lnTo>
                  <a:lnTo>
                    <a:pt x="711" y="843"/>
                  </a:lnTo>
                  <a:lnTo>
                    <a:pt x="731" y="821"/>
                  </a:lnTo>
                  <a:lnTo>
                    <a:pt x="747" y="795"/>
                  </a:lnTo>
                  <a:lnTo>
                    <a:pt x="757" y="769"/>
                  </a:lnTo>
                  <a:lnTo>
                    <a:pt x="760" y="739"/>
                  </a:lnTo>
                  <a:lnTo>
                    <a:pt x="774" y="744"/>
                  </a:lnTo>
                  <a:lnTo>
                    <a:pt x="787" y="749"/>
                  </a:lnTo>
                  <a:lnTo>
                    <a:pt x="821" y="755"/>
                  </a:lnTo>
                  <a:lnTo>
                    <a:pt x="858" y="755"/>
                  </a:lnTo>
                  <a:lnTo>
                    <a:pt x="892" y="749"/>
                  </a:lnTo>
                  <a:lnTo>
                    <a:pt x="927" y="737"/>
                  </a:lnTo>
                  <a:lnTo>
                    <a:pt x="960" y="719"/>
                  </a:lnTo>
                  <a:lnTo>
                    <a:pt x="987" y="696"/>
                  </a:lnTo>
                  <a:lnTo>
                    <a:pt x="1010" y="669"/>
                  </a:lnTo>
                  <a:lnTo>
                    <a:pt x="1025" y="636"/>
                  </a:lnTo>
                  <a:lnTo>
                    <a:pt x="1066" y="643"/>
                  </a:lnTo>
                  <a:lnTo>
                    <a:pt x="1106" y="643"/>
                  </a:lnTo>
                  <a:lnTo>
                    <a:pt x="1144" y="636"/>
                  </a:lnTo>
                  <a:lnTo>
                    <a:pt x="1178" y="623"/>
                  </a:lnTo>
                  <a:lnTo>
                    <a:pt x="1210" y="603"/>
                  </a:lnTo>
                  <a:lnTo>
                    <a:pt x="1211" y="603"/>
                  </a:lnTo>
                  <a:lnTo>
                    <a:pt x="1215" y="602"/>
                  </a:lnTo>
                  <a:lnTo>
                    <a:pt x="1238" y="593"/>
                  </a:lnTo>
                  <a:lnTo>
                    <a:pt x="1259" y="593"/>
                  </a:lnTo>
                  <a:lnTo>
                    <a:pt x="1282" y="600"/>
                  </a:lnTo>
                  <a:lnTo>
                    <a:pt x="1304" y="612"/>
                  </a:lnTo>
                  <a:lnTo>
                    <a:pt x="1324" y="625"/>
                  </a:lnTo>
                  <a:lnTo>
                    <a:pt x="1340" y="640"/>
                  </a:lnTo>
                  <a:lnTo>
                    <a:pt x="1345" y="643"/>
                  </a:lnTo>
                  <a:lnTo>
                    <a:pt x="1350" y="643"/>
                  </a:lnTo>
                  <a:lnTo>
                    <a:pt x="1353" y="643"/>
                  </a:lnTo>
                  <a:lnTo>
                    <a:pt x="1358" y="640"/>
                  </a:lnTo>
                  <a:lnTo>
                    <a:pt x="1360" y="636"/>
                  </a:lnTo>
                  <a:lnTo>
                    <a:pt x="1362" y="631"/>
                  </a:lnTo>
                  <a:lnTo>
                    <a:pt x="1360" y="628"/>
                  </a:lnTo>
                  <a:lnTo>
                    <a:pt x="1358" y="623"/>
                  </a:lnTo>
                  <a:lnTo>
                    <a:pt x="1335" y="603"/>
                  </a:lnTo>
                  <a:lnTo>
                    <a:pt x="1309" y="585"/>
                  </a:lnTo>
                  <a:lnTo>
                    <a:pt x="1281" y="574"/>
                  </a:lnTo>
                  <a:lnTo>
                    <a:pt x="1251" y="567"/>
                  </a:lnTo>
                  <a:lnTo>
                    <a:pt x="1281" y="531"/>
                  </a:lnTo>
                  <a:lnTo>
                    <a:pt x="1307" y="489"/>
                  </a:lnTo>
                  <a:lnTo>
                    <a:pt x="1330" y="445"/>
                  </a:lnTo>
                  <a:lnTo>
                    <a:pt x="1330" y="440"/>
                  </a:lnTo>
                  <a:lnTo>
                    <a:pt x="1330" y="437"/>
                  </a:lnTo>
                  <a:lnTo>
                    <a:pt x="1329" y="432"/>
                  </a:lnTo>
                  <a:lnTo>
                    <a:pt x="1325" y="430"/>
                  </a:lnTo>
                  <a:lnTo>
                    <a:pt x="1322" y="427"/>
                  </a:lnTo>
                  <a:lnTo>
                    <a:pt x="1319" y="427"/>
                  </a:lnTo>
                  <a:lnTo>
                    <a:pt x="1315" y="427"/>
                  </a:lnTo>
                  <a:lnTo>
                    <a:pt x="1312" y="428"/>
                  </a:lnTo>
                  <a:lnTo>
                    <a:pt x="1309" y="433"/>
                  </a:lnTo>
                  <a:lnTo>
                    <a:pt x="1291" y="470"/>
                  </a:lnTo>
                  <a:lnTo>
                    <a:pt x="1269" y="504"/>
                  </a:lnTo>
                  <a:lnTo>
                    <a:pt x="1246" y="536"/>
                  </a:lnTo>
                  <a:lnTo>
                    <a:pt x="1218" y="564"/>
                  </a:lnTo>
                  <a:lnTo>
                    <a:pt x="1188" y="587"/>
                  </a:lnTo>
                  <a:lnTo>
                    <a:pt x="1155" y="603"/>
                  </a:lnTo>
                  <a:lnTo>
                    <a:pt x="1119" y="615"/>
                  </a:lnTo>
                  <a:lnTo>
                    <a:pt x="1079" y="618"/>
                  </a:lnTo>
                  <a:lnTo>
                    <a:pt x="1036" y="615"/>
                  </a:lnTo>
                  <a:lnTo>
                    <a:pt x="990" y="603"/>
                  </a:lnTo>
                  <a:lnTo>
                    <a:pt x="944" y="584"/>
                  </a:lnTo>
                  <a:lnTo>
                    <a:pt x="902" y="557"/>
                  </a:lnTo>
                  <a:lnTo>
                    <a:pt x="897" y="555"/>
                  </a:lnTo>
                  <a:lnTo>
                    <a:pt x="894" y="555"/>
                  </a:lnTo>
                  <a:lnTo>
                    <a:pt x="891" y="557"/>
                  </a:lnTo>
                  <a:lnTo>
                    <a:pt x="888" y="560"/>
                  </a:lnTo>
                  <a:lnTo>
                    <a:pt x="886" y="564"/>
                  </a:lnTo>
                  <a:lnTo>
                    <a:pt x="884" y="567"/>
                  </a:lnTo>
                  <a:lnTo>
                    <a:pt x="884" y="572"/>
                  </a:lnTo>
                  <a:lnTo>
                    <a:pt x="886" y="575"/>
                  </a:lnTo>
                  <a:lnTo>
                    <a:pt x="889" y="579"/>
                  </a:lnTo>
                  <a:lnTo>
                    <a:pt x="924" y="600"/>
                  </a:lnTo>
                  <a:lnTo>
                    <a:pt x="962" y="618"/>
                  </a:lnTo>
                  <a:lnTo>
                    <a:pt x="1002" y="631"/>
                  </a:lnTo>
                  <a:lnTo>
                    <a:pt x="987" y="660"/>
                  </a:lnTo>
                  <a:lnTo>
                    <a:pt x="967" y="684"/>
                  </a:lnTo>
                  <a:lnTo>
                    <a:pt x="942" y="702"/>
                  </a:lnTo>
                  <a:lnTo>
                    <a:pt x="914" y="716"/>
                  </a:lnTo>
                  <a:lnTo>
                    <a:pt x="883" y="726"/>
                  </a:lnTo>
                  <a:lnTo>
                    <a:pt x="851" y="729"/>
                  </a:lnTo>
                  <a:lnTo>
                    <a:pt x="818" y="729"/>
                  </a:lnTo>
                  <a:lnTo>
                    <a:pt x="787" y="722"/>
                  </a:lnTo>
                  <a:lnTo>
                    <a:pt x="759" y="712"/>
                  </a:lnTo>
                  <a:lnTo>
                    <a:pt x="757" y="712"/>
                  </a:lnTo>
                  <a:lnTo>
                    <a:pt x="755" y="707"/>
                  </a:lnTo>
                  <a:lnTo>
                    <a:pt x="752" y="706"/>
                  </a:lnTo>
                  <a:lnTo>
                    <a:pt x="749" y="704"/>
                  </a:lnTo>
                  <a:lnTo>
                    <a:pt x="744" y="704"/>
                  </a:lnTo>
                  <a:lnTo>
                    <a:pt x="717" y="683"/>
                  </a:lnTo>
                  <a:lnTo>
                    <a:pt x="694" y="653"/>
                  </a:lnTo>
                  <a:lnTo>
                    <a:pt x="678" y="622"/>
                  </a:lnTo>
                  <a:lnTo>
                    <a:pt x="668" y="589"/>
                  </a:lnTo>
                  <a:lnTo>
                    <a:pt x="666" y="584"/>
                  </a:lnTo>
                  <a:lnTo>
                    <a:pt x="663" y="580"/>
                  </a:lnTo>
                  <a:lnTo>
                    <a:pt x="660" y="580"/>
                  </a:lnTo>
                  <a:lnTo>
                    <a:pt x="655" y="580"/>
                  </a:lnTo>
                  <a:lnTo>
                    <a:pt x="651" y="580"/>
                  </a:lnTo>
                  <a:lnTo>
                    <a:pt x="648" y="582"/>
                  </a:lnTo>
                  <a:lnTo>
                    <a:pt x="645" y="585"/>
                  </a:lnTo>
                  <a:lnTo>
                    <a:pt x="643" y="590"/>
                  </a:lnTo>
                  <a:lnTo>
                    <a:pt x="645" y="595"/>
                  </a:lnTo>
                  <a:lnTo>
                    <a:pt x="656" y="635"/>
                  </a:lnTo>
                  <a:lnTo>
                    <a:pt x="676" y="669"/>
                  </a:lnTo>
                  <a:lnTo>
                    <a:pt x="703" y="701"/>
                  </a:lnTo>
                  <a:lnTo>
                    <a:pt x="736" y="726"/>
                  </a:lnTo>
                  <a:lnTo>
                    <a:pt x="736" y="754"/>
                  </a:lnTo>
                  <a:lnTo>
                    <a:pt x="729" y="778"/>
                  </a:lnTo>
                  <a:lnTo>
                    <a:pt x="716" y="802"/>
                  </a:lnTo>
                  <a:lnTo>
                    <a:pt x="699" y="821"/>
                  </a:lnTo>
                  <a:lnTo>
                    <a:pt x="678" y="840"/>
                  </a:lnTo>
                  <a:lnTo>
                    <a:pt x="655" y="854"/>
                  </a:lnTo>
                  <a:lnTo>
                    <a:pt x="630" y="868"/>
                  </a:lnTo>
                  <a:lnTo>
                    <a:pt x="607" y="878"/>
                  </a:lnTo>
                  <a:lnTo>
                    <a:pt x="570" y="886"/>
                  </a:lnTo>
                  <a:lnTo>
                    <a:pt x="534" y="886"/>
                  </a:lnTo>
                  <a:lnTo>
                    <a:pt x="499" y="878"/>
                  </a:lnTo>
                  <a:lnTo>
                    <a:pt x="466" y="863"/>
                  </a:lnTo>
                  <a:lnTo>
                    <a:pt x="435" y="843"/>
                  </a:lnTo>
                  <a:lnTo>
                    <a:pt x="410" y="818"/>
                  </a:lnTo>
                  <a:lnTo>
                    <a:pt x="407" y="815"/>
                  </a:lnTo>
                  <a:lnTo>
                    <a:pt x="402" y="813"/>
                  </a:lnTo>
                  <a:lnTo>
                    <a:pt x="399" y="813"/>
                  </a:lnTo>
                  <a:lnTo>
                    <a:pt x="395" y="816"/>
                  </a:lnTo>
                  <a:lnTo>
                    <a:pt x="392" y="818"/>
                  </a:lnTo>
                  <a:lnTo>
                    <a:pt x="390" y="821"/>
                  </a:lnTo>
                  <a:lnTo>
                    <a:pt x="390" y="826"/>
                  </a:lnTo>
                  <a:lnTo>
                    <a:pt x="390" y="831"/>
                  </a:lnTo>
                  <a:lnTo>
                    <a:pt x="392" y="835"/>
                  </a:lnTo>
                  <a:lnTo>
                    <a:pt x="413" y="858"/>
                  </a:lnTo>
                  <a:lnTo>
                    <a:pt x="438" y="876"/>
                  </a:lnTo>
                  <a:lnTo>
                    <a:pt x="465" y="891"/>
                  </a:lnTo>
                  <a:lnTo>
                    <a:pt x="465" y="927"/>
                  </a:lnTo>
                  <a:lnTo>
                    <a:pt x="456" y="960"/>
                  </a:lnTo>
                  <a:lnTo>
                    <a:pt x="443" y="990"/>
                  </a:lnTo>
                  <a:lnTo>
                    <a:pt x="423" y="1016"/>
                  </a:lnTo>
                  <a:lnTo>
                    <a:pt x="400" y="1038"/>
                  </a:lnTo>
                  <a:lnTo>
                    <a:pt x="372" y="1054"/>
                  </a:lnTo>
                  <a:lnTo>
                    <a:pt x="342" y="1064"/>
                  </a:lnTo>
                  <a:lnTo>
                    <a:pt x="306" y="1066"/>
                  </a:lnTo>
                  <a:lnTo>
                    <a:pt x="273" y="1064"/>
                  </a:lnTo>
                  <a:lnTo>
                    <a:pt x="243" y="1058"/>
                  </a:lnTo>
                  <a:lnTo>
                    <a:pt x="217" y="1049"/>
                  </a:lnTo>
                  <a:lnTo>
                    <a:pt x="210" y="1046"/>
                  </a:lnTo>
                  <a:lnTo>
                    <a:pt x="184" y="1026"/>
                  </a:lnTo>
                  <a:lnTo>
                    <a:pt x="164" y="1003"/>
                  </a:lnTo>
                  <a:lnTo>
                    <a:pt x="147" y="975"/>
                  </a:lnTo>
                  <a:lnTo>
                    <a:pt x="138" y="945"/>
                  </a:lnTo>
                  <a:lnTo>
                    <a:pt x="133" y="914"/>
                  </a:lnTo>
                  <a:lnTo>
                    <a:pt x="131" y="881"/>
                  </a:lnTo>
                  <a:lnTo>
                    <a:pt x="134" y="850"/>
                  </a:lnTo>
                  <a:lnTo>
                    <a:pt x="143" y="818"/>
                  </a:lnTo>
                  <a:lnTo>
                    <a:pt x="143" y="815"/>
                  </a:lnTo>
                  <a:lnTo>
                    <a:pt x="143" y="810"/>
                  </a:lnTo>
                  <a:lnTo>
                    <a:pt x="139" y="807"/>
                  </a:lnTo>
                  <a:lnTo>
                    <a:pt x="136" y="805"/>
                  </a:lnTo>
                  <a:lnTo>
                    <a:pt x="133" y="803"/>
                  </a:lnTo>
                  <a:lnTo>
                    <a:pt x="128" y="805"/>
                  </a:lnTo>
                  <a:lnTo>
                    <a:pt x="124" y="805"/>
                  </a:lnTo>
                  <a:lnTo>
                    <a:pt x="121" y="808"/>
                  </a:lnTo>
                  <a:lnTo>
                    <a:pt x="119" y="812"/>
                  </a:lnTo>
                  <a:lnTo>
                    <a:pt x="109" y="856"/>
                  </a:lnTo>
                  <a:lnTo>
                    <a:pt x="106" y="901"/>
                  </a:lnTo>
                  <a:lnTo>
                    <a:pt x="113" y="942"/>
                  </a:lnTo>
                  <a:lnTo>
                    <a:pt x="106" y="926"/>
                  </a:lnTo>
                  <a:lnTo>
                    <a:pt x="103" y="912"/>
                  </a:lnTo>
                  <a:lnTo>
                    <a:pt x="101" y="904"/>
                  </a:lnTo>
                  <a:lnTo>
                    <a:pt x="100" y="901"/>
                  </a:lnTo>
                  <a:lnTo>
                    <a:pt x="98" y="901"/>
                  </a:lnTo>
                  <a:lnTo>
                    <a:pt x="90" y="901"/>
                  </a:lnTo>
                  <a:lnTo>
                    <a:pt x="80" y="896"/>
                  </a:lnTo>
                  <a:lnTo>
                    <a:pt x="67" y="889"/>
                  </a:lnTo>
                  <a:lnTo>
                    <a:pt x="52" y="876"/>
                  </a:lnTo>
                  <a:lnTo>
                    <a:pt x="35" y="858"/>
                  </a:lnTo>
                  <a:lnTo>
                    <a:pt x="20" y="830"/>
                  </a:lnTo>
                  <a:lnTo>
                    <a:pt x="7" y="793"/>
                  </a:lnTo>
                  <a:lnTo>
                    <a:pt x="0" y="757"/>
                  </a:lnTo>
                  <a:lnTo>
                    <a:pt x="2" y="724"/>
                  </a:lnTo>
                  <a:lnTo>
                    <a:pt x="10" y="693"/>
                  </a:lnTo>
                  <a:lnTo>
                    <a:pt x="24" y="665"/>
                  </a:lnTo>
                  <a:lnTo>
                    <a:pt x="40" y="640"/>
                  </a:lnTo>
                  <a:lnTo>
                    <a:pt x="55" y="620"/>
                  </a:lnTo>
                  <a:lnTo>
                    <a:pt x="70" y="605"/>
                  </a:lnTo>
                  <a:lnTo>
                    <a:pt x="80" y="595"/>
                  </a:lnTo>
                  <a:lnTo>
                    <a:pt x="91" y="635"/>
                  </a:lnTo>
                  <a:lnTo>
                    <a:pt x="93" y="640"/>
                  </a:lnTo>
                  <a:lnTo>
                    <a:pt x="96" y="641"/>
                  </a:lnTo>
                  <a:lnTo>
                    <a:pt x="101" y="643"/>
                  </a:lnTo>
                  <a:lnTo>
                    <a:pt x="105" y="643"/>
                  </a:lnTo>
                  <a:lnTo>
                    <a:pt x="109" y="641"/>
                  </a:lnTo>
                  <a:lnTo>
                    <a:pt x="113" y="640"/>
                  </a:lnTo>
                  <a:lnTo>
                    <a:pt x="114" y="636"/>
                  </a:lnTo>
                  <a:lnTo>
                    <a:pt x="116" y="633"/>
                  </a:lnTo>
                  <a:lnTo>
                    <a:pt x="114" y="628"/>
                  </a:lnTo>
                  <a:lnTo>
                    <a:pt x="103" y="593"/>
                  </a:lnTo>
                  <a:lnTo>
                    <a:pt x="96" y="559"/>
                  </a:lnTo>
                  <a:lnTo>
                    <a:pt x="95" y="526"/>
                  </a:lnTo>
                  <a:lnTo>
                    <a:pt x="100" y="493"/>
                  </a:lnTo>
                  <a:lnTo>
                    <a:pt x="111" y="461"/>
                  </a:lnTo>
                  <a:lnTo>
                    <a:pt x="131" y="433"/>
                  </a:lnTo>
                  <a:lnTo>
                    <a:pt x="147" y="435"/>
                  </a:lnTo>
                  <a:lnTo>
                    <a:pt x="151" y="435"/>
                  </a:lnTo>
                  <a:lnTo>
                    <a:pt x="156" y="432"/>
                  </a:lnTo>
                  <a:lnTo>
                    <a:pt x="157" y="430"/>
                  </a:lnTo>
                  <a:lnTo>
                    <a:pt x="159" y="425"/>
                  </a:lnTo>
                  <a:lnTo>
                    <a:pt x="159" y="422"/>
                  </a:lnTo>
                  <a:lnTo>
                    <a:pt x="157" y="418"/>
                  </a:lnTo>
                  <a:lnTo>
                    <a:pt x="156" y="415"/>
                  </a:lnTo>
                  <a:lnTo>
                    <a:pt x="152" y="412"/>
                  </a:lnTo>
                  <a:lnTo>
                    <a:pt x="184" y="392"/>
                  </a:lnTo>
                  <a:lnTo>
                    <a:pt x="217" y="379"/>
                  </a:lnTo>
                  <a:lnTo>
                    <a:pt x="215" y="394"/>
                  </a:lnTo>
                  <a:lnTo>
                    <a:pt x="214" y="435"/>
                  </a:lnTo>
                  <a:lnTo>
                    <a:pt x="220" y="478"/>
                  </a:lnTo>
                  <a:lnTo>
                    <a:pt x="235" y="519"/>
                  </a:lnTo>
                  <a:lnTo>
                    <a:pt x="237" y="522"/>
                  </a:lnTo>
                  <a:lnTo>
                    <a:pt x="240" y="524"/>
                  </a:lnTo>
                  <a:lnTo>
                    <a:pt x="245" y="526"/>
                  </a:lnTo>
                  <a:lnTo>
                    <a:pt x="248" y="524"/>
                  </a:lnTo>
                  <a:lnTo>
                    <a:pt x="252" y="522"/>
                  </a:lnTo>
                  <a:lnTo>
                    <a:pt x="255" y="519"/>
                  </a:lnTo>
                  <a:lnTo>
                    <a:pt x="256" y="516"/>
                  </a:lnTo>
                  <a:lnTo>
                    <a:pt x="256" y="511"/>
                  </a:lnTo>
                  <a:lnTo>
                    <a:pt x="255" y="506"/>
                  </a:lnTo>
                  <a:lnTo>
                    <a:pt x="240" y="465"/>
                  </a:lnTo>
                  <a:lnTo>
                    <a:pt x="237" y="425"/>
                  </a:lnTo>
                  <a:lnTo>
                    <a:pt x="243" y="387"/>
                  </a:lnTo>
                  <a:lnTo>
                    <a:pt x="256" y="352"/>
                  </a:lnTo>
                  <a:lnTo>
                    <a:pt x="280" y="321"/>
                  </a:lnTo>
                  <a:lnTo>
                    <a:pt x="308" y="294"/>
                  </a:lnTo>
                  <a:lnTo>
                    <a:pt x="342" y="271"/>
                  </a:lnTo>
                  <a:lnTo>
                    <a:pt x="382" y="255"/>
                  </a:lnTo>
                  <a:lnTo>
                    <a:pt x="425" y="263"/>
                  </a:lnTo>
                  <a:lnTo>
                    <a:pt x="468" y="266"/>
                  </a:lnTo>
                  <a:lnTo>
                    <a:pt x="471" y="266"/>
                  </a:lnTo>
                  <a:lnTo>
                    <a:pt x="473" y="265"/>
                  </a:lnTo>
                  <a:lnTo>
                    <a:pt x="491" y="265"/>
                  </a:lnTo>
                  <a:lnTo>
                    <a:pt x="480" y="303"/>
                  </a:lnTo>
                  <a:lnTo>
                    <a:pt x="471" y="342"/>
                  </a:lnTo>
                  <a:lnTo>
                    <a:pt x="466" y="380"/>
                  </a:lnTo>
                  <a:lnTo>
                    <a:pt x="468" y="385"/>
                  </a:lnTo>
                  <a:lnTo>
                    <a:pt x="470" y="389"/>
                  </a:lnTo>
                  <a:lnTo>
                    <a:pt x="473" y="392"/>
                  </a:lnTo>
                  <a:lnTo>
                    <a:pt x="476" y="392"/>
                  </a:lnTo>
                  <a:lnTo>
                    <a:pt x="480" y="392"/>
                  </a:lnTo>
                  <a:lnTo>
                    <a:pt x="484" y="392"/>
                  </a:lnTo>
                  <a:lnTo>
                    <a:pt x="488" y="389"/>
                  </a:lnTo>
                  <a:lnTo>
                    <a:pt x="489" y="385"/>
                  </a:lnTo>
                  <a:lnTo>
                    <a:pt x="491" y="380"/>
                  </a:lnTo>
                  <a:lnTo>
                    <a:pt x="496" y="339"/>
                  </a:lnTo>
                  <a:lnTo>
                    <a:pt x="504" y="298"/>
                  </a:lnTo>
                  <a:lnTo>
                    <a:pt x="519" y="260"/>
                  </a:lnTo>
                  <a:lnTo>
                    <a:pt x="522" y="258"/>
                  </a:lnTo>
                  <a:lnTo>
                    <a:pt x="526" y="256"/>
                  </a:lnTo>
                  <a:lnTo>
                    <a:pt x="527" y="253"/>
                  </a:lnTo>
                  <a:lnTo>
                    <a:pt x="527" y="250"/>
                  </a:lnTo>
                  <a:lnTo>
                    <a:pt x="527" y="247"/>
                  </a:lnTo>
                  <a:lnTo>
                    <a:pt x="542" y="225"/>
                  </a:lnTo>
                  <a:lnTo>
                    <a:pt x="559" y="209"/>
                  </a:lnTo>
                  <a:lnTo>
                    <a:pt x="580" y="194"/>
                  </a:lnTo>
                  <a:lnTo>
                    <a:pt x="605" y="184"/>
                  </a:lnTo>
                  <a:lnTo>
                    <a:pt x="635" y="177"/>
                  </a:lnTo>
                  <a:lnTo>
                    <a:pt x="661" y="175"/>
                  </a:lnTo>
                  <a:lnTo>
                    <a:pt x="689" y="179"/>
                  </a:lnTo>
                  <a:lnTo>
                    <a:pt x="716" y="184"/>
                  </a:lnTo>
                  <a:lnTo>
                    <a:pt x="741" y="190"/>
                  </a:lnTo>
                  <a:lnTo>
                    <a:pt x="732" y="218"/>
                  </a:lnTo>
                  <a:lnTo>
                    <a:pt x="731" y="250"/>
                  </a:lnTo>
                  <a:lnTo>
                    <a:pt x="736" y="286"/>
                  </a:lnTo>
                  <a:lnTo>
                    <a:pt x="737" y="289"/>
                  </a:lnTo>
                  <a:lnTo>
                    <a:pt x="741" y="293"/>
                  </a:lnTo>
                  <a:lnTo>
                    <a:pt x="744" y="294"/>
                  </a:lnTo>
                  <a:lnTo>
                    <a:pt x="749" y="294"/>
                  </a:lnTo>
                  <a:lnTo>
                    <a:pt x="752" y="293"/>
                  </a:lnTo>
                  <a:lnTo>
                    <a:pt x="755" y="291"/>
                  </a:lnTo>
                  <a:lnTo>
                    <a:pt x="759" y="288"/>
                  </a:lnTo>
                  <a:lnTo>
                    <a:pt x="759" y="285"/>
                  </a:lnTo>
                  <a:lnTo>
                    <a:pt x="759" y="280"/>
                  </a:lnTo>
                  <a:lnTo>
                    <a:pt x="755" y="245"/>
                  </a:lnTo>
                  <a:lnTo>
                    <a:pt x="757" y="215"/>
                  </a:lnTo>
                  <a:lnTo>
                    <a:pt x="765" y="190"/>
                  </a:lnTo>
                  <a:lnTo>
                    <a:pt x="767" y="187"/>
                  </a:lnTo>
                  <a:lnTo>
                    <a:pt x="769" y="184"/>
                  </a:lnTo>
                  <a:lnTo>
                    <a:pt x="787" y="159"/>
                  </a:lnTo>
                  <a:lnTo>
                    <a:pt x="810" y="141"/>
                  </a:lnTo>
                  <a:lnTo>
                    <a:pt x="840" y="128"/>
                  </a:lnTo>
                  <a:lnTo>
                    <a:pt x="871" y="119"/>
                  </a:lnTo>
                  <a:lnTo>
                    <a:pt x="904" y="116"/>
                  </a:lnTo>
                  <a:lnTo>
                    <a:pt x="939" y="119"/>
                  </a:lnTo>
                  <a:lnTo>
                    <a:pt x="973" y="126"/>
                  </a:lnTo>
                  <a:lnTo>
                    <a:pt x="1006" y="139"/>
                  </a:lnTo>
                  <a:lnTo>
                    <a:pt x="1008" y="142"/>
                  </a:lnTo>
                  <a:lnTo>
                    <a:pt x="1013" y="144"/>
                  </a:lnTo>
                  <a:lnTo>
                    <a:pt x="1016" y="146"/>
                  </a:lnTo>
                  <a:lnTo>
                    <a:pt x="1044" y="164"/>
                  </a:lnTo>
                  <a:lnTo>
                    <a:pt x="1066" y="187"/>
                  </a:lnTo>
                  <a:lnTo>
                    <a:pt x="1084" y="213"/>
                  </a:lnTo>
                  <a:lnTo>
                    <a:pt x="1096" y="245"/>
                  </a:lnTo>
                  <a:lnTo>
                    <a:pt x="1097" y="250"/>
                  </a:lnTo>
                  <a:lnTo>
                    <a:pt x="1101" y="253"/>
                  </a:lnTo>
                  <a:lnTo>
                    <a:pt x="1104" y="253"/>
                  </a:lnTo>
                  <a:lnTo>
                    <a:pt x="1109" y="255"/>
                  </a:lnTo>
                  <a:lnTo>
                    <a:pt x="1112" y="253"/>
                  </a:lnTo>
                  <a:lnTo>
                    <a:pt x="1116" y="251"/>
                  </a:lnTo>
                  <a:lnTo>
                    <a:pt x="1119" y="248"/>
                  </a:lnTo>
                  <a:lnTo>
                    <a:pt x="1120" y="243"/>
                  </a:lnTo>
                  <a:lnTo>
                    <a:pt x="1119" y="238"/>
                  </a:lnTo>
                  <a:lnTo>
                    <a:pt x="1106" y="202"/>
                  </a:lnTo>
                  <a:lnTo>
                    <a:pt x="1086" y="172"/>
                  </a:lnTo>
                  <a:lnTo>
                    <a:pt x="1061" y="146"/>
                  </a:lnTo>
                  <a:lnTo>
                    <a:pt x="1031" y="124"/>
                  </a:lnTo>
                  <a:lnTo>
                    <a:pt x="1046" y="95"/>
                  </a:lnTo>
                  <a:lnTo>
                    <a:pt x="1068" y="68"/>
                  </a:lnTo>
                  <a:lnTo>
                    <a:pt x="1094" y="47"/>
                  </a:lnTo>
                  <a:lnTo>
                    <a:pt x="1124" y="28"/>
                  </a:lnTo>
                  <a:lnTo>
                    <a:pt x="1155" y="15"/>
                  </a:lnTo>
                  <a:lnTo>
                    <a:pt x="1188" y="5"/>
                  </a:lnTo>
                  <a:lnTo>
                    <a:pt x="1226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046" name="Group 1045"/>
          <p:cNvGrpSpPr/>
          <p:nvPr/>
        </p:nvGrpSpPr>
        <p:grpSpPr>
          <a:xfrm>
            <a:off x="684212" y="1309751"/>
            <a:ext cx="1981200" cy="1662049"/>
            <a:chOff x="684212" y="1670536"/>
            <a:chExt cx="1981200" cy="1662049"/>
          </a:xfrm>
        </p:grpSpPr>
        <p:sp>
          <p:nvSpPr>
            <p:cNvPr id="14" name="TextBox 13"/>
            <p:cNvSpPr txBox="1"/>
            <p:nvPr/>
          </p:nvSpPr>
          <p:spPr>
            <a:xfrm>
              <a:off x="684212" y="2316922"/>
              <a:ext cx="198120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itchFamily="34" charset="0"/>
                </a:rPr>
                <a:t>This is a sample text. Insert your desired text here. This is </a:t>
              </a:r>
              <a:r>
                <a:rPr lang="en-US" sz="120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a sample </a:t>
              </a:r>
              <a:r>
                <a:rPr lang="en-US" sz="12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text. Insert your desired text here. </a:t>
              </a:r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84212" y="1670536"/>
              <a:ext cx="19812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1600" b="1" dirty="0" smtClean="0">
                  <a:solidFill>
                    <a:schemeClr val="accent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NEURAL COUPLING</a:t>
              </a:r>
              <a:endParaRPr lang="en-IN" sz="1600" b="1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45" name="Group 1044"/>
          <p:cNvGrpSpPr/>
          <p:nvPr/>
        </p:nvGrpSpPr>
        <p:grpSpPr>
          <a:xfrm>
            <a:off x="684212" y="4659143"/>
            <a:ext cx="1981200" cy="1426150"/>
            <a:chOff x="684212" y="4579296"/>
            <a:chExt cx="1981200" cy="1426150"/>
          </a:xfrm>
        </p:grpSpPr>
        <p:sp>
          <p:nvSpPr>
            <p:cNvPr id="50" name="TextBox 49"/>
            <p:cNvSpPr txBox="1"/>
            <p:nvPr/>
          </p:nvSpPr>
          <p:spPr>
            <a:xfrm>
              <a:off x="684212" y="4989783"/>
              <a:ext cx="198120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itchFamily="34" charset="0"/>
                </a:rPr>
                <a:t>This is a sample text. Insert your desired text here. This is </a:t>
              </a:r>
              <a:r>
                <a:rPr lang="en-US" sz="120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a sample </a:t>
              </a:r>
              <a:r>
                <a:rPr lang="en-US" sz="12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text. Insert your desired text here. </a:t>
              </a:r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684212" y="4579296"/>
              <a:ext cx="19812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1600" b="1" dirty="0">
                  <a:solidFill>
                    <a:schemeClr val="accent3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MIRRORING</a:t>
              </a:r>
            </a:p>
          </p:txBody>
        </p:sp>
      </p:grpSp>
      <p:grpSp>
        <p:nvGrpSpPr>
          <p:cNvPr id="1025" name="Group 1024"/>
          <p:cNvGrpSpPr/>
          <p:nvPr/>
        </p:nvGrpSpPr>
        <p:grpSpPr>
          <a:xfrm>
            <a:off x="4265612" y="2073810"/>
            <a:ext cx="3583912" cy="3075152"/>
            <a:chOff x="4265612" y="2038642"/>
            <a:chExt cx="3583912" cy="3075152"/>
          </a:xfrm>
        </p:grpSpPr>
        <p:sp>
          <p:nvSpPr>
            <p:cNvPr id="16" name="Oval 15"/>
            <p:cNvSpPr/>
            <p:nvPr/>
          </p:nvSpPr>
          <p:spPr>
            <a:xfrm>
              <a:off x="4265612" y="2038642"/>
              <a:ext cx="231112" cy="231112"/>
            </a:xfrm>
            <a:prstGeom prst="ellipse">
              <a:avLst/>
            </a:prstGeom>
            <a:solidFill>
              <a:schemeClr val="accent4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6" name="Oval 25"/>
            <p:cNvSpPr/>
            <p:nvPr/>
          </p:nvSpPr>
          <p:spPr>
            <a:xfrm>
              <a:off x="4265612" y="4882682"/>
              <a:ext cx="231112" cy="231112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7" name="Oval 26"/>
            <p:cNvSpPr/>
            <p:nvPr/>
          </p:nvSpPr>
          <p:spPr>
            <a:xfrm>
              <a:off x="7618412" y="2038642"/>
              <a:ext cx="231112" cy="231112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8" name="Oval 27"/>
            <p:cNvSpPr/>
            <p:nvPr/>
          </p:nvSpPr>
          <p:spPr>
            <a:xfrm>
              <a:off x="7618412" y="4882682"/>
              <a:ext cx="231112" cy="231112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1029" name="Group 1028"/>
          <p:cNvGrpSpPr/>
          <p:nvPr/>
        </p:nvGrpSpPr>
        <p:grpSpPr>
          <a:xfrm>
            <a:off x="4570412" y="2323774"/>
            <a:ext cx="2979345" cy="318942"/>
            <a:chOff x="4570412" y="2323774"/>
            <a:chExt cx="2979345" cy="318942"/>
          </a:xfrm>
        </p:grpSpPr>
        <p:cxnSp>
          <p:nvCxnSpPr>
            <p:cNvPr id="1028" name="Straight Connector 1027"/>
            <p:cNvCxnSpPr/>
            <p:nvPr/>
          </p:nvCxnSpPr>
          <p:spPr>
            <a:xfrm>
              <a:off x="4570412" y="2323774"/>
              <a:ext cx="413570" cy="318942"/>
            </a:xfrm>
            <a:prstGeom prst="line">
              <a:avLst/>
            </a:prstGeom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flipV="1">
              <a:off x="7164475" y="2323774"/>
              <a:ext cx="385282" cy="308894"/>
            </a:xfrm>
            <a:prstGeom prst="line">
              <a:avLst/>
            </a:prstGeom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/>
          <p:cNvGrpSpPr/>
          <p:nvPr/>
        </p:nvGrpSpPr>
        <p:grpSpPr>
          <a:xfrm flipV="1">
            <a:off x="4570412" y="4267200"/>
            <a:ext cx="2979345" cy="611443"/>
            <a:chOff x="4570412" y="2323772"/>
            <a:chExt cx="2979345" cy="611443"/>
          </a:xfrm>
        </p:grpSpPr>
        <p:cxnSp>
          <p:nvCxnSpPr>
            <p:cNvPr id="41" name="Straight Connector 40"/>
            <p:cNvCxnSpPr/>
            <p:nvPr/>
          </p:nvCxnSpPr>
          <p:spPr>
            <a:xfrm>
              <a:off x="4570412" y="2323772"/>
              <a:ext cx="394536" cy="305723"/>
            </a:xfrm>
            <a:prstGeom prst="line">
              <a:avLst/>
            </a:prstGeom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flipV="1">
              <a:off x="6760685" y="2323774"/>
              <a:ext cx="789072" cy="611441"/>
            </a:xfrm>
            <a:prstGeom prst="line">
              <a:avLst/>
            </a:prstGeom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Freeform 6"/>
          <p:cNvSpPr>
            <a:spLocks/>
          </p:cNvSpPr>
          <p:nvPr/>
        </p:nvSpPr>
        <p:spPr bwMode="auto">
          <a:xfrm>
            <a:off x="2579164" y="1465089"/>
            <a:ext cx="1499905" cy="1351373"/>
          </a:xfrm>
          <a:custGeom>
            <a:avLst/>
            <a:gdLst>
              <a:gd name="T0" fmla="*/ 367 w 1131"/>
              <a:gd name="T1" fmla="*/ 92 h 1019"/>
              <a:gd name="T2" fmla="*/ 403 w 1131"/>
              <a:gd name="T3" fmla="*/ 121 h 1019"/>
              <a:gd name="T4" fmla="*/ 394 w 1131"/>
              <a:gd name="T5" fmla="*/ 132 h 1019"/>
              <a:gd name="T6" fmla="*/ 351 w 1131"/>
              <a:gd name="T7" fmla="*/ 223 h 1019"/>
              <a:gd name="T8" fmla="*/ 451 w 1131"/>
              <a:gd name="T9" fmla="*/ 157 h 1019"/>
              <a:gd name="T10" fmla="*/ 490 w 1131"/>
              <a:gd name="T11" fmla="*/ 175 h 1019"/>
              <a:gd name="T12" fmla="*/ 380 w 1131"/>
              <a:gd name="T13" fmla="*/ 238 h 1019"/>
              <a:gd name="T14" fmla="*/ 480 w 1131"/>
              <a:gd name="T15" fmla="*/ 261 h 1019"/>
              <a:gd name="T16" fmla="*/ 511 w 1131"/>
              <a:gd name="T17" fmla="*/ 253 h 1019"/>
              <a:gd name="T18" fmla="*/ 453 w 1131"/>
              <a:gd name="T19" fmla="*/ 284 h 1019"/>
              <a:gd name="T20" fmla="*/ 386 w 1131"/>
              <a:gd name="T21" fmla="*/ 328 h 1019"/>
              <a:gd name="T22" fmla="*/ 480 w 1131"/>
              <a:gd name="T23" fmla="*/ 388 h 1019"/>
              <a:gd name="T24" fmla="*/ 447 w 1131"/>
              <a:gd name="T25" fmla="*/ 403 h 1019"/>
              <a:gd name="T26" fmla="*/ 384 w 1131"/>
              <a:gd name="T27" fmla="*/ 436 h 1019"/>
              <a:gd name="T28" fmla="*/ 309 w 1131"/>
              <a:gd name="T29" fmla="*/ 367 h 1019"/>
              <a:gd name="T30" fmla="*/ 134 w 1131"/>
              <a:gd name="T31" fmla="*/ 599 h 1019"/>
              <a:gd name="T32" fmla="*/ 480 w 1131"/>
              <a:gd name="T33" fmla="*/ 712 h 1019"/>
              <a:gd name="T34" fmla="*/ 603 w 1131"/>
              <a:gd name="T35" fmla="*/ 833 h 1019"/>
              <a:gd name="T36" fmla="*/ 736 w 1131"/>
              <a:gd name="T37" fmla="*/ 781 h 1019"/>
              <a:gd name="T38" fmla="*/ 857 w 1131"/>
              <a:gd name="T39" fmla="*/ 582 h 1019"/>
              <a:gd name="T40" fmla="*/ 845 w 1131"/>
              <a:gd name="T41" fmla="*/ 628 h 1019"/>
              <a:gd name="T42" fmla="*/ 1089 w 1131"/>
              <a:gd name="T43" fmla="*/ 708 h 1019"/>
              <a:gd name="T44" fmla="*/ 974 w 1131"/>
              <a:gd name="T45" fmla="*/ 632 h 1019"/>
              <a:gd name="T46" fmla="*/ 839 w 1131"/>
              <a:gd name="T47" fmla="*/ 699 h 1019"/>
              <a:gd name="T48" fmla="*/ 910 w 1131"/>
              <a:gd name="T49" fmla="*/ 699 h 1019"/>
              <a:gd name="T50" fmla="*/ 805 w 1131"/>
              <a:gd name="T51" fmla="*/ 720 h 1019"/>
              <a:gd name="T52" fmla="*/ 782 w 1131"/>
              <a:gd name="T53" fmla="*/ 774 h 1019"/>
              <a:gd name="T54" fmla="*/ 853 w 1131"/>
              <a:gd name="T55" fmla="*/ 758 h 1019"/>
              <a:gd name="T56" fmla="*/ 818 w 1131"/>
              <a:gd name="T57" fmla="*/ 810 h 1019"/>
              <a:gd name="T58" fmla="*/ 882 w 1131"/>
              <a:gd name="T59" fmla="*/ 808 h 1019"/>
              <a:gd name="T60" fmla="*/ 824 w 1131"/>
              <a:gd name="T61" fmla="*/ 824 h 1019"/>
              <a:gd name="T62" fmla="*/ 772 w 1131"/>
              <a:gd name="T63" fmla="*/ 791 h 1019"/>
              <a:gd name="T64" fmla="*/ 789 w 1131"/>
              <a:gd name="T65" fmla="*/ 864 h 1019"/>
              <a:gd name="T66" fmla="*/ 730 w 1131"/>
              <a:gd name="T67" fmla="*/ 812 h 1019"/>
              <a:gd name="T68" fmla="*/ 659 w 1131"/>
              <a:gd name="T69" fmla="*/ 829 h 1019"/>
              <a:gd name="T70" fmla="*/ 713 w 1131"/>
              <a:gd name="T71" fmla="*/ 944 h 1019"/>
              <a:gd name="T72" fmla="*/ 613 w 1131"/>
              <a:gd name="T73" fmla="*/ 843 h 1019"/>
              <a:gd name="T74" fmla="*/ 530 w 1131"/>
              <a:gd name="T75" fmla="*/ 1017 h 1019"/>
              <a:gd name="T76" fmla="*/ 478 w 1131"/>
              <a:gd name="T77" fmla="*/ 724 h 1019"/>
              <a:gd name="T78" fmla="*/ 119 w 1131"/>
              <a:gd name="T79" fmla="*/ 616 h 1019"/>
              <a:gd name="T80" fmla="*/ 219 w 1131"/>
              <a:gd name="T81" fmla="*/ 321 h 1019"/>
              <a:gd name="T82" fmla="*/ 104 w 1131"/>
              <a:gd name="T83" fmla="*/ 407 h 1019"/>
              <a:gd name="T84" fmla="*/ 88 w 1131"/>
              <a:gd name="T85" fmla="*/ 378 h 1019"/>
              <a:gd name="T86" fmla="*/ 100 w 1131"/>
              <a:gd name="T87" fmla="*/ 346 h 1019"/>
              <a:gd name="T88" fmla="*/ 123 w 1131"/>
              <a:gd name="T89" fmla="*/ 322 h 1019"/>
              <a:gd name="T90" fmla="*/ 159 w 1131"/>
              <a:gd name="T91" fmla="*/ 290 h 1019"/>
              <a:gd name="T92" fmla="*/ 0 w 1131"/>
              <a:gd name="T93" fmla="*/ 232 h 1019"/>
              <a:gd name="T94" fmla="*/ 108 w 1131"/>
              <a:gd name="T95" fmla="*/ 263 h 1019"/>
              <a:gd name="T96" fmla="*/ 44 w 1131"/>
              <a:gd name="T97" fmla="*/ 217 h 1019"/>
              <a:gd name="T98" fmla="*/ 106 w 1131"/>
              <a:gd name="T99" fmla="*/ 202 h 1019"/>
              <a:gd name="T100" fmla="*/ 192 w 1131"/>
              <a:gd name="T101" fmla="*/ 244 h 1019"/>
              <a:gd name="T102" fmla="*/ 204 w 1131"/>
              <a:gd name="T103" fmla="*/ 202 h 1019"/>
              <a:gd name="T104" fmla="*/ 90 w 1131"/>
              <a:gd name="T105" fmla="*/ 146 h 1019"/>
              <a:gd name="T106" fmla="*/ 127 w 1131"/>
              <a:gd name="T107" fmla="*/ 94 h 1019"/>
              <a:gd name="T108" fmla="*/ 182 w 1131"/>
              <a:gd name="T109" fmla="*/ 121 h 1019"/>
              <a:gd name="T110" fmla="*/ 190 w 1131"/>
              <a:gd name="T111" fmla="*/ 98 h 1019"/>
              <a:gd name="T112" fmla="*/ 265 w 1131"/>
              <a:gd name="T113" fmla="*/ 182 h 1019"/>
              <a:gd name="T114" fmla="*/ 194 w 1131"/>
              <a:gd name="T115" fmla="*/ 36 h 1019"/>
              <a:gd name="T116" fmla="*/ 240 w 1131"/>
              <a:gd name="T117" fmla="*/ 83 h 1019"/>
              <a:gd name="T118" fmla="*/ 302 w 1131"/>
              <a:gd name="T119" fmla="*/ 194 h 1019"/>
              <a:gd name="T120" fmla="*/ 353 w 1131"/>
              <a:gd name="T121" fmla="*/ 102 h 10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31" h="1019">
                <a:moveTo>
                  <a:pt x="338" y="0"/>
                </a:moveTo>
                <a:lnTo>
                  <a:pt x="338" y="0"/>
                </a:lnTo>
                <a:lnTo>
                  <a:pt x="342" y="4"/>
                </a:lnTo>
                <a:lnTo>
                  <a:pt x="344" y="8"/>
                </a:lnTo>
                <a:lnTo>
                  <a:pt x="348" y="12"/>
                </a:lnTo>
                <a:lnTo>
                  <a:pt x="353" y="29"/>
                </a:lnTo>
                <a:lnTo>
                  <a:pt x="357" y="48"/>
                </a:lnTo>
                <a:lnTo>
                  <a:pt x="361" y="88"/>
                </a:lnTo>
                <a:lnTo>
                  <a:pt x="363" y="86"/>
                </a:lnTo>
                <a:lnTo>
                  <a:pt x="365" y="84"/>
                </a:lnTo>
                <a:lnTo>
                  <a:pt x="365" y="83"/>
                </a:lnTo>
                <a:lnTo>
                  <a:pt x="378" y="65"/>
                </a:lnTo>
                <a:lnTo>
                  <a:pt x="392" y="48"/>
                </a:lnTo>
                <a:lnTo>
                  <a:pt x="380" y="67"/>
                </a:lnTo>
                <a:lnTo>
                  <a:pt x="369" y="88"/>
                </a:lnTo>
                <a:lnTo>
                  <a:pt x="367" y="92"/>
                </a:lnTo>
                <a:lnTo>
                  <a:pt x="365" y="98"/>
                </a:lnTo>
                <a:lnTo>
                  <a:pt x="365" y="104"/>
                </a:lnTo>
                <a:lnTo>
                  <a:pt x="365" y="109"/>
                </a:lnTo>
                <a:lnTo>
                  <a:pt x="365" y="117"/>
                </a:lnTo>
                <a:lnTo>
                  <a:pt x="367" y="123"/>
                </a:lnTo>
                <a:lnTo>
                  <a:pt x="365" y="129"/>
                </a:lnTo>
                <a:lnTo>
                  <a:pt x="363" y="134"/>
                </a:lnTo>
                <a:lnTo>
                  <a:pt x="361" y="140"/>
                </a:lnTo>
                <a:lnTo>
                  <a:pt x="357" y="146"/>
                </a:lnTo>
                <a:lnTo>
                  <a:pt x="353" y="150"/>
                </a:lnTo>
                <a:lnTo>
                  <a:pt x="365" y="144"/>
                </a:lnTo>
                <a:lnTo>
                  <a:pt x="375" y="136"/>
                </a:lnTo>
                <a:lnTo>
                  <a:pt x="382" y="132"/>
                </a:lnTo>
                <a:lnTo>
                  <a:pt x="388" y="127"/>
                </a:lnTo>
                <a:lnTo>
                  <a:pt x="396" y="123"/>
                </a:lnTo>
                <a:lnTo>
                  <a:pt x="403" y="121"/>
                </a:lnTo>
                <a:lnTo>
                  <a:pt x="409" y="121"/>
                </a:lnTo>
                <a:lnTo>
                  <a:pt x="415" y="117"/>
                </a:lnTo>
                <a:lnTo>
                  <a:pt x="421" y="113"/>
                </a:lnTo>
                <a:lnTo>
                  <a:pt x="424" y="109"/>
                </a:lnTo>
                <a:lnTo>
                  <a:pt x="426" y="104"/>
                </a:lnTo>
                <a:lnTo>
                  <a:pt x="430" y="100"/>
                </a:lnTo>
                <a:lnTo>
                  <a:pt x="436" y="96"/>
                </a:lnTo>
                <a:lnTo>
                  <a:pt x="432" y="102"/>
                </a:lnTo>
                <a:lnTo>
                  <a:pt x="428" y="109"/>
                </a:lnTo>
                <a:lnTo>
                  <a:pt x="426" y="115"/>
                </a:lnTo>
                <a:lnTo>
                  <a:pt x="423" y="121"/>
                </a:lnTo>
                <a:lnTo>
                  <a:pt x="417" y="125"/>
                </a:lnTo>
                <a:lnTo>
                  <a:pt x="411" y="127"/>
                </a:lnTo>
                <a:lnTo>
                  <a:pt x="403" y="129"/>
                </a:lnTo>
                <a:lnTo>
                  <a:pt x="398" y="131"/>
                </a:lnTo>
                <a:lnTo>
                  <a:pt x="394" y="132"/>
                </a:lnTo>
                <a:lnTo>
                  <a:pt x="390" y="136"/>
                </a:lnTo>
                <a:lnTo>
                  <a:pt x="386" y="140"/>
                </a:lnTo>
                <a:lnTo>
                  <a:pt x="363" y="155"/>
                </a:lnTo>
                <a:lnTo>
                  <a:pt x="342" y="175"/>
                </a:lnTo>
                <a:lnTo>
                  <a:pt x="340" y="177"/>
                </a:lnTo>
                <a:lnTo>
                  <a:pt x="336" y="180"/>
                </a:lnTo>
                <a:lnTo>
                  <a:pt x="334" y="182"/>
                </a:lnTo>
                <a:lnTo>
                  <a:pt x="334" y="186"/>
                </a:lnTo>
                <a:lnTo>
                  <a:pt x="334" y="190"/>
                </a:lnTo>
                <a:lnTo>
                  <a:pt x="334" y="196"/>
                </a:lnTo>
                <a:lnTo>
                  <a:pt x="332" y="200"/>
                </a:lnTo>
                <a:lnTo>
                  <a:pt x="334" y="205"/>
                </a:lnTo>
                <a:lnTo>
                  <a:pt x="338" y="209"/>
                </a:lnTo>
                <a:lnTo>
                  <a:pt x="342" y="213"/>
                </a:lnTo>
                <a:lnTo>
                  <a:pt x="346" y="219"/>
                </a:lnTo>
                <a:lnTo>
                  <a:pt x="351" y="223"/>
                </a:lnTo>
                <a:lnTo>
                  <a:pt x="355" y="225"/>
                </a:lnTo>
                <a:lnTo>
                  <a:pt x="361" y="227"/>
                </a:lnTo>
                <a:lnTo>
                  <a:pt x="367" y="227"/>
                </a:lnTo>
                <a:lnTo>
                  <a:pt x="373" y="225"/>
                </a:lnTo>
                <a:lnTo>
                  <a:pt x="376" y="225"/>
                </a:lnTo>
                <a:lnTo>
                  <a:pt x="378" y="223"/>
                </a:lnTo>
                <a:lnTo>
                  <a:pt x="380" y="219"/>
                </a:lnTo>
                <a:lnTo>
                  <a:pt x="386" y="217"/>
                </a:lnTo>
                <a:lnTo>
                  <a:pt x="390" y="215"/>
                </a:lnTo>
                <a:lnTo>
                  <a:pt x="398" y="211"/>
                </a:lnTo>
                <a:lnTo>
                  <a:pt x="405" y="209"/>
                </a:lnTo>
                <a:lnTo>
                  <a:pt x="411" y="205"/>
                </a:lnTo>
                <a:lnTo>
                  <a:pt x="423" y="196"/>
                </a:lnTo>
                <a:lnTo>
                  <a:pt x="434" y="184"/>
                </a:lnTo>
                <a:lnTo>
                  <a:pt x="442" y="171"/>
                </a:lnTo>
                <a:lnTo>
                  <a:pt x="451" y="157"/>
                </a:lnTo>
                <a:lnTo>
                  <a:pt x="467" y="142"/>
                </a:lnTo>
                <a:lnTo>
                  <a:pt x="486" y="131"/>
                </a:lnTo>
                <a:lnTo>
                  <a:pt x="505" y="121"/>
                </a:lnTo>
                <a:lnTo>
                  <a:pt x="503" y="121"/>
                </a:lnTo>
                <a:lnTo>
                  <a:pt x="503" y="123"/>
                </a:lnTo>
                <a:lnTo>
                  <a:pt x="501" y="125"/>
                </a:lnTo>
                <a:lnTo>
                  <a:pt x="496" y="129"/>
                </a:lnTo>
                <a:lnTo>
                  <a:pt x="488" y="134"/>
                </a:lnTo>
                <a:lnTo>
                  <a:pt x="478" y="140"/>
                </a:lnTo>
                <a:lnTo>
                  <a:pt x="461" y="157"/>
                </a:lnTo>
                <a:lnTo>
                  <a:pt x="447" y="177"/>
                </a:lnTo>
                <a:lnTo>
                  <a:pt x="434" y="198"/>
                </a:lnTo>
                <a:lnTo>
                  <a:pt x="457" y="190"/>
                </a:lnTo>
                <a:lnTo>
                  <a:pt x="478" y="184"/>
                </a:lnTo>
                <a:lnTo>
                  <a:pt x="484" y="180"/>
                </a:lnTo>
                <a:lnTo>
                  <a:pt x="490" y="175"/>
                </a:lnTo>
                <a:lnTo>
                  <a:pt x="494" y="171"/>
                </a:lnTo>
                <a:lnTo>
                  <a:pt x="497" y="165"/>
                </a:lnTo>
                <a:lnTo>
                  <a:pt x="501" y="161"/>
                </a:lnTo>
                <a:lnTo>
                  <a:pt x="505" y="159"/>
                </a:lnTo>
                <a:lnTo>
                  <a:pt x="499" y="167"/>
                </a:lnTo>
                <a:lnTo>
                  <a:pt x="496" y="175"/>
                </a:lnTo>
                <a:lnTo>
                  <a:pt x="490" y="180"/>
                </a:lnTo>
                <a:lnTo>
                  <a:pt x="484" y="186"/>
                </a:lnTo>
                <a:lnTo>
                  <a:pt x="467" y="194"/>
                </a:lnTo>
                <a:lnTo>
                  <a:pt x="449" y="202"/>
                </a:lnTo>
                <a:lnTo>
                  <a:pt x="415" y="215"/>
                </a:lnTo>
                <a:lnTo>
                  <a:pt x="407" y="221"/>
                </a:lnTo>
                <a:lnTo>
                  <a:pt x="399" y="225"/>
                </a:lnTo>
                <a:lnTo>
                  <a:pt x="392" y="230"/>
                </a:lnTo>
                <a:lnTo>
                  <a:pt x="384" y="234"/>
                </a:lnTo>
                <a:lnTo>
                  <a:pt x="380" y="238"/>
                </a:lnTo>
                <a:lnTo>
                  <a:pt x="376" y="244"/>
                </a:lnTo>
                <a:lnTo>
                  <a:pt x="375" y="250"/>
                </a:lnTo>
                <a:lnTo>
                  <a:pt x="373" y="255"/>
                </a:lnTo>
                <a:lnTo>
                  <a:pt x="375" y="263"/>
                </a:lnTo>
                <a:lnTo>
                  <a:pt x="378" y="269"/>
                </a:lnTo>
                <a:lnTo>
                  <a:pt x="386" y="271"/>
                </a:lnTo>
                <a:lnTo>
                  <a:pt x="396" y="271"/>
                </a:lnTo>
                <a:lnTo>
                  <a:pt x="405" y="271"/>
                </a:lnTo>
                <a:lnTo>
                  <a:pt x="419" y="269"/>
                </a:lnTo>
                <a:lnTo>
                  <a:pt x="432" y="267"/>
                </a:lnTo>
                <a:lnTo>
                  <a:pt x="440" y="265"/>
                </a:lnTo>
                <a:lnTo>
                  <a:pt x="449" y="263"/>
                </a:lnTo>
                <a:lnTo>
                  <a:pt x="457" y="261"/>
                </a:lnTo>
                <a:lnTo>
                  <a:pt x="465" y="261"/>
                </a:lnTo>
                <a:lnTo>
                  <a:pt x="472" y="261"/>
                </a:lnTo>
                <a:lnTo>
                  <a:pt x="480" y="261"/>
                </a:lnTo>
                <a:lnTo>
                  <a:pt x="486" y="259"/>
                </a:lnTo>
                <a:lnTo>
                  <a:pt x="492" y="257"/>
                </a:lnTo>
                <a:lnTo>
                  <a:pt x="497" y="253"/>
                </a:lnTo>
                <a:lnTo>
                  <a:pt x="503" y="250"/>
                </a:lnTo>
                <a:lnTo>
                  <a:pt x="509" y="244"/>
                </a:lnTo>
                <a:lnTo>
                  <a:pt x="517" y="240"/>
                </a:lnTo>
                <a:lnTo>
                  <a:pt x="524" y="236"/>
                </a:lnTo>
                <a:lnTo>
                  <a:pt x="532" y="234"/>
                </a:lnTo>
                <a:lnTo>
                  <a:pt x="553" y="232"/>
                </a:lnTo>
                <a:lnTo>
                  <a:pt x="572" y="236"/>
                </a:lnTo>
                <a:lnTo>
                  <a:pt x="590" y="244"/>
                </a:lnTo>
                <a:lnTo>
                  <a:pt x="572" y="240"/>
                </a:lnTo>
                <a:lnTo>
                  <a:pt x="551" y="238"/>
                </a:lnTo>
                <a:lnTo>
                  <a:pt x="532" y="240"/>
                </a:lnTo>
                <a:lnTo>
                  <a:pt x="517" y="248"/>
                </a:lnTo>
                <a:lnTo>
                  <a:pt x="511" y="253"/>
                </a:lnTo>
                <a:lnTo>
                  <a:pt x="505" y="257"/>
                </a:lnTo>
                <a:lnTo>
                  <a:pt x="497" y="263"/>
                </a:lnTo>
                <a:lnTo>
                  <a:pt x="490" y="267"/>
                </a:lnTo>
                <a:lnTo>
                  <a:pt x="472" y="271"/>
                </a:lnTo>
                <a:lnTo>
                  <a:pt x="451" y="273"/>
                </a:lnTo>
                <a:lnTo>
                  <a:pt x="478" y="290"/>
                </a:lnTo>
                <a:lnTo>
                  <a:pt x="505" y="307"/>
                </a:lnTo>
                <a:lnTo>
                  <a:pt x="536" y="321"/>
                </a:lnTo>
                <a:lnTo>
                  <a:pt x="528" y="321"/>
                </a:lnTo>
                <a:lnTo>
                  <a:pt x="522" y="319"/>
                </a:lnTo>
                <a:lnTo>
                  <a:pt x="517" y="317"/>
                </a:lnTo>
                <a:lnTo>
                  <a:pt x="511" y="315"/>
                </a:lnTo>
                <a:lnTo>
                  <a:pt x="488" y="303"/>
                </a:lnTo>
                <a:lnTo>
                  <a:pt x="465" y="290"/>
                </a:lnTo>
                <a:lnTo>
                  <a:pt x="459" y="288"/>
                </a:lnTo>
                <a:lnTo>
                  <a:pt x="453" y="284"/>
                </a:lnTo>
                <a:lnTo>
                  <a:pt x="447" y="282"/>
                </a:lnTo>
                <a:lnTo>
                  <a:pt x="442" y="280"/>
                </a:lnTo>
                <a:lnTo>
                  <a:pt x="432" y="282"/>
                </a:lnTo>
                <a:lnTo>
                  <a:pt x="424" y="284"/>
                </a:lnTo>
                <a:lnTo>
                  <a:pt x="415" y="286"/>
                </a:lnTo>
                <a:lnTo>
                  <a:pt x="403" y="288"/>
                </a:lnTo>
                <a:lnTo>
                  <a:pt x="390" y="290"/>
                </a:lnTo>
                <a:lnTo>
                  <a:pt x="386" y="292"/>
                </a:lnTo>
                <a:lnTo>
                  <a:pt x="382" y="294"/>
                </a:lnTo>
                <a:lnTo>
                  <a:pt x="378" y="299"/>
                </a:lnTo>
                <a:lnTo>
                  <a:pt x="376" y="303"/>
                </a:lnTo>
                <a:lnTo>
                  <a:pt x="375" y="307"/>
                </a:lnTo>
                <a:lnTo>
                  <a:pt x="375" y="313"/>
                </a:lnTo>
                <a:lnTo>
                  <a:pt x="378" y="319"/>
                </a:lnTo>
                <a:lnTo>
                  <a:pt x="382" y="322"/>
                </a:lnTo>
                <a:lnTo>
                  <a:pt x="386" y="328"/>
                </a:lnTo>
                <a:lnTo>
                  <a:pt x="390" y="330"/>
                </a:lnTo>
                <a:lnTo>
                  <a:pt x="396" y="334"/>
                </a:lnTo>
                <a:lnTo>
                  <a:pt x="399" y="338"/>
                </a:lnTo>
                <a:lnTo>
                  <a:pt x="401" y="340"/>
                </a:lnTo>
                <a:lnTo>
                  <a:pt x="405" y="340"/>
                </a:lnTo>
                <a:lnTo>
                  <a:pt x="405" y="340"/>
                </a:lnTo>
                <a:lnTo>
                  <a:pt x="405" y="342"/>
                </a:lnTo>
                <a:lnTo>
                  <a:pt x="407" y="344"/>
                </a:lnTo>
                <a:lnTo>
                  <a:pt x="430" y="353"/>
                </a:lnTo>
                <a:lnTo>
                  <a:pt x="453" y="363"/>
                </a:lnTo>
                <a:lnTo>
                  <a:pt x="463" y="369"/>
                </a:lnTo>
                <a:lnTo>
                  <a:pt x="474" y="376"/>
                </a:lnTo>
                <a:lnTo>
                  <a:pt x="482" y="384"/>
                </a:lnTo>
                <a:lnTo>
                  <a:pt x="486" y="397"/>
                </a:lnTo>
                <a:lnTo>
                  <a:pt x="482" y="394"/>
                </a:lnTo>
                <a:lnTo>
                  <a:pt x="480" y="388"/>
                </a:lnTo>
                <a:lnTo>
                  <a:pt x="476" y="386"/>
                </a:lnTo>
                <a:lnTo>
                  <a:pt x="461" y="374"/>
                </a:lnTo>
                <a:lnTo>
                  <a:pt x="442" y="365"/>
                </a:lnTo>
                <a:lnTo>
                  <a:pt x="423" y="359"/>
                </a:lnTo>
                <a:lnTo>
                  <a:pt x="426" y="363"/>
                </a:lnTo>
                <a:lnTo>
                  <a:pt x="428" y="369"/>
                </a:lnTo>
                <a:lnTo>
                  <a:pt x="432" y="374"/>
                </a:lnTo>
                <a:lnTo>
                  <a:pt x="434" y="380"/>
                </a:lnTo>
                <a:lnTo>
                  <a:pt x="438" y="386"/>
                </a:lnTo>
                <a:lnTo>
                  <a:pt x="440" y="392"/>
                </a:lnTo>
                <a:lnTo>
                  <a:pt x="444" y="395"/>
                </a:lnTo>
                <a:lnTo>
                  <a:pt x="447" y="399"/>
                </a:lnTo>
                <a:lnTo>
                  <a:pt x="449" y="401"/>
                </a:lnTo>
                <a:lnTo>
                  <a:pt x="453" y="403"/>
                </a:lnTo>
                <a:lnTo>
                  <a:pt x="455" y="405"/>
                </a:lnTo>
                <a:lnTo>
                  <a:pt x="447" y="403"/>
                </a:lnTo>
                <a:lnTo>
                  <a:pt x="440" y="397"/>
                </a:lnTo>
                <a:lnTo>
                  <a:pt x="436" y="394"/>
                </a:lnTo>
                <a:lnTo>
                  <a:pt x="430" y="386"/>
                </a:lnTo>
                <a:lnTo>
                  <a:pt x="426" y="380"/>
                </a:lnTo>
                <a:lnTo>
                  <a:pt x="419" y="367"/>
                </a:lnTo>
                <a:lnTo>
                  <a:pt x="407" y="355"/>
                </a:lnTo>
                <a:lnTo>
                  <a:pt x="394" y="347"/>
                </a:lnTo>
                <a:lnTo>
                  <a:pt x="392" y="347"/>
                </a:lnTo>
                <a:lnTo>
                  <a:pt x="388" y="347"/>
                </a:lnTo>
                <a:lnTo>
                  <a:pt x="386" y="347"/>
                </a:lnTo>
                <a:lnTo>
                  <a:pt x="388" y="357"/>
                </a:lnTo>
                <a:lnTo>
                  <a:pt x="390" y="367"/>
                </a:lnTo>
                <a:lnTo>
                  <a:pt x="390" y="378"/>
                </a:lnTo>
                <a:lnTo>
                  <a:pt x="388" y="390"/>
                </a:lnTo>
                <a:lnTo>
                  <a:pt x="386" y="399"/>
                </a:lnTo>
                <a:lnTo>
                  <a:pt x="384" y="436"/>
                </a:lnTo>
                <a:lnTo>
                  <a:pt x="382" y="474"/>
                </a:lnTo>
                <a:lnTo>
                  <a:pt x="380" y="470"/>
                </a:lnTo>
                <a:lnTo>
                  <a:pt x="380" y="465"/>
                </a:lnTo>
                <a:lnTo>
                  <a:pt x="380" y="459"/>
                </a:lnTo>
                <a:lnTo>
                  <a:pt x="376" y="434"/>
                </a:lnTo>
                <a:lnTo>
                  <a:pt x="376" y="407"/>
                </a:lnTo>
                <a:lnTo>
                  <a:pt x="380" y="390"/>
                </a:lnTo>
                <a:lnTo>
                  <a:pt x="380" y="372"/>
                </a:lnTo>
                <a:lnTo>
                  <a:pt x="378" y="363"/>
                </a:lnTo>
                <a:lnTo>
                  <a:pt x="376" y="351"/>
                </a:lnTo>
                <a:lnTo>
                  <a:pt x="373" y="344"/>
                </a:lnTo>
                <a:lnTo>
                  <a:pt x="359" y="338"/>
                </a:lnTo>
                <a:lnTo>
                  <a:pt x="348" y="338"/>
                </a:lnTo>
                <a:lnTo>
                  <a:pt x="334" y="344"/>
                </a:lnTo>
                <a:lnTo>
                  <a:pt x="325" y="349"/>
                </a:lnTo>
                <a:lnTo>
                  <a:pt x="309" y="367"/>
                </a:lnTo>
                <a:lnTo>
                  <a:pt x="296" y="386"/>
                </a:lnTo>
                <a:lnTo>
                  <a:pt x="288" y="409"/>
                </a:lnTo>
                <a:lnTo>
                  <a:pt x="278" y="430"/>
                </a:lnTo>
                <a:lnTo>
                  <a:pt x="263" y="457"/>
                </a:lnTo>
                <a:lnTo>
                  <a:pt x="244" y="478"/>
                </a:lnTo>
                <a:lnTo>
                  <a:pt x="221" y="497"/>
                </a:lnTo>
                <a:lnTo>
                  <a:pt x="211" y="503"/>
                </a:lnTo>
                <a:lnTo>
                  <a:pt x="204" y="509"/>
                </a:lnTo>
                <a:lnTo>
                  <a:pt x="194" y="516"/>
                </a:lnTo>
                <a:lnTo>
                  <a:pt x="184" y="522"/>
                </a:lnTo>
                <a:lnTo>
                  <a:pt x="179" y="530"/>
                </a:lnTo>
                <a:lnTo>
                  <a:pt x="173" y="536"/>
                </a:lnTo>
                <a:lnTo>
                  <a:pt x="167" y="543"/>
                </a:lnTo>
                <a:lnTo>
                  <a:pt x="154" y="559"/>
                </a:lnTo>
                <a:lnTo>
                  <a:pt x="142" y="578"/>
                </a:lnTo>
                <a:lnTo>
                  <a:pt x="134" y="599"/>
                </a:lnTo>
                <a:lnTo>
                  <a:pt x="131" y="622"/>
                </a:lnTo>
                <a:lnTo>
                  <a:pt x="133" y="643"/>
                </a:lnTo>
                <a:lnTo>
                  <a:pt x="142" y="660"/>
                </a:lnTo>
                <a:lnTo>
                  <a:pt x="154" y="674"/>
                </a:lnTo>
                <a:lnTo>
                  <a:pt x="177" y="691"/>
                </a:lnTo>
                <a:lnTo>
                  <a:pt x="204" y="701"/>
                </a:lnTo>
                <a:lnTo>
                  <a:pt x="232" y="708"/>
                </a:lnTo>
                <a:lnTo>
                  <a:pt x="250" y="710"/>
                </a:lnTo>
                <a:lnTo>
                  <a:pt x="269" y="710"/>
                </a:lnTo>
                <a:lnTo>
                  <a:pt x="307" y="712"/>
                </a:lnTo>
                <a:lnTo>
                  <a:pt x="344" y="712"/>
                </a:lnTo>
                <a:lnTo>
                  <a:pt x="380" y="712"/>
                </a:lnTo>
                <a:lnTo>
                  <a:pt x="415" y="710"/>
                </a:lnTo>
                <a:lnTo>
                  <a:pt x="447" y="704"/>
                </a:lnTo>
                <a:lnTo>
                  <a:pt x="465" y="706"/>
                </a:lnTo>
                <a:lnTo>
                  <a:pt x="480" y="712"/>
                </a:lnTo>
                <a:lnTo>
                  <a:pt x="503" y="724"/>
                </a:lnTo>
                <a:lnTo>
                  <a:pt x="520" y="743"/>
                </a:lnTo>
                <a:lnTo>
                  <a:pt x="536" y="764"/>
                </a:lnTo>
                <a:lnTo>
                  <a:pt x="547" y="787"/>
                </a:lnTo>
                <a:lnTo>
                  <a:pt x="547" y="791"/>
                </a:lnTo>
                <a:lnTo>
                  <a:pt x="549" y="795"/>
                </a:lnTo>
                <a:lnTo>
                  <a:pt x="551" y="799"/>
                </a:lnTo>
                <a:lnTo>
                  <a:pt x="553" y="804"/>
                </a:lnTo>
                <a:lnTo>
                  <a:pt x="553" y="808"/>
                </a:lnTo>
                <a:lnTo>
                  <a:pt x="559" y="816"/>
                </a:lnTo>
                <a:lnTo>
                  <a:pt x="565" y="820"/>
                </a:lnTo>
                <a:lnTo>
                  <a:pt x="570" y="825"/>
                </a:lnTo>
                <a:lnTo>
                  <a:pt x="578" y="829"/>
                </a:lnTo>
                <a:lnTo>
                  <a:pt x="588" y="833"/>
                </a:lnTo>
                <a:lnTo>
                  <a:pt x="597" y="835"/>
                </a:lnTo>
                <a:lnTo>
                  <a:pt x="603" y="833"/>
                </a:lnTo>
                <a:lnTo>
                  <a:pt x="611" y="831"/>
                </a:lnTo>
                <a:lnTo>
                  <a:pt x="617" y="827"/>
                </a:lnTo>
                <a:lnTo>
                  <a:pt x="622" y="824"/>
                </a:lnTo>
                <a:lnTo>
                  <a:pt x="634" y="818"/>
                </a:lnTo>
                <a:lnTo>
                  <a:pt x="643" y="810"/>
                </a:lnTo>
                <a:lnTo>
                  <a:pt x="645" y="810"/>
                </a:lnTo>
                <a:lnTo>
                  <a:pt x="647" y="808"/>
                </a:lnTo>
                <a:lnTo>
                  <a:pt x="651" y="806"/>
                </a:lnTo>
                <a:lnTo>
                  <a:pt x="655" y="804"/>
                </a:lnTo>
                <a:lnTo>
                  <a:pt x="663" y="800"/>
                </a:lnTo>
                <a:lnTo>
                  <a:pt x="672" y="797"/>
                </a:lnTo>
                <a:lnTo>
                  <a:pt x="682" y="795"/>
                </a:lnTo>
                <a:lnTo>
                  <a:pt x="703" y="791"/>
                </a:lnTo>
                <a:lnTo>
                  <a:pt x="724" y="789"/>
                </a:lnTo>
                <a:lnTo>
                  <a:pt x="730" y="785"/>
                </a:lnTo>
                <a:lnTo>
                  <a:pt x="736" y="781"/>
                </a:lnTo>
                <a:lnTo>
                  <a:pt x="741" y="776"/>
                </a:lnTo>
                <a:lnTo>
                  <a:pt x="745" y="770"/>
                </a:lnTo>
                <a:lnTo>
                  <a:pt x="749" y="762"/>
                </a:lnTo>
                <a:lnTo>
                  <a:pt x="784" y="720"/>
                </a:lnTo>
                <a:lnTo>
                  <a:pt x="814" y="678"/>
                </a:lnTo>
                <a:lnTo>
                  <a:pt x="816" y="676"/>
                </a:lnTo>
                <a:lnTo>
                  <a:pt x="816" y="674"/>
                </a:lnTo>
                <a:lnTo>
                  <a:pt x="818" y="670"/>
                </a:lnTo>
                <a:lnTo>
                  <a:pt x="822" y="668"/>
                </a:lnTo>
                <a:lnTo>
                  <a:pt x="824" y="664"/>
                </a:lnTo>
                <a:lnTo>
                  <a:pt x="828" y="658"/>
                </a:lnTo>
                <a:lnTo>
                  <a:pt x="830" y="651"/>
                </a:lnTo>
                <a:lnTo>
                  <a:pt x="832" y="641"/>
                </a:lnTo>
                <a:lnTo>
                  <a:pt x="837" y="618"/>
                </a:lnTo>
                <a:lnTo>
                  <a:pt x="847" y="599"/>
                </a:lnTo>
                <a:lnTo>
                  <a:pt x="857" y="582"/>
                </a:lnTo>
                <a:lnTo>
                  <a:pt x="887" y="524"/>
                </a:lnTo>
                <a:lnTo>
                  <a:pt x="887" y="522"/>
                </a:lnTo>
                <a:lnTo>
                  <a:pt x="889" y="518"/>
                </a:lnTo>
                <a:lnTo>
                  <a:pt x="891" y="514"/>
                </a:lnTo>
                <a:lnTo>
                  <a:pt x="893" y="511"/>
                </a:lnTo>
                <a:lnTo>
                  <a:pt x="895" y="509"/>
                </a:lnTo>
                <a:lnTo>
                  <a:pt x="897" y="507"/>
                </a:lnTo>
                <a:lnTo>
                  <a:pt x="901" y="507"/>
                </a:lnTo>
                <a:lnTo>
                  <a:pt x="905" y="509"/>
                </a:lnTo>
                <a:lnTo>
                  <a:pt x="907" y="513"/>
                </a:lnTo>
                <a:lnTo>
                  <a:pt x="905" y="514"/>
                </a:lnTo>
                <a:lnTo>
                  <a:pt x="903" y="516"/>
                </a:lnTo>
                <a:lnTo>
                  <a:pt x="903" y="520"/>
                </a:lnTo>
                <a:lnTo>
                  <a:pt x="878" y="566"/>
                </a:lnTo>
                <a:lnTo>
                  <a:pt x="853" y="610"/>
                </a:lnTo>
                <a:lnTo>
                  <a:pt x="845" y="628"/>
                </a:lnTo>
                <a:lnTo>
                  <a:pt x="841" y="649"/>
                </a:lnTo>
                <a:lnTo>
                  <a:pt x="839" y="657"/>
                </a:lnTo>
                <a:lnTo>
                  <a:pt x="859" y="651"/>
                </a:lnTo>
                <a:lnTo>
                  <a:pt x="874" y="643"/>
                </a:lnTo>
                <a:lnTo>
                  <a:pt x="880" y="639"/>
                </a:lnTo>
                <a:lnTo>
                  <a:pt x="885" y="633"/>
                </a:lnTo>
                <a:lnTo>
                  <a:pt x="889" y="626"/>
                </a:lnTo>
                <a:lnTo>
                  <a:pt x="895" y="622"/>
                </a:lnTo>
                <a:lnTo>
                  <a:pt x="914" y="614"/>
                </a:lnTo>
                <a:lnTo>
                  <a:pt x="935" y="612"/>
                </a:lnTo>
                <a:lnTo>
                  <a:pt x="956" y="616"/>
                </a:lnTo>
                <a:lnTo>
                  <a:pt x="978" y="622"/>
                </a:lnTo>
                <a:lnTo>
                  <a:pt x="1012" y="635"/>
                </a:lnTo>
                <a:lnTo>
                  <a:pt x="1043" y="655"/>
                </a:lnTo>
                <a:lnTo>
                  <a:pt x="1068" y="681"/>
                </a:lnTo>
                <a:lnTo>
                  <a:pt x="1089" y="708"/>
                </a:lnTo>
                <a:lnTo>
                  <a:pt x="1131" y="766"/>
                </a:lnTo>
                <a:lnTo>
                  <a:pt x="1131" y="768"/>
                </a:lnTo>
                <a:lnTo>
                  <a:pt x="1129" y="772"/>
                </a:lnTo>
                <a:lnTo>
                  <a:pt x="1127" y="772"/>
                </a:lnTo>
                <a:lnTo>
                  <a:pt x="1124" y="772"/>
                </a:lnTo>
                <a:lnTo>
                  <a:pt x="1122" y="770"/>
                </a:lnTo>
                <a:lnTo>
                  <a:pt x="1120" y="766"/>
                </a:lnTo>
                <a:lnTo>
                  <a:pt x="1118" y="764"/>
                </a:lnTo>
                <a:lnTo>
                  <a:pt x="1091" y="731"/>
                </a:lnTo>
                <a:lnTo>
                  <a:pt x="1076" y="708"/>
                </a:lnTo>
                <a:lnTo>
                  <a:pt x="1060" y="687"/>
                </a:lnTo>
                <a:lnTo>
                  <a:pt x="1051" y="678"/>
                </a:lnTo>
                <a:lnTo>
                  <a:pt x="1041" y="668"/>
                </a:lnTo>
                <a:lnTo>
                  <a:pt x="1029" y="660"/>
                </a:lnTo>
                <a:lnTo>
                  <a:pt x="993" y="641"/>
                </a:lnTo>
                <a:lnTo>
                  <a:pt x="974" y="632"/>
                </a:lnTo>
                <a:lnTo>
                  <a:pt x="953" y="626"/>
                </a:lnTo>
                <a:lnTo>
                  <a:pt x="935" y="624"/>
                </a:lnTo>
                <a:lnTo>
                  <a:pt x="918" y="624"/>
                </a:lnTo>
                <a:lnTo>
                  <a:pt x="905" y="630"/>
                </a:lnTo>
                <a:lnTo>
                  <a:pt x="899" y="635"/>
                </a:lnTo>
                <a:lnTo>
                  <a:pt x="893" y="641"/>
                </a:lnTo>
                <a:lnTo>
                  <a:pt x="889" y="645"/>
                </a:lnTo>
                <a:lnTo>
                  <a:pt x="883" y="651"/>
                </a:lnTo>
                <a:lnTo>
                  <a:pt x="868" y="658"/>
                </a:lnTo>
                <a:lnTo>
                  <a:pt x="853" y="664"/>
                </a:lnTo>
                <a:lnTo>
                  <a:pt x="837" y="670"/>
                </a:lnTo>
                <a:lnTo>
                  <a:pt x="826" y="680"/>
                </a:lnTo>
                <a:lnTo>
                  <a:pt x="816" y="691"/>
                </a:lnTo>
                <a:lnTo>
                  <a:pt x="807" y="704"/>
                </a:lnTo>
                <a:lnTo>
                  <a:pt x="822" y="699"/>
                </a:lnTo>
                <a:lnTo>
                  <a:pt x="839" y="699"/>
                </a:lnTo>
                <a:lnTo>
                  <a:pt x="847" y="703"/>
                </a:lnTo>
                <a:lnTo>
                  <a:pt x="853" y="704"/>
                </a:lnTo>
                <a:lnTo>
                  <a:pt x="872" y="703"/>
                </a:lnTo>
                <a:lnTo>
                  <a:pt x="887" y="699"/>
                </a:lnTo>
                <a:lnTo>
                  <a:pt x="895" y="697"/>
                </a:lnTo>
                <a:lnTo>
                  <a:pt x="901" y="693"/>
                </a:lnTo>
                <a:lnTo>
                  <a:pt x="905" y="691"/>
                </a:lnTo>
                <a:lnTo>
                  <a:pt x="907" y="687"/>
                </a:lnTo>
                <a:lnTo>
                  <a:pt x="910" y="685"/>
                </a:lnTo>
                <a:lnTo>
                  <a:pt x="912" y="683"/>
                </a:lnTo>
                <a:lnTo>
                  <a:pt x="916" y="685"/>
                </a:lnTo>
                <a:lnTo>
                  <a:pt x="918" y="687"/>
                </a:lnTo>
                <a:lnTo>
                  <a:pt x="918" y="689"/>
                </a:lnTo>
                <a:lnTo>
                  <a:pt x="916" y="693"/>
                </a:lnTo>
                <a:lnTo>
                  <a:pt x="914" y="697"/>
                </a:lnTo>
                <a:lnTo>
                  <a:pt x="910" y="699"/>
                </a:lnTo>
                <a:lnTo>
                  <a:pt x="907" y="703"/>
                </a:lnTo>
                <a:lnTo>
                  <a:pt x="899" y="706"/>
                </a:lnTo>
                <a:lnTo>
                  <a:pt x="891" y="708"/>
                </a:lnTo>
                <a:lnTo>
                  <a:pt x="874" y="714"/>
                </a:lnTo>
                <a:lnTo>
                  <a:pt x="853" y="716"/>
                </a:lnTo>
                <a:lnTo>
                  <a:pt x="847" y="714"/>
                </a:lnTo>
                <a:lnTo>
                  <a:pt x="841" y="712"/>
                </a:lnTo>
                <a:lnTo>
                  <a:pt x="835" y="710"/>
                </a:lnTo>
                <a:lnTo>
                  <a:pt x="832" y="708"/>
                </a:lnTo>
                <a:lnTo>
                  <a:pt x="830" y="708"/>
                </a:lnTo>
                <a:lnTo>
                  <a:pt x="828" y="708"/>
                </a:lnTo>
                <a:lnTo>
                  <a:pt x="824" y="708"/>
                </a:lnTo>
                <a:lnTo>
                  <a:pt x="820" y="710"/>
                </a:lnTo>
                <a:lnTo>
                  <a:pt x="816" y="712"/>
                </a:lnTo>
                <a:lnTo>
                  <a:pt x="810" y="714"/>
                </a:lnTo>
                <a:lnTo>
                  <a:pt x="805" y="720"/>
                </a:lnTo>
                <a:lnTo>
                  <a:pt x="799" y="724"/>
                </a:lnTo>
                <a:lnTo>
                  <a:pt x="795" y="729"/>
                </a:lnTo>
                <a:lnTo>
                  <a:pt x="789" y="733"/>
                </a:lnTo>
                <a:lnTo>
                  <a:pt x="782" y="741"/>
                </a:lnTo>
                <a:lnTo>
                  <a:pt x="774" y="751"/>
                </a:lnTo>
                <a:lnTo>
                  <a:pt x="766" y="760"/>
                </a:lnTo>
                <a:lnTo>
                  <a:pt x="759" y="768"/>
                </a:lnTo>
                <a:lnTo>
                  <a:pt x="751" y="777"/>
                </a:lnTo>
                <a:lnTo>
                  <a:pt x="745" y="787"/>
                </a:lnTo>
                <a:lnTo>
                  <a:pt x="753" y="787"/>
                </a:lnTo>
                <a:lnTo>
                  <a:pt x="759" y="785"/>
                </a:lnTo>
                <a:lnTo>
                  <a:pt x="762" y="783"/>
                </a:lnTo>
                <a:lnTo>
                  <a:pt x="768" y="779"/>
                </a:lnTo>
                <a:lnTo>
                  <a:pt x="774" y="777"/>
                </a:lnTo>
                <a:lnTo>
                  <a:pt x="778" y="776"/>
                </a:lnTo>
                <a:lnTo>
                  <a:pt x="782" y="774"/>
                </a:lnTo>
                <a:lnTo>
                  <a:pt x="784" y="772"/>
                </a:lnTo>
                <a:lnTo>
                  <a:pt x="791" y="770"/>
                </a:lnTo>
                <a:lnTo>
                  <a:pt x="797" y="768"/>
                </a:lnTo>
                <a:lnTo>
                  <a:pt x="805" y="768"/>
                </a:lnTo>
                <a:lnTo>
                  <a:pt x="822" y="760"/>
                </a:lnTo>
                <a:lnTo>
                  <a:pt x="837" y="751"/>
                </a:lnTo>
                <a:lnTo>
                  <a:pt x="841" y="749"/>
                </a:lnTo>
                <a:lnTo>
                  <a:pt x="847" y="747"/>
                </a:lnTo>
                <a:lnTo>
                  <a:pt x="853" y="747"/>
                </a:lnTo>
                <a:lnTo>
                  <a:pt x="857" y="747"/>
                </a:lnTo>
                <a:lnTo>
                  <a:pt x="859" y="749"/>
                </a:lnTo>
                <a:lnTo>
                  <a:pt x="860" y="751"/>
                </a:lnTo>
                <a:lnTo>
                  <a:pt x="860" y="752"/>
                </a:lnTo>
                <a:lnTo>
                  <a:pt x="859" y="756"/>
                </a:lnTo>
                <a:lnTo>
                  <a:pt x="857" y="756"/>
                </a:lnTo>
                <a:lnTo>
                  <a:pt x="853" y="758"/>
                </a:lnTo>
                <a:lnTo>
                  <a:pt x="849" y="758"/>
                </a:lnTo>
                <a:lnTo>
                  <a:pt x="843" y="760"/>
                </a:lnTo>
                <a:lnTo>
                  <a:pt x="835" y="764"/>
                </a:lnTo>
                <a:lnTo>
                  <a:pt x="830" y="770"/>
                </a:lnTo>
                <a:lnTo>
                  <a:pt x="822" y="774"/>
                </a:lnTo>
                <a:lnTo>
                  <a:pt x="814" y="776"/>
                </a:lnTo>
                <a:lnTo>
                  <a:pt x="805" y="777"/>
                </a:lnTo>
                <a:lnTo>
                  <a:pt x="797" y="781"/>
                </a:lnTo>
                <a:lnTo>
                  <a:pt x="797" y="783"/>
                </a:lnTo>
                <a:lnTo>
                  <a:pt x="799" y="789"/>
                </a:lnTo>
                <a:lnTo>
                  <a:pt x="799" y="793"/>
                </a:lnTo>
                <a:lnTo>
                  <a:pt x="801" y="797"/>
                </a:lnTo>
                <a:lnTo>
                  <a:pt x="805" y="800"/>
                </a:lnTo>
                <a:lnTo>
                  <a:pt x="809" y="804"/>
                </a:lnTo>
                <a:lnTo>
                  <a:pt x="814" y="808"/>
                </a:lnTo>
                <a:lnTo>
                  <a:pt x="818" y="810"/>
                </a:lnTo>
                <a:lnTo>
                  <a:pt x="824" y="812"/>
                </a:lnTo>
                <a:lnTo>
                  <a:pt x="830" y="814"/>
                </a:lnTo>
                <a:lnTo>
                  <a:pt x="834" y="814"/>
                </a:lnTo>
                <a:lnTo>
                  <a:pt x="835" y="812"/>
                </a:lnTo>
                <a:lnTo>
                  <a:pt x="837" y="810"/>
                </a:lnTo>
                <a:lnTo>
                  <a:pt x="839" y="808"/>
                </a:lnTo>
                <a:lnTo>
                  <a:pt x="841" y="806"/>
                </a:lnTo>
                <a:lnTo>
                  <a:pt x="845" y="802"/>
                </a:lnTo>
                <a:lnTo>
                  <a:pt x="851" y="799"/>
                </a:lnTo>
                <a:lnTo>
                  <a:pt x="857" y="797"/>
                </a:lnTo>
                <a:lnTo>
                  <a:pt x="862" y="797"/>
                </a:lnTo>
                <a:lnTo>
                  <a:pt x="868" y="799"/>
                </a:lnTo>
                <a:lnTo>
                  <a:pt x="872" y="800"/>
                </a:lnTo>
                <a:lnTo>
                  <a:pt x="876" y="802"/>
                </a:lnTo>
                <a:lnTo>
                  <a:pt x="880" y="806"/>
                </a:lnTo>
                <a:lnTo>
                  <a:pt x="882" y="808"/>
                </a:lnTo>
                <a:lnTo>
                  <a:pt x="882" y="812"/>
                </a:lnTo>
                <a:lnTo>
                  <a:pt x="880" y="814"/>
                </a:lnTo>
                <a:lnTo>
                  <a:pt x="876" y="816"/>
                </a:lnTo>
                <a:lnTo>
                  <a:pt x="872" y="814"/>
                </a:lnTo>
                <a:lnTo>
                  <a:pt x="870" y="812"/>
                </a:lnTo>
                <a:lnTo>
                  <a:pt x="866" y="810"/>
                </a:lnTo>
                <a:lnTo>
                  <a:pt x="860" y="808"/>
                </a:lnTo>
                <a:lnTo>
                  <a:pt x="857" y="808"/>
                </a:lnTo>
                <a:lnTo>
                  <a:pt x="853" y="810"/>
                </a:lnTo>
                <a:lnTo>
                  <a:pt x="851" y="812"/>
                </a:lnTo>
                <a:lnTo>
                  <a:pt x="847" y="816"/>
                </a:lnTo>
                <a:lnTo>
                  <a:pt x="845" y="820"/>
                </a:lnTo>
                <a:lnTo>
                  <a:pt x="841" y="822"/>
                </a:lnTo>
                <a:lnTo>
                  <a:pt x="835" y="824"/>
                </a:lnTo>
                <a:lnTo>
                  <a:pt x="830" y="824"/>
                </a:lnTo>
                <a:lnTo>
                  <a:pt x="824" y="824"/>
                </a:lnTo>
                <a:lnTo>
                  <a:pt x="818" y="820"/>
                </a:lnTo>
                <a:lnTo>
                  <a:pt x="812" y="818"/>
                </a:lnTo>
                <a:lnTo>
                  <a:pt x="805" y="814"/>
                </a:lnTo>
                <a:lnTo>
                  <a:pt x="799" y="810"/>
                </a:lnTo>
                <a:lnTo>
                  <a:pt x="793" y="806"/>
                </a:lnTo>
                <a:lnTo>
                  <a:pt x="791" y="800"/>
                </a:lnTo>
                <a:lnTo>
                  <a:pt x="789" y="799"/>
                </a:lnTo>
                <a:lnTo>
                  <a:pt x="789" y="795"/>
                </a:lnTo>
                <a:lnTo>
                  <a:pt x="789" y="791"/>
                </a:lnTo>
                <a:lnTo>
                  <a:pt x="787" y="787"/>
                </a:lnTo>
                <a:lnTo>
                  <a:pt x="786" y="785"/>
                </a:lnTo>
                <a:lnTo>
                  <a:pt x="784" y="785"/>
                </a:lnTo>
                <a:lnTo>
                  <a:pt x="780" y="787"/>
                </a:lnTo>
                <a:lnTo>
                  <a:pt x="778" y="789"/>
                </a:lnTo>
                <a:lnTo>
                  <a:pt x="776" y="791"/>
                </a:lnTo>
                <a:lnTo>
                  <a:pt x="772" y="791"/>
                </a:lnTo>
                <a:lnTo>
                  <a:pt x="761" y="797"/>
                </a:lnTo>
                <a:lnTo>
                  <a:pt x="747" y="799"/>
                </a:lnTo>
                <a:lnTo>
                  <a:pt x="732" y="799"/>
                </a:lnTo>
                <a:lnTo>
                  <a:pt x="738" y="804"/>
                </a:lnTo>
                <a:lnTo>
                  <a:pt x="745" y="808"/>
                </a:lnTo>
                <a:lnTo>
                  <a:pt x="751" y="814"/>
                </a:lnTo>
                <a:lnTo>
                  <a:pt x="757" y="820"/>
                </a:lnTo>
                <a:lnTo>
                  <a:pt x="761" y="827"/>
                </a:lnTo>
                <a:lnTo>
                  <a:pt x="762" y="835"/>
                </a:lnTo>
                <a:lnTo>
                  <a:pt x="766" y="843"/>
                </a:lnTo>
                <a:lnTo>
                  <a:pt x="770" y="850"/>
                </a:lnTo>
                <a:lnTo>
                  <a:pt x="776" y="856"/>
                </a:lnTo>
                <a:lnTo>
                  <a:pt x="782" y="860"/>
                </a:lnTo>
                <a:lnTo>
                  <a:pt x="786" y="860"/>
                </a:lnTo>
                <a:lnTo>
                  <a:pt x="789" y="862"/>
                </a:lnTo>
                <a:lnTo>
                  <a:pt x="789" y="864"/>
                </a:lnTo>
                <a:lnTo>
                  <a:pt x="789" y="868"/>
                </a:lnTo>
                <a:lnTo>
                  <a:pt x="787" y="870"/>
                </a:lnTo>
                <a:lnTo>
                  <a:pt x="784" y="871"/>
                </a:lnTo>
                <a:lnTo>
                  <a:pt x="780" y="871"/>
                </a:lnTo>
                <a:lnTo>
                  <a:pt x="774" y="870"/>
                </a:lnTo>
                <a:lnTo>
                  <a:pt x="770" y="866"/>
                </a:lnTo>
                <a:lnTo>
                  <a:pt x="766" y="864"/>
                </a:lnTo>
                <a:lnTo>
                  <a:pt x="762" y="858"/>
                </a:lnTo>
                <a:lnTo>
                  <a:pt x="759" y="852"/>
                </a:lnTo>
                <a:lnTo>
                  <a:pt x="755" y="845"/>
                </a:lnTo>
                <a:lnTo>
                  <a:pt x="753" y="837"/>
                </a:lnTo>
                <a:lnTo>
                  <a:pt x="749" y="831"/>
                </a:lnTo>
                <a:lnTo>
                  <a:pt x="745" y="824"/>
                </a:lnTo>
                <a:lnTo>
                  <a:pt x="741" y="820"/>
                </a:lnTo>
                <a:lnTo>
                  <a:pt x="736" y="816"/>
                </a:lnTo>
                <a:lnTo>
                  <a:pt x="730" y="812"/>
                </a:lnTo>
                <a:lnTo>
                  <a:pt x="724" y="808"/>
                </a:lnTo>
                <a:lnTo>
                  <a:pt x="718" y="804"/>
                </a:lnTo>
                <a:lnTo>
                  <a:pt x="711" y="802"/>
                </a:lnTo>
                <a:lnTo>
                  <a:pt x="705" y="802"/>
                </a:lnTo>
                <a:lnTo>
                  <a:pt x="697" y="804"/>
                </a:lnTo>
                <a:lnTo>
                  <a:pt x="691" y="806"/>
                </a:lnTo>
                <a:lnTo>
                  <a:pt x="684" y="808"/>
                </a:lnTo>
                <a:lnTo>
                  <a:pt x="676" y="810"/>
                </a:lnTo>
                <a:lnTo>
                  <a:pt x="668" y="812"/>
                </a:lnTo>
                <a:lnTo>
                  <a:pt x="661" y="816"/>
                </a:lnTo>
                <a:lnTo>
                  <a:pt x="657" y="818"/>
                </a:lnTo>
                <a:lnTo>
                  <a:pt x="651" y="818"/>
                </a:lnTo>
                <a:lnTo>
                  <a:pt x="647" y="822"/>
                </a:lnTo>
                <a:lnTo>
                  <a:pt x="645" y="824"/>
                </a:lnTo>
                <a:lnTo>
                  <a:pt x="641" y="825"/>
                </a:lnTo>
                <a:lnTo>
                  <a:pt x="659" y="829"/>
                </a:lnTo>
                <a:lnTo>
                  <a:pt x="670" y="839"/>
                </a:lnTo>
                <a:lnTo>
                  <a:pt x="678" y="852"/>
                </a:lnTo>
                <a:lnTo>
                  <a:pt x="684" y="870"/>
                </a:lnTo>
                <a:lnTo>
                  <a:pt x="688" y="887"/>
                </a:lnTo>
                <a:lnTo>
                  <a:pt x="693" y="904"/>
                </a:lnTo>
                <a:lnTo>
                  <a:pt x="701" y="918"/>
                </a:lnTo>
                <a:lnTo>
                  <a:pt x="703" y="921"/>
                </a:lnTo>
                <a:lnTo>
                  <a:pt x="707" y="925"/>
                </a:lnTo>
                <a:lnTo>
                  <a:pt x="709" y="929"/>
                </a:lnTo>
                <a:lnTo>
                  <a:pt x="713" y="931"/>
                </a:lnTo>
                <a:lnTo>
                  <a:pt x="716" y="933"/>
                </a:lnTo>
                <a:lnTo>
                  <a:pt x="718" y="937"/>
                </a:lnTo>
                <a:lnTo>
                  <a:pt x="718" y="939"/>
                </a:lnTo>
                <a:lnTo>
                  <a:pt x="718" y="943"/>
                </a:lnTo>
                <a:lnTo>
                  <a:pt x="716" y="944"/>
                </a:lnTo>
                <a:lnTo>
                  <a:pt x="713" y="944"/>
                </a:lnTo>
                <a:lnTo>
                  <a:pt x="711" y="944"/>
                </a:lnTo>
                <a:lnTo>
                  <a:pt x="707" y="941"/>
                </a:lnTo>
                <a:lnTo>
                  <a:pt x="705" y="939"/>
                </a:lnTo>
                <a:lnTo>
                  <a:pt x="701" y="935"/>
                </a:lnTo>
                <a:lnTo>
                  <a:pt x="697" y="931"/>
                </a:lnTo>
                <a:lnTo>
                  <a:pt x="693" y="927"/>
                </a:lnTo>
                <a:lnTo>
                  <a:pt x="691" y="925"/>
                </a:lnTo>
                <a:lnTo>
                  <a:pt x="682" y="908"/>
                </a:lnTo>
                <a:lnTo>
                  <a:pt x="676" y="887"/>
                </a:lnTo>
                <a:lnTo>
                  <a:pt x="674" y="875"/>
                </a:lnTo>
                <a:lnTo>
                  <a:pt x="670" y="862"/>
                </a:lnTo>
                <a:lnTo>
                  <a:pt x="665" y="850"/>
                </a:lnTo>
                <a:lnTo>
                  <a:pt x="657" y="841"/>
                </a:lnTo>
                <a:lnTo>
                  <a:pt x="643" y="837"/>
                </a:lnTo>
                <a:lnTo>
                  <a:pt x="628" y="839"/>
                </a:lnTo>
                <a:lnTo>
                  <a:pt x="613" y="843"/>
                </a:lnTo>
                <a:lnTo>
                  <a:pt x="597" y="845"/>
                </a:lnTo>
                <a:lnTo>
                  <a:pt x="582" y="845"/>
                </a:lnTo>
                <a:lnTo>
                  <a:pt x="570" y="837"/>
                </a:lnTo>
                <a:lnTo>
                  <a:pt x="559" y="829"/>
                </a:lnTo>
                <a:lnTo>
                  <a:pt x="565" y="862"/>
                </a:lnTo>
                <a:lnTo>
                  <a:pt x="565" y="898"/>
                </a:lnTo>
                <a:lnTo>
                  <a:pt x="563" y="933"/>
                </a:lnTo>
                <a:lnTo>
                  <a:pt x="555" y="967"/>
                </a:lnTo>
                <a:lnTo>
                  <a:pt x="545" y="1000"/>
                </a:lnTo>
                <a:lnTo>
                  <a:pt x="544" y="1004"/>
                </a:lnTo>
                <a:lnTo>
                  <a:pt x="542" y="1008"/>
                </a:lnTo>
                <a:lnTo>
                  <a:pt x="540" y="1014"/>
                </a:lnTo>
                <a:lnTo>
                  <a:pt x="538" y="1017"/>
                </a:lnTo>
                <a:lnTo>
                  <a:pt x="536" y="1019"/>
                </a:lnTo>
                <a:lnTo>
                  <a:pt x="532" y="1019"/>
                </a:lnTo>
                <a:lnTo>
                  <a:pt x="530" y="1017"/>
                </a:lnTo>
                <a:lnTo>
                  <a:pt x="528" y="1014"/>
                </a:lnTo>
                <a:lnTo>
                  <a:pt x="528" y="1012"/>
                </a:lnTo>
                <a:lnTo>
                  <a:pt x="530" y="1008"/>
                </a:lnTo>
                <a:lnTo>
                  <a:pt x="532" y="1004"/>
                </a:lnTo>
                <a:lnTo>
                  <a:pt x="532" y="1000"/>
                </a:lnTo>
                <a:lnTo>
                  <a:pt x="547" y="956"/>
                </a:lnTo>
                <a:lnTo>
                  <a:pt x="553" y="923"/>
                </a:lnTo>
                <a:lnTo>
                  <a:pt x="553" y="887"/>
                </a:lnTo>
                <a:lnTo>
                  <a:pt x="551" y="850"/>
                </a:lnTo>
                <a:lnTo>
                  <a:pt x="544" y="820"/>
                </a:lnTo>
                <a:lnTo>
                  <a:pt x="540" y="804"/>
                </a:lnTo>
                <a:lnTo>
                  <a:pt x="536" y="789"/>
                </a:lnTo>
                <a:lnTo>
                  <a:pt x="522" y="764"/>
                </a:lnTo>
                <a:lnTo>
                  <a:pt x="505" y="743"/>
                </a:lnTo>
                <a:lnTo>
                  <a:pt x="484" y="726"/>
                </a:lnTo>
                <a:lnTo>
                  <a:pt x="478" y="724"/>
                </a:lnTo>
                <a:lnTo>
                  <a:pt x="471" y="720"/>
                </a:lnTo>
                <a:lnTo>
                  <a:pt x="463" y="718"/>
                </a:lnTo>
                <a:lnTo>
                  <a:pt x="455" y="718"/>
                </a:lnTo>
                <a:lnTo>
                  <a:pt x="438" y="718"/>
                </a:lnTo>
                <a:lnTo>
                  <a:pt x="419" y="720"/>
                </a:lnTo>
                <a:lnTo>
                  <a:pt x="350" y="728"/>
                </a:lnTo>
                <a:lnTo>
                  <a:pt x="315" y="726"/>
                </a:lnTo>
                <a:lnTo>
                  <a:pt x="278" y="724"/>
                </a:lnTo>
                <a:lnTo>
                  <a:pt x="246" y="722"/>
                </a:lnTo>
                <a:lnTo>
                  <a:pt x="213" y="714"/>
                </a:lnTo>
                <a:lnTo>
                  <a:pt x="182" y="706"/>
                </a:lnTo>
                <a:lnTo>
                  <a:pt x="157" y="693"/>
                </a:lnTo>
                <a:lnTo>
                  <a:pt x="142" y="680"/>
                </a:lnTo>
                <a:lnTo>
                  <a:pt x="129" y="662"/>
                </a:lnTo>
                <a:lnTo>
                  <a:pt x="121" y="641"/>
                </a:lnTo>
                <a:lnTo>
                  <a:pt x="119" y="616"/>
                </a:lnTo>
                <a:lnTo>
                  <a:pt x="121" y="605"/>
                </a:lnTo>
                <a:lnTo>
                  <a:pt x="123" y="595"/>
                </a:lnTo>
                <a:lnTo>
                  <a:pt x="127" y="585"/>
                </a:lnTo>
                <a:lnTo>
                  <a:pt x="140" y="561"/>
                </a:lnTo>
                <a:lnTo>
                  <a:pt x="156" y="537"/>
                </a:lnTo>
                <a:lnTo>
                  <a:pt x="173" y="518"/>
                </a:lnTo>
                <a:lnTo>
                  <a:pt x="192" y="497"/>
                </a:lnTo>
                <a:lnTo>
                  <a:pt x="211" y="478"/>
                </a:lnTo>
                <a:lnTo>
                  <a:pt x="227" y="455"/>
                </a:lnTo>
                <a:lnTo>
                  <a:pt x="238" y="430"/>
                </a:lnTo>
                <a:lnTo>
                  <a:pt x="252" y="403"/>
                </a:lnTo>
                <a:lnTo>
                  <a:pt x="248" y="376"/>
                </a:lnTo>
                <a:lnTo>
                  <a:pt x="240" y="349"/>
                </a:lnTo>
                <a:lnTo>
                  <a:pt x="236" y="338"/>
                </a:lnTo>
                <a:lnTo>
                  <a:pt x="229" y="328"/>
                </a:lnTo>
                <a:lnTo>
                  <a:pt x="219" y="321"/>
                </a:lnTo>
                <a:lnTo>
                  <a:pt x="207" y="319"/>
                </a:lnTo>
                <a:lnTo>
                  <a:pt x="204" y="319"/>
                </a:lnTo>
                <a:lnTo>
                  <a:pt x="200" y="319"/>
                </a:lnTo>
                <a:lnTo>
                  <a:pt x="198" y="321"/>
                </a:lnTo>
                <a:lnTo>
                  <a:pt x="194" y="322"/>
                </a:lnTo>
                <a:lnTo>
                  <a:pt x="192" y="324"/>
                </a:lnTo>
                <a:lnTo>
                  <a:pt x="188" y="328"/>
                </a:lnTo>
                <a:lnTo>
                  <a:pt x="184" y="330"/>
                </a:lnTo>
                <a:lnTo>
                  <a:pt x="179" y="336"/>
                </a:lnTo>
                <a:lnTo>
                  <a:pt x="173" y="340"/>
                </a:lnTo>
                <a:lnTo>
                  <a:pt x="167" y="344"/>
                </a:lnTo>
                <a:lnTo>
                  <a:pt x="163" y="349"/>
                </a:lnTo>
                <a:lnTo>
                  <a:pt x="157" y="355"/>
                </a:lnTo>
                <a:lnTo>
                  <a:pt x="131" y="392"/>
                </a:lnTo>
                <a:lnTo>
                  <a:pt x="119" y="401"/>
                </a:lnTo>
                <a:lnTo>
                  <a:pt x="104" y="407"/>
                </a:lnTo>
                <a:lnTo>
                  <a:pt x="88" y="413"/>
                </a:lnTo>
                <a:lnTo>
                  <a:pt x="73" y="418"/>
                </a:lnTo>
                <a:lnTo>
                  <a:pt x="75" y="417"/>
                </a:lnTo>
                <a:lnTo>
                  <a:pt x="77" y="417"/>
                </a:lnTo>
                <a:lnTo>
                  <a:pt x="79" y="415"/>
                </a:lnTo>
                <a:lnTo>
                  <a:pt x="86" y="411"/>
                </a:lnTo>
                <a:lnTo>
                  <a:pt x="94" y="407"/>
                </a:lnTo>
                <a:lnTo>
                  <a:pt x="104" y="403"/>
                </a:lnTo>
                <a:lnTo>
                  <a:pt x="111" y="399"/>
                </a:lnTo>
                <a:lnTo>
                  <a:pt x="119" y="394"/>
                </a:lnTo>
                <a:lnTo>
                  <a:pt x="131" y="382"/>
                </a:lnTo>
                <a:lnTo>
                  <a:pt x="138" y="369"/>
                </a:lnTo>
                <a:lnTo>
                  <a:pt x="148" y="353"/>
                </a:lnTo>
                <a:lnTo>
                  <a:pt x="127" y="361"/>
                </a:lnTo>
                <a:lnTo>
                  <a:pt x="106" y="367"/>
                </a:lnTo>
                <a:lnTo>
                  <a:pt x="88" y="378"/>
                </a:lnTo>
                <a:lnTo>
                  <a:pt x="94" y="370"/>
                </a:lnTo>
                <a:lnTo>
                  <a:pt x="100" y="365"/>
                </a:lnTo>
                <a:lnTo>
                  <a:pt x="108" y="361"/>
                </a:lnTo>
                <a:lnTo>
                  <a:pt x="115" y="357"/>
                </a:lnTo>
                <a:lnTo>
                  <a:pt x="133" y="351"/>
                </a:lnTo>
                <a:lnTo>
                  <a:pt x="148" y="344"/>
                </a:lnTo>
                <a:lnTo>
                  <a:pt x="154" y="338"/>
                </a:lnTo>
                <a:lnTo>
                  <a:pt x="157" y="332"/>
                </a:lnTo>
                <a:lnTo>
                  <a:pt x="161" y="328"/>
                </a:lnTo>
                <a:lnTo>
                  <a:pt x="140" y="328"/>
                </a:lnTo>
                <a:lnTo>
                  <a:pt x="123" y="332"/>
                </a:lnTo>
                <a:lnTo>
                  <a:pt x="117" y="334"/>
                </a:lnTo>
                <a:lnTo>
                  <a:pt x="113" y="338"/>
                </a:lnTo>
                <a:lnTo>
                  <a:pt x="109" y="342"/>
                </a:lnTo>
                <a:lnTo>
                  <a:pt x="106" y="346"/>
                </a:lnTo>
                <a:lnTo>
                  <a:pt x="100" y="346"/>
                </a:lnTo>
                <a:lnTo>
                  <a:pt x="94" y="346"/>
                </a:lnTo>
                <a:lnTo>
                  <a:pt x="88" y="346"/>
                </a:lnTo>
                <a:lnTo>
                  <a:pt x="63" y="344"/>
                </a:lnTo>
                <a:lnTo>
                  <a:pt x="60" y="344"/>
                </a:lnTo>
                <a:lnTo>
                  <a:pt x="56" y="344"/>
                </a:lnTo>
                <a:lnTo>
                  <a:pt x="52" y="342"/>
                </a:lnTo>
                <a:lnTo>
                  <a:pt x="63" y="342"/>
                </a:lnTo>
                <a:lnTo>
                  <a:pt x="75" y="342"/>
                </a:lnTo>
                <a:lnTo>
                  <a:pt x="83" y="342"/>
                </a:lnTo>
                <a:lnTo>
                  <a:pt x="90" y="342"/>
                </a:lnTo>
                <a:lnTo>
                  <a:pt x="98" y="340"/>
                </a:lnTo>
                <a:lnTo>
                  <a:pt x="104" y="338"/>
                </a:lnTo>
                <a:lnTo>
                  <a:pt x="109" y="334"/>
                </a:lnTo>
                <a:lnTo>
                  <a:pt x="113" y="330"/>
                </a:lnTo>
                <a:lnTo>
                  <a:pt x="117" y="326"/>
                </a:lnTo>
                <a:lnTo>
                  <a:pt x="123" y="322"/>
                </a:lnTo>
                <a:lnTo>
                  <a:pt x="131" y="321"/>
                </a:lnTo>
                <a:lnTo>
                  <a:pt x="146" y="319"/>
                </a:lnTo>
                <a:lnTo>
                  <a:pt x="161" y="319"/>
                </a:lnTo>
                <a:lnTo>
                  <a:pt x="175" y="315"/>
                </a:lnTo>
                <a:lnTo>
                  <a:pt x="181" y="313"/>
                </a:lnTo>
                <a:lnTo>
                  <a:pt x="184" y="309"/>
                </a:lnTo>
                <a:lnTo>
                  <a:pt x="188" y="305"/>
                </a:lnTo>
                <a:lnTo>
                  <a:pt x="196" y="299"/>
                </a:lnTo>
                <a:lnTo>
                  <a:pt x="204" y="296"/>
                </a:lnTo>
                <a:lnTo>
                  <a:pt x="198" y="290"/>
                </a:lnTo>
                <a:lnTo>
                  <a:pt x="192" y="288"/>
                </a:lnTo>
                <a:lnTo>
                  <a:pt x="186" y="284"/>
                </a:lnTo>
                <a:lnTo>
                  <a:pt x="181" y="282"/>
                </a:lnTo>
                <a:lnTo>
                  <a:pt x="173" y="284"/>
                </a:lnTo>
                <a:lnTo>
                  <a:pt x="167" y="288"/>
                </a:lnTo>
                <a:lnTo>
                  <a:pt x="159" y="290"/>
                </a:lnTo>
                <a:lnTo>
                  <a:pt x="152" y="290"/>
                </a:lnTo>
                <a:lnTo>
                  <a:pt x="131" y="286"/>
                </a:lnTo>
                <a:lnTo>
                  <a:pt x="113" y="278"/>
                </a:lnTo>
                <a:lnTo>
                  <a:pt x="96" y="269"/>
                </a:lnTo>
                <a:lnTo>
                  <a:pt x="90" y="267"/>
                </a:lnTo>
                <a:lnTo>
                  <a:pt x="85" y="263"/>
                </a:lnTo>
                <a:lnTo>
                  <a:pt x="79" y="261"/>
                </a:lnTo>
                <a:lnTo>
                  <a:pt x="71" y="261"/>
                </a:lnTo>
                <a:lnTo>
                  <a:pt x="63" y="263"/>
                </a:lnTo>
                <a:lnTo>
                  <a:pt x="58" y="263"/>
                </a:lnTo>
                <a:lnTo>
                  <a:pt x="52" y="263"/>
                </a:lnTo>
                <a:lnTo>
                  <a:pt x="36" y="259"/>
                </a:lnTo>
                <a:lnTo>
                  <a:pt x="23" y="250"/>
                </a:lnTo>
                <a:lnTo>
                  <a:pt x="12" y="242"/>
                </a:lnTo>
                <a:lnTo>
                  <a:pt x="0" y="232"/>
                </a:lnTo>
                <a:lnTo>
                  <a:pt x="0" y="232"/>
                </a:lnTo>
                <a:lnTo>
                  <a:pt x="0" y="232"/>
                </a:lnTo>
                <a:lnTo>
                  <a:pt x="2" y="232"/>
                </a:lnTo>
                <a:lnTo>
                  <a:pt x="6" y="234"/>
                </a:lnTo>
                <a:lnTo>
                  <a:pt x="10" y="236"/>
                </a:lnTo>
                <a:lnTo>
                  <a:pt x="13" y="238"/>
                </a:lnTo>
                <a:lnTo>
                  <a:pt x="23" y="242"/>
                </a:lnTo>
                <a:lnTo>
                  <a:pt x="31" y="246"/>
                </a:lnTo>
                <a:lnTo>
                  <a:pt x="40" y="251"/>
                </a:lnTo>
                <a:lnTo>
                  <a:pt x="44" y="253"/>
                </a:lnTo>
                <a:lnTo>
                  <a:pt x="50" y="255"/>
                </a:lnTo>
                <a:lnTo>
                  <a:pt x="54" y="257"/>
                </a:lnTo>
                <a:lnTo>
                  <a:pt x="60" y="257"/>
                </a:lnTo>
                <a:lnTo>
                  <a:pt x="67" y="255"/>
                </a:lnTo>
                <a:lnTo>
                  <a:pt x="73" y="255"/>
                </a:lnTo>
                <a:lnTo>
                  <a:pt x="92" y="257"/>
                </a:lnTo>
                <a:lnTo>
                  <a:pt x="108" y="263"/>
                </a:lnTo>
                <a:lnTo>
                  <a:pt x="121" y="271"/>
                </a:lnTo>
                <a:lnTo>
                  <a:pt x="138" y="276"/>
                </a:lnTo>
                <a:lnTo>
                  <a:pt x="156" y="278"/>
                </a:lnTo>
                <a:lnTo>
                  <a:pt x="171" y="275"/>
                </a:lnTo>
                <a:lnTo>
                  <a:pt x="186" y="269"/>
                </a:lnTo>
                <a:lnTo>
                  <a:pt x="190" y="267"/>
                </a:lnTo>
                <a:lnTo>
                  <a:pt x="192" y="265"/>
                </a:lnTo>
                <a:lnTo>
                  <a:pt x="192" y="263"/>
                </a:lnTo>
                <a:lnTo>
                  <a:pt x="194" y="259"/>
                </a:lnTo>
                <a:lnTo>
                  <a:pt x="136" y="250"/>
                </a:lnTo>
                <a:lnTo>
                  <a:pt x="127" y="248"/>
                </a:lnTo>
                <a:lnTo>
                  <a:pt x="117" y="246"/>
                </a:lnTo>
                <a:lnTo>
                  <a:pt x="108" y="242"/>
                </a:lnTo>
                <a:lnTo>
                  <a:pt x="100" y="238"/>
                </a:lnTo>
                <a:lnTo>
                  <a:pt x="71" y="228"/>
                </a:lnTo>
                <a:lnTo>
                  <a:pt x="44" y="217"/>
                </a:lnTo>
                <a:lnTo>
                  <a:pt x="81" y="227"/>
                </a:lnTo>
                <a:lnTo>
                  <a:pt x="100" y="232"/>
                </a:lnTo>
                <a:lnTo>
                  <a:pt x="109" y="236"/>
                </a:lnTo>
                <a:lnTo>
                  <a:pt x="117" y="238"/>
                </a:lnTo>
                <a:lnTo>
                  <a:pt x="131" y="240"/>
                </a:lnTo>
                <a:lnTo>
                  <a:pt x="142" y="240"/>
                </a:lnTo>
                <a:lnTo>
                  <a:pt x="167" y="244"/>
                </a:lnTo>
                <a:lnTo>
                  <a:pt x="163" y="240"/>
                </a:lnTo>
                <a:lnTo>
                  <a:pt x="159" y="236"/>
                </a:lnTo>
                <a:lnTo>
                  <a:pt x="156" y="230"/>
                </a:lnTo>
                <a:lnTo>
                  <a:pt x="152" y="225"/>
                </a:lnTo>
                <a:lnTo>
                  <a:pt x="146" y="219"/>
                </a:lnTo>
                <a:lnTo>
                  <a:pt x="138" y="213"/>
                </a:lnTo>
                <a:lnTo>
                  <a:pt x="131" y="209"/>
                </a:lnTo>
                <a:lnTo>
                  <a:pt x="123" y="207"/>
                </a:lnTo>
                <a:lnTo>
                  <a:pt x="106" y="202"/>
                </a:lnTo>
                <a:lnTo>
                  <a:pt x="86" y="198"/>
                </a:lnTo>
                <a:lnTo>
                  <a:pt x="96" y="198"/>
                </a:lnTo>
                <a:lnTo>
                  <a:pt x="106" y="200"/>
                </a:lnTo>
                <a:lnTo>
                  <a:pt x="113" y="200"/>
                </a:lnTo>
                <a:lnTo>
                  <a:pt x="119" y="200"/>
                </a:lnTo>
                <a:lnTo>
                  <a:pt x="127" y="202"/>
                </a:lnTo>
                <a:lnTo>
                  <a:pt x="134" y="203"/>
                </a:lnTo>
                <a:lnTo>
                  <a:pt x="142" y="207"/>
                </a:lnTo>
                <a:lnTo>
                  <a:pt x="150" y="211"/>
                </a:lnTo>
                <a:lnTo>
                  <a:pt x="156" y="215"/>
                </a:lnTo>
                <a:lnTo>
                  <a:pt x="159" y="221"/>
                </a:lnTo>
                <a:lnTo>
                  <a:pt x="165" y="227"/>
                </a:lnTo>
                <a:lnTo>
                  <a:pt x="169" y="232"/>
                </a:lnTo>
                <a:lnTo>
                  <a:pt x="177" y="236"/>
                </a:lnTo>
                <a:lnTo>
                  <a:pt x="184" y="240"/>
                </a:lnTo>
                <a:lnTo>
                  <a:pt x="192" y="244"/>
                </a:lnTo>
                <a:lnTo>
                  <a:pt x="200" y="246"/>
                </a:lnTo>
                <a:lnTo>
                  <a:pt x="209" y="248"/>
                </a:lnTo>
                <a:lnTo>
                  <a:pt x="211" y="248"/>
                </a:lnTo>
                <a:lnTo>
                  <a:pt x="215" y="248"/>
                </a:lnTo>
                <a:lnTo>
                  <a:pt x="219" y="248"/>
                </a:lnTo>
                <a:lnTo>
                  <a:pt x="221" y="246"/>
                </a:lnTo>
                <a:lnTo>
                  <a:pt x="223" y="242"/>
                </a:lnTo>
                <a:lnTo>
                  <a:pt x="223" y="238"/>
                </a:lnTo>
                <a:lnTo>
                  <a:pt x="225" y="232"/>
                </a:lnTo>
                <a:lnTo>
                  <a:pt x="223" y="227"/>
                </a:lnTo>
                <a:lnTo>
                  <a:pt x="221" y="221"/>
                </a:lnTo>
                <a:lnTo>
                  <a:pt x="217" y="215"/>
                </a:lnTo>
                <a:lnTo>
                  <a:pt x="213" y="209"/>
                </a:lnTo>
                <a:lnTo>
                  <a:pt x="209" y="203"/>
                </a:lnTo>
                <a:lnTo>
                  <a:pt x="207" y="203"/>
                </a:lnTo>
                <a:lnTo>
                  <a:pt x="204" y="202"/>
                </a:lnTo>
                <a:lnTo>
                  <a:pt x="198" y="200"/>
                </a:lnTo>
                <a:lnTo>
                  <a:pt x="192" y="198"/>
                </a:lnTo>
                <a:lnTo>
                  <a:pt x="186" y="196"/>
                </a:lnTo>
                <a:lnTo>
                  <a:pt x="175" y="192"/>
                </a:lnTo>
                <a:lnTo>
                  <a:pt x="163" y="188"/>
                </a:lnTo>
                <a:lnTo>
                  <a:pt x="154" y="182"/>
                </a:lnTo>
                <a:lnTo>
                  <a:pt x="144" y="179"/>
                </a:lnTo>
                <a:lnTo>
                  <a:pt x="136" y="177"/>
                </a:lnTo>
                <a:lnTo>
                  <a:pt x="129" y="173"/>
                </a:lnTo>
                <a:lnTo>
                  <a:pt x="121" y="171"/>
                </a:lnTo>
                <a:lnTo>
                  <a:pt x="117" y="169"/>
                </a:lnTo>
                <a:lnTo>
                  <a:pt x="113" y="165"/>
                </a:lnTo>
                <a:lnTo>
                  <a:pt x="106" y="159"/>
                </a:lnTo>
                <a:lnTo>
                  <a:pt x="100" y="155"/>
                </a:lnTo>
                <a:lnTo>
                  <a:pt x="94" y="152"/>
                </a:lnTo>
                <a:lnTo>
                  <a:pt x="90" y="146"/>
                </a:lnTo>
                <a:lnTo>
                  <a:pt x="102" y="154"/>
                </a:lnTo>
                <a:lnTo>
                  <a:pt x="115" y="159"/>
                </a:lnTo>
                <a:lnTo>
                  <a:pt x="140" y="171"/>
                </a:lnTo>
                <a:lnTo>
                  <a:pt x="169" y="180"/>
                </a:lnTo>
                <a:lnTo>
                  <a:pt x="198" y="190"/>
                </a:lnTo>
                <a:lnTo>
                  <a:pt x="194" y="180"/>
                </a:lnTo>
                <a:lnTo>
                  <a:pt x="188" y="171"/>
                </a:lnTo>
                <a:lnTo>
                  <a:pt x="182" y="163"/>
                </a:lnTo>
                <a:lnTo>
                  <a:pt x="175" y="157"/>
                </a:lnTo>
                <a:lnTo>
                  <a:pt x="169" y="154"/>
                </a:lnTo>
                <a:lnTo>
                  <a:pt x="163" y="148"/>
                </a:lnTo>
                <a:lnTo>
                  <a:pt x="157" y="144"/>
                </a:lnTo>
                <a:lnTo>
                  <a:pt x="157" y="142"/>
                </a:lnTo>
                <a:lnTo>
                  <a:pt x="125" y="92"/>
                </a:lnTo>
                <a:lnTo>
                  <a:pt x="127" y="92"/>
                </a:lnTo>
                <a:lnTo>
                  <a:pt x="127" y="94"/>
                </a:lnTo>
                <a:lnTo>
                  <a:pt x="129" y="96"/>
                </a:lnTo>
                <a:lnTo>
                  <a:pt x="140" y="111"/>
                </a:lnTo>
                <a:lnTo>
                  <a:pt x="152" y="127"/>
                </a:lnTo>
                <a:lnTo>
                  <a:pt x="157" y="132"/>
                </a:lnTo>
                <a:lnTo>
                  <a:pt x="161" y="136"/>
                </a:lnTo>
                <a:lnTo>
                  <a:pt x="167" y="142"/>
                </a:lnTo>
                <a:lnTo>
                  <a:pt x="177" y="148"/>
                </a:lnTo>
                <a:lnTo>
                  <a:pt x="186" y="154"/>
                </a:lnTo>
                <a:lnTo>
                  <a:pt x="182" y="138"/>
                </a:lnTo>
                <a:lnTo>
                  <a:pt x="175" y="125"/>
                </a:lnTo>
                <a:lnTo>
                  <a:pt x="165" y="113"/>
                </a:lnTo>
                <a:lnTo>
                  <a:pt x="157" y="104"/>
                </a:lnTo>
                <a:lnTo>
                  <a:pt x="163" y="107"/>
                </a:lnTo>
                <a:lnTo>
                  <a:pt x="171" y="111"/>
                </a:lnTo>
                <a:lnTo>
                  <a:pt x="177" y="115"/>
                </a:lnTo>
                <a:lnTo>
                  <a:pt x="182" y="121"/>
                </a:lnTo>
                <a:lnTo>
                  <a:pt x="188" y="127"/>
                </a:lnTo>
                <a:lnTo>
                  <a:pt x="192" y="140"/>
                </a:lnTo>
                <a:lnTo>
                  <a:pt x="194" y="154"/>
                </a:lnTo>
                <a:lnTo>
                  <a:pt x="198" y="169"/>
                </a:lnTo>
                <a:lnTo>
                  <a:pt x="209" y="186"/>
                </a:lnTo>
                <a:lnTo>
                  <a:pt x="225" y="200"/>
                </a:lnTo>
                <a:lnTo>
                  <a:pt x="225" y="200"/>
                </a:lnTo>
                <a:lnTo>
                  <a:pt x="244" y="200"/>
                </a:lnTo>
                <a:lnTo>
                  <a:pt x="259" y="194"/>
                </a:lnTo>
                <a:lnTo>
                  <a:pt x="236" y="163"/>
                </a:lnTo>
                <a:lnTo>
                  <a:pt x="215" y="131"/>
                </a:lnTo>
                <a:lnTo>
                  <a:pt x="209" y="123"/>
                </a:lnTo>
                <a:lnTo>
                  <a:pt x="206" y="115"/>
                </a:lnTo>
                <a:lnTo>
                  <a:pt x="200" y="107"/>
                </a:lnTo>
                <a:lnTo>
                  <a:pt x="196" y="102"/>
                </a:lnTo>
                <a:lnTo>
                  <a:pt x="190" y="98"/>
                </a:lnTo>
                <a:lnTo>
                  <a:pt x="184" y="94"/>
                </a:lnTo>
                <a:lnTo>
                  <a:pt x="177" y="86"/>
                </a:lnTo>
                <a:lnTo>
                  <a:pt x="167" y="81"/>
                </a:lnTo>
                <a:lnTo>
                  <a:pt x="148" y="69"/>
                </a:lnTo>
                <a:lnTo>
                  <a:pt x="129" y="58"/>
                </a:lnTo>
                <a:lnTo>
                  <a:pt x="131" y="58"/>
                </a:lnTo>
                <a:lnTo>
                  <a:pt x="133" y="60"/>
                </a:lnTo>
                <a:lnTo>
                  <a:pt x="154" y="67"/>
                </a:lnTo>
                <a:lnTo>
                  <a:pt x="171" y="77"/>
                </a:lnTo>
                <a:lnTo>
                  <a:pt x="190" y="88"/>
                </a:lnTo>
                <a:lnTo>
                  <a:pt x="207" y="104"/>
                </a:lnTo>
                <a:lnTo>
                  <a:pt x="215" y="113"/>
                </a:lnTo>
                <a:lnTo>
                  <a:pt x="221" y="125"/>
                </a:lnTo>
                <a:lnTo>
                  <a:pt x="234" y="144"/>
                </a:lnTo>
                <a:lnTo>
                  <a:pt x="250" y="163"/>
                </a:lnTo>
                <a:lnTo>
                  <a:pt x="265" y="182"/>
                </a:lnTo>
                <a:lnTo>
                  <a:pt x="267" y="179"/>
                </a:lnTo>
                <a:lnTo>
                  <a:pt x="267" y="175"/>
                </a:lnTo>
                <a:lnTo>
                  <a:pt x="269" y="173"/>
                </a:lnTo>
                <a:lnTo>
                  <a:pt x="269" y="169"/>
                </a:lnTo>
                <a:lnTo>
                  <a:pt x="269" y="152"/>
                </a:lnTo>
                <a:lnTo>
                  <a:pt x="263" y="136"/>
                </a:lnTo>
                <a:lnTo>
                  <a:pt x="255" y="123"/>
                </a:lnTo>
                <a:lnTo>
                  <a:pt x="242" y="106"/>
                </a:lnTo>
                <a:lnTo>
                  <a:pt x="227" y="92"/>
                </a:lnTo>
                <a:lnTo>
                  <a:pt x="221" y="86"/>
                </a:lnTo>
                <a:lnTo>
                  <a:pt x="215" y="81"/>
                </a:lnTo>
                <a:lnTo>
                  <a:pt x="211" y="77"/>
                </a:lnTo>
                <a:lnTo>
                  <a:pt x="206" y="67"/>
                </a:lnTo>
                <a:lnTo>
                  <a:pt x="200" y="58"/>
                </a:lnTo>
                <a:lnTo>
                  <a:pt x="182" y="15"/>
                </a:lnTo>
                <a:lnTo>
                  <a:pt x="194" y="36"/>
                </a:lnTo>
                <a:lnTo>
                  <a:pt x="206" y="56"/>
                </a:lnTo>
                <a:lnTo>
                  <a:pt x="219" y="75"/>
                </a:lnTo>
                <a:lnTo>
                  <a:pt x="236" y="90"/>
                </a:lnTo>
                <a:lnTo>
                  <a:pt x="230" y="73"/>
                </a:lnTo>
                <a:lnTo>
                  <a:pt x="232" y="56"/>
                </a:lnTo>
                <a:lnTo>
                  <a:pt x="236" y="38"/>
                </a:lnTo>
                <a:lnTo>
                  <a:pt x="240" y="21"/>
                </a:lnTo>
                <a:lnTo>
                  <a:pt x="238" y="2"/>
                </a:lnTo>
                <a:lnTo>
                  <a:pt x="240" y="4"/>
                </a:lnTo>
                <a:lnTo>
                  <a:pt x="242" y="8"/>
                </a:lnTo>
                <a:lnTo>
                  <a:pt x="242" y="10"/>
                </a:lnTo>
                <a:lnTo>
                  <a:pt x="244" y="21"/>
                </a:lnTo>
                <a:lnTo>
                  <a:pt x="242" y="36"/>
                </a:lnTo>
                <a:lnTo>
                  <a:pt x="240" y="52"/>
                </a:lnTo>
                <a:lnTo>
                  <a:pt x="238" y="67"/>
                </a:lnTo>
                <a:lnTo>
                  <a:pt x="240" y="83"/>
                </a:lnTo>
                <a:lnTo>
                  <a:pt x="244" y="88"/>
                </a:lnTo>
                <a:lnTo>
                  <a:pt x="248" y="96"/>
                </a:lnTo>
                <a:lnTo>
                  <a:pt x="254" y="102"/>
                </a:lnTo>
                <a:lnTo>
                  <a:pt x="259" y="111"/>
                </a:lnTo>
                <a:lnTo>
                  <a:pt x="265" y="121"/>
                </a:lnTo>
                <a:lnTo>
                  <a:pt x="273" y="134"/>
                </a:lnTo>
                <a:lnTo>
                  <a:pt x="280" y="148"/>
                </a:lnTo>
                <a:lnTo>
                  <a:pt x="284" y="163"/>
                </a:lnTo>
                <a:lnTo>
                  <a:pt x="282" y="180"/>
                </a:lnTo>
                <a:lnTo>
                  <a:pt x="284" y="182"/>
                </a:lnTo>
                <a:lnTo>
                  <a:pt x="288" y="186"/>
                </a:lnTo>
                <a:lnTo>
                  <a:pt x="292" y="188"/>
                </a:lnTo>
                <a:lnTo>
                  <a:pt x="294" y="190"/>
                </a:lnTo>
                <a:lnTo>
                  <a:pt x="296" y="192"/>
                </a:lnTo>
                <a:lnTo>
                  <a:pt x="300" y="192"/>
                </a:lnTo>
                <a:lnTo>
                  <a:pt x="302" y="194"/>
                </a:lnTo>
                <a:lnTo>
                  <a:pt x="303" y="192"/>
                </a:lnTo>
                <a:lnTo>
                  <a:pt x="307" y="190"/>
                </a:lnTo>
                <a:lnTo>
                  <a:pt x="309" y="186"/>
                </a:lnTo>
                <a:lnTo>
                  <a:pt x="313" y="184"/>
                </a:lnTo>
                <a:lnTo>
                  <a:pt x="317" y="180"/>
                </a:lnTo>
                <a:lnTo>
                  <a:pt x="323" y="173"/>
                </a:lnTo>
                <a:lnTo>
                  <a:pt x="328" y="165"/>
                </a:lnTo>
                <a:lnTo>
                  <a:pt x="334" y="157"/>
                </a:lnTo>
                <a:lnTo>
                  <a:pt x="340" y="148"/>
                </a:lnTo>
                <a:lnTo>
                  <a:pt x="346" y="140"/>
                </a:lnTo>
                <a:lnTo>
                  <a:pt x="351" y="132"/>
                </a:lnTo>
                <a:lnTo>
                  <a:pt x="353" y="129"/>
                </a:lnTo>
                <a:lnTo>
                  <a:pt x="355" y="121"/>
                </a:lnTo>
                <a:lnTo>
                  <a:pt x="355" y="113"/>
                </a:lnTo>
                <a:lnTo>
                  <a:pt x="355" y="107"/>
                </a:lnTo>
                <a:lnTo>
                  <a:pt x="353" y="102"/>
                </a:lnTo>
                <a:lnTo>
                  <a:pt x="351" y="96"/>
                </a:lnTo>
                <a:lnTo>
                  <a:pt x="351" y="88"/>
                </a:lnTo>
                <a:lnTo>
                  <a:pt x="351" y="81"/>
                </a:lnTo>
                <a:lnTo>
                  <a:pt x="351" y="61"/>
                </a:lnTo>
                <a:lnTo>
                  <a:pt x="350" y="42"/>
                </a:lnTo>
                <a:lnTo>
                  <a:pt x="348" y="23"/>
                </a:lnTo>
                <a:lnTo>
                  <a:pt x="344" y="12"/>
                </a:lnTo>
                <a:lnTo>
                  <a:pt x="338" y="2"/>
                </a:lnTo>
                <a:lnTo>
                  <a:pt x="338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IN"/>
          </a:p>
        </p:txBody>
      </p:sp>
      <p:grpSp>
        <p:nvGrpSpPr>
          <p:cNvPr id="1040" name="Group 1039"/>
          <p:cNvGrpSpPr/>
          <p:nvPr/>
        </p:nvGrpSpPr>
        <p:grpSpPr>
          <a:xfrm>
            <a:off x="2580262" y="4917121"/>
            <a:ext cx="1497708" cy="910194"/>
            <a:chOff x="2772841" y="5033406"/>
            <a:chExt cx="1497708" cy="910194"/>
          </a:xfrm>
        </p:grpSpPr>
        <p:grpSp>
          <p:nvGrpSpPr>
            <p:cNvPr id="1038" name="Group 1037"/>
            <p:cNvGrpSpPr/>
            <p:nvPr/>
          </p:nvGrpSpPr>
          <p:grpSpPr>
            <a:xfrm>
              <a:off x="2772841" y="5225969"/>
              <a:ext cx="1497708" cy="525069"/>
              <a:chOff x="2772841" y="5286901"/>
              <a:chExt cx="1497708" cy="525069"/>
            </a:xfrm>
          </p:grpSpPr>
          <p:grpSp>
            <p:nvGrpSpPr>
              <p:cNvPr id="52" name="Group 51"/>
              <p:cNvGrpSpPr/>
              <p:nvPr/>
            </p:nvGrpSpPr>
            <p:grpSpPr>
              <a:xfrm>
                <a:off x="3655988" y="5286901"/>
                <a:ext cx="614561" cy="525069"/>
                <a:chOff x="1854200" y="3775075"/>
                <a:chExt cx="1395413" cy="1192213"/>
              </a:xfrm>
              <a:solidFill>
                <a:schemeClr val="accent3"/>
              </a:solidFill>
            </p:grpSpPr>
            <p:sp>
              <p:nvSpPr>
                <p:cNvPr id="53" name="Freeform 22"/>
                <p:cNvSpPr>
                  <a:spLocks/>
                </p:cNvSpPr>
                <p:nvPr/>
              </p:nvSpPr>
              <p:spPr bwMode="auto">
                <a:xfrm>
                  <a:off x="2744788" y="4568825"/>
                  <a:ext cx="407988" cy="266700"/>
                </a:xfrm>
                <a:custGeom>
                  <a:avLst/>
                  <a:gdLst>
                    <a:gd name="T0" fmla="*/ 117 w 257"/>
                    <a:gd name="T1" fmla="*/ 0 h 168"/>
                    <a:gd name="T2" fmla="*/ 122 w 257"/>
                    <a:gd name="T3" fmla="*/ 7 h 168"/>
                    <a:gd name="T4" fmla="*/ 128 w 257"/>
                    <a:gd name="T5" fmla="*/ 13 h 168"/>
                    <a:gd name="T6" fmla="*/ 134 w 257"/>
                    <a:gd name="T7" fmla="*/ 19 h 168"/>
                    <a:gd name="T8" fmla="*/ 155 w 257"/>
                    <a:gd name="T9" fmla="*/ 26 h 168"/>
                    <a:gd name="T10" fmla="*/ 178 w 257"/>
                    <a:gd name="T11" fmla="*/ 28 h 168"/>
                    <a:gd name="T12" fmla="*/ 199 w 257"/>
                    <a:gd name="T13" fmla="*/ 24 h 168"/>
                    <a:gd name="T14" fmla="*/ 199 w 257"/>
                    <a:gd name="T15" fmla="*/ 26 h 168"/>
                    <a:gd name="T16" fmla="*/ 217 w 257"/>
                    <a:gd name="T17" fmla="*/ 38 h 168"/>
                    <a:gd name="T18" fmla="*/ 236 w 257"/>
                    <a:gd name="T19" fmla="*/ 44 h 168"/>
                    <a:gd name="T20" fmla="*/ 257 w 257"/>
                    <a:gd name="T21" fmla="*/ 44 h 168"/>
                    <a:gd name="T22" fmla="*/ 249 w 257"/>
                    <a:gd name="T23" fmla="*/ 46 h 168"/>
                    <a:gd name="T24" fmla="*/ 242 w 257"/>
                    <a:gd name="T25" fmla="*/ 48 h 168"/>
                    <a:gd name="T26" fmla="*/ 236 w 257"/>
                    <a:gd name="T27" fmla="*/ 49 h 168"/>
                    <a:gd name="T28" fmla="*/ 232 w 257"/>
                    <a:gd name="T29" fmla="*/ 49 h 168"/>
                    <a:gd name="T30" fmla="*/ 230 w 257"/>
                    <a:gd name="T31" fmla="*/ 49 h 168"/>
                    <a:gd name="T32" fmla="*/ 226 w 257"/>
                    <a:gd name="T33" fmla="*/ 74 h 168"/>
                    <a:gd name="T34" fmla="*/ 215 w 257"/>
                    <a:gd name="T35" fmla="*/ 97 h 168"/>
                    <a:gd name="T36" fmla="*/ 199 w 257"/>
                    <a:gd name="T37" fmla="*/ 115 h 168"/>
                    <a:gd name="T38" fmla="*/ 178 w 257"/>
                    <a:gd name="T39" fmla="*/ 130 h 168"/>
                    <a:gd name="T40" fmla="*/ 157 w 257"/>
                    <a:gd name="T41" fmla="*/ 144 h 168"/>
                    <a:gd name="T42" fmla="*/ 134 w 257"/>
                    <a:gd name="T43" fmla="*/ 153 h 168"/>
                    <a:gd name="T44" fmla="*/ 111 w 257"/>
                    <a:gd name="T45" fmla="*/ 161 h 168"/>
                    <a:gd name="T46" fmla="*/ 92 w 257"/>
                    <a:gd name="T47" fmla="*/ 167 h 168"/>
                    <a:gd name="T48" fmla="*/ 76 w 257"/>
                    <a:gd name="T49" fmla="*/ 168 h 168"/>
                    <a:gd name="T50" fmla="*/ 51 w 257"/>
                    <a:gd name="T51" fmla="*/ 167 h 168"/>
                    <a:gd name="T52" fmla="*/ 28 w 257"/>
                    <a:gd name="T53" fmla="*/ 159 h 168"/>
                    <a:gd name="T54" fmla="*/ 13 w 257"/>
                    <a:gd name="T55" fmla="*/ 147 h 168"/>
                    <a:gd name="T56" fmla="*/ 3 w 257"/>
                    <a:gd name="T57" fmla="*/ 134 h 168"/>
                    <a:gd name="T58" fmla="*/ 0 w 257"/>
                    <a:gd name="T59" fmla="*/ 117 h 168"/>
                    <a:gd name="T60" fmla="*/ 1 w 257"/>
                    <a:gd name="T61" fmla="*/ 99 h 168"/>
                    <a:gd name="T62" fmla="*/ 5 w 257"/>
                    <a:gd name="T63" fmla="*/ 80 h 168"/>
                    <a:gd name="T64" fmla="*/ 15 w 257"/>
                    <a:gd name="T65" fmla="*/ 65 h 168"/>
                    <a:gd name="T66" fmla="*/ 36 w 257"/>
                    <a:gd name="T67" fmla="*/ 40 h 168"/>
                    <a:gd name="T68" fmla="*/ 63 w 257"/>
                    <a:gd name="T69" fmla="*/ 21 h 168"/>
                    <a:gd name="T70" fmla="*/ 63 w 257"/>
                    <a:gd name="T71" fmla="*/ 21 h 168"/>
                    <a:gd name="T72" fmla="*/ 69 w 257"/>
                    <a:gd name="T73" fmla="*/ 17 h 168"/>
                    <a:gd name="T74" fmla="*/ 86 w 257"/>
                    <a:gd name="T75" fmla="*/ 17 h 168"/>
                    <a:gd name="T76" fmla="*/ 101 w 257"/>
                    <a:gd name="T77" fmla="*/ 9 h 168"/>
                    <a:gd name="T78" fmla="*/ 117 w 257"/>
                    <a:gd name="T79" fmla="*/ 0 h 1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57" h="168">
                      <a:moveTo>
                        <a:pt x="117" y="0"/>
                      </a:moveTo>
                      <a:lnTo>
                        <a:pt x="122" y="7"/>
                      </a:lnTo>
                      <a:lnTo>
                        <a:pt x="128" y="13"/>
                      </a:lnTo>
                      <a:lnTo>
                        <a:pt x="134" y="19"/>
                      </a:lnTo>
                      <a:lnTo>
                        <a:pt x="155" y="26"/>
                      </a:lnTo>
                      <a:lnTo>
                        <a:pt x="178" y="28"/>
                      </a:lnTo>
                      <a:lnTo>
                        <a:pt x="199" y="24"/>
                      </a:lnTo>
                      <a:lnTo>
                        <a:pt x="199" y="26"/>
                      </a:lnTo>
                      <a:lnTo>
                        <a:pt x="217" y="38"/>
                      </a:lnTo>
                      <a:lnTo>
                        <a:pt x="236" y="44"/>
                      </a:lnTo>
                      <a:lnTo>
                        <a:pt x="257" y="44"/>
                      </a:lnTo>
                      <a:lnTo>
                        <a:pt x="249" y="46"/>
                      </a:lnTo>
                      <a:lnTo>
                        <a:pt x="242" y="48"/>
                      </a:lnTo>
                      <a:lnTo>
                        <a:pt x="236" y="49"/>
                      </a:lnTo>
                      <a:lnTo>
                        <a:pt x="232" y="49"/>
                      </a:lnTo>
                      <a:lnTo>
                        <a:pt x="230" y="49"/>
                      </a:lnTo>
                      <a:lnTo>
                        <a:pt x="226" y="74"/>
                      </a:lnTo>
                      <a:lnTo>
                        <a:pt x="215" y="97"/>
                      </a:lnTo>
                      <a:lnTo>
                        <a:pt x="199" y="115"/>
                      </a:lnTo>
                      <a:lnTo>
                        <a:pt x="178" y="130"/>
                      </a:lnTo>
                      <a:lnTo>
                        <a:pt x="157" y="144"/>
                      </a:lnTo>
                      <a:lnTo>
                        <a:pt x="134" y="153"/>
                      </a:lnTo>
                      <a:lnTo>
                        <a:pt x="111" y="161"/>
                      </a:lnTo>
                      <a:lnTo>
                        <a:pt x="92" y="167"/>
                      </a:lnTo>
                      <a:lnTo>
                        <a:pt x="76" y="168"/>
                      </a:lnTo>
                      <a:lnTo>
                        <a:pt x="51" y="167"/>
                      </a:lnTo>
                      <a:lnTo>
                        <a:pt x="28" y="159"/>
                      </a:lnTo>
                      <a:lnTo>
                        <a:pt x="13" y="147"/>
                      </a:lnTo>
                      <a:lnTo>
                        <a:pt x="3" y="134"/>
                      </a:lnTo>
                      <a:lnTo>
                        <a:pt x="0" y="117"/>
                      </a:lnTo>
                      <a:lnTo>
                        <a:pt x="1" y="99"/>
                      </a:lnTo>
                      <a:lnTo>
                        <a:pt x="5" y="80"/>
                      </a:lnTo>
                      <a:lnTo>
                        <a:pt x="15" y="65"/>
                      </a:lnTo>
                      <a:lnTo>
                        <a:pt x="36" y="40"/>
                      </a:lnTo>
                      <a:lnTo>
                        <a:pt x="63" y="21"/>
                      </a:lnTo>
                      <a:lnTo>
                        <a:pt x="63" y="21"/>
                      </a:lnTo>
                      <a:lnTo>
                        <a:pt x="69" y="17"/>
                      </a:lnTo>
                      <a:lnTo>
                        <a:pt x="86" y="17"/>
                      </a:lnTo>
                      <a:lnTo>
                        <a:pt x="101" y="9"/>
                      </a:lnTo>
                      <a:lnTo>
                        <a:pt x="117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54" name="Freeform 23"/>
                <p:cNvSpPr>
                  <a:spLocks/>
                </p:cNvSpPr>
                <p:nvPr/>
              </p:nvSpPr>
              <p:spPr bwMode="auto">
                <a:xfrm>
                  <a:off x="2625725" y="4616450"/>
                  <a:ext cx="179388" cy="142875"/>
                </a:xfrm>
                <a:custGeom>
                  <a:avLst/>
                  <a:gdLst>
                    <a:gd name="T0" fmla="*/ 113 w 113"/>
                    <a:gd name="T1" fmla="*/ 0 h 90"/>
                    <a:gd name="T2" fmla="*/ 96 w 113"/>
                    <a:gd name="T3" fmla="*/ 18 h 90"/>
                    <a:gd name="T4" fmla="*/ 82 w 113"/>
                    <a:gd name="T5" fmla="*/ 35 h 90"/>
                    <a:gd name="T6" fmla="*/ 73 w 113"/>
                    <a:gd name="T7" fmla="*/ 54 h 90"/>
                    <a:gd name="T8" fmla="*/ 69 w 113"/>
                    <a:gd name="T9" fmla="*/ 75 h 90"/>
                    <a:gd name="T10" fmla="*/ 67 w 113"/>
                    <a:gd name="T11" fmla="*/ 75 h 90"/>
                    <a:gd name="T12" fmla="*/ 59 w 113"/>
                    <a:gd name="T13" fmla="*/ 87 h 90"/>
                    <a:gd name="T14" fmla="*/ 50 w 113"/>
                    <a:gd name="T15" fmla="*/ 90 h 90"/>
                    <a:gd name="T16" fmla="*/ 36 w 113"/>
                    <a:gd name="T17" fmla="*/ 90 h 90"/>
                    <a:gd name="T18" fmla="*/ 23 w 113"/>
                    <a:gd name="T19" fmla="*/ 87 h 90"/>
                    <a:gd name="T20" fmla="*/ 13 w 113"/>
                    <a:gd name="T21" fmla="*/ 79 h 90"/>
                    <a:gd name="T22" fmla="*/ 3 w 113"/>
                    <a:gd name="T23" fmla="*/ 62 h 90"/>
                    <a:gd name="T24" fmla="*/ 0 w 113"/>
                    <a:gd name="T25" fmla="*/ 42 h 90"/>
                    <a:gd name="T26" fmla="*/ 9 w 113"/>
                    <a:gd name="T27" fmla="*/ 39 h 90"/>
                    <a:gd name="T28" fmla="*/ 17 w 113"/>
                    <a:gd name="T29" fmla="*/ 33 h 90"/>
                    <a:gd name="T30" fmla="*/ 25 w 113"/>
                    <a:gd name="T31" fmla="*/ 25 h 90"/>
                    <a:gd name="T32" fmla="*/ 44 w 113"/>
                    <a:gd name="T33" fmla="*/ 27 h 90"/>
                    <a:gd name="T34" fmla="*/ 61 w 113"/>
                    <a:gd name="T35" fmla="*/ 23 h 90"/>
                    <a:gd name="T36" fmla="*/ 78 w 113"/>
                    <a:gd name="T37" fmla="*/ 14 h 90"/>
                    <a:gd name="T38" fmla="*/ 92 w 113"/>
                    <a:gd name="T39" fmla="*/ 2 h 90"/>
                    <a:gd name="T40" fmla="*/ 101 w 113"/>
                    <a:gd name="T41" fmla="*/ 2 h 90"/>
                    <a:gd name="T42" fmla="*/ 113 w 113"/>
                    <a:gd name="T43" fmla="*/ 0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13" h="90">
                      <a:moveTo>
                        <a:pt x="113" y="0"/>
                      </a:moveTo>
                      <a:lnTo>
                        <a:pt x="96" y="18"/>
                      </a:lnTo>
                      <a:lnTo>
                        <a:pt x="82" y="35"/>
                      </a:lnTo>
                      <a:lnTo>
                        <a:pt x="73" y="54"/>
                      </a:lnTo>
                      <a:lnTo>
                        <a:pt x="69" y="75"/>
                      </a:lnTo>
                      <a:lnTo>
                        <a:pt x="67" y="75"/>
                      </a:lnTo>
                      <a:lnTo>
                        <a:pt x="59" y="87"/>
                      </a:lnTo>
                      <a:lnTo>
                        <a:pt x="50" y="90"/>
                      </a:lnTo>
                      <a:lnTo>
                        <a:pt x="36" y="90"/>
                      </a:lnTo>
                      <a:lnTo>
                        <a:pt x="23" y="87"/>
                      </a:lnTo>
                      <a:lnTo>
                        <a:pt x="13" y="79"/>
                      </a:lnTo>
                      <a:lnTo>
                        <a:pt x="3" y="62"/>
                      </a:lnTo>
                      <a:lnTo>
                        <a:pt x="0" y="42"/>
                      </a:lnTo>
                      <a:lnTo>
                        <a:pt x="9" y="39"/>
                      </a:lnTo>
                      <a:lnTo>
                        <a:pt x="17" y="33"/>
                      </a:lnTo>
                      <a:lnTo>
                        <a:pt x="25" y="25"/>
                      </a:lnTo>
                      <a:lnTo>
                        <a:pt x="44" y="27"/>
                      </a:lnTo>
                      <a:lnTo>
                        <a:pt x="61" y="23"/>
                      </a:lnTo>
                      <a:lnTo>
                        <a:pt x="78" y="14"/>
                      </a:lnTo>
                      <a:lnTo>
                        <a:pt x="92" y="2"/>
                      </a:lnTo>
                      <a:lnTo>
                        <a:pt x="101" y="2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55" name="Freeform 24"/>
                <p:cNvSpPr>
                  <a:spLocks noEditPoints="1"/>
                </p:cNvSpPr>
                <p:nvPr/>
              </p:nvSpPr>
              <p:spPr bwMode="auto">
                <a:xfrm>
                  <a:off x="2924175" y="4241800"/>
                  <a:ext cx="325438" cy="387350"/>
                </a:xfrm>
                <a:custGeom>
                  <a:avLst/>
                  <a:gdLst>
                    <a:gd name="T0" fmla="*/ 100 w 205"/>
                    <a:gd name="T1" fmla="*/ 35 h 244"/>
                    <a:gd name="T2" fmla="*/ 102 w 205"/>
                    <a:gd name="T3" fmla="*/ 40 h 244"/>
                    <a:gd name="T4" fmla="*/ 148 w 205"/>
                    <a:gd name="T5" fmla="*/ 85 h 244"/>
                    <a:gd name="T6" fmla="*/ 138 w 205"/>
                    <a:gd name="T7" fmla="*/ 142 h 244"/>
                    <a:gd name="T8" fmla="*/ 86 w 205"/>
                    <a:gd name="T9" fmla="*/ 167 h 244"/>
                    <a:gd name="T10" fmla="*/ 82 w 205"/>
                    <a:gd name="T11" fmla="*/ 173 h 244"/>
                    <a:gd name="T12" fmla="*/ 105 w 205"/>
                    <a:gd name="T13" fmla="*/ 171 h 244"/>
                    <a:gd name="T14" fmla="*/ 144 w 205"/>
                    <a:gd name="T15" fmla="*/ 173 h 244"/>
                    <a:gd name="T16" fmla="*/ 159 w 205"/>
                    <a:gd name="T17" fmla="*/ 196 h 244"/>
                    <a:gd name="T18" fmla="*/ 161 w 205"/>
                    <a:gd name="T19" fmla="*/ 190 h 244"/>
                    <a:gd name="T20" fmla="*/ 146 w 205"/>
                    <a:gd name="T21" fmla="*/ 152 h 244"/>
                    <a:gd name="T22" fmla="*/ 153 w 205"/>
                    <a:gd name="T23" fmla="*/ 129 h 244"/>
                    <a:gd name="T24" fmla="*/ 153 w 205"/>
                    <a:gd name="T25" fmla="*/ 83 h 244"/>
                    <a:gd name="T26" fmla="*/ 104 w 205"/>
                    <a:gd name="T27" fmla="*/ 33 h 244"/>
                    <a:gd name="T28" fmla="*/ 182 w 205"/>
                    <a:gd name="T29" fmla="*/ 21 h 244"/>
                    <a:gd name="T30" fmla="*/ 190 w 205"/>
                    <a:gd name="T31" fmla="*/ 65 h 244"/>
                    <a:gd name="T32" fmla="*/ 171 w 205"/>
                    <a:gd name="T33" fmla="*/ 94 h 244"/>
                    <a:gd name="T34" fmla="*/ 173 w 205"/>
                    <a:gd name="T35" fmla="*/ 100 h 244"/>
                    <a:gd name="T36" fmla="*/ 188 w 205"/>
                    <a:gd name="T37" fmla="*/ 83 h 244"/>
                    <a:gd name="T38" fmla="*/ 205 w 205"/>
                    <a:gd name="T39" fmla="*/ 125 h 244"/>
                    <a:gd name="T40" fmla="*/ 190 w 205"/>
                    <a:gd name="T41" fmla="*/ 154 h 244"/>
                    <a:gd name="T42" fmla="*/ 173 w 205"/>
                    <a:gd name="T43" fmla="*/ 165 h 244"/>
                    <a:gd name="T44" fmla="*/ 173 w 205"/>
                    <a:gd name="T45" fmla="*/ 171 h 244"/>
                    <a:gd name="T46" fmla="*/ 190 w 205"/>
                    <a:gd name="T47" fmla="*/ 163 h 244"/>
                    <a:gd name="T48" fmla="*/ 203 w 205"/>
                    <a:gd name="T49" fmla="*/ 196 h 244"/>
                    <a:gd name="T50" fmla="*/ 182 w 205"/>
                    <a:gd name="T51" fmla="*/ 232 h 244"/>
                    <a:gd name="T52" fmla="*/ 157 w 205"/>
                    <a:gd name="T53" fmla="*/ 240 h 244"/>
                    <a:gd name="T54" fmla="*/ 94 w 205"/>
                    <a:gd name="T55" fmla="*/ 229 h 244"/>
                    <a:gd name="T56" fmla="*/ 130 w 205"/>
                    <a:gd name="T57" fmla="*/ 200 h 244"/>
                    <a:gd name="T58" fmla="*/ 127 w 205"/>
                    <a:gd name="T59" fmla="*/ 196 h 244"/>
                    <a:gd name="T60" fmla="*/ 79 w 205"/>
                    <a:gd name="T61" fmla="*/ 227 h 244"/>
                    <a:gd name="T62" fmla="*/ 11 w 205"/>
                    <a:gd name="T63" fmla="*/ 207 h 244"/>
                    <a:gd name="T64" fmla="*/ 0 w 205"/>
                    <a:gd name="T65" fmla="*/ 163 h 244"/>
                    <a:gd name="T66" fmla="*/ 15 w 205"/>
                    <a:gd name="T67" fmla="*/ 161 h 244"/>
                    <a:gd name="T68" fmla="*/ 27 w 205"/>
                    <a:gd name="T69" fmla="*/ 165 h 244"/>
                    <a:gd name="T70" fmla="*/ 17 w 205"/>
                    <a:gd name="T71" fmla="*/ 154 h 244"/>
                    <a:gd name="T72" fmla="*/ 8 w 205"/>
                    <a:gd name="T73" fmla="*/ 138 h 244"/>
                    <a:gd name="T74" fmla="*/ 4 w 205"/>
                    <a:gd name="T75" fmla="*/ 125 h 244"/>
                    <a:gd name="T76" fmla="*/ 4 w 205"/>
                    <a:gd name="T77" fmla="*/ 106 h 244"/>
                    <a:gd name="T78" fmla="*/ 6 w 205"/>
                    <a:gd name="T79" fmla="*/ 94 h 244"/>
                    <a:gd name="T80" fmla="*/ 31 w 205"/>
                    <a:gd name="T81" fmla="*/ 71 h 244"/>
                    <a:gd name="T82" fmla="*/ 82 w 205"/>
                    <a:gd name="T83" fmla="*/ 79 h 244"/>
                    <a:gd name="T84" fmla="*/ 94 w 205"/>
                    <a:gd name="T85" fmla="*/ 92 h 244"/>
                    <a:gd name="T86" fmla="*/ 98 w 205"/>
                    <a:gd name="T87" fmla="*/ 133 h 244"/>
                    <a:gd name="T88" fmla="*/ 102 w 205"/>
                    <a:gd name="T89" fmla="*/ 136 h 244"/>
                    <a:gd name="T90" fmla="*/ 105 w 205"/>
                    <a:gd name="T91" fmla="*/ 117 h 244"/>
                    <a:gd name="T92" fmla="*/ 117 w 205"/>
                    <a:gd name="T93" fmla="*/ 102 h 244"/>
                    <a:gd name="T94" fmla="*/ 134 w 205"/>
                    <a:gd name="T95" fmla="*/ 98 h 244"/>
                    <a:gd name="T96" fmla="*/ 132 w 205"/>
                    <a:gd name="T97" fmla="*/ 92 h 244"/>
                    <a:gd name="T98" fmla="*/ 107 w 205"/>
                    <a:gd name="T99" fmla="*/ 96 h 244"/>
                    <a:gd name="T100" fmla="*/ 94 w 205"/>
                    <a:gd name="T101" fmla="*/ 81 h 244"/>
                    <a:gd name="T102" fmla="*/ 71 w 205"/>
                    <a:gd name="T103" fmla="*/ 63 h 244"/>
                    <a:gd name="T104" fmla="*/ 88 w 205"/>
                    <a:gd name="T105" fmla="*/ 19 h 244"/>
                    <a:gd name="T106" fmla="*/ 144 w 205"/>
                    <a:gd name="T107" fmla="*/ 12 h 2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205" h="244">
                      <a:moveTo>
                        <a:pt x="104" y="33"/>
                      </a:moveTo>
                      <a:lnTo>
                        <a:pt x="100" y="33"/>
                      </a:lnTo>
                      <a:lnTo>
                        <a:pt x="100" y="35"/>
                      </a:lnTo>
                      <a:lnTo>
                        <a:pt x="98" y="37"/>
                      </a:lnTo>
                      <a:lnTo>
                        <a:pt x="100" y="39"/>
                      </a:lnTo>
                      <a:lnTo>
                        <a:pt x="102" y="40"/>
                      </a:lnTo>
                      <a:lnTo>
                        <a:pt x="121" y="48"/>
                      </a:lnTo>
                      <a:lnTo>
                        <a:pt x="136" y="63"/>
                      </a:lnTo>
                      <a:lnTo>
                        <a:pt x="148" y="85"/>
                      </a:lnTo>
                      <a:lnTo>
                        <a:pt x="152" y="106"/>
                      </a:lnTo>
                      <a:lnTo>
                        <a:pt x="148" y="125"/>
                      </a:lnTo>
                      <a:lnTo>
                        <a:pt x="138" y="142"/>
                      </a:lnTo>
                      <a:lnTo>
                        <a:pt x="123" y="156"/>
                      </a:lnTo>
                      <a:lnTo>
                        <a:pt x="105" y="163"/>
                      </a:lnTo>
                      <a:lnTo>
                        <a:pt x="86" y="167"/>
                      </a:lnTo>
                      <a:lnTo>
                        <a:pt x="82" y="169"/>
                      </a:lnTo>
                      <a:lnTo>
                        <a:pt x="82" y="171"/>
                      </a:lnTo>
                      <a:lnTo>
                        <a:pt x="82" y="173"/>
                      </a:lnTo>
                      <a:lnTo>
                        <a:pt x="82" y="175"/>
                      </a:lnTo>
                      <a:lnTo>
                        <a:pt x="86" y="175"/>
                      </a:lnTo>
                      <a:lnTo>
                        <a:pt x="105" y="171"/>
                      </a:lnTo>
                      <a:lnTo>
                        <a:pt x="125" y="163"/>
                      </a:lnTo>
                      <a:lnTo>
                        <a:pt x="140" y="150"/>
                      </a:lnTo>
                      <a:lnTo>
                        <a:pt x="144" y="173"/>
                      </a:lnTo>
                      <a:lnTo>
                        <a:pt x="155" y="194"/>
                      </a:lnTo>
                      <a:lnTo>
                        <a:pt x="157" y="196"/>
                      </a:lnTo>
                      <a:lnTo>
                        <a:pt x="159" y="196"/>
                      </a:lnTo>
                      <a:lnTo>
                        <a:pt x="161" y="194"/>
                      </a:lnTo>
                      <a:lnTo>
                        <a:pt x="161" y="192"/>
                      </a:lnTo>
                      <a:lnTo>
                        <a:pt x="161" y="190"/>
                      </a:lnTo>
                      <a:lnTo>
                        <a:pt x="153" y="179"/>
                      </a:lnTo>
                      <a:lnTo>
                        <a:pt x="148" y="165"/>
                      </a:lnTo>
                      <a:lnTo>
                        <a:pt x="146" y="152"/>
                      </a:lnTo>
                      <a:lnTo>
                        <a:pt x="148" y="138"/>
                      </a:lnTo>
                      <a:lnTo>
                        <a:pt x="148" y="138"/>
                      </a:lnTo>
                      <a:lnTo>
                        <a:pt x="153" y="129"/>
                      </a:lnTo>
                      <a:lnTo>
                        <a:pt x="155" y="119"/>
                      </a:lnTo>
                      <a:lnTo>
                        <a:pt x="157" y="108"/>
                      </a:lnTo>
                      <a:lnTo>
                        <a:pt x="153" y="83"/>
                      </a:lnTo>
                      <a:lnTo>
                        <a:pt x="142" y="62"/>
                      </a:lnTo>
                      <a:lnTo>
                        <a:pt x="125" y="44"/>
                      </a:lnTo>
                      <a:lnTo>
                        <a:pt x="104" y="33"/>
                      </a:lnTo>
                      <a:close/>
                      <a:moveTo>
                        <a:pt x="157" y="0"/>
                      </a:moveTo>
                      <a:lnTo>
                        <a:pt x="173" y="10"/>
                      </a:lnTo>
                      <a:lnTo>
                        <a:pt x="182" y="21"/>
                      </a:lnTo>
                      <a:lnTo>
                        <a:pt x="188" y="37"/>
                      </a:lnTo>
                      <a:lnTo>
                        <a:pt x="190" y="52"/>
                      </a:lnTo>
                      <a:lnTo>
                        <a:pt x="190" y="65"/>
                      </a:lnTo>
                      <a:lnTo>
                        <a:pt x="184" y="75"/>
                      </a:lnTo>
                      <a:lnTo>
                        <a:pt x="178" y="85"/>
                      </a:lnTo>
                      <a:lnTo>
                        <a:pt x="171" y="94"/>
                      </a:lnTo>
                      <a:lnTo>
                        <a:pt x="169" y="96"/>
                      </a:lnTo>
                      <a:lnTo>
                        <a:pt x="171" y="100"/>
                      </a:lnTo>
                      <a:lnTo>
                        <a:pt x="173" y="100"/>
                      </a:lnTo>
                      <a:lnTo>
                        <a:pt x="175" y="100"/>
                      </a:lnTo>
                      <a:lnTo>
                        <a:pt x="182" y="90"/>
                      </a:lnTo>
                      <a:lnTo>
                        <a:pt x="188" y="83"/>
                      </a:lnTo>
                      <a:lnTo>
                        <a:pt x="200" y="96"/>
                      </a:lnTo>
                      <a:lnTo>
                        <a:pt x="205" y="111"/>
                      </a:lnTo>
                      <a:lnTo>
                        <a:pt x="205" y="125"/>
                      </a:lnTo>
                      <a:lnTo>
                        <a:pt x="203" y="136"/>
                      </a:lnTo>
                      <a:lnTo>
                        <a:pt x="198" y="146"/>
                      </a:lnTo>
                      <a:lnTo>
                        <a:pt x="190" y="154"/>
                      </a:lnTo>
                      <a:lnTo>
                        <a:pt x="182" y="159"/>
                      </a:lnTo>
                      <a:lnTo>
                        <a:pt x="175" y="165"/>
                      </a:lnTo>
                      <a:lnTo>
                        <a:pt x="173" y="165"/>
                      </a:lnTo>
                      <a:lnTo>
                        <a:pt x="171" y="167"/>
                      </a:lnTo>
                      <a:lnTo>
                        <a:pt x="173" y="169"/>
                      </a:lnTo>
                      <a:lnTo>
                        <a:pt x="173" y="171"/>
                      </a:lnTo>
                      <a:lnTo>
                        <a:pt x="177" y="171"/>
                      </a:lnTo>
                      <a:lnTo>
                        <a:pt x="182" y="167"/>
                      </a:lnTo>
                      <a:lnTo>
                        <a:pt x="190" y="163"/>
                      </a:lnTo>
                      <a:lnTo>
                        <a:pt x="196" y="158"/>
                      </a:lnTo>
                      <a:lnTo>
                        <a:pt x="201" y="179"/>
                      </a:lnTo>
                      <a:lnTo>
                        <a:pt x="203" y="196"/>
                      </a:lnTo>
                      <a:lnTo>
                        <a:pt x="200" y="211"/>
                      </a:lnTo>
                      <a:lnTo>
                        <a:pt x="192" y="223"/>
                      </a:lnTo>
                      <a:lnTo>
                        <a:pt x="182" y="232"/>
                      </a:lnTo>
                      <a:lnTo>
                        <a:pt x="180" y="230"/>
                      </a:lnTo>
                      <a:lnTo>
                        <a:pt x="178" y="232"/>
                      </a:lnTo>
                      <a:lnTo>
                        <a:pt x="157" y="240"/>
                      </a:lnTo>
                      <a:lnTo>
                        <a:pt x="134" y="244"/>
                      </a:lnTo>
                      <a:lnTo>
                        <a:pt x="113" y="240"/>
                      </a:lnTo>
                      <a:lnTo>
                        <a:pt x="94" y="229"/>
                      </a:lnTo>
                      <a:lnTo>
                        <a:pt x="113" y="217"/>
                      </a:lnTo>
                      <a:lnTo>
                        <a:pt x="130" y="202"/>
                      </a:lnTo>
                      <a:lnTo>
                        <a:pt x="130" y="200"/>
                      </a:lnTo>
                      <a:lnTo>
                        <a:pt x="130" y="198"/>
                      </a:lnTo>
                      <a:lnTo>
                        <a:pt x="129" y="196"/>
                      </a:lnTo>
                      <a:lnTo>
                        <a:pt x="127" y="196"/>
                      </a:lnTo>
                      <a:lnTo>
                        <a:pt x="125" y="196"/>
                      </a:lnTo>
                      <a:lnTo>
                        <a:pt x="105" y="215"/>
                      </a:lnTo>
                      <a:lnTo>
                        <a:pt x="79" y="227"/>
                      </a:lnTo>
                      <a:lnTo>
                        <a:pt x="52" y="227"/>
                      </a:lnTo>
                      <a:lnTo>
                        <a:pt x="25" y="219"/>
                      </a:lnTo>
                      <a:lnTo>
                        <a:pt x="11" y="207"/>
                      </a:lnTo>
                      <a:lnTo>
                        <a:pt x="4" y="194"/>
                      </a:lnTo>
                      <a:lnTo>
                        <a:pt x="0" y="179"/>
                      </a:lnTo>
                      <a:lnTo>
                        <a:pt x="0" y="163"/>
                      </a:lnTo>
                      <a:lnTo>
                        <a:pt x="4" y="146"/>
                      </a:lnTo>
                      <a:lnTo>
                        <a:pt x="9" y="154"/>
                      </a:lnTo>
                      <a:lnTo>
                        <a:pt x="15" y="161"/>
                      </a:lnTo>
                      <a:lnTo>
                        <a:pt x="23" y="167"/>
                      </a:lnTo>
                      <a:lnTo>
                        <a:pt x="25" y="167"/>
                      </a:lnTo>
                      <a:lnTo>
                        <a:pt x="27" y="165"/>
                      </a:lnTo>
                      <a:lnTo>
                        <a:pt x="27" y="163"/>
                      </a:lnTo>
                      <a:lnTo>
                        <a:pt x="25" y="161"/>
                      </a:lnTo>
                      <a:lnTo>
                        <a:pt x="17" y="154"/>
                      </a:lnTo>
                      <a:lnTo>
                        <a:pt x="11" y="146"/>
                      </a:lnTo>
                      <a:lnTo>
                        <a:pt x="8" y="138"/>
                      </a:lnTo>
                      <a:lnTo>
                        <a:pt x="8" y="138"/>
                      </a:lnTo>
                      <a:lnTo>
                        <a:pt x="8" y="136"/>
                      </a:lnTo>
                      <a:lnTo>
                        <a:pt x="6" y="135"/>
                      </a:lnTo>
                      <a:lnTo>
                        <a:pt x="4" y="125"/>
                      </a:lnTo>
                      <a:lnTo>
                        <a:pt x="2" y="117"/>
                      </a:lnTo>
                      <a:lnTo>
                        <a:pt x="2" y="108"/>
                      </a:lnTo>
                      <a:lnTo>
                        <a:pt x="4" y="106"/>
                      </a:lnTo>
                      <a:lnTo>
                        <a:pt x="4" y="104"/>
                      </a:lnTo>
                      <a:lnTo>
                        <a:pt x="4" y="102"/>
                      </a:lnTo>
                      <a:lnTo>
                        <a:pt x="6" y="94"/>
                      </a:lnTo>
                      <a:lnTo>
                        <a:pt x="11" y="87"/>
                      </a:lnTo>
                      <a:lnTo>
                        <a:pt x="15" y="81"/>
                      </a:lnTo>
                      <a:lnTo>
                        <a:pt x="31" y="71"/>
                      </a:lnTo>
                      <a:lnTo>
                        <a:pt x="50" y="67"/>
                      </a:lnTo>
                      <a:lnTo>
                        <a:pt x="67" y="69"/>
                      </a:lnTo>
                      <a:lnTo>
                        <a:pt x="82" y="79"/>
                      </a:lnTo>
                      <a:lnTo>
                        <a:pt x="88" y="85"/>
                      </a:lnTo>
                      <a:lnTo>
                        <a:pt x="92" y="90"/>
                      </a:lnTo>
                      <a:lnTo>
                        <a:pt x="94" y="92"/>
                      </a:lnTo>
                      <a:lnTo>
                        <a:pt x="94" y="94"/>
                      </a:lnTo>
                      <a:lnTo>
                        <a:pt x="98" y="113"/>
                      </a:lnTo>
                      <a:lnTo>
                        <a:pt x="98" y="133"/>
                      </a:lnTo>
                      <a:lnTo>
                        <a:pt x="98" y="135"/>
                      </a:lnTo>
                      <a:lnTo>
                        <a:pt x="100" y="136"/>
                      </a:lnTo>
                      <a:lnTo>
                        <a:pt x="102" y="136"/>
                      </a:lnTo>
                      <a:lnTo>
                        <a:pt x="104" y="136"/>
                      </a:lnTo>
                      <a:lnTo>
                        <a:pt x="104" y="135"/>
                      </a:lnTo>
                      <a:lnTo>
                        <a:pt x="105" y="117"/>
                      </a:lnTo>
                      <a:lnTo>
                        <a:pt x="104" y="100"/>
                      </a:lnTo>
                      <a:lnTo>
                        <a:pt x="109" y="102"/>
                      </a:lnTo>
                      <a:lnTo>
                        <a:pt x="117" y="102"/>
                      </a:lnTo>
                      <a:lnTo>
                        <a:pt x="125" y="102"/>
                      </a:lnTo>
                      <a:lnTo>
                        <a:pt x="132" y="98"/>
                      </a:lnTo>
                      <a:lnTo>
                        <a:pt x="134" y="98"/>
                      </a:lnTo>
                      <a:lnTo>
                        <a:pt x="134" y="96"/>
                      </a:lnTo>
                      <a:lnTo>
                        <a:pt x="134" y="94"/>
                      </a:lnTo>
                      <a:lnTo>
                        <a:pt x="132" y="92"/>
                      </a:lnTo>
                      <a:lnTo>
                        <a:pt x="130" y="92"/>
                      </a:lnTo>
                      <a:lnTo>
                        <a:pt x="119" y="96"/>
                      </a:lnTo>
                      <a:lnTo>
                        <a:pt x="107" y="96"/>
                      </a:lnTo>
                      <a:lnTo>
                        <a:pt x="100" y="90"/>
                      </a:lnTo>
                      <a:lnTo>
                        <a:pt x="100" y="88"/>
                      </a:lnTo>
                      <a:lnTo>
                        <a:pt x="94" y="81"/>
                      </a:lnTo>
                      <a:lnTo>
                        <a:pt x="88" y="73"/>
                      </a:lnTo>
                      <a:lnTo>
                        <a:pt x="81" y="67"/>
                      </a:lnTo>
                      <a:lnTo>
                        <a:pt x="71" y="63"/>
                      </a:lnTo>
                      <a:lnTo>
                        <a:pt x="82" y="50"/>
                      </a:lnTo>
                      <a:lnTo>
                        <a:pt x="88" y="37"/>
                      </a:lnTo>
                      <a:lnTo>
                        <a:pt x="88" y="19"/>
                      </a:lnTo>
                      <a:lnTo>
                        <a:pt x="107" y="21"/>
                      </a:lnTo>
                      <a:lnTo>
                        <a:pt x="127" y="19"/>
                      </a:lnTo>
                      <a:lnTo>
                        <a:pt x="144" y="12"/>
                      </a:lnTo>
                      <a:lnTo>
                        <a:pt x="157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56" name="Freeform 25"/>
                <p:cNvSpPr>
                  <a:spLocks/>
                </p:cNvSpPr>
                <p:nvPr/>
              </p:nvSpPr>
              <p:spPr bwMode="auto">
                <a:xfrm>
                  <a:off x="2698750" y="4754563"/>
                  <a:ext cx="182563" cy="212725"/>
                </a:xfrm>
                <a:custGeom>
                  <a:avLst/>
                  <a:gdLst>
                    <a:gd name="T0" fmla="*/ 23 w 115"/>
                    <a:gd name="T1" fmla="*/ 0 h 134"/>
                    <a:gd name="T2" fmla="*/ 25 w 115"/>
                    <a:gd name="T3" fmla="*/ 15 h 134"/>
                    <a:gd name="T4" fmla="*/ 32 w 115"/>
                    <a:gd name="T5" fmla="*/ 30 h 134"/>
                    <a:gd name="T6" fmla="*/ 44 w 115"/>
                    <a:gd name="T7" fmla="*/ 42 h 134"/>
                    <a:gd name="T8" fmla="*/ 65 w 115"/>
                    <a:gd name="T9" fmla="*/ 51 h 134"/>
                    <a:gd name="T10" fmla="*/ 90 w 115"/>
                    <a:gd name="T11" fmla="*/ 57 h 134"/>
                    <a:gd name="T12" fmla="*/ 92 w 115"/>
                    <a:gd name="T13" fmla="*/ 69 h 134"/>
                    <a:gd name="T14" fmla="*/ 96 w 115"/>
                    <a:gd name="T15" fmla="*/ 82 h 134"/>
                    <a:gd name="T16" fmla="*/ 103 w 115"/>
                    <a:gd name="T17" fmla="*/ 96 h 134"/>
                    <a:gd name="T18" fmla="*/ 109 w 115"/>
                    <a:gd name="T19" fmla="*/ 107 h 134"/>
                    <a:gd name="T20" fmla="*/ 113 w 115"/>
                    <a:gd name="T21" fmla="*/ 119 h 134"/>
                    <a:gd name="T22" fmla="*/ 115 w 115"/>
                    <a:gd name="T23" fmla="*/ 126 h 134"/>
                    <a:gd name="T24" fmla="*/ 111 w 115"/>
                    <a:gd name="T25" fmla="*/ 128 h 134"/>
                    <a:gd name="T26" fmla="*/ 100 w 115"/>
                    <a:gd name="T27" fmla="*/ 130 h 134"/>
                    <a:gd name="T28" fmla="*/ 86 w 115"/>
                    <a:gd name="T29" fmla="*/ 130 h 134"/>
                    <a:gd name="T30" fmla="*/ 75 w 115"/>
                    <a:gd name="T31" fmla="*/ 132 h 134"/>
                    <a:gd name="T32" fmla="*/ 69 w 115"/>
                    <a:gd name="T33" fmla="*/ 134 h 134"/>
                    <a:gd name="T34" fmla="*/ 42 w 115"/>
                    <a:gd name="T35" fmla="*/ 111 h 134"/>
                    <a:gd name="T36" fmla="*/ 23 w 115"/>
                    <a:gd name="T37" fmla="*/ 86 h 134"/>
                    <a:gd name="T38" fmla="*/ 11 w 115"/>
                    <a:gd name="T39" fmla="*/ 61 h 134"/>
                    <a:gd name="T40" fmla="*/ 4 w 115"/>
                    <a:gd name="T41" fmla="*/ 40 h 134"/>
                    <a:gd name="T42" fmla="*/ 0 w 115"/>
                    <a:gd name="T43" fmla="*/ 23 h 134"/>
                    <a:gd name="T44" fmla="*/ 0 w 115"/>
                    <a:gd name="T45" fmla="*/ 11 h 134"/>
                    <a:gd name="T46" fmla="*/ 7 w 115"/>
                    <a:gd name="T47" fmla="*/ 9 h 134"/>
                    <a:gd name="T48" fmla="*/ 15 w 115"/>
                    <a:gd name="T49" fmla="*/ 5 h 134"/>
                    <a:gd name="T50" fmla="*/ 23 w 115"/>
                    <a:gd name="T51" fmla="*/ 0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15" h="134">
                      <a:moveTo>
                        <a:pt x="23" y="0"/>
                      </a:moveTo>
                      <a:lnTo>
                        <a:pt x="25" y="15"/>
                      </a:lnTo>
                      <a:lnTo>
                        <a:pt x="32" y="30"/>
                      </a:lnTo>
                      <a:lnTo>
                        <a:pt x="44" y="42"/>
                      </a:lnTo>
                      <a:lnTo>
                        <a:pt x="65" y="51"/>
                      </a:lnTo>
                      <a:lnTo>
                        <a:pt x="90" y="57"/>
                      </a:lnTo>
                      <a:lnTo>
                        <a:pt x="92" y="69"/>
                      </a:lnTo>
                      <a:lnTo>
                        <a:pt x="96" y="82"/>
                      </a:lnTo>
                      <a:lnTo>
                        <a:pt x="103" y="96"/>
                      </a:lnTo>
                      <a:lnTo>
                        <a:pt x="109" y="107"/>
                      </a:lnTo>
                      <a:lnTo>
                        <a:pt x="113" y="119"/>
                      </a:lnTo>
                      <a:lnTo>
                        <a:pt x="115" y="126"/>
                      </a:lnTo>
                      <a:lnTo>
                        <a:pt x="111" y="128"/>
                      </a:lnTo>
                      <a:lnTo>
                        <a:pt x="100" y="130"/>
                      </a:lnTo>
                      <a:lnTo>
                        <a:pt x="86" y="130"/>
                      </a:lnTo>
                      <a:lnTo>
                        <a:pt x="75" y="132"/>
                      </a:lnTo>
                      <a:lnTo>
                        <a:pt x="69" y="134"/>
                      </a:lnTo>
                      <a:lnTo>
                        <a:pt x="42" y="111"/>
                      </a:lnTo>
                      <a:lnTo>
                        <a:pt x="23" y="86"/>
                      </a:lnTo>
                      <a:lnTo>
                        <a:pt x="11" y="61"/>
                      </a:lnTo>
                      <a:lnTo>
                        <a:pt x="4" y="40"/>
                      </a:lnTo>
                      <a:lnTo>
                        <a:pt x="0" y="23"/>
                      </a:lnTo>
                      <a:lnTo>
                        <a:pt x="0" y="11"/>
                      </a:lnTo>
                      <a:lnTo>
                        <a:pt x="7" y="9"/>
                      </a:lnTo>
                      <a:lnTo>
                        <a:pt x="15" y="5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57" name="Freeform 26"/>
                <p:cNvSpPr>
                  <a:spLocks/>
                </p:cNvSpPr>
                <p:nvPr/>
              </p:nvSpPr>
              <p:spPr bwMode="auto">
                <a:xfrm>
                  <a:off x="2473325" y="3824288"/>
                  <a:ext cx="693738" cy="523875"/>
                </a:xfrm>
                <a:custGeom>
                  <a:avLst/>
                  <a:gdLst>
                    <a:gd name="T0" fmla="*/ 195 w 437"/>
                    <a:gd name="T1" fmla="*/ 42 h 330"/>
                    <a:gd name="T2" fmla="*/ 192 w 437"/>
                    <a:gd name="T3" fmla="*/ 62 h 330"/>
                    <a:gd name="T4" fmla="*/ 282 w 437"/>
                    <a:gd name="T5" fmla="*/ 48 h 330"/>
                    <a:gd name="T6" fmla="*/ 292 w 437"/>
                    <a:gd name="T7" fmla="*/ 87 h 330"/>
                    <a:gd name="T8" fmla="*/ 316 w 437"/>
                    <a:gd name="T9" fmla="*/ 85 h 330"/>
                    <a:gd name="T10" fmla="*/ 388 w 437"/>
                    <a:gd name="T11" fmla="*/ 144 h 330"/>
                    <a:gd name="T12" fmla="*/ 359 w 437"/>
                    <a:gd name="T13" fmla="*/ 173 h 330"/>
                    <a:gd name="T14" fmla="*/ 405 w 437"/>
                    <a:gd name="T15" fmla="*/ 175 h 330"/>
                    <a:gd name="T16" fmla="*/ 434 w 437"/>
                    <a:gd name="T17" fmla="*/ 250 h 330"/>
                    <a:gd name="T18" fmla="*/ 388 w 437"/>
                    <a:gd name="T19" fmla="*/ 278 h 330"/>
                    <a:gd name="T20" fmla="*/ 353 w 437"/>
                    <a:gd name="T21" fmla="*/ 246 h 330"/>
                    <a:gd name="T22" fmla="*/ 361 w 437"/>
                    <a:gd name="T23" fmla="*/ 313 h 330"/>
                    <a:gd name="T24" fmla="*/ 293 w 437"/>
                    <a:gd name="T25" fmla="*/ 328 h 330"/>
                    <a:gd name="T26" fmla="*/ 318 w 437"/>
                    <a:gd name="T27" fmla="*/ 275 h 330"/>
                    <a:gd name="T28" fmla="*/ 261 w 437"/>
                    <a:gd name="T29" fmla="*/ 217 h 330"/>
                    <a:gd name="T30" fmla="*/ 242 w 437"/>
                    <a:gd name="T31" fmla="*/ 188 h 330"/>
                    <a:gd name="T32" fmla="*/ 236 w 437"/>
                    <a:gd name="T33" fmla="*/ 234 h 330"/>
                    <a:gd name="T34" fmla="*/ 282 w 437"/>
                    <a:gd name="T35" fmla="*/ 236 h 330"/>
                    <a:gd name="T36" fmla="*/ 276 w 437"/>
                    <a:gd name="T37" fmla="*/ 325 h 330"/>
                    <a:gd name="T38" fmla="*/ 226 w 437"/>
                    <a:gd name="T39" fmla="*/ 254 h 330"/>
                    <a:gd name="T40" fmla="*/ 140 w 437"/>
                    <a:gd name="T41" fmla="*/ 286 h 330"/>
                    <a:gd name="T42" fmla="*/ 149 w 437"/>
                    <a:gd name="T43" fmla="*/ 229 h 330"/>
                    <a:gd name="T44" fmla="*/ 128 w 437"/>
                    <a:gd name="T45" fmla="*/ 173 h 330"/>
                    <a:gd name="T46" fmla="*/ 176 w 437"/>
                    <a:gd name="T47" fmla="*/ 125 h 330"/>
                    <a:gd name="T48" fmla="*/ 211 w 437"/>
                    <a:gd name="T49" fmla="*/ 194 h 330"/>
                    <a:gd name="T50" fmla="*/ 219 w 437"/>
                    <a:gd name="T51" fmla="*/ 196 h 330"/>
                    <a:gd name="T52" fmla="*/ 290 w 437"/>
                    <a:gd name="T53" fmla="*/ 177 h 330"/>
                    <a:gd name="T54" fmla="*/ 272 w 437"/>
                    <a:gd name="T55" fmla="*/ 173 h 330"/>
                    <a:gd name="T56" fmla="*/ 220 w 437"/>
                    <a:gd name="T57" fmla="*/ 144 h 330"/>
                    <a:gd name="T58" fmla="*/ 155 w 437"/>
                    <a:gd name="T59" fmla="*/ 121 h 330"/>
                    <a:gd name="T60" fmla="*/ 84 w 437"/>
                    <a:gd name="T61" fmla="*/ 144 h 330"/>
                    <a:gd name="T62" fmla="*/ 73 w 437"/>
                    <a:gd name="T63" fmla="*/ 156 h 330"/>
                    <a:gd name="T64" fmla="*/ 126 w 437"/>
                    <a:gd name="T65" fmla="*/ 190 h 330"/>
                    <a:gd name="T66" fmla="*/ 130 w 437"/>
                    <a:gd name="T67" fmla="*/ 269 h 330"/>
                    <a:gd name="T68" fmla="*/ 57 w 437"/>
                    <a:gd name="T69" fmla="*/ 298 h 330"/>
                    <a:gd name="T70" fmla="*/ 73 w 437"/>
                    <a:gd name="T71" fmla="*/ 213 h 330"/>
                    <a:gd name="T72" fmla="*/ 92 w 437"/>
                    <a:gd name="T73" fmla="*/ 88 h 330"/>
                    <a:gd name="T74" fmla="*/ 176 w 437"/>
                    <a:gd name="T75" fmla="*/ 104 h 330"/>
                    <a:gd name="T76" fmla="*/ 236 w 437"/>
                    <a:gd name="T77" fmla="*/ 85 h 330"/>
                    <a:gd name="T78" fmla="*/ 247 w 437"/>
                    <a:gd name="T79" fmla="*/ 133 h 330"/>
                    <a:gd name="T80" fmla="*/ 272 w 437"/>
                    <a:gd name="T81" fmla="*/ 133 h 330"/>
                    <a:gd name="T82" fmla="*/ 316 w 437"/>
                    <a:gd name="T83" fmla="*/ 144 h 330"/>
                    <a:gd name="T84" fmla="*/ 336 w 437"/>
                    <a:gd name="T85" fmla="*/ 200 h 330"/>
                    <a:gd name="T86" fmla="*/ 340 w 437"/>
                    <a:gd name="T87" fmla="*/ 227 h 330"/>
                    <a:gd name="T88" fmla="*/ 393 w 437"/>
                    <a:gd name="T89" fmla="*/ 213 h 330"/>
                    <a:gd name="T90" fmla="*/ 351 w 437"/>
                    <a:gd name="T91" fmla="*/ 186 h 330"/>
                    <a:gd name="T92" fmla="*/ 326 w 437"/>
                    <a:gd name="T93" fmla="*/ 146 h 330"/>
                    <a:gd name="T94" fmla="*/ 278 w 437"/>
                    <a:gd name="T95" fmla="*/ 96 h 330"/>
                    <a:gd name="T96" fmla="*/ 169 w 437"/>
                    <a:gd name="T97" fmla="*/ 81 h 330"/>
                    <a:gd name="T98" fmla="*/ 44 w 437"/>
                    <a:gd name="T99" fmla="*/ 140 h 330"/>
                    <a:gd name="T100" fmla="*/ 74 w 437"/>
                    <a:gd name="T101" fmla="*/ 255 h 330"/>
                    <a:gd name="T102" fmla="*/ 28 w 437"/>
                    <a:gd name="T103" fmla="*/ 277 h 330"/>
                    <a:gd name="T104" fmla="*/ 3 w 437"/>
                    <a:gd name="T105" fmla="*/ 186 h 330"/>
                    <a:gd name="T106" fmla="*/ 86 w 437"/>
                    <a:gd name="T107" fmla="*/ 37 h 330"/>
                    <a:gd name="T108" fmla="*/ 103 w 437"/>
                    <a:gd name="T109" fmla="*/ 60 h 330"/>
                    <a:gd name="T110" fmla="*/ 153 w 437"/>
                    <a:gd name="T111" fmla="*/ 8 h 3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437" h="330">
                      <a:moveTo>
                        <a:pt x="176" y="0"/>
                      </a:moveTo>
                      <a:lnTo>
                        <a:pt x="199" y="6"/>
                      </a:lnTo>
                      <a:lnTo>
                        <a:pt x="217" y="14"/>
                      </a:lnTo>
                      <a:lnTo>
                        <a:pt x="228" y="23"/>
                      </a:lnTo>
                      <a:lnTo>
                        <a:pt x="209" y="29"/>
                      </a:lnTo>
                      <a:lnTo>
                        <a:pt x="195" y="42"/>
                      </a:lnTo>
                      <a:lnTo>
                        <a:pt x="186" y="60"/>
                      </a:lnTo>
                      <a:lnTo>
                        <a:pt x="186" y="62"/>
                      </a:lnTo>
                      <a:lnTo>
                        <a:pt x="188" y="63"/>
                      </a:lnTo>
                      <a:lnTo>
                        <a:pt x="190" y="63"/>
                      </a:lnTo>
                      <a:lnTo>
                        <a:pt x="192" y="63"/>
                      </a:lnTo>
                      <a:lnTo>
                        <a:pt x="192" y="62"/>
                      </a:lnTo>
                      <a:lnTo>
                        <a:pt x="201" y="44"/>
                      </a:lnTo>
                      <a:lnTo>
                        <a:pt x="217" y="33"/>
                      </a:lnTo>
                      <a:lnTo>
                        <a:pt x="234" y="29"/>
                      </a:lnTo>
                      <a:lnTo>
                        <a:pt x="255" y="31"/>
                      </a:lnTo>
                      <a:lnTo>
                        <a:pt x="270" y="39"/>
                      </a:lnTo>
                      <a:lnTo>
                        <a:pt x="282" y="48"/>
                      </a:lnTo>
                      <a:lnTo>
                        <a:pt x="290" y="58"/>
                      </a:lnTo>
                      <a:lnTo>
                        <a:pt x="293" y="69"/>
                      </a:lnTo>
                      <a:lnTo>
                        <a:pt x="295" y="77"/>
                      </a:lnTo>
                      <a:lnTo>
                        <a:pt x="295" y="85"/>
                      </a:lnTo>
                      <a:lnTo>
                        <a:pt x="293" y="85"/>
                      </a:lnTo>
                      <a:lnTo>
                        <a:pt x="292" y="87"/>
                      </a:lnTo>
                      <a:lnTo>
                        <a:pt x="292" y="88"/>
                      </a:lnTo>
                      <a:lnTo>
                        <a:pt x="292" y="90"/>
                      </a:lnTo>
                      <a:lnTo>
                        <a:pt x="293" y="92"/>
                      </a:lnTo>
                      <a:lnTo>
                        <a:pt x="295" y="90"/>
                      </a:lnTo>
                      <a:lnTo>
                        <a:pt x="307" y="87"/>
                      </a:lnTo>
                      <a:lnTo>
                        <a:pt x="316" y="85"/>
                      </a:lnTo>
                      <a:lnTo>
                        <a:pt x="332" y="85"/>
                      </a:lnTo>
                      <a:lnTo>
                        <a:pt x="347" y="88"/>
                      </a:lnTo>
                      <a:lnTo>
                        <a:pt x="363" y="98"/>
                      </a:lnTo>
                      <a:lnTo>
                        <a:pt x="376" y="111"/>
                      </a:lnTo>
                      <a:lnTo>
                        <a:pt x="386" y="129"/>
                      </a:lnTo>
                      <a:lnTo>
                        <a:pt x="388" y="144"/>
                      </a:lnTo>
                      <a:lnTo>
                        <a:pt x="386" y="154"/>
                      </a:lnTo>
                      <a:lnTo>
                        <a:pt x="380" y="161"/>
                      </a:lnTo>
                      <a:lnTo>
                        <a:pt x="370" y="165"/>
                      </a:lnTo>
                      <a:lnTo>
                        <a:pt x="361" y="169"/>
                      </a:lnTo>
                      <a:lnTo>
                        <a:pt x="359" y="171"/>
                      </a:lnTo>
                      <a:lnTo>
                        <a:pt x="359" y="173"/>
                      </a:lnTo>
                      <a:lnTo>
                        <a:pt x="361" y="175"/>
                      </a:lnTo>
                      <a:lnTo>
                        <a:pt x="363" y="177"/>
                      </a:lnTo>
                      <a:lnTo>
                        <a:pt x="365" y="175"/>
                      </a:lnTo>
                      <a:lnTo>
                        <a:pt x="372" y="171"/>
                      </a:lnTo>
                      <a:lnTo>
                        <a:pt x="380" y="169"/>
                      </a:lnTo>
                      <a:lnTo>
                        <a:pt x="405" y="175"/>
                      </a:lnTo>
                      <a:lnTo>
                        <a:pt x="422" y="186"/>
                      </a:lnTo>
                      <a:lnTo>
                        <a:pt x="432" y="198"/>
                      </a:lnTo>
                      <a:lnTo>
                        <a:pt x="437" y="211"/>
                      </a:lnTo>
                      <a:lnTo>
                        <a:pt x="437" y="227"/>
                      </a:lnTo>
                      <a:lnTo>
                        <a:pt x="437" y="238"/>
                      </a:lnTo>
                      <a:lnTo>
                        <a:pt x="434" y="250"/>
                      </a:lnTo>
                      <a:lnTo>
                        <a:pt x="432" y="257"/>
                      </a:lnTo>
                      <a:lnTo>
                        <a:pt x="430" y="259"/>
                      </a:lnTo>
                      <a:lnTo>
                        <a:pt x="436" y="261"/>
                      </a:lnTo>
                      <a:lnTo>
                        <a:pt x="422" y="271"/>
                      </a:lnTo>
                      <a:lnTo>
                        <a:pt x="405" y="277"/>
                      </a:lnTo>
                      <a:lnTo>
                        <a:pt x="388" y="278"/>
                      </a:lnTo>
                      <a:lnTo>
                        <a:pt x="370" y="275"/>
                      </a:lnTo>
                      <a:lnTo>
                        <a:pt x="366" y="261"/>
                      </a:lnTo>
                      <a:lnTo>
                        <a:pt x="359" y="246"/>
                      </a:lnTo>
                      <a:lnTo>
                        <a:pt x="357" y="244"/>
                      </a:lnTo>
                      <a:lnTo>
                        <a:pt x="355" y="244"/>
                      </a:lnTo>
                      <a:lnTo>
                        <a:pt x="353" y="246"/>
                      </a:lnTo>
                      <a:lnTo>
                        <a:pt x="351" y="248"/>
                      </a:lnTo>
                      <a:lnTo>
                        <a:pt x="353" y="250"/>
                      </a:lnTo>
                      <a:lnTo>
                        <a:pt x="361" y="265"/>
                      </a:lnTo>
                      <a:lnTo>
                        <a:pt x="366" y="282"/>
                      </a:lnTo>
                      <a:lnTo>
                        <a:pt x="366" y="298"/>
                      </a:lnTo>
                      <a:lnTo>
                        <a:pt x="361" y="313"/>
                      </a:lnTo>
                      <a:lnTo>
                        <a:pt x="347" y="325"/>
                      </a:lnTo>
                      <a:lnTo>
                        <a:pt x="328" y="325"/>
                      </a:lnTo>
                      <a:lnTo>
                        <a:pt x="309" y="328"/>
                      </a:lnTo>
                      <a:lnTo>
                        <a:pt x="307" y="328"/>
                      </a:lnTo>
                      <a:lnTo>
                        <a:pt x="305" y="326"/>
                      </a:lnTo>
                      <a:lnTo>
                        <a:pt x="293" y="328"/>
                      </a:lnTo>
                      <a:lnTo>
                        <a:pt x="282" y="330"/>
                      </a:lnTo>
                      <a:lnTo>
                        <a:pt x="288" y="328"/>
                      </a:lnTo>
                      <a:lnTo>
                        <a:pt x="293" y="325"/>
                      </a:lnTo>
                      <a:lnTo>
                        <a:pt x="309" y="313"/>
                      </a:lnTo>
                      <a:lnTo>
                        <a:pt x="316" y="294"/>
                      </a:lnTo>
                      <a:lnTo>
                        <a:pt x="318" y="275"/>
                      </a:lnTo>
                      <a:lnTo>
                        <a:pt x="313" y="255"/>
                      </a:lnTo>
                      <a:lnTo>
                        <a:pt x="303" y="242"/>
                      </a:lnTo>
                      <a:lnTo>
                        <a:pt x="290" y="232"/>
                      </a:lnTo>
                      <a:lnTo>
                        <a:pt x="274" y="227"/>
                      </a:lnTo>
                      <a:lnTo>
                        <a:pt x="274" y="227"/>
                      </a:lnTo>
                      <a:lnTo>
                        <a:pt x="261" y="217"/>
                      </a:lnTo>
                      <a:lnTo>
                        <a:pt x="253" y="206"/>
                      </a:lnTo>
                      <a:lnTo>
                        <a:pt x="249" y="190"/>
                      </a:lnTo>
                      <a:lnTo>
                        <a:pt x="247" y="188"/>
                      </a:lnTo>
                      <a:lnTo>
                        <a:pt x="245" y="188"/>
                      </a:lnTo>
                      <a:lnTo>
                        <a:pt x="244" y="188"/>
                      </a:lnTo>
                      <a:lnTo>
                        <a:pt x="242" y="188"/>
                      </a:lnTo>
                      <a:lnTo>
                        <a:pt x="242" y="190"/>
                      </a:lnTo>
                      <a:lnTo>
                        <a:pt x="247" y="211"/>
                      </a:lnTo>
                      <a:lnTo>
                        <a:pt x="261" y="227"/>
                      </a:lnTo>
                      <a:lnTo>
                        <a:pt x="249" y="229"/>
                      </a:lnTo>
                      <a:lnTo>
                        <a:pt x="238" y="232"/>
                      </a:lnTo>
                      <a:lnTo>
                        <a:pt x="236" y="234"/>
                      </a:lnTo>
                      <a:lnTo>
                        <a:pt x="236" y="236"/>
                      </a:lnTo>
                      <a:lnTo>
                        <a:pt x="236" y="236"/>
                      </a:lnTo>
                      <a:lnTo>
                        <a:pt x="238" y="238"/>
                      </a:lnTo>
                      <a:lnTo>
                        <a:pt x="240" y="238"/>
                      </a:lnTo>
                      <a:lnTo>
                        <a:pt x="263" y="232"/>
                      </a:lnTo>
                      <a:lnTo>
                        <a:pt x="282" y="236"/>
                      </a:lnTo>
                      <a:lnTo>
                        <a:pt x="299" y="248"/>
                      </a:lnTo>
                      <a:lnTo>
                        <a:pt x="311" y="267"/>
                      </a:lnTo>
                      <a:lnTo>
                        <a:pt x="313" y="288"/>
                      </a:lnTo>
                      <a:lnTo>
                        <a:pt x="305" y="305"/>
                      </a:lnTo>
                      <a:lnTo>
                        <a:pt x="290" y="319"/>
                      </a:lnTo>
                      <a:lnTo>
                        <a:pt x="276" y="325"/>
                      </a:lnTo>
                      <a:lnTo>
                        <a:pt x="259" y="325"/>
                      </a:lnTo>
                      <a:lnTo>
                        <a:pt x="244" y="321"/>
                      </a:lnTo>
                      <a:lnTo>
                        <a:pt x="249" y="302"/>
                      </a:lnTo>
                      <a:lnTo>
                        <a:pt x="245" y="278"/>
                      </a:lnTo>
                      <a:lnTo>
                        <a:pt x="238" y="263"/>
                      </a:lnTo>
                      <a:lnTo>
                        <a:pt x="226" y="254"/>
                      </a:lnTo>
                      <a:lnTo>
                        <a:pt x="211" y="248"/>
                      </a:lnTo>
                      <a:lnTo>
                        <a:pt x="194" y="248"/>
                      </a:lnTo>
                      <a:lnTo>
                        <a:pt x="176" y="252"/>
                      </a:lnTo>
                      <a:lnTo>
                        <a:pt x="161" y="259"/>
                      </a:lnTo>
                      <a:lnTo>
                        <a:pt x="149" y="271"/>
                      </a:lnTo>
                      <a:lnTo>
                        <a:pt x="140" y="286"/>
                      </a:lnTo>
                      <a:lnTo>
                        <a:pt x="134" y="282"/>
                      </a:lnTo>
                      <a:lnTo>
                        <a:pt x="126" y="280"/>
                      </a:lnTo>
                      <a:lnTo>
                        <a:pt x="138" y="269"/>
                      </a:lnTo>
                      <a:lnTo>
                        <a:pt x="146" y="254"/>
                      </a:lnTo>
                      <a:lnTo>
                        <a:pt x="149" y="238"/>
                      </a:lnTo>
                      <a:lnTo>
                        <a:pt x="149" y="229"/>
                      </a:lnTo>
                      <a:lnTo>
                        <a:pt x="149" y="221"/>
                      </a:lnTo>
                      <a:lnTo>
                        <a:pt x="147" y="213"/>
                      </a:lnTo>
                      <a:lnTo>
                        <a:pt x="140" y="200"/>
                      </a:lnTo>
                      <a:lnTo>
                        <a:pt x="132" y="188"/>
                      </a:lnTo>
                      <a:lnTo>
                        <a:pt x="128" y="175"/>
                      </a:lnTo>
                      <a:lnTo>
                        <a:pt x="128" y="173"/>
                      </a:lnTo>
                      <a:lnTo>
                        <a:pt x="128" y="173"/>
                      </a:lnTo>
                      <a:lnTo>
                        <a:pt x="132" y="158"/>
                      </a:lnTo>
                      <a:lnTo>
                        <a:pt x="138" y="144"/>
                      </a:lnTo>
                      <a:lnTo>
                        <a:pt x="147" y="133"/>
                      </a:lnTo>
                      <a:lnTo>
                        <a:pt x="161" y="127"/>
                      </a:lnTo>
                      <a:lnTo>
                        <a:pt x="176" y="125"/>
                      </a:lnTo>
                      <a:lnTo>
                        <a:pt x="192" y="129"/>
                      </a:lnTo>
                      <a:lnTo>
                        <a:pt x="205" y="136"/>
                      </a:lnTo>
                      <a:lnTo>
                        <a:pt x="215" y="148"/>
                      </a:lnTo>
                      <a:lnTo>
                        <a:pt x="219" y="163"/>
                      </a:lnTo>
                      <a:lnTo>
                        <a:pt x="217" y="177"/>
                      </a:lnTo>
                      <a:lnTo>
                        <a:pt x="211" y="194"/>
                      </a:lnTo>
                      <a:lnTo>
                        <a:pt x="199" y="211"/>
                      </a:lnTo>
                      <a:lnTo>
                        <a:pt x="199" y="213"/>
                      </a:lnTo>
                      <a:lnTo>
                        <a:pt x="199" y="215"/>
                      </a:lnTo>
                      <a:lnTo>
                        <a:pt x="203" y="217"/>
                      </a:lnTo>
                      <a:lnTo>
                        <a:pt x="205" y="215"/>
                      </a:lnTo>
                      <a:lnTo>
                        <a:pt x="219" y="196"/>
                      </a:lnTo>
                      <a:lnTo>
                        <a:pt x="224" y="173"/>
                      </a:lnTo>
                      <a:lnTo>
                        <a:pt x="226" y="167"/>
                      </a:lnTo>
                      <a:lnTo>
                        <a:pt x="240" y="175"/>
                      </a:lnTo>
                      <a:lnTo>
                        <a:pt x="255" y="179"/>
                      </a:lnTo>
                      <a:lnTo>
                        <a:pt x="272" y="179"/>
                      </a:lnTo>
                      <a:lnTo>
                        <a:pt x="290" y="177"/>
                      </a:lnTo>
                      <a:lnTo>
                        <a:pt x="290" y="175"/>
                      </a:lnTo>
                      <a:lnTo>
                        <a:pt x="292" y="173"/>
                      </a:lnTo>
                      <a:lnTo>
                        <a:pt x="290" y="171"/>
                      </a:lnTo>
                      <a:lnTo>
                        <a:pt x="290" y="169"/>
                      </a:lnTo>
                      <a:lnTo>
                        <a:pt x="288" y="169"/>
                      </a:lnTo>
                      <a:lnTo>
                        <a:pt x="272" y="173"/>
                      </a:lnTo>
                      <a:lnTo>
                        <a:pt x="259" y="173"/>
                      </a:lnTo>
                      <a:lnTo>
                        <a:pt x="245" y="171"/>
                      </a:lnTo>
                      <a:lnTo>
                        <a:pt x="232" y="163"/>
                      </a:lnTo>
                      <a:lnTo>
                        <a:pt x="224" y="152"/>
                      </a:lnTo>
                      <a:lnTo>
                        <a:pt x="222" y="152"/>
                      </a:lnTo>
                      <a:lnTo>
                        <a:pt x="220" y="144"/>
                      </a:lnTo>
                      <a:lnTo>
                        <a:pt x="215" y="136"/>
                      </a:lnTo>
                      <a:lnTo>
                        <a:pt x="211" y="131"/>
                      </a:lnTo>
                      <a:lnTo>
                        <a:pt x="203" y="125"/>
                      </a:lnTo>
                      <a:lnTo>
                        <a:pt x="195" y="123"/>
                      </a:lnTo>
                      <a:lnTo>
                        <a:pt x="174" y="119"/>
                      </a:lnTo>
                      <a:lnTo>
                        <a:pt x="155" y="121"/>
                      </a:lnTo>
                      <a:lnTo>
                        <a:pt x="140" y="129"/>
                      </a:lnTo>
                      <a:lnTo>
                        <a:pt x="130" y="142"/>
                      </a:lnTo>
                      <a:lnTo>
                        <a:pt x="124" y="158"/>
                      </a:lnTo>
                      <a:lnTo>
                        <a:pt x="115" y="146"/>
                      </a:lnTo>
                      <a:lnTo>
                        <a:pt x="99" y="142"/>
                      </a:lnTo>
                      <a:lnTo>
                        <a:pt x="84" y="144"/>
                      </a:lnTo>
                      <a:lnTo>
                        <a:pt x="69" y="150"/>
                      </a:lnTo>
                      <a:lnTo>
                        <a:pt x="67" y="150"/>
                      </a:lnTo>
                      <a:lnTo>
                        <a:pt x="67" y="152"/>
                      </a:lnTo>
                      <a:lnTo>
                        <a:pt x="69" y="154"/>
                      </a:lnTo>
                      <a:lnTo>
                        <a:pt x="69" y="156"/>
                      </a:lnTo>
                      <a:lnTo>
                        <a:pt x="73" y="156"/>
                      </a:lnTo>
                      <a:lnTo>
                        <a:pt x="86" y="150"/>
                      </a:lnTo>
                      <a:lnTo>
                        <a:pt x="99" y="148"/>
                      </a:lnTo>
                      <a:lnTo>
                        <a:pt x="111" y="154"/>
                      </a:lnTo>
                      <a:lnTo>
                        <a:pt x="119" y="163"/>
                      </a:lnTo>
                      <a:lnTo>
                        <a:pt x="123" y="179"/>
                      </a:lnTo>
                      <a:lnTo>
                        <a:pt x="126" y="190"/>
                      </a:lnTo>
                      <a:lnTo>
                        <a:pt x="132" y="202"/>
                      </a:lnTo>
                      <a:lnTo>
                        <a:pt x="140" y="213"/>
                      </a:lnTo>
                      <a:lnTo>
                        <a:pt x="144" y="225"/>
                      </a:lnTo>
                      <a:lnTo>
                        <a:pt x="142" y="240"/>
                      </a:lnTo>
                      <a:lnTo>
                        <a:pt x="138" y="255"/>
                      </a:lnTo>
                      <a:lnTo>
                        <a:pt x="130" y="269"/>
                      </a:lnTo>
                      <a:lnTo>
                        <a:pt x="117" y="278"/>
                      </a:lnTo>
                      <a:lnTo>
                        <a:pt x="115" y="280"/>
                      </a:lnTo>
                      <a:lnTo>
                        <a:pt x="98" y="282"/>
                      </a:lnTo>
                      <a:lnTo>
                        <a:pt x="80" y="288"/>
                      </a:lnTo>
                      <a:lnTo>
                        <a:pt x="69" y="302"/>
                      </a:lnTo>
                      <a:lnTo>
                        <a:pt x="57" y="298"/>
                      </a:lnTo>
                      <a:lnTo>
                        <a:pt x="65" y="290"/>
                      </a:lnTo>
                      <a:lnTo>
                        <a:pt x="73" y="282"/>
                      </a:lnTo>
                      <a:lnTo>
                        <a:pt x="78" y="271"/>
                      </a:lnTo>
                      <a:lnTo>
                        <a:pt x="84" y="252"/>
                      </a:lnTo>
                      <a:lnTo>
                        <a:pt x="80" y="232"/>
                      </a:lnTo>
                      <a:lnTo>
                        <a:pt x="73" y="213"/>
                      </a:lnTo>
                      <a:lnTo>
                        <a:pt x="63" y="196"/>
                      </a:lnTo>
                      <a:lnTo>
                        <a:pt x="53" y="171"/>
                      </a:lnTo>
                      <a:lnTo>
                        <a:pt x="50" y="148"/>
                      </a:lnTo>
                      <a:lnTo>
                        <a:pt x="57" y="125"/>
                      </a:lnTo>
                      <a:lnTo>
                        <a:pt x="71" y="104"/>
                      </a:lnTo>
                      <a:lnTo>
                        <a:pt x="92" y="88"/>
                      </a:lnTo>
                      <a:lnTo>
                        <a:pt x="115" y="81"/>
                      </a:lnTo>
                      <a:lnTo>
                        <a:pt x="138" y="79"/>
                      </a:lnTo>
                      <a:lnTo>
                        <a:pt x="161" y="85"/>
                      </a:lnTo>
                      <a:lnTo>
                        <a:pt x="184" y="96"/>
                      </a:lnTo>
                      <a:lnTo>
                        <a:pt x="176" y="102"/>
                      </a:lnTo>
                      <a:lnTo>
                        <a:pt x="176" y="104"/>
                      </a:lnTo>
                      <a:lnTo>
                        <a:pt x="176" y="108"/>
                      </a:lnTo>
                      <a:lnTo>
                        <a:pt x="178" y="108"/>
                      </a:lnTo>
                      <a:lnTo>
                        <a:pt x="182" y="108"/>
                      </a:lnTo>
                      <a:lnTo>
                        <a:pt x="199" y="96"/>
                      </a:lnTo>
                      <a:lnTo>
                        <a:pt x="217" y="87"/>
                      </a:lnTo>
                      <a:lnTo>
                        <a:pt x="236" y="85"/>
                      </a:lnTo>
                      <a:lnTo>
                        <a:pt x="253" y="88"/>
                      </a:lnTo>
                      <a:lnTo>
                        <a:pt x="268" y="98"/>
                      </a:lnTo>
                      <a:lnTo>
                        <a:pt x="280" y="110"/>
                      </a:lnTo>
                      <a:lnTo>
                        <a:pt x="292" y="127"/>
                      </a:lnTo>
                      <a:lnTo>
                        <a:pt x="268" y="127"/>
                      </a:lnTo>
                      <a:lnTo>
                        <a:pt x="247" y="133"/>
                      </a:lnTo>
                      <a:lnTo>
                        <a:pt x="245" y="135"/>
                      </a:lnTo>
                      <a:lnTo>
                        <a:pt x="245" y="136"/>
                      </a:lnTo>
                      <a:lnTo>
                        <a:pt x="247" y="138"/>
                      </a:lnTo>
                      <a:lnTo>
                        <a:pt x="249" y="138"/>
                      </a:lnTo>
                      <a:lnTo>
                        <a:pt x="251" y="138"/>
                      </a:lnTo>
                      <a:lnTo>
                        <a:pt x="272" y="133"/>
                      </a:lnTo>
                      <a:lnTo>
                        <a:pt x="295" y="135"/>
                      </a:lnTo>
                      <a:lnTo>
                        <a:pt x="297" y="136"/>
                      </a:lnTo>
                      <a:lnTo>
                        <a:pt x="299" y="135"/>
                      </a:lnTo>
                      <a:lnTo>
                        <a:pt x="301" y="136"/>
                      </a:lnTo>
                      <a:lnTo>
                        <a:pt x="309" y="140"/>
                      </a:lnTo>
                      <a:lnTo>
                        <a:pt x="316" y="144"/>
                      </a:lnTo>
                      <a:lnTo>
                        <a:pt x="322" y="150"/>
                      </a:lnTo>
                      <a:lnTo>
                        <a:pt x="326" y="156"/>
                      </a:lnTo>
                      <a:lnTo>
                        <a:pt x="330" y="163"/>
                      </a:lnTo>
                      <a:lnTo>
                        <a:pt x="330" y="165"/>
                      </a:lnTo>
                      <a:lnTo>
                        <a:pt x="332" y="171"/>
                      </a:lnTo>
                      <a:lnTo>
                        <a:pt x="336" y="200"/>
                      </a:lnTo>
                      <a:lnTo>
                        <a:pt x="332" y="225"/>
                      </a:lnTo>
                      <a:lnTo>
                        <a:pt x="334" y="227"/>
                      </a:lnTo>
                      <a:lnTo>
                        <a:pt x="334" y="229"/>
                      </a:lnTo>
                      <a:lnTo>
                        <a:pt x="336" y="229"/>
                      </a:lnTo>
                      <a:lnTo>
                        <a:pt x="338" y="229"/>
                      </a:lnTo>
                      <a:lnTo>
                        <a:pt x="340" y="227"/>
                      </a:lnTo>
                      <a:lnTo>
                        <a:pt x="341" y="207"/>
                      </a:lnTo>
                      <a:lnTo>
                        <a:pt x="341" y="188"/>
                      </a:lnTo>
                      <a:lnTo>
                        <a:pt x="355" y="200"/>
                      </a:lnTo>
                      <a:lnTo>
                        <a:pt x="372" y="209"/>
                      </a:lnTo>
                      <a:lnTo>
                        <a:pt x="391" y="213"/>
                      </a:lnTo>
                      <a:lnTo>
                        <a:pt x="393" y="213"/>
                      </a:lnTo>
                      <a:lnTo>
                        <a:pt x="395" y="211"/>
                      </a:lnTo>
                      <a:lnTo>
                        <a:pt x="395" y="209"/>
                      </a:lnTo>
                      <a:lnTo>
                        <a:pt x="393" y="207"/>
                      </a:lnTo>
                      <a:lnTo>
                        <a:pt x="391" y="207"/>
                      </a:lnTo>
                      <a:lnTo>
                        <a:pt x="370" y="200"/>
                      </a:lnTo>
                      <a:lnTo>
                        <a:pt x="351" y="186"/>
                      </a:lnTo>
                      <a:lnTo>
                        <a:pt x="338" y="169"/>
                      </a:lnTo>
                      <a:lnTo>
                        <a:pt x="338" y="165"/>
                      </a:lnTo>
                      <a:lnTo>
                        <a:pt x="336" y="163"/>
                      </a:lnTo>
                      <a:lnTo>
                        <a:pt x="336" y="161"/>
                      </a:lnTo>
                      <a:lnTo>
                        <a:pt x="332" y="154"/>
                      </a:lnTo>
                      <a:lnTo>
                        <a:pt x="326" y="146"/>
                      </a:lnTo>
                      <a:lnTo>
                        <a:pt x="318" y="138"/>
                      </a:lnTo>
                      <a:lnTo>
                        <a:pt x="311" y="133"/>
                      </a:lnTo>
                      <a:lnTo>
                        <a:pt x="305" y="131"/>
                      </a:lnTo>
                      <a:lnTo>
                        <a:pt x="299" y="129"/>
                      </a:lnTo>
                      <a:lnTo>
                        <a:pt x="290" y="111"/>
                      </a:lnTo>
                      <a:lnTo>
                        <a:pt x="278" y="96"/>
                      </a:lnTo>
                      <a:lnTo>
                        <a:pt x="265" y="87"/>
                      </a:lnTo>
                      <a:lnTo>
                        <a:pt x="247" y="79"/>
                      </a:lnTo>
                      <a:lnTo>
                        <a:pt x="228" y="79"/>
                      </a:lnTo>
                      <a:lnTo>
                        <a:pt x="209" y="83"/>
                      </a:lnTo>
                      <a:lnTo>
                        <a:pt x="190" y="92"/>
                      </a:lnTo>
                      <a:lnTo>
                        <a:pt x="169" y="81"/>
                      </a:lnTo>
                      <a:lnTo>
                        <a:pt x="146" y="73"/>
                      </a:lnTo>
                      <a:lnTo>
                        <a:pt x="123" y="71"/>
                      </a:lnTo>
                      <a:lnTo>
                        <a:pt x="98" y="77"/>
                      </a:lnTo>
                      <a:lnTo>
                        <a:pt x="74" y="92"/>
                      </a:lnTo>
                      <a:lnTo>
                        <a:pt x="55" y="113"/>
                      </a:lnTo>
                      <a:lnTo>
                        <a:pt x="44" y="140"/>
                      </a:lnTo>
                      <a:lnTo>
                        <a:pt x="42" y="161"/>
                      </a:lnTo>
                      <a:lnTo>
                        <a:pt x="50" y="181"/>
                      </a:lnTo>
                      <a:lnTo>
                        <a:pt x="57" y="200"/>
                      </a:lnTo>
                      <a:lnTo>
                        <a:pt x="69" y="219"/>
                      </a:lnTo>
                      <a:lnTo>
                        <a:pt x="74" y="236"/>
                      </a:lnTo>
                      <a:lnTo>
                        <a:pt x="74" y="255"/>
                      </a:lnTo>
                      <a:lnTo>
                        <a:pt x="71" y="271"/>
                      </a:lnTo>
                      <a:lnTo>
                        <a:pt x="61" y="286"/>
                      </a:lnTo>
                      <a:lnTo>
                        <a:pt x="46" y="296"/>
                      </a:lnTo>
                      <a:lnTo>
                        <a:pt x="30" y="298"/>
                      </a:lnTo>
                      <a:lnTo>
                        <a:pt x="25" y="298"/>
                      </a:lnTo>
                      <a:lnTo>
                        <a:pt x="28" y="277"/>
                      </a:lnTo>
                      <a:lnTo>
                        <a:pt x="28" y="255"/>
                      </a:lnTo>
                      <a:lnTo>
                        <a:pt x="26" y="246"/>
                      </a:lnTo>
                      <a:lnTo>
                        <a:pt x="23" y="234"/>
                      </a:lnTo>
                      <a:lnTo>
                        <a:pt x="17" y="227"/>
                      </a:lnTo>
                      <a:lnTo>
                        <a:pt x="17" y="225"/>
                      </a:lnTo>
                      <a:lnTo>
                        <a:pt x="3" y="186"/>
                      </a:lnTo>
                      <a:lnTo>
                        <a:pt x="0" y="148"/>
                      </a:lnTo>
                      <a:lnTo>
                        <a:pt x="7" y="110"/>
                      </a:lnTo>
                      <a:lnTo>
                        <a:pt x="21" y="85"/>
                      </a:lnTo>
                      <a:lnTo>
                        <a:pt x="38" y="63"/>
                      </a:lnTo>
                      <a:lnTo>
                        <a:pt x="61" y="48"/>
                      </a:lnTo>
                      <a:lnTo>
                        <a:pt x="86" y="37"/>
                      </a:lnTo>
                      <a:lnTo>
                        <a:pt x="113" y="31"/>
                      </a:lnTo>
                      <a:lnTo>
                        <a:pt x="107" y="39"/>
                      </a:lnTo>
                      <a:lnTo>
                        <a:pt x="103" y="46"/>
                      </a:lnTo>
                      <a:lnTo>
                        <a:pt x="101" y="56"/>
                      </a:lnTo>
                      <a:lnTo>
                        <a:pt x="101" y="58"/>
                      </a:lnTo>
                      <a:lnTo>
                        <a:pt x="103" y="60"/>
                      </a:lnTo>
                      <a:lnTo>
                        <a:pt x="105" y="60"/>
                      </a:lnTo>
                      <a:lnTo>
                        <a:pt x="107" y="60"/>
                      </a:lnTo>
                      <a:lnTo>
                        <a:pt x="107" y="58"/>
                      </a:lnTo>
                      <a:lnTo>
                        <a:pt x="117" y="35"/>
                      </a:lnTo>
                      <a:lnTo>
                        <a:pt x="134" y="19"/>
                      </a:lnTo>
                      <a:lnTo>
                        <a:pt x="153" y="8"/>
                      </a:lnTo>
                      <a:lnTo>
                        <a:pt x="17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58" name="Freeform 27"/>
                <p:cNvSpPr>
                  <a:spLocks noEditPoints="1"/>
                </p:cNvSpPr>
                <p:nvPr/>
              </p:nvSpPr>
              <p:spPr bwMode="auto">
                <a:xfrm>
                  <a:off x="1854200" y="3775075"/>
                  <a:ext cx="865188" cy="661988"/>
                </a:xfrm>
                <a:custGeom>
                  <a:avLst/>
                  <a:gdLst>
                    <a:gd name="T0" fmla="*/ 199 w 545"/>
                    <a:gd name="T1" fmla="*/ 162 h 417"/>
                    <a:gd name="T2" fmla="*/ 119 w 545"/>
                    <a:gd name="T3" fmla="*/ 231 h 417"/>
                    <a:gd name="T4" fmla="*/ 186 w 545"/>
                    <a:gd name="T5" fmla="*/ 194 h 417"/>
                    <a:gd name="T6" fmla="*/ 201 w 545"/>
                    <a:gd name="T7" fmla="*/ 173 h 417"/>
                    <a:gd name="T8" fmla="*/ 299 w 545"/>
                    <a:gd name="T9" fmla="*/ 166 h 417"/>
                    <a:gd name="T10" fmla="*/ 301 w 545"/>
                    <a:gd name="T11" fmla="*/ 127 h 417"/>
                    <a:gd name="T12" fmla="*/ 284 w 545"/>
                    <a:gd name="T13" fmla="*/ 129 h 417"/>
                    <a:gd name="T14" fmla="*/ 215 w 545"/>
                    <a:gd name="T15" fmla="*/ 142 h 417"/>
                    <a:gd name="T16" fmla="*/ 397 w 545"/>
                    <a:gd name="T17" fmla="*/ 18 h 417"/>
                    <a:gd name="T18" fmla="*/ 303 w 545"/>
                    <a:gd name="T19" fmla="*/ 68 h 417"/>
                    <a:gd name="T20" fmla="*/ 184 w 545"/>
                    <a:gd name="T21" fmla="*/ 77 h 417"/>
                    <a:gd name="T22" fmla="*/ 94 w 545"/>
                    <a:gd name="T23" fmla="*/ 185 h 417"/>
                    <a:gd name="T24" fmla="*/ 165 w 545"/>
                    <a:gd name="T25" fmla="*/ 281 h 417"/>
                    <a:gd name="T26" fmla="*/ 174 w 545"/>
                    <a:gd name="T27" fmla="*/ 288 h 417"/>
                    <a:gd name="T28" fmla="*/ 186 w 545"/>
                    <a:gd name="T29" fmla="*/ 248 h 417"/>
                    <a:gd name="T30" fmla="*/ 92 w 545"/>
                    <a:gd name="T31" fmla="*/ 214 h 417"/>
                    <a:gd name="T32" fmla="*/ 186 w 545"/>
                    <a:gd name="T33" fmla="*/ 87 h 417"/>
                    <a:gd name="T34" fmla="*/ 317 w 545"/>
                    <a:gd name="T35" fmla="*/ 66 h 417"/>
                    <a:gd name="T36" fmla="*/ 378 w 545"/>
                    <a:gd name="T37" fmla="*/ 96 h 417"/>
                    <a:gd name="T38" fmla="*/ 399 w 545"/>
                    <a:gd name="T39" fmla="*/ 25 h 417"/>
                    <a:gd name="T40" fmla="*/ 445 w 545"/>
                    <a:gd name="T41" fmla="*/ 50 h 417"/>
                    <a:gd name="T42" fmla="*/ 480 w 545"/>
                    <a:gd name="T43" fmla="*/ 14 h 417"/>
                    <a:gd name="T44" fmla="*/ 509 w 545"/>
                    <a:gd name="T45" fmla="*/ 54 h 417"/>
                    <a:gd name="T46" fmla="*/ 363 w 545"/>
                    <a:gd name="T47" fmla="*/ 100 h 417"/>
                    <a:gd name="T48" fmla="*/ 382 w 545"/>
                    <a:gd name="T49" fmla="*/ 181 h 417"/>
                    <a:gd name="T50" fmla="*/ 351 w 545"/>
                    <a:gd name="T51" fmla="*/ 225 h 417"/>
                    <a:gd name="T52" fmla="*/ 390 w 545"/>
                    <a:gd name="T53" fmla="*/ 352 h 417"/>
                    <a:gd name="T54" fmla="*/ 363 w 545"/>
                    <a:gd name="T55" fmla="*/ 256 h 417"/>
                    <a:gd name="T56" fmla="*/ 315 w 545"/>
                    <a:gd name="T57" fmla="*/ 229 h 417"/>
                    <a:gd name="T58" fmla="*/ 351 w 545"/>
                    <a:gd name="T59" fmla="*/ 190 h 417"/>
                    <a:gd name="T60" fmla="*/ 345 w 545"/>
                    <a:gd name="T61" fmla="*/ 93 h 417"/>
                    <a:gd name="T62" fmla="*/ 313 w 545"/>
                    <a:gd name="T63" fmla="*/ 215 h 417"/>
                    <a:gd name="T64" fmla="*/ 192 w 545"/>
                    <a:gd name="T65" fmla="*/ 290 h 417"/>
                    <a:gd name="T66" fmla="*/ 96 w 545"/>
                    <a:gd name="T67" fmla="*/ 271 h 417"/>
                    <a:gd name="T68" fmla="*/ 61 w 545"/>
                    <a:gd name="T69" fmla="*/ 321 h 417"/>
                    <a:gd name="T70" fmla="*/ 113 w 545"/>
                    <a:gd name="T71" fmla="*/ 327 h 417"/>
                    <a:gd name="T72" fmla="*/ 215 w 545"/>
                    <a:gd name="T73" fmla="*/ 340 h 417"/>
                    <a:gd name="T74" fmla="*/ 242 w 545"/>
                    <a:gd name="T75" fmla="*/ 229 h 417"/>
                    <a:gd name="T76" fmla="*/ 317 w 545"/>
                    <a:gd name="T77" fmla="*/ 319 h 417"/>
                    <a:gd name="T78" fmla="*/ 299 w 545"/>
                    <a:gd name="T79" fmla="*/ 356 h 417"/>
                    <a:gd name="T80" fmla="*/ 303 w 545"/>
                    <a:gd name="T81" fmla="*/ 283 h 417"/>
                    <a:gd name="T82" fmla="*/ 280 w 545"/>
                    <a:gd name="T83" fmla="*/ 262 h 417"/>
                    <a:gd name="T84" fmla="*/ 251 w 545"/>
                    <a:gd name="T85" fmla="*/ 285 h 417"/>
                    <a:gd name="T86" fmla="*/ 257 w 545"/>
                    <a:gd name="T87" fmla="*/ 296 h 417"/>
                    <a:gd name="T88" fmla="*/ 261 w 545"/>
                    <a:gd name="T89" fmla="*/ 388 h 417"/>
                    <a:gd name="T90" fmla="*/ 255 w 545"/>
                    <a:gd name="T91" fmla="*/ 394 h 417"/>
                    <a:gd name="T92" fmla="*/ 176 w 545"/>
                    <a:gd name="T93" fmla="*/ 373 h 417"/>
                    <a:gd name="T94" fmla="*/ 165 w 545"/>
                    <a:gd name="T95" fmla="*/ 352 h 417"/>
                    <a:gd name="T96" fmla="*/ 69 w 545"/>
                    <a:gd name="T97" fmla="*/ 402 h 417"/>
                    <a:gd name="T98" fmla="*/ 107 w 545"/>
                    <a:gd name="T99" fmla="*/ 352 h 417"/>
                    <a:gd name="T100" fmla="*/ 0 w 545"/>
                    <a:gd name="T101" fmla="*/ 302 h 417"/>
                    <a:gd name="T102" fmla="*/ 44 w 545"/>
                    <a:gd name="T103" fmla="*/ 300 h 417"/>
                    <a:gd name="T104" fmla="*/ 52 w 545"/>
                    <a:gd name="T105" fmla="*/ 260 h 417"/>
                    <a:gd name="T106" fmla="*/ 13 w 545"/>
                    <a:gd name="T107" fmla="*/ 185 h 417"/>
                    <a:gd name="T108" fmla="*/ 77 w 545"/>
                    <a:gd name="T109" fmla="*/ 169 h 417"/>
                    <a:gd name="T110" fmla="*/ 125 w 545"/>
                    <a:gd name="T111" fmla="*/ 68 h 417"/>
                    <a:gd name="T112" fmla="*/ 134 w 545"/>
                    <a:gd name="T113" fmla="*/ 98 h 417"/>
                    <a:gd name="T114" fmla="*/ 259 w 545"/>
                    <a:gd name="T115" fmla="*/ 43 h 417"/>
                    <a:gd name="T116" fmla="*/ 269 w 545"/>
                    <a:gd name="T117" fmla="*/ 35 h 4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545" h="417">
                      <a:moveTo>
                        <a:pt x="196" y="102"/>
                      </a:moveTo>
                      <a:lnTo>
                        <a:pt x="192" y="102"/>
                      </a:lnTo>
                      <a:lnTo>
                        <a:pt x="192" y="106"/>
                      </a:lnTo>
                      <a:lnTo>
                        <a:pt x="192" y="108"/>
                      </a:lnTo>
                      <a:lnTo>
                        <a:pt x="198" y="114"/>
                      </a:lnTo>
                      <a:lnTo>
                        <a:pt x="203" y="121"/>
                      </a:lnTo>
                      <a:lnTo>
                        <a:pt x="207" y="131"/>
                      </a:lnTo>
                      <a:lnTo>
                        <a:pt x="207" y="148"/>
                      </a:lnTo>
                      <a:lnTo>
                        <a:pt x="199" y="162"/>
                      </a:lnTo>
                      <a:lnTo>
                        <a:pt x="188" y="175"/>
                      </a:lnTo>
                      <a:lnTo>
                        <a:pt x="173" y="185"/>
                      </a:lnTo>
                      <a:lnTo>
                        <a:pt x="163" y="185"/>
                      </a:lnTo>
                      <a:lnTo>
                        <a:pt x="153" y="187"/>
                      </a:lnTo>
                      <a:lnTo>
                        <a:pt x="144" y="190"/>
                      </a:lnTo>
                      <a:lnTo>
                        <a:pt x="128" y="206"/>
                      </a:lnTo>
                      <a:lnTo>
                        <a:pt x="117" y="227"/>
                      </a:lnTo>
                      <a:lnTo>
                        <a:pt x="117" y="229"/>
                      </a:lnTo>
                      <a:lnTo>
                        <a:pt x="119" y="231"/>
                      </a:lnTo>
                      <a:lnTo>
                        <a:pt x="121" y="231"/>
                      </a:lnTo>
                      <a:lnTo>
                        <a:pt x="123" y="231"/>
                      </a:lnTo>
                      <a:lnTo>
                        <a:pt x="125" y="229"/>
                      </a:lnTo>
                      <a:lnTo>
                        <a:pt x="128" y="219"/>
                      </a:lnTo>
                      <a:lnTo>
                        <a:pt x="134" y="212"/>
                      </a:lnTo>
                      <a:lnTo>
                        <a:pt x="140" y="204"/>
                      </a:lnTo>
                      <a:lnTo>
                        <a:pt x="155" y="192"/>
                      </a:lnTo>
                      <a:lnTo>
                        <a:pt x="169" y="190"/>
                      </a:lnTo>
                      <a:lnTo>
                        <a:pt x="186" y="194"/>
                      </a:lnTo>
                      <a:lnTo>
                        <a:pt x="199" y="202"/>
                      </a:lnTo>
                      <a:lnTo>
                        <a:pt x="213" y="212"/>
                      </a:lnTo>
                      <a:lnTo>
                        <a:pt x="217" y="212"/>
                      </a:lnTo>
                      <a:lnTo>
                        <a:pt x="219" y="212"/>
                      </a:lnTo>
                      <a:lnTo>
                        <a:pt x="219" y="210"/>
                      </a:lnTo>
                      <a:lnTo>
                        <a:pt x="219" y="206"/>
                      </a:lnTo>
                      <a:lnTo>
                        <a:pt x="201" y="194"/>
                      </a:lnTo>
                      <a:lnTo>
                        <a:pt x="182" y="187"/>
                      </a:lnTo>
                      <a:lnTo>
                        <a:pt x="201" y="173"/>
                      </a:lnTo>
                      <a:lnTo>
                        <a:pt x="213" y="154"/>
                      </a:lnTo>
                      <a:lnTo>
                        <a:pt x="221" y="146"/>
                      </a:lnTo>
                      <a:lnTo>
                        <a:pt x="230" y="141"/>
                      </a:lnTo>
                      <a:lnTo>
                        <a:pt x="249" y="135"/>
                      </a:lnTo>
                      <a:lnTo>
                        <a:pt x="267" y="139"/>
                      </a:lnTo>
                      <a:lnTo>
                        <a:pt x="282" y="150"/>
                      </a:lnTo>
                      <a:lnTo>
                        <a:pt x="295" y="166"/>
                      </a:lnTo>
                      <a:lnTo>
                        <a:pt x="297" y="166"/>
                      </a:lnTo>
                      <a:lnTo>
                        <a:pt x="299" y="166"/>
                      </a:lnTo>
                      <a:lnTo>
                        <a:pt x="301" y="166"/>
                      </a:lnTo>
                      <a:lnTo>
                        <a:pt x="301" y="164"/>
                      </a:lnTo>
                      <a:lnTo>
                        <a:pt x="301" y="162"/>
                      </a:lnTo>
                      <a:lnTo>
                        <a:pt x="295" y="152"/>
                      </a:lnTo>
                      <a:lnTo>
                        <a:pt x="288" y="144"/>
                      </a:lnTo>
                      <a:lnTo>
                        <a:pt x="278" y="139"/>
                      </a:lnTo>
                      <a:lnTo>
                        <a:pt x="288" y="135"/>
                      </a:lnTo>
                      <a:lnTo>
                        <a:pt x="294" y="133"/>
                      </a:lnTo>
                      <a:lnTo>
                        <a:pt x="301" y="127"/>
                      </a:lnTo>
                      <a:lnTo>
                        <a:pt x="305" y="121"/>
                      </a:lnTo>
                      <a:lnTo>
                        <a:pt x="307" y="119"/>
                      </a:lnTo>
                      <a:lnTo>
                        <a:pt x="305" y="118"/>
                      </a:lnTo>
                      <a:lnTo>
                        <a:pt x="303" y="116"/>
                      </a:lnTo>
                      <a:lnTo>
                        <a:pt x="301" y="116"/>
                      </a:lnTo>
                      <a:lnTo>
                        <a:pt x="299" y="118"/>
                      </a:lnTo>
                      <a:lnTo>
                        <a:pt x="295" y="123"/>
                      </a:lnTo>
                      <a:lnTo>
                        <a:pt x="290" y="127"/>
                      </a:lnTo>
                      <a:lnTo>
                        <a:pt x="284" y="129"/>
                      </a:lnTo>
                      <a:lnTo>
                        <a:pt x="276" y="131"/>
                      </a:lnTo>
                      <a:lnTo>
                        <a:pt x="269" y="133"/>
                      </a:lnTo>
                      <a:lnTo>
                        <a:pt x="269" y="133"/>
                      </a:lnTo>
                      <a:lnTo>
                        <a:pt x="261" y="129"/>
                      </a:lnTo>
                      <a:lnTo>
                        <a:pt x="253" y="129"/>
                      </a:lnTo>
                      <a:lnTo>
                        <a:pt x="244" y="129"/>
                      </a:lnTo>
                      <a:lnTo>
                        <a:pt x="232" y="131"/>
                      </a:lnTo>
                      <a:lnTo>
                        <a:pt x="223" y="137"/>
                      </a:lnTo>
                      <a:lnTo>
                        <a:pt x="215" y="142"/>
                      </a:lnTo>
                      <a:lnTo>
                        <a:pt x="215" y="137"/>
                      </a:lnTo>
                      <a:lnTo>
                        <a:pt x="209" y="118"/>
                      </a:lnTo>
                      <a:lnTo>
                        <a:pt x="198" y="102"/>
                      </a:lnTo>
                      <a:lnTo>
                        <a:pt x="196" y="102"/>
                      </a:lnTo>
                      <a:close/>
                      <a:moveTo>
                        <a:pt x="340" y="0"/>
                      </a:moveTo>
                      <a:lnTo>
                        <a:pt x="359" y="2"/>
                      </a:lnTo>
                      <a:lnTo>
                        <a:pt x="376" y="8"/>
                      </a:lnTo>
                      <a:lnTo>
                        <a:pt x="390" y="14"/>
                      </a:lnTo>
                      <a:lnTo>
                        <a:pt x="397" y="18"/>
                      </a:lnTo>
                      <a:lnTo>
                        <a:pt x="382" y="35"/>
                      </a:lnTo>
                      <a:lnTo>
                        <a:pt x="370" y="56"/>
                      </a:lnTo>
                      <a:lnTo>
                        <a:pt x="361" y="50"/>
                      </a:lnTo>
                      <a:lnTo>
                        <a:pt x="349" y="47"/>
                      </a:lnTo>
                      <a:lnTo>
                        <a:pt x="336" y="48"/>
                      </a:lnTo>
                      <a:lnTo>
                        <a:pt x="326" y="52"/>
                      </a:lnTo>
                      <a:lnTo>
                        <a:pt x="317" y="56"/>
                      </a:lnTo>
                      <a:lnTo>
                        <a:pt x="309" y="62"/>
                      </a:lnTo>
                      <a:lnTo>
                        <a:pt x="303" y="68"/>
                      </a:lnTo>
                      <a:lnTo>
                        <a:pt x="297" y="71"/>
                      </a:lnTo>
                      <a:lnTo>
                        <a:pt x="292" y="75"/>
                      </a:lnTo>
                      <a:lnTo>
                        <a:pt x="284" y="79"/>
                      </a:lnTo>
                      <a:lnTo>
                        <a:pt x="269" y="79"/>
                      </a:lnTo>
                      <a:lnTo>
                        <a:pt x="253" y="75"/>
                      </a:lnTo>
                      <a:lnTo>
                        <a:pt x="236" y="71"/>
                      </a:lnTo>
                      <a:lnTo>
                        <a:pt x="219" y="68"/>
                      </a:lnTo>
                      <a:lnTo>
                        <a:pt x="201" y="68"/>
                      </a:lnTo>
                      <a:lnTo>
                        <a:pt x="184" y="77"/>
                      </a:lnTo>
                      <a:lnTo>
                        <a:pt x="173" y="93"/>
                      </a:lnTo>
                      <a:lnTo>
                        <a:pt x="167" y="110"/>
                      </a:lnTo>
                      <a:lnTo>
                        <a:pt x="161" y="127"/>
                      </a:lnTo>
                      <a:lnTo>
                        <a:pt x="153" y="144"/>
                      </a:lnTo>
                      <a:lnTo>
                        <a:pt x="140" y="156"/>
                      </a:lnTo>
                      <a:lnTo>
                        <a:pt x="126" y="164"/>
                      </a:lnTo>
                      <a:lnTo>
                        <a:pt x="115" y="167"/>
                      </a:lnTo>
                      <a:lnTo>
                        <a:pt x="103" y="175"/>
                      </a:lnTo>
                      <a:lnTo>
                        <a:pt x="94" y="185"/>
                      </a:lnTo>
                      <a:lnTo>
                        <a:pt x="86" y="204"/>
                      </a:lnTo>
                      <a:lnTo>
                        <a:pt x="86" y="221"/>
                      </a:lnTo>
                      <a:lnTo>
                        <a:pt x="92" y="238"/>
                      </a:lnTo>
                      <a:lnTo>
                        <a:pt x="102" y="254"/>
                      </a:lnTo>
                      <a:lnTo>
                        <a:pt x="115" y="263"/>
                      </a:lnTo>
                      <a:lnTo>
                        <a:pt x="130" y="267"/>
                      </a:lnTo>
                      <a:lnTo>
                        <a:pt x="148" y="269"/>
                      </a:lnTo>
                      <a:lnTo>
                        <a:pt x="157" y="273"/>
                      </a:lnTo>
                      <a:lnTo>
                        <a:pt x="165" y="281"/>
                      </a:lnTo>
                      <a:lnTo>
                        <a:pt x="167" y="286"/>
                      </a:lnTo>
                      <a:lnTo>
                        <a:pt x="169" y="286"/>
                      </a:lnTo>
                      <a:lnTo>
                        <a:pt x="169" y="286"/>
                      </a:lnTo>
                      <a:lnTo>
                        <a:pt x="169" y="288"/>
                      </a:lnTo>
                      <a:lnTo>
                        <a:pt x="169" y="288"/>
                      </a:lnTo>
                      <a:lnTo>
                        <a:pt x="169" y="288"/>
                      </a:lnTo>
                      <a:lnTo>
                        <a:pt x="171" y="288"/>
                      </a:lnTo>
                      <a:lnTo>
                        <a:pt x="173" y="290"/>
                      </a:lnTo>
                      <a:lnTo>
                        <a:pt x="174" y="288"/>
                      </a:lnTo>
                      <a:lnTo>
                        <a:pt x="174" y="288"/>
                      </a:lnTo>
                      <a:lnTo>
                        <a:pt x="174" y="286"/>
                      </a:lnTo>
                      <a:lnTo>
                        <a:pt x="171" y="279"/>
                      </a:lnTo>
                      <a:lnTo>
                        <a:pt x="165" y="271"/>
                      </a:lnTo>
                      <a:lnTo>
                        <a:pt x="159" y="267"/>
                      </a:lnTo>
                      <a:lnTo>
                        <a:pt x="169" y="263"/>
                      </a:lnTo>
                      <a:lnTo>
                        <a:pt x="176" y="258"/>
                      </a:lnTo>
                      <a:lnTo>
                        <a:pt x="184" y="250"/>
                      </a:lnTo>
                      <a:lnTo>
                        <a:pt x="186" y="248"/>
                      </a:lnTo>
                      <a:lnTo>
                        <a:pt x="184" y="246"/>
                      </a:lnTo>
                      <a:lnTo>
                        <a:pt x="182" y="244"/>
                      </a:lnTo>
                      <a:lnTo>
                        <a:pt x="180" y="246"/>
                      </a:lnTo>
                      <a:lnTo>
                        <a:pt x="163" y="258"/>
                      </a:lnTo>
                      <a:lnTo>
                        <a:pt x="144" y="262"/>
                      </a:lnTo>
                      <a:lnTo>
                        <a:pt x="125" y="260"/>
                      </a:lnTo>
                      <a:lnTo>
                        <a:pt x="109" y="250"/>
                      </a:lnTo>
                      <a:lnTo>
                        <a:pt x="98" y="235"/>
                      </a:lnTo>
                      <a:lnTo>
                        <a:pt x="92" y="214"/>
                      </a:lnTo>
                      <a:lnTo>
                        <a:pt x="96" y="194"/>
                      </a:lnTo>
                      <a:lnTo>
                        <a:pt x="107" y="179"/>
                      </a:lnTo>
                      <a:lnTo>
                        <a:pt x="125" y="169"/>
                      </a:lnTo>
                      <a:lnTo>
                        <a:pt x="136" y="166"/>
                      </a:lnTo>
                      <a:lnTo>
                        <a:pt x="148" y="160"/>
                      </a:lnTo>
                      <a:lnTo>
                        <a:pt x="157" y="150"/>
                      </a:lnTo>
                      <a:lnTo>
                        <a:pt x="167" y="129"/>
                      </a:lnTo>
                      <a:lnTo>
                        <a:pt x="174" y="106"/>
                      </a:lnTo>
                      <a:lnTo>
                        <a:pt x="186" y="87"/>
                      </a:lnTo>
                      <a:lnTo>
                        <a:pt x="199" y="75"/>
                      </a:lnTo>
                      <a:lnTo>
                        <a:pt x="215" y="73"/>
                      </a:lnTo>
                      <a:lnTo>
                        <a:pt x="230" y="75"/>
                      </a:lnTo>
                      <a:lnTo>
                        <a:pt x="246" y="81"/>
                      </a:lnTo>
                      <a:lnTo>
                        <a:pt x="263" y="85"/>
                      </a:lnTo>
                      <a:lnTo>
                        <a:pt x="276" y="87"/>
                      </a:lnTo>
                      <a:lnTo>
                        <a:pt x="290" y="85"/>
                      </a:lnTo>
                      <a:lnTo>
                        <a:pt x="301" y="79"/>
                      </a:lnTo>
                      <a:lnTo>
                        <a:pt x="317" y="66"/>
                      </a:lnTo>
                      <a:lnTo>
                        <a:pt x="332" y="56"/>
                      </a:lnTo>
                      <a:lnTo>
                        <a:pt x="345" y="54"/>
                      </a:lnTo>
                      <a:lnTo>
                        <a:pt x="359" y="56"/>
                      </a:lnTo>
                      <a:lnTo>
                        <a:pt x="368" y="64"/>
                      </a:lnTo>
                      <a:lnTo>
                        <a:pt x="368" y="81"/>
                      </a:lnTo>
                      <a:lnTo>
                        <a:pt x="372" y="96"/>
                      </a:lnTo>
                      <a:lnTo>
                        <a:pt x="374" y="98"/>
                      </a:lnTo>
                      <a:lnTo>
                        <a:pt x="376" y="98"/>
                      </a:lnTo>
                      <a:lnTo>
                        <a:pt x="378" y="96"/>
                      </a:lnTo>
                      <a:lnTo>
                        <a:pt x="380" y="96"/>
                      </a:lnTo>
                      <a:lnTo>
                        <a:pt x="380" y="93"/>
                      </a:lnTo>
                      <a:lnTo>
                        <a:pt x="376" y="85"/>
                      </a:lnTo>
                      <a:lnTo>
                        <a:pt x="374" y="75"/>
                      </a:lnTo>
                      <a:lnTo>
                        <a:pt x="374" y="66"/>
                      </a:lnTo>
                      <a:lnTo>
                        <a:pt x="376" y="66"/>
                      </a:lnTo>
                      <a:lnTo>
                        <a:pt x="376" y="64"/>
                      </a:lnTo>
                      <a:lnTo>
                        <a:pt x="386" y="43"/>
                      </a:lnTo>
                      <a:lnTo>
                        <a:pt x="399" y="25"/>
                      </a:lnTo>
                      <a:lnTo>
                        <a:pt x="416" y="12"/>
                      </a:lnTo>
                      <a:lnTo>
                        <a:pt x="436" y="8"/>
                      </a:lnTo>
                      <a:lnTo>
                        <a:pt x="453" y="10"/>
                      </a:lnTo>
                      <a:lnTo>
                        <a:pt x="466" y="12"/>
                      </a:lnTo>
                      <a:lnTo>
                        <a:pt x="457" y="22"/>
                      </a:lnTo>
                      <a:lnTo>
                        <a:pt x="449" y="35"/>
                      </a:lnTo>
                      <a:lnTo>
                        <a:pt x="443" y="47"/>
                      </a:lnTo>
                      <a:lnTo>
                        <a:pt x="445" y="48"/>
                      </a:lnTo>
                      <a:lnTo>
                        <a:pt x="445" y="50"/>
                      </a:lnTo>
                      <a:lnTo>
                        <a:pt x="447" y="50"/>
                      </a:lnTo>
                      <a:lnTo>
                        <a:pt x="449" y="50"/>
                      </a:lnTo>
                      <a:lnTo>
                        <a:pt x="451" y="48"/>
                      </a:lnTo>
                      <a:lnTo>
                        <a:pt x="455" y="39"/>
                      </a:lnTo>
                      <a:lnTo>
                        <a:pt x="461" y="29"/>
                      </a:lnTo>
                      <a:lnTo>
                        <a:pt x="466" y="20"/>
                      </a:lnTo>
                      <a:lnTo>
                        <a:pt x="476" y="16"/>
                      </a:lnTo>
                      <a:lnTo>
                        <a:pt x="478" y="16"/>
                      </a:lnTo>
                      <a:lnTo>
                        <a:pt x="480" y="14"/>
                      </a:lnTo>
                      <a:lnTo>
                        <a:pt x="480" y="12"/>
                      </a:lnTo>
                      <a:lnTo>
                        <a:pt x="501" y="12"/>
                      </a:lnTo>
                      <a:lnTo>
                        <a:pt x="518" y="14"/>
                      </a:lnTo>
                      <a:lnTo>
                        <a:pt x="532" y="20"/>
                      </a:lnTo>
                      <a:lnTo>
                        <a:pt x="539" y="25"/>
                      </a:lnTo>
                      <a:lnTo>
                        <a:pt x="545" y="31"/>
                      </a:lnTo>
                      <a:lnTo>
                        <a:pt x="526" y="41"/>
                      </a:lnTo>
                      <a:lnTo>
                        <a:pt x="509" y="54"/>
                      </a:lnTo>
                      <a:lnTo>
                        <a:pt x="509" y="54"/>
                      </a:lnTo>
                      <a:lnTo>
                        <a:pt x="480" y="60"/>
                      </a:lnTo>
                      <a:lnTo>
                        <a:pt x="453" y="71"/>
                      </a:lnTo>
                      <a:lnTo>
                        <a:pt x="428" y="87"/>
                      </a:lnTo>
                      <a:lnTo>
                        <a:pt x="409" y="108"/>
                      </a:lnTo>
                      <a:lnTo>
                        <a:pt x="393" y="135"/>
                      </a:lnTo>
                      <a:lnTo>
                        <a:pt x="392" y="137"/>
                      </a:lnTo>
                      <a:lnTo>
                        <a:pt x="386" y="121"/>
                      </a:lnTo>
                      <a:lnTo>
                        <a:pt x="376" y="108"/>
                      </a:lnTo>
                      <a:lnTo>
                        <a:pt x="363" y="100"/>
                      </a:lnTo>
                      <a:lnTo>
                        <a:pt x="361" y="100"/>
                      </a:lnTo>
                      <a:lnTo>
                        <a:pt x="359" y="100"/>
                      </a:lnTo>
                      <a:lnTo>
                        <a:pt x="359" y="102"/>
                      </a:lnTo>
                      <a:lnTo>
                        <a:pt x="359" y="104"/>
                      </a:lnTo>
                      <a:lnTo>
                        <a:pt x="361" y="106"/>
                      </a:lnTo>
                      <a:lnTo>
                        <a:pt x="374" y="116"/>
                      </a:lnTo>
                      <a:lnTo>
                        <a:pt x="384" y="133"/>
                      </a:lnTo>
                      <a:lnTo>
                        <a:pt x="388" y="150"/>
                      </a:lnTo>
                      <a:lnTo>
                        <a:pt x="382" y="181"/>
                      </a:lnTo>
                      <a:lnTo>
                        <a:pt x="384" y="212"/>
                      </a:lnTo>
                      <a:lnTo>
                        <a:pt x="393" y="240"/>
                      </a:lnTo>
                      <a:lnTo>
                        <a:pt x="374" y="227"/>
                      </a:lnTo>
                      <a:lnTo>
                        <a:pt x="353" y="219"/>
                      </a:lnTo>
                      <a:lnTo>
                        <a:pt x="351" y="219"/>
                      </a:lnTo>
                      <a:lnTo>
                        <a:pt x="349" y="219"/>
                      </a:lnTo>
                      <a:lnTo>
                        <a:pt x="349" y="221"/>
                      </a:lnTo>
                      <a:lnTo>
                        <a:pt x="349" y="223"/>
                      </a:lnTo>
                      <a:lnTo>
                        <a:pt x="351" y="225"/>
                      </a:lnTo>
                      <a:lnTo>
                        <a:pt x="374" y="235"/>
                      </a:lnTo>
                      <a:lnTo>
                        <a:pt x="393" y="250"/>
                      </a:lnTo>
                      <a:lnTo>
                        <a:pt x="407" y="269"/>
                      </a:lnTo>
                      <a:lnTo>
                        <a:pt x="413" y="294"/>
                      </a:lnTo>
                      <a:lnTo>
                        <a:pt x="411" y="313"/>
                      </a:lnTo>
                      <a:lnTo>
                        <a:pt x="407" y="333"/>
                      </a:lnTo>
                      <a:lnTo>
                        <a:pt x="399" y="338"/>
                      </a:lnTo>
                      <a:lnTo>
                        <a:pt x="393" y="344"/>
                      </a:lnTo>
                      <a:lnTo>
                        <a:pt x="390" y="352"/>
                      </a:lnTo>
                      <a:lnTo>
                        <a:pt x="365" y="350"/>
                      </a:lnTo>
                      <a:lnTo>
                        <a:pt x="342" y="340"/>
                      </a:lnTo>
                      <a:lnTo>
                        <a:pt x="328" y="325"/>
                      </a:lnTo>
                      <a:lnTo>
                        <a:pt x="322" y="306"/>
                      </a:lnTo>
                      <a:lnTo>
                        <a:pt x="322" y="288"/>
                      </a:lnTo>
                      <a:lnTo>
                        <a:pt x="332" y="273"/>
                      </a:lnTo>
                      <a:lnTo>
                        <a:pt x="345" y="263"/>
                      </a:lnTo>
                      <a:lnTo>
                        <a:pt x="361" y="258"/>
                      </a:lnTo>
                      <a:lnTo>
                        <a:pt x="363" y="256"/>
                      </a:lnTo>
                      <a:lnTo>
                        <a:pt x="363" y="254"/>
                      </a:lnTo>
                      <a:lnTo>
                        <a:pt x="363" y="252"/>
                      </a:lnTo>
                      <a:lnTo>
                        <a:pt x="361" y="250"/>
                      </a:lnTo>
                      <a:lnTo>
                        <a:pt x="359" y="250"/>
                      </a:lnTo>
                      <a:lnTo>
                        <a:pt x="338" y="260"/>
                      </a:lnTo>
                      <a:lnTo>
                        <a:pt x="322" y="275"/>
                      </a:lnTo>
                      <a:lnTo>
                        <a:pt x="315" y="260"/>
                      </a:lnTo>
                      <a:lnTo>
                        <a:pt x="311" y="242"/>
                      </a:lnTo>
                      <a:lnTo>
                        <a:pt x="315" y="229"/>
                      </a:lnTo>
                      <a:lnTo>
                        <a:pt x="324" y="214"/>
                      </a:lnTo>
                      <a:lnTo>
                        <a:pt x="334" y="208"/>
                      </a:lnTo>
                      <a:lnTo>
                        <a:pt x="343" y="202"/>
                      </a:lnTo>
                      <a:lnTo>
                        <a:pt x="353" y="198"/>
                      </a:lnTo>
                      <a:lnTo>
                        <a:pt x="355" y="196"/>
                      </a:lnTo>
                      <a:lnTo>
                        <a:pt x="355" y="194"/>
                      </a:lnTo>
                      <a:lnTo>
                        <a:pt x="355" y="192"/>
                      </a:lnTo>
                      <a:lnTo>
                        <a:pt x="353" y="192"/>
                      </a:lnTo>
                      <a:lnTo>
                        <a:pt x="351" y="190"/>
                      </a:lnTo>
                      <a:lnTo>
                        <a:pt x="340" y="196"/>
                      </a:lnTo>
                      <a:lnTo>
                        <a:pt x="328" y="202"/>
                      </a:lnTo>
                      <a:lnTo>
                        <a:pt x="322" y="181"/>
                      </a:lnTo>
                      <a:lnTo>
                        <a:pt x="319" y="158"/>
                      </a:lnTo>
                      <a:lnTo>
                        <a:pt x="322" y="137"/>
                      </a:lnTo>
                      <a:lnTo>
                        <a:pt x="330" y="116"/>
                      </a:lnTo>
                      <a:lnTo>
                        <a:pt x="345" y="98"/>
                      </a:lnTo>
                      <a:lnTo>
                        <a:pt x="345" y="94"/>
                      </a:lnTo>
                      <a:lnTo>
                        <a:pt x="345" y="93"/>
                      </a:lnTo>
                      <a:lnTo>
                        <a:pt x="342" y="93"/>
                      </a:lnTo>
                      <a:lnTo>
                        <a:pt x="340" y="93"/>
                      </a:lnTo>
                      <a:lnTo>
                        <a:pt x="324" y="112"/>
                      </a:lnTo>
                      <a:lnTo>
                        <a:pt x="315" y="135"/>
                      </a:lnTo>
                      <a:lnTo>
                        <a:pt x="313" y="158"/>
                      </a:lnTo>
                      <a:lnTo>
                        <a:pt x="317" y="183"/>
                      </a:lnTo>
                      <a:lnTo>
                        <a:pt x="324" y="206"/>
                      </a:lnTo>
                      <a:lnTo>
                        <a:pt x="319" y="212"/>
                      </a:lnTo>
                      <a:lnTo>
                        <a:pt x="313" y="215"/>
                      </a:lnTo>
                      <a:lnTo>
                        <a:pt x="307" y="225"/>
                      </a:lnTo>
                      <a:lnTo>
                        <a:pt x="305" y="233"/>
                      </a:lnTo>
                      <a:lnTo>
                        <a:pt x="280" y="221"/>
                      </a:lnTo>
                      <a:lnTo>
                        <a:pt x="253" y="219"/>
                      </a:lnTo>
                      <a:lnTo>
                        <a:pt x="228" y="229"/>
                      </a:lnTo>
                      <a:lnTo>
                        <a:pt x="207" y="246"/>
                      </a:lnTo>
                      <a:lnTo>
                        <a:pt x="196" y="267"/>
                      </a:lnTo>
                      <a:lnTo>
                        <a:pt x="192" y="290"/>
                      </a:lnTo>
                      <a:lnTo>
                        <a:pt x="192" y="290"/>
                      </a:lnTo>
                      <a:lnTo>
                        <a:pt x="184" y="306"/>
                      </a:lnTo>
                      <a:lnTo>
                        <a:pt x="171" y="321"/>
                      </a:lnTo>
                      <a:lnTo>
                        <a:pt x="155" y="329"/>
                      </a:lnTo>
                      <a:lnTo>
                        <a:pt x="136" y="331"/>
                      </a:lnTo>
                      <a:lnTo>
                        <a:pt x="119" y="323"/>
                      </a:lnTo>
                      <a:lnTo>
                        <a:pt x="103" y="309"/>
                      </a:lnTo>
                      <a:lnTo>
                        <a:pt x="96" y="294"/>
                      </a:lnTo>
                      <a:lnTo>
                        <a:pt x="96" y="273"/>
                      </a:lnTo>
                      <a:lnTo>
                        <a:pt x="96" y="271"/>
                      </a:lnTo>
                      <a:lnTo>
                        <a:pt x="94" y="271"/>
                      </a:lnTo>
                      <a:lnTo>
                        <a:pt x="92" y="269"/>
                      </a:lnTo>
                      <a:lnTo>
                        <a:pt x="90" y="271"/>
                      </a:lnTo>
                      <a:lnTo>
                        <a:pt x="88" y="273"/>
                      </a:lnTo>
                      <a:lnTo>
                        <a:pt x="90" y="294"/>
                      </a:lnTo>
                      <a:lnTo>
                        <a:pt x="98" y="311"/>
                      </a:lnTo>
                      <a:lnTo>
                        <a:pt x="84" y="311"/>
                      </a:lnTo>
                      <a:lnTo>
                        <a:pt x="73" y="315"/>
                      </a:lnTo>
                      <a:lnTo>
                        <a:pt x="61" y="321"/>
                      </a:lnTo>
                      <a:lnTo>
                        <a:pt x="59" y="323"/>
                      </a:lnTo>
                      <a:lnTo>
                        <a:pt x="61" y="327"/>
                      </a:lnTo>
                      <a:lnTo>
                        <a:pt x="63" y="327"/>
                      </a:lnTo>
                      <a:lnTo>
                        <a:pt x="67" y="327"/>
                      </a:lnTo>
                      <a:lnTo>
                        <a:pt x="78" y="319"/>
                      </a:lnTo>
                      <a:lnTo>
                        <a:pt x="90" y="319"/>
                      </a:lnTo>
                      <a:lnTo>
                        <a:pt x="103" y="321"/>
                      </a:lnTo>
                      <a:lnTo>
                        <a:pt x="105" y="321"/>
                      </a:lnTo>
                      <a:lnTo>
                        <a:pt x="113" y="327"/>
                      </a:lnTo>
                      <a:lnTo>
                        <a:pt x="123" y="333"/>
                      </a:lnTo>
                      <a:lnTo>
                        <a:pt x="134" y="336"/>
                      </a:lnTo>
                      <a:lnTo>
                        <a:pt x="153" y="336"/>
                      </a:lnTo>
                      <a:lnTo>
                        <a:pt x="169" y="331"/>
                      </a:lnTo>
                      <a:lnTo>
                        <a:pt x="182" y="317"/>
                      </a:lnTo>
                      <a:lnTo>
                        <a:pt x="194" y="302"/>
                      </a:lnTo>
                      <a:lnTo>
                        <a:pt x="199" y="323"/>
                      </a:lnTo>
                      <a:lnTo>
                        <a:pt x="211" y="340"/>
                      </a:lnTo>
                      <a:lnTo>
                        <a:pt x="215" y="340"/>
                      </a:lnTo>
                      <a:lnTo>
                        <a:pt x="217" y="340"/>
                      </a:lnTo>
                      <a:lnTo>
                        <a:pt x="217" y="338"/>
                      </a:lnTo>
                      <a:lnTo>
                        <a:pt x="217" y="334"/>
                      </a:lnTo>
                      <a:lnTo>
                        <a:pt x="205" y="317"/>
                      </a:lnTo>
                      <a:lnTo>
                        <a:pt x="199" y="296"/>
                      </a:lnTo>
                      <a:lnTo>
                        <a:pt x="199" y="275"/>
                      </a:lnTo>
                      <a:lnTo>
                        <a:pt x="209" y="254"/>
                      </a:lnTo>
                      <a:lnTo>
                        <a:pt x="224" y="238"/>
                      </a:lnTo>
                      <a:lnTo>
                        <a:pt x="242" y="229"/>
                      </a:lnTo>
                      <a:lnTo>
                        <a:pt x="263" y="225"/>
                      </a:lnTo>
                      <a:lnTo>
                        <a:pt x="284" y="229"/>
                      </a:lnTo>
                      <a:lnTo>
                        <a:pt x="303" y="240"/>
                      </a:lnTo>
                      <a:lnTo>
                        <a:pt x="307" y="262"/>
                      </a:lnTo>
                      <a:lnTo>
                        <a:pt x="319" y="281"/>
                      </a:lnTo>
                      <a:lnTo>
                        <a:pt x="317" y="290"/>
                      </a:lnTo>
                      <a:lnTo>
                        <a:pt x="315" y="300"/>
                      </a:lnTo>
                      <a:lnTo>
                        <a:pt x="315" y="309"/>
                      </a:lnTo>
                      <a:lnTo>
                        <a:pt x="317" y="319"/>
                      </a:lnTo>
                      <a:lnTo>
                        <a:pt x="320" y="329"/>
                      </a:lnTo>
                      <a:lnTo>
                        <a:pt x="326" y="336"/>
                      </a:lnTo>
                      <a:lnTo>
                        <a:pt x="328" y="338"/>
                      </a:lnTo>
                      <a:lnTo>
                        <a:pt x="332" y="342"/>
                      </a:lnTo>
                      <a:lnTo>
                        <a:pt x="340" y="348"/>
                      </a:lnTo>
                      <a:lnTo>
                        <a:pt x="347" y="352"/>
                      </a:lnTo>
                      <a:lnTo>
                        <a:pt x="328" y="363"/>
                      </a:lnTo>
                      <a:lnTo>
                        <a:pt x="315" y="379"/>
                      </a:lnTo>
                      <a:lnTo>
                        <a:pt x="299" y="356"/>
                      </a:lnTo>
                      <a:lnTo>
                        <a:pt x="294" y="329"/>
                      </a:lnTo>
                      <a:lnTo>
                        <a:pt x="294" y="327"/>
                      </a:lnTo>
                      <a:lnTo>
                        <a:pt x="294" y="325"/>
                      </a:lnTo>
                      <a:lnTo>
                        <a:pt x="294" y="325"/>
                      </a:lnTo>
                      <a:lnTo>
                        <a:pt x="297" y="306"/>
                      </a:lnTo>
                      <a:lnTo>
                        <a:pt x="305" y="288"/>
                      </a:lnTo>
                      <a:lnTo>
                        <a:pt x="307" y="286"/>
                      </a:lnTo>
                      <a:lnTo>
                        <a:pt x="305" y="285"/>
                      </a:lnTo>
                      <a:lnTo>
                        <a:pt x="303" y="283"/>
                      </a:lnTo>
                      <a:lnTo>
                        <a:pt x="299" y="285"/>
                      </a:lnTo>
                      <a:lnTo>
                        <a:pt x="294" y="294"/>
                      </a:lnTo>
                      <a:lnTo>
                        <a:pt x="290" y="306"/>
                      </a:lnTo>
                      <a:lnTo>
                        <a:pt x="288" y="315"/>
                      </a:lnTo>
                      <a:lnTo>
                        <a:pt x="282" y="308"/>
                      </a:lnTo>
                      <a:lnTo>
                        <a:pt x="274" y="300"/>
                      </a:lnTo>
                      <a:lnTo>
                        <a:pt x="274" y="288"/>
                      </a:lnTo>
                      <a:lnTo>
                        <a:pt x="276" y="275"/>
                      </a:lnTo>
                      <a:lnTo>
                        <a:pt x="280" y="262"/>
                      </a:lnTo>
                      <a:lnTo>
                        <a:pt x="288" y="252"/>
                      </a:lnTo>
                      <a:lnTo>
                        <a:pt x="290" y="250"/>
                      </a:lnTo>
                      <a:lnTo>
                        <a:pt x="290" y="248"/>
                      </a:lnTo>
                      <a:lnTo>
                        <a:pt x="288" y="246"/>
                      </a:lnTo>
                      <a:lnTo>
                        <a:pt x="284" y="246"/>
                      </a:lnTo>
                      <a:lnTo>
                        <a:pt x="274" y="260"/>
                      </a:lnTo>
                      <a:lnTo>
                        <a:pt x="269" y="277"/>
                      </a:lnTo>
                      <a:lnTo>
                        <a:pt x="267" y="294"/>
                      </a:lnTo>
                      <a:lnTo>
                        <a:pt x="251" y="285"/>
                      </a:lnTo>
                      <a:lnTo>
                        <a:pt x="234" y="281"/>
                      </a:lnTo>
                      <a:lnTo>
                        <a:pt x="215" y="283"/>
                      </a:lnTo>
                      <a:lnTo>
                        <a:pt x="213" y="285"/>
                      </a:lnTo>
                      <a:lnTo>
                        <a:pt x="213" y="286"/>
                      </a:lnTo>
                      <a:lnTo>
                        <a:pt x="213" y="288"/>
                      </a:lnTo>
                      <a:lnTo>
                        <a:pt x="215" y="290"/>
                      </a:lnTo>
                      <a:lnTo>
                        <a:pt x="217" y="290"/>
                      </a:lnTo>
                      <a:lnTo>
                        <a:pt x="238" y="288"/>
                      </a:lnTo>
                      <a:lnTo>
                        <a:pt x="257" y="296"/>
                      </a:lnTo>
                      <a:lnTo>
                        <a:pt x="274" y="309"/>
                      </a:lnTo>
                      <a:lnTo>
                        <a:pt x="286" y="327"/>
                      </a:lnTo>
                      <a:lnTo>
                        <a:pt x="294" y="356"/>
                      </a:lnTo>
                      <a:lnTo>
                        <a:pt x="309" y="382"/>
                      </a:lnTo>
                      <a:lnTo>
                        <a:pt x="301" y="386"/>
                      </a:lnTo>
                      <a:lnTo>
                        <a:pt x="292" y="392"/>
                      </a:lnTo>
                      <a:lnTo>
                        <a:pt x="284" y="398"/>
                      </a:lnTo>
                      <a:lnTo>
                        <a:pt x="284" y="398"/>
                      </a:lnTo>
                      <a:lnTo>
                        <a:pt x="261" y="388"/>
                      </a:lnTo>
                      <a:lnTo>
                        <a:pt x="244" y="373"/>
                      </a:lnTo>
                      <a:lnTo>
                        <a:pt x="230" y="354"/>
                      </a:lnTo>
                      <a:lnTo>
                        <a:pt x="228" y="352"/>
                      </a:lnTo>
                      <a:lnTo>
                        <a:pt x="226" y="352"/>
                      </a:lnTo>
                      <a:lnTo>
                        <a:pt x="224" y="354"/>
                      </a:lnTo>
                      <a:lnTo>
                        <a:pt x="224" y="356"/>
                      </a:lnTo>
                      <a:lnTo>
                        <a:pt x="224" y="357"/>
                      </a:lnTo>
                      <a:lnTo>
                        <a:pt x="238" y="377"/>
                      </a:lnTo>
                      <a:lnTo>
                        <a:pt x="255" y="394"/>
                      </a:lnTo>
                      <a:lnTo>
                        <a:pt x="278" y="404"/>
                      </a:lnTo>
                      <a:lnTo>
                        <a:pt x="272" y="411"/>
                      </a:lnTo>
                      <a:lnTo>
                        <a:pt x="247" y="417"/>
                      </a:lnTo>
                      <a:lnTo>
                        <a:pt x="226" y="415"/>
                      </a:lnTo>
                      <a:lnTo>
                        <a:pt x="209" y="409"/>
                      </a:lnTo>
                      <a:lnTo>
                        <a:pt x="196" y="400"/>
                      </a:lnTo>
                      <a:lnTo>
                        <a:pt x="186" y="390"/>
                      </a:lnTo>
                      <a:lnTo>
                        <a:pt x="180" y="381"/>
                      </a:lnTo>
                      <a:lnTo>
                        <a:pt x="176" y="373"/>
                      </a:lnTo>
                      <a:lnTo>
                        <a:pt x="174" y="371"/>
                      </a:lnTo>
                      <a:lnTo>
                        <a:pt x="174" y="371"/>
                      </a:lnTo>
                      <a:lnTo>
                        <a:pt x="173" y="361"/>
                      </a:lnTo>
                      <a:lnTo>
                        <a:pt x="173" y="352"/>
                      </a:lnTo>
                      <a:lnTo>
                        <a:pt x="171" y="350"/>
                      </a:lnTo>
                      <a:lnTo>
                        <a:pt x="169" y="350"/>
                      </a:lnTo>
                      <a:lnTo>
                        <a:pt x="167" y="350"/>
                      </a:lnTo>
                      <a:lnTo>
                        <a:pt x="165" y="350"/>
                      </a:lnTo>
                      <a:lnTo>
                        <a:pt x="165" y="352"/>
                      </a:lnTo>
                      <a:lnTo>
                        <a:pt x="167" y="363"/>
                      </a:lnTo>
                      <a:lnTo>
                        <a:pt x="169" y="373"/>
                      </a:lnTo>
                      <a:lnTo>
                        <a:pt x="173" y="382"/>
                      </a:lnTo>
                      <a:lnTo>
                        <a:pt x="167" y="390"/>
                      </a:lnTo>
                      <a:lnTo>
                        <a:pt x="155" y="400"/>
                      </a:lnTo>
                      <a:lnTo>
                        <a:pt x="138" y="405"/>
                      </a:lnTo>
                      <a:lnTo>
                        <a:pt x="113" y="409"/>
                      </a:lnTo>
                      <a:lnTo>
                        <a:pt x="88" y="407"/>
                      </a:lnTo>
                      <a:lnTo>
                        <a:pt x="69" y="402"/>
                      </a:lnTo>
                      <a:lnTo>
                        <a:pt x="53" y="390"/>
                      </a:lnTo>
                      <a:lnTo>
                        <a:pt x="44" y="379"/>
                      </a:lnTo>
                      <a:lnTo>
                        <a:pt x="36" y="367"/>
                      </a:lnTo>
                      <a:lnTo>
                        <a:pt x="32" y="359"/>
                      </a:lnTo>
                      <a:lnTo>
                        <a:pt x="57" y="367"/>
                      </a:lnTo>
                      <a:lnTo>
                        <a:pt x="82" y="365"/>
                      </a:lnTo>
                      <a:lnTo>
                        <a:pt x="107" y="356"/>
                      </a:lnTo>
                      <a:lnTo>
                        <a:pt x="107" y="354"/>
                      </a:lnTo>
                      <a:lnTo>
                        <a:pt x="107" y="352"/>
                      </a:lnTo>
                      <a:lnTo>
                        <a:pt x="107" y="350"/>
                      </a:lnTo>
                      <a:lnTo>
                        <a:pt x="105" y="348"/>
                      </a:lnTo>
                      <a:lnTo>
                        <a:pt x="103" y="350"/>
                      </a:lnTo>
                      <a:lnTo>
                        <a:pt x="80" y="359"/>
                      </a:lnTo>
                      <a:lnTo>
                        <a:pt x="55" y="359"/>
                      </a:lnTo>
                      <a:lnTo>
                        <a:pt x="32" y="352"/>
                      </a:lnTo>
                      <a:lnTo>
                        <a:pt x="11" y="340"/>
                      </a:lnTo>
                      <a:lnTo>
                        <a:pt x="4" y="321"/>
                      </a:lnTo>
                      <a:lnTo>
                        <a:pt x="0" y="302"/>
                      </a:lnTo>
                      <a:lnTo>
                        <a:pt x="2" y="286"/>
                      </a:lnTo>
                      <a:lnTo>
                        <a:pt x="5" y="279"/>
                      </a:lnTo>
                      <a:lnTo>
                        <a:pt x="21" y="294"/>
                      </a:lnTo>
                      <a:lnTo>
                        <a:pt x="40" y="306"/>
                      </a:lnTo>
                      <a:lnTo>
                        <a:pt x="44" y="306"/>
                      </a:lnTo>
                      <a:lnTo>
                        <a:pt x="44" y="306"/>
                      </a:lnTo>
                      <a:lnTo>
                        <a:pt x="46" y="304"/>
                      </a:lnTo>
                      <a:lnTo>
                        <a:pt x="46" y="302"/>
                      </a:lnTo>
                      <a:lnTo>
                        <a:pt x="44" y="300"/>
                      </a:lnTo>
                      <a:lnTo>
                        <a:pt x="21" y="285"/>
                      </a:lnTo>
                      <a:lnTo>
                        <a:pt x="2" y="263"/>
                      </a:lnTo>
                      <a:lnTo>
                        <a:pt x="0" y="240"/>
                      </a:lnTo>
                      <a:lnTo>
                        <a:pt x="2" y="223"/>
                      </a:lnTo>
                      <a:lnTo>
                        <a:pt x="5" y="212"/>
                      </a:lnTo>
                      <a:lnTo>
                        <a:pt x="9" y="206"/>
                      </a:lnTo>
                      <a:lnTo>
                        <a:pt x="17" y="227"/>
                      </a:lnTo>
                      <a:lnTo>
                        <a:pt x="32" y="246"/>
                      </a:lnTo>
                      <a:lnTo>
                        <a:pt x="52" y="260"/>
                      </a:lnTo>
                      <a:lnTo>
                        <a:pt x="53" y="260"/>
                      </a:lnTo>
                      <a:lnTo>
                        <a:pt x="55" y="260"/>
                      </a:lnTo>
                      <a:lnTo>
                        <a:pt x="55" y="258"/>
                      </a:lnTo>
                      <a:lnTo>
                        <a:pt x="55" y="256"/>
                      </a:lnTo>
                      <a:lnTo>
                        <a:pt x="55" y="254"/>
                      </a:lnTo>
                      <a:lnTo>
                        <a:pt x="36" y="240"/>
                      </a:lnTo>
                      <a:lnTo>
                        <a:pt x="25" y="225"/>
                      </a:lnTo>
                      <a:lnTo>
                        <a:pt x="17" y="206"/>
                      </a:lnTo>
                      <a:lnTo>
                        <a:pt x="13" y="185"/>
                      </a:lnTo>
                      <a:lnTo>
                        <a:pt x="23" y="162"/>
                      </a:lnTo>
                      <a:lnTo>
                        <a:pt x="34" y="146"/>
                      </a:lnTo>
                      <a:lnTo>
                        <a:pt x="48" y="137"/>
                      </a:lnTo>
                      <a:lnTo>
                        <a:pt x="59" y="131"/>
                      </a:lnTo>
                      <a:lnTo>
                        <a:pt x="63" y="150"/>
                      </a:lnTo>
                      <a:lnTo>
                        <a:pt x="71" y="167"/>
                      </a:lnTo>
                      <a:lnTo>
                        <a:pt x="73" y="169"/>
                      </a:lnTo>
                      <a:lnTo>
                        <a:pt x="75" y="169"/>
                      </a:lnTo>
                      <a:lnTo>
                        <a:pt x="77" y="169"/>
                      </a:lnTo>
                      <a:lnTo>
                        <a:pt x="77" y="167"/>
                      </a:lnTo>
                      <a:lnTo>
                        <a:pt x="77" y="166"/>
                      </a:lnTo>
                      <a:lnTo>
                        <a:pt x="67" y="142"/>
                      </a:lnTo>
                      <a:lnTo>
                        <a:pt x="65" y="119"/>
                      </a:lnTo>
                      <a:lnTo>
                        <a:pt x="75" y="98"/>
                      </a:lnTo>
                      <a:lnTo>
                        <a:pt x="86" y="85"/>
                      </a:lnTo>
                      <a:lnTo>
                        <a:pt x="102" y="75"/>
                      </a:lnTo>
                      <a:lnTo>
                        <a:pt x="113" y="71"/>
                      </a:lnTo>
                      <a:lnTo>
                        <a:pt x="125" y="68"/>
                      </a:lnTo>
                      <a:lnTo>
                        <a:pt x="132" y="68"/>
                      </a:lnTo>
                      <a:lnTo>
                        <a:pt x="126" y="94"/>
                      </a:lnTo>
                      <a:lnTo>
                        <a:pt x="126" y="119"/>
                      </a:lnTo>
                      <a:lnTo>
                        <a:pt x="126" y="121"/>
                      </a:lnTo>
                      <a:lnTo>
                        <a:pt x="128" y="121"/>
                      </a:lnTo>
                      <a:lnTo>
                        <a:pt x="130" y="121"/>
                      </a:lnTo>
                      <a:lnTo>
                        <a:pt x="132" y="121"/>
                      </a:lnTo>
                      <a:lnTo>
                        <a:pt x="132" y="119"/>
                      </a:lnTo>
                      <a:lnTo>
                        <a:pt x="134" y="98"/>
                      </a:lnTo>
                      <a:lnTo>
                        <a:pt x="136" y="79"/>
                      </a:lnTo>
                      <a:lnTo>
                        <a:pt x="144" y="58"/>
                      </a:lnTo>
                      <a:lnTo>
                        <a:pt x="169" y="37"/>
                      </a:lnTo>
                      <a:lnTo>
                        <a:pt x="192" y="25"/>
                      </a:lnTo>
                      <a:lnTo>
                        <a:pt x="215" y="22"/>
                      </a:lnTo>
                      <a:lnTo>
                        <a:pt x="236" y="23"/>
                      </a:lnTo>
                      <a:lnTo>
                        <a:pt x="251" y="27"/>
                      </a:lnTo>
                      <a:lnTo>
                        <a:pt x="263" y="31"/>
                      </a:lnTo>
                      <a:lnTo>
                        <a:pt x="259" y="43"/>
                      </a:lnTo>
                      <a:lnTo>
                        <a:pt x="255" y="52"/>
                      </a:lnTo>
                      <a:lnTo>
                        <a:pt x="255" y="56"/>
                      </a:lnTo>
                      <a:lnTo>
                        <a:pt x="257" y="56"/>
                      </a:lnTo>
                      <a:lnTo>
                        <a:pt x="259" y="58"/>
                      </a:lnTo>
                      <a:lnTo>
                        <a:pt x="261" y="56"/>
                      </a:lnTo>
                      <a:lnTo>
                        <a:pt x="261" y="54"/>
                      </a:lnTo>
                      <a:lnTo>
                        <a:pt x="265" y="45"/>
                      </a:lnTo>
                      <a:lnTo>
                        <a:pt x="269" y="35"/>
                      </a:lnTo>
                      <a:lnTo>
                        <a:pt x="269" y="35"/>
                      </a:lnTo>
                      <a:lnTo>
                        <a:pt x="294" y="16"/>
                      </a:lnTo>
                      <a:lnTo>
                        <a:pt x="317" y="4"/>
                      </a:lnTo>
                      <a:lnTo>
                        <a:pt x="34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59" name="Freeform 28"/>
                <p:cNvSpPr>
                  <a:spLocks/>
                </p:cNvSpPr>
                <p:nvPr/>
              </p:nvSpPr>
              <p:spPr bwMode="auto">
                <a:xfrm>
                  <a:off x="2249488" y="4229100"/>
                  <a:ext cx="698500" cy="493713"/>
                </a:xfrm>
                <a:custGeom>
                  <a:avLst/>
                  <a:gdLst>
                    <a:gd name="T0" fmla="*/ 360 w 440"/>
                    <a:gd name="T1" fmla="*/ 87 h 311"/>
                    <a:gd name="T2" fmla="*/ 338 w 440"/>
                    <a:gd name="T3" fmla="*/ 66 h 311"/>
                    <a:gd name="T4" fmla="*/ 283 w 440"/>
                    <a:gd name="T5" fmla="*/ 104 h 311"/>
                    <a:gd name="T6" fmla="*/ 269 w 440"/>
                    <a:gd name="T7" fmla="*/ 79 h 311"/>
                    <a:gd name="T8" fmla="*/ 169 w 440"/>
                    <a:gd name="T9" fmla="*/ 114 h 311"/>
                    <a:gd name="T10" fmla="*/ 137 w 440"/>
                    <a:gd name="T11" fmla="*/ 150 h 311"/>
                    <a:gd name="T12" fmla="*/ 87 w 440"/>
                    <a:gd name="T13" fmla="*/ 206 h 311"/>
                    <a:gd name="T14" fmla="*/ 25 w 440"/>
                    <a:gd name="T15" fmla="*/ 202 h 311"/>
                    <a:gd name="T16" fmla="*/ 77 w 440"/>
                    <a:gd name="T17" fmla="*/ 265 h 311"/>
                    <a:gd name="T18" fmla="*/ 79 w 440"/>
                    <a:gd name="T19" fmla="*/ 227 h 311"/>
                    <a:gd name="T20" fmla="*/ 116 w 440"/>
                    <a:gd name="T21" fmla="*/ 198 h 311"/>
                    <a:gd name="T22" fmla="*/ 160 w 440"/>
                    <a:gd name="T23" fmla="*/ 206 h 311"/>
                    <a:gd name="T24" fmla="*/ 146 w 440"/>
                    <a:gd name="T25" fmla="*/ 146 h 311"/>
                    <a:gd name="T26" fmla="*/ 225 w 440"/>
                    <a:gd name="T27" fmla="*/ 121 h 311"/>
                    <a:gd name="T28" fmla="*/ 344 w 440"/>
                    <a:gd name="T29" fmla="*/ 100 h 311"/>
                    <a:gd name="T30" fmla="*/ 440 w 440"/>
                    <a:gd name="T31" fmla="*/ 79 h 311"/>
                    <a:gd name="T32" fmla="*/ 371 w 440"/>
                    <a:gd name="T33" fmla="*/ 148 h 311"/>
                    <a:gd name="T34" fmla="*/ 421 w 440"/>
                    <a:gd name="T35" fmla="*/ 129 h 311"/>
                    <a:gd name="T36" fmla="*/ 394 w 440"/>
                    <a:gd name="T37" fmla="*/ 223 h 311"/>
                    <a:gd name="T38" fmla="*/ 342 w 440"/>
                    <a:gd name="T39" fmla="*/ 194 h 311"/>
                    <a:gd name="T40" fmla="*/ 371 w 440"/>
                    <a:gd name="T41" fmla="*/ 229 h 311"/>
                    <a:gd name="T42" fmla="*/ 298 w 440"/>
                    <a:gd name="T43" fmla="*/ 214 h 311"/>
                    <a:gd name="T44" fmla="*/ 304 w 440"/>
                    <a:gd name="T45" fmla="*/ 235 h 311"/>
                    <a:gd name="T46" fmla="*/ 250 w 440"/>
                    <a:gd name="T47" fmla="*/ 256 h 311"/>
                    <a:gd name="T48" fmla="*/ 231 w 440"/>
                    <a:gd name="T49" fmla="*/ 246 h 311"/>
                    <a:gd name="T50" fmla="*/ 171 w 440"/>
                    <a:gd name="T51" fmla="*/ 265 h 311"/>
                    <a:gd name="T52" fmla="*/ 179 w 440"/>
                    <a:gd name="T53" fmla="*/ 304 h 311"/>
                    <a:gd name="T54" fmla="*/ 158 w 440"/>
                    <a:gd name="T55" fmla="*/ 252 h 311"/>
                    <a:gd name="T56" fmla="*/ 260 w 440"/>
                    <a:gd name="T57" fmla="*/ 204 h 311"/>
                    <a:gd name="T58" fmla="*/ 352 w 440"/>
                    <a:gd name="T59" fmla="*/ 164 h 311"/>
                    <a:gd name="T60" fmla="*/ 373 w 440"/>
                    <a:gd name="T61" fmla="*/ 167 h 311"/>
                    <a:gd name="T62" fmla="*/ 369 w 440"/>
                    <a:gd name="T63" fmla="*/ 118 h 311"/>
                    <a:gd name="T64" fmla="*/ 310 w 440"/>
                    <a:gd name="T65" fmla="*/ 169 h 311"/>
                    <a:gd name="T66" fmla="*/ 248 w 440"/>
                    <a:gd name="T67" fmla="*/ 160 h 311"/>
                    <a:gd name="T68" fmla="*/ 212 w 440"/>
                    <a:gd name="T69" fmla="*/ 196 h 311"/>
                    <a:gd name="T70" fmla="*/ 183 w 440"/>
                    <a:gd name="T71" fmla="*/ 160 h 311"/>
                    <a:gd name="T72" fmla="*/ 194 w 440"/>
                    <a:gd name="T73" fmla="*/ 227 h 311"/>
                    <a:gd name="T74" fmla="*/ 110 w 440"/>
                    <a:gd name="T75" fmla="*/ 225 h 311"/>
                    <a:gd name="T76" fmla="*/ 121 w 440"/>
                    <a:gd name="T77" fmla="*/ 279 h 311"/>
                    <a:gd name="T78" fmla="*/ 39 w 440"/>
                    <a:gd name="T79" fmla="*/ 262 h 311"/>
                    <a:gd name="T80" fmla="*/ 33 w 440"/>
                    <a:gd name="T81" fmla="*/ 225 h 311"/>
                    <a:gd name="T82" fmla="*/ 25 w 440"/>
                    <a:gd name="T83" fmla="*/ 248 h 311"/>
                    <a:gd name="T84" fmla="*/ 0 w 440"/>
                    <a:gd name="T85" fmla="*/ 200 h 311"/>
                    <a:gd name="T86" fmla="*/ 31 w 440"/>
                    <a:gd name="T87" fmla="*/ 177 h 311"/>
                    <a:gd name="T88" fmla="*/ 45 w 440"/>
                    <a:gd name="T89" fmla="*/ 119 h 311"/>
                    <a:gd name="T90" fmla="*/ 60 w 440"/>
                    <a:gd name="T91" fmla="*/ 125 h 311"/>
                    <a:gd name="T92" fmla="*/ 66 w 440"/>
                    <a:gd name="T93" fmla="*/ 118 h 311"/>
                    <a:gd name="T94" fmla="*/ 137 w 440"/>
                    <a:gd name="T95" fmla="*/ 71 h 311"/>
                    <a:gd name="T96" fmla="*/ 137 w 440"/>
                    <a:gd name="T97" fmla="*/ 104 h 311"/>
                    <a:gd name="T98" fmla="*/ 156 w 440"/>
                    <a:gd name="T99" fmla="*/ 56 h 311"/>
                    <a:gd name="T100" fmla="*/ 206 w 440"/>
                    <a:gd name="T101" fmla="*/ 52 h 311"/>
                    <a:gd name="T102" fmla="*/ 212 w 440"/>
                    <a:gd name="T103" fmla="*/ 79 h 311"/>
                    <a:gd name="T104" fmla="*/ 242 w 440"/>
                    <a:gd name="T105" fmla="*/ 31 h 311"/>
                    <a:gd name="T106" fmla="*/ 302 w 440"/>
                    <a:gd name="T107" fmla="*/ 58 h 311"/>
                    <a:gd name="T108" fmla="*/ 304 w 440"/>
                    <a:gd name="T109" fmla="*/ 47 h 3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440" h="311">
                      <a:moveTo>
                        <a:pt x="352" y="0"/>
                      </a:moveTo>
                      <a:lnTo>
                        <a:pt x="367" y="8"/>
                      </a:lnTo>
                      <a:lnTo>
                        <a:pt x="379" y="23"/>
                      </a:lnTo>
                      <a:lnTo>
                        <a:pt x="383" y="43"/>
                      </a:lnTo>
                      <a:lnTo>
                        <a:pt x="381" y="62"/>
                      </a:lnTo>
                      <a:lnTo>
                        <a:pt x="373" y="77"/>
                      </a:lnTo>
                      <a:lnTo>
                        <a:pt x="360" y="87"/>
                      </a:lnTo>
                      <a:lnTo>
                        <a:pt x="342" y="95"/>
                      </a:lnTo>
                      <a:lnTo>
                        <a:pt x="325" y="96"/>
                      </a:lnTo>
                      <a:lnTo>
                        <a:pt x="331" y="89"/>
                      </a:lnTo>
                      <a:lnTo>
                        <a:pt x="336" y="81"/>
                      </a:lnTo>
                      <a:lnTo>
                        <a:pt x="340" y="70"/>
                      </a:lnTo>
                      <a:lnTo>
                        <a:pt x="340" y="68"/>
                      </a:lnTo>
                      <a:lnTo>
                        <a:pt x="338" y="66"/>
                      </a:lnTo>
                      <a:lnTo>
                        <a:pt x="336" y="66"/>
                      </a:lnTo>
                      <a:lnTo>
                        <a:pt x="335" y="66"/>
                      </a:lnTo>
                      <a:lnTo>
                        <a:pt x="333" y="68"/>
                      </a:lnTo>
                      <a:lnTo>
                        <a:pt x="325" y="85"/>
                      </a:lnTo>
                      <a:lnTo>
                        <a:pt x="313" y="96"/>
                      </a:lnTo>
                      <a:lnTo>
                        <a:pt x="298" y="102"/>
                      </a:lnTo>
                      <a:lnTo>
                        <a:pt x="283" y="104"/>
                      </a:lnTo>
                      <a:lnTo>
                        <a:pt x="264" y="102"/>
                      </a:lnTo>
                      <a:lnTo>
                        <a:pt x="269" y="93"/>
                      </a:lnTo>
                      <a:lnTo>
                        <a:pt x="275" y="83"/>
                      </a:lnTo>
                      <a:lnTo>
                        <a:pt x="275" y="81"/>
                      </a:lnTo>
                      <a:lnTo>
                        <a:pt x="273" y="79"/>
                      </a:lnTo>
                      <a:lnTo>
                        <a:pt x="271" y="79"/>
                      </a:lnTo>
                      <a:lnTo>
                        <a:pt x="269" y="79"/>
                      </a:lnTo>
                      <a:lnTo>
                        <a:pt x="267" y="81"/>
                      </a:lnTo>
                      <a:lnTo>
                        <a:pt x="258" y="100"/>
                      </a:lnTo>
                      <a:lnTo>
                        <a:pt x="240" y="110"/>
                      </a:lnTo>
                      <a:lnTo>
                        <a:pt x="219" y="116"/>
                      </a:lnTo>
                      <a:lnTo>
                        <a:pt x="202" y="114"/>
                      </a:lnTo>
                      <a:lnTo>
                        <a:pt x="187" y="112"/>
                      </a:lnTo>
                      <a:lnTo>
                        <a:pt x="169" y="114"/>
                      </a:lnTo>
                      <a:lnTo>
                        <a:pt x="162" y="118"/>
                      </a:lnTo>
                      <a:lnTo>
                        <a:pt x="154" y="121"/>
                      </a:lnTo>
                      <a:lnTo>
                        <a:pt x="150" y="127"/>
                      </a:lnTo>
                      <a:lnTo>
                        <a:pt x="144" y="135"/>
                      </a:lnTo>
                      <a:lnTo>
                        <a:pt x="141" y="143"/>
                      </a:lnTo>
                      <a:lnTo>
                        <a:pt x="141" y="144"/>
                      </a:lnTo>
                      <a:lnTo>
                        <a:pt x="137" y="150"/>
                      </a:lnTo>
                      <a:lnTo>
                        <a:pt x="135" y="158"/>
                      </a:lnTo>
                      <a:lnTo>
                        <a:pt x="129" y="169"/>
                      </a:lnTo>
                      <a:lnTo>
                        <a:pt x="123" y="181"/>
                      </a:lnTo>
                      <a:lnTo>
                        <a:pt x="114" y="190"/>
                      </a:lnTo>
                      <a:lnTo>
                        <a:pt x="100" y="198"/>
                      </a:lnTo>
                      <a:lnTo>
                        <a:pt x="87" y="206"/>
                      </a:lnTo>
                      <a:lnTo>
                        <a:pt x="87" y="206"/>
                      </a:lnTo>
                      <a:lnTo>
                        <a:pt x="68" y="208"/>
                      </a:lnTo>
                      <a:lnTo>
                        <a:pt x="48" y="206"/>
                      </a:lnTo>
                      <a:lnTo>
                        <a:pt x="31" y="198"/>
                      </a:lnTo>
                      <a:lnTo>
                        <a:pt x="29" y="198"/>
                      </a:lnTo>
                      <a:lnTo>
                        <a:pt x="27" y="198"/>
                      </a:lnTo>
                      <a:lnTo>
                        <a:pt x="25" y="200"/>
                      </a:lnTo>
                      <a:lnTo>
                        <a:pt x="25" y="202"/>
                      </a:lnTo>
                      <a:lnTo>
                        <a:pt x="27" y="202"/>
                      </a:lnTo>
                      <a:lnTo>
                        <a:pt x="43" y="212"/>
                      </a:lnTo>
                      <a:lnTo>
                        <a:pt x="60" y="215"/>
                      </a:lnTo>
                      <a:lnTo>
                        <a:pt x="77" y="215"/>
                      </a:lnTo>
                      <a:lnTo>
                        <a:pt x="75" y="221"/>
                      </a:lnTo>
                      <a:lnTo>
                        <a:pt x="71" y="242"/>
                      </a:lnTo>
                      <a:lnTo>
                        <a:pt x="77" y="265"/>
                      </a:lnTo>
                      <a:lnTo>
                        <a:pt x="79" y="265"/>
                      </a:lnTo>
                      <a:lnTo>
                        <a:pt x="81" y="265"/>
                      </a:lnTo>
                      <a:lnTo>
                        <a:pt x="81" y="265"/>
                      </a:lnTo>
                      <a:lnTo>
                        <a:pt x="83" y="263"/>
                      </a:lnTo>
                      <a:lnTo>
                        <a:pt x="83" y="262"/>
                      </a:lnTo>
                      <a:lnTo>
                        <a:pt x="79" y="244"/>
                      </a:lnTo>
                      <a:lnTo>
                        <a:pt x="79" y="227"/>
                      </a:lnTo>
                      <a:lnTo>
                        <a:pt x="87" y="214"/>
                      </a:lnTo>
                      <a:lnTo>
                        <a:pt x="89" y="214"/>
                      </a:lnTo>
                      <a:lnTo>
                        <a:pt x="91" y="212"/>
                      </a:lnTo>
                      <a:lnTo>
                        <a:pt x="91" y="210"/>
                      </a:lnTo>
                      <a:lnTo>
                        <a:pt x="94" y="208"/>
                      </a:lnTo>
                      <a:lnTo>
                        <a:pt x="100" y="206"/>
                      </a:lnTo>
                      <a:lnTo>
                        <a:pt x="116" y="198"/>
                      </a:lnTo>
                      <a:lnTo>
                        <a:pt x="127" y="187"/>
                      </a:lnTo>
                      <a:lnTo>
                        <a:pt x="135" y="173"/>
                      </a:lnTo>
                      <a:lnTo>
                        <a:pt x="143" y="192"/>
                      </a:lnTo>
                      <a:lnTo>
                        <a:pt x="154" y="208"/>
                      </a:lnTo>
                      <a:lnTo>
                        <a:pt x="156" y="210"/>
                      </a:lnTo>
                      <a:lnTo>
                        <a:pt x="158" y="210"/>
                      </a:lnTo>
                      <a:lnTo>
                        <a:pt x="160" y="206"/>
                      </a:lnTo>
                      <a:lnTo>
                        <a:pt x="158" y="204"/>
                      </a:lnTo>
                      <a:lnTo>
                        <a:pt x="146" y="189"/>
                      </a:lnTo>
                      <a:lnTo>
                        <a:pt x="141" y="169"/>
                      </a:lnTo>
                      <a:lnTo>
                        <a:pt x="143" y="150"/>
                      </a:lnTo>
                      <a:lnTo>
                        <a:pt x="144" y="150"/>
                      </a:lnTo>
                      <a:lnTo>
                        <a:pt x="146" y="146"/>
                      </a:lnTo>
                      <a:lnTo>
                        <a:pt x="146" y="146"/>
                      </a:lnTo>
                      <a:lnTo>
                        <a:pt x="150" y="139"/>
                      </a:lnTo>
                      <a:lnTo>
                        <a:pt x="156" y="131"/>
                      </a:lnTo>
                      <a:lnTo>
                        <a:pt x="164" y="125"/>
                      </a:lnTo>
                      <a:lnTo>
                        <a:pt x="171" y="121"/>
                      </a:lnTo>
                      <a:lnTo>
                        <a:pt x="189" y="118"/>
                      </a:lnTo>
                      <a:lnTo>
                        <a:pt x="206" y="119"/>
                      </a:lnTo>
                      <a:lnTo>
                        <a:pt x="225" y="121"/>
                      </a:lnTo>
                      <a:lnTo>
                        <a:pt x="244" y="118"/>
                      </a:lnTo>
                      <a:lnTo>
                        <a:pt x="260" y="106"/>
                      </a:lnTo>
                      <a:lnTo>
                        <a:pt x="279" y="112"/>
                      </a:lnTo>
                      <a:lnTo>
                        <a:pt x="300" y="110"/>
                      </a:lnTo>
                      <a:lnTo>
                        <a:pt x="317" y="102"/>
                      </a:lnTo>
                      <a:lnTo>
                        <a:pt x="317" y="102"/>
                      </a:lnTo>
                      <a:lnTo>
                        <a:pt x="344" y="100"/>
                      </a:lnTo>
                      <a:lnTo>
                        <a:pt x="367" y="91"/>
                      </a:lnTo>
                      <a:lnTo>
                        <a:pt x="383" y="73"/>
                      </a:lnTo>
                      <a:lnTo>
                        <a:pt x="383" y="75"/>
                      </a:lnTo>
                      <a:lnTo>
                        <a:pt x="385" y="77"/>
                      </a:lnTo>
                      <a:lnTo>
                        <a:pt x="402" y="81"/>
                      </a:lnTo>
                      <a:lnTo>
                        <a:pt x="421" y="81"/>
                      </a:lnTo>
                      <a:lnTo>
                        <a:pt x="440" y="79"/>
                      </a:lnTo>
                      <a:lnTo>
                        <a:pt x="431" y="91"/>
                      </a:lnTo>
                      <a:lnTo>
                        <a:pt x="423" y="102"/>
                      </a:lnTo>
                      <a:lnTo>
                        <a:pt x="421" y="116"/>
                      </a:lnTo>
                      <a:lnTo>
                        <a:pt x="409" y="133"/>
                      </a:lnTo>
                      <a:lnTo>
                        <a:pt x="392" y="143"/>
                      </a:lnTo>
                      <a:lnTo>
                        <a:pt x="373" y="146"/>
                      </a:lnTo>
                      <a:lnTo>
                        <a:pt x="371" y="148"/>
                      </a:lnTo>
                      <a:lnTo>
                        <a:pt x="371" y="148"/>
                      </a:lnTo>
                      <a:lnTo>
                        <a:pt x="371" y="152"/>
                      </a:lnTo>
                      <a:lnTo>
                        <a:pt x="371" y="152"/>
                      </a:lnTo>
                      <a:lnTo>
                        <a:pt x="373" y="154"/>
                      </a:lnTo>
                      <a:lnTo>
                        <a:pt x="392" y="150"/>
                      </a:lnTo>
                      <a:lnTo>
                        <a:pt x="408" y="143"/>
                      </a:lnTo>
                      <a:lnTo>
                        <a:pt x="421" y="129"/>
                      </a:lnTo>
                      <a:lnTo>
                        <a:pt x="423" y="137"/>
                      </a:lnTo>
                      <a:lnTo>
                        <a:pt x="425" y="146"/>
                      </a:lnTo>
                      <a:lnTo>
                        <a:pt x="419" y="167"/>
                      </a:lnTo>
                      <a:lnTo>
                        <a:pt x="419" y="189"/>
                      </a:lnTo>
                      <a:lnTo>
                        <a:pt x="425" y="208"/>
                      </a:lnTo>
                      <a:lnTo>
                        <a:pt x="409" y="217"/>
                      </a:lnTo>
                      <a:lnTo>
                        <a:pt x="394" y="223"/>
                      </a:lnTo>
                      <a:lnTo>
                        <a:pt x="377" y="223"/>
                      </a:lnTo>
                      <a:lnTo>
                        <a:pt x="361" y="215"/>
                      </a:lnTo>
                      <a:lnTo>
                        <a:pt x="356" y="210"/>
                      </a:lnTo>
                      <a:lnTo>
                        <a:pt x="350" y="204"/>
                      </a:lnTo>
                      <a:lnTo>
                        <a:pt x="346" y="196"/>
                      </a:lnTo>
                      <a:lnTo>
                        <a:pt x="344" y="194"/>
                      </a:lnTo>
                      <a:lnTo>
                        <a:pt x="342" y="194"/>
                      </a:lnTo>
                      <a:lnTo>
                        <a:pt x="340" y="196"/>
                      </a:lnTo>
                      <a:lnTo>
                        <a:pt x="340" y="198"/>
                      </a:lnTo>
                      <a:lnTo>
                        <a:pt x="340" y="200"/>
                      </a:lnTo>
                      <a:lnTo>
                        <a:pt x="348" y="210"/>
                      </a:lnTo>
                      <a:lnTo>
                        <a:pt x="356" y="219"/>
                      </a:lnTo>
                      <a:lnTo>
                        <a:pt x="367" y="227"/>
                      </a:lnTo>
                      <a:lnTo>
                        <a:pt x="371" y="229"/>
                      </a:lnTo>
                      <a:lnTo>
                        <a:pt x="367" y="231"/>
                      </a:lnTo>
                      <a:lnTo>
                        <a:pt x="350" y="238"/>
                      </a:lnTo>
                      <a:lnTo>
                        <a:pt x="333" y="240"/>
                      </a:lnTo>
                      <a:lnTo>
                        <a:pt x="313" y="233"/>
                      </a:lnTo>
                      <a:lnTo>
                        <a:pt x="308" y="227"/>
                      </a:lnTo>
                      <a:lnTo>
                        <a:pt x="302" y="221"/>
                      </a:lnTo>
                      <a:lnTo>
                        <a:pt x="298" y="214"/>
                      </a:lnTo>
                      <a:lnTo>
                        <a:pt x="296" y="212"/>
                      </a:lnTo>
                      <a:lnTo>
                        <a:pt x="294" y="212"/>
                      </a:lnTo>
                      <a:lnTo>
                        <a:pt x="292" y="212"/>
                      </a:lnTo>
                      <a:lnTo>
                        <a:pt x="290" y="214"/>
                      </a:lnTo>
                      <a:lnTo>
                        <a:pt x="292" y="215"/>
                      </a:lnTo>
                      <a:lnTo>
                        <a:pt x="298" y="227"/>
                      </a:lnTo>
                      <a:lnTo>
                        <a:pt x="304" y="235"/>
                      </a:lnTo>
                      <a:lnTo>
                        <a:pt x="312" y="240"/>
                      </a:lnTo>
                      <a:lnTo>
                        <a:pt x="321" y="244"/>
                      </a:lnTo>
                      <a:lnTo>
                        <a:pt x="308" y="254"/>
                      </a:lnTo>
                      <a:lnTo>
                        <a:pt x="292" y="262"/>
                      </a:lnTo>
                      <a:lnTo>
                        <a:pt x="275" y="265"/>
                      </a:lnTo>
                      <a:lnTo>
                        <a:pt x="258" y="260"/>
                      </a:lnTo>
                      <a:lnTo>
                        <a:pt x="250" y="256"/>
                      </a:lnTo>
                      <a:lnTo>
                        <a:pt x="242" y="250"/>
                      </a:lnTo>
                      <a:lnTo>
                        <a:pt x="237" y="242"/>
                      </a:lnTo>
                      <a:lnTo>
                        <a:pt x="235" y="240"/>
                      </a:lnTo>
                      <a:lnTo>
                        <a:pt x="233" y="240"/>
                      </a:lnTo>
                      <a:lnTo>
                        <a:pt x="231" y="242"/>
                      </a:lnTo>
                      <a:lnTo>
                        <a:pt x="231" y="244"/>
                      </a:lnTo>
                      <a:lnTo>
                        <a:pt x="231" y="246"/>
                      </a:lnTo>
                      <a:lnTo>
                        <a:pt x="239" y="254"/>
                      </a:lnTo>
                      <a:lnTo>
                        <a:pt x="246" y="262"/>
                      </a:lnTo>
                      <a:lnTo>
                        <a:pt x="256" y="265"/>
                      </a:lnTo>
                      <a:lnTo>
                        <a:pt x="235" y="281"/>
                      </a:lnTo>
                      <a:lnTo>
                        <a:pt x="214" y="285"/>
                      </a:lnTo>
                      <a:lnTo>
                        <a:pt x="192" y="281"/>
                      </a:lnTo>
                      <a:lnTo>
                        <a:pt x="171" y="265"/>
                      </a:lnTo>
                      <a:lnTo>
                        <a:pt x="169" y="265"/>
                      </a:lnTo>
                      <a:lnTo>
                        <a:pt x="167" y="265"/>
                      </a:lnTo>
                      <a:lnTo>
                        <a:pt x="166" y="269"/>
                      </a:lnTo>
                      <a:lnTo>
                        <a:pt x="167" y="271"/>
                      </a:lnTo>
                      <a:lnTo>
                        <a:pt x="183" y="283"/>
                      </a:lnTo>
                      <a:lnTo>
                        <a:pt x="198" y="290"/>
                      </a:lnTo>
                      <a:lnTo>
                        <a:pt x="179" y="304"/>
                      </a:lnTo>
                      <a:lnTo>
                        <a:pt x="156" y="311"/>
                      </a:lnTo>
                      <a:lnTo>
                        <a:pt x="135" y="308"/>
                      </a:lnTo>
                      <a:lnTo>
                        <a:pt x="112" y="296"/>
                      </a:lnTo>
                      <a:lnTo>
                        <a:pt x="125" y="283"/>
                      </a:lnTo>
                      <a:lnTo>
                        <a:pt x="135" y="267"/>
                      </a:lnTo>
                      <a:lnTo>
                        <a:pt x="137" y="248"/>
                      </a:lnTo>
                      <a:lnTo>
                        <a:pt x="158" y="252"/>
                      </a:lnTo>
                      <a:lnTo>
                        <a:pt x="177" y="246"/>
                      </a:lnTo>
                      <a:lnTo>
                        <a:pt x="194" y="237"/>
                      </a:lnTo>
                      <a:lnTo>
                        <a:pt x="208" y="223"/>
                      </a:lnTo>
                      <a:lnTo>
                        <a:pt x="212" y="204"/>
                      </a:lnTo>
                      <a:lnTo>
                        <a:pt x="219" y="208"/>
                      </a:lnTo>
                      <a:lnTo>
                        <a:pt x="239" y="208"/>
                      </a:lnTo>
                      <a:lnTo>
                        <a:pt x="260" y="204"/>
                      </a:lnTo>
                      <a:lnTo>
                        <a:pt x="275" y="192"/>
                      </a:lnTo>
                      <a:lnTo>
                        <a:pt x="287" y="175"/>
                      </a:lnTo>
                      <a:lnTo>
                        <a:pt x="298" y="177"/>
                      </a:lnTo>
                      <a:lnTo>
                        <a:pt x="319" y="175"/>
                      </a:lnTo>
                      <a:lnTo>
                        <a:pt x="336" y="167"/>
                      </a:lnTo>
                      <a:lnTo>
                        <a:pt x="338" y="166"/>
                      </a:lnTo>
                      <a:lnTo>
                        <a:pt x="352" y="164"/>
                      </a:lnTo>
                      <a:lnTo>
                        <a:pt x="363" y="169"/>
                      </a:lnTo>
                      <a:lnTo>
                        <a:pt x="373" y="177"/>
                      </a:lnTo>
                      <a:lnTo>
                        <a:pt x="377" y="177"/>
                      </a:lnTo>
                      <a:lnTo>
                        <a:pt x="379" y="177"/>
                      </a:lnTo>
                      <a:lnTo>
                        <a:pt x="379" y="175"/>
                      </a:lnTo>
                      <a:lnTo>
                        <a:pt x="379" y="171"/>
                      </a:lnTo>
                      <a:lnTo>
                        <a:pt x="373" y="167"/>
                      </a:lnTo>
                      <a:lnTo>
                        <a:pt x="365" y="162"/>
                      </a:lnTo>
                      <a:lnTo>
                        <a:pt x="358" y="158"/>
                      </a:lnTo>
                      <a:lnTo>
                        <a:pt x="348" y="156"/>
                      </a:lnTo>
                      <a:lnTo>
                        <a:pt x="361" y="141"/>
                      </a:lnTo>
                      <a:lnTo>
                        <a:pt x="371" y="123"/>
                      </a:lnTo>
                      <a:lnTo>
                        <a:pt x="371" y="119"/>
                      </a:lnTo>
                      <a:lnTo>
                        <a:pt x="369" y="118"/>
                      </a:lnTo>
                      <a:lnTo>
                        <a:pt x="367" y="118"/>
                      </a:lnTo>
                      <a:lnTo>
                        <a:pt x="365" y="118"/>
                      </a:lnTo>
                      <a:lnTo>
                        <a:pt x="365" y="119"/>
                      </a:lnTo>
                      <a:lnTo>
                        <a:pt x="356" y="137"/>
                      </a:lnTo>
                      <a:lnTo>
                        <a:pt x="342" y="152"/>
                      </a:lnTo>
                      <a:lnTo>
                        <a:pt x="327" y="164"/>
                      </a:lnTo>
                      <a:lnTo>
                        <a:pt x="310" y="169"/>
                      </a:lnTo>
                      <a:lnTo>
                        <a:pt x="288" y="169"/>
                      </a:lnTo>
                      <a:lnTo>
                        <a:pt x="269" y="164"/>
                      </a:lnTo>
                      <a:lnTo>
                        <a:pt x="252" y="154"/>
                      </a:lnTo>
                      <a:lnTo>
                        <a:pt x="250" y="154"/>
                      </a:lnTo>
                      <a:lnTo>
                        <a:pt x="248" y="154"/>
                      </a:lnTo>
                      <a:lnTo>
                        <a:pt x="246" y="158"/>
                      </a:lnTo>
                      <a:lnTo>
                        <a:pt x="248" y="160"/>
                      </a:lnTo>
                      <a:lnTo>
                        <a:pt x="264" y="167"/>
                      </a:lnTo>
                      <a:lnTo>
                        <a:pt x="279" y="175"/>
                      </a:lnTo>
                      <a:lnTo>
                        <a:pt x="271" y="189"/>
                      </a:lnTo>
                      <a:lnTo>
                        <a:pt x="258" y="196"/>
                      </a:lnTo>
                      <a:lnTo>
                        <a:pt x="242" y="202"/>
                      </a:lnTo>
                      <a:lnTo>
                        <a:pt x="227" y="202"/>
                      </a:lnTo>
                      <a:lnTo>
                        <a:pt x="212" y="196"/>
                      </a:lnTo>
                      <a:lnTo>
                        <a:pt x="212" y="196"/>
                      </a:lnTo>
                      <a:lnTo>
                        <a:pt x="210" y="194"/>
                      </a:lnTo>
                      <a:lnTo>
                        <a:pt x="208" y="194"/>
                      </a:lnTo>
                      <a:lnTo>
                        <a:pt x="194" y="181"/>
                      </a:lnTo>
                      <a:lnTo>
                        <a:pt x="187" y="162"/>
                      </a:lnTo>
                      <a:lnTo>
                        <a:pt x="185" y="160"/>
                      </a:lnTo>
                      <a:lnTo>
                        <a:pt x="183" y="160"/>
                      </a:lnTo>
                      <a:lnTo>
                        <a:pt x="181" y="160"/>
                      </a:lnTo>
                      <a:lnTo>
                        <a:pt x="181" y="162"/>
                      </a:lnTo>
                      <a:lnTo>
                        <a:pt x="179" y="164"/>
                      </a:lnTo>
                      <a:lnTo>
                        <a:pt x="189" y="185"/>
                      </a:lnTo>
                      <a:lnTo>
                        <a:pt x="206" y="200"/>
                      </a:lnTo>
                      <a:lnTo>
                        <a:pt x="204" y="215"/>
                      </a:lnTo>
                      <a:lnTo>
                        <a:pt x="194" y="227"/>
                      </a:lnTo>
                      <a:lnTo>
                        <a:pt x="183" y="237"/>
                      </a:lnTo>
                      <a:lnTo>
                        <a:pt x="169" y="242"/>
                      </a:lnTo>
                      <a:lnTo>
                        <a:pt x="150" y="244"/>
                      </a:lnTo>
                      <a:lnTo>
                        <a:pt x="131" y="238"/>
                      </a:lnTo>
                      <a:lnTo>
                        <a:pt x="116" y="227"/>
                      </a:lnTo>
                      <a:lnTo>
                        <a:pt x="112" y="225"/>
                      </a:lnTo>
                      <a:lnTo>
                        <a:pt x="110" y="225"/>
                      </a:lnTo>
                      <a:lnTo>
                        <a:pt x="110" y="229"/>
                      </a:lnTo>
                      <a:lnTo>
                        <a:pt x="110" y="231"/>
                      </a:lnTo>
                      <a:lnTo>
                        <a:pt x="116" y="237"/>
                      </a:lnTo>
                      <a:lnTo>
                        <a:pt x="123" y="242"/>
                      </a:lnTo>
                      <a:lnTo>
                        <a:pt x="129" y="246"/>
                      </a:lnTo>
                      <a:lnTo>
                        <a:pt x="129" y="263"/>
                      </a:lnTo>
                      <a:lnTo>
                        <a:pt x="121" y="279"/>
                      </a:lnTo>
                      <a:lnTo>
                        <a:pt x="110" y="288"/>
                      </a:lnTo>
                      <a:lnTo>
                        <a:pt x="96" y="294"/>
                      </a:lnTo>
                      <a:lnTo>
                        <a:pt x="77" y="294"/>
                      </a:lnTo>
                      <a:lnTo>
                        <a:pt x="62" y="290"/>
                      </a:lnTo>
                      <a:lnTo>
                        <a:pt x="60" y="290"/>
                      </a:lnTo>
                      <a:lnTo>
                        <a:pt x="46" y="277"/>
                      </a:lnTo>
                      <a:lnTo>
                        <a:pt x="39" y="262"/>
                      </a:lnTo>
                      <a:lnTo>
                        <a:pt x="37" y="244"/>
                      </a:lnTo>
                      <a:lnTo>
                        <a:pt x="41" y="227"/>
                      </a:lnTo>
                      <a:lnTo>
                        <a:pt x="41" y="225"/>
                      </a:lnTo>
                      <a:lnTo>
                        <a:pt x="39" y="223"/>
                      </a:lnTo>
                      <a:lnTo>
                        <a:pt x="37" y="223"/>
                      </a:lnTo>
                      <a:lnTo>
                        <a:pt x="35" y="223"/>
                      </a:lnTo>
                      <a:lnTo>
                        <a:pt x="33" y="225"/>
                      </a:lnTo>
                      <a:lnTo>
                        <a:pt x="31" y="242"/>
                      </a:lnTo>
                      <a:lnTo>
                        <a:pt x="33" y="262"/>
                      </a:lnTo>
                      <a:lnTo>
                        <a:pt x="29" y="256"/>
                      </a:lnTo>
                      <a:lnTo>
                        <a:pt x="29" y="250"/>
                      </a:lnTo>
                      <a:lnTo>
                        <a:pt x="29" y="250"/>
                      </a:lnTo>
                      <a:lnTo>
                        <a:pt x="27" y="250"/>
                      </a:lnTo>
                      <a:lnTo>
                        <a:pt x="25" y="248"/>
                      </a:lnTo>
                      <a:lnTo>
                        <a:pt x="23" y="248"/>
                      </a:lnTo>
                      <a:lnTo>
                        <a:pt x="20" y="246"/>
                      </a:lnTo>
                      <a:lnTo>
                        <a:pt x="16" y="242"/>
                      </a:lnTo>
                      <a:lnTo>
                        <a:pt x="10" y="237"/>
                      </a:lnTo>
                      <a:lnTo>
                        <a:pt x="6" y="229"/>
                      </a:lnTo>
                      <a:lnTo>
                        <a:pt x="2" y="219"/>
                      </a:lnTo>
                      <a:lnTo>
                        <a:pt x="0" y="200"/>
                      </a:lnTo>
                      <a:lnTo>
                        <a:pt x="8" y="183"/>
                      </a:lnTo>
                      <a:lnTo>
                        <a:pt x="16" y="171"/>
                      </a:lnTo>
                      <a:lnTo>
                        <a:pt x="23" y="164"/>
                      </a:lnTo>
                      <a:lnTo>
                        <a:pt x="25" y="175"/>
                      </a:lnTo>
                      <a:lnTo>
                        <a:pt x="27" y="177"/>
                      </a:lnTo>
                      <a:lnTo>
                        <a:pt x="29" y="177"/>
                      </a:lnTo>
                      <a:lnTo>
                        <a:pt x="31" y="177"/>
                      </a:lnTo>
                      <a:lnTo>
                        <a:pt x="33" y="175"/>
                      </a:lnTo>
                      <a:lnTo>
                        <a:pt x="33" y="173"/>
                      </a:lnTo>
                      <a:lnTo>
                        <a:pt x="27" y="154"/>
                      </a:lnTo>
                      <a:lnTo>
                        <a:pt x="29" y="135"/>
                      </a:lnTo>
                      <a:lnTo>
                        <a:pt x="37" y="119"/>
                      </a:lnTo>
                      <a:lnTo>
                        <a:pt x="41" y="119"/>
                      </a:lnTo>
                      <a:lnTo>
                        <a:pt x="45" y="119"/>
                      </a:lnTo>
                      <a:lnTo>
                        <a:pt x="45" y="118"/>
                      </a:lnTo>
                      <a:lnTo>
                        <a:pt x="45" y="116"/>
                      </a:lnTo>
                      <a:lnTo>
                        <a:pt x="43" y="114"/>
                      </a:lnTo>
                      <a:lnTo>
                        <a:pt x="52" y="108"/>
                      </a:lnTo>
                      <a:lnTo>
                        <a:pt x="62" y="104"/>
                      </a:lnTo>
                      <a:lnTo>
                        <a:pt x="60" y="108"/>
                      </a:lnTo>
                      <a:lnTo>
                        <a:pt x="60" y="125"/>
                      </a:lnTo>
                      <a:lnTo>
                        <a:pt x="66" y="143"/>
                      </a:lnTo>
                      <a:lnTo>
                        <a:pt x="68" y="144"/>
                      </a:lnTo>
                      <a:lnTo>
                        <a:pt x="70" y="144"/>
                      </a:lnTo>
                      <a:lnTo>
                        <a:pt x="71" y="144"/>
                      </a:lnTo>
                      <a:lnTo>
                        <a:pt x="71" y="143"/>
                      </a:lnTo>
                      <a:lnTo>
                        <a:pt x="71" y="139"/>
                      </a:lnTo>
                      <a:lnTo>
                        <a:pt x="66" y="118"/>
                      </a:lnTo>
                      <a:lnTo>
                        <a:pt x="71" y="96"/>
                      </a:lnTo>
                      <a:lnTo>
                        <a:pt x="87" y="81"/>
                      </a:lnTo>
                      <a:lnTo>
                        <a:pt x="108" y="70"/>
                      </a:lnTo>
                      <a:lnTo>
                        <a:pt x="119" y="71"/>
                      </a:lnTo>
                      <a:lnTo>
                        <a:pt x="131" y="73"/>
                      </a:lnTo>
                      <a:lnTo>
                        <a:pt x="133" y="71"/>
                      </a:lnTo>
                      <a:lnTo>
                        <a:pt x="137" y="71"/>
                      </a:lnTo>
                      <a:lnTo>
                        <a:pt x="133" y="89"/>
                      </a:lnTo>
                      <a:lnTo>
                        <a:pt x="131" y="104"/>
                      </a:lnTo>
                      <a:lnTo>
                        <a:pt x="131" y="106"/>
                      </a:lnTo>
                      <a:lnTo>
                        <a:pt x="133" y="108"/>
                      </a:lnTo>
                      <a:lnTo>
                        <a:pt x="135" y="108"/>
                      </a:lnTo>
                      <a:lnTo>
                        <a:pt x="137" y="106"/>
                      </a:lnTo>
                      <a:lnTo>
                        <a:pt x="137" y="104"/>
                      </a:lnTo>
                      <a:lnTo>
                        <a:pt x="141" y="87"/>
                      </a:lnTo>
                      <a:lnTo>
                        <a:pt x="144" y="71"/>
                      </a:lnTo>
                      <a:lnTo>
                        <a:pt x="146" y="70"/>
                      </a:lnTo>
                      <a:lnTo>
                        <a:pt x="148" y="70"/>
                      </a:lnTo>
                      <a:lnTo>
                        <a:pt x="148" y="68"/>
                      </a:lnTo>
                      <a:lnTo>
                        <a:pt x="152" y="62"/>
                      </a:lnTo>
                      <a:lnTo>
                        <a:pt x="156" y="56"/>
                      </a:lnTo>
                      <a:lnTo>
                        <a:pt x="162" y="52"/>
                      </a:lnTo>
                      <a:lnTo>
                        <a:pt x="169" y="50"/>
                      </a:lnTo>
                      <a:lnTo>
                        <a:pt x="177" y="48"/>
                      </a:lnTo>
                      <a:lnTo>
                        <a:pt x="185" y="48"/>
                      </a:lnTo>
                      <a:lnTo>
                        <a:pt x="192" y="48"/>
                      </a:lnTo>
                      <a:lnTo>
                        <a:pt x="200" y="50"/>
                      </a:lnTo>
                      <a:lnTo>
                        <a:pt x="206" y="52"/>
                      </a:lnTo>
                      <a:lnTo>
                        <a:pt x="204" y="60"/>
                      </a:lnTo>
                      <a:lnTo>
                        <a:pt x="204" y="68"/>
                      </a:lnTo>
                      <a:lnTo>
                        <a:pt x="206" y="79"/>
                      </a:lnTo>
                      <a:lnTo>
                        <a:pt x="206" y="79"/>
                      </a:lnTo>
                      <a:lnTo>
                        <a:pt x="208" y="81"/>
                      </a:lnTo>
                      <a:lnTo>
                        <a:pt x="210" y="81"/>
                      </a:lnTo>
                      <a:lnTo>
                        <a:pt x="212" y="79"/>
                      </a:lnTo>
                      <a:lnTo>
                        <a:pt x="212" y="77"/>
                      </a:lnTo>
                      <a:lnTo>
                        <a:pt x="212" y="68"/>
                      </a:lnTo>
                      <a:lnTo>
                        <a:pt x="212" y="58"/>
                      </a:lnTo>
                      <a:lnTo>
                        <a:pt x="214" y="52"/>
                      </a:lnTo>
                      <a:lnTo>
                        <a:pt x="215" y="50"/>
                      </a:lnTo>
                      <a:lnTo>
                        <a:pt x="227" y="37"/>
                      </a:lnTo>
                      <a:lnTo>
                        <a:pt x="242" y="31"/>
                      </a:lnTo>
                      <a:lnTo>
                        <a:pt x="262" y="31"/>
                      </a:lnTo>
                      <a:lnTo>
                        <a:pt x="281" y="37"/>
                      </a:lnTo>
                      <a:lnTo>
                        <a:pt x="283" y="39"/>
                      </a:lnTo>
                      <a:lnTo>
                        <a:pt x="283" y="39"/>
                      </a:lnTo>
                      <a:lnTo>
                        <a:pt x="290" y="45"/>
                      </a:lnTo>
                      <a:lnTo>
                        <a:pt x="298" y="50"/>
                      </a:lnTo>
                      <a:lnTo>
                        <a:pt x="302" y="58"/>
                      </a:lnTo>
                      <a:lnTo>
                        <a:pt x="306" y="68"/>
                      </a:lnTo>
                      <a:lnTo>
                        <a:pt x="308" y="70"/>
                      </a:lnTo>
                      <a:lnTo>
                        <a:pt x="308" y="70"/>
                      </a:lnTo>
                      <a:lnTo>
                        <a:pt x="310" y="70"/>
                      </a:lnTo>
                      <a:lnTo>
                        <a:pt x="312" y="68"/>
                      </a:lnTo>
                      <a:lnTo>
                        <a:pt x="312" y="66"/>
                      </a:lnTo>
                      <a:lnTo>
                        <a:pt x="304" y="47"/>
                      </a:lnTo>
                      <a:lnTo>
                        <a:pt x="288" y="33"/>
                      </a:lnTo>
                      <a:lnTo>
                        <a:pt x="298" y="18"/>
                      </a:lnTo>
                      <a:lnTo>
                        <a:pt x="313" y="6"/>
                      </a:lnTo>
                      <a:lnTo>
                        <a:pt x="331" y="0"/>
                      </a:lnTo>
                      <a:lnTo>
                        <a:pt x="352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endParaRPr lang="en-IN"/>
                </a:p>
              </p:txBody>
            </p:sp>
          </p:grpSp>
          <p:grpSp>
            <p:nvGrpSpPr>
              <p:cNvPr id="60" name="Group 59"/>
              <p:cNvGrpSpPr/>
              <p:nvPr/>
            </p:nvGrpSpPr>
            <p:grpSpPr>
              <a:xfrm>
                <a:off x="2772841" y="5286901"/>
                <a:ext cx="615260" cy="525069"/>
                <a:chOff x="76200" y="3775075"/>
                <a:chExt cx="1397000" cy="1192213"/>
              </a:xfrm>
              <a:solidFill>
                <a:schemeClr val="accent3"/>
              </a:solidFill>
            </p:grpSpPr>
            <p:sp>
              <p:nvSpPr>
                <p:cNvPr id="61" name="Freeform 29"/>
                <p:cNvSpPr>
                  <a:spLocks/>
                </p:cNvSpPr>
                <p:nvPr/>
              </p:nvSpPr>
              <p:spPr bwMode="auto">
                <a:xfrm>
                  <a:off x="173038" y="4568825"/>
                  <a:ext cx="409575" cy="266700"/>
                </a:xfrm>
                <a:custGeom>
                  <a:avLst/>
                  <a:gdLst>
                    <a:gd name="T0" fmla="*/ 141 w 258"/>
                    <a:gd name="T1" fmla="*/ 0 h 168"/>
                    <a:gd name="T2" fmla="*/ 156 w 258"/>
                    <a:gd name="T3" fmla="*/ 9 h 168"/>
                    <a:gd name="T4" fmla="*/ 171 w 258"/>
                    <a:gd name="T5" fmla="*/ 17 h 168"/>
                    <a:gd name="T6" fmla="*/ 189 w 258"/>
                    <a:gd name="T7" fmla="*/ 17 h 168"/>
                    <a:gd name="T8" fmla="*/ 194 w 258"/>
                    <a:gd name="T9" fmla="*/ 21 h 168"/>
                    <a:gd name="T10" fmla="*/ 196 w 258"/>
                    <a:gd name="T11" fmla="*/ 21 h 168"/>
                    <a:gd name="T12" fmla="*/ 221 w 258"/>
                    <a:gd name="T13" fmla="*/ 40 h 168"/>
                    <a:gd name="T14" fmla="*/ 242 w 258"/>
                    <a:gd name="T15" fmla="*/ 65 h 168"/>
                    <a:gd name="T16" fmla="*/ 252 w 258"/>
                    <a:gd name="T17" fmla="*/ 80 h 168"/>
                    <a:gd name="T18" fmla="*/ 258 w 258"/>
                    <a:gd name="T19" fmla="*/ 99 h 168"/>
                    <a:gd name="T20" fmla="*/ 258 w 258"/>
                    <a:gd name="T21" fmla="*/ 117 h 168"/>
                    <a:gd name="T22" fmla="*/ 254 w 258"/>
                    <a:gd name="T23" fmla="*/ 134 h 168"/>
                    <a:gd name="T24" fmla="*/ 244 w 258"/>
                    <a:gd name="T25" fmla="*/ 147 h 168"/>
                    <a:gd name="T26" fmla="*/ 229 w 258"/>
                    <a:gd name="T27" fmla="*/ 159 h 168"/>
                    <a:gd name="T28" fmla="*/ 206 w 258"/>
                    <a:gd name="T29" fmla="*/ 167 h 168"/>
                    <a:gd name="T30" fmla="*/ 183 w 258"/>
                    <a:gd name="T31" fmla="*/ 168 h 168"/>
                    <a:gd name="T32" fmla="*/ 166 w 258"/>
                    <a:gd name="T33" fmla="*/ 167 h 168"/>
                    <a:gd name="T34" fmla="*/ 146 w 258"/>
                    <a:gd name="T35" fmla="*/ 161 h 168"/>
                    <a:gd name="T36" fmla="*/ 125 w 258"/>
                    <a:gd name="T37" fmla="*/ 153 h 168"/>
                    <a:gd name="T38" fmla="*/ 102 w 258"/>
                    <a:gd name="T39" fmla="*/ 144 h 168"/>
                    <a:gd name="T40" fmla="*/ 79 w 258"/>
                    <a:gd name="T41" fmla="*/ 130 h 168"/>
                    <a:gd name="T42" fmla="*/ 60 w 258"/>
                    <a:gd name="T43" fmla="*/ 115 h 168"/>
                    <a:gd name="T44" fmla="*/ 43 w 258"/>
                    <a:gd name="T45" fmla="*/ 97 h 168"/>
                    <a:gd name="T46" fmla="*/ 31 w 258"/>
                    <a:gd name="T47" fmla="*/ 74 h 168"/>
                    <a:gd name="T48" fmla="*/ 27 w 258"/>
                    <a:gd name="T49" fmla="*/ 49 h 168"/>
                    <a:gd name="T50" fmla="*/ 27 w 258"/>
                    <a:gd name="T51" fmla="*/ 49 h 168"/>
                    <a:gd name="T52" fmla="*/ 24 w 258"/>
                    <a:gd name="T53" fmla="*/ 49 h 168"/>
                    <a:gd name="T54" fmla="*/ 16 w 258"/>
                    <a:gd name="T55" fmla="*/ 48 h 168"/>
                    <a:gd name="T56" fmla="*/ 10 w 258"/>
                    <a:gd name="T57" fmla="*/ 46 h 168"/>
                    <a:gd name="T58" fmla="*/ 0 w 258"/>
                    <a:gd name="T59" fmla="*/ 44 h 168"/>
                    <a:gd name="T60" fmla="*/ 22 w 258"/>
                    <a:gd name="T61" fmla="*/ 44 h 168"/>
                    <a:gd name="T62" fmla="*/ 41 w 258"/>
                    <a:gd name="T63" fmla="*/ 38 h 168"/>
                    <a:gd name="T64" fmla="*/ 58 w 258"/>
                    <a:gd name="T65" fmla="*/ 26 h 168"/>
                    <a:gd name="T66" fmla="*/ 58 w 258"/>
                    <a:gd name="T67" fmla="*/ 24 h 168"/>
                    <a:gd name="T68" fmla="*/ 79 w 258"/>
                    <a:gd name="T69" fmla="*/ 28 h 168"/>
                    <a:gd name="T70" fmla="*/ 102 w 258"/>
                    <a:gd name="T71" fmla="*/ 26 h 168"/>
                    <a:gd name="T72" fmla="*/ 123 w 258"/>
                    <a:gd name="T73" fmla="*/ 19 h 168"/>
                    <a:gd name="T74" fmla="*/ 131 w 258"/>
                    <a:gd name="T75" fmla="*/ 13 h 168"/>
                    <a:gd name="T76" fmla="*/ 137 w 258"/>
                    <a:gd name="T77" fmla="*/ 7 h 168"/>
                    <a:gd name="T78" fmla="*/ 141 w 258"/>
                    <a:gd name="T79" fmla="*/ 0 h 1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58" h="168">
                      <a:moveTo>
                        <a:pt x="141" y="0"/>
                      </a:moveTo>
                      <a:lnTo>
                        <a:pt x="156" y="9"/>
                      </a:lnTo>
                      <a:lnTo>
                        <a:pt x="171" y="17"/>
                      </a:lnTo>
                      <a:lnTo>
                        <a:pt x="189" y="17"/>
                      </a:lnTo>
                      <a:lnTo>
                        <a:pt x="194" y="21"/>
                      </a:lnTo>
                      <a:lnTo>
                        <a:pt x="196" y="21"/>
                      </a:lnTo>
                      <a:lnTo>
                        <a:pt x="221" y="40"/>
                      </a:lnTo>
                      <a:lnTo>
                        <a:pt x="242" y="65"/>
                      </a:lnTo>
                      <a:lnTo>
                        <a:pt x="252" y="80"/>
                      </a:lnTo>
                      <a:lnTo>
                        <a:pt x="258" y="99"/>
                      </a:lnTo>
                      <a:lnTo>
                        <a:pt x="258" y="117"/>
                      </a:lnTo>
                      <a:lnTo>
                        <a:pt x="254" y="134"/>
                      </a:lnTo>
                      <a:lnTo>
                        <a:pt x="244" y="147"/>
                      </a:lnTo>
                      <a:lnTo>
                        <a:pt x="229" y="159"/>
                      </a:lnTo>
                      <a:lnTo>
                        <a:pt x="206" y="167"/>
                      </a:lnTo>
                      <a:lnTo>
                        <a:pt x="183" y="168"/>
                      </a:lnTo>
                      <a:lnTo>
                        <a:pt x="166" y="167"/>
                      </a:lnTo>
                      <a:lnTo>
                        <a:pt x="146" y="161"/>
                      </a:lnTo>
                      <a:lnTo>
                        <a:pt x="125" y="153"/>
                      </a:lnTo>
                      <a:lnTo>
                        <a:pt x="102" y="144"/>
                      </a:lnTo>
                      <a:lnTo>
                        <a:pt x="79" y="130"/>
                      </a:lnTo>
                      <a:lnTo>
                        <a:pt x="60" y="115"/>
                      </a:lnTo>
                      <a:lnTo>
                        <a:pt x="43" y="97"/>
                      </a:lnTo>
                      <a:lnTo>
                        <a:pt x="31" y="74"/>
                      </a:lnTo>
                      <a:lnTo>
                        <a:pt x="27" y="49"/>
                      </a:lnTo>
                      <a:lnTo>
                        <a:pt x="27" y="49"/>
                      </a:lnTo>
                      <a:lnTo>
                        <a:pt x="24" y="49"/>
                      </a:lnTo>
                      <a:lnTo>
                        <a:pt x="16" y="48"/>
                      </a:lnTo>
                      <a:lnTo>
                        <a:pt x="10" y="46"/>
                      </a:lnTo>
                      <a:lnTo>
                        <a:pt x="0" y="44"/>
                      </a:lnTo>
                      <a:lnTo>
                        <a:pt x="22" y="44"/>
                      </a:lnTo>
                      <a:lnTo>
                        <a:pt x="41" y="38"/>
                      </a:lnTo>
                      <a:lnTo>
                        <a:pt x="58" y="26"/>
                      </a:lnTo>
                      <a:lnTo>
                        <a:pt x="58" y="24"/>
                      </a:lnTo>
                      <a:lnTo>
                        <a:pt x="79" y="28"/>
                      </a:lnTo>
                      <a:lnTo>
                        <a:pt x="102" y="26"/>
                      </a:lnTo>
                      <a:lnTo>
                        <a:pt x="123" y="19"/>
                      </a:lnTo>
                      <a:lnTo>
                        <a:pt x="131" y="13"/>
                      </a:lnTo>
                      <a:lnTo>
                        <a:pt x="137" y="7"/>
                      </a:lnTo>
                      <a:lnTo>
                        <a:pt x="141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62" name="Freeform 30"/>
                <p:cNvSpPr>
                  <a:spLocks/>
                </p:cNvSpPr>
                <p:nvPr/>
              </p:nvSpPr>
              <p:spPr bwMode="auto">
                <a:xfrm>
                  <a:off x="523875" y="4616450"/>
                  <a:ext cx="177800" cy="142875"/>
                </a:xfrm>
                <a:custGeom>
                  <a:avLst/>
                  <a:gdLst>
                    <a:gd name="T0" fmla="*/ 0 w 112"/>
                    <a:gd name="T1" fmla="*/ 0 h 90"/>
                    <a:gd name="T2" fmla="*/ 10 w 112"/>
                    <a:gd name="T3" fmla="*/ 2 h 90"/>
                    <a:gd name="T4" fmla="*/ 20 w 112"/>
                    <a:gd name="T5" fmla="*/ 2 h 90"/>
                    <a:gd name="T6" fmla="*/ 35 w 112"/>
                    <a:gd name="T7" fmla="*/ 14 h 90"/>
                    <a:gd name="T8" fmla="*/ 50 w 112"/>
                    <a:gd name="T9" fmla="*/ 23 h 90"/>
                    <a:gd name="T10" fmla="*/ 69 w 112"/>
                    <a:gd name="T11" fmla="*/ 27 h 90"/>
                    <a:gd name="T12" fmla="*/ 87 w 112"/>
                    <a:gd name="T13" fmla="*/ 25 h 90"/>
                    <a:gd name="T14" fmla="*/ 94 w 112"/>
                    <a:gd name="T15" fmla="*/ 33 h 90"/>
                    <a:gd name="T16" fmla="*/ 102 w 112"/>
                    <a:gd name="T17" fmla="*/ 39 h 90"/>
                    <a:gd name="T18" fmla="*/ 112 w 112"/>
                    <a:gd name="T19" fmla="*/ 42 h 90"/>
                    <a:gd name="T20" fmla="*/ 108 w 112"/>
                    <a:gd name="T21" fmla="*/ 62 h 90"/>
                    <a:gd name="T22" fmla="*/ 98 w 112"/>
                    <a:gd name="T23" fmla="*/ 79 h 90"/>
                    <a:gd name="T24" fmla="*/ 89 w 112"/>
                    <a:gd name="T25" fmla="*/ 87 h 90"/>
                    <a:gd name="T26" fmla="*/ 75 w 112"/>
                    <a:gd name="T27" fmla="*/ 90 h 90"/>
                    <a:gd name="T28" fmla="*/ 64 w 112"/>
                    <a:gd name="T29" fmla="*/ 90 h 90"/>
                    <a:gd name="T30" fmla="*/ 52 w 112"/>
                    <a:gd name="T31" fmla="*/ 87 h 90"/>
                    <a:gd name="T32" fmla="*/ 45 w 112"/>
                    <a:gd name="T33" fmla="*/ 75 h 90"/>
                    <a:gd name="T34" fmla="*/ 45 w 112"/>
                    <a:gd name="T35" fmla="*/ 75 h 90"/>
                    <a:gd name="T36" fmla="*/ 39 w 112"/>
                    <a:gd name="T37" fmla="*/ 54 h 90"/>
                    <a:gd name="T38" fmla="*/ 31 w 112"/>
                    <a:gd name="T39" fmla="*/ 35 h 90"/>
                    <a:gd name="T40" fmla="*/ 16 w 112"/>
                    <a:gd name="T41" fmla="*/ 18 h 90"/>
                    <a:gd name="T42" fmla="*/ 0 w 112"/>
                    <a:gd name="T43" fmla="*/ 0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12" h="90">
                      <a:moveTo>
                        <a:pt x="0" y="0"/>
                      </a:moveTo>
                      <a:lnTo>
                        <a:pt x="10" y="2"/>
                      </a:lnTo>
                      <a:lnTo>
                        <a:pt x="20" y="2"/>
                      </a:lnTo>
                      <a:lnTo>
                        <a:pt x="35" y="14"/>
                      </a:lnTo>
                      <a:lnTo>
                        <a:pt x="50" y="23"/>
                      </a:lnTo>
                      <a:lnTo>
                        <a:pt x="69" y="27"/>
                      </a:lnTo>
                      <a:lnTo>
                        <a:pt x="87" y="25"/>
                      </a:lnTo>
                      <a:lnTo>
                        <a:pt x="94" y="33"/>
                      </a:lnTo>
                      <a:lnTo>
                        <a:pt x="102" y="39"/>
                      </a:lnTo>
                      <a:lnTo>
                        <a:pt x="112" y="42"/>
                      </a:lnTo>
                      <a:lnTo>
                        <a:pt x="108" y="62"/>
                      </a:lnTo>
                      <a:lnTo>
                        <a:pt x="98" y="79"/>
                      </a:lnTo>
                      <a:lnTo>
                        <a:pt x="89" y="87"/>
                      </a:lnTo>
                      <a:lnTo>
                        <a:pt x="75" y="90"/>
                      </a:lnTo>
                      <a:lnTo>
                        <a:pt x="64" y="90"/>
                      </a:lnTo>
                      <a:lnTo>
                        <a:pt x="52" y="87"/>
                      </a:lnTo>
                      <a:lnTo>
                        <a:pt x="45" y="75"/>
                      </a:lnTo>
                      <a:lnTo>
                        <a:pt x="45" y="75"/>
                      </a:lnTo>
                      <a:lnTo>
                        <a:pt x="39" y="54"/>
                      </a:lnTo>
                      <a:lnTo>
                        <a:pt x="31" y="35"/>
                      </a:lnTo>
                      <a:lnTo>
                        <a:pt x="16" y="1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63" name="Freeform 31"/>
                <p:cNvSpPr>
                  <a:spLocks noEditPoints="1"/>
                </p:cNvSpPr>
                <p:nvPr/>
              </p:nvSpPr>
              <p:spPr bwMode="auto">
                <a:xfrm>
                  <a:off x="76200" y="4241800"/>
                  <a:ext cx="327025" cy="387350"/>
                </a:xfrm>
                <a:custGeom>
                  <a:avLst/>
                  <a:gdLst>
                    <a:gd name="T0" fmla="*/ 63 w 206"/>
                    <a:gd name="T1" fmla="*/ 62 h 244"/>
                    <a:gd name="T2" fmla="*/ 50 w 206"/>
                    <a:gd name="T3" fmla="*/ 119 h 244"/>
                    <a:gd name="T4" fmla="*/ 58 w 206"/>
                    <a:gd name="T5" fmla="*/ 138 h 244"/>
                    <a:gd name="T6" fmla="*/ 52 w 206"/>
                    <a:gd name="T7" fmla="*/ 179 h 244"/>
                    <a:gd name="T8" fmla="*/ 44 w 206"/>
                    <a:gd name="T9" fmla="*/ 194 h 244"/>
                    <a:gd name="T10" fmla="*/ 50 w 206"/>
                    <a:gd name="T11" fmla="*/ 194 h 244"/>
                    <a:gd name="T12" fmla="*/ 83 w 206"/>
                    <a:gd name="T13" fmla="*/ 163 h 244"/>
                    <a:gd name="T14" fmla="*/ 123 w 206"/>
                    <a:gd name="T15" fmla="*/ 175 h 244"/>
                    <a:gd name="T16" fmla="*/ 123 w 206"/>
                    <a:gd name="T17" fmla="*/ 169 h 244"/>
                    <a:gd name="T18" fmla="*/ 83 w 206"/>
                    <a:gd name="T19" fmla="*/ 156 h 244"/>
                    <a:gd name="T20" fmla="*/ 56 w 206"/>
                    <a:gd name="T21" fmla="*/ 106 h 244"/>
                    <a:gd name="T22" fmla="*/ 85 w 206"/>
                    <a:gd name="T23" fmla="*/ 48 h 244"/>
                    <a:gd name="T24" fmla="*/ 108 w 206"/>
                    <a:gd name="T25" fmla="*/ 37 h 244"/>
                    <a:gd name="T26" fmla="*/ 104 w 206"/>
                    <a:gd name="T27" fmla="*/ 33 h 244"/>
                    <a:gd name="T28" fmla="*/ 79 w 206"/>
                    <a:gd name="T29" fmla="*/ 19 h 244"/>
                    <a:gd name="T30" fmla="*/ 117 w 206"/>
                    <a:gd name="T31" fmla="*/ 37 h 244"/>
                    <a:gd name="T32" fmla="*/ 125 w 206"/>
                    <a:gd name="T33" fmla="*/ 67 h 244"/>
                    <a:gd name="T34" fmla="*/ 108 w 206"/>
                    <a:gd name="T35" fmla="*/ 88 h 244"/>
                    <a:gd name="T36" fmla="*/ 86 w 206"/>
                    <a:gd name="T37" fmla="*/ 96 h 244"/>
                    <a:gd name="T38" fmla="*/ 73 w 206"/>
                    <a:gd name="T39" fmla="*/ 94 h 244"/>
                    <a:gd name="T40" fmla="*/ 73 w 206"/>
                    <a:gd name="T41" fmla="*/ 98 h 244"/>
                    <a:gd name="T42" fmla="*/ 96 w 206"/>
                    <a:gd name="T43" fmla="*/ 102 h 244"/>
                    <a:gd name="T44" fmla="*/ 102 w 206"/>
                    <a:gd name="T45" fmla="*/ 135 h 244"/>
                    <a:gd name="T46" fmla="*/ 106 w 206"/>
                    <a:gd name="T47" fmla="*/ 136 h 244"/>
                    <a:gd name="T48" fmla="*/ 108 w 206"/>
                    <a:gd name="T49" fmla="*/ 113 h 244"/>
                    <a:gd name="T50" fmla="*/ 113 w 206"/>
                    <a:gd name="T51" fmla="*/ 90 h 244"/>
                    <a:gd name="T52" fmla="*/ 138 w 206"/>
                    <a:gd name="T53" fmla="*/ 69 h 244"/>
                    <a:gd name="T54" fmla="*/ 190 w 206"/>
                    <a:gd name="T55" fmla="*/ 81 h 244"/>
                    <a:gd name="T56" fmla="*/ 202 w 206"/>
                    <a:gd name="T57" fmla="*/ 102 h 244"/>
                    <a:gd name="T58" fmla="*/ 204 w 206"/>
                    <a:gd name="T59" fmla="*/ 108 h 244"/>
                    <a:gd name="T60" fmla="*/ 200 w 206"/>
                    <a:gd name="T61" fmla="*/ 135 h 244"/>
                    <a:gd name="T62" fmla="*/ 200 w 206"/>
                    <a:gd name="T63" fmla="*/ 138 h 244"/>
                    <a:gd name="T64" fmla="*/ 181 w 206"/>
                    <a:gd name="T65" fmla="*/ 161 h 244"/>
                    <a:gd name="T66" fmla="*/ 181 w 206"/>
                    <a:gd name="T67" fmla="*/ 167 h 244"/>
                    <a:gd name="T68" fmla="*/ 196 w 206"/>
                    <a:gd name="T69" fmla="*/ 154 h 244"/>
                    <a:gd name="T70" fmla="*/ 206 w 206"/>
                    <a:gd name="T71" fmla="*/ 179 h 244"/>
                    <a:gd name="T72" fmla="*/ 181 w 206"/>
                    <a:gd name="T73" fmla="*/ 219 h 244"/>
                    <a:gd name="T74" fmla="*/ 102 w 206"/>
                    <a:gd name="T75" fmla="*/ 215 h 244"/>
                    <a:gd name="T76" fmla="*/ 77 w 206"/>
                    <a:gd name="T77" fmla="*/ 196 h 244"/>
                    <a:gd name="T78" fmla="*/ 75 w 206"/>
                    <a:gd name="T79" fmla="*/ 202 h 244"/>
                    <a:gd name="T80" fmla="*/ 92 w 206"/>
                    <a:gd name="T81" fmla="*/ 240 h 244"/>
                    <a:gd name="T82" fmla="*/ 29 w 206"/>
                    <a:gd name="T83" fmla="*/ 232 h 244"/>
                    <a:gd name="T84" fmla="*/ 13 w 206"/>
                    <a:gd name="T85" fmla="*/ 223 h 244"/>
                    <a:gd name="T86" fmla="*/ 4 w 206"/>
                    <a:gd name="T87" fmla="*/ 179 h 244"/>
                    <a:gd name="T88" fmla="*/ 23 w 206"/>
                    <a:gd name="T89" fmla="*/ 167 h 244"/>
                    <a:gd name="T90" fmla="*/ 35 w 206"/>
                    <a:gd name="T91" fmla="*/ 169 h 244"/>
                    <a:gd name="T92" fmla="*/ 33 w 206"/>
                    <a:gd name="T93" fmla="*/ 165 h 244"/>
                    <a:gd name="T94" fmla="*/ 10 w 206"/>
                    <a:gd name="T95" fmla="*/ 146 h 244"/>
                    <a:gd name="T96" fmla="*/ 0 w 206"/>
                    <a:gd name="T97" fmla="*/ 111 h 244"/>
                    <a:gd name="T98" fmla="*/ 25 w 206"/>
                    <a:gd name="T99" fmla="*/ 90 h 244"/>
                    <a:gd name="T100" fmla="*/ 37 w 206"/>
                    <a:gd name="T101" fmla="*/ 100 h 244"/>
                    <a:gd name="T102" fmla="*/ 29 w 206"/>
                    <a:gd name="T103" fmla="*/ 85 h 244"/>
                    <a:gd name="T104" fmla="*/ 15 w 206"/>
                    <a:gd name="T105" fmla="*/ 52 h 244"/>
                    <a:gd name="T106" fmla="*/ 33 w 206"/>
                    <a:gd name="T107" fmla="*/ 10 h 2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206" h="244">
                      <a:moveTo>
                        <a:pt x="104" y="33"/>
                      </a:moveTo>
                      <a:lnTo>
                        <a:pt x="81" y="44"/>
                      </a:lnTo>
                      <a:lnTo>
                        <a:pt x="63" y="62"/>
                      </a:lnTo>
                      <a:lnTo>
                        <a:pt x="52" y="83"/>
                      </a:lnTo>
                      <a:lnTo>
                        <a:pt x="48" y="108"/>
                      </a:lnTo>
                      <a:lnTo>
                        <a:pt x="50" y="119"/>
                      </a:lnTo>
                      <a:lnTo>
                        <a:pt x="54" y="129"/>
                      </a:lnTo>
                      <a:lnTo>
                        <a:pt x="58" y="138"/>
                      </a:lnTo>
                      <a:lnTo>
                        <a:pt x="58" y="138"/>
                      </a:lnTo>
                      <a:lnTo>
                        <a:pt x="60" y="152"/>
                      </a:lnTo>
                      <a:lnTo>
                        <a:pt x="58" y="165"/>
                      </a:lnTo>
                      <a:lnTo>
                        <a:pt x="52" y="179"/>
                      </a:lnTo>
                      <a:lnTo>
                        <a:pt x="44" y="190"/>
                      </a:lnTo>
                      <a:lnTo>
                        <a:pt x="44" y="192"/>
                      </a:lnTo>
                      <a:lnTo>
                        <a:pt x="44" y="194"/>
                      </a:lnTo>
                      <a:lnTo>
                        <a:pt x="46" y="196"/>
                      </a:lnTo>
                      <a:lnTo>
                        <a:pt x="48" y="196"/>
                      </a:lnTo>
                      <a:lnTo>
                        <a:pt x="50" y="194"/>
                      </a:lnTo>
                      <a:lnTo>
                        <a:pt x="61" y="173"/>
                      </a:lnTo>
                      <a:lnTo>
                        <a:pt x="67" y="150"/>
                      </a:lnTo>
                      <a:lnTo>
                        <a:pt x="83" y="163"/>
                      </a:lnTo>
                      <a:lnTo>
                        <a:pt x="100" y="171"/>
                      </a:lnTo>
                      <a:lnTo>
                        <a:pt x="121" y="175"/>
                      </a:lnTo>
                      <a:lnTo>
                        <a:pt x="123" y="175"/>
                      </a:lnTo>
                      <a:lnTo>
                        <a:pt x="123" y="173"/>
                      </a:lnTo>
                      <a:lnTo>
                        <a:pt x="123" y="171"/>
                      </a:lnTo>
                      <a:lnTo>
                        <a:pt x="123" y="169"/>
                      </a:lnTo>
                      <a:lnTo>
                        <a:pt x="121" y="167"/>
                      </a:lnTo>
                      <a:lnTo>
                        <a:pt x="100" y="163"/>
                      </a:lnTo>
                      <a:lnTo>
                        <a:pt x="83" y="156"/>
                      </a:lnTo>
                      <a:lnTo>
                        <a:pt x="69" y="142"/>
                      </a:lnTo>
                      <a:lnTo>
                        <a:pt x="60" y="125"/>
                      </a:lnTo>
                      <a:lnTo>
                        <a:pt x="56" y="106"/>
                      </a:lnTo>
                      <a:lnTo>
                        <a:pt x="58" y="85"/>
                      </a:lnTo>
                      <a:lnTo>
                        <a:pt x="69" y="63"/>
                      </a:lnTo>
                      <a:lnTo>
                        <a:pt x="85" y="48"/>
                      </a:lnTo>
                      <a:lnTo>
                        <a:pt x="106" y="40"/>
                      </a:lnTo>
                      <a:lnTo>
                        <a:pt x="108" y="39"/>
                      </a:lnTo>
                      <a:lnTo>
                        <a:pt x="108" y="37"/>
                      </a:lnTo>
                      <a:lnTo>
                        <a:pt x="108" y="35"/>
                      </a:lnTo>
                      <a:lnTo>
                        <a:pt x="106" y="33"/>
                      </a:lnTo>
                      <a:lnTo>
                        <a:pt x="104" y="33"/>
                      </a:lnTo>
                      <a:close/>
                      <a:moveTo>
                        <a:pt x="48" y="0"/>
                      </a:moveTo>
                      <a:lnTo>
                        <a:pt x="61" y="12"/>
                      </a:lnTo>
                      <a:lnTo>
                        <a:pt x="79" y="19"/>
                      </a:lnTo>
                      <a:lnTo>
                        <a:pt x="98" y="21"/>
                      </a:lnTo>
                      <a:lnTo>
                        <a:pt x="117" y="19"/>
                      </a:lnTo>
                      <a:lnTo>
                        <a:pt x="117" y="37"/>
                      </a:lnTo>
                      <a:lnTo>
                        <a:pt x="123" y="50"/>
                      </a:lnTo>
                      <a:lnTo>
                        <a:pt x="134" y="63"/>
                      </a:lnTo>
                      <a:lnTo>
                        <a:pt x="125" y="67"/>
                      </a:lnTo>
                      <a:lnTo>
                        <a:pt x="117" y="73"/>
                      </a:lnTo>
                      <a:lnTo>
                        <a:pt x="111" y="81"/>
                      </a:lnTo>
                      <a:lnTo>
                        <a:pt x="108" y="88"/>
                      </a:lnTo>
                      <a:lnTo>
                        <a:pt x="108" y="90"/>
                      </a:lnTo>
                      <a:lnTo>
                        <a:pt x="98" y="96"/>
                      </a:lnTo>
                      <a:lnTo>
                        <a:pt x="86" y="96"/>
                      </a:lnTo>
                      <a:lnTo>
                        <a:pt x="75" y="92"/>
                      </a:lnTo>
                      <a:lnTo>
                        <a:pt x="73" y="92"/>
                      </a:lnTo>
                      <a:lnTo>
                        <a:pt x="73" y="94"/>
                      </a:lnTo>
                      <a:lnTo>
                        <a:pt x="71" y="96"/>
                      </a:lnTo>
                      <a:lnTo>
                        <a:pt x="73" y="98"/>
                      </a:lnTo>
                      <a:lnTo>
                        <a:pt x="73" y="98"/>
                      </a:lnTo>
                      <a:lnTo>
                        <a:pt x="81" y="102"/>
                      </a:lnTo>
                      <a:lnTo>
                        <a:pt x="88" y="102"/>
                      </a:lnTo>
                      <a:lnTo>
                        <a:pt x="96" y="102"/>
                      </a:lnTo>
                      <a:lnTo>
                        <a:pt x="104" y="100"/>
                      </a:lnTo>
                      <a:lnTo>
                        <a:pt x="100" y="117"/>
                      </a:lnTo>
                      <a:lnTo>
                        <a:pt x="102" y="135"/>
                      </a:lnTo>
                      <a:lnTo>
                        <a:pt x="104" y="136"/>
                      </a:lnTo>
                      <a:lnTo>
                        <a:pt x="104" y="136"/>
                      </a:lnTo>
                      <a:lnTo>
                        <a:pt x="106" y="136"/>
                      </a:lnTo>
                      <a:lnTo>
                        <a:pt x="108" y="135"/>
                      </a:lnTo>
                      <a:lnTo>
                        <a:pt x="108" y="133"/>
                      </a:lnTo>
                      <a:lnTo>
                        <a:pt x="108" y="113"/>
                      </a:lnTo>
                      <a:lnTo>
                        <a:pt x="111" y="94"/>
                      </a:lnTo>
                      <a:lnTo>
                        <a:pt x="113" y="92"/>
                      </a:lnTo>
                      <a:lnTo>
                        <a:pt x="113" y="90"/>
                      </a:lnTo>
                      <a:lnTo>
                        <a:pt x="117" y="85"/>
                      </a:lnTo>
                      <a:lnTo>
                        <a:pt x="123" y="79"/>
                      </a:lnTo>
                      <a:lnTo>
                        <a:pt x="138" y="69"/>
                      </a:lnTo>
                      <a:lnTo>
                        <a:pt x="158" y="67"/>
                      </a:lnTo>
                      <a:lnTo>
                        <a:pt x="175" y="71"/>
                      </a:lnTo>
                      <a:lnTo>
                        <a:pt x="190" y="81"/>
                      </a:lnTo>
                      <a:lnTo>
                        <a:pt x="196" y="87"/>
                      </a:lnTo>
                      <a:lnTo>
                        <a:pt x="200" y="94"/>
                      </a:lnTo>
                      <a:lnTo>
                        <a:pt x="202" y="102"/>
                      </a:lnTo>
                      <a:lnTo>
                        <a:pt x="202" y="104"/>
                      </a:lnTo>
                      <a:lnTo>
                        <a:pt x="202" y="106"/>
                      </a:lnTo>
                      <a:lnTo>
                        <a:pt x="204" y="108"/>
                      </a:lnTo>
                      <a:lnTo>
                        <a:pt x="204" y="117"/>
                      </a:lnTo>
                      <a:lnTo>
                        <a:pt x="204" y="125"/>
                      </a:lnTo>
                      <a:lnTo>
                        <a:pt x="200" y="135"/>
                      </a:lnTo>
                      <a:lnTo>
                        <a:pt x="200" y="136"/>
                      </a:lnTo>
                      <a:lnTo>
                        <a:pt x="200" y="138"/>
                      </a:lnTo>
                      <a:lnTo>
                        <a:pt x="200" y="138"/>
                      </a:lnTo>
                      <a:lnTo>
                        <a:pt x="194" y="146"/>
                      </a:lnTo>
                      <a:lnTo>
                        <a:pt x="188" y="154"/>
                      </a:lnTo>
                      <a:lnTo>
                        <a:pt x="181" y="161"/>
                      </a:lnTo>
                      <a:lnTo>
                        <a:pt x="179" y="163"/>
                      </a:lnTo>
                      <a:lnTo>
                        <a:pt x="179" y="165"/>
                      </a:lnTo>
                      <a:lnTo>
                        <a:pt x="181" y="167"/>
                      </a:lnTo>
                      <a:lnTo>
                        <a:pt x="184" y="167"/>
                      </a:lnTo>
                      <a:lnTo>
                        <a:pt x="190" y="161"/>
                      </a:lnTo>
                      <a:lnTo>
                        <a:pt x="196" y="154"/>
                      </a:lnTo>
                      <a:lnTo>
                        <a:pt x="202" y="146"/>
                      </a:lnTo>
                      <a:lnTo>
                        <a:pt x="206" y="163"/>
                      </a:lnTo>
                      <a:lnTo>
                        <a:pt x="206" y="179"/>
                      </a:lnTo>
                      <a:lnTo>
                        <a:pt x="202" y="194"/>
                      </a:lnTo>
                      <a:lnTo>
                        <a:pt x="194" y="207"/>
                      </a:lnTo>
                      <a:lnTo>
                        <a:pt x="181" y="219"/>
                      </a:lnTo>
                      <a:lnTo>
                        <a:pt x="154" y="227"/>
                      </a:lnTo>
                      <a:lnTo>
                        <a:pt x="127" y="227"/>
                      </a:lnTo>
                      <a:lnTo>
                        <a:pt x="102" y="215"/>
                      </a:lnTo>
                      <a:lnTo>
                        <a:pt x="81" y="196"/>
                      </a:lnTo>
                      <a:lnTo>
                        <a:pt x="79" y="196"/>
                      </a:lnTo>
                      <a:lnTo>
                        <a:pt x="77" y="196"/>
                      </a:lnTo>
                      <a:lnTo>
                        <a:pt x="75" y="198"/>
                      </a:lnTo>
                      <a:lnTo>
                        <a:pt x="75" y="200"/>
                      </a:lnTo>
                      <a:lnTo>
                        <a:pt x="75" y="202"/>
                      </a:lnTo>
                      <a:lnTo>
                        <a:pt x="92" y="217"/>
                      </a:lnTo>
                      <a:lnTo>
                        <a:pt x="111" y="229"/>
                      </a:lnTo>
                      <a:lnTo>
                        <a:pt x="92" y="240"/>
                      </a:lnTo>
                      <a:lnTo>
                        <a:pt x="71" y="244"/>
                      </a:lnTo>
                      <a:lnTo>
                        <a:pt x="50" y="240"/>
                      </a:lnTo>
                      <a:lnTo>
                        <a:pt x="29" y="232"/>
                      </a:lnTo>
                      <a:lnTo>
                        <a:pt x="25" y="230"/>
                      </a:lnTo>
                      <a:lnTo>
                        <a:pt x="23" y="232"/>
                      </a:lnTo>
                      <a:lnTo>
                        <a:pt x="13" y="223"/>
                      </a:lnTo>
                      <a:lnTo>
                        <a:pt x="6" y="211"/>
                      </a:lnTo>
                      <a:lnTo>
                        <a:pt x="4" y="196"/>
                      </a:lnTo>
                      <a:lnTo>
                        <a:pt x="4" y="179"/>
                      </a:lnTo>
                      <a:lnTo>
                        <a:pt x="12" y="158"/>
                      </a:lnTo>
                      <a:lnTo>
                        <a:pt x="17" y="163"/>
                      </a:lnTo>
                      <a:lnTo>
                        <a:pt x="23" y="167"/>
                      </a:lnTo>
                      <a:lnTo>
                        <a:pt x="31" y="171"/>
                      </a:lnTo>
                      <a:lnTo>
                        <a:pt x="33" y="171"/>
                      </a:lnTo>
                      <a:lnTo>
                        <a:pt x="35" y="169"/>
                      </a:lnTo>
                      <a:lnTo>
                        <a:pt x="35" y="167"/>
                      </a:lnTo>
                      <a:lnTo>
                        <a:pt x="35" y="165"/>
                      </a:lnTo>
                      <a:lnTo>
                        <a:pt x="33" y="165"/>
                      </a:lnTo>
                      <a:lnTo>
                        <a:pt x="23" y="159"/>
                      </a:lnTo>
                      <a:lnTo>
                        <a:pt x="15" y="154"/>
                      </a:lnTo>
                      <a:lnTo>
                        <a:pt x="10" y="146"/>
                      </a:lnTo>
                      <a:lnTo>
                        <a:pt x="2" y="136"/>
                      </a:lnTo>
                      <a:lnTo>
                        <a:pt x="0" y="125"/>
                      </a:lnTo>
                      <a:lnTo>
                        <a:pt x="0" y="111"/>
                      </a:lnTo>
                      <a:lnTo>
                        <a:pt x="6" y="96"/>
                      </a:lnTo>
                      <a:lnTo>
                        <a:pt x="17" y="83"/>
                      </a:lnTo>
                      <a:lnTo>
                        <a:pt x="25" y="90"/>
                      </a:lnTo>
                      <a:lnTo>
                        <a:pt x="31" y="100"/>
                      </a:lnTo>
                      <a:lnTo>
                        <a:pt x="35" y="100"/>
                      </a:lnTo>
                      <a:lnTo>
                        <a:pt x="37" y="100"/>
                      </a:lnTo>
                      <a:lnTo>
                        <a:pt x="37" y="96"/>
                      </a:lnTo>
                      <a:lnTo>
                        <a:pt x="37" y="94"/>
                      </a:lnTo>
                      <a:lnTo>
                        <a:pt x="29" y="85"/>
                      </a:lnTo>
                      <a:lnTo>
                        <a:pt x="21" y="75"/>
                      </a:lnTo>
                      <a:lnTo>
                        <a:pt x="15" y="65"/>
                      </a:lnTo>
                      <a:lnTo>
                        <a:pt x="15" y="52"/>
                      </a:lnTo>
                      <a:lnTo>
                        <a:pt x="19" y="37"/>
                      </a:lnTo>
                      <a:lnTo>
                        <a:pt x="23" y="21"/>
                      </a:lnTo>
                      <a:lnTo>
                        <a:pt x="33" y="10"/>
                      </a:lnTo>
                      <a:lnTo>
                        <a:pt x="48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64" name="Freeform 32"/>
                <p:cNvSpPr>
                  <a:spLocks/>
                </p:cNvSpPr>
                <p:nvPr/>
              </p:nvSpPr>
              <p:spPr bwMode="auto">
                <a:xfrm>
                  <a:off x="447675" y="4754563"/>
                  <a:ext cx="180975" cy="212725"/>
                </a:xfrm>
                <a:custGeom>
                  <a:avLst/>
                  <a:gdLst>
                    <a:gd name="T0" fmla="*/ 93 w 114"/>
                    <a:gd name="T1" fmla="*/ 0 h 134"/>
                    <a:gd name="T2" fmla="*/ 98 w 114"/>
                    <a:gd name="T3" fmla="*/ 5 h 134"/>
                    <a:gd name="T4" fmla="*/ 106 w 114"/>
                    <a:gd name="T5" fmla="*/ 9 h 134"/>
                    <a:gd name="T6" fmla="*/ 114 w 114"/>
                    <a:gd name="T7" fmla="*/ 11 h 134"/>
                    <a:gd name="T8" fmla="*/ 114 w 114"/>
                    <a:gd name="T9" fmla="*/ 23 h 134"/>
                    <a:gd name="T10" fmla="*/ 110 w 114"/>
                    <a:gd name="T11" fmla="*/ 40 h 134"/>
                    <a:gd name="T12" fmla="*/ 104 w 114"/>
                    <a:gd name="T13" fmla="*/ 61 h 134"/>
                    <a:gd name="T14" fmla="*/ 91 w 114"/>
                    <a:gd name="T15" fmla="*/ 86 h 134"/>
                    <a:gd name="T16" fmla="*/ 73 w 114"/>
                    <a:gd name="T17" fmla="*/ 111 h 134"/>
                    <a:gd name="T18" fmla="*/ 44 w 114"/>
                    <a:gd name="T19" fmla="*/ 134 h 134"/>
                    <a:gd name="T20" fmla="*/ 41 w 114"/>
                    <a:gd name="T21" fmla="*/ 132 h 134"/>
                    <a:gd name="T22" fmla="*/ 29 w 114"/>
                    <a:gd name="T23" fmla="*/ 130 h 134"/>
                    <a:gd name="T24" fmla="*/ 14 w 114"/>
                    <a:gd name="T25" fmla="*/ 130 h 134"/>
                    <a:gd name="T26" fmla="*/ 2 w 114"/>
                    <a:gd name="T27" fmla="*/ 128 h 134"/>
                    <a:gd name="T28" fmla="*/ 0 w 114"/>
                    <a:gd name="T29" fmla="*/ 126 h 134"/>
                    <a:gd name="T30" fmla="*/ 0 w 114"/>
                    <a:gd name="T31" fmla="*/ 119 h 134"/>
                    <a:gd name="T32" fmla="*/ 6 w 114"/>
                    <a:gd name="T33" fmla="*/ 107 h 134"/>
                    <a:gd name="T34" fmla="*/ 12 w 114"/>
                    <a:gd name="T35" fmla="*/ 96 h 134"/>
                    <a:gd name="T36" fmla="*/ 18 w 114"/>
                    <a:gd name="T37" fmla="*/ 82 h 134"/>
                    <a:gd name="T38" fmla="*/ 21 w 114"/>
                    <a:gd name="T39" fmla="*/ 69 h 134"/>
                    <a:gd name="T40" fmla="*/ 23 w 114"/>
                    <a:gd name="T41" fmla="*/ 57 h 134"/>
                    <a:gd name="T42" fmla="*/ 48 w 114"/>
                    <a:gd name="T43" fmla="*/ 51 h 134"/>
                    <a:gd name="T44" fmla="*/ 69 w 114"/>
                    <a:gd name="T45" fmla="*/ 42 h 134"/>
                    <a:gd name="T46" fmla="*/ 81 w 114"/>
                    <a:gd name="T47" fmla="*/ 30 h 134"/>
                    <a:gd name="T48" fmla="*/ 89 w 114"/>
                    <a:gd name="T49" fmla="*/ 15 h 134"/>
                    <a:gd name="T50" fmla="*/ 93 w 114"/>
                    <a:gd name="T51" fmla="*/ 0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14" h="134">
                      <a:moveTo>
                        <a:pt x="93" y="0"/>
                      </a:moveTo>
                      <a:lnTo>
                        <a:pt x="98" y="5"/>
                      </a:lnTo>
                      <a:lnTo>
                        <a:pt x="106" y="9"/>
                      </a:lnTo>
                      <a:lnTo>
                        <a:pt x="114" y="11"/>
                      </a:lnTo>
                      <a:lnTo>
                        <a:pt x="114" y="23"/>
                      </a:lnTo>
                      <a:lnTo>
                        <a:pt x="110" y="40"/>
                      </a:lnTo>
                      <a:lnTo>
                        <a:pt x="104" y="61"/>
                      </a:lnTo>
                      <a:lnTo>
                        <a:pt x="91" y="86"/>
                      </a:lnTo>
                      <a:lnTo>
                        <a:pt x="73" y="111"/>
                      </a:lnTo>
                      <a:lnTo>
                        <a:pt x="44" y="134"/>
                      </a:lnTo>
                      <a:lnTo>
                        <a:pt x="41" y="132"/>
                      </a:lnTo>
                      <a:lnTo>
                        <a:pt x="29" y="130"/>
                      </a:lnTo>
                      <a:lnTo>
                        <a:pt x="14" y="130"/>
                      </a:lnTo>
                      <a:lnTo>
                        <a:pt x="2" y="128"/>
                      </a:lnTo>
                      <a:lnTo>
                        <a:pt x="0" y="126"/>
                      </a:lnTo>
                      <a:lnTo>
                        <a:pt x="0" y="119"/>
                      </a:lnTo>
                      <a:lnTo>
                        <a:pt x="6" y="107"/>
                      </a:lnTo>
                      <a:lnTo>
                        <a:pt x="12" y="96"/>
                      </a:lnTo>
                      <a:lnTo>
                        <a:pt x="18" y="82"/>
                      </a:lnTo>
                      <a:lnTo>
                        <a:pt x="21" y="69"/>
                      </a:lnTo>
                      <a:lnTo>
                        <a:pt x="23" y="57"/>
                      </a:lnTo>
                      <a:lnTo>
                        <a:pt x="48" y="51"/>
                      </a:lnTo>
                      <a:lnTo>
                        <a:pt x="69" y="42"/>
                      </a:lnTo>
                      <a:lnTo>
                        <a:pt x="81" y="30"/>
                      </a:lnTo>
                      <a:lnTo>
                        <a:pt x="89" y="15"/>
                      </a:lnTo>
                      <a:lnTo>
                        <a:pt x="9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65" name="Freeform 33"/>
                <p:cNvSpPr>
                  <a:spLocks/>
                </p:cNvSpPr>
                <p:nvPr/>
              </p:nvSpPr>
              <p:spPr bwMode="auto">
                <a:xfrm>
                  <a:off x="158750" y="3824288"/>
                  <a:ext cx="695325" cy="523875"/>
                </a:xfrm>
                <a:custGeom>
                  <a:avLst/>
                  <a:gdLst>
                    <a:gd name="T0" fmla="*/ 332 w 438"/>
                    <a:gd name="T1" fmla="*/ 60 h 330"/>
                    <a:gd name="T2" fmla="*/ 330 w 438"/>
                    <a:gd name="T3" fmla="*/ 39 h 330"/>
                    <a:gd name="T4" fmla="*/ 430 w 438"/>
                    <a:gd name="T5" fmla="*/ 110 h 330"/>
                    <a:gd name="T6" fmla="*/ 413 w 438"/>
                    <a:gd name="T7" fmla="*/ 246 h 330"/>
                    <a:gd name="T8" fmla="*/ 376 w 438"/>
                    <a:gd name="T9" fmla="*/ 286 h 330"/>
                    <a:gd name="T10" fmla="*/ 390 w 438"/>
                    <a:gd name="T11" fmla="*/ 181 h 330"/>
                    <a:gd name="T12" fmla="*/ 315 w 438"/>
                    <a:gd name="T13" fmla="*/ 71 h 330"/>
                    <a:gd name="T14" fmla="*/ 190 w 438"/>
                    <a:gd name="T15" fmla="*/ 79 h 330"/>
                    <a:gd name="T16" fmla="*/ 129 w 438"/>
                    <a:gd name="T17" fmla="*/ 133 h 330"/>
                    <a:gd name="T18" fmla="*/ 100 w 438"/>
                    <a:gd name="T19" fmla="*/ 165 h 330"/>
                    <a:gd name="T20" fmla="*/ 44 w 438"/>
                    <a:gd name="T21" fmla="*/ 209 h 330"/>
                    <a:gd name="T22" fmla="*/ 96 w 438"/>
                    <a:gd name="T23" fmla="*/ 188 h 330"/>
                    <a:gd name="T24" fmla="*/ 106 w 438"/>
                    <a:gd name="T25" fmla="*/ 227 h 330"/>
                    <a:gd name="T26" fmla="*/ 111 w 438"/>
                    <a:gd name="T27" fmla="*/ 156 h 330"/>
                    <a:gd name="T28" fmla="*/ 140 w 438"/>
                    <a:gd name="T29" fmla="*/ 136 h 330"/>
                    <a:gd name="T30" fmla="*/ 192 w 438"/>
                    <a:gd name="T31" fmla="*/ 136 h 330"/>
                    <a:gd name="T32" fmla="*/ 169 w 438"/>
                    <a:gd name="T33" fmla="*/ 98 h 330"/>
                    <a:gd name="T34" fmla="*/ 259 w 438"/>
                    <a:gd name="T35" fmla="*/ 108 h 330"/>
                    <a:gd name="T36" fmla="*/ 299 w 438"/>
                    <a:gd name="T37" fmla="*/ 79 h 330"/>
                    <a:gd name="T38" fmla="*/ 386 w 438"/>
                    <a:gd name="T39" fmla="*/ 171 h 330"/>
                    <a:gd name="T40" fmla="*/ 365 w 438"/>
                    <a:gd name="T41" fmla="*/ 282 h 330"/>
                    <a:gd name="T42" fmla="*/ 323 w 438"/>
                    <a:gd name="T43" fmla="*/ 280 h 330"/>
                    <a:gd name="T44" fmla="*/ 299 w 438"/>
                    <a:gd name="T45" fmla="*/ 213 h 330"/>
                    <a:gd name="T46" fmla="*/ 338 w 438"/>
                    <a:gd name="T47" fmla="*/ 148 h 330"/>
                    <a:gd name="T48" fmla="*/ 371 w 438"/>
                    <a:gd name="T49" fmla="*/ 150 h 330"/>
                    <a:gd name="T50" fmla="*/ 307 w 438"/>
                    <a:gd name="T51" fmla="*/ 142 h 330"/>
                    <a:gd name="T52" fmla="*/ 228 w 438"/>
                    <a:gd name="T53" fmla="*/ 131 h 330"/>
                    <a:gd name="T54" fmla="*/ 194 w 438"/>
                    <a:gd name="T55" fmla="*/ 171 h 330"/>
                    <a:gd name="T56" fmla="*/ 148 w 438"/>
                    <a:gd name="T57" fmla="*/ 173 h 330"/>
                    <a:gd name="T58" fmla="*/ 213 w 438"/>
                    <a:gd name="T59" fmla="*/ 167 h 330"/>
                    <a:gd name="T60" fmla="*/ 238 w 438"/>
                    <a:gd name="T61" fmla="*/ 213 h 330"/>
                    <a:gd name="T62" fmla="*/ 232 w 438"/>
                    <a:gd name="T63" fmla="*/ 136 h 330"/>
                    <a:gd name="T64" fmla="*/ 305 w 438"/>
                    <a:gd name="T65" fmla="*/ 158 h 330"/>
                    <a:gd name="T66" fmla="*/ 292 w 438"/>
                    <a:gd name="T67" fmla="*/ 213 h 330"/>
                    <a:gd name="T68" fmla="*/ 311 w 438"/>
                    <a:gd name="T69" fmla="*/ 280 h 330"/>
                    <a:gd name="T70" fmla="*/ 244 w 438"/>
                    <a:gd name="T71" fmla="*/ 248 h 330"/>
                    <a:gd name="T72" fmla="*/ 194 w 438"/>
                    <a:gd name="T73" fmla="*/ 321 h 330"/>
                    <a:gd name="T74" fmla="*/ 129 w 438"/>
                    <a:gd name="T75" fmla="*/ 267 h 330"/>
                    <a:gd name="T76" fmla="*/ 202 w 438"/>
                    <a:gd name="T77" fmla="*/ 236 h 330"/>
                    <a:gd name="T78" fmla="*/ 190 w 438"/>
                    <a:gd name="T79" fmla="*/ 211 h 330"/>
                    <a:gd name="T80" fmla="*/ 190 w 438"/>
                    <a:gd name="T81" fmla="*/ 190 h 330"/>
                    <a:gd name="T82" fmla="*/ 134 w 438"/>
                    <a:gd name="T83" fmla="*/ 242 h 330"/>
                    <a:gd name="T84" fmla="*/ 150 w 438"/>
                    <a:gd name="T85" fmla="*/ 328 h 330"/>
                    <a:gd name="T86" fmla="*/ 111 w 438"/>
                    <a:gd name="T87" fmla="*/ 325 h 330"/>
                    <a:gd name="T88" fmla="*/ 86 w 438"/>
                    <a:gd name="T89" fmla="*/ 250 h 330"/>
                    <a:gd name="T90" fmla="*/ 73 w 438"/>
                    <a:gd name="T91" fmla="*/ 261 h 330"/>
                    <a:gd name="T92" fmla="*/ 8 w 438"/>
                    <a:gd name="T93" fmla="*/ 259 h 330"/>
                    <a:gd name="T94" fmla="*/ 6 w 438"/>
                    <a:gd name="T95" fmla="*/ 198 h 330"/>
                    <a:gd name="T96" fmla="*/ 77 w 438"/>
                    <a:gd name="T97" fmla="*/ 177 h 330"/>
                    <a:gd name="T98" fmla="*/ 57 w 438"/>
                    <a:gd name="T99" fmla="*/ 161 h 330"/>
                    <a:gd name="T100" fmla="*/ 90 w 438"/>
                    <a:gd name="T101" fmla="*/ 88 h 330"/>
                    <a:gd name="T102" fmla="*/ 146 w 438"/>
                    <a:gd name="T103" fmla="*/ 90 h 330"/>
                    <a:gd name="T104" fmla="*/ 146 w 438"/>
                    <a:gd name="T105" fmla="*/ 69 h 330"/>
                    <a:gd name="T106" fmla="*/ 223 w 438"/>
                    <a:gd name="T107" fmla="*/ 33 h 330"/>
                    <a:gd name="T108" fmla="*/ 251 w 438"/>
                    <a:gd name="T109" fmla="*/ 62 h 330"/>
                    <a:gd name="T110" fmla="*/ 238 w 438"/>
                    <a:gd name="T111" fmla="*/ 6 h 3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438" h="330">
                      <a:moveTo>
                        <a:pt x="261" y="0"/>
                      </a:moveTo>
                      <a:lnTo>
                        <a:pt x="284" y="8"/>
                      </a:lnTo>
                      <a:lnTo>
                        <a:pt x="305" y="19"/>
                      </a:lnTo>
                      <a:lnTo>
                        <a:pt x="321" y="35"/>
                      </a:lnTo>
                      <a:lnTo>
                        <a:pt x="330" y="58"/>
                      </a:lnTo>
                      <a:lnTo>
                        <a:pt x="332" y="60"/>
                      </a:lnTo>
                      <a:lnTo>
                        <a:pt x="334" y="60"/>
                      </a:lnTo>
                      <a:lnTo>
                        <a:pt x="336" y="60"/>
                      </a:lnTo>
                      <a:lnTo>
                        <a:pt x="336" y="58"/>
                      </a:lnTo>
                      <a:lnTo>
                        <a:pt x="336" y="56"/>
                      </a:lnTo>
                      <a:lnTo>
                        <a:pt x="334" y="46"/>
                      </a:lnTo>
                      <a:lnTo>
                        <a:pt x="330" y="39"/>
                      </a:lnTo>
                      <a:lnTo>
                        <a:pt x="326" y="31"/>
                      </a:lnTo>
                      <a:lnTo>
                        <a:pt x="351" y="37"/>
                      </a:lnTo>
                      <a:lnTo>
                        <a:pt x="376" y="48"/>
                      </a:lnTo>
                      <a:lnTo>
                        <a:pt x="399" y="63"/>
                      </a:lnTo>
                      <a:lnTo>
                        <a:pt x="417" y="85"/>
                      </a:lnTo>
                      <a:lnTo>
                        <a:pt x="430" y="110"/>
                      </a:lnTo>
                      <a:lnTo>
                        <a:pt x="438" y="148"/>
                      </a:lnTo>
                      <a:lnTo>
                        <a:pt x="434" y="186"/>
                      </a:lnTo>
                      <a:lnTo>
                        <a:pt x="420" y="225"/>
                      </a:lnTo>
                      <a:lnTo>
                        <a:pt x="420" y="227"/>
                      </a:lnTo>
                      <a:lnTo>
                        <a:pt x="417" y="234"/>
                      </a:lnTo>
                      <a:lnTo>
                        <a:pt x="413" y="246"/>
                      </a:lnTo>
                      <a:lnTo>
                        <a:pt x="409" y="255"/>
                      </a:lnTo>
                      <a:lnTo>
                        <a:pt x="409" y="277"/>
                      </a:lnTo>
                      <a:lnTo>
                        <a:pt x="413" y="298"/>
                      </a:lnTo>
                      <a:lnTo>
                        <a:pt x="407" y="298"/>
                      </a:lnTo>
                      <a:lnTo>
                        <a:pt x="394" y="296"/>
                      </a:lnTo>
                      <a:lnTo>
                        <a:pt x="376" y="286"/>
                      </a:lnTo>
                      <a:lnTo>
                        <a:pt x="367" y="271"/>
                      </a:lnTo>
                      <a:lnTo>
                        <a:pt x="363" y="255"/>
                      </a:lnTo>
                      <a:lnTo>
                        <a:pt x="365" y="236"/>
                      </a:lnTo>
                      <a:lnTo>
                        <a:pt x="371" y="219"/>
                      </a:lnTo>
                      <a:lnTo>
                        <a:pt x="380" y="200"/>
                      </a:lnTo>
                      <a:lnTo>
                        <a:pt x="390" y="181"/>
                      </a:lnTo>
                      <a:lnTo>
                        <a:pt x="396" y="161"/>
                      </a:lnTo>
                      <a:lnTo>
                        <a:pt x="394" y="140"/>
                      </a:lnTo>
                      <a:lnTo>
                        <a:pt x="384" y="113"/>
                      </a:lnTo>
                      <a:lnTo>
                        <a:pt x="365" y="92"/>
                      </a:lnTo>
                      <a:lnTo>
                        <a:pt x="340" y="77"/>
                      </a:lnTo>
                      <a:lnTo>
                        <a:pt x="315" y="71"/>
                      </a:lnTo>
                      <a:lnTo>
                        <a:pt x="292" y="73"/>
                      </a:lnTo>
                      <a:lnTo>
                        <a:pt x="269" y="81"/>
                      </a:lnTo>
                      <a:lnTo>
                        <a:pt x="248" y="92"/>
                      </a:lnTo>
                      <a:lnTo>
                        <a:pt x="230" y="83"/>
                      </a:lnTo>
                      <a:lnTo>
                        <a:pt x="209" y="79"/>
                      </a:lnTo>
                      <a:lnTo>
                        <a:pt x="190" y="79"/>
                      </a:lnTo>
                      <a:lnTo>
                        <a:pt x="175" y="87"/>
                      </a:lnTo>
                      <a:lnTo>
                        <a:pt x="159" y="96"/>
                      </a:lnTo>
                      <a:lnTo>
                        <a:pt x="148" y="111"/>
                      </a:lnTo>
                      <a:lnTo>
                        <a:pt x="138" y="129"/>
                      </a:lnTo>
                      <a:lnTo>
                        <a:pt x="132" y="131"/>
                      </a:lnTo>
                      <a:lnTo>
                        <a:pt x="129" y="133"/>
                      </a:lnTo>
                      <a:lnTo>
                        <a:pt x="119" y="138"/>
                      </a:lnTo>
                      <a:lnTo>
                        <a:pt x="111" y="146"/>
                      </a:lnTo>
                      <a:lnTo>
                        <a:pt x="106" y="154"/>
                      </a:lnTo>
                      <a:lnTo>
                        <a:pt x="102" y="161"/>
                      </a:lnTo>
                      <a:lnTo>
                        <a:pt x="102" y="163"/>
                      </a:lnTo>
                      <a:lnTo>
                        <a:pt x="100" y="165"/>
                      </a:lnTo>
                      <a:lnTo>
                        <a:pt x="100" y="169"/>
                      </a:lnTo>
                      <a:lnTo>
                        <a:pt x="86" y="186"/>
                      </a:lnTo>
                      <a:lnTo>
                        <a:pt x="69" y="200"/>
                      </a:lnTo>
                      <a:lnTo>
                        <a:pt x="46" y="207"/>
                      </a:lnTo>
                      <a:lnTo>
                        <a:pt x="44" y="207"/>
                      </a:lnTo>
                      <a:lnTo>
                        <a:pt x="44" y="209"/>
                      </a:lnTo>
                      <a:lnTo>
                        <a:pt x="44" y="211"/>
                      </a:lnTo>
                      <a:lnTo>
                        <a:pt x="44" y="213"/>
                      </a:lnTo>
                      <a:lnTo>
                        <a:pt x="46" y="213"/>
                      </a:lnTo>
                      <a:lnTo>
                        <a:pt x="65" y="209"/>
                      </a:lnTo>
                      <a:lnTo>
                        <a:pt x="82" y="200"/>
                      </a:lnTo>
                      <a:lnTo>
                        <a:pt x="96" y="188"/>
                      </a:lnTo>
                      <a:lnTo>
                        <a:pt x="96" y="207"/>
                      </a:lnTo>
                      <a:lnTo>
                        <a:pt x="98" y="227"/>
                      </a:lnTo>
                      <a:lnTo>
                        <a:pt x="100" y="229"/>
                      </a:lnTo>
                      <a:lnTo>
                        <a:pt x="102" y="229"/>
                      </a:lnTo>
                      <a:lnTo>
                        <a:pt x="104" y="229"/>
                      </a:lnTo>
                      <a:lnTo>
                        <a:pt x="106" y="227"/>
                      </a:lnTo>
                      <a:lnTo>
                        <a:pt x="106" y="225"/>
                      </a:lnTo>
                      <a:lnTo>
                        <a:pt x="102" y="200"/>
                      </a:lnTo>
                      <a:lnTo>
                        <a:pt x="106" y="171"/>
                      </a:lnTo>
                      <a:lnTo>
                        <a:pt x="107" y="165"/>
                      </a:lnTo>
                      <a:lnTo>
                        <a:pt x="107" y="163"/>
                      </a:lnTo>
                      <a:lnTo>
                        <a:pt x="111" y="156"/>
                      </a:lnTo>
                      <a:lnTo>
                        <a:pt x="115" y="150"/>
                      </a:lnTo>
                      <a:lnTo>
                        <a:pt x="121" y="144"/>
                      </a:lnTo>
                      <a:lnTo>
                        <a:pt x="129" y="140"/>
                      </a:lnTo>
                      <a:lnTo>
                        <a:pt x="136" y="136"/>
                      </a:lnTo>
                      <a:lnTo>
                        <a:pt x="138" y="135"/>
                      </a:lnTo>
                      <a:lnTo>
                        <a:pt x="140" y="136"/>
                      </a:lnTo>
                      <a:lnTo>
                        <a:pt x="142" y="135"/>
                      </a:lnTo>
                      <a:lnTo>
                        <a:pt x="165" y="133"/>
                      </a:lnTo>
                      <a:lnTo>
                        <a:pt x="186" y="138"/>
                      </a:lnTo>
                      <a:lnTo>
                        <a:pt x="190" y="138"/>
                      </a:lnTo>
                      <a:lnTo>
                        <a:pt x="192" y="138"/>
                      </a:lnTo>
                      <a:lnTo>
                        <a:pt x="192" y="136"/>
                      </a:lnTo>
                      <a:lnTo>
                        <a:pt x="192" y="135"/>
                      </a:lnTo>
                      <a:lnTo>
                        <a:pt x="190" y="133"/>
                      </a:lnTo>
                      <a:lnTo>
                        <a:pt x="169" y="127"/>
                      </a:lnTo>
                      <a:lnTo>
                        <a:pt x="148" y="127"/>
                      </a:lnTo>
                      <a:lnTo>
                        <a:pt x="157" y="110"/>
                      </a:lnTo>
                      <a:lnTo>
                        <a:pt x="169" y="98"/>
                      </a:lnTo>
                      <a:lnTo>
                        <a:pt x="184" y="88"/>
                      </a:lnTo>
                      <a:lnTo>
                        <a:pt x="202" y="85"/>
                      </a:lnTo>
                      <a:lnTo>
                        <a:pt x="221" y="87"/>
                      </a:lnTo>
                      <a:lnTo>
                        <a:pt x="240" y="96"/>
                      </a:lnTo>
                      <a:lnTo>
                        <a:pt x="257" y="108"/>
                      </a:lnTo>
                      <a:lnTo>
                        <a:pt x="259" y="108"/>
                      </a:lnTo>
                      <a:lnTo>
                        <a:pt x="261" y="108"/>
                      </a:lnTo>
                      <a:lnTo>
                        <a:pt x="263" y="104"/>
                      </a:lnTo>
                      <a:lnTo>
                        <a:pt x="261" y="102"/>
                      </a:lnTo>
                      <a:lnTo>
                        <a:pt x="253" y="96"/>
                      </a:lnTo>
                      <a:lnTo>
                        <a:pt x="276" y="85"/>
                      </a:lnTo>
                      <a:lnTo>
                        <a:pt x="299" y="79"/>
                      </a:lnTo>
                      <a:lnTo>
                        <a:pt x="324" y="81"/>
                      </a:lnTo>
                      <a:lnTo>
                        <a:pt x="346" y="88"/>
                      </a:lnTo>
                      <a:lnTo>
                        <a:pt x="367" y="104"/>
                      </a:lnTo>
                      <a:lnTo>
                        <a:pt x="382" y="125"/>
                      </a:lnTo>
                      <a:lnTo>
                        <a:pt x="388" y="148"/>
                      </a:lnTo>
                      <a:lnTo>
                        <a:pt x="386" y="171"/>
                      </a:lnTo>
                      <a:lnTo>
                        <a:pt x="374" y="196"/>
                      </a:lnTo>
                      <a:lnTo>
                        <a:pt x="365" y="213"/>
                      </a:lnTo>
                      <a:lnTo>
                        <a:pt x="357" y="232"/>
                      </a:lnTo>
                      <a:lnTo>
                        <a:pt x="355" y="252"/>
                      </a:lnTo>
                      <a:lnTo>
                        <a:pt x="359" y="271"/>
                      </a:lnTo>
                      <a:lnTo>
                        <a:pt x="365" y="282"/>
                      </a:lnTo>
                      <a:lnTo>
                        <a:pt x="372" y="290"/>
                      </a:lnTo>
                      <a:lnTo>
                        <a:pt x="382" y="298"/>
                      </a:lnTo>
                      <a:lnTo>
                        <a:pt x="369" y="302"/>
                      </a:lnTo>
                      <a:lnTo>
                        <a:pt x="357" y="288"/>
                      </a:lnTo>
                      <a:lnTo>
                        <a:pt x="342" y="282"/>
                      </a:lnTo>
                      <a:lnTo>
                        <a:pt x="323" y="280"/>
                      </a:lnTo>
                      <a:lnTo>
                        <a:pt x="321" y="278"/>
                      </a:lnTo>
                      <a:lnTo>
                        <a:pt x="309" y="269"/>
                      </a:lnTo>
                      <a:lnTo>
                        <a:pt x="299" y="255"/>
                      </a:lnTo>
                      <a:lnTo>
                        <a:pt x="296" y="240"/>
                      </a:lnTo>
                      <a:lnTo>
                        <a:pt x="296" y="225"/>
                      </a:lnTo>
                      <a:lnTo>
                        <a:pt x="299" y="213"/>
                      </a:lnTo>
                      <a:lnTo>
                        <a:pt x="305" y="202"/>
                      </a:lnTo>
                      <a:lnTo>
                        <a:pt x="313" y="190"/>
                      </a:lnTo>
                      <a:lnTo>
                        <a:pt x="315" y="179"/>
                      </a:lnTo>
                      <a:lnTo>
                        <a:pt x="319" y="163"/>
                      </a:lnTo>
                      <a:lnTo>
                        <a:pt x="326" y="154"/>
                      </a:lnTo>
                      <a:lnTo>
                        <a:pt x="338" y="148"/>
                      </a:lnTo>
                      <a:lnTo>
                        <a:pt x="351" y="150"/>
                      </a:lnTo>
                      <a:lnTo>
                        <a:pt x="367" y="156"/>
                      </a:lnTo>
                      <a:lnTo>
                        <a:pt x="369" y="156"/>
                      </a:lnTo>
                      <a:lnTo>
                        <a:pt x="371" y="154"/>
                      </a:lnTo>
                      <a:lnTo>
                        <a:pt x="371" y="152"/>
                      </a:lnTo>
                      <a:lnTo>
                        <a:pt x="371" y="150"/>
                      </a:lnTo>
                      <a:lnTo>
                        <a:pt x="369" y="150"/>
                      </a:lnTo>
                      <a:lnTo>
                        <a:pt x="353" y="144"/>
                      </a:lnTo>
                      <a:lnTo>
                        <a:pt x="338" y="142"/>
                      </a:lnTo>
                      <a:lnTo>
                        <a:pt x="323" y="146"/>
                      </a:lnTo>
                      <a:lnTo>
                        <a:pt x="313" y="158"/>
                      </a:lnTo>
                      <a:lnTo>
                        <a:pt x="307" y="142"/>
                      </a:lnTo>
                      <a:lnTo>
                        <a:pt x="298" y="129"/>
                      </a:lnTo>
                      <a:lnTo>
                        <a:pt x="284" y="121"/>
                      </a:lnTo>
                      <a:lnTo>
                        <a:pt x="263" y="119"/>
                      </a:lnTo>
                      <a:lnTo>
                        <a:pt x="242" y="123"/>
                      </a:lnTo>
                      <a:lnTo>
                        <a:pt x="234" y="125"/>
                      </a:lnTo>
                      <a:lnTo>
                        <a:pt x="228" y="131"/>
                      </a:lnTo>
                      <a:lnTo>
                        <a:pt x="223" y="136"/>
                      </a:lnTo>
                      <a:lnTo>
                        <a:pt x="217" y="144"/>
                      </a:lnTo>
                      <a:lnTo>
                        <a:pt x="215" y="152"/>
                      </a:lnTo>
                      <a:lnTo>
                        <a:pt x="215" y="152"/>
                      </a:lnTo>
                      <a:lnTo>
                        <a:pt x="205" y="163"/>
                      </a:lnTo>
                      <a:lnTo>
                        <a:pt x="194" y="171"/>
                      </a:lnTo>
                      <a:lnTo>
                        <a:pt x="178" y="173"/>
                      </a:lnTo>
                      <a:lnTo>
                        <a:pt x="165" y="173"/>
                      </a:lnTo>
                      <a:lnTo>
                        <a:pt x="152" y="169"/>
                      </a:lnTo>
                      <a:lnTo>
                        <a:pt x="150" y="169"/>
                      </a:lnTo>
                      <a:lnTo>
                        <a:pt x="148" y="171"/>
                      </a:lnTo>
                      <a:lnTo>
                        <a:pt x="148" y="173"/>
                      </a:lnTo>
                      <a:lnTo>
                        <a:pt x="148" y="175"/>
                      </a:lnTo>
                      <a:lnTo>
                        <a:pt x="150" y="177"/>
                      </a:lnTo>
                      <a:lnTo>
                        <a:pt x="165" y="179"/>
                      </a:lnTo>
                      <a:lnTo>
                        <a:pt x="182" y="179"/>
                      </a:lnTo>
                      <a:lnTo>
                        <a:pt x="200" y="175"/>
                      </a:lnTo>
                      <a:lnTo>
                        <a:pt x="213" y="167"/>
                      </a:lnTo>
                      <a:lnTo>
                        <a:pt x="213" y="173"/>
                      </a:lnTo>
                      <a:lnTo>
                        <a:pt x="221" y="196"/>
                      </a:lnTo>
                      <a:lnTo>
                        <a:pt x="234" y="215"/>
                      </a:lnTo>
                      <a:lnTo>
                        <a:pt x="236" y="217"/>
                      </a:lnTo>
                      <a:lnTo>
                        <a:pt x="238" y="215"/>
                      </a:lnTo>
                      <a:lnTo>
                        <a:pt x="238" y="213"/>
                      </a:lnTo>
                      <a:lnTo>
                        <a:pt x="238" y="211"/>
                      </a:lnTo>
                      <a:lnTo>
                        <a:pt x="226" y="194"/>
                      </a:lnTo>
                      <a:lnTo>
                        <a:pt x="221" y="177"/>
                      </a:lnTo>
                      <a:lnTo>
                        <a:pt x="221" y="163"/>
                      </a:lnTo>
                      <a:lnTo>
                        <a:pt x="225" y="148"/>
                      </a:lnTo>
                      <a:lnTo>
                        <a:pt x="232" y="136"/>
                      </a:lnTo>
                      <a:lnTo>
                        <a:pt x="246" y="129"/>
                      </a:lnTo>
                      <a:lnTo>
                        <a:pt x="261" y="125"/>
                      </a:lnTo>
                      <a:lnTo>
                        <a:pt x="276" y="127"/>
                      </a:lnTo>
                      <a:lnTo>
                        <a:pt x="290" y="133"/>
                      </a:lnTo>
                      <a:lnTo>
                        <a:pt x="299" y="144"/>
                      </a:lnTo>
                      <a:lnTo>
                        <a:pt x="305" y="158"/>
                      </a:lnTo>
                      <a:lnTo>
                        <a:pt x="309" y="173"/>
                      </a:lnTo>
                      <a:lnTo>
                        <a:pt x="309" y="173"/>
                      </a:lnTo>
                      <a:lnTo>
                        <a:pt x="309" y="175"/>
                      </a:lnTo>
                      <a:lnTo>
                        <a:pt x="305" y="188"/>
                      </a:lnTo>
                      <a:lnTo>
                        <a:pt x="298" y="200"/>
                      </a:lnTo>
                      <a:lnTo>
                        <a:pt x="292" y="213"/>
                      </a:lnTo>
                      <a:lnTo>
                        <a:pt x="288" y="221"/>
                      </a:lnTo>
                      <a:lnTo>
                        <a:pt x="288" y="229"/>
                      </a:lnTo>
                      <a:lnTo>
                        <a:pt x="288" y="238"/>
                      </a:lnTo>
                      <a:lnTo>
                        <a:pt x="292" y="254"/>
                      </a:lnTo>
                      <a:lnTo>
                        <a:pt x="299" y="269"/>
                      </a:lnTo>
                      <a:lnTo>
                        <a:pt x="311" y="280"/>
                      </a:lnTo>
                      <a:lnTo>
                        <a:pt x="303" y="282"/>
                      </a:lnTo>
                      <a:lnTo>
                        <a:pt x="298" y="286"/>
                      </a:lnTo>
                      <a:lnTo>
                        <a:pt x="288" y="271"/>
                      </a:lnTo>
                      <a:lnTo>
                        <a:pt x="276" y="259"/>
                      </a:lnTo>
                      <a:lnTo>
                        <a:pt x="261" y="252"/>
                      </a:lnTo>
                      <a:lnTo>
                        <a:pt x="244" y="248"/>
                      </a:lnTo>
                      <a:lnTo>
                        <a:pt x="228" y="248"/>
                      </a:lnTo>
                      <a:lnTo>
                        <a:pt x="213" y="254"/>
                      </a:lnTo>
                      <a:lnTo>
                        <a:pt x="200" y="263"/>
                      </a:lnTo>
                      <a:lnTo>
                        <a:pt x="192" y="278"/>
                      </a:lnTo>
                      <a:lnTo>
                        <a:pt x="190" y="302"/>
                      </a:lnTo>
                      <a:lnTo>
                        <a:pt x="194" y="321"/>
                      </a:lnTo>
                      <a:lnTo>
                        <a:pt x="178" y="325"/>
                      </a:lnTo>
                      <a:lnTo>
                        <a:pt x="161" y="325"/>
                      </a:lnTo>
                      <a:lnTo>
                        <a:pt x="148" y="319"/>
                      </a:lnTo>
                      <a:lnTo>
                        <a:pt x="132" y="305"/>
                      </a:lnTo>
                      <a:lnTo>
                        <a:pt x="127" y="288"/>
                      </a:lnTo>
                      <a:lnTo>
                        <a:pt x="129" y="267"/>
                      </a:lnTo>
                      <a:lnTo>
                        <a:pt x="138" y="248"/>
                      </a:lnTo>
                      <a:lnTo>
                        <a:pt x="155" y="236"/>
                      </a:lnTo>
                      <a:lnTo>
                        <a:pt x="175" y="232"/>
                      </a:lnTo>
                      <a:lnTo>
                        <a:pt x="198" y="238"/>
                      </a:lnTo>
                      <a:lnTo>
                        <a:pt x="200" y="238"/>
                      </a:lnTo>
                      <a:lnTo>
                        <a:pt x="202" y="236"/>
                      </a:lnTo>
                      <a:lnTo>
                        <a:pt x="203" y="236"/>
                      </a:lnTo>
                      <a:lnTo>
                        <a:pt x="203" y="234"/>
                      </a:lnTo>
                      <a:lnTo>
                        <a:pt x="202" y="232"/>
                      </a:lnTo>
                      <a:lnTo>
                        <a:pt x="188" y="229"/>
                      </a:lnTo>
                      <a:lnTo>
                        <a:pt x="177" y="227"/>
                      </a:lnTo>
                      <a:lnTo>
                        <a:pt x="190" y="211"/>
                      </a:lnTo>
                      <a:lnTo>
                        <a:pt x="196" y="190"/>
                      </a:lnTo>
                      <a:lnTo>
                        <a:pt x="196" y="188"/>
                      </a:lnTo>
                      <a:lnTo>
                        <a:pt x="194" y="188"/>
                      </a:lnTo>
                      <a:lnTo>
                        <a:pt x="192" y="188"/>
                      </a:lnTo>
                      <a:lnTo>
                        <a:pt x="190" y="188"/>
                      </a:lnTo>
                      <a:lnTo>
                        <a:pt x="190" y="190"/>
                      </a:lnTo>
                      <a:lnTo>
                        <a:pt x="186" y="206"/>
                      </a:lnTo>
                      <a:lnTo>
                        <a:pt x="177" y="217"/>
                      </a:lnTo>
                      <a:lnTo>
                        <a:pt x="163" y="227"/>
                      </a:lnTo>
                      <a:lnTo>
                        <a:pt x="163" y="227"/>
                      </a:lnTo>
                      <a:lnTo>
                        <a:pt x="148" y="232"/>
                      </a:lnTo>
                      <a:lnTo>
                        <a:pt x="134" y="242"/>
                      </a:lnTo>
                      <a:lnTo>
                        <a:pt x="125" y="255"/>
                      </a:lnTo>
                      <a:lnTo>
                        <a:pt x="119" y="275"/>
                      </a:lnTo>
                      <a:lnTo>
                        <a:pt x="121" y="294"/>
                      </a:lnTo>
                      <a:lnTo>
                        <a:pt x="129" y="313"/>
                      </a:lnTo>
                      <a:lnTo>
                        <a:pt x="144" y="325"/>
                      </a:lnTo>
                      <a:lnTo>
                        <a:pt x="150" y="328"/>
                      </a:lnTo>
                      <a:lnTo>
                        <a:pt x="157" y="330"/>
                      </a:lnTo>
                      <a:lnTo>
                        <a:pt x="144" y="328"/>
                      </a:lnTo>
                      <a:lnTo>
                        <a:pt x="132" y="326"/>
                      </a:lnTo>
                      <a:lnTo>
                        <a:pt x="130" y="328"/>
                      </a:lnTo>
                      <a:lnTo>
                        <a:pt x="129" y="328"/>
                      </a:lnTo>
                      <a:lnTo>
                        <a:pt x="111" y="325"/>
                      </a:lnTo>
                      <a:lnTo>
                        <a:pt x="92" y="325"/>
                      </a:lnTo>
                      <a:lnTo>
                        <a:pt x="79" y="313"/>
                      </a:lnTo>
                      <a:lnTo>
                        <a:pt x="73" y="298"/>
                      </a:lnTo>
                      <a:lnTo>
                        <a:pt x="73" y="282"/>
                      </a:lnTo>
                      <a:lnTo>
                        <a:pt x="77" y="265"/>
                      </a:lnTo>
                      <a:lnTo>
                        <a:pt x="86" y="250"/>
                      </a:lnTo>
                      <a:lnTo>
                        <a:pt x="86" y="248"/>
                      </a:lnTo>
                      <a:lnTo>
                        <a:pt x="84" y="246"/>
                      </a:lnTo>
                      <a:lnTo>
                        <a:pt x="84" y="244"/>
                      </a:lnTo>
                      <a:lnTo>
                        <a:pt x="81" y="244"/>
                      </a:lnTo>
                      <a:lnTo>
                        <a:pt x="81" y="246"/>
                      </a:lnTo>
                      <a:lnTo>
                        <a:pt x="73" y="261"/>
                      </a:lnTo>
                      <a:lnTo>
                        <a:pt x="67" y="275"/>
                      </a:lnTo>
                      <a:lnTo>
                        <a:pt x="50" y="278"/>
                      </a:lnTo>
                      <a:lnTo>
                        <a:pt x="33" y="277"/>
                      </a:lnTo>
                      <a:lnTo>
                        <a:pt x="15" y="271"/>
                      </a:lnTo>
                      <a:lnTo>
                        <a:pt x="2" y="261"/>
                      </a:lnTo>
                      <a:lnTo>
                        <a:pt x="8" y="259"/>
                      </a:lnTo>
                      <a:lnTo>
                        <a:pt x="8" y="257"/>
                      </a:lnTo>
                      <a:lnTo>
                        <a:pt x="4" y="250"/>
                      </a:lnTo>
                      <a:lnTo>
                        <a:pt x="2" y="238"/>
                      </a:lnTo>
                      <a:lnTo>
                        <a:pt x="0" y="227"/>
                      </a:lnTo>
                      <a:lnTo>
                        <a:pt x="0" y="211"/>
                      </a:lnTo>
                      <a:lnTo>
                        <a:pt x="6" y="198"/>
                      </a:lnTo>
                      <a:lnTo>
                        <a:pt x="15" y="186"/>
                      </a:lnTo>
                      <a:lnTo>
                        <a:pt x="33" y="175"/>
                      </a:lnTo>
                      <a:lnTo>
                        <a:pt x="57" y="169"/>
                      </a:lnTo>
                      <a:lnTo>
                        <a:pt x="65" y="171"/>
                      </a:lnTo>
                      <a:lnTo>
                        <a:pt x="75" y="175"/>
                      </a:lnTo>
                      <a:lnTo>
                        <a:pt x="77" y="177"/>
                      </a:lnTo>
                      <a:lnTo>
                        <a:pt x="79" y="175"/>
                      </a:lnTo>
                      <a:lnTo>
                        <a:pt x="79" y="173"/>
                      </a:lnTo>
                      <a:lnTo>
                        <a:pt x="79" y="171"/>
                      </a:lnTo>
                      <a:lnTo>
                        <a:pt x="77" y="169"/>
                      </a:lnTo>
                      <a:lnTo>
                        <a:pt x="67" y="165"/>
                      </a:lnTo>
                      <a:lnTo>
                        <a:pt x="57" y="161"/>
                      </a:lnTo>
                      <a:lnTo>
                        <a:pt x="54" y="154"/>
                      </a:lnTo>
                      <a:lnTo>
                        <a:pt x="50" y="144"/>
                      </a:lnTo>
                      <a:lnTo>
                        <a:pt x="52" y="129"/>
                      </a:lnTo>
                      <a:lnTo>
                        <a:pt x="61" y="111"/>
                      </a:lnTo>
                      <a:lnTo>
                        <a:pt x="75" y="98"/>
                      </a:lnTo>
                      <a:lnTo>
                        <a:pt x="90" y="88"/>
                      </a:lnTo>
                      <a:lnTo>
                        <a:pt x="107" y="85"/>
                      </a:lnTo>
                      <a:lnTo>
                        <a:pt x="121" y="85"/>
                      </a:lnTo>
                      <a:lnTo>
                        <a:pt x="132" y="87"/>
                      </a:lnTo>
                      <a:lnTo>
                        <a:pt x="142" y="90"/>
                      </a:lnTo>
                      <a:lnTo>
                        <a:pt x="144" y="92"/>
                      </a:lnTo>
                      <a:lnTo>
                        <a:pt x="146" y="90"/>
                      </a:lnTo>
                      <a:lnTo>
                        <a:pt x="148" y="88"/>
                      </a:lnTo>
                      <a:lnTo>
                        <a:pt x="146" y="87"/>
                      </a:lnTo>
                      <a:lnTo>
                        <a:pt x="146" y="85"/>
                      </a:lnTo>
                      <a:lnTo>
                        <a:pt x="142" y="85"/>
                      </a:lnTo>
                      <a:lnTo>
                        <a:pt x="144" y="77"/>
                      </a:lnTo>
                      <a:lnTo>
                        <a:pt x="146" y="69"/>
                      </a:lnTo>
                      <a:lnTo>
                        <a:pt x="150" y="58"/>
                      </a:lnTo>
                      <a:lnTo>
                        <a:pt x="155" y="48"/>
                      </a:lnTo>
                      <a:lnTo>
                        <a:pt x="167" y="39"/>
                      </a:lnTo>
                      <a:lnTo>
                        <a:pt x="182" y="31"/>
                      </a:lnTo>
                      <a:lnTo>
                        <a:pt x="203" y="29"/>
                      </a:lnTo>
                      <a:lnTo>
                        <a:pt x="223" y="33"/>
                      </a:lnTo>
                      <a:lnTo>
                        <a:pt x="236" y="44"/>
                      </a:lnTo>
                      <a:lnTo>
                        <a:pt x="246" y="62"/>
                      </a:lnTo>
                      <a:lnTo>
                        <a:pt x="248" y="63"/>
                      </a:lnTo>
                      <a:lnTo>
                        <a:pt x="250" y="63"/>
                      </a:lnTo>
                      <a:lnTo>
                        <a:pt x="251" y="63"/>
                      </a:lnTo>
                      <a:lnTo>
                        <a:pt x="251" y="62"/>
                      </a:lnTo>
                      <a:lnTo>
                        <a:pt x="251" y="60"/>
                      </a:lnTo>
                      <a:lnTo>
                        <a:pt x="244" y="42"/>
                      </a:lnTo>
                      <a:lnTo>
                        <a:pt x="228" y="29"/>
                      </a:lnTo>
                      <a:lnTo>
                        <a:pt x="211" y="23"/>
                      </a:lnTo>
                      <a:lnTo>
                        <a:pt x="221" y="14"/>
                      </a:lnTo>
                      <a:lnTo>
                        <a:pt x="238" y="6"/>
                      </a:lnTo>
                      <a:lnTo>
                        <a:pt x="261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66" name="Freeform 34"/>
                <p:cNvSpPr>
                  <a:spLocks noEditPoints="1"/>
                </p:cNvSpPr>
                <p:nvPr/>
              </p:nvSpPr>
              <p:spPr bwMode="auto">
                <a:xfrm>
                  <a:off x="609600" y="3775075"/>
                  <a:ext cx="863600" cy="661988"/>
                </a:xfrm>
                <a:custGeom>
                  <a:avLst/>
                  <a:gdLst>
                    <a:gd name="T0" fmla="*/ 292 w 544"/>
                    <a:gd name="T1" fmla="*/ 129 h 417"/>
                    <a:gd name="T2" fmla="*/ 242 w 544"/>
                    <a:gd name="T3" fmla="*/ 116 h 417"/>
                    <a:gd name="T4" fmla="*/ 257 w 544"/>
                    <a:gd name="T5" fmla="*/ 144 h 417"/>
                    <a:gd name="T6" fmla="*/ 277 w 544"/>
                    <a:gd name="T7" fmla="*/ 139 h 417"/>
                    <a:gd name="T8" fmla="*/ 325 w 544"/>
                    <a:gd name="T9" fmla="*/ 210 h 417"/>
                    <a:gd name="T10" fmla="*/ 411 w 544"/>
                    <a:gd name="T11" fmla="*/ 212 h 417"/>
                    <a:gd name="T12" fmla="*/ 400 w 544"/>
                    <a:gd name="T13" fmla="*/ 190 h 417"/>
                    <a:gd name="T14" fmla="*/ 346 w 544"/>
                    <a:gd name="T15" fmla="*/ 114 h 417"/>
                    <a:gd name="T16" fmla="*/ 275 w 544"/>
                    <a:gd name="T17" fmla="*/ 35 h 417"/>
                    <a:gd name="T18" fmla="*/ 281 w 544"/>
                    <a:gd name="T19" fmla="*/ 31 h 417"/>
                    <a:gd name="T20" fmla="*/ 411 w 544"/>
                    <a:gd name="T21" fmla="*/ 119 h 417"/>
                    <a:gd name="T22" fmla="*/ 430 w 544"/>
                    <a:gd name="T23" fmla="*/ 71 h 417"/>
                    <a:gd name="T24" fmla="*/ 469 w 544"/>
                    <a:gd name="T25" fmla="*/ 169 h 417"/>
                    <a:gd name="T26" fmla="*/ 528 w 544"/>
                    <a:gd name="T27" fmla="*/ 206 h 417"/>
                    <a:gd name="T28" fmla="*/ 513 w 544"/>
                    <a:gd name="T29" fmla="*/ 246 h 417"/>
                    <a:gd name="T30" fmla="*/ 498 w 544"/>
                    <a:gd name="T31" fmla="*/ 302 h 417"/>
                    <a:gd name="T32" fmla="*/ 542 w 544"/>
                    <a:gd name="T33" fmla="*/ 321 h 417"/>
                    <a:gd name="T34" fmla="*/ 436 w 544"/>
                    <a:gd name="T35" fmla="*/ 354 h 417"/>
                    <a:gd name="T36" fmla="*/ 455 w 544"/>
                    <a:gd name="T37" fmla="*/ 407 h 417"/>
                    <a:gd name="T38" fmla="*/ 378 w 544"/>
                    <a:gd name="T39" fmla="*/ 350 h 417"/>
                    <a:gd name="T40" fmla="*/ 363 w 544"/>
                    <a:gd name="T41" fmla="*/ 381 h 417"/>
                    <a:gd name="T42" fmla="*/ 305 w 544"/>
                    <a:gd name="T43" fmla="*/ 377 h 417"/>
                    <a:gd name="T44" fmla="*/ 261 w 544"/>
                    <a:gd name="T45" fmla="*/ 398 h 417"/>
                    <a:gd name="T46" fmla="*/ 305 w 544"/>
                    <a:gd name="T47" fmla="*/ 288 h 417"/>
                    <a:gd name="T48" fmla="*/ 277 w 544"/>
                    <a:gd name="T49" fmla="*/ 294 h 417"/>
                    <a:gd name="T50" fmla="*/ 269 w 544"/>
                    <a:gd name="T51" fmla="*/ 275 h 417"/>
                    <a:gd name="T52" fmla="*/ 238 w 544"/>
                    <a:gd name="T53" fmla="*/ 285 h 417"/>
                    <a:gd name="T54" fmla="*/ 229 w 544"/>
                    <a:gd name="T55" fmla="*/ 379 h 417"/>
                    <a:gd name="T56" fmla="*/ 229 w 544"/>
                    <a:gd name="T57" fmla="*/ 309 h 417"/>
                    <a:gd name="T58" fmla="*/ 321 w 544"/>
                    <a:gd name="T59" fmla="*/ 238 h 417"/>
                    <a:gd name="T60" fmla="*/ 332 w 544"/>
                    <a:gd name="T61" fmla="*/ 340 h 417"/>
                    <a:gd name="T62" fmla="*/ 440 w 544"/>
                    <a:gd name="T63" fmla="*/ 321 h 417"/>
                    <a:gd name="T64" fmla="*/ 473 w 544"/>
                    <a:gd name="T65" fmla="*/ 315 h 417"/>
                    <a:gd name="T66" fmla="*/ 450 w 544"/>
                    <a:gd name="T67" fmla="*/ 273 h 417"/>
                    <a:gd name="T68" fmla="*/ 352 w 544"/>
                    <a:gd name="T69" fmla="*/ 290 h 417"/>
                    <a:gd name="T70" fmla="*/ 227 w 544"/>
                    <a:gd name="T71" fmla="*/ 212 h 417"/>
                    <a:gd name="T72" fmla="*/ 198 w 544"/>
                    <a:gd name="T73" fmla="*/ 94 h 417"/>
                    <a:gd name="T74" fmla="*/ 190 w 544"/>
                    <a:gd name="T75" fmla="*/ 192 h 417"/>
                    <a:gd name="T76" fmla="*/ 233 w 544"/>
                    <a:gd name="T77" fmla="*/ 242 h 417"/>
                    <a:gd name="T78" fmla="*/ 183 w 544"/>
                    <a:gd name="T79" fmla="*/ 258 h 417"/>
                    <a:gd name="T80" fmla="*/ 150 w 544"/>
                    <a:gd name="T81" fmla="*/ 344 h 417"/>
                    <a:gd name="T82" fmla="*/ 194 w 544"/>
                    <a:gd name="T83" fmla="*/ 223 h 417"/>
                    <a:gd name="T84" fmla="*/ 156 w 544"/>
                    <a:gd name="T85" fmla="*/ 150 h 417"/>
                    <a:gd name="T86" fmla="*/ 167 w 544"/>
                    <a:gd name="T87" fmla="*/ 108 h 417"/>
                    <a:gd name="T88" fmla="*/ 35 w 544"/>
                    <a:gd name="T89" fmla="*/ 54 h 417"/>
                    <a:gd name="T90" fmla="*/ 65 w 544"/>
                    <a:gd name="T91" fmla="*/ 16 h 417"/>
                    <a:gd name="T92" fmla="*/ 100 w 544"/>
                    <a:gd name="T93" fmla="*/ 48 h 417"/>
                    <a:gd name="T94" fmla="*/ 160 w 544"/>
                    <a:gd name="T95" fmla="*/ 43 h 417"/>
                    <a:gd name="T96" fmla="*/ 167 w 544"/>
                    <a:gd name="T97" fmla="*/ 98 h 417"/>
                    <a:gd name="T98" fmla="*/ 242 w 544"/>
                    <a:gd name="T99" fmla="*/ 79 h 417"/>
                    <a:gd name="T100" fmla="*/ 369 w 544"/>
                    <a:gd name="T101" fmla="*/ 106 h 417"/>
                    <a:gd name="T102" fmla="*/ 448 w 544"/>
                    <a:gd name="T103" fmla="*/ 235 h 417"/>
                    <a:gd name="T104" fmla="*/ 359 w 544"/>
                    <a:gd name="T105" fmla="*/ 250 h 417"/>
                    <a:gd name="T106" fmla="*/ 373 w 544"/>
                    <a:gd name="T107" fmla="*/ 290 h 417"/>
                    <a:gd name="T108" fmla="*/ 388 w 544"/>
                    <a:gd name="T109" fmla="*/ 273 h 417"/>
                    <a:gd name="T110" fmla="*/ 440 w 544"/>
                    <a:gd name="T111" fmla="*/ 175 h 417"/>
                    <a:gd name="T112" fmla="*/ 342 w 544"/>
                    <a:gd name="T113" fmla="*/ 68 h 417"/>
                    <a:gd name="T114" fmla="*/ 236 w 544"/>
                    <a:gd name="T115" fmla="*/ 62 h 417"/>
                    <a:gd name="T116" fmla="*/ 154 w 544"/>
                    <a:gd name="T117" fmla="*/ 14 h 4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544" h="417">
                      <a:moveTo>
                        <a:pt x="350" y="102"/>
                      </a:moveTo>
                      <a:lnTo>
                        <a:pt x="346" y="102"/>
                      </a:lnTo>
                      <a:lnTo>
                        <a:pt x="336" y="118"/>
                      </a:lnTo>
                      <a:lnTo>
                        <a:pt x="330" y="137"/>
                      </a:lnTo>
                      <a:lnTo>
                        <a:pt x="329" y="142"/>
                      </a:lnTo>
                      <a:lnTo>
                        <a:pt x="321" y="137"/>
                      </a:lnTo>
                      <a:lnTo>
                        <a:pt x="311" y="131"/>
                      </a:lnTo>
                      <a:lnTo>
                        <a:pt x="302" y="129"/>
                      </a:lnTo>
                      <a:lnTo>
                        <a:pt x="292" y="129"/>
                      </a:lnTo>
                      <a:lnTo>
                        <a:pt x="282" y="129"/>
                      </a:lnTo>
                      <a:lnTo>
                        <a:pt x="275" y="133"/>
                      </a:lnTo>
                      <a:lnTo>
                        <a:pt x="275" y="133"/>
                      </a:lnTo>
                      <a:lnTo>
                        <a:pt x="267" y="131"/>
                      </a:lnTo>
                      <a:lnTo>
                        <a:pt x="261" y="129"/>
                      </a:lnTo>
                      <a:lnTo>
                        <a:pt x="254" y="127"/>
                      </a:lnTo>
                      <a:lnTo>
                        <a:pt x="248" y="123"/>
                      </a:lnTo>
                      <a:lnTo>
                        <a:pt x="244" y="118"/>
                      </a:lnTo>
                      <a:lnTo>
                        <a:pt x="242" y="116"/>
                      </a:lnTo>
                      <a:lnTo>
                        <a:pt x="240" y="116"/>
                      </a:lnTo>
                      <a:lnTo>
                        <a:pt x="238" y="118"/>
                      </a:lnTo>
                      <a:lnTo>
                        <a:pt x="238" y="119"/>
                      </a:lnTo>
                      <a:lnTo>
                        <a:pt x="238" y="121"/>
                      </a:lnTo>
                      <a:lnTo>
                        <a:pt x="244" y="127"/>
                      </a:lnTo>
                      <a:lnTo>
                        <a:pt x="250" y="133"/>
                      </a:lnTo>
                      <a:lnTo>
                        <a:pt x="257" y="135"/>
                      </a:lnTo>
                      <a:lnTo>
                        <a:pt x="265" y="139"/>
                      </a:lnTo>
                      <a:lnTo>
                        <a:pt x="257" y="144"/>
                      </a:lnTo>
                      <a:lnTo>
                        <a:pt x="250" y="152"/>
                      </a:lnTo>
                      <a:lnTo>
                        <a:pt x="242" y="162"/>
                      </a:lnTo>
                      <a:lnTo>
                        <a:pt x="242" y="164"/>
                      </a:lnTo>
                      <a:lnTo>
                        <a:pt x="242" y="166"/>
                      </a:lnTo>
                      <a:lnTo>
                        <a:pt x="244" y="166"/>
                      </a:lnTo>
                      <a:lnTo>
                        <a:pt x="246" y="166"/>
                      </a:lnTo>
                      <a:lnTo>
                        <a:pt x="248" y="166"/>
                      </a:lnTo>
                      <a:lnTo>
                        <a:pt x="261" y="150"/>
                      </a:lnTo>
                      <a:lnTo>
                        <a:pt x="277" y="139"/>
                      </a:lnTo>
                      <a:lnTo>
                        <a:pt x="294" y="135"/>
                      </a:lnTo>
                      <a:lnTo>
                        <a:pt x="313" y="141"/>
                      </a:lnTo>
                      <a:lnTo>
                        <a:pt x="323" y="146"/>
                      </a:lnTo>
                      <a:lnTo>
                        <a:pt x="332" y="154"/>
                      </a:lnTo>
                      <a:lnTo>
                        <a:pt x="344" y="173"/>
                      </a:lnTo>
                      <a:lnTo>
                        <a:pt x="361" y="187"/>
                      </a:lnTo>
                      <a:lnTo>
                        <a:pt x="342" y="194"/>
                      </a:lnTo>
                      <a:lnTo>
                        <a:pt x="325" y="206"/>
                      </a:lnTo>
                      <a:lnTo>
                        <a:pt x="325" y="210"/>
                      </a:lnTo>
                      <a:lnTo>
                        <a:pt x="325" y="212"/>
                      </a:lnTo>
                      <a:lnTo>
                        <a:pt x="327" y="212"/>
                      </a:lnTo>
                      <a:lnTo>
                        <a:pt x="330" y="212"/>
                      </a:lnTo>
                      <a:lnTo>
                        <a:pt x="344" y="202"/>
                      </a:lnTo>
                      <a:lnTo>
                        <a:pt x="359" y="194"/>
                      </a:lnTo>
                      <a:lnTo>
                        <a:pt x="375" y="190"/>
                      </a:lnTo>
                      <a:lnTo>
                        <a:pt x="390" y="192"/>
                      </a:lnTo>
                      <a:lnTo>
                        <a:pt x="403" y="204"/>
                      </a:lnTo>
                      <a:lnTo>
                        <a:pt x="411" y="212"/>
                      </a:lnTo>
                      <a:lnTo>
                        <a:pt x="415" y="219"/>
                      </a:lnTo>
                      <a:lnTo>
                        <a:pt x="419" y="229"/>
                      </a:lnTo>
                      <a:lnTo>
                        <a:pt x="421" y="231"/>
                      </a:lnTo>
                      <a:lnTo>
                        <a:pt x="423" y="231"/>
                      </a:lnTo>
                      <a:lnTo>
                        <a:pt x="425" y="231"/>
                      </a:lnTo>
                      <a:lnTo>
                        <a:pt x="426" y="229"/>
                      </a:lnTo>
                      <a:lnTo>
                        <a:pt x="426" y="227"/>
                      </a:lnTo>
                      <a:lnTo>
                        <a:pt x="415" y="206"/>
                      </a:lnTo>
                      <a:lnTo>
                        <a:pt x="400" y="190"/>
                      </a:lnTo>
                      <a:lnTo>
                        <a:pt x="390" y="187"/>
                      </a:lnTo>
                      <a:lnTo>
                        <a:pt x="380" y="185"/>
                      </a:lnTo>
                      <a:lnTo>
                        <a:pt x="371" y="185"/>
                      </a:lnTo>
                      <a:lnTo>
                        <a:pt x="355" y="175"/>
                      </a:lnTo>
                      <a:lnTo>
                        <a:pt x="344" y="162"/>
                      </a:lnTo>
                      <a:lnTo>
                        <a:pt x="336" y="148"/>
                      </a:lnTo>
                      <a:lnTo>
                        <a:pt x="338" y="131"/>
                      </a:lnTo>
                      <a:lnTo>
                        <a:pt x="342" y="121"/>
                      </a:lnTo>
                      <a:lnTo>
                        <a:pt x="346" y="114"/>
                      </a:lnTo>
                      <a:lnTo>
                        <a:pt x="352" y="108"/>
                      </a:lnTo>
                      <a:lnTo>
                        <a:pt x="352" y="106"/>
                      </a:lnTo>
                      <a:lnTo>
                        <a:pt x="352" y="102"/>
                      </a:lnTo>
                      <a:lnTo>
                        <a:pt x="350" y="102"/>
                      </a:lnTo>
                      <a:close/>
                      <a:moveTo>
                        <a:pt x="206" y="0"/>
                      </a:moveTo>
                      <a:lnTo>
                        <a:pt x="227" y="4"/>
                      </a:lnTo>
                      <a:lnTo>
                        <a:pt x="250" y="16"/>
                      </a:lnTo>
                      <a:lnTo>
                        <a:pt x="275" y="35"/>
                      </a:lnTo>
                      <a:lnTo>
                        <a:pt x="275" y="35"/>
                      </a:lnTo>
                      <a:lnTo>
                        <a:pt x="279" y="45"/>
                      </a:lnTo>
                      <a:lnTo>
                        <a:pt x="282" y="54"/>
                      </a:lnTo>
                      <a:lnTo>
                        <a:pt x="282" y="56"/>
                      </a:lnTo>
                      <a:lnTo>
                        <a:pt x="284" y="58"/>
                      </a:lnTo>
                      <a:lnTo>
                        <a:pt x="286" y="56"/>
                      </a:lnTo>
                      <a:lnTo>
                        <a:pt x="288" y="56"/>
                      </a:lnTo>
                      <a:lnTo>
                        <a:pt x="288" y="52"/>
                      </a:lnTo>
                      <a:lnTo>
                        <a:pt x="284" y="43"/>
                      </a:lnTo>
                      <a:lnTo>
                        <a:pt x="281" y="31"/>
                      </a:lnTo>
                      <a:lnTo>
                        <a:pt x="292" y="27"/>
                      </a:lnTo>
                      <a:lnTo>
                        <a:pt x="309" y="23"/>
                      </a:lnTo>
                      <a:lnTo>
                        <a:pt x="329" y="22"/>
                      </a:lnTo>
                      <a:lnTo>
                        <a:pt x="352" y="25"/>
                      </a:lnTo>
                      <a:lnTo>
                        <a:pt x="377" y="37"/>
                      </a:lnTo>
                      <a:lnTo>
                        <a:pt x="400" y="58"/>
                      </a:lnTo>
                      <a:lnTo>
                        <a:pt x="407" y="79"/>
                      </a:lnTo>
                      <a:lnTo>
                        <a:pt x="411" y="98"/>
                      </a:lnTo>
                      <a:lnTo>
                        <a:pt x="411" y="119"/>
                      </a:lnTo>
                      <a:lnTo>
                        <a:pt x="411" y="121"/>
                      </a:lnTo>
                      <a:lnTo>
                        <a:pt x="413" y="121"/>
                      </a:lnTo>
                      <a:lnTo>
                        <a:pt x="415" y="121"/>
                      </a:lnTo>
                      <a:lnTo>
                        <a:pt x="417" y="121"/>
                      </a:lnTo>
                      <a:lnTo>
                        <a:pt x="419" y="119"/>
                      </a:lnTo>
                      <a:lnTo>
                        <a:pt x="417" y="94"/>
                      </a:lnTo>
                      <a:lnTo>
                        <a:pt x="411" y="68"/>
                      </a:lnTo>
                      <a:lnTo>
                        <a:pt x="419" y="68"/>
                      </a:lnTo>
                      <a:lnTo>
                        <a:pt x="430" y="71"/>
                      </a:lnTo>
                      <a:lnTo>
                        <a:pt x="444" y="75"/>
                      </a:lnTo>
                      <a:lnTo>
                        <a:pt x="457" y="85"/>
                      </a:lnTo>
                      <a:lnTo>
                        <a:pt x="469" y="98"/>
                      </a:lnTo>
                      <a:lnTo>
                        <a:pt x="478" y="119"/>
                      </a:lnTo>
                      <a:lnTo>
                        <a:pt x="476" y="142"/>
                      </a:lnTo>
                      <a:lnTo>
                        <a:pt x="467" y="166"/>
                      </a:lnTo>
                      <a:lnTo>
                        <a:pt x="467" y="167"/>
                      </a:lnTo>
                      <a:lnTo>
                        <a:pt x="467" y="169"/>
                      </a:lnTo>
                      <a:lnTo>
                        <a:pt x="469" y="169"/>
                      </a:lnTo>
                      <a:lnTo>
                        <a:pt x="471" y="169"/>
                      </a:lnTo>
                      <a:lnTo>
                        <a:pt x="473" y="167"/>
                      </a:lnTo>
                      <a:lnTo>
                        <a:pt x="482" y="150"/>
                      </a:lnTo>
                      <a:lnTo>
                        <a:pt x="486" y="131"/>
                      </a:lnTo>
                      <a:lnTo>
                        <a:pt x="496" y="137"/>
                      </a:lnTo>
                      <a:lnTo>
                        <a:pt x="509" y="146"/>
                      </a:lnTo>
                      <a:lnTo>
                        <a:pt x="523" y="162"/>
                      </a:lnTo>
                      <a:lnTo>
                        <a:pt x="530" y="185"/>
                      </a:lnTo>
                      <a:lnTo>
                        <a:pt x="528" y="206"/>
                      </a:lnTo>
                      <a:lnTo>
                        <a:pt x="521" y="225"/>
                      </a:lnTo>
                      <a:lnTo>
                        <a:pt x="507" y="240"/>
                      </a:lnTo>
                      <a:lnTo>
                        <a:pt x="490" y="254"/>
                      </a:lnTo>
                      <a:lnTo>
                        <a:pt x="488" y="256"/>
                      </a:lnTo>
                      <a:lnTo>
                        <a:pt x="488" y="258"/>
                      </a:lnTo>
                      <a:lnTo>
                        <a:pt x="488" y="260"/>
                      </a:lnTo>
                      <a:lnTo>
                        <a:pt x="490" y="260"/>
                      </a:lnTo>
                      <a:lnTo>
                        <a:pt x="492" y="260"/>
                      </a:lnTo>
                      <a:lnTo>
                        <a:pt x="513" y="246"/>
                      </a:lnTo>
                      <a:lnTo>
                        <a:pt x="526" y="227"/>
                      </a:lnTo>
                      <a:lnTo>
                        <a:pt x="534" y="206"/>
                      </a:lnTo>
                      <a:lnTo>
                        <a:pt x="538" y="212"/>
                      </a:lnTo>
                      <a:lnTo>
                        <a:pt x="542" y="223"/>
                      </a:lnTo>
                      <a:lnTo>
                        <a:pt x="544" y="240"/>
                      </a:lnTo>
                      <a:lnTo>
                        <a:pt x="542" y="263"/>
                      </a:lnTo>
                      <a:lnTo>
                        <a:pt x="523" y="285"/>
                      </a:lnTo>
                      <a:lnTo>
                        <a:pt x="499" y="300"/>
                      </a:lnTo>
                      <a:lnTo>
                        <a:pt x="498" y="302"/>
                      </a:lnTo>
                      <a:lnTo>
                        <a:pt x="498" y="304"/>
                      </a:lnTo>
                      <a:lnTo>
                        <a:pt x="499" y="306"/>
                      </a:lnTo>
                      <a:lnTo>
                        <a:pt x="501" y="306"/>
                      </a:lnTo>
                      <a:lnTo>
                        <a:pt x="503" y="306"/>
                      </a:lnTo>
                      <a:lnTo>
                        <a:pt x="523" y="294"/>
                      </a:lnTo>
                      <a:lnTo>
                        <a:pt x="540" y="279"/>
                      </a:lnTo>
                      <a:lnTo>
                        <a:pt x="542" y="286"/>
                      </a:lnTo>
                      <a:lnTo>
                        <a:pt x="544" y="302"/>
                      </a:lnTo>
                      <a:lnTo>
                        <a:pt x="542" y="321"/>
                      </a:lnTo>
                      <a:lnTo>
                        <a:pt x="532" y="340"/>
                      </a:lnTo>
                      <a:lnTo>
                        <a:pt x="511" y="352"/>
                      </a:lnTo>
                      <a:lnTo>
                        <a:pt x="488" y="359"/>
                      </a:lnTo>
                      <a:lnTo>
                        <a:pt x="465" y="359"/>
                      </a:lnTo>
                      <a:lnTo>
                        <a:pt x="440" y="350"/>
                      </a:lnTo>
                      <a:lnTo>
                        <a:pt x="438" y="348"/>
                      </a:lnTo>
                      <a:lnTo>
                        <a:pt x="436" y="350"/>
                      </a:lnTo>
                      <a:lnTo>
                        <a:pt x="436" y="352"/>
                      </a:lnTo>
                      <a:lnTo>
                        <a:pt x="436" y="354"/>
                      </a:lnTo>
                      <a:lnTo>
                        <a:pt x="438" y="356"/>
                      </a:lnTo>
                      <a:lnTo>
                        <a:pt x="461" y="365"/>
                      </a:lnTo>
                      <a:lnTo>
                        <a:pt x="488" y="367"/>
                      </a:lnTo>
                      <a:lnTo>
                        <a:pt x="511" y="359"/>
                      </a:lnTo>
                      <a:lnTo>
                        <a:pt x="507" y="367"/>
                      </a:lnTo>
                      <a:lnTo>
                        <a:pt x="501" y="379"/>
                      </a:lnTo>
                      <a:lnTo>
                        <a:pt x="490" y="390"/>
                      </a:lnTo>
                      <a:lnTo>
                        <a:pt x="475" y="402"/>
                      </a:lnTo>
                      <a:lnTo>
                        <a:pt x="455" y="407"/>
                      </a:lnTo>
                      <a:lnTo>
                        <a:pt x="430" y="409"/>
                      </a:lnTo>
                      <a:lnTo>
                        <a:pt x="405" y="405"/>
                      </a:lnTo>
                      <a:lnTo>
                        <a:pt x="388" y="400"/>
                      </a:lnTo>
                      <a:lnTo>
                        <a:pt x="377" y="390"/>
                      </a:lnTo>
                      <a:lnTo>
                        <a:pt x="371" y="382"/>
                      </a:lnTo>
                      <a:lnTo>
                        <a:pt x="375" y="373"/>
                      </a:lnTo>
                      <a:lnTo>
                        <a:pt x="378" y="363"/>
                      </a:lnTo>
                      <a:lnTo>
                        <a:pt x="378" y="352"/>
                      </a:lnTo>
                      <a:lnTo>
                        <a:pt x="378" y="350"/>
                      </a:lnTo>
                      <a:lnTo>
                        <a:pt x="377" y="350"/>
                      </a:lnTo>
                      <a:lnTo>
                        <a:pt x="375" y="350"/>
                      </a:lnTo>
                      <a:lnTo>
                        <a:pt x="373" y="350"/>
                      </a:lnTo>
                      <a:lnTo>
                        <a:pt x="373" y="352"/>
                      </a:lnTo>
                      <a:lnTo>
                        <a:pt x="371" y="361"/>
                      </a:lnTo>
                      <a:lnTo>
                        <a:pt x="369" y="371"/>
                      </a:lnTo>
                      <a:lnTo>
                        <a:pt x="369" y="371"/>
                      </a:lnTo>
                      <a:lnTo>
                        <a:pt x="367" y="373"/>
                      </a:lnTo>
                      <a:lnTo>
                        <a:pt x="363" y="381"/>
                      </a:lnTo>
                      <a:lnTo>
                        <a:pt x="357" y="390"/>
                      </a:lnTo>
                      <a:lnTo>
                        <a:pt x="348" y="400"/>
                      </a:lnTo>
                      <a:lnTo>
                        <a:pt x="334" y="409"/>
                      </a:lnTo>
                      <a:lnTo>
                        <a:pt x="319" y="415"/>
                      </a:lnTo>
                      <a:lnTo>
                        <a:pt x="296" y="417"/>
                      </a:lnTo>
                      <a:lnTo>
                        <a:pt x="271" y="411"/>
                      </a:lnTo>
                      <a:lnTo>
                        <a:pt x="265" y="404"/>
                      </a:lnTo>
                      <a:lnTo>
                        <a:pt x="288" y="394"/>
                      </a:lnTo>
                      <a:lnTo>
                        <a:pt x="305" y="377"/>
                      </a:lnTo>
                      <a:lnTo>
                        <a:pt x="319" y="357"/>
                      </a:lnTo>
                      <a:lnTo>
                        <a:pt x="321" y="356"/>
                      </a:lnTo>
                      <a:lnTo>
                        <a:pt x="319" y="354"/>
                      </a:lnTo>
                      <a:lnTo>
                        <a:pt x="317" y="352"/>
                      </a:lnTo>
                      <a:lnTo>
                        <a:pt x="315" y="352"/>
                      </a:lnTo>
                      <a:lnTo>
                        <a:pt x="313" y="354"/>
                      </a:lnTo>
                      <a:lnTo>
                        <a:pt x="302" y="373"/>
                      </a:lnTo>
                      <a:lnTo>
                        <a:pt x="282" y="388"/>
                      </a:lnTo>
                      <a:lnTo>
                        <a:pt x="261" y="398"/>
                      </a:lnTo>
                      <a:lnTo>
                        <a:pt x="259" y="398"/>
                      </a:lnTo>
                      <a:lnTo>
                        <a:pt x="252" y="392"/>
                      </a:lnTo>
                      <a:lnTo>
                        <a:pt x="244" y="386"/>
                      </a:lnTo>
                      <a:lnTo>
                        <a:pt x="234" y="382"/>
                      </a:lnTo>
                      <a:lnTo>
                        <a:pt x="252" y="356"/>
                      </a:lnTo>
                      <a:lnTo>
                        <a:pt x="257" y="327"/>
                      </a:lnTo>
                      <a:lnTo>
                        <a:pt x="271" y="309"/>
                      </a:lnTo>
                      <a:lnTo>
                        <a:pt x="286" y="296"/>
                      </a:lnTo>
                      <a:lnTo>
                        <a:pt x="305" y="288"/>
                      </a:lnTo>
                      <a:lnTo>
                        <a:pt x="327" y="290"/>
                      </a:lnTo>
                      <a:lnTo>
                        <a:pt x="329" y="290"/>
                      </a:lnTo>
                      <a:lnTo>
                        <a:pt x="330" y="288"/>
                      </a:lnTo>
                      <a:lnTo>
                        <a:pt x="330" y="286"/>
                      </a:lnTo>
                      <a:lnTo>
                        <a:pt x="330" y="285"/>
                      </a:lnTo>
                      <a:lnTo>
                        <a:pt x="329" y="283"/>
                      </a:lnTo>
                      <a:lnTo>
                        <a:pt x="309" y="281"/>
                      </a:lnTo>
                      <a:lnTo>
                        <a:pt x="292" y="285"/>
                      </a:lnTo>
                      <a:lnTo>
                        <a:pt x="277" y="294"/>
                      </a:lnTo>
                      <a:lnTo>
                        <a:pt x="275" y="277"/>
                      </a:lnTo>
                      <a:lnTo>
                        <a:pt x="271" y="260"/>
                      </a:lnTo>
                      <a:lnTo>
                        <a:pt x="259" y="246"/>
                      </a:lnTo>
                      <a:lnTo>
                        <a:pt x="257" y="246"/>
                      </a:lnTo>
                      <a:lnTo>
                        <a:pt x="256" y="248"/>
                      </a:lnTo>
                      <a:lnTo>
                        <a:pt x="254" y="250"/>
                      </a:lnTo>
                      <a:lnTo>
                        <a:pt x="256" y="252"/>
                      </a:lnTo>
                      <a:lnTo>
                        <a:pt x="263" y="262"/>
                      </a:lnTo>
                      <a:lnTo>
                        <a:pt x="269" y="275"/>
                      </a:lnTo>
                      <a:lnTo>
                        <a:pt x="269" y="288"/>
                      </a:lnTo>
                      <a:lnTo>
                        <a:pt x="269" y="300"/>
                      </a:lnTo>
                      <a:lnTo>
                        <a:pt x="263" y="308"/>
                      </a:lnTo>
                      <a:lnTo>
                        <a:pt x="257" y="315"/>
                      </a:lnTo>
                      <a:lnTo>
                        <a:pt x="254" y="306"/>
                      </a:lnTo>
                      <a:lnTo>
                        <a:pt x="250" y="294"/>
                      </a:lnTo>
                      <a:lnTo>
                        <a:pt x="244" y="285"/>
                      </a:lnTo>
                      <a:lnTo>
                        <a:pt x="242" y="283"/>
                      </a:lnTo>
                      <a:lnTo>
                        <a:pt x="238" y="285"/>
                      </a:lnTo>
                      <a:lnTo>
                        <a:pt x="238" y="286"/>
                      </a:lnTo>
                      <a:lnTo>
                        <a:pt x="238" y="288"/>
                      </a:lnTo>
                      <a:lnTo>
                        <a:pt x="248" y="306"/>
                      </a:lnTo>
                      <a:lnTo>
                        <a:pt x="250" y="325"/>
                      </a:lnTo>
                      <a:lnTo>
                        <a:pt x="250" y="325"/>
                      </a:lnTo>
                      <a:lnTo>
                        <a:pt x="250" y="327"/>
                      </a:lnTo>
                      <a:lnTo>
                        <a:pt x="250" y="329"/>
                      </a:lnTo>
                      <a:lnTo>
                        <a:pt x="244" y="356"/>
                      </a:lnTo>
                      <a:lnTo>
                        <a:pt x="229" y="379"/>
                      </a:lnTo>
                      <a:lnTo>
                        <a:pt x="215" y="363"/>
                      </a:lnTo>
                      <a:lnTo>
                        <a:pt x="198" y="352"/>
                      </a:lnTo>
                      <a:lnTo>
                        <a:pt x="206" y="348"/>
                      </a:lnTo>
                      <a:lnTo>
                        <a:pt x="211" y="342"/>
                      </a:lnTo>
                      <a:lnTo>
                        <a:pt x="217" y="338"/>
                      </a:lnTo>
                      <a:lnTo>
                        <a:pt x="217" y="336"/>
                      </a:lnTo>
                      <a:lnTo>
                        <a:pt x="223" y="329"/>
                      </a:lnTo>
                      <a:lnTo>
                        <a:pt x="227" y="319"/>
                      </a:lnTo>
                      <a:lnTo>
                        <a:pt x="229" y="309"/>
                      </a:lnTo>
                      <a:lnTo>
                        <a:pt x="229" y="300"/>
                      </a:lnTo>
                      <a:lnTo>
                        <a:pt x="227" y="290"/>
                      </a:lnTo>
                      <a:lnTo>
                        <a:pt x="225" y="281"/>
                      </a:lnTo>
                      <a:lnTo>
                        <a:pt x="236" y="262"/>
                      </a:lnTo>
                      <a:lnTo>
                        <a:pt x="240" y="240"/>
                      </a:lnTo>
                      <a:lnTo>
                        <a:pt x="259" y="229"/>
                      </a:lnTo>
                      <a:lnTo>
                        <a:pt x="281" y="225"/>
                      </a:lnTo>
                      <a:lnTo>
                        <a:pt x="302" y="229"/>
                      </a:lnTo>
                      <a:lnTo>
                        <a:pt x="321" y="238"/>
                      </a:lnTo>
                      <a:lnTo>
                        <a:pt x="336" y="254"/>
                      </a:lnTo>
                      <a:lnTo>
                        <a:pt x="344" y="275"/>
                      </a:lnTo>
                      <a:lnTo>
                        <a:pt x="346" y="296"/>
                      </a:lnTo>
                      <a:lnTo>
                        <a:pt x="340" y="317"/>
                      </a:lnTo>
                      <a:lnTo>
                        <a:pt x="327" y="334"/>
                      </a:lnTo>
                      <a:lnTo>
                        <a:pt x="327" y="338"/>
                      </a:lnTo>
                      <a:lnTo>
                        <a:pt x="329" y="340"/>
                      </a:lnTo>
                      <a:lnTo>
                        <a:pt x="330" y="340"/>
                      </a:lnTo>
                      <a:lnTo>
                        <a:pt x="332" y="340"/>
                      </a:lnTo>
                      <a:lnTo>
                        <a:pt x="344" y="323"/>
                      </a:lnTo>
                      <a:lnTo>
                        <a:pt x="352" y="302"/>
                      </a:lnTo>
                      <a:lnTo>
                        <a:pt x="361" y="317"/>
                      </a:lnTo>
                      <a:lnTo>
                        <a:pt x="375" y="331"/>
                      </a:lnTo>
                      <a:lnTo>
                        <a:pt x="392" y="336"/>
                      </a:lnTo>
                      <a:lnTo>
                        <a:pt x="409" y="336"/>
                      </a:lnTo>
                      <a:lnTo>
                        <a:pt x="421" y="333"/>
                      </a:lnTo>
                      <a:lnTo>
                        <a:pt x="430" y="327"/>
                      </a:lnTo>
                      <a:lnTo>
                        <a:pt x="440" y="321"/>
                      </a:lnTo>
                      <a:lnTo>
                        <a:pt x="440" y="321"/>
                      </a:lnTo>
                      <a:lnTo>
                        <a:pt x="453" y="319"/>
                      </a:lnTo>
                      <a:lnTo>
                        <a:pt x="467" y="319"/>
                      </a:lnTo>
                      <a:lnTo>
                        <a:pt x="478" y="327"/>
                      </a:lnTo>
                      <a:lnTo>
                        <a:pt x="480" y="327"/>
                      </a:lnTo>
                      <a:lnTo>
                        <a:pt x="482" y="327"/>
                      </a:lnTo>
                      <a:lnTo>
                        <a:pt x="484" y="323"/>
                      </a:lnTo>
                      <a:lnTo>
                        <a:pt x="482" y="321"/>
                      </a:lnTo>
                      <a:lnTo>
                        <a:pt x="473" y="315"/>
                      </a:lnTo>
                      <a:lnTo>
                        <a:pt x="459" y="311"/>
                      </a:lnTo>
                      <a:lnTo>
                        <a:pt x="446" y="311"/>
                      </a:lnTo>
                      <a:lnTo>
                        <a:pt x="455" y="294"/>
                      </a:lnTo>
                      <a:lnTo>
                        <a:pt x="455" y="273"/>
                      </a:lnTo>
                      <a:lnTo>
                        <a:pt x="453" y="271"/>
                      </a:lnTo>
                      <a:lnTo>
                        <a:pt x="451" y="269"/>
                      </a:lnTo>
                      <a:lnTo>
                        <a:pt x="450" y="271"/>
                      </a:lnTo>
                      <a:lnTo>
                        <a:pt x="450" y="271"/>
                      </a:lnTo>
                      <a:lnTo>
                        <a:pt x="450" y="273"/>
                      </a:lnTo>
                      <a:lnTo>
                        <a:pt x="448" y="294"/>
                      </a:lnTo>
                      <a:lnTo>
                        <a:pt x="440" y="309"/>
                      </a:lnTo>
                      <a:lnTo>
                        <a:pt x="426" y="323"/>
                      </a:lnTo>
                      <a:lnTo>
                        <a:pt x="407" y="331"/>
                      </a:lnTo>
                      <a:lnTo>
                        <a:pt x="388" y="329"/>
                      </a:lnTo>
                      <a:lnTo>
                        <a:pt x="373" y="321"/>
                      </a:lnTo>
                      <a:lnTo>
                        <a:pt x="361" y="306"/>
                      </a:lnTo>
                      <a:lnTo>
                        <a:pt x="352" y="290"/>
                      </a:lnTo>
                      <a:lnTo>
                        <a:pt x="352" y="290"/>
                      </a:lnTo>
                      <a:lnTo>
                        <a:pt x="350" y="267"/>
                      </a:lnTo>
                      <a:lnTo>
                        <a:pt x="338" y="246"/>
                      </a:lnTo>
                      <a:lnTo>
                        <a:pt x="317" y="229"/>
                      </a:lnTo>
                      <a:lnTo>
                        <a:pt x="290" y="219"/>
                      </a:lnTo>
                      <a:lnTo>
                        <a:pt x="265" y="221"/>
                      </a:lnTo>
                      <a:lnTo>
                        <a:pt x="238" y="233"/>
                      </a:lnTo>
                      <a:lnTo>
                        <a:pt x="236" y="225"/>
                      </a:lnTo>
                      <a:lnTo>
                        <a:pt x="231" y="215"/>
                      </a:lnTo>
                      <a:lnTo>
                        <a:pt x="227" y="212"/>
                      </a:lnTo>
                      <a:lnTo>
                        <a:pt x="221" y="206"/>
                      </a:lnTo>
                      <a:lnTo>
                        <a:pt x="229" y="183"/>
                      </a:lnTo>
                      <a:lnTo>
                        <a:pt x="231" y="158"/>
                      </a:lnTo>
                      <a:lnTo>
                        <a:pt x="229" y="135"/>
                      </a:lnTo>
                      <a:lnTo>
                        <a:pt x="221" y="112"/>
                      </a:lnTo>
                      <a:lnTo>
                        <a:pt x="204" y="93"/>
                      </a:lnTo>
                      <a:lnTo>
                        <a:pt x="202" y="93"/>
                      </a:lnTo>
                      <a:lnTo>
                        <a:pt x="200" y="93"/>
                      </a:lnTo>
                      <a:lnTo>
                        <a:pt x="198" y="94"/>
                      </a:lnTo>
                      <a:lnTo>
                        <a:pt x="200" y="98"/>
                      </a:lnTo>
                      <a:lnTo>
                        <a:pt x="213" y="116"/>
                      </a:lnTo>
                      <a:lnTo>
                        <a:pt x="223" y="137"/>
                      </a:lnTo>
                      <a:lnTo>
                        <a:pt x="225" y="158"/>
                      </a:lnTo>
                      <a:lnTo>
                        <a:pt x="221" y="181"/>
                      </a:lnTo>
                      <a:lnTo>
                        <a:pt x="215" y="202"/>
                      </a:lnTo>
                      <a:lnTo>
                        <a:pt x="204" y="196"/>
                      </a:lnTo>
                      <a:lnTo>
                        <a:pt x="192" y="190"/>
                      </a:lnTo>
                      <a:lnTo>
                        <a:pt x="190" y="192"/>
                      </a:lnTo>
                      <a:lnTo>
                        <a:pt x="188" y="192"/>
                      </a:lnTo>
                      <a:lnTo>
                        <a:pt x="188" y="194"/>
                      </a:lnTo>
                      <a:lnTo>
                        <a:pt x="188" y="196"/>
                      </a:lnTo>
                      <a:lnTo>
                        <a:pt x="190" y="198"/>
                      </a:lnTo>
                      <a:lnTo>
                        <a:pt x="200" y="202"/>
                      </a:lnTo>
                      <a:lnTo>
                        <a:pt x="209" y="208"/>
                      </a:lnTo>
                      <a:lnTo>
                        <a:pt x="219" y="214"/>
                      </a:lnTo>
                      <a:lnTo>
                        <a:pt x="231" y="229"/>
                      </a:lnTo>
                      <a:lnTo>
                        <a:pt x="233" y="242"/>
                      </a:lnTo>
                      <a:lnTo>
                        <a:pt x="231" y="260"/>
                      </a:lnTo>
                      <a:lnTo>
                        <a:pt x="221" y="275"/>
                      </a:lnTo>
                      <a:lnTo>
                        <a:pt x="206" y="260"/>
                      </a:lnTo>
                      <a:lnTo>
                        <a:pt x="184" y="250"/>
                      </a:lnTo>
                      <a:lnTo>
                        <a:pt x="183" y="250"/>
                      </a:lnTo>
                      <a:lnTo>
                        <a:pt x="181" y="252"/>
                      </a:lnTo>
                      <a:lnTo>
                        <a:pt x="181" y="254"/>
                      </a:lnTo>
                      <a:lnTo>
                        <a:pt x="181" y="256"/>
                      </a:lnTo>
                      <a:lnTo>
                        <a:pt x="183" y="258"/>
                      </a:lnTo>
                      <a:lnTo>
                        <a:pt x="200" y="263"/>
                      </a:lnTo>
                      <a:lnTo>
                        <a:pt x="211" y="273"/>
                      </a:lnTo>
                      <a:lnTo>
                        <a:pt x="221" y="288"/>
                      </a:lnTo>
                      <a:lnTo>
                        <a:pt x="223" y="306"/>
                      </a:lnTo>
                      <a:lnTo>
                        <a:pt x="215" y="325"/>
                      </a:lnTo>
                      <a:lnTo>
                        <a:pt x="204" y="340"/>
                      </a:lnTo>
                      <a:lnTo>
                        <a:pt x="179" y="350"/>
                      </a:lnTo>
                      <a:lnTo>
                        <a:pt x="154" y="352"/>
                      </a:lnTo>
                      <a:lnTo>
                        <a:pt x="150" y="344"/>
                      </a:lnTo>
                      <a:lnTo>
                        <a:pt x="144" y="338"/>
                      </a:lnTo>
                      <a:lnTo>
                        <a:pt x="136" y="333"/>
                      </a:lnTo>
                      <a:lnTo>
                        <a:pt x="133" y="313"/>
                      </a:lnTo>
                      <a:lnTo>
                        <a:pt x="133" y="294"/>
                      </a:lnTo>
                      <a:lnTo>
                        <a:pt x="138" y="269"/>
                      </a:lnTo>
                      <a:lnTo>
                        <a:pt x="150" y="250"/>
                      </a:lnTo>
                      <a:lnTo>
                        <a:pt x="169" y="235"/>
                      </a:lnTo>
                      <a:lnTo>
                        <a:pt x="192" y="225"/>
                      </a:lnTo>
                      <a:lnTo>
                        <a:pt x="194" y="223"/>
                      </a:lnTo>
                      <a:lnTo>
                        <a:pt x="194" y="221"/>
                      </a:lnTo>
                      <a:lnTo>
                        <a:pt x="194" y="219"/>
                      </a:lnTo>
                      <a:lnTo>
                        <a:pt x="192" y="219"/>
                      </a:lnTo>
                      <a:lnTo>
                        <a:pt x="190" y="219"/>
                      </a:lnTo>
                      <a:lnTo>
                        <a:pt x="169" y="227"/>
                      </a:lnTo>
                      <a:lnTo>
                        <a:pt x="152" y="240"/>
                      </a:lnTo>
                      <a:lnTo>
                        <a:pt x="160" y="212"/>
                      </a:lnTo>
                      <a:lnTo>
                        <a:pt x="161" y="181"/>
                      </a:lnTo>
                      <a:lnTo>
                        <a:pt x="156" y="150"/>
                      </a:lnTo>
                      <a:lnTo>
                        <a:pt x="161" y="133"/>
                      </a:lnTo>
                      <a:lnTo>
                        <a:pt x="169" y="116"/>
                      </a:lnTo>
                      <a:lnTo>
                        <a:pt x="183" y="106"/>
                      </a:lnTo>
                      <a:lnTo>
                        <a:pt x="184" y="104"/>
                      </a:lnTo>
                      <a:lnTo>
                        <a:pt x="186" y="102"/>
                      </a:lnTo>
                      <a:lnTo>
                        <a:pt x="184" y="100"/>
                      </a:lnTo>
                      <a:lnTo>
                        <a:pt x="184" y="100"/>
                      </a:lnTo>
                      <a:lnTo>
                        <a:pt x="181" y="100"/>
                      </a:lnTo>
                      <a:lnTo>
                        <a:pt x="167" y="108"/>
                      </a:lnTo>
                      <a:lnTo>
                        <a:pt x="158" y="121"/>
                      </a:lnTo>
                      <a:lnTo>
                        <a:pt x="152" y="137"/>
                      </a:lnTo>
                      <a:lnTo>
                        <a:pt x="150" y="135"/>
                      </a:lnTo>
                      <a:lnTo>
                        <a:pt x="136" y="108"/>
                      </a:lnTo>
                      <a:lnTo>
                        <a:pt x="115" y="87"/>
                      </a:lnTo>
                      <a:lnTo>
                        <a:pt x="92" y="71"/>
                      </a:lnTo>
                      <a:lnTo>
                        <a:pt x="65" y="60"/>
                      </a:lnTo>
                      <a:lnTo>
                        <a:pt x="35" y="54"/>
                      </a:lnTo>
                      <a:lnTo>
                        <a:pt x="35" y="54"/>
                      </a:lnTo>
                      <a:lnTo>
                        <a:pt x="19" y="41"/>
                      </a:lnTo>
                      <a:lnTo>
                        <a:pt x="0" y="31"/>
                      </a:lnTo>
                      <a:lnTo>
                        <a:pt x="4" y="25"/>
                      </a:lnTo>
                      <a:lnTo>
                        <a:pt x="14" y="20"/>
                      </a:lnTo>
                      <a:lnTo>
                        <a:pt x="25" y="14"/>
                      </a:lnTo>
                      <a:lnTo>
                        <a:pt x="42" y="12"/>
                      </a:lnTo>
                      <a:lnTo>
                        <a:pt x="65" y="12"/>
                      </a:lnTo>
                      <a:lnTo>
                        <a:pt x="65" y="14"/>
                      </a:lnTo>
                      <a:lnTo>
                        <a:pt x="65" y="16"/>
                      </a:lnTo>
                      <a:lnTo>
                        <a:pt x="67" y="16"/>
                      </a:lnTo>
                      <a:lnTo>
                        <a:pt x="77" y="20"/>
                      </a:lnTo>
                      <a:lnTo>
                        <a:pt x="85" y="29"/>
                      </a:lnTo>
                      <a:lnTo>
                        <a:pt x="88" y="39"/>
                      </a:lnTo>
                      <a:lnTo>
                        <a:pt x="92" y="48"/>
                      </a:lnTo>
                      <a:lnTo>
                        <a:pt x="94" y="50"/>
                      </a:lnTo>
                      <a:lnTo>
                        <a:pt x="96" y="50"/>
                      </a:lnTo>
                      <a:lnTo>
                        <a:pt x="98" y="50"/>
                      </a:lnTo>
                      <a:lnTo>
                        <a:pt x="100" y="48"/>
                      </a:lnTo>
                      <a:lnTo>
                        <a:pt x="100" y="47"/>
                      </a:lnTo>
                      <a:lnTo>
                        <a:pt x="94" y="35"/>
                      </a:lnTo>
                      <a:lnTo>
                        <a:pt x="88" y="22"/>
                      </a:lnTo>
                      <a:lnTo>
                        <a:pt x="77" y="12"/>
                      </a:lnTo>
                      <a:lnTo>
                        <a:pt x="90" y="10"/>
                      </a:lnTo>
                      <a:lnTo>
                        <a:pt x="108" y="8"/>
                      </a:lnTo>
                      <a:lnTo>
                        <a:pt x="127" y="12"/>
                      </a:lnTo>
                      <a:lnTo>
                        <a:pt x="144" y="25"/>
                      </a:lnTo>
                      <a:lnTo>
                        <a:pt x="160" y="43"/>
                      </a:lnTo>
                      <a:lnTo>
                        <a:pt x="169" y="64"/>
                      </a:lnTo>
                      <a:lnTo>
                        <a:pt x="169" y="66"/>
                      </a:lnTo>
                      <a:lnTo>
                        <a:pt x="169" y="66"/>
                      </a:lnTo>
                      <a:lnTo>
                        <a:pt x="169" y="75"/>
                      </a:lnTo>
                      <a:lnTo>
                        <a:pt x="169" y="85"/>
                      </a:lnTo>
                      <a:lnTo>
                        <a:pt x="165" y="93"/>
                      </a:lnTo>
                      <a:lnTo>
                        <a:pt x="165" y="96"/>
                      </a:lnTo>
                      <a:lnTo>
                        <a:pt x="165" y="96"/>
                      </a:lnTo>
                      <a:lnTo>
                        <a:pt x="167" y="98"/>
                      </a:lnTo>
                      <a:lnTo>
                        <a:pt x="169" y="98"/>
                      </a:lnTo>
                      <a:lnTo>
                        <a:pt x="171" y="96"/>
                      </a:lnTo>
                      <a:lnTo>
                        <a:pt x="177" y="81"/>
                      </a:lnTo>
                      <a:lnTo>
                        <a:pt x="175" y="64"/>
                      </a:lnTo>
                      <a:lnTo>
                        <a:pt x="184" y="56"/>
                      </a:lnTo>
                      <a:lnTo>
                        <a:pt x="198" y="54"/>
                      </a:lnTo>
                      <a:lnTo>
                        <a:pt x="211" y="56"/>
                      </a:lnTo>
                      <a:lnTo>
                        <a:pt x="229" y="66"/>
                      </a:lnTo>
                      <a:lnTo>
                        <a:pt x="242" y="79"/>
                      </a:lnTo>
                      <a:lnTo>
                        <a:pt x="256" y="85"/>
                      </a:lnTo>
                      <a:lnTo>
                        <a:pt x="269" y="87"/>
                      </a:lnTo>
                      <a:lnTo>
                        <a:pt x="282" y="85"/>
                      </a:lnTo>
                      <a:lnTo>
                        <a:pt x="298" y="81"/>
                      </a:lnTo>
                      <a:lnTo>
                        <a:pt x="313" y="75"/>
                      </a:lnTo>
                      <a:lnTo>
                        <a:pt x="330" y="73"/>
                      </a:lnTo>
                      <a:lnTo>
                        <a:pt x="344" y="75"/>
                      </a:lnTo>
                      <a:lnTo>
                        <a:pt x="359" y="87"/>
                      </a:lnTo>
                      <a:lnTo>
                        <a:pt x="369" y="106"/>
                      </a:lnTo>
                      <a:lnTo>
                        <a:pt x="377" y="129"/>
                      </a:lnTo>
                      <a:lnTo>
                        <a:pt x="386" y="150"/>
                      </a:lnTo>
                      <a:lnTo>
                        <a:pt x="396" y="160"/>
                      </a:lnTo>
                      <a:lnTo>
                        <a:pt x="407" y="166"/>
                      </a:lnTo>
                      <a:lnTo>
                        <a:pt x="419" y="169"/>
                      </a:lnTo>
                      <a:lnTo>
                        <a:pt x="436" y="179"/>
                      </a:lnTo>
                      <a:lnTo>
                        <a:pt x="448" y="194"/>
                      </a:lnTo>
                      <a:lnTo>
                        <a:pt x="451" y="214"/>
                      </a:lnTo>
                      <a:lnTo>
                        <a:pt x="448" y="235"/>
                      </a:lnTo>
                      <a:lnTo>
                        <a:pt x="434" y="250"/>
                      </a:lnTo>
                      <a:lnTo>
                        <a:pt x="419" y="260"/>
                      </a:lnTo>
                      <a:lnTo>
                        <a:pt x="400" y="262"/>
                      </a:lnTo>
                      <a:lnTo>
                        <a:pt x="380" y="258"/>
                      </a:lnTo>
                      <a:lnTo>
                        <a:pt x="365" y="246"/>
                      </a:lnTo>
                      <a:lnTo>
                        <a:pt x="361" y="244"/>
                      </a:lnTo>
                      <a:lnTo>
                        <a:pt x="359" y="246"/>
                      </a:lnTo>
                      <a:lnTo>
                        <a:pt x="359" y="248"/>
                      </a:lnTo>
                      <a:lnTo>
                        <a:pt x="359" y="250"/>
                      </a:lnTo>
                      <a:lnTo>
                        <a:pt x="367" y="258"/>
                      </a:lnTo>
                      <a:lnTo>
                        <a:pt x="377" y="263"/>
                      </a:lnTo>
                      <a:lnTo>
                        <a:pt x="386" y="267"/>
                      </a:lnTo>
                      <a:lnTo>
                        <a:pt x="378" y="271"/>
                      </a:lnTo>
                      <a:lnTo>
                        <a:pt x="373" y="279"/>
                      </a:lnTo>
                      <a:lnTo>
                        <a:pt x="369" y="286"/>
                      </a:lnTo>
                      <a:lnTo>
                        <a:pt x="369" y="288"/>
                      </a:lnTo>
                      <a:lnTo>
                        <a:pt x="371" y="288"/>
                      </a:lnTo>
                      <a:lnTo>
                        <a:pt x="373" y="290"/>
                      </a:lnTo>
                      <a:lnTo>
                        <a:pt x="375" y="288"/>
                      </a:lnTo>
                      <a:lnTo>
                        <a:pt x="375" y="288"/>
                      </a:lnTo>
                      <a:lnTo>
                        <a:pt x="375" y="288"/>
                      </a:lnTo>
                      <a:lnTo>
                        <a:pt x="375" y="288"/>
                      </a:lnTo>
                      <a:lnTo>
                        <a:pt x="375" y="286"/>
                      </a:lnTo>
                      <a:lnTo>
                        <a:pt x="375" y="286"/>
                      </a:lnTo>
                      <a:lnTo>
                        <a:pt x="377" y="286"/>
                      </a:lnTo>
                      <a:lnTo>
                        <a:pt x="380" y="281"/>
                      </a:lnTo>
                      <a:lnTo>
                        <a:pt x="388" y="273"/>
                      </a:lnTo>
                      <a:lnTo>
                        <a:pt x="396" y="269"/>
                      </a:lnTo>
                      <a:lnTo>
                        <a:pt x="413" y="267"/>
                      </a:lnTo>
                      <a:lnTo>
                        <a:pt x="428" y="263"/>
                      </a:lnTo>
                      <a:lnTo>
                        <a:pt x="442" y="254"/>
                      </a:lnTo>
                      <a:lnTo>
                        <a:pt x="451" y="238"/>
                      </a:lnTo>
                      <a:lnTo>
                        <a:pt x="457" y="221"/>
                      </a:lnTo>
                      <a:lnTo>
                        <a:pt x="457" y="204"/>
                      </a:lnTo>
                      <a:lnTo>
                        <a:pt x="451" y="185"/>
                      </a:lnTo>
                      <a:lnTo>
                        <a:pt x="440" y="175"/>
                      </a:lnTo>
                      <a:lnTo>
                        <a:pt x="430" y="167"/>
                      </a:lnTo>
                      <a:lnTo>
                        <a:pt x="417" y="164"/>
                      </a:lnTo>
                      <a:lnTo>
                        <a:pt x="403" y="156"/>
                      </a:lnTo>
                      <a:lnTo>
                        <a:pt x="390" y="144"/>
                      </a:lnTo>
                      <a:lnTo>
                        <a:pt x="382" y="127"/>
                      </a:lnTo>
                      <a:lnTo>
                        <a:pt x="378" y="110"/>
                      </a:lnTo>
                      <a:lnTo>
                        <a:pt x="371" y="93"/>
                      </a:lnTo>
                      <a:lnTo>
                        <a:pt x="359" y="77"/>
                      </a:lnTo>
                      <a:lnTo>
                        <a:pt x="342" y="68"/>
                      </a:lnTo>
                      <a:lnTo>
                        <a:pt x="327" y="68"/>
                      </a:lnTo>
                      <a:lnTo>
                        <a:pt x="309" y="71"/>
                      </a:lnTo>
                      <a:lnTo>
                        <a:pt x="290" y="75"/>
                      </a:lnTo>
                      <a:lnTo>
                        <a:pt x="275" y="79"/>
                      </a:lnTo>
                      <a:lnTo>
                        <a:pt x="259" y="79"/>
                      </a:lnTo>
                      <a:lnTo>
                        <a:pt x="252" y="75"/>
                      </a:lnTo>
                      <a:lnTo>
                        <a:pt x="246" y="71"/>
                      </a:lnTo>
                      <a:lnTo>
                        <a:pt x="242" y="68"/>
                      </a:lnTo>
                      <a:lnTo>
                        <a:pt x="236" y="62"/>
                      </a:lnTo>
                      <a:lnTo>
                        <a:pt x="227" y="56"/>
                      </a:lnTo>
                      <a:lnTo>
                        <a:pt x="219" y="52"/>
                      </a:lnTo>
                      <a:lnTo>
                        <a:pt x="208" y="48"/>
                      </a:lnTo>
                      <a:lnTo>
                        <a:pt x="196" y="47"/>
                      </a:lnTo>
                      <a:lnTo>
                        <a:pt x="183" y="50"/>
                      </a:lnTo>
                      <a:lnTo>
                        <a:pt x="173" y="56"/>
                      </a:lnTo>
                      <a:lnTo>
                        <a:pt x="161" y="35"/>
                      </a:lnTo>
                      <a:lnTo>
                        <a:pt x="146" y="18"/>
                      </a:lnTo>
                      <a:lnTo>
                        <a:pt x="154" y="14"/>
                      </a:lnTo>
                      <a:lnTo>
                        <a:pt x="167" y="8"/>
                      </a:lnTo>
                      <a:lnTo>
                        <a:pt x="184" y="2"/>
                      </a:lnTo>
                      <a:lnTo>
                        <a:pt x="20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67" name="Freeform 35"/>
                <p:cNvSpPr>
                  <a:spLocks/>
                </p:cNvSpPr>
                <p:nvPr/>
              </p:nvSpPr>
              <p:spPr bwMode="auto">
                <a:xfrm>
                  <a:off x="377825" y="4229100"/>
                  <a:ext cx="698500" cy="493713"/>
                </a:xfrm>
                <a:custGeom>
                  <a:avLst/>
                  <a:gdLst>
                    <a:gd name="T0" fmla="*/ 129 w 440"/>
                    <a:gd name="T1" fmla="*/ 66 h 311"/>
                    <a:gd name="T2" fmla="*/ 144 w 440"/>
                    <a:gd name="T3" fmla="*/ 50 h 311"/>
                    <a:gd name="T4" fmla="*/ 215 w 440"/>
                    <a:gd name="T5" fmla="*/ 37 h 311"/>
                    <a:gd name="T6" fmla="*/ 231 w 440"/>
                    <a:gd name="T7" fmla="*/ 81 h 311"/>
                    <a:gd name="T8" fmla="*/ 240 w 440"/>
                    <a:gd name="T9" fmla="*/ 50 h 311"/>
                    <a:gd name="T10" fmla="*/ 290 w 440"/>
                    <a:gd name="T11" fmla="*/ 62 h 311"/>
                    <a:gd name="T12" fmla="*/ 304 w 440"/>
                    <a:gd name="T13" fmla="*/ 106 h 311"/>
                    <a:gd name="T14" fmla="*/ 309 w 440"/>
                    <a:gd name="T15" fmla="*/ 71 h 311"/>
                    <a:gd name="T16" fmla="*/ 369 w 440"/>
                    <a:gd name="T17" fmla="*/ 139 h 311"/>
                    <a:gd name="T18" fmla="*/ 380 w 440"/>
                    <a:gd name="T19" fmla="*/ 108 h 311"/>
                    <a:gd name="T20" fmla="*/ 400 w 440"/>
                    <a:gd name="T21" fmla="*/ 119 h 311"/>
                    <a:gd name="T22" fmla="*/ 411 w 440"/>
                    <a:gd name="T23" fmla="*/ 177 h 311"/>
                    <a:gd name="T24" fmla="*/ 438 w 440"/>
                    <a:gd name="T25" fmla="*/ 219 h 311"/>
                    <a:gd name="T26" fmla="*/ 413 w 440"/>
                    <a:gd name="T27" fmla="*/ 250 h 311"/>
                    <a:gd name="T28" fmla="*/ 405 w 440"/>
                    <a:gd name="T29" fmla="*/ 223 h 311"/>
                    <a:gd name="T30" fmla="*/ 394 w 440"/>
                    <a:gd name="T31" fmla="*/ 277 h 311"/>
                    <a:gd name="T32" fmla="*/ 313 w 440"/>
                    <a:gd name="T33" fmla="*/ 263 h 311"/>
                    <a:gd name="T34" fmla="*/ 329 w 440"/>
                    <a:gd name="T35" fmla="*/ 225 h 311"/>
                    <a:gd name="T36" fmla="*/ 238 w 440"/>
                    <a:gd name="T37" fmla="*/ 215 h 311"/>
                    <a:gd name="T38" fmla="*/ 256 w 440"/>
                    <a:gd name="T39" fmla="*/ 160 h 311"/>
                    <a:gd name="T40" fmla="*/ 213 w 440"/>
                    <a:gd name="T41" fmla="*/ 202 h 311"/>
                    <a:gd name="T42" fmla="*/ 194 w 440"/>
                    <a:gd name="T43" fmla="*/ 158 h 311"/>
                    <a:gd name="T44" fmla="*/ 113 w 440"/>
                    <a:gd name="T45" fmla="*/ 164 h 311"/>
                    <a:gd name="T46" fmla="*/ 69 w 440"/>
                    <a:gd name="T47" fmla="*/ 119 h 311"/>
                    <a:gd name="T48" fmla="*/ 62 w 440"/>
                    <a:gd name="T49" fmla="*/ 171 h 311"/>
                    <a:gd name="T50" fmla="*/ 102 w 440"/>
                    <a:gd name="T51" fmla="*/ 166 h 311"/>
                    <a:gd name="T52" fmla="*/ 202 w 440"/>
                    <a:gd name="T53" fmla="*/ 208 h 311"/>
                    <a:gd name="T54" fmla="*/ 304 w 440"/>
                    <a:gd name="T55" fmla="*/ 248 h 311"/>
                    <a:gd name="T56" fmla="*/ 242 w 440"/>
                    <a:gd name="T57" fmla="*/ 290 h 311"/>
                    <a:gd name="T58" fmla="*/ 250 w 440"/>
                    <a:gd name="T59" fmla="*/ 281 h 311"/>
                    <a:gd name="T60" fmla="*/ 211 w 440"/>
                    <a:gd name="T61" fmla="*/ 244 h 311"/>
                    <a:gd name="T62" fmla="*/ 185 w 440"/>
                    <a:gd name="T63" fmla="*/ 260 h 311"/>
                    <a:gd name="T64" fmla="*/ 144 w 440"/>
                    <a:gd name="T65" fmla="*/ 227 h 311"/>
                    <a:gd name="T66" fmla="*/ 138 w 440"/>
                    <a:gd name="T67" fmla="*/ 221 h 311"/>
                    <a:gd name="T68" fmla="*/ 75 w 440"/>
                    <a:gd name="T69" fmla="*/ 227 h 311"/>
                    <a:gd name="T70" fmla="*/ 96 w 440"/>
                    <a:gd name="T71" fmla="*/ 194 h 311"/>
                    <a:gd name="T72" fmla="*/ 31 w 440"/>
                    <a:gd name="T73" fmla="*/ 217 h 311"/>
                    <a:gd name="T74" fmla="*/ 33 w 440"/>
                    <a:gd name="T75" fmla="*/ 143 h 311"/>
                    <a:gd name="T76" fmla="*/ 67 w 440"/>
                    <a:gd name="T77" fmla="*/ 146 h 311"/>
                    <a:gd name="T78" fmla="*/ 19 w 440"/>
                    <a:gd name="T79" fmla="*/ 81 h 311"/>
                    <a:gd name="T80" fmla="*/ 123 w 440"/>
                    <a:gd name="T81" fmla="*/ 102 h 311"/>
                    <a:gd name="T82" fmla="*/ 234 w 440"/>
                    <a:gd name="T83" fmla="*/ 119 h 311"/>
                    <a:gd name="T84" fmla="*/ 296 w 440"/>
                    <a:gd name="T85" fmla="*/ 146 h 311"/>
                    <a:gd name="T86" fmla="*/ 282 w 440"/>
                    <a:gd name="T87" fmla="*/ 210 h 311"/>
                    <a:gd name="T88" fmla="*/ 340 w 440"/>
                    <a:gd name="T89" fmla="*/ 206 h 311"/>
                    <a:gd name="T90" fmla="*/ 363 w 440"/>
                    <a:gd name="T91" fmla="*/ 244 h 311"/>
                    <a:gd name="T92" fmla="*/ 369 w 440"/>
                    <a:gd name="T93" fmla="*/ 242 h 311"/>
                    <a:gd name="T94" fmla="*/ 415 w 440"/>
                    <a:gd name="T95" fmla="*/ 200 h 311"/>
                    <a:gd name="T96" fmla="*/ 355 w 440"/>
                    <a:gd name="T97" fmla="*/ 206 h 311"/>
                    <a:gd name="T98" fmla="*/ 302 w 440"/>
                    <a:gd name="T99" fmla="*/ 144 h 311"/>
                    <a:gd name="T100" fmla="*/ 254 w 440"/>
                    <a:gd name="T101" fmla="*/ 112 h 311"/>
                    <a:gd name="T102" fmla="*/ 169 w 440"/>
                    <a:gd name="T103" fmla="*/ 79 h 311"/>
                    <a:gd name="T104" fmla="*/ 142 w 440"/>
                    <a:gd name="T105" fmla="*/ 102 h 311"/>
                    <a:gd name="T106" fmla="*/ 100 w 440"/>
                    <a:gd name="T107" fmla="*/ 68 h 311"/>
                    <a:gd name="T108" fmla="*/ 67 w 440"/>
                    <a:gd name="T109" fmla="*/ 77 h 3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440" h="311">
                      <a:moveTo>
                        <a:pt x="88" y="0"/>
                      </a:moveTo>
                      <a:lnTo>
                        <a:pt x="110" y="0"/>
                      </a:lnTo>
                      <a:lnTo>
                        <a:pt x="127" y="6"/>
                      </a:lnTo>
                      <a:lnTo>
                        <a:pt x="142" y="18"/>
                      </a:lnTo>
                      <a:lnTo>
                        <a:pt x="154" y="33"/>
                      </a:lnTo>
                      <a:lnTo>
                        <a:pt x="138" y="47"/>
                      </a:lnTo>
                      <a:lnTo>
                        <a:pt x="129" y="66"/>
                      </a:lnTo>
                      <a:lnTo>
                        <a:pt x="129" y="68"/>
                      </a:lnTo>
                      <a:lnTo>
                        <a:pt x="131" y="70"/>
                      </a:lnTo>
                      <a:lnTo>
                        <a:pt x="133" y="70"/>
                      </a:lnTo>
                      <a:lnTo>
                        <a:pt x="135" y="70"/>
                      </a:lnTo>
                      <a:lnTo>
                        <a:pt x="135" y="68"/>
                      </a:lnTo>
                      <a:lnTo>
                        <a:pt x="138" y="58"/>
                      </a:lnTo>
                      <a:lnTo>
                        <a:pt x="144" y="50"/>
                      </a:lnTo>
                      <a:lnTo>
                        <a:pt x="150" y="45"/>
                      </a:lnTo>
                      <a:lnTo>
                        <a:pt x="158" y="39"/>
                      </a:lnTo>
                      <a:lnTo>
                        <a:pt x="160" y="39"/>
                      </a:lnTo>
                      <a:lnTo>
                        <a:pt x="160" y="37"/>
                      </a:lnTo>
                      <a:lnTo>
                        <a:pt x="179" y="31"/>
                      </a:lnTo>
                      <a:lnTo>
                        <a:pt x="198" y="31"/>
                      </a:lnTo>
                      <a:lnTo>
                        <a:pt x="215" y="37"/>
                      </a:lnTo>
                      <a:lnTo>
                        <a:pt x="227" y="50"/>
                      </a:lnTo>
                      <a:lnTo>
                        <a:pt x="227" y="52"/>
                      </a:lnTo>
                      <a:lnTo>
                        <a:pt x="229" y="58"/>
                      </a:lnTo>
                      <a:lnTo>
                        <a:pt x="231" y="68"/>
                      </a:lnTo>
                      <a:lnTo>
                        <a:pt x="229" y="77"/>
                      </a:lnTo>
                      <a:lnTo>
                        <a:pt x="229" y="79"/>
                      </a:lnTo>
                      <a:lnTo>
                        <a:pt x="231" y="81"/>
                      </a:lnTo>
                      <a:lnTo>
                        <a:pt x="233" y="81"/>
                      </a:lnTo>
                      <a:lnTo>
                        <a:pt x="234" y="79"/>
                      </a:lnTo>
                      <a:lnTo>
                        <a:pt x="236" y="79"/>
                      </a:lnTo>
                      <a:lnTo>
                        <a:pt x="236" y="68"/>
                      </a:lnTo>
                      <a:lnTo>
                        <a:pt x="236" y="60"/>
                      </a:lnTo>
                      <a:lnTo>
                        <a:pt x="234" y="52"/>
                      </a:lnTo>
                      <a:lnTo>
                        <a:pt x="240" y="50"/>
                      </a:lnTo>
                      <a:lnTo>
                        <a:pt x="248" y="48"/>
                      </a:lnTo>
                      <a:lnTo>
                        <a:pt x="256" y="48"/>
                      </a:lnTo>
                      <a:lnTo>
                        <a:pt x="263" y="48"/>
                      </a:lnTo>
                      <a:lnTo>
                        <a:pt x="271" y="50"/>
                      </a:lnTo>
                      <a:lnTo>
                        <a:pt x="279" y="52"/>
                      </a:lnTo>
                      <a:lnTo>
                        <a:pt x="284" y="56"/>
                      </a:lnTo>
                      <a:lnTo>
                        <a:pt x="290" y="62"/>
                      </a:lnTo>
                      <a:lnTo>
                        <a:pt x="294" y="68"/>
                      </a:lnTo>
                      <a:lnTo>
                        <a:pt x="294" y="70"/>
                      </a:lnTo>
                      <a:lnTo>
                        <a:pt x="294" y="70"/>
                      </a:lnTo>
                      <a:lnTo>
                        <a:pt x="296" y="71"/>
                      </a:lnTo>
                      <a:lnTo>
                        <a:pt x="302" y="87"/>
                      </a:lnTo>
                      <a:lnTo>
                        <a:pt x="304" y="104"/>
                      </a:lnTo>
                      <a:lnTo>
                        <a:pt x="304" y="106"/>
                      </a:lnTo>
                      <a:lnTo>
                        <a:pt x="306" y="108"/>
                      </a:lnTo>
                      <a:lnTo>
                        <a:pt x="307" y="108"/>
                      </a:lnTo>
                      <a:lnTo>
                        <a:pt x="309" y="106"/>
                      </a:lnTo>
                      <a:lnTo>
                        <a:pt x="309" y="104"/>
                      </a:lnTo>
                      <a:lnTo>
                        <a:pt x="307" y="89"/>
                      </a:lnTo>
                      <a:lnTo>
                        <a:pt x="304" y="71"/>
                      </a:lnTo>
                      <a:lnTo>
                        <a:pt x="309" y="71"/>
                      </a:lnTo>
                      <a:lnTo>
                        <a:pt x="309" y="73"/>
                      </a:lnTo>
                      <a:lnTo>
                        <a:pt x="323" y="71"/>
                      </a:lnTo>
                      <a:lnTo>
                        <a:pt x="334" y="70"/>
                      </a:lnTo>
                      <a:lnTo>
                        <a:pt x="354" y="81"/>
                      </a:lnTo>
                      <a:lnTo>
                        <a:pt x="369" y="96"/>
                      </a:lnTo>
                      <a:lnTo>
                        <a:pt x="375" y="118"/>
                      </a:lnTo>
                      <a:lnTo>
                        <a:pt x="369" y="139"/>
                      </a:lnTo>
                      <a:lnTo>
                        <a:pt x="369" y="143"/>
                      </a:lnTo>
                      <a:lnTo>
                        <a:pt x="369" y="144"/>
                      </a:lnTo>
                      <a:lnTo>
                        <a:pt x="371" y="144"/>
                      </a:lnTo>
                      <a:lnTo>
                        <a:pt x="373" y="144"/>
                      </a:lnTo>
                      <a:lnTo>
                        <a:pt x="375" y="143"/>
                      </a:lnTo>
                      <a:lnTo>
                        <a:pt x="380" y="125"/>
                      </a:lnTo>
                      <a:lnTo>
                        <a:pt x="380" y="108"/>
                      </a:lnTo>
                      <a:lnTo>
                        <a:pt x="380" y="104"/>
                      </a:lnTo>
                      <a:lnTo>
                        <a:pt x="390" y="108"/>
                      </a:lnTo>
                      <a:lnTo>
                        <a:pt x="398" y="114"/>
                      </a:lnTo>
                      <a:lnTo>
                        <a:pt x="396" y="116"/>
                      </a:lnTo>
                      <a:lnTo>
                        <a:pt x="396" y="118"/>
                      </a:lnTo>
                      <a:lnTo>
                        <a:pt x="398" y="119"/>
                      </a:lnTo>
                      <a:lnTo>
                        <a:pt x="400" y="119"/>
                      </a:lnTo>
                      <a:lnTo>
                        <a:pt x="403" y="119"/>
                      </a:lnTo>
                      <a:lnTo>
                        <a:pt x="413" y="135"/>
                      </a:lnTo>
                      <a:lnTo>
                        <a:pt x="413" y="154"/>
                      </a:lnTo>
                      <a:lnTo>
                        <a:pt x="407" y="173"/>
                      </a:lnTo>
                      <a:lnTo>
                        <a:pt x="407" y="175"/>
                      </a:lnTo>
                      <a:lnTo>
                        <a:pt x="409" y="177"/>
                      </a:lnTo>
                      <a:lnTo>
                        <a:pt x="411" y="177"/>
                      </a:lnTo>
                      <a:lnTo>
                        <a:pt x="413" y="177"/>
                      </a:lnTo>
                      <a:lnTo>
                        <a:pt x="415" y="175"/>
                      </a:lnTo>
                      <a:lnTo>
                        <a:pt x="419" y="164"/>
                      </a:lnTo>
                      <a:lnTo>
                        <a:pt x="425" y="171"/>
                      </a:lnTo>
                      <a:lnTo>
                        <a:pt x="434" y="183"/>
                      </a:lnTo>
                      <a:lnTo>
                        <a:pt x="440" y="200"/>
                      </a:lnTo>
                      <a:lnTo>
                        <a:pt x="438" y="219"/>
                      </a:lnTo>
                      <a:lnTo>
                        <a:pt x="434" y="229"/>
                      </a:lnTo>
                      <a:lnTo>
                        <a:pt x="430" y="237"/>
                      </a:lnTo>
                      <a:lnTo>
                        <a:pt x="427" y="242"/>
                      </a:lnTo>
                      <a:lnTo>
                        <a:pt x="421" y="246"/>
                      </a:lnTo>
                      <a:lnTo>
                        <a:pt x="419" y="248"/>
                      </a:lnTo>
                      <a:lnTo>
                        <a:pt x="415" y="248"/>
                      </a:lnTo>
                      <a:lnTo>
                        <a:pt x="413" y="250"/>
                      </a:lnTo>
                      <a:lnTo>
                        <a:pt x="413" y="250"/>
                      </a:lnTo>
                      <a:lnTo>
                        <a:pt x="411" y="250"/>
                      </a:lnTo>
                      <a:lnTo>
                        <a:pt x="411" y="256"/>
                      </a:lnTo>
                      <a:lnTo>
                        <a:pt x="409" y="262"/>
                      </a:lnTo>
                      <a:lnTo>
                        <a:pt x="411" y="242"/>
                      </a:lnTo>
                      <a:lnTo>
                        <a:pt x="407" y="225"/>
                      </a:lnTo>
                      <a:lnTo>
                        <a:pt x="405" y="223"/>
                      </a:lnTo>
                      <a:lnTo>
                        <a:pt x="403" y="223"/>
                      </a:lnTo>
                      <a:lnTo>
                        <a:pt x="402" y="223"/>
                      </a:lnTo>
                      <a:lnTo>
                        <a:pt x="400" y="225"/>
                      </a:lnTo>
                      <a:lnTo>
                        <a:pt x="400" y="227"/>
                      </a:lnTo>
                      <a:lnTo>
                        <a:pt x="403" y="244"/>
                      </a:lnTo>
                      <a:lnTo>
                        <a:pt x="402" y="262"/>
                      </a:lnTo>
                      <a:lnTo>
                        <a:pt x="394" y="277"/>
                      </a:lnTo>
                      <a:lnTo>
                        <a:pt x="382" y="290"/>
                      </a:lnTo>
                      <a:lnTo>
                        <a:pt x="380" y="290"/>
                      </a:lnTo>
                      <a:lnTo>
                        <a:pt x="365" y="294"/>
                      </a:lnTo>
                      <a:lnTo>
                        <a:pt x="346" y="294"/>
                      </a:lnTo>
                      <a:lnTo>
                        <a:pt x="330" y="288"/>
                      </a:lnTo>
                      <a:lnTo>
                        <a:pt x="319" y="279"/>
                      </a:lnTo>
                      <a:lnTo>
                        <a:pt x="313" y="263"/>
                      </a:lnTo>
                      <a:lnTo>
                        <a:pt x="311" y="246"/>
                      </a:lnTo>
                      <a:lnTo>
                        <a:pt x="319" y="242"/>
                      </a:lnTo>
                      <a:lnTo>
                        <a:pt x="325" y="237"/>
                      </a:lnTo>
                      <a:lnTo>
                        <a:pt x="330" y="231"/>
                      </a:lnTo>
                      <a:lnTo>
                        <a:pt x="332" y="229"/>
                      </a:lnTo>
                      <a:lnTo>
                        <a:pt x="330" y="225"/>
                      </a:lnTo>
                      <a:lnTo>
                        <a:pt x="329" y="225"/>
                      </a:lnTo>
                      <a:lnTo>
                        <a:pt x="327" y="227"/>
                      </a:lnTo>
                      <a:lnTo>
                        <a:pt x="311" y="238"/>
                      </a:lnTo>
                      <a:lnTo>
                        <a:pt x="292" y="244"/>
                      </a:lnTo>
                      <a:lnTo>
                        <a:pt x="271" y="242"/>
                      </a:lnTo>
                      <a:lnTo>
                        <a:pt x="258" y="237"/>
                      </a:lnTo>
                      <a:lnTo>
                        <a:pt x="246" y="227"/>
                      </a:lnTo>
                      <a:lnTo>
                        <a:pt x="238" y="215"/>
                      </a:lnTo>
                      <a:lnTo>
                        <a:pt x="236" y="200"/>
                      </a:lnTo>
                      <a:lnTo>
                        <a:pt x="252" y="185"/>
                      </a:lnTo>
                      <a:lnTo>
                        <a:pt x="261" y="164"/>
                      </a:lnTo>
                      <a:lnTo>
                        <a:pt x="261" y="162"/>
                      </a:lnTo>
                      <a:lnTo>
                        <a:pt x="259" y="160"/>
                      </a:lnTo>
                      <a:lnTo>
                        <a:pt x="258" y="160"/>
                      </a:lnTo>
                      <a:lnTo>
                        <a:pt x="256" y="160"/>
                      </a:lnTo>
                      <a:lnTo>
                        <a:pt x="254" y="162"/>
                      </a:lnTo>
                      <a:lnTo>
                        <a:pt x="246" y="181"/>
                      </a:lnTo>
                      <a:lnTo>
                        <a:pt x="233" y="194"/>
                      </a:lnTo>
                      <a:lnTo>
                        <a:pt x="231" y="194"/>
                      </a:lnTo>
                      <a:lnTo>
                        <a:pt x="229" y="196"/>
                      </a:lnTo>
                      <a:lnTo>
                        <a:pt x="229" y="196"/>
                      </a:lnTo>
                      <a:lnTo>
                        <a:pt x="213" y="202"/>
                      </a:lnTo>
                      <a:lnTo>
                        <a:pt x="198" y="202"/>
                      </a:lnTo>
                      <a:lnTo>
                        <a:pt x="183" y="196"/>
                      </a:lnTo>
                      <a:lnTo>
                        <a:pt x="169" y="189"/>
                      </a:lnTo>
                      <a:lnTo>
                        <a:pt x="161" y="175"/>
                      </a:lnTo>
                      <a:lnTo>
                        <a:pt x="179" y="167"/>
                      </a:lnTo>
                      <a:lnTo>
                        <a:pt x="192" y="160"/>
                      </a:lnTo>
                      <a:lnTo>
                        <a:pt x="194" y="158"/>
                      </a:lnTo>
                      <a:lnTo>
                        <a:pt x="194" y="154"/>
                      </a:lnTo>
                      <a:lnTo>
                        <a:pt x="192" y="154"/>
                      </a:lnTo>
                      <a:lnTo>
                        <a:pt x="188" y="154"/>
                      </a:lnTo>
                      <a:lnTo>
                        <a:pt x="171" y="164"/>
                      </a:lnTo>
                      <a:lnTo>
                        <a:pt x="152" y="169"/>
                      </a:lnTo>
                      <a:lnTo>
                        <a:pt x="131" y="169"/>
                      </a:lnTo>
                      <a:lnTo>
                        <a:pt x="113" y="164"/>
                      </a:lnTo>
                      <a:lnTo>
                        <a:pt x="98" y="152"/>
                      </a:lnTo>
                      <a:lnTo>
                        <a:pt x="87" y="137"/>
                      </a:lnTo>
                      <a:lnTo>
                        <a:pt x="77" y="119"/>
                      </a:lnTo>
                      <a:lnTo>
                        <a:pt x="75" y="118"/>
                      </a:lnTo>
                      <a:lnTo>
                        <a:pt x="73" y="118"/>
                      </a:lnTo>
                      <a:lnTo>
                        <a:pt x="71" y="118"/>
                      </a:lnTo>
                      <a:lnTo>
                        <a:pt x="69" y="119"/>
                      </a:lnTo>
                      <a:lnTo>
                        <a:pt x="71" y="123"/>
                      </a:lnTo>
                      <a:lnTo>
                        <a:pt x="81" y="141"/>
                      </a:lnTo>
                      <a:lnTo>
                        <a:pt x="92" y="156"/>
                      </a:lnTo>
                      <a:lnTo>
                        <a:pt x="85" y="158"/>
                      </a:lnTo>
                      <a:lnTo>
                        <a:pt x="75" y="162"/>
                      </a:lnTo>
                      <a:lnTo>
                        <a:pt x="69" y="167"/>
                      </a:lnTo>
                      <a:lnTo>
                        <a:pt x="62" y="171"/>
                      </a:lnTo>
                      <a:lnTo>
                        <a:pt x="62" y="175"/>
                      </a:lnTo>
                      <a:lnTo>
                        <a:pt x="62" y="177"/>
                      </a:lnTo>
                      <a:lnTo>
                        <a:pt x="65" y="177"/>
                      </a:lnTo>
                      <a:lnTo>
                        <a:pt x="67" y="177"/>
                      </a:lnTo>
                      <a:lnTo>
                        <a:pt x="77" y="169"/>
                      </a:lnTo>
                      <a:lnTo>
                        <a:pt x="90" y="164"/>
                      </a:lnTo>
                      <a:lnTo>
                        <a:pt x="102" y="166"/>
                      </a:lnTo>
                      <a:lnTo>
                        <a:pt x="104" y="167"/>
                      </a:lnTo>
                      <a:lnTo>
                        <a:pt x="121" y="175"/>
                      </a:lnTo>
                      <a:lnTo>
                        <a:pt x="144" y="177"/>
                      </a:lnTo>
                      <a:lnTo>
                        <a:pt x="156" y="175"/>
                      </a:lnTo>
                      <a:lnTo>
                        <a:pt x="165" y="192"/>
                      </a:lnTo>
                      <a:lnTo>
                        <a:pt x="183" y="204"/>
                      </a:lnTo>
                      <a:lnTo>
                        <a:pt x="202" y="208"/>
                      </a:lnTo>
                      <a:lnTo>
                        <a:pt x="221" y="208"/>
                      </a:lnTo>
                      <a:lnTo>
                        <a:pt x="229" y="204"/>
                      </a:lnTo>
                      <a:lnTo>
                        <a:pt x="234" y="223"/>
                      </a:lnTo>
                      <a:lnTo>
                        <a:pt x="246" y="237"/>
                      </a:lnTo>
                      <a:lnTo>
                        <a:pt x="263" y="246"/>
                      </a:lnTo>
                      <a:lnTo>
                        <a:pt x="282" y="252"/>
                      </a:lnTo>
                      <a:lnTo>
                        <a:pt x="304" y="248"/>
                      </a:lnTo>
                      <a:lnTo>
                        <a:pt x="307" y="267"/>
                      </a:lnTo>
                      <a:lnTo>
                        <a:pt x="315" y="283"/>
                      </a:lnTo>
                      <a:lnTo>
                        <a:pt x="329" y="296"/>
                      </a:lnTo>
                      <a:lnTo>
                        <a:pt x="307" y="308"/>
                      </a:lnTo>
                      <a:lnTo>
                        <a:pt x="284" y="311"/>
                      </a:lnTo>
                      <a:lnTo>
                        <a:pt x="261" y="304"/>
                      </a:lnTo>
                      <a:lnTo>
                        <a:pt x="242" y="290"/>
                      </a:lnTo>
                      <a:lnTo>
                        <a:pt x="259" y="283"/>
                      </a:lnTo>
                      <a:lnTo>
                        <a:pt x="275" y="271"/>
                      </a:lnTo>
                      <a:lnTo>
                        <a:pt x="275" y="269"/>
                      </a:lnTo>
                      <a:lnTo>
                        <a:pt x="275" y="265"/>
                      </a:lnTo>
                      <a:lnTo>
                        <a:pt x="273" y="265"/>
                      </a:lnTo>
                      <a:lnTo>
                        <a:pt x="269" y="265"/>
                      </a:lnTo>
                      <a:lnTo>
                        <a:pt x="250" y="281"/>
                      </a:lnTo>
                      <a:lnTo>
                        <a:pt x="227" y="285"/>
                      </a:lnTo>
                      <a:lnTo>
                        <a:pt x="206" y="281"/>
                      </a:lnTo>
                      <a:lnTo>
                        <a:pt x="186" y="265"/>
                      </a:lnTo>
                      <a:lnTo>
                        <a:pt x="194" y="262"/>
                      </a:lnTo>
                      <a:lnTo>
                        <a:pt x="204" y="254"/>
                      </a:lnTo>
                      <a:lnTo>
                        <a:pt x="209" y="246"/>
                      </a:lnTo>
                      <a:lnTo>
                        <a:pt x="211" y="244"/>
                      </a:lnTo>
                      <a:lnTo>
                        <a:pt x="209" y="242"/>
                      </a:lnTo>
                      <a:lnTo>
                        <a:pt x="208" y="240"/>
                      </a:lnTo>
                      <a:lnTo>
                        <a:pt x="206" y="240"/>
                      </a:lnTo>
                      <a:lnTo>
                        <a:pt x="204" y="242"/>
                      </a:lnTo>
                      <a:lnTo>
                        <a:pt x="198" y="250"/>
                      </a:lnTo>
                      <a:lnTo>
                        <a:pt x="192" y="256"/>
                      </a:lnTo>
                      <a:lnTo>
                        <a:pt x="185" y="260"/>
                      </a:lnTo>
                      <a:lnTo>
                        <a:pt x="165" y="265"/>
                      </a:lnTo>
                      <a:lnTo>
                        <a:pt x="150" y="262"/>
                      </a:lnTo>
                      <a:lnTo>
                        <a:pt x="135" y="254"/>
                      </a:lnTo>
                      <a:lnTo>
                        <a:pt x="119" y="244"/>
                      </a:lnTo>
                      <a:lnTo>
                        <a:pt x="129" y="240"/>
                      </a:lnTo>
                      <a:lnTo>
                        <a:pt x="137" y="235"/>
                      </a:lnTo>
                      <a:lnTo>
                        <a:pt x="144" y="227"/>
                      </a:lnTo>
                      <a:lnTo>
                        <a:pt x="150" y="215"/>
                      </a:lnTo>
                      <a:lnTo>
                        <a:pt x="150" y="214"/>
                      </a:lnTo>
                      <a:lnTo>
                        <a:pt x="148" y="212"/>
                      </a:lnTo>
                      <a:lnTo>
                        <a:pt x="146" y="212"/>
                      </a:lnTo>
                      <a:lnTo>
                        <a:pt x="144" y="212"/>
                      </a:lnTo>
                      <a:lnTo>
                        <a:pt x="144" y="214"/>
                      </a:lnTo>
                      <a:lnTo>
                        <a:pt x="138" y="221"/>
                      </a:lnTo>
                      <a:lnTo>
                        <a:pt x="133" y="227"/>
                      </a:lnTo>
                      <a:lnTo>
                        <a:pt x="127" y="233"/>
                      </a:lnTo>
                      <a:lnTo>
                        <a:pt x="108" y="240"/>
                      </a:lnTo>
                      <a:lnTo>
                        <a:pt x="90" y="238"/>
                      </a:lnTo>
                      <a:lnTo>
                        <a:pt x="73" y="231"/>
                      </a:lnTo>
                      <a:lnTo>
                        <a:pt x="69" y="229"/>
                      </a:lnTo>
                      <a:lnTo>
                        <a:pt x="75" y="227"/>
                      </a:lnTo>
                      <a:lnTo>
                        <a:pt x="85" y="219"/>
                      </a:lnTo>
                      <a:lnTo>
                        <a:pt x="94" y="210"/>
                      </a:lnTo>
                      <a:lnTo>
                        <a:pt x="100" y="200"/>
                      </a:lnTo>
                      <a:lnTo>
                        <a:pt x="100" y="198"/>
                      </a:lnTo>
                      <a:lnTo>
                        <a:pt x="100" y="196"/>
                      </a:lnTo>
                      <a:lnTo>
                        <a:pt x="98" y="194"/>
                      </a:lnTo>
                      <a:lnTo>
                        <a:pt x="96" y="194"/>
                      </a:lnTo>
                      <a:lnTo>
                        <a:pt x="94" y="196"/>
                      </a:lnTo>
                      <a:lnTo>
                        <a:pt x="90" y="204"/>
                      </a:lnTo>
                      <a:lnTo>
                        <a:pt x="85" y="210"/>
                      </a:lnTo>
                      <a:lnTo>
                        <a:pt x="79" y="215"/>
                      </a:lnTo>
                      <a:lnTo>
                        <a:pt x="64" y="223"/>
                      </a:lnTo>
                      <a:lnTo>
                        <a:pt x="46" y="223"/>
                      </a:lnTo>
                      <a:lnTo>
                        <a:pt x="31" y="217"/>
                      </a:lnTo>
                      <a:lnTo>
                        <a:pt x="16" y="208"/>
                      </a:lnTo>
                      <a:lnTo>
                        <a:pt x="21" y="189"/>
                      </a:lnTo>
                      <a:lnTo>
                        <a:pt x="21" y="167"/>
                      </a:lnTo>
                      <a:lnTo>
                        <a:pt x="16" y="146"/>
                      </a:lnTo>
                      <a:lnTo>
                        <a:pt x="19" y="137"/>
                      </a:lnTo>
                      <a:lnTo>
                        <a:pt x="19" y="129"/>
                      </a:lnTo>
                      <a:lnTo>
                        <a:pt x="33" y="143"/>
                      </a:lnTo>
                      <a:lnTo>
                        <a:pt x="48" y="150"/>
                      </a:lnTo>
                      <a:lnTo>
                        <a:pt x="67" y="154"/>
                      </a:lnTo>
                      <a:lnTo>
                        <a:pt x="69" y="152"/>
                      </a:lnTo>
                      <a:lnTo>
                        <a:pt x="71" y="152"/>
                      </a:lnTo>
                      <a:lnTo>
                        <a:pt x="71" y="148"/>
                      </a:lnTo>
                      <a:lnTo>
                        <a:pt x="69" y="148"/>
                      </a:lnTo>
                      <a:lnTo>
                        <a:pt x="67" y="146"/>
                      </a:lnTo>
                      <a:lnTo>
                        <a:pt x="48" y="143"/>
                      </a:lnTo>
                      <a:lnTo>
                        <a:pt x="33" y="133"/>
                      </a:lnTo>
                      <a:lnTo>
                        <a:pt x="21" y="116"/>
                      </a:lnTo>
                      <a:lnTo>
                        <a:pt x="17" y="102"/>
                      </a:lnTo>
                      <a:lnTo>
                        <a:pt x="12" y="91"/>
                      </a:lnTo>
                      <a:lnTo>
                        <a:pt x="0" y="79"/>
                      </a:lnTo>
                      <a:lnTo>
                        <a:pt x="19" y="81"/>
                      </a:lnTo>
                      <a:lnTo>
                        <a:pt x="39" y="81"/>
                      </a:lnTo>
                      <a:lnTo>
                        <a:pt x="56" y="77"/>
                      </a:lnTo>
                      <a:lnTo>
                        <a:pt x="58" y="75"/>
                      </a:lnTo>
                      <a:lnTo>
                        <a:pt x="58" y="73"/>
                      </a:lnTo>
                      <a:lnTo>
                        <a:pt x="73" y="91"/>
                      </a:lnTo>
                      <a:lnTo>
                        <a:pt x="96" y="100"/>
                      </a:lnTo>
                      <a:lnTo>
                        <a:pt x="123" y="102"/>
                      </a:lnTo>
                      <a:lnTo>
                        <a:pt x="125" y="102"/>
                      </a:lnTo>
                      <a:lnTo>
                        <a:pt x="142" y="110"/>
                      </a:lnTo>
                      <a:lnTo>
                        <a:pt x="161" y="112"/>
                      </a:lnTo>
                      <a:lnTo>
                        <a:pt x="183" y="106"/>
                      </a:lnTo>
                      <a:lnTo>
                        <a:pt x="198" y="118"/>
                      </a:lnTo>
                      <a:lnTo>
                        <a:pt x="217" y="121"/>
                      </a:lnTo>
                      <a:lnTo>
                        <a:pt x="234" y="119"/>
                      </a:lnTo>
                      <a:lnTo>
                        <a:pt x="252" y="118"/>
                      </a:lnTo>
                      <a:lnTo>
                        <a:pt x="269" y="121"/>
                      </a:lnTo>
                      <a:lnTo>
                        <a:pt x="277" y="125"/>
                      </a:lnTo>
                      <a:lnTo>
                        <a:pt x="284" y="131"/>
                      </a:lnTo>
                      <a:lnTo>
                        <a:pt x="290" y="139"/>
                      </a:lnTo>
                      <a:lnTo>
                        <a:pt x="296" y="146"/>
                      </a:lnTo>
                      <a:lnTo>
                        <a:pt x="296" y="146"/>
                      </a:lnTo>
                      <a:lnTo>
                        <a:pt x="296" y="150"/>
                      </a:lnTo>
                      <a:lnTo>
                        <a:pt x="298" y="150"/>
                      </a:lnTo>
                      <a:lnTo>
                        <a:pt x="300" y="169"/>
                      </a:lnTo>
                      <a:lnTo>
                        <a:pt x="294" y="189"/>
                      </a:lnTo>
                      <a:lnTo>
                        <a:pt x="282" y="204"/>
                      </a:lnTo>
                      <a:lnTo>
                        <a:pt x="282" y="206"/>
                      </a:lnTo>
                      <a:lnTo>
                        <a:pt x="282" y="210"/>
                      </a:lnTo>
                      <a:lnTo>
                        <a:pt x="284" y="210"/>
                      </a:lnTo>
                      <a:lnTo>
                        <a:pt x="288" y="208"/>
                      </a:lnTo>
                      <a:lnTo>
                        <a:pt x="300" y="192"/>
                      </a:lnTo>
                      <a:lnTo>
                        <a:pt x="306" y="173"/>
                      </a:lnTo>
                      <a:lnTo>
                        <a:pt x="313" y="187"/>
                      </a:lnTo>
                      <a:lnTo>
                        <a:pt x="325" y="198"/>
                      </a:lnTo>
                      <a:lnTo>
                        <a:pt x="340" y="206"/>
                      </a:lnTo>
                      <a:lnTo>
                        <a:pt x="346" y="208"/>
                      </a:lnTo>
                      <a:lnTo>
                        <a:pt x="350" y="210"/>
                      </a:lnTo>
                      <a:lnTo>
                        <a:pt x="352" y="212"/>
                      </a:lnTo>
                      <a:lnTo>
                        <a:pt x="354" y="214"/>
                      </a:lnTo>
                      <a:lnTo>
                        <a:pt x="354" y="214"/>
                      </a:lnTo>
                      <a:lnTo>
                        <a:pt x="361" y="227"/>
                      </a:lnTo>
                      <a:lnTo>
                        <a:pt x="363" y="244"/>
                      </a:lnTo>
                      <a:lnTo>
                        <a:pt x="357" y="262"/>
                      </a:lnTo>
                      <a:lnTo>
                        <a:pt x="357" y="263"/>
                      </a:lnTo>
                      <a:lnTo>
                        <a:pt x="359" y="265"/>
                      </a:lnTo>
                      <a:lnTo>
                        <a:pt x="361" y="265"/>
                      </a:lnTo>
                      <a:lnTo>
                        <a:pt x="363" y="265"/>
                      </a:lnTo>
                      <a:lnTo>
                        <a:pt x="365" y="265"/>
                      </a:lnTo>
                      <a:lnTo>
                        <a:pt x="369" y="242"/>
                      </a:lnTo>
                      <a:lnTo>
                        <a:pt x="367" y="221"/>
                      </a:lnTo>
                      <a:lnTo>
                        <a:pt x="363" y="215"/>
                      </a:lnTo>
                      <a:lnTo>
                        <a:pt x="380" y="215"/>
                      </a:lnTo>
                      <a:lnTo>
                        <a:pt x="398" y="212"/>
                      </a:lnTo>
                      <a:lnTo>
                        <a:pt x="413" y="202"/>
                      </a:lnTo>
                      <a:lnTo>
                        <a:pt x="415" y="202"/>
                      </a:lnTo>
                      <a:lnTo>
                        <a:pt x="415" y="200"/>
                      </a:lnTo>
                      <a:lnTo>
                        <a:pt x="413" y="198"/>
                      </a:lnTo>
                      <a:lnTo>
                        <a:pt x="411" y="198"/>
                      </a:lnTo>
                      <a:lnTo>
                        <a:pt x="409" y="198"/>
                      </a:lnTo>
                      <a:lnTo>
                        <a:pt x="392" y="206"/>
                      </a:lnTo>
                      <a:lnTo>
                        <a:pt x="373" y="208"/>
                      </a:lnTo>
                      <a:lnTo>
                        <a:pt x="355" y="206"/>
                      </a:lnTo>
                      <a:lnTo>
                        <a:pt x="355" y="206"/>
                      </a:lnTo>
                      <a:lnTo>
                        <a:pt x="342" y="198"/>
                      </a:lnTo>
                      <a:lnTo>
                        <a:pt x="327" y="190"/>
                      </a:lnTo>
                      <a:lnTo>
                        <a:pt x="317" y="181"/>
                      </a:lnTo>
                      <a:lnTo>
                        <a:pt x="311" y="169"/>
                      </a:lnTo>
                      <a:lnTo>
                        <a:pt x="306" y="158"/>
                      </a:lnTo>
                      <a:lnTo>
                        <a:pt x="304" y="150"/>
                      </a:lnTo>
                      <a:lnTo>
                        <a:pt x="302" y="144"/>
                      </a:lnTo>
                      <a:lnTo>
                        <a:pt x="300" y="143"/>
                      </a:lnTo>
                      <a:lnTo>
                        <a:pt x="296" y="135"/>
                      </a:lnTo>
                      <a:lnTo>
                        <a:pt x="292" y="127"/>
                      </a:lnTo>
                      <a:lnTo>
                        <a:pt x="286" y="121"/>
                      </a:lnTo>
                      <a:lnTo>
                        <a:pt x="279" y="118"/>
                      </a:lnTo>
                      <a:lnTo>
                        <a:pt x="271" y="114"/>
                      </a:lnTo>
                      <a:lnTo>
                        <a:pt x="254" y="112"/>
                      </a:lnTo>
                      <a:lnTo>
                        <a:pt x="238" y="114"/>
                      </a:lnTo>
                      <a:lnTo>
                        <a:pt x="221" y="116"/>
                      </a:lnTo>
                      <a:lnTo>
                        <a:pt x="200" y="110"/>
                      </a:lnTo>
                      <a:lnTo>
                        <a:pt x="185" y="100"/>
                      </a:lnTo>
                      <a:lnTo>
                        <a:pt x="173" y="81"/>
                      </a:lnTo>
                      <a:lnTo>
                        <a:pt x="171" y="79"/>
                      </a:lnTo>
                      <a:lnTo>
                        <a:pt x="169" y="79"/>
                      </a:lnTo>
                      <a:lnTo>
                        <a:pt x="167" y="79"/>
                      </a:lnTo>
                      <a:lnTo>
                        <a:pt x="167" y="81"/>
                      </a:lnTo>
                      <a:lnTo>
                        <a:pt x="167" y="83"/>
                      </a:lnTo>
                      <a:lnTo>
                        <a:pt x="171" y="93"/>
                      </a:lnTo>
                      <a:lnTo>
                        <a:pt x="177" y="102"/>
                      </a:lnTo>
                      <a:lnTo>
                        <a:pt x="160" y="104"/>
                      </a:lnTo>
                      <a:lnTo>
                        <a:pt x="142" y="102"/>
                      </a:lnTo>
                      <a:lnTo>
                        <a:pt x="127" y="96"/>
                      </a:lnTo>
                      <a:lnTo>
                        <a:pt x="115" y="85"/>
                      </a:lnTo>
                      <a:lnTo>
                        <a:pt x="108" y="68"/>
                      </a:lnTo>
                      <a:lnTo>
                        <a:pt x="106" y="66"/>
                      </a:lnTo>
                      <a:lnTo>
                        <a:pt x="104" y="66"/>
                      </a:lnTo>
                      <a:lnTo>
                        <a:pt x="102" y="66"/>
                      </a:lnTo>
                      <a:lnTo>
                        <a:pt x="100" y="68"/>
                      </a:lnTo>
                      <a:lnTo>
                        <a:pt x="100" y="70"/>
                      </a:lnTo>
                      <a:lnTo>
                        <a:pt x="104" y="81"/>
                      </a:lnTo>
                      <a:lnTo>
                        <a:pt x="110" y="89"/>
                      </a:lnTo>
                      <a:lnTo>
                        <a:pt x="115" y="96"/>
                      </a:lnTo>
                      <a:lnTo>
                        <a:pt x="98" y="95"/>
                      </a:lnTo>
                      <a:lnTo>
                        <a:pt x="81" y="87"/>
                      </a:lnTo>
                      <a:lnTo>
                        <a:pt x="67" y="77"/>
                      </a:lnTo>
                      <a:lnTo>
                        <a:pt x="60" y="62"/>
                      </a:lnTo>
                      <a:lnTo>
                        <a:pt x="58" y="43"/>
                      </a:lnTo>
                      <a:lnTo>
                        <a:pt x="64" y="23"/>
                      </a:lnTo>
                      <a:lnTo>
                        <a:pt x="73" y="8"/>
                      </a:lnTo>
                      <a:lnTo>
                        <a:pt x="88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endParaRPr lang="en-IN"/>
                </a:p>
              </p:txBody>
            </p:sp>
          </p:grpSp>
        </p:grpSp>
        <p:cxnSp>
          <p:nvCxnSpPr>
            <p:cNvPr id="1037" name="Straight Connector 1036"/>
            <p:cNvCxnSpPr/>
            <p:nvPr/>
          </p:nvCxnSpPr>
          <p:spPr>
            <a:xfrm>
              <a:off x="3521695" y="5033406"/>
              <a:ext cx="0" cy="910194"/>
            </a:xfrm>
            <a:prstGeom prst="line">
              <a:avLst/>
            </a:prstGeom>
            <a:ln w="19050">
              <a:solidFill>
                <a:schemeClr val="bg1">
                  <a:lumMod val="8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0" name="Group 69"/>
          <p:cNvGrpSpPr/>
          <p:nvPr/>
        </p:nvGrpSpPr>
        <p:grpSpPr>
          <a:xfrm>
            <a:off x="8028442" y="1616826"/>
            <a:ext cx="1420813" cy="1066800"/>
            <a:chOff x="2390775" y="1176338"/>
            <a:chExt cx="1420813" cy="1066800"/>
          </a:xfrm>
          <a:solidFill>
            <a:schemeClr val="accent2"/>
          </a:solidFill>
        </p:grpSpPr>
        <p:sp>
          <p:nvSpPr>
            <p:cNvPr id="71" name="Freeform 7"/>
            <p:cNvSpPr>
              <a:spLocks/>
            </p:cNvSpPr>
            <p:nvPr/>
          </p:nvSpPr>
          <p:spPr bwMode="auto">
            <a:xfrm>
              <a:off x="3255963" y="1590675"/>
              <a:ext cx="204788" cy="100013"/>
            </a:xfrm>
            <a:custGeom>
              <a:avLst/>
              <a:gdLst>
                <a:gd name="T0" fmla="*/ 10 w 129"/>
                <a:gd name="T1" fmla="*/ 0 h 63"/>
                <a:gd name="T2" fmla="*/ 21 w 129"/>
                <a:gd name="T3" fmla="*/ 0 h 63"/>
                <a:gd name="T4" fmla="*/ 33 w 129"/>
                <a:gd name="T5" fmla="*/ 6 h 63"/>
                <a:gd name="T6" fmla="*/ 44 w 129"/>
                <a:gd name="T7" fmla="*/ 10 h 63"/>
                <a:gd name="T8" fmla="*/ 64 w 129"/>
                <a:gd name="T9" fmla="*/ 17 h 63"/>
                <a:gd name="T10" fmla="*/ 81 w 129"/>
                <a:gd name="T11" fmla="*/ 23 h 63"/>
                <a:gd name="T12" fmla="*/ 102 w 129"/>
                <a:gd name="T13" fmla="*/ 31 h 63"/>
                <a:gd name="T14" fmla="*/ 106 w 129"/>
                <a:gd name="T15" fmla="*/ 33 h 63"/>
                <a:gd name="T16" fmla="*/ 112 w 129"/>
                <a:gd name="T17" fmla="*/ 35 h 63"/>
                <a:gd name="T18" fmla="*/ 115 w 129"/>
                <a:gd name="T19" fmla="*/ 37 h 63"/>
                <a:gd name="T20" fmla="*/ 121 w 129"/>
                <a:gd name="T21" fmla="*/ 38 h 63"/>
                <a:gd name="T22" fmla="*/ 125 w 129"/>
                <a:gd name="T23" fmla="*/ 40 h 63"/>
                <a:gd name="T24" fmla="*/ 127 w 129"/>
                <a:gd name="T25" fmla="*/ 44 h 63"/>
                <a:gd name="T26" fmla="*/ 129 w 129"/>
                <a:gd name="T27" fmla="*/ 50 h 63"/>
                <a:gd name="T28" fmla="*/ 127 w 129"/>
                <a:gd name="T29" fmla="*/ 54 h 63"/>
                <a:gd name="T30" fmla="*/ 125 w 129"/>
                <a:gd name="T31" fmla="*/ 60 h 63"/>
                <a:gd name="T32" fmla="*/ 121 w 129"/>
                <a:gd name="T33" fmla="*/ 62 h 63"/>
                <a:gd name="T34" fmla="*/ 117 w 129"/>
                <a:gd name="T35" fmla="*/ 63 h 63"/>
                <a:gd name="T36" fmla="*/ 106 w 129"/>
                <a:gd name="T37" fmla="*/ 63 h 63"/>
                <a:gd name="T38" fmla="*/ 96 w 129"/>
                <a:gd name="T39" fmla="*/ 60 h 63"/>
                <a:gd name="T40" fmla="*/ 87 w 129"/>
                <a:gd name="T41" fmla="*/ 54 h 63"/>
                <a:gd name="T42" fmla="*/ 56 w 129"/>
                <a:gd name="T43" fmla="*/ 44 h 63"/>
                <a:gd name="T44" fmla="*/ 27 w 129"/>
                <a:gd name="T45" fmla="*/ 33 h 63"/>
                <a:gd name="T46" fmla="*/ 21 w 129"/>
                <a:gd name="T47" fmla="*/ 31 h 63"/>
                <a:gd name="T48" fmla="*/ 16 w 129"/>
                <a:gd name="T49" fmla="*/ 31 h 63"/>
                <a:gd name="T50" fmla="*/ 12 w 129"/>
                <a:gd name="T51" fmla="*/ 29 h 63"/>
                <a:gd name="T52" fmla="*/ 8 w 129"/>
                <a:gd name="T53" fmla="*/ 27 h 63"/>
                <a:gd name="T54" fmla="*/ 4 w 129"/>
                <a:gd name="T55" fmla="*/ 23 h 63"/>
                <a:gd name="T56" fmla="*/ 0 w 129"/>
                <a:gd name="T57" fmla="*/ 19 h 63"/>
                <a:gd name="T58" fmla="*/ 0 w 129"/>
                <a:gd name="T59" fmla="*/ 15 h 63"/>
                <a:gd name="T60" fmla="*/ 0 w 129"/>
                <a:gd name="T61" fmla="*/ 10 h 63"/>
                <a:gd name="T62" fmla="*/ 2 w 129"/>
                <a:gd name="T63" fmla="*/ 6 h 63"/>
                <a:gd name="T64" fmla="*/ 4 w 129"/>
                <a:gd name="T65" fmla="*/ 4 h 63"/>
                <a:gd name="T66" fmla="*/ 10 w 129"/>
                <a:gd name="T67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9" h="63">
                  <a:moveTo>
                    <a:pt x="10" y="0"/>
                  </a:moveTo>
                  <a:lnTo>
                    <a:pt x="21" y="0"/>
                  </a:lnTo>
                  <a:lnTo>
                    <a:pt x="33" y="6"/>
                  </a:lnTo>
                  <a:lnTo>
                    <a:pt x="44" y="10"/>
                  </a:lnTo>
                  <a:lnTo>
                    <a:pt x="64" y="17"/>
                  </a:lnTo>
                  <a:lnTo>
                    <a:pt x="81" y="23"/>
                  </a:lnTo>
                  <a:lnTo>
                    <a:pt x="102" y="31"/>
                  </a:lnTo>
                  <a:lnTo>
                    <a:pt x="106" y="33"/>
                  </a:lnTo>
                  <a:lnTo>
                    <a:pt x="112" y="35"/>
                  </a:lnTo>
                  <a:lnTo>
                    <a:pt x="115" y="37"/>
                  </a:lnTo>
                  <a:lnTo>
                    <a:pt x="121" y="38"/>
                  </a:lnTo>
                  <a:lnTo>
                    <a:pt x="125" y="40"/>
                  </a:lnTo>
                  <a:lnTo>
                    <a:pt x="127" y="44"/>
                  </a:lnTo>
                  <a:lnTo>
                    <a:pt x="129" y="50"/>
                  </a:lnTo>
                  <a:lnTo>
                    <a:pt x="127" y="54"/>
                  </a:lnTo>
                  <a:lnTo>
                    <a:pt x="125" y="60"/>
                  </a:lnTo>
                  <a:lnTo>
                    <a:pt x="121" y="62"/>
                  </a:lnTo>
                  <a:lnTo>
                    <a:pt x="117" y="63"/>
                  </a:lnTo>
                  <a:lnTo>
                    <a:pt x="106" y="63"/>
                  </a:lnTo>
                  <a:lnTo>
                    <a:pt x="96" y="60"/>
                  </a:lnTo>
                  <a:lnTo>
                    <a:pt x="87" y="54"/>
                  </a:lnTo>
                  <a:lnTo>
                    <a:pt x="56" y="44"/>
                  </a:lnTo>
                  <a:lnTo>
                    <a:pt x="27" y="33"/>
                  </a:lnTo>
                  <a:lnTo>
                    <a:pt x="21" y="31"/>
                  </a:lnTo>
                  <a:lnTo>
                    <a:pt x="16" y="31"/>
                  </a:lnTo>
                  <a:lnTo>
                    <a:pt x="12" y="29"/>
                  </a:lnTo>
                  <a:lnTo>
                    <a:pt x="8" y="27"/>
                  </a:lnTo>
                  <a:lnTo>
                    <a:pt x="4" y="23"/>
                  </a:lnTo>
                  <a:lnTo>
                    <a:pt x="0" y="19"/>
                  </a:lnTo>
                  <a:lnTo>
                    <a:pt x="0" y="15"/>
                  </a:lnTo>
                  <a:lnTo>
                    <a:pt x="0" y="10"/>
                  </a:lnTo>
                  <a:lnTo>
                    <a:pt x="2" y="6"/>
                  </a:lnTo>
                  <a:lnTo>
                    <a:pt x="4" y="4"/>
                  </a:lnTo>
                  <a:lnTo>
                    <a:pt x="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accent2"/>
                </a:solidFill>
              </a:endParaRPr>
            </a:p>
          </p:txBody>
        </p:sp>
        <p:sp>
          <p:nvSpPr>
            <p:cNvPr id="72" name="Freeform 8"/>
            <p:cNvSpPr>
              <a:spLocks/>
            </p:cNvSpPr>
            <p:nvPr/>
          </p:nvSpPr>
          <p:spPr bwMode="auto">
            <a:xfrm>
              <a:off x="3125788" y="1690688"/>
              <a:ext cx="69850" cy="204788"/>
            </a:xfrm>
            <a:custGeom>
              <a:avLst/>
              <a:gdLst>
                <a:gd name="T0" fmla="*/ 15 w 44"/>
                <a:gd name="T1" fmla="*/ 0 h 129"/>
                <a:gd name="T2" fmla="*/ 19 w 44"/>
                <a:gd name="T3" fmla="*/ 2 h 129"/>
                <a:gd name="T4" fmla="*/ 23 w 44"/>
                <a:gd name="T5" fmla="*/ 4 h 129"/>
                <a:gd name="T6" fmla="*/ 25 w 44"/>
                <a:gd name="T7" fmla="*/ 8 h 129"/>
                <a:gd name="T8" fmla="*/ 26 w 44"/>
                <a:gd name="T9" fmla="*/ 14 h 129"/>
                <a:gd name="T10" fmla="*/ 28 w 44"/>
                <a:gd name="T11" fmla="*/ 18 h 129"/>
                <a:gd name="T12" fmla="*/ 28 w 44"/>
                <a:gd name="T13" fmla="*/ 25 h 129"/>
                <a:gd name="T14" fmla="*/ 30 w 44"/>
                <a:gd name="T15" fmla="*/ 31 h 129"/>
                <a:gd name="T16" fmla="*/ 34 w 44"/>
                <a:gd name="T17" fmla="*/ 60 h 129"/>
                <a:gd name="T18" fmla="*/ 40 w 44"/>
                <a:gd name="T19" fmla="*/ 91 h 129"/>
                <a:gd name="T20" fmla="*/ 40 w 44"/>
                <a:gd name="T21" fmla="*/ 96 h 129"/>
                <a:gd name="T22" fmla="*/ 42 w 44"/>
                <a:gd name="T23" fmla="*/ 102 h 129"/>
                <a:gd name="T24" fmla="*/ 44 w 44"/>
                <a:gd name="T25" fmla="*/ 108 h 129"/>
                <a:gd name="T26" fmla="*/ 44 w 44"/>
                <a:gd name="T27" fmla="*/ 116 h 129"/>
                <a:gd name="T28" fmla="*/ 42 w 44"/>
                <a:gd name="T29" fmla="*/ 119 h 129"/>
                <a:gd name="T30" fmla="*/ 40 w 44"/>
                <a:gd name="T31" fmla="*/ 123 h 129"/>
                <a:gd name="T32" fmla="*/ 36 w 44"/>
                <a:gd name="T33" fmla="*/ 127 h 129"/>
                <a:gd name="T34" fmla="*/ 32 w 44"/>
                <a:gd name="T35" fmla="*/ 127 h 129"/>
                <a:gd name="T36" fmla="*/ 28 w 44"/>
                <a:gd name="T37" fmla="*/ 129 h 129"/>
                <a:gd name="T38" fmla="*/ 25 w 44"/>
                <a:gd name="T39" fmla="*/ 127 h 129"/>
                <a:gd name="T40" fmla="*/ 21 w 44"/>
                <a:gd name="T41" fmla="*/ 125 h 129"/>
                <a:gd name="T42" fmla="*/ 17 w 44"/>
                <a:gd name="T43" fmla="*/ 123 h 129"/>
                <a:gd name="T44" fmla="*/ 15 w 44"/>
                <a:gd name="T45" fmla="*/ 118 h 129"/>
                <a:gd name="T46" fmla="*/ 15 w 44"/>
                <a:gd name="T47" fmla="*/ 112 h 129"/>
                <a:gd name="T48" fmla="*/ 13 w 44"/>
                <a:gd name="T49" fmla="*/ 104 h 129"/>
                <a:gd name="T50" fmla="*/ 13 w 44"/>
                <a:gd name="T51" fmla="*/ 98 h 129"/>
                <a:gd name="T52" fmla="*/ 7 w 44"/>
                <a:gd name="T53" fmla="*/ 68 h 129"/>
                <a:gd name="T54" fmla="*/ 3 w 44"/>
                <a:gd name="T55" fmla="*/ 39 h 129"/>
                <a:gd name="T56" fmla="*/ 0 w 44"/>
                <a:gd name="T57" fmla="*/ 27 h 129"/>
                <a:gd name="T58" fmla="*/ 0 w 44"/>
                <a:gd name="T59" fmla="*/ 16 h 129"/>
                <a:gd name="T60" fmla="*/ 2 w 44"/>
                <a:gd name="T61" fmla="*/ 6 h 129"/>
                <a:gd name="T62" fmla="*/ 9 w 44"/>
                <a:gd name="T63" fmla="*/ 0 h 129"/>
                <a:gd name="T64" fmla="*/ 15 w 44"/>
                <a:gd name="T65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4" h="129">
                  <a:moveTo>
                    <a:pt x="15" y="0"/>
                  </a:moveTo>
                  <a:lnTo>
                    <a:pt x="19" y="2"/>
                  </a:lnTo>
                  <a:lnTo>
                    <a:pt x="23" y="4"/>
                  </a:lnTo>
                  <a:lnTo>
                    <a:pt x="25" y="8"/>
                  </a:lnTo>
                  <a:lnTo>
                    <a:pt x="26" y="14"/>
                  </a:lnTo>
                  <a:lnTo>
                    <a:pt x="28" y="18"/>
                  </a:lnTo>
                  <a:lnTo>
                    <a:pt x="28" y="25"/>
                  </a:lnTo>
                  <a:lnTo>
                    <a:pt x="30" y="31"/>
                  </a:lnTo>
                  <a:lnTo>
                    <a:pt x="34" y="60"/>
                  </a:lnTo>
                  <a:lnTo>
                    <a:pt x="40" y="91"/>
                  </a:lnTo>
                  <a:lnTo>
                    <a:pt x="40" y="96"/>
                  </a:lnTo>
                  <a:lnTo>
                    <a:pt x="42" y="102"/>
                  </a:lnTo>
                  <a:lnTo>
                    <a:pt x="44" y="108"/>
                  </a:lnTo>
                  <a:lnTo>
                    <a:pt x="44" y="116"/>
                  </a:lnTo>
                  <a:lnTo>
                    <a:pt x="42" y="119"/>
                  </a:lnTo>
                  <a:lnTo>
                    <a:pt x="40" y="123"/>
                  </a:lnTo>
                  <a:lnTo>
                    <a:pt x="36" y="127"/>
                  </a:lnTo>
                  <a:lnTo>
                    <a:pt x="32" y="127"/>
                  </a:lnTo>
                  <a:lnTo>
                    <a:pt x="28" y="129"/>
                  </a:lnTo>
                  <a:lnTo>
                    <a:pt x="25" y="127"/>
                  </a:lnTo>
                  <a:lnTo>
                    <a:pt x="21" y="125"/>
                  </a:lnTo>
                  <a:lnTo>
                    <a:pt x="17" y="123"/>
                  </a:lnTo>
                  <a:lnTo>
                    <a:pt x="15" y="118"/>
                  </a:lnTo>
                  <a:lnTo>
                    <a:pt x="15" y="112"/>
                  </a:lnTo>
                  <a:lnTo>
                    <a:pt x="13" y="104"/>
                  </a:lnTo>
                  <a:lnTo>
                    <a:pt x="13" y="98"/>
                  </a:lnTo>
                  <a:lnTo>
                    <a:pt x="7" y="68"/>
                  </a:lnTo>
                  <a:lnTo>
                    <a:pt x="3" y="39"/>
                  </a:lnTo>
                  <a:lnTo>
                    <a:pt x="0" y="27"/>
                  </a:lnTo>
                  <a:lnTo>
                    <a:pt x="0" y="16"/>
                  </a:lnTo>
                  <a:lnTo>
                    <a:pt x="2" y="6"/>
                  </a:lnTo>
                  <a:lnTo>
                    <a:pt x="9" y="0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accent2"/>
                </a:solidFill>
              </a:endParaRPr>
            </a:p>
          </p:txBody>
        </p:sp>
        <p:sp>
          <p:nvSpPr>
            <p:cNvPr id="73" name="Freeform 9"/>
            <p:cNvSpPr>
              <a:spLocks/>
            </p:cNvSpPr>
            <p:nvPr/>
          </p:nvSpPr>
          <p:spPr bwMode="auto">
            <a:xfrm>
              <a:off x="3308350" y="1806575"/>
              <a:ext cx="176213" cy="144463"/>
            </a:xfrm>
            <a:custGeom>
              <a:avLst/>
              <a:gdLst>
                <a:gd name="T0" fmla="*/ 98 w 111"/>
                <a:gd name="T1" fmla="*/ 0 h 91"/>
                <a:gd name="T2" fmla="*/ 102 w 111"/>
                <a:gd name="T3" fmla="*/ 0 h 91"/>
                <a:gd name="T4" fmla="*/ 105 w 111"/>
                <a:gd name="T5" fmla="*/ 2 h 91"/>
                <a:gd name="T6" fmla="*/ 107 w 111"/>
                <a:gd name="T7" fmla="*/ 4 h 91"/>
                <a:gd name="T8" fmla="*/ 111 w 111"/>
                <a:gd name="T9" fmla="*/ 8 h 91"/>
                <a:gd name="T10" fmla="*/ 111 w 111"/>
                <a:gd name="T11" fmla="*/ 12 h 91"/>
                <a:gd name="T12" fmla="*/ 111 w 111"/>
                <a:gd name="T13" fmla="*/ 18 h 91"/>
                <a:gd name="T14" fmla="*/ 109 w 111"/>
                <a:gd name="T15" fmla="*/ 21 h 91"/>
                <a:gd name="T16" fmla="*/ 105 w 111"/>
                <a:gd name="T17" fmla="*/ 27 h 91"/>
                <a:gd name="T18" fmla="*/ 100 w 111"/>
                <a:gd name="T19" fmla="*/ 31 h 91"/>
                <a:gd name="T20" fmla="*/ 94 w 111"/>
                <a:gd name="T21" fmla="*/ 35 h 91"/>
                <a:gd name="T22" fmla="*/ 90 w 111"/>
                <a:gd name="T23" fmla="*/ 39 h 91"/>
                <a:gd name="T24" fmla="*/ 65 w 111"/>
                <a:gd name="T25" fmla="*/ 56 h 91"/>
                <a:gd name="T26" fmla="*/ 42 w 111"/>
                <a:gd name="T27" fmla="*/ 73 h 91"/>
                <a:gd name="T28" fmla="*/ 38 w 111"/>
                <a:gd name="T29" fmla="*/ 77 h 91"/>
                <a:gd name="T30" fmla="*/ 32 w 111"/>
                <a:gd name="T31" fmla="*/ 81 h 91"/>
                <a:gd name="T32" fmla="*/ 29 w 111"/>
                <a:gd name="T33" fmla="*/ 85 h 91"/>
                <a:gd name="T34" fmla="*/ 23 w 111"/>
                <a:gd name="T35" fmla="*/ 89 h 91"/>
                <a:gd name="T36" fmla="*/ 17 w 111"/>
                <a:gd name="T37" fmla="*/ 91 h 91"/>
                <a:gd name="T38" fmla="*/ 11 w 111"/>
                <a:gd name="T39" fmla="*/ 91 h 91"/>
                <a:gd name="T40" fmla="*/ 8 w 111"/>
                <a:gd name="T41" fmla="*/ 91 h 91"/>
                <a:gd name="T42" fmla="*/ 4 w 111"/>
                <a:gd name="T43" fmla="*/ 87 h 91"/>
                <a:gd name="T44" fmla="*/ 2 w 111"/>
                <a:gd name="T45" fmla="*/ 85 h 91"/>
                <a:gd name="T46" fmla="*/ 0 w 111"/>
                <a:gd name="T47" fmla="*/ 81 h 91"/>
                <a:gd name="T48" fmla="*/ 0 w 111"/>
                <a:gd name="T49" fmla="*/ 77 h 91"/>
                <a:gd name="T50" fmla="*/ 2 w 111"/>
                <a:gd name="T51" fmla="*/ 71 h 91"/>
                <a:gd name="T52" fmla="*/ 4 w 111"/>
                <a:gd name="T53" fmla="*/ 68 h 91"/>
                <a:gd name="T54" fmla="*/ 9 w 111"/>
                <a:gd name="T55" fmla="*/ 64 h 91"/>
                <a:gd name="T56" fmla="*/ 15 w 111"/>
                <a:gd name="T57" fmla="*/ 58 h 91"/>
                <a:gd name="T58" fmla="*/ 19 w 111"/>
                <a:gd name="T59" fmla="*/ 56 h 91"/>
                <a:gd name="T60" fmla="*/ 44 w 111"/>
                <a:gd name="T61" fmla="*/ 37 h 91"/>
                <a:gd name="T62" fmla="*/ 69 w 111"/>
                <a:gd name="T63" fmla="*/ 18 h 91"/>
                <a:gd name="T64" fmla="*/ 75 w 111"/>
                <a:gd name="T65" fmla="*/ 14 h 91"/>
                <a:gd name="T66" fmla="*/ 80 w 111"/>
                <a:gd name="T67" fmla="*/ 8 h 91"/>
                <a:gd name="T68" fmla="*/ 88 w 111"/>
                <a:gd name="T69" fmla="*/ 2 h 91"/>
                <a:gd name="T70" fmla="*/ 94 w 111"/>
                <a:gd name="T71" fmla="*/ 0 h 91"/>
                <a:gd name="T72" fmla="*/ 98 w 111"/>
                <a:gd name="T7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11" h="91">
                  <a:moveTo>
                    <a:pt x="98" y="0"/>
                  </a:moveTo>
                  <a:lnTo>
                    <a:pt x="102" y="0"/>
                  </a:lnTo>
                  <a:lnTo>
                    <a:pt x="105" y="2"/>
                  </a:lnTo>
                  <a:lnTo>
                    <a:pt x="107" y="4"/>
                  </a:lnTo>
                  <a:lnTo>
                    <a:pt x="111" y="8"/>
                  </a:lnTo>
                  <a:lnTo>
                    <a:pt x="111" y="12"/>
                  </a:lnTo>
                  <a:lnTo>
                    <a:pt x="111" y="18"/>
                  </a:lnTo>
                  <a:lnTo>
                    <a:pt x="109" y="21"/>
                  </a:lnTo>
                  <a:lnTo>
                    <a:pt x="105" y="27"/>
                  </a:lnTo>
                  <a:lnTo>
                    <a:pt x="100" y="31"/>
                  </a:lnTo>
                  <a:lnTo>
                    <a:pt x="94" y="35"/>
                  </a:lnTo>
                  <a:lnTo>
                    <a:pt x="90" y="39"/>
                  </a:lnTo>
                  <a:lnTo>
                    <a:pt x="65" y="56"/>
                  </a:lnTo>
                  <a:lnTo>
                    <a:pt x="42" y="73"/>
                  </a:lnTo>
                  <a:lnTo>
                    <a:pt x="38" y="77"/>
                  </a:lnTo>
                  <a:lnTo>
                    <a:pt x="32" y="81"/>
                  </a:lnTo>
                  <a:lnTo>
                    <a:pt x="29" y="85"/>
                  </a:lnTo>
                  <a:lnTo>
                    <a:pt x="23" y="89"/>
                  </a:lnTo>
                  <a:lnTo>
                    <a:pt x="17" y="91"/>
                  </a:lnTo>
                  <a:lnTo>
                    <a:pt x="11" y="91"/>
                  </a:lnTo>
                  <a:lnTo>
                    <a:pt x="8" y="91"/>
                  </a:lnTo>
                  <a:lnTo>
                    <a:pt x="4" y="87"/>
                  </a:lnTo>
                  <a:lnTo>
                    <a:pt x="2" y="85"/>
                  </a:lnTo>
                  <a:lnTo>
                    <a:pt x="0" y="81"/>
                  </a:lnTo>
                  <a:lnTo>
                    <a:pt x="0" y="77"/>
                  </a:lnTo>
                  <a:lnTo>
                    <a:pt x="2" y="71"/>
                  </a:lnTo>
                  <a:lnTo>
                    <a:pt x="4" y="68"/>
                  </a:lnTo>
                  <a:lnTo>
                    <a:pt x="9" y="64"/>
                  </a:lnTo>
                  <a:lnTo>
                    <a:pt x="15" y="58"/>
                  </a:lnTo>
                  <a:lnTo>
                    <a:pt x="19" y="56"/>
                  </a:lnTo>
                  <a:lnTo>
                    <a:pt x="44" y="37"/>
                  </a:lnTo>
                  <a:lnTo>
                    <a:pt x="69" y="18"/>
                  </a:lnTo>
                  <a:lnTo>
                    <a:pt x="75" y="14"/>
                  </a:lnTo>
                  <a:lnTo>
                    <a:pt x="80" y="8"/>
                  </a:lnTo>
                  <a:lnTo>
                    <a:pt x="88" y="2"/>
                  </a:lnTo>
                  <a:lnTo>
                    <a:pt x="94" y="0"/>
                  </a:lnTo>
                  <a:lnTo>
                    <a:pt x="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accent2"/>
                </a:solidFill>
              </a:endParaRPr>
            </a:p>
          </p:txBody>
        </p:sp>
        <p:sp>
          <p:nvSpPr>
            <p:cNvPr id="74" name="Freeform 10"/>
            <p:cNvSpPr>
              <a:spLocks noEditPoints="1"/>
            </p:cNvSpPr>
            <p:nvPr/>
          </p:nvSpPr>
          <p:spPr bwMode="auto">
            <a:xfrm>
              <a:off x="2390775" y="1176338"/>
              <a:ext cx="1420813" cy="1066800"/>
            </a:xfrm>
            <a:custGeom>
              <a:avLst/>
              <a:gdLst>
                <a:gd name="T0" fmla="*/ 537 w 895"/>
                <a:gd name="T1" fmla="*/ 244 h 672"/>
                <a:gd name="T2" fmla="*/ 491 w 895"/>
                <a:gd name="T3" fmla="*/ 280 h 672"/>
                <a:gd name="T4" fmla="*/ 447 w 895"/>
                <a:gd name="T5" fmla="*/ 313 h 672"/>
                <a:gd name="T6" fmla="*/ 441 w 895"/>
                <a:gd name="T7" fmla="*/ 363 h 672"/>
                <a:gd name="T8" fmla="*/ 453 w 895"/>
                <a:gd name="T9" fmla="*/ 442 h 672"/>
                <a:gd name="T10" fmla="*/ 468 w 895"/>
                <a:gd name="T11" fmla="*/ 468 h 672"/>
                <a:gd name="T12" fmla="*/ 528 w 895"/>
                <a:gd name="T13" fmla="*/ 490 h 672"/>
                <a:gd name="T14" fmla="*/ 586 w 895"/>
                <a:gd name="T15" fmla="*/ 511 h 672"/>
                <a:gd name="T16" fmla="*/ 620 w 895"/>
                <a:gd name="T17" fmla="*/ 499 h 672"/>
                <a:gd name="T18" fmla="*/ 668 w 895"/>
                <a:gd name="T19" fmla="*/ 463 h 672"/>
                <a:gd name="T20" fmla="*/ 701 w 895"/>
                <a:gd name="T21" fmla="*/ 438 h 672"/>
                <a:gd name="T22" fmla="*/ 714 w 895"/>
                <a:gd name="T23" fmla="*/ 422 h 672"/>
                <a:gd name="T24" fmla="*/ 710 w 895"/>
                <a:gd name="T25" fmla="*/ 390 h 672"/>
                <a:gd name="T26" fmla="*/ 697 w 895"/>
                <a:gd name="T27" fmla="*/ 309 h 672"/>
                <a:gd name="T28" fmla="*/ 685 w 895"/>
                <a:gd name="T29" fmla="*/ 282 h 672"/>
                <a:gd name="T30" fmla="*/ 624 w 895"/>
                <a:gd name="T31" fmla="*/ 261 h 672"/>
                <a:gd name="T32" fmla="*/ 555 w 895"/>
                <a:gd name="T33" fmla="*/ 236 h 672"/>
                <a:gd name="T34" fmla="*/ 572 w 895"/>
                <a:gd name="T35" fmla="*/ 17 h 672"/>
                <a:gd name="T36" fmla="*/ 595 w 895"/>
                <a:gd name="T37" fmla="*/ 75 h 672"/>
                <a:gd name="T38" fmla="*/ 566 w 895"/>
                <a:gd name="T39" fmla="*/ 125 h 672"/>
                <a:gd name="T40" fmla="*/ 634 w 895"/>
                <a:gd name="T41" fmla="*/ 230 h 672"/>
                <a:gd name="T42" fmla="*/ 758 w 895"/>
                <a:gd name="T43" fmla="*/ 190 h 672"/>
                <a:gd name="T44" fmla="*/ 776 w 895"/>
                <a:gd name="T45" fmla="*/ 129 h 672"/>
                <a:gd name="T46" fmla="*/ 837 w 895"/>
                <a:gd name="T47" fmla="*/ 109 h 672"/>
                <a:gd name="T48" fmla="*/ 889 w 895"/>
                <a:gd name="T49" fmla="*/ 146 h 672"/>
                <a:gd name="T50" fmla="*/ 883 w 895"/>
                <a:gd name="T51" fmla="*/ 217 h 672"/>
                <a:gd name="T52" fmla="*/ 818 w 895"/>
                <a:gd name="T53" fmla="*/ 244 h 672"/>
                <a:gd name="T54" fmla="*/ 756 w 895"/>
                <a:gd name="T55" fmla="*/ 257 h 672"/>
                <a:gd name="T56" fmla="*/ 745 w 895"/>
                <a:gd name="T57" fmla="*/ 405 h 672"/>
                <a:gd name="T58" fmla="*/ 735 w 895"/>
                <a:gd name="T59" fmla="*/ 451 h 672"/>
                <a:gd name="T60" fmla="*/ 712 w 895"/>
                <a:gd name="T61" fmla="*/ 468 h 672"/>
                <a:gd name="T62" fmla="*/ 647 w 895"/>
                <a:gd name="T63" fmla="*/ 518 h 672"/>
                <a:gd name="T64" fmla="*/ 607 w 895"/>
                <a:gd name="T65" fmla="*/ 543 h 672"/>
                <a:gd name="T66" fmla="*/ 551 w 895"/>
                <a:gd name="T67" fmla="*/ 532 h 672"/>
                <a:gd name="T68" fmla="*/ 409 w 895"/>
                <a:gd name="T69" fmla="*/ 520 h 672"/>
                <a:gd name="T70" fmla="*/ 347 w 895"/>
                <a:gd name="T71" fmla="*/ 568 h 672"/>
                <a:gd name="T72" fmla="*/ 305 w 895"/>
                <a:gd name="T73" fmla="*/ 572 h 672"/>
                <a:gd name="T74" fmla="*/ 255 w 895"/>
                <a:gd name="T75" fmla="*/ 555 h 672"/>
                <a:gd name="T76" fmla="*/ 194 w 895"/>
                <a:gd name="T77" fmla="*/ 538 h 672"/>
                <a:gd name="T78" fmla="*/ 161 w 895"/>
                <a:gd name="T79" fmla="*/ 557 h 672"/>
                <a:gd name="T80" fmla="*/ 134 w 895"/>
                <a:gd name="T81" fmla="*/ 578 h 672"/>
                <a:gd name="T82" fmla="*/ 125 w 895"/>
                <a:gd name="T83" fmla="*/ 645 h 672"/>
                <a:gd name="T84" fmla="*/ 61 w 895"/>
                <a:gd name="T85" fmla="*/ 672 h 672"/>
                <a:gd name="T86" fmla="*/ 5 w 895"/>
                <a:gd name="T87" fmla="*/ 630 h 672"/>
                <a:gd name="T88" fmla="*/ 21 w 895"/>
                <a:gd name="T89" fmla="*/ 555 h 672"/>
                <a:gd name="T90" fmla="*/ 98 w 895"/>
                <a:gd name="T91" fmla="*/ 539 h 672"/>
                <a:gd name="T92" fmla="*/ 130 w 895"/>
                <a:gd name="T93" fmla="*/ 541 h 672"/>
                <a:gd name="T94" fmla="*/ 175 w 895"/>
                <a:gd name="T95" fmla="*/ 511 h 672"/>
                <a:gd name="T96" fmla="*/ 228 w 895"/>
                <a:gd name="T97" fmla="*/ 514 h 672"/>
                <a:gd name="T98" fmla="*/ 303 w 895"/>
                <a:gd name="T99" fmla="*/ 539 h 672"/>
                <a:gd name="T100" fmla="*/ 330 w 895"/>
                <a:gd name="T101" fmla="*/ 541 h 672"/>
                <a:gd name="T102" fmla="*/ 347 w 895"/>
                <a:gd name="T103" fmla="*/ 530 h 672"/>
                <a:gd name="T104" fmla="*/ 415 w 895"/>
                <a:gd name="T105" fmla="*/ 401 h 672"/>
                <a:gd name="T106" fmla="*/ 407 w 895"/>
                <a:gd name="T107" fmla="*/ 319 h 672"/>
                <a:gd name="T108" fmla="*/ 432 w 895"/>
                <a:gd name="T109" fmla="*/ 286 h 672"/>
                <a:gd name="T110" fmla="*/ 524 w 895"/>
                <a:gd name="T111" fmla="*/ 175 h 672"/>
                <a:gd name="T112" fmla="*/ 476 w 895"/>
                <a:gd name="T113" fmla="*/ 117 h 672"/>
                <a:gd name="T114" fmla="*/ 459 w 895"/>
                <a:gd name="T115" fmla="*/ 50 h 672"/>
                <a:gd name="T116" fmla="*/ 493 w 895"/>
                <a:gd name="T117" fmla="*/ 8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95" h="672">
                  <a:moveTo>
                    <a:pt x="555" y="236"/>
                  </a:moveTo>
                  <a:lnTo>
                    <a:pt x="547" y="238"/>
                  </a:lnTo>
                  <a:lnTo>
                    <a:pt x="537" y="244"/>
                  </a:lnTo>
                  <a:lnTo>
                    <a:pt x="530" y="251"/>
                  </a:lnTo>
                  <a:lnTo>
                    <a:pt x="522" y="257"/>
                  </a:lnTo>
                  <a:lnTo>
                    <a:pt x="491" y="280"/>
                  </a:lnTo>
                  <a:lnTo>
                    <a:pt x="463" y="301"/>
                  </a:lnTo>
                  <a:lnTo>
                    <a:pt x="455" y="307"/>
                  </a:lnTo>
                  <a:lnTo>
                    <a:pt x="447" y="313"/>
                  </a:lnTo>
                  <a:lnTo>
                    <a:pt x="441" y="319"/>
                  </a:lnTo>
                  <a:lnTo>
                    <a:pt x="436" y="326"/>
                  </a:lnTo>
                  <a:lnTo>
                    <a:pt x="441" y="363"/>
                  </a:lnTo>
                  <a:lnTo>
                    <a:pt x="445" y="395"/>
                  </a:lnTo>
                  <a:lnTo>
                    <a:pt x="451" y="430"/>
                  </a:lnTo>
                  <a:lnTo>
                    <a:pt x="453" y="442"/>
                  </a:lnTo>
                  <a:lnTo>
                    <a:pt x="455" y="453"/>
                  </a:lnTo>
                  <a:lnTo>
                    <a:pt x="459" y="463"/>
                  </a:lnTo>
                  <a:lnTo>
                    <a:pt x="468" y="468"/>
                  </a:lnTo>
                  <a:lnTo>
                    <a:pt x="480" y="472"/>
                  </a:lnTo>
                  <a:lnTo>
                    <a:pt x="493" y="476"/>
                  </a:lnTo>
                  <a:lnTo>
                    <a:pt x="528" y="490"/>
                  </a:lnTo>
                  <a:lnTo>
                    <a:pt x="561" y="501"/>
                  </a:lnTo>
                  <a:lnTo>
                    <a:pt x="572" y="507"/>
                  </a:lnTo>
                  <a:lnTo>
                    <a:pt x="586" y="511"/>
                  </a:lnTo>
                  <a:lnTo>
                    <a:pt x="597" y="513"/>
                  </a:lnTo>
                  <a:lnTo>
                    <a:pt x="609" y="509"/>
                  </a:lnTo>
                  <a:lnTo>
                    <a:pt x="620" y="499"/>
                  </a:lnTo>
                  <a:lnTo>
                    <a:pt x="628" y="491"/>
                  </a:lnTo>
                  <a:lnTo>
                    <a:pt x="649" y="476"/>
                  </a:lnTo>
                  <a:lnTo>
                    <a:pt x="668" y="463"/>
                  </a:lnTo>
                  <a:lnTo>
                    <a:pt x="687" y="447"/>
                  </a:lnTo>
                  <a:lnTo>
                    <a:pt x="693" y="443"/>
                  </a:lnTo>
                  <a:lnTo>
                    <a:pt x="701" y="438"/>
                  </a:lnTo>
                  <a:lnTo>
                    <a:pt x="707" y="434"/>
                  </a:lnTo>
                  <a:lnTo>
                    <a:pt x="712" y="428"/>
                  </a:lnTo>
                  <a:lnTo>
                    <a:pt x="714" y="422"/>
                  </a:lnTo>
                  <a:lnTo>
                    <a:pt x="714" y="411"/>
                  </a:lnTo>
                  <a:lnTo>
                    <a:pt x="712" y="399"/>
                  </a:lnTo>
                  <a:lnTo>
                    <a:pt x="710" y="390"/>
                  </a:lnTo>
                  <a:lnTo>
                    <a:pt x="705" y="355"/>
                  </a:lnTo>
                  <a:lnTo>
                    <a:pt x="699" y="321"/>
                  </a:lnTo>
                  <a:lnTo>
                    <a:pt x="697" y="309"/>
                  </a:lnTo>
                  <a:lnTo>
                    <a:pt x="697" y="298"/>
                  </a:lnTo>
                  <a:lnTo>
                    <a:pt x="693" y="288"/>
                  </a:lnTo>
                  <a:lnTo>
                    <a:pt x="685" y="282"/>
                  </a:lnTo>
                  <a:lnTo>
                    <a:pt x="672" y="278"/>
                  </a:lnTo>
                  <a:lnTo>
                    <a:pt x="660" y="273"/>
                  </a:lnTo>
                  <a:lnTo>
                    <a:pt x="624" y="261"/>
                  </a:lnTo>
                  <a:lnTo>
                    <a:pt x="591" y="248"/>
                  </a:lnTo>
                  <a:lnTo>
                    <a:pt x="574" y="242"/>
                  </a:lnTo>
                  <a:lnTo>
                    <a:pt x="555" y="236"/>
                  </a:lnTo>
                  <a:close/>
                  <a:moveTo>
                    <a:pt x="534" y="0"/>
                  </a:moveTo>
                  <a:lnTo>
                    <a:pt x="555" y="6"/>
                  </a:lnTo>
                  <a:lnTo>
                    <a:pt x="572" y="17"/>
                  </a:lnTo>
                  <a:lnTo>
                    <a:pt x="586" y="33"/>
                  </a:lnTo>
                  <a:lnTo>
                    <a:pt x="593" y="54"/>
                  </a:lnTo>
                  <a:lnTo>
                    <a:pt x="595" y="75"/>
                  </a:lnTo>
                  <a:lnTo>
                    <a:pt x="591" y="94"/>
                  </a:lnTo>
                  <a:lnTo>
                    <a:pt x="580" y="111"/>
                  </a:lnTo>
                  <a:lnTo>
                    <a:pt x="566" y="125"/>
                  </a:lnTo>
                  <a:lnTo>
                    <a:pt x="549" y="132"/>
                  </a:lnTo>
                  <a:lnTo>
                    <a:pt x="561" y="205"/>
                  </a:lnTo>
                  <a:lnTo>
                    <a:pt x="634" y="230"/>
                  </a:lnTo>
                  <a:lnTo>
                    <a:pt x="703" y="257"/>
                  </a:lnTo>
                  <a:lnTo>
                    <a:pt x="766" y="209"/>
                  </a:lnTo>
                  <a:lnTo>
                    <a:pt x="758" y="190"/>
                  </a:lnTo>
                  <a:lnTo>
                    <a:pt x="758" y="167"/>
                  </a:lnTo>
                  <a:lnTo>
                    <a:pt x="762" y="148"/>
                  </a:lnTo>
                  <a:lnTo>
                    <a:pt x="776" y="129"/>
                  </a:lnTo>
                  <a:lnTo>
                    <a:pt x="795" y="115"/>
                  </a:lnTo>
                  <a:lnTo>
                    <a:pt x="816" y="109"/>
                  </a:lnTo>
                  <a:lnTo>
                    <a:pt x="837" y="109"/>
                  </a:lnTo>
                  <a:lnTo>
                    <a:pt x="858" y="115"/>
                  </a:lnTo>
                  <a:lnTo>
                    <a:pt x="876" y="127"/>
                  </a:lnTo>
                  <a:lnTo>
                    <a:pt x="889" y="146"/>
                  </a:lnTo>
                  <a:lnTo>
                    <a:pt x="895" y="171"/>
                  </a:lnTo>
                  <a:lnTo>
                    <a:pt x="893" y="194"/>
                  </a:lnTo>
                  <a:lnTo>
                    <a:pt x="883" y="217"/>
                  </a:lnTo>
                  <a:lnTo>
                    <a:pt x="866" y="232"/>
                  </a:lnTo>
                  <a:lnTo>
                    <a:pt x="845" y="242"/>
                  </a:lnTo>
                  <a:lnTo>
                    <a:pt x="818" y="244"/>
                  </a:lnTo>
                  <a:lnTo>
                    <a:pt x="803" y="240"/>
                  </a:lnTo>
                  <a:lnTo>
                    <a:pt x="787" y="232"/>
                  </a:lnTo>
                  <a:lnTo>
                    <a:pt x="756" y="257"/>
                  </a:lnTo>
                  <a:lnTo>
                    <a:pt x="724" y="282"/>
                  </a:lnTo>
                  <a:lnTo>
                    <a:pt x="741" y="386"/>
                  </a:lnTo>
                  <a:lnTo>
                    <a:pt x="745" y="405"/>
                  </a:lnTo>
                  <a:lnTo>
                    <a:pt x="745" y="420"/>
                  </a:lnTo>
                  <a:lnTo>
                    <a:pt x="743" y="438"/>
                  </a:lnTo>
                  <a:lnTo>
                    <a:pt x="735" y="451"/>
                  </a:lnTo>
                  <a:lnTo>
                    <a:pt x="728" y="457"/>
                  </a:lnTo>
                  <a:lnTo>
                    <a:pt x="722" y="463"/>
                  </a:lnTo>
                  <a:lnTo>
                    <a:pt x="712" y="468"/>
                  </a:lnTo>
                  <a:lnTo>
                    <a:pt x="707" y="474"/>
                  </a:lnTo>
                  <a:lnTo>
                    <a:pt x="676" y="495"/>
                  </a:lnTo>
                  <a:lnTo>
                    <a:pt x="647" y="518"/>
                  </a:lnTo>
                  <a:lnTo>
                    <a:pt x="635" y="528"/>
                  </a:lnTo>
                  <a:lnTo>
                    <a:pt x="622" y="538"/>
                  </a:lnTo>
                  <a:lnTo>
                    <a:pt x="607" y="543"/>
                  </a:lnTo>
                  <a:lnTo>
                    <a:pt x="586" y="543"/>
                  </a:lnTo>
                  <a:lnTo>
                    <a:pt x="568" y="538"/>
                  </a:lnTo>
                  <a:lnTo>
                    <a:pt x="551" y="532"/>
                  </a:lnTo>
                  <a:lnTo>
                    <a:pt x="499" y="513"/>
                  </a:lnTo>
                  <a:lnTo>
                    <a:pt x="447" y="491"/>
                  </a:lnTo>
                  <a:lnTo>
                    <a:pt x="409" y="520"/>
                  </a:lnTo>
                  <a:lnTo>
                    <a:pt x="370" y="551"/>
                  </a:lnTo>
                  <a:lnTo>
                    <a:pt x="359" y="561"/>
                  </a:lnTo>
                  <a:lnTo>
                    <a:pt x="347" y="568"/>
                  </a:lnTo>
                  <a:lnTo>
                    <a:pt x="334" y="574"/>
                  </a:lnTo>
                  <a:lnTo>
                    <a:pt x="315" y="574"/>
                  </a:lnTo>
                  <a:lnTo>
                    <a:pt x="305" y="572"/>
                  </a:lnTo>
                  <a:lnTo>
                    <a:pt x="294" y="568"/>
                  </a:lnTo>
                  <a:lnTo>
                    <a:pt x="284" y="564"/>
                  </a:lnTo>
                  <a:lnTo>
                    <a:pt x="255" y="555"/>
                  </a:lnTo>
                  <a:lnTo>
                    <a:pt x="224" y="545"/>
                  </a:lnTo>
                  <a:lnTo>
                    <a:pt x="207" y="541"/>
                  </a:lnTo>
                  <a:lnTo>
                    <a:pt x="194" y="538"/>
                  </a:lnTo>
                  <a:lnTo>
                    <a:pt x="182" y="541"/>
                  </a:lnTo>
                  <a:lnTo>
                    <a:pt x="171" y="549"/>
                  </a:lnTo>
                  <a:lnTo>
                    <a:pt x="161" y="557"/>
                  </a:lnTo>
                  <a:lnTo>
                    <a:pt x="151" y="564"/>
                  </a:lnTo>
                  <a:lnTo>
                    <a:pt x="142" y="570"/>
                  </a:lnTo>
                  <a:lnTo>
                    <a:pt x="134" y="578"/>
                  </a:lnTo>
                  <a:lnTo>
                    <a:pt x="138" y="603"/>
                  </a:lnTo>
                  <a:lnTo>
                    <a:pt x="134" y="626"/>
                  </a:lnTo>
                  <a:lnTo>
                    <a:pt x="125" y="645"/>
                  </a:lnTo>
                  <a:lnTo>
                    <a:pt x="107" y="660"/>
                  </a:lnTo>
                  <a:lnTo>
                    <a:pt x="86" y="670"/>
                  </a:lnTo>
                  <a:lnTo>
                    <a:pt x="61" y="672"/>
                  </a:lnTo>
                  <a:lnTo>
                    <a:pt x="38" y="666"/>
                  </a:lnTo>
                  <a:lnTo>
                    <a:pt x="19" y="651"/>
                  </a:lnTo>
                  <a:lnTo>
                    <a:pt x="5" y="630"/>
                  </a:lnTo>
                  <a:lnTo>
                    <a:pt x="0" y="603"/>
                  </a:lnTo>
                  <a:lnTo>
                    <a:pt x="5" y="576"/>
                  </a:lnTo>
                  <a:lnTo>
                    <a:pt x="21" y="555"/>
                  </a:lnTo>
                  <a:lnTo>
                    <a:pt x="42" y="539"/>
                  </a:lnTo>
                  <a:lnTo>
                    <a:pt x="69" y="534"/>
                  </a:lnTo>
                  <a:lnTo>
                    <a:pt x="98" y="539"/>
                  </a:lnTo>
                  <a:lnTo>
                    <a:pt x="105" y="545"/>
                  </a:lnTo>
                  <a:lnTo>
                    <a:pt x="115" y="553"/>
                  </a:lnTo>
                  <a:lnTo>
                    <a:pt x="130" y="541"/>
                  </a:lnTo>
                  <a:lnTo>
                    <a:pt x="146" y="530"/>
                  </a:lnTo>
                  <a:lnTo>
                    <a:pt x="159" y="520"/>
                  </a:lnTo>
                  <a:lnTo>
                    <a:pt x="175" y="511"/>
                  </a:lnTo>
                  <a:lnTo>
                    <a:pt x="194" y="507"/>
                  </a:lnTo>
                  <a:lnTo>
                    <a:pt x="211" y="509"/>
                  </a:lnTo>
                  <a:lnTo>
                    <a:pt x="228" y="514"/>
                  </a:lnTo>
                  <a:lnTo>
                    <a:pt x="259" y="524"/>
                  </a:lnTo>
                  <a:lnTo>
                    <a:pt x="292" y="536"/>
                  </a:lnTo>
                  <a:lnTo>
                    <a:pt x="303" y="539"/>
                  </a:lnTo>
                  <a:lnTo>
                    <a:pt x="315" y="541"/>
                  </a:lnTo>
                  <a:lnTo>
                    <a:pt x="324" y="543"/>
                  </a:lnTo>
                  <a:lnTo>
                    <a:pt x="330" y="541"/>
                  </a:lnTo>
                  <a:lnTo>
                    <a:pt x="336" y="538"/>
                  </a:lnTo>
                  <a:lnTo>
                    <a:pt x="342" y="534"/>
                  </a:lnTo>
                  <a:lnTo>
                    <a:pt x="347" y="530"/>
                  </a:lnTo>
                  <a:lnTo>
                    <a:pt x="351" y="526"/>
                  </a:lnTo>
                  <a:lnTo>
                    <a:pt x="426" y="468"/>
                  </a:lnTo>
                  <a:lnTo>
                    <a:pt x="415" y="401"/>
                  </a:lnTo>
                  <a:lnTo>
                    <a:pt x="409" y="369"/>
                  </a:lnTo>
                  <a:lnTo>
                    <a:pt x="405" y="336"/>
                  </a:lnTo>
                  <a:lnTo>
                    <a:pt x="407" y="319"/>
                  </a:lnTo>
                  <a:lnTo>
                    <a:pt x="413" y="305"/>
                  </a:lnTo>
                  <a:lnTo>
                    <a:pt x="420" y="294"/>
                  </a:lnTo>
                  <a:lnTo>
                    <a:pt x="432" y="286"/>
                  </a:lnTo>
                  <a:lnTo>
                    <a:pt x="443" y="276"/>
                  </a:lnTo>
                  <a:lnTo>
                    <a:pt x="532" y="211"/>
                  </a:lnTo>
                  <a:lnTo>
                    <a:pt x="524" y="175"/>
                  </a:lnTo>
                  <a:lnTo>
                    <a:pt x="518" y="138"/>
                  </a:lnTo>
                  <a:lnTo>
                    <a:pt x="495" y="131"/>
                  </a:lnTo>
                  <a:lnTo>
                    <a:pt x="476" y="117"/>
                  </a:lnTo>
                  <a:lnTo>
                    <a:pt x="463" y="96"/>
                  </a:lnTo>
                  <a:lnTo>
                    <a:pt x="457" y="75"/>
                  </a:lnTo>
                  <a:lnTo>
                    <a:pt x="459" y="50"/>
                  </a:lnTo>
                  <a:lnTo>
                    <a:pt x="470" y="29"/>
                  </a:lnTo>
                  <a:lnTo>
                    <a:pt x="480" y="17"/>
                  </a:lnTo>
                  <a:lnTo>
                    <a:pt x="493" y="8"/>
                  </a:lnTo>
                  <a:lnTo>
                    <a:pt x="513" y="2"/>
                  </a:lnTo>
                  <a:lnTo>
                    <a:pt x="5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accent2"/>
                </a:solidFill>
              </a:endParaRPr>
            </a:p>
          </p:txBody>
        </p:sp>
      </p:grpSp>
      <p:grpSp>
        <p:nvGrpSpPr>
          <p:cNvPr id="1039" name="Group 1038"/>
          <p:cNvGrpSpPr/>
          <p:nvPr/>
        </p:nvGrpSpPr>
        <p:grpSpPr>
          <a:xfrm>
            <a:off x="8274344" y="4870489"/>
            <a:ext cx="929008" cy="941323"/>
            <a:chOff x="8284023" y="5023850"/>
            <a:chExt cx="929008" cy="941323"/>
          </a:xfrm>
        </p:grpSpPr>
        <p:grpSp>
          <p:nvGrpSpPr>
            <p:cNvPr id="75" name="Group 74"/>
            <p:cNvGrpSpPr/>
            <p:nvPr/>
          </p:nvGrpSpPr>
          <p:grpSpPr>
            <a:xfrm>
              <a:off x="8936378" y="5023850"/>
              <a:ext cx="276653" cy="455396"/>
              <a:chOff x="9290050" y="1411288"/>
              <a:chExt cx="771525" cy="1270000"/>
            </a:xfrm>
            <a:solidFill>
              <a:schemeClr val="tx2">
                <a:lumMod val="60000"/>
                <a:lumOff val="40000"/>
              </a:schemeClr>
            </a:solidFill>
          </p:grpSpPr>
          <p:sp>
            <p:nvSpPr>
              <p:cNvPr id="76" name="Freeform 11"/>
              <p:cNvSpPr>
                <a:spLocks/>
              </p:cNvSpPr>
              <p:nvPr/>
            </p:nvSpPr>
            <p:spPr bwMode="auto">
              <a:xfrm>
                <a:off x="9290050" y="1411288"/>
                <a:ext cx="771525" cy="1270000"/>
              </a:xfrm>
              <a:custGeom>
                <a:avLst/>
                <a:gdLst>
                  <a:gd name="T0" fmla="*/ 340 w 486"/>
                  <a:gd name="T1" fmla="*/ 9 h 800"/>
                  <a:gd name="T2" fmla="*/ 413 w 486"/>
                  <a:gd name="T3" fmla="*/ 56 h 800"/>
                  <a:gd name="T4" fmla="*/ 463 w 486"/>
                  <a:gd name="T5" fmla="*/ 128 h 800"/>
                  <a:gd name="T6" fmla="*/ 486 w 486"/>
                  <a:gd name="T7" fmla="*/ 221 h 800"/>
                  <a:gd name="T8" fmla="*/ 484 w 486"/>
                  <a:gd name="T9" fmla="*/ 305 h 800"/>
                  <a:gd name="T10" fmla="*/ 469 w 486"/>
                  <a:gd name="T11" fmla="*/ 390 h 800"/>
                  <a:gd name="T12" fmla="*/ 432 w 486"/>
                  <a:gd name="T13" fmla="*/ 466 h 800"/>
                  <a:gd name="T14" fmla="*/ 369 w 486"/>
                  <a:gd name="T15" fmla="*/ 533 h 800"/>
                  <a:gd name="T16" fmla="*/ 313 w 486"/>
                  <a:gd name="T17" fmla="*/ 593 h 800"/>
                  <a:gd name="T18" fmla="*/ 288 w 486"/>
                  <a:gd name="T19" fmla="*/ 656 h 800"/>
                  <a:gd name="T20" fmla="*/ 263 w 486"/>
                  <a:gd name="T21" fmla="*/ 720 h 800"/>
                  <a:gd name="T22" fmla="*/ 225 w 486"/>
                  <a:gd name="T23" fmla="*/ 768 h 800"/>
                  <a:gd name="T24" fmla="*/ 175 w 486"/>
                  <a:gd name="T25" fmla="*/ 796 h 800"/>
                  <a:gd name="T26" fmla="*/ 111 w 486"/>
                  <a:gd name="T27" fmla="*/ 796 h 800"/>
                  <a:gd name="T28" fmla="*/ 61 w 486"/>
                  <a:gd name="T29" fmla="*/ 770 h 800"/>
                  <a:gd name="T30" fmla="*/ 27 w 486"/>
                  <a:gd name="T31" fmla="*/ 720 h 800"/>
                  <a:gd name="T32" fmla="*/ 8 w 486"/>
                  <a:gd name="T33" fmla="*/ 662 h 800"/>
                  <a:gd name="T34" fmla="*/ 0 w 486"/>
                  <a:gd name="T35" fmla="*/ 606 h 800"/>
                  <a:gd name="T36" fmla="*/ 13 w 486"/>
                  <a:gd name="T37" fmla="*/ 578 h 800"/>
                  <a:gd name="T38" fmla="*/ 40 w 486"/>
                  <a:gd name="T39" fmla="*/ 568 h 800"/>
                  <a:gd name="T40" fmla="*/ 67 w 486"/>
                  <a:gd name="T41" fmla="*/ 578 h 800"/>
                  <a:gd name="T42" fmla="*/ 79 w 486"/>
                  <a:gd name="T43" fmla="*/ 606 h 800"/>
                  <a:gd name="T44" fmla="*/ 83 w 486"/>
                  <a:gd name="T45" fmla="*/ 649 h 800"/>
                  <a:gd name="T46" fmla="*/ 100 w 486"/>
                  <a:gd name="T47" fmla="*/ 691 h 800"/>
                  <a:gd name="T48" fmla="*/ 129 w 486"/>
                  <a:gd name="T49" fmla="*/ 722 h 800"/>
                  <a:gd name="T50" fmla="*/ 165 w 486"/>
                  <a:gd name="T51" fmla="*/ 718 h 800"/>
                  <a:gd name="T52" fmla="*/ 192 w 486"/>
                  <a:gd name="T53" fmla="*/ 689 h 800"/>
                  <a:gd name="T54" fmla="*/ 207 w 486"/>
                  <a:gd name="T55" fmla="*/ 654 h 800"/>
                  <a:gd name="T56" fmla="*/ 232 w 486"/>
                  <a:gd name="T57" fmla="*/ 576 h 800"/>
                  <a:gd name="T58" fmla="*/ 280 w 486"/>
                  <a:gd name="T59" fmla="*/ 510 h 800"/>
                  <a:gd name="T60" fmla="*/ 328 w 486"/>
                  <a:gd name="T61" fmla="*/ 466 h 800"/>
                  <a:gd name="T62" fmla="*/ 369 w 486"/>
                  <a:gd name="T63" fmla="*/ 418 h 800"/>
                  <a:gd name="T64" fmla="*/ 394 w 486"/>
                  <a:gd name="T65" fmla="*/ 359 h 800"/>
                  <a:gd name="T66" fmla="*/ 407 w 486"/>
                  <a:gd name="T67" fmla="*/ 276 h 800"/>
                  <a:gd name="T68" fmla="*/ 403 w 486"/>
                  <a:gd name="T69" fmla="*/ 192 h 800"/>
                  <a:gd name="T70" fmla="*/ 386 w 486"/>
                  <a:gd name="T71" fmla="*/ 142 h 800"/>
                  <a:gd name="T72" fmla="*/ 357 w 486"/>
                  <a:gd name="T73" fmla="*/ 102 h 800"/>
                  <a:gd name="T74" fmla="*/ 309 w 486"/>
                  <a:gd name="T75" fmla="*/ 80 h 800"/>
                  <a:gd name="T76" fmla="*/ 244 w 486"/>
                  <a:gd name="T77" fmla="*/ 80 h 800"/>
                  <a:gd name="T78" fmla="*/ 186 w 486"/>
                  <a:gd name="T79" fmla="*/ 109 h 800"/>
                  <a:gd name="T80" fmla="*/ 136 w 486"/>
                  <a:gd name="T81" fmla="*/ 163 h 800"/>
                  <a:gd name="T82" fmla="*/ 104 w 486"/>
                  <a:gd name="T83" fmla="*/ 223 h 800"/>
                  <a:gd name="T84" fmla="*/ 79 w 486"/>
                  <a:gd name="T85" fmla="*/ 247 h 800"/>
                  <a:gd name="T86" fmla="*/ 46 w 486"/>
                  <a:gd name="T87" fmla="*/ 246 h 800"/>
                  <a:gd name="T88" fmla="*/ 27 w 486"/>
                  <a:gd name="T89" fmla="*/ 221 h 800"/>
                  <a:gd name="T90" fmla="*/ 46 w 486"/>
                  <a:gd name="T91" fmla="*/ 163 h 800"/>
                  <a:gd name="T92" fmla="*/ 96 w 486"/>
                  <a:gd name="T93" fmla="*/ 88 h 800"/>
                  <a:gd name="T94" fmla="*/ 163 w 486"/>
                  <a:gd name="T95" fmla="*/ 31 h 800"/>
                  <a:gd name="T96" fmla="*/ 252 w 486"/>
                  <a:gd name="T97" fmla="*/ 0 h 8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86" h="800">
                    <a:moveTo>
                      <a:pt x="298" y="0"/>
                    </a:moveTo>
                    <a:lnTo>
                      <a:pt x="340" y="9"/>
                    </a:lnTo>
                    <a:lnTo>
                      <a:pt x="380" y="29"/>
                    </a:lnTo>
                    <a:lnTo>
                      <a:pt x="413" y="56"/>
                    </a:lnTo>
                    <a:lnTo>
                      <a:pt x="442" y="88"/>
                    </a:lnTo>
                    <a:lnTo>
                      <a:pt x="463" y="128"/>
                    </a:lnTo>
                    <a:lnTo>
                      <a:pt x="478" y="173"/>
                    </a:lnTo>
                    <a:lnTo>
                      <a:pt x="486" y="221"/>
                    </a:lnTo>
                    <a:lnTo>
                      <a:pt x="486" y="261"/>
                    </a:lnTo>
                    <a:lnTo>
                      <a:pt x="484" y="305"/>
                    </a:lnTo>
                    <a:lnTo>
                      <a:pt x="478" y="347"/>
                    </a:lnTo>
                    <a:lnTo>
                      <a:pt x="469" y="390"/>
                    </a:lnTo>
                    <a:lnTo>
                      <a:pt x="453" y="430"/>
                    </a:lnTo>
                    <a:lnTo>
                      <a:pt x="432" y="466"/>
                    </a:lnTo>
                    <a:lnTo>
                      <a:pt x="401" y="501"/>
                    </a:lnTo>
                    <a:lnTo>
                      <a:pt x="369" y="533"/>
                    </a:lnTo>
                    <a:lnTo>
                      <a:pt x="334" y="564"/>
                    </a:lnTo>
                    <a:lnTo>
                      <a:pt x="313" y="593"/>
                    </a:lnTo>
                    <a:lnTo>
                      <a:pt x="300" y="624"/>
                    </a:lnTo>
                    <a:lnTo>
                      <a:pt x="288" y="656"/>
                    </a:lnTo>
                    <a:lnTo>
                      <a:pt x="277" y="691"/>
                    </a:lnTo>
                    <a:lnTo>
                      <a:pt x="263" y="720"/>
                    </a:lnTo>
                    <a:lnTo>
                      <a:pt x="246" y="747"/>
                    </a:lnTo>
                    <a:lnTo>
                      <a:pt x="225" y="768"/>
                    </a:lnTo>
                    <a:lnTo>
                      <a:pt x="202" y="785"/>
                    </a:lnTo>
                    <a:lnTo>
                      <a:pt x="175" y="796"/>
                    </a:lnTo>
                    <a:lnTo>
                      <a:pt x="144" y="800"/>
                    </a:lnTo>
                    <a:lnTo>
                      <a:pt x="111" y="796"/>
                    </a:lnTo>
                    <a:lnTo>
                      <a:pt x="85" y="787"/>
                    </a:lnTo>
                    <a:lnTo>
                      <a:pt x="61" y="770"/>
                    </a:lnTo>
                    <a:lnTo>
                      <a:pt x="42" y="747"/>
                    </a:lnTo>
                    <a:lnTo>
                      <a:pt x="27" y="720"/>
                    </a:lnTo>
                    <a:lnTo>
                      <a:pt x="15" y="691"/>
                    </a:lnTo>
                    <a:lnTo>
                      <a:pt x="8" y="662"/>
                    </a:lnTo>
                    <a:lnTo>
                      <a:pt x="2" y="633"/>
                    </a:lnTo>
                    <a:lnTo>
                      <a:pt x="0" y="606"/>
                    </a:lnTo>
                    <a:lnTo>
                      <a:pt x="4" y="589"/>
                    </a:lnTo>
                    <a:lnTo>
                      <a:pt x="13" y="578"/>
                    </a:lnTo>
                    <a:lnTo>
                      <a:pt x="25" y="572"/>
                    </a:lnTo>
                    <a:lnTo>
                      <a:pt x="40" y="568"/>
                    </a:lnTo>
                    <a:lnTo>
                      <a:pt x="54" y="572"/>
                    </a:lnTo>
                    <a:lnTo>
                      <a:pt x="67" y="578"/>
                    </a:lnTo>
                    <a:lnTo>
                      <a:pt x="75" y="589"/>
                    </a:lnTo>
                    <a:lnTo>
                      <a:pt x="79" y="606"/>
                    </a:lnTo>
                    <a:lnTo>
                      <a:pt x="79" y="626"/>
                    </a:lnTo>
                    <a:lnTo>
                      <a:pt x="83" y="649"/>
                    </a:lnTo>
                    <a:lnTo>
                      <a:pt x="90" y="670"/>
                    </a:lnTo>
                    <a:lnTo>
                      <a:pt x="100" y="691"/>
                    </a:lnTo>
                    <a:lnTo>
                      <a:pt x="111" y="708"/>
                    </a:lnTo>
                    <a:lnTo>
                      <a:pt x="129" y="722"/>
                    </a:lnTo>
                    <a:lnTo>
                      <a:pt x="148" y="724"/>
                    </a:lnTo>
                    <a:lnTo>
                      <a:pt x="165" y="718"/>
                    </a:lnTo>
                    <a:lnTo>
                      <a:pt x="181" y="706"/>
                    </a:lnTo>
                    <a:lnTo>
                      <a:pt x="192" y="689"/>
                    </a:lnTo>
                    <a:lnTo>
                      <a:pt x="202" y="672"/>
                    </a:lnTo>
                    <a:lnTo>
                      <a:pt x="207" y="654"/>
                    </a:lnTo>
                    <a:lnTo>
                      <a:pt x="219" y="614"/>
                    </a:lnTo>
                    <a:lnTo>
                      <a:pt x="232" y="576"/>
                    </a:lnTo>
                    <a:lnTo>
                      <a:pt x="252" y="541"/>
                    </a:lnTo>
                    <a:lnTo>
                      <a:pt x="280" y="510"/>
                    </a:lnTo>
                    <a:lnTo>
                      <a:pt x="303" y="487"/>
                    </a:lnTo>
                    <a:lnTo>
                      <a:pt x="328" y="466"/>
                    </a:lnTo>
                    <a:lnTo>
                      <a:pt x="350" y="443"/>
                    </a:lnTo>
                    <a:lnTo>
                      <a:pt x="369" y="418"/>
                    </a:lnTo>
                    <a:lnTo>
                      <a:pt x="384" y="391"/>
                    </a:lnTo>
                    <a:lnTo>
                      <a:pt x="394" y="359"/>
                    </a:lnTo>
                    <a:lnTo>
                      <a:pt x="403" y="318"/>
                    </a:lnTo>
                    <a:lnTo>
                      <a:pt x="407" y="276"/>
                    </a:lnTo>
                    <a:lnTo>
                      <a:pt x="409" y="232"/>
                    </a:lnTo>
                    <a:lnTo>
                      <a:pt x="403" y="192"/>
                    </a:lnTo>
                    <a:lnTo>
                      <a:pt x="396" y="165"/>
                    </a:lnTo>
                    <a:lnTo>
                      <a:pt x="386" y="142"/>
                    </a:lnTo>
                    <a:lnTo>
                      <a:pt x="373" y="121"/>
                    </a:lnTo>
                    <a:lnTo>
                      <a:pt x="357" y="102"/>
                    </a:lnTo>
                    <a:lnTo>
                      <a:pt x="336" y="88"/>
                    </a:lnTo>
                    <a:lnTo>
                      <a:pt x="309" y="80"/>
                    </a:lnTo>
                    <a:lnTo>
                      <a:pt x="277" y="77"/>
                    </a:lnTo>
                    <a:lnTo>
                      <a:pt x="244" y="80"/>
                    </a:lnTo>
                    <a:lnTo>
                      <a:pt x="213" y="90"/>
                    </a:lnTo>
                    <a:lnTo>
                      <a:pt x="186" y="109"/>
                    </a:lnTo>
                    <a:lnTo>
                      <a:pt x="159" y="134"/>
                    </a:lnTo>
                    <a:lnTo>
                      <a:pt x="136" y="163"/>
                    </a:lnTo>
                    <a:lnTo>
                      <a:pt x="117" y="194"/>
                    </a:lnTo>
                    <a:lnTo>
                      <a:pt x="104" y="223"/>
                    </a:lnTo>
                    <a:lnTo>
                      <a:pt x="94" y="240"/>
                    </a:lnTo>
                    <a:lnTo>
                      <a:pt x="79" y="247"/>
                    </a:lnTo>
                    <a:lnTo>
                      <a:pt x="63" y="249"/>
                    </a:lnTo>
                    <a:lnTo>
                      <a:pt x="46" y="246"/>
                    </a:lnTo>
                    <a:lnTo>
                      <a:pt x="35" y="236"/>
                    </a:lnTo>
                    <a:lnTo>
                      <a:pt x="27" y="221"/>
                    </a:lnTo>
                    <a:lnTo>
                      <a:pt x="31" y="203"/>
                    </a:lnTo>
                    <a:lnTo>
                      <a:pt x="46" y="163"/>
                    </a:lnTo>
                    <a:lnTo>
                      <a:pt x="69" y="125"/>
                    </a:lnTo>
                    <a:lnTo>
                      <a:pt x="96" y="88"/>
                    </a:lnTo>
                    <a:lnTo>
                      <a:pt x="127" y="56"/>
                    </a:lnTo>
                    <a:lnTo>
                      <a:pt x="163" y="31"/>
                    </a:lnTo>
                    <a:lnTo>
                      <a:pt x="202" y="11"/>
                    </a:lnTo>
                    <a:lnTo>
                      <a:pt x="252" y="0"/>
                    </a:lnTo>
                    <a:lnTo>
                      <a:pt x="29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7" name="Freeform 12"/>
              <p:cNvSpPr>
                <a:spLocks/>
              </p:cNvSpPr>
              <p:nvPr/>
            </p:nvSpPr>
            <p:spPr bwMode="auto">
              <a:xfrm>
                <a:off x="9458325" y="1792288"/>
                <a:ext cx="301625" cy="493713"/>
              </a:xfrm>
              <a:custGeom>
                <a:avLst/>
                <a:gdLst>
                  <a:gd name="T0" fmla="*/ 130 w 190"/>
                  <a:gd name="T1" fmla="*/ 0 h 311"/>
                  <a:gd name="T2" fmla="*/ 151 w 190"/>
                  <a:gd name="T3" fmla="*/ 4 h 311"/>
                  <a:gd name="T4" fmla="*/ 163 w 190"/>
                  <a:gd name="T5" fmla="*/ 9 h 311"/>
                  <a:gd name="T6" fmla="*/ 174 w 190"/>
                  <a:gd name="T7" fmla="*/ 17 h 311"/>
                  <a:gd name="T8" fmla="*/ 184 w 190"/>
                  <a:gd name="T9" fmla="*/ 29 h 311"/>
                  <a:gd name="T10" fmla="*/ 190 w 190"/>
                  <a:gd name="T11" fmla="*/ 40 h 311"/>
                  <a:gd name="T12" fmla="*/ 188 w 190"/>
                  <a:gd name="T13" fmla="*/ 54 h 311"/>
                  <a:gd name="T14" fmla="*/ 184 w 190"/>
                  <a:gd name="T15" fmla="*/ 54 h 311"/>
                  <a:gd name="T16" fmla="*/ 180 w 190"/>
                  <a:gd name="T17" fmla="*/ 52 h 311"/>
                  <a:gd name="T18" fmla="*/ 176 w 190"/>
                  <a:gd name="T19" fmla="*/ 48 h 311"/>
                  <a:gd name="T20" fmla="*/ 155 w 190"/>
                  <a:gd name="T21" fmla="*/ 38 h 311"/>
                  <a:gd name="T22" fmla="*/ 140 w 190"/>
                  <a:gd name="T23" fmla="*/ 36 h 311"/>
                  <a:gd name="T24" fmla="*/ 126 w 190"/>
                  <a:gd name="T25" fmla="*/ 40 h 311"/>
                  <a:gd name="T26" fmla="*/ 115 w 190"/>
                  <a:gd name="T27" fmla="*/ 54 h 311"/>
                  <a:gd name="T28" fmla="*/ 107 w 190"/>
                  <a:gd name="T29" fmla="*/ 69 h 311"/>
                  <a:gd name="T30" fmla="*/ 103 w 190"/>
                  <a:gd name="T31" fmla="*/ 90 h 311"/>
                  <a:gd name="T32" fmla="*/ 100 w 190"/>
                  <a:gd name="T33" fmla="*/ 123 h 311"/>
                  <a:gd name="T34" fmla="*/ 100 w 190"/>
                  <a:gd name="T35" fmla="*/ 155 h 311"/>
                  <a:gd name="T36" fmla="*/ 103 w 190"/>
                  <a:gd name="T37" fmla="*/ 176 h 311"/>
                  <a:gd name="T38" fmla="*/ 109 w 190"/>
                  <a:gd name="T39" fmla="*/ 201 h 311"/>
                  <a:gd name="T40" fmla="*/ 111 w 190"/>
                  <a:gd name="T41" fmla="*/ 224 h 311"/>
                  <a:gd name="T42" fmla="*/ 109 w 190"/>
                  <a:gd name="T43" fmla="*/ 245 h 311"/>
                  <a:gd name="T44" fmla="*/ 101 w 190"/>
                  <a:gd name="T45" fmla="*/ 265 h 311"/>
                  <a:gd name="T46" fmla="*/ 90 w 190"/>
                  <a:gd name="T47" fmla="*/ 284 h 311"/>
                  <a:gd name="T48" fmla="*/ 75 w 190"/>
                  <a:gd name="T49" fmla="*/ 297 h 311"/>
                  <a:gd name="T50" fmla="*/ 57 w 190"/>
                  <a:gd name="T51" fmla="*/ 307 h 311"/>
                  <a:gd name="T52" fmla="*/ 36 w 190"/>
                  <a:gd name="T53" fmla="*/ 311 h 311"/>
                  <a:gd name="T54" fmla="*/ 19 w 190"/>
                  <a:gd name="T55" fmla="*/ 307 h 311"/>
                  <a:gd name="T56" fmla="*/ 7 w 190"/>
                  <a:gd name="T57" fmla="*/ 297 h 311"/>
                  <a:gd name="T58" fmla="*/ 2 w 190"/>
                  <a:gd name="T59" fmla="*/ 284 h 311"/>
                  <a:gd name="T60" fmla="*/ 0 w 190"/>
                  <a:gd name="T61" fmla="*/ 269 h 311"/>
                  <a:gd name="T62" fmla="*/ 3 w 190"/>
                  <a:gd name="T63" fmla="*/ 251 h 311"/>
                  <a:gd name="T64" fmla="*/ 19 w 190"/>
                  <a:gd name="T65" fmla="*/ 205 h 311"/>
                  <a:gd name="T66" fmla="*/ 36 w 190"/>
                  <a:gd name="T67" fmla="*/ 161 h 311"/>
                  <a:gd name="T68" fmla="*/ 42 w 190"/>
                  <a:gd name="T69" fmla="*/ 132 h 311"/>
                  <a:gd name="T70" fmla="*/ 46 w 190"/>
                  <a:gd name="T71" fmla="*/ 105 h 311"/>
                  <a:gd name="T72" fmla="*/ 52 w 190"/>
                  <a:gd name="T73" fmla="*/ 78 h 311"/>
                  <a:gd name="T74" fmla="*/ 61 w 190"/>
                  <a:gd name="T75" fmla="*/ 52 h 311"/>
                  <a:gd name="T76" fmla="*/ 76 w 190"/>
                  <a:gd name="T77" fmla="*/ 29 h 311"/>
                  <a:gd name="T78" fmla="*/ 92 w 190"/>
                  <a:gd name="T79" fmla="*/ 13 h 311"/>
                  <a:gd name="T80" fmla="*/ 109 w 190"/>
                  <a:gd name="T81" fmla="*/ 4 h 311"/>
                  <a:gd name="T82" fmla="*/ 130 w 190"/>
                  <a:gd name="T83" fmla="*/ 0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90" h="311">
                    <a:moveTo>
                      <a:pt x="130" y="0"/>
                    </a:moveTo>
                    <a:lnTo>
                      <a:pt x="151" y="4"/>
                    </a:lnTo>
                    <a:lnTo>
                      <a:pt x="163" y="9"/>
                    </a:lnTo>
                    <a:lnTo>
                      <a:pt x="174" y="17"/>
                    </a:lnTo>
                    <a:lnTo>
                      <a:pt x="184" y="29"/>
                    </a:lnTo>
                    <a:lnTo>
                      <a:pt x="190" y="40"/>
                    </a:lnTo>
                    <a:lnTo>
                      <a:pt x="188" y="54"/>
                    </a:lnTo>
                    <a:lnTo>
                      <a:pt x="184" y="54"/>
                    </a:lnTo>
                    <a:lnTo>
                      <a:pt x="180" y="52"/>
                    </a:lnTo>
                    <a:lnTo>
                      <a:pt x="176" y="48"/>
                    </a:lnTo>
                    <a:lnTo>
                      <a:pt x="155" y="38"/>
                    </a:lnTo>
                    <a:lnTo>
                      <a:pt x="140" y="36"/>
                    </a:lnTo>
                    <a:lnTo>
                      <a:pt x="126" y="40"/>
                    </a:lnTo>
                    <a:lnTo>
                      <a:pt x="115" y="54"/>
                    </a:lnTo>
                    <a:lnTo>
                      <a:pt x="107" y="69"/>
                    </a:lnTo>
                    <a:lnTo>
                      <a:pt x="103" y="90"/>
                    </a:lnTo>
                    <a:lnTo>
                      <a:pt x="100" y="123"/>
                    </a:lnTo>
                    <a:lnTo>
                      <a:pt x="100" y="155"/>
                    </a:lnTo>
                    <a:lnTo>
                      <a:pt x="103" y="176"/>
                    </a:lnTo>
                    <a:lnTo>
                      <a:pt x="109" y="201"/>
                    </a:lnTo>
                    <a:lnTo>
                      <a:pt x="111" y="224"/>
                    </a:lnTo>
                    <a:lnTo>
                      <a:pt x="109" y="245"/>
                    </a:lnTo>
                    <a:lnTo>
                      <a:pt x="101" y="265"/>
                    </a:lnTo>
                    <a:lnTo>
                      <a:pt x="90" y="284"/>
                    </a:lnTo>
                    <a:lnTo>
                      <a:pt x="75" y="297"/>
                    </a:lnTo>
                    <a:lnTo>
                      <a:pt x="57" y="307"/>
                    </a:lnTo>
                    <a:lnTo>
                      <a:pt x="36" y="311"/>
                    </a:lnTo>
                    <a:lnTo>
                      <a:pt x="19" y="307"/>
                    </a:lnTo>
                    <a:lnTo>
                      <a:pt x="7" y="297"/>
                    </a:lnTo>
                    <a:lnTo>
                      <a:pt x="2" y="284"/>
                    </a:lnTo>
                    <a:lnTo>
                      <a:pt x="0" y="269"/>
                    </a:lnTo>
                    <a:lnTo>
                      <a:pt x="3" y="251"/>
                    </a:lnTo>
                    <a:lnTo>
                      <a:pt x="19" y="205"/>
                    </a:lnTo>
                    <a:lnTo>
                      <a:pt x="36" y="161"/>
                    </a:lnTo>
                    <a:lnTo>
                      <a:pt x="42" y="132"/>
                    </a:lnTo>
                    <a:lnTo>
                      <a:pt x="46" y="105"/>
                    </a:lnTo>
                    <a:lnTo>
                      <a:pt x="52" y="78"/>
                    </a:lnTo>
                    <a:lnTo>
                      <a:pt x="61" y="52"/>
                    </a:lnTo>
                    <a:lnTo>
                      <a:pt x="76" y="29"/>
                    </a:lnTo>
                    <a:lnTo>
                      <a:pt x="92" y="13"/>
                    </a:lnTo>
                    <a:lnTo>
                      <a:pt x="109" y="4"/>
                    </a:lnTo>
                    <a:lnTo>
                      <a:pt x="13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78" name="Group 77"/>
            <p:cNvGrpSpPr/>
            <p:nvPr/>
          </p:nvGrpSpPr>
          <p:grpSpPr>
            <a:xfrm>
              <a:off x="8494074" y="5561578"/>
              <a:ext cx="543060" cy="403595"/>
              <a:chOff x="6619875" y="1389063"/>
              <a:chExt cx="1514476" cy="1125537"/>
            </a:xfrm>
            <a:solidFill>
              <a:schemeClr val="tx2">
                <a:lumMod val="60000"/>
                <a:lumOff val="40000"/>
              </a:schemeClr>
            </a:solidFill>
          </p:grpSpPr>
          <p:sp>
            <p:nvSpPr>
              <p:cNvPr id="79" name="Freeform 13"/>
              <p:cNvSpPr>
                <a:spLocks noEditPoints="1"/>
              </p:cNvSpPr>
              <p:nvPr/>
            </p:nvSpPr>
            <p:spPr bwMode="auto">
              <a:xfrm>
                <a:off x="6726238" y="1816100"/>
                <a:ext cx="1344613" cy="698500"/>
              </a:xfrm>
              <a:custGeom>
                <a:avLst/>
                <a:gdLst>
                  <a:gd name="T0" fmla="*/ 313 w 847"/>
                  <a:gd name="T1" fmla="*/ 69 h 440"/>
                  <a:gd name="T2" fmla="*/ 203 w 847"/>
                  <a:gd name="T3" fmla="*/ 117 h 440"/>
                  <a:gd name="T4" fmla="*/ 119 w 847"/>
                  <a:gd name="T5" fmla="*/ 177 h 440"/>
                  <a:gd name="T6" fmla="*/ 71 w 847"/>
                  <a:gd name="T7" fmla="*/ 227 h 440"/>
                  <a:gd name="T8" fmla="*/ 155 w 847"/>
                  <a:gd name="T9" fmla="*/ 294 h 440"/>
                  <a:gd name="T10" fmla="*/ 271 w 847"/>
                  <a:gd name="T11" fmla="*/ 353 h 440"/>
                  <a:gd name="T12" fmla="*/ 394 w 847"/>
                  <a:gd name="T13" fmla="*/ 382 h 440"/>
                  <a:gd name="T14" fmla="*/ 522 w 847"/>
                  <a:gd name="T15" fmla="*/ 369 h 440"/>
                  <a:gd name="T16" fmla="*/ 645 w 847"/>
                  <a:gd name="T17" fmla="*/ 317 h 440"/>
                  <a:gd name="T18" fmla="*/ 753 w 847"/>
                  <a:gd name="T19" fmla="*/ 242 h 440"/>
                  <a:gd name="T20" fmla="*/ 745 w 847"/>
                  <a:gd name="T21" fmla="*/ 192 h 440"/>
                  <a:gd name="T22" fmla="*/ 632 w 847"/>
                  <a:gd name="T23" fmla="*/ 117 h 440"/>
                  <a:gd name="T24" fmla="*/ 509 w 847"/>
                  <a:gd name="T25" fmla="*/ 69 h 440"/>
                  <a:gd name="T26" fmla="*/ 378 w 847"/>
                  <a:gd name="T27" fmla="*/ 58 h 440"/>
                  <a:gd name="T28" fmla="*/ 465 w 847"/>
                  <a:gd name="T29" fmla="*/ 2 h 440"/>
                  <a:gd name="T30" fmla="*/ 599 w 847"/>
                  <a:gd name="T31" fmla="*/ 39 h 440"/>
                  <a:gd name="T32" fmla="*/ 724 w 847"/>
                  <a:gd name="T33" fmla="*/ 106 h 440"/>
                  <a:gd name="T34" fmla="*/ 839 w 847"/>
                  <a:gd name="T35" fmla="*/ 194 h 440"/>
                  <a:gd name="T36" fmla="*/ 845 w 847"/>
                  <a:gd name="T37" fmla="*/ 223 h 440"/>
                  <a:gd name="T38" fmla="*/ 795 w 847"/>
                  <a:gd name="T39" fmla="*/ 280 h 440"/>
                  <a:gd name="T40" fmla="*/ 693 w 847"/>
                  <a:gd name="T41" fmla="*/ 357 h 440"/>
                  <a:gd name="T42" fmla="*/ 578 w 847"/>
                  <a:gd name="T43" fmla="*/ 413 h 440"/>
                  <a:gd name="T44" fmla="*/ 438 w 847"/>
                  <a:gd name="T45" fmla="*/ 440 h 440"/>
                  <a:gd name="T46" fmla="*/ 305 w 847"/>
                  <a:gd name="T47" fmla="*/ 424 h 440"/>
                  <a:gd name="T48" fmla="*/ 178 w 847"/>
                  <a:gd name="T49" fmla="*/ 376 h 440"/>
                  <a:gd name="T50" fmla="*/ 63 w 847"/>
                  <a:gd name="T51" fmla="*/ 298 h 440"/>
                  <a:gd name="T52" fmla="*/ 7 w 847"/>
                  <a:gd name="T53" fmla="*/ 246 h 440"/>
                  <a:gd name="T54" fmla="*/ 0 w 847"/>
                  <a:gd name="T55" fmla="*/ 229 h 440"/>
                  <a:gd name="T56" fmla="*/ 4 w 847"/>
                  <a:gd name="T57" fmla="*/ 221 h 440"/>
                  <a:gd name="T58" fmla="*/ 6 w 847"/>
                  <a:gd name="T59" fmla="*/ 215 h 440"/>
                  <a:gd name="T60" fmla="*/ 90 w 847"/>
                  <a:gd name="T61" fmla="*/ 123 h 440"/>
                  <a:gd name="T62" fmla="*/ 196 w 847"/>
                  <a:gd name="T63" fmla="*/ 54 h 440"/>
                  <a:gd name="T64" fmla="*/ 322 w 847"/>
                  <a:gd name="T65" fmla="*/ 8 h 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47" h="440">
                    <a:moveTo>
                      <a:pt x="378" y="58"/>
                    </a:moveTo>
                    <a:lnTo>
                      <a:pt x="313" y="69"/>
                    </a:lnTo>
                    <a:lnTo>
                      <a:pt x="246" y="94"/>
                    </a:lnTo>
                    <a:lnTo>
                      <a:pt x="203" y="117"/>
                    </a:lnTo>
                    <a:lnTo>
                      <a:pt x="159" y="146"/>
                    </a:lnTo>
                    <a:lnTo>
                      <a:pt x="119" y="177"/>
                    </a:lnTo>
                    <a:lnTo>
                      <a:pt x="84" y="211"/>
                    </a:lnTo>
                    <a:lnTo>
                      <a:pt x="71" y="227"/>
                    </a:lnTo>
                    <a:lnTo>
                      <a:pt x="102" y="254"/>
                    </a:lnTo>
                    <a:lnTo>
                      <a:pt x="155" y="294"/>
                    </a:lnTo>
                    <a:lnTo>
                      <a:pt x="211" y="326"/>
                    </a:lnTo>
                    <a:lnTo>
                      <a:pt x="271" y="353"/>
                    </a:lnTo>
                    <a:lnTo>
                      <a:pt x="330" y="373"/>
                    </a:lnTo>
                    <a:lnTo>
                      <a:pt x="394" y="382"/>
                    </a:lnTo>
                    <a:lnTo>
                      <a:pt x="457" y="380"/>
                    </a:lnTo>
                    <a:lnTo>
                      <a:pt x="522" y="369"/>
                    </a:lnTo>
                    <a:lnTo>
                      <a:pt x="588" y="346"/>
                    </a:lnTo>
                    <a:lnTo>
                      <a:pt x="645" y="317"/>
                    </a:lnTo>
                    <a:lnTo>
                      <a:pt x="701" y="282"/>
                    </a:lnTo>
                    <a:lnTo>
                      <a:pt x="753" y="242"/>
                    </a:lnTo>
                    <a:lnTo>
                      <a:pt x="776" y="217"/>
                    </a:lnTo>
                    <a:lnTo>
                      <a:pt x="745" y="192"/>
                    </a:lnTo>
                    <a:lnTo>
                      <a:pt x="691" y="152"/>
                    </a:lnTo>
                    <a:lnTo>
                      <a:pt x="632" y="117"/>
                    </a:lnTo>
                    <a:lnTo>
                      <a:pt x="570" y="90"/>
                    </a:lnTo>
                    <a:lnTo>
                      <a:pt x="509" y="69"/>
                    </a:lnTo>
                    <a:lnTo>
                      <a:pt x="443" y="58"/>
                    </a:lnTo>
                    <a:lnTo>
                      <a:pt x="378" y="58"/>
                    </a:lnTo>
                    <a:close/>
                    <a:moveTo>
                      <a:pt x="394" y="0"/>
                    </a:moveTo>
                    <a:lnTo>
                      <a:pt x="465" y="2"/>
                    </a:lnTo>
                    <a:lnTo>
                      <a:pt x="532" y="15"/>
                    </a:lnTo>
                    <a:lnTo>
                      <a:pt x="599" y="39"/>
                    </a:lnTo>
                    <a:lnTo>
                      <a:pt x="662" y="69"/>
                    </a:lnTo>
                    <a:lnTo>
                      <a:pt x="724" y="106"/>
                    </a:lnTo>
                    <a:lnTo>
                      <a:pt x="783" y="148"/>
                    </a:lnTo>
                    <a:lnTo>
                      <a:pt x="839" y="194"/>
                    </a:lnTo>
                    <a:lnTo>
                      <a:pt x="847" y="207"/>
                    </a:lnTo>
                    <a:lnTo>
                      <a:pt x="845" y="223"/>
                    </a:lnTo>
                    <a:lnTo>
                      <a:pt x="839" y="236"/>
                    </a:lnTo>
                    <a:lnTo>
                      <a:pt x="795" y="280"/>
                    </a:lnTo>
                    <a:lnTo>
                      <a:pt x="745" y="323"/>
                    </a:lnTo>
                    <a:lnTo>
                      <a:pt x="693" y="357"/>
                    </a:lnTo>
                    <a:lnTo>
                      <a:pt x="636" y="388"/>
                    </a:lnTo>
                    <a:lnTo>
                      <a:pt x="578" y="413"/>
                    </a:lnTo>
                    <a:lnTo>
                      <a:pt x="507" y="432"/>
                    </a:lnTo>
                    <a:lnTo>
                      <a:pt x="438" y="440"/>
                    </a:lnTo>
                    <a:lnTo>
                      <a:pt x="370" y="438"/>
                    </a:lnTo>
                    <a:lnTo>
                      <a:pt x="305" y="424"/>
                    </a:lnTo>
                    <a:lnTo>
                      <a:pt x="240" y="405"/>
                    </a:lnTo>
                    <a:lnTo>
                      <a:pt x="178" y="376"/>
                    </a:lnTo>
                    <a:lnTo>
                      <a:pt x="119" y="340"/>
                    </a:lnTo>
                    <a:lnTo>
                      <a:pt x="63" y="298"/>
                    </a:lnTo>
                    <a:lnTo>
                      <a:pt x="9" y="250"/>
                    </a:lnTo>
                    <a:lnTo>
                      <a:pt x="7" y="246"/>
                    </a:lnTo>
                    <a:lnTo>
                      <a:pt x="4" y="242"/>
                    </a:lnTo>
                    <a:lnTo>
                      <a:pt x="0" y="229"/>
                    </a:lnTo>
                    <a:lnTo>
                      <a:pt x="4" y="221"/>
                    </a:lnTo>
                    <a:lnTo>
                      <a:pt x="4" y="221"/>
                    </a:lnTo>
                    <a:lnTo>
                      <a:pt x="4" y="221"/>
                    </a:lnTo>
                    <a:lnTo>
                      <a:pt x="6" y="215"/>
                    </a:lnTo>
                    <a:lnTo>
                      <a:pt x="46" y="167"/>
                    </a:lnTo>
                    <a:lnTo>
                      <a:pt x="90" y="123"/>
                    </a:lnTo>
                    <a:lnTo>
                      <a:pt x="142" y="85"/>
                    </a:lnTo>
                    <a:lnTo>
                      <a:pt x="196" y="54"/>
                    </a:lnTo>
                    <a:lnTo>
                      <a:pt x="251" y="29"/>
                    </a:lnTo>
                    <a:lnTo>
                      <a:pt x="322" y="8"/>
                    </a:lnTo>
                    <a:lnTo>
                      <a:pt x="39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0" name="Freeform 14"/>
              <p:cNvSpPr>
                <a:spLocks/>
              </p:cNvSpPr>
              <p:nvPr/>
            </p:nvSpPr>
            <p:spPr bwMode="auto">
              <a:xfrm>
                <a:off x="6619875" y="1624013"/>
                <a:ext cx="261938" cy="280988"/>
              </a:xfrm>
              <a:custGeom>
                <a:avLst/>
                <a:gdLst>
                  <a:gd name="T0" fmla="*/ 36 w 165"/>
                  <a:gd name="T1" fmla="*/ 0 h 177"/>
                  <a:gd name="T2" fmla="*/ 50 w 165"/>
                  <a:gd name="T3" fmla="*/ 8 h 177"/>
                  <a:gd name="T4" fmla="*/ 157 w 165"/>
                  <a:gd name="T5" fmla="*/ 127 h 177"/>
                  <a:gd name="T6" fmla="*/ 165 w 165"/>
                  <a:gd name="T7" fmla="*/ 142 h 177"/>
                  <a:gd name="T8" fmla="*/ 163 w 165"/>
                  <a:gd name="T9" fmla="*/ 156 h 177"/>
                  <a:gd name="T10" fmla="*/ 155 w 165"/>
                  <a:gd name="T11" fmla="*/ 169 h 177"/>
                  <a:gd name="T12" fmla="*/ 144 w 165"/>
                  <a:gd name="T13" fmla="*/ 177 h 177"/>
                  <a:gd name="T14" fmla="*/ 130 w 165"/>
                  <a:gd name="T15" fmla="*/ 177 h 177"/>
                  <a:gd name="T16" fmla="*/ 117 w 165"/>
                  <a:gd name="T17" fmla="*/ 169 h 177"/>
                  <a:gd name="T18" fmla="*/ 7 w 165"/>
                  <a:gd name="T19" fmla="*/ 50 h 177"/>
                  <a:gd name="T20" fmla="*/ 0 w 165"/>
                  <a:gd name="T21" fmla="*/ 35 h 177"/>
                  <a:gd name="T22" fmla="*/ 2 w 165"/>
                  <a:gd name="T23" fmla="*/ 19 h 177"/>
                  <a:gd name="T24" fmla="*/ 9 w 165"/>
                  <a:gd name="T25" fmla="*/ 8 h 177"/>
                  <a:gd name="T26" fmla="*/ 21 w 165"/>
                  <a:gd name="T27" fmla="*/ 0 h 177"/>
                  <a:gd name="T28" fmla="*/ 36 w 165"/>
                  <a:gd name="T29" fmla="*/ 0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65" h="177">
                    <a:moveTo>
                      <a:pt x="36" y="0"/>
                    </a:moveTo>
                    <a:lnTo>
                      <a:pt x="50" y="8"/>
                    </a:lnTo>
                    <a:lnTo>
                      <a:pt x="157" y="127"/>
                    </a:lnTo>
                    <a:lnTo>
                      <a:pt x="165" y="142"/>
                    </a:lnTo>
                    <a:lnTo>
                      <a:pt x="163" y="156"/>
                    </a:lnTo>
                    <a:lnTo>
                      <a:pt x="155" y="169"/>
                    </a:lnTo>
                    <a:lnTo>
                      <a:pt x="144" y="177"/>
                    </a:lnTo>
                    <a:lnTo>
                      <a:pt x="130" y="177"/>
                    </a:lnTo>
                    <a:lnTo>
                      <a:pt x="117" y="169"/>
                    </a:lnTo>
                    <a:lnTo>
                      <a:pt x="7" y="50"/>
                    </a:lnTo>
                    <a:lnTo>
                      <a:pt x="0" y="35"/>
                    </a:lnTo>
                    <a:lnTo>
                      <a:pt x="2" y="19"/>
                    </a:lnTo>
                    <a:lnTo>
                      <a:pt x="9" y="8"/>
                    </a:lnTo>
                    <a:lnTo>
                      <a:pt x="21" y="0"/>
                    </a:lnTo>
                    <a:lnTo>
                      <a:pt x="3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1" name="Freeform 15"/>
              <p:cNvSpPr>
                <a:spLocks/>
              </p:cNvSpPr>
              <p:nvPr/>
            </p:nvSpPr>
            <p:spPr bwMode="auto">
              <a:xfrm>
                <a:off x="6938963" y="1450975"/>
                <a:ext cx="182563" cy="322263"/>
              </a:xfrm>
              <a:custGeom>
                <a:avLst/>
                <a:gdLst>
                  <a:gd name="T0" fmla="*/ 33 w 115"/>
                  <a:gd name="T1" fmla="*/ 0 h 203"/>
                  <a:gd name="T2" fmla="*/ 44 w 115"/>
                  <a:gd name="T3" fmla="*/ 4 h 203"/>
                  <a:gd name="T4" fmla="*/ 52 w 115"/>
                  <a:gd name="T5" fmla="*/ 15 h 203"/>
                  <a:gd name="T6" fmla="*/ 114 w 115"/>
                  <a:gd name="T7" fmla="*/ 159 h 203"/>
                  <a:gd name="T8" fmla="*/ 115 w 115"/>
                  <a:gd name="T9" fmla="*/ 173 h 203"/>
                  <a:gd name="T10" fmla="*/ 112 w 115"/>
                  <a:gd name="T11" fmla="*/ 186 h 203"/>
                  <a:gd name="T12" fmla="*/ 104 w 115"/>
                  <a:gd name="T13" fmla="*/ 196 h 203"/>
                  <a:gd name="T14" fmla="*/ 92 w 115"/>
                  <a:gd name="T15" fmla="*/ 201 h 203"/>
                  <a:gd name="T16" fmla="*/ 81 w 115"/>
                  <a:gd name="T17" fmla="*/ 203 h 203"/>
                  <a:gd name="T18" fmla="*/ 71 w 115"/>
                  <a:gd name="T19" fmla="*/ 199 h 203"/>
                  <a:gd name="T20" fmla="*/ 64 w 115"/>
                  <a:gd name="T21" fmla="*/ 188 h 203"/>
                  <a:gd name="T22" fmla="*/ 2 w 115"/>
                  <a:gd name="T23" fmla="*/ 44 h 203"/>
                  <a:gd name="T24" fmla="*/ 0 w 115"/>
                  <a:gd name="T25" fmla="*/ 31 h 203"/>
                  <a:gd name="T26" fmla="*/ 2 w 115"/>
                  <a:gd name="T27" fmla="*/ 17 h 203"/>
                  <a:gd name="T28" fmla="*/ 12 w 115"/>
                  <a:gd name="T29" fmla="*/ 7 h 203"/>
                  <a:gd name="T30" fmla="*/ 21 w 115"/>
                  <a:gd name="T31" fmla="*/ 2 h 203"/>
                  <a:gd name="T32" fmla="*/ 33 w 115"/>
                  <a:gd name="T33" fmla="*/ 0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15" h="203">
                    <a:moveTo>
                      <a:pt x="33" y="0"/>
                    </a:moveTo>
                    <a:lnTo>
                      <a:pt x="44" y="4"/>
                    </a:lnTo>
                    <a:lnTo>
                      <a:pt x="52" y="15"/>
                    </a:lnTo>
                    <a:lnTo>
                      <a:pt x="114" y="159"/>
                    </a:lnTo>
                    <a:lnTo>
                      <a:pt x="115" y="173"/>
                    </a:lnTo>
                    <a:lnTo>
                      <a:pt x="112" y="186"/>
                    </a:lnTo>
                    <a:lnTo>
                      <a:pt x="104" y="196"/>
                    </a:lnTo>
                    <a:lnTo>
                      <a:pt x="92" y="201"/>
                    </a:lnTo>
                    <a:lnTo>
                      <a:pt x="81" y="203"/>
                    </a:lnTo>
                    <a:lnTo>
                      <a:pt x="71" y="199"/>
                    </a:lnTo>
                    <a:lnTo>
                      <a:pt x="64" y="188"/>
                    </a:lnTo>
                    <a:lnTo>
                      <a:pt x="2" y="44"/>
                    </a:lnTo>
                    <a:lnTo>
                      <a:pt x="0" y="31"/>
                    </a:lnTo>
                    <a:lnTo>
                      <a:pt x="2" y="17"/>
                    </a:lnTo>
                    <a:lnTo>
                      <a:pt x="12" y="7"/>
                    </a:lnTo>
                    <a:lnTo>
                      <a:pt x="21" y="2"/>
                    </a:lnTo>
                    <a:lnTo>
                      <a:pt x="3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2" name="Freeform 16"/>
              <p:cNvSpPr>
                <a:spLocks/>
              </p:cNvSpPr>
              <p:nvPr/>
            </p:nvSpPr>
            <p:spPr bwMode="auto">
              <a:xfrm>
                <a:off x="7326313" y="1389063"/>
                <a:ext cx="92075" cy="323850"/>
              </a:xfrm>
              <a:custGeom>
                <a:avLst/>
                <a:gdLst>
                  <a:gd name="T0" fmla="*/ 23 w 58"/>
                  <a:gd name="T1" fmla="*/ 0 h 204"/>
                  <a:gd name="T2" fmla="*/ 35 w 58"/>
                  <a:gd name="T3" fmla="*/ 0 h 204"/>
                  <a:gd name="T4" fmla="*/ 46 w 58"/>
                  <a:gd name="T5" fmla="*/ 4 h 204"/>
                  <a:gd name="T6" fmla="*/ 56 w 58"/>
                  <a:gd name="T7" fmla="*/ 14 h 204"/>
                  <a:gd name="T8" fmla="*/ 58 w 58"/>
                  <a:gd name="T9" fmla="*/ 27 h 204"/>
                  <a:gd name="T10" fmla="*/ 58 w 58"/>
                  <a:gd name="T11" fmla="*/ 177 h 204"/>
                  <a:gd name="T12" fmla="*/ 56 w 58"/>
                  <a:gd name="T13" fmla="*/ 190 h 204"/>
                  <a:gd name="T14" fmla="*/ 46 w 58"/>
                  <a:gd name="T15" fmla="*/ 200 h 204"/>
                  <a:gd name="T16" fmla="*/ 35 w 58"/>
                  <a:gd name="T17" fmla="*/ 204 h 204"/>
                  <a:gd name="T18" fmla="*/ 23 w 58"/>
                  <a:gd name="T19" fmla="*/ 204 h 204"/>
                  <a:gd name="T20" fmla="*/ 12 w 58"/>
                  <a:gd name="T21" fmla="*/ 200 h 204"/>
                  <a:gd name="T22" fmla="*/ 4 w 58"/>
                  <a:gd name="T23" fmla="*/ 190 h 204"/>
                  <a:gd name="T24" fmla="*/ 0 w 58"/>
                  <a:gd name="T25" fmla="*/ 177 h 204"/>
                  <a:gd name="T26" fmla="*/ 0 w 58"/>
                  <a:gd name="T27" fmla="*/ 27 h 204"/>
                  <a:gd name="T28" fmla="*/ 4 w 58"/>
                  <a:gd name="T29" fmla="*/ 14 h 204"/>
                  <a:gd name="T30" fmla="*/ 12 w 58"/>
                  <a:gd name="T31" fmla="*/ 4 h 204"/>
                  <a:gd name="T32" fmla="*/ 23 w 58"/>
                  <a:gd name="T33" fmla="*/ 0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8" h="204">
                    <a:moveTo>
                      <a:pt x="23" y="0"/>
                    </a:moveTo>
                    <a:lnTo>
                      <a:pt x="35" y="0"/>
                    </a:lnTo>
                    <a:lnTo>
                      <a:pt x="46" y="4"/>
                    </a:lnTo>
                    <a:lnTo>
                      <a:pt x="56" y="14"/>
                    </a:lnTo>
                    <a:lnTo>
                      <a:pt x="58" y="27"/>
                    </a:lnTo>
                    <a:lnTo>
                      <a:pt x="58" y="177"/>
                    </a:lnTo>
                    <a:lnTo>
                      <a:pt x="56" y="190"/>
                    </a:lnTo>
                    <a:lnTo>
                      <a:pt x="46" y="200"/>
                    </a:lnTo>
                    <a:lnTo>
                      <a:pt x="35" y="204"/>
                    </a:lnTo>
                    <a:lnTo>
                      <a:pt x="23" y="204"/>
                    </a:lnTo>
                    <a:lnTo>
                      <a:pt x="12" y="200"/>
                    </a:lnTo>
                    <a:lnTo>
                      <a:pt x="4" y="190"/>
                    </a:lnTo>
                    <a:lnTo>
                      <a:pt x="0" y="177"/>
                    </a:lnTo>
                    <a:lnTo>
                      <a:pt x="0" y="27"/>
                    </a:lnTo>
                    <a:lnTo>
                      <a:pt x="4" y="14"/>
                    </a:lnTo>
                    <a:lnTo>
                      <a:pt x="12" y="4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3" name="Freeform 17"/>
              <p:cNvSpPr>
                <a:spLocks/>
              </p:cNvSpPr>
              <p:nvPr/>
            </p:nvSpPr>
            <p:spPr bwMode="auto">
              <a:xfrm>
                <a:off x="7616825" y="1450975"/>
                <a:ext cx="192088" cy="322263"/>
              </a:xfrm>
              <a:custGeom>
                <a:avLst/>
                <a:gdLst>
                  <a:gd name="T0" fmla="*/ 88 w 121"/>
                  <a:gd name="T1" fmla="*/ 0 h 203"/>
                  <a:gd name="T2" fmla="*/ 99 w 121"/>
                  <a:gd name="T3" fmla="*/ 2 h 203"/>
                  <a:gd name="T4" fmla="*/ 111 w 121"/>
                  <a:gd name="T5" fmla="*/ 7 h 203"/>
                  <a:gd name="T6" fmla="*/ 119 w 121"/>
                  <a:gd name="T7" fmla="*/ 17 h 203"/>
                  <a:gd name="T8" fmla="*/ 121 w 121"/>
                  <a:gd name="T9" fmla="*/ 31 h 203"/>
                  <a:gd name="T10" fmla="*/ 119 w 121"/>
                  <a:gd name="T11" fmla="*/ 44 h 203"/>
                  <a:gd name="T12" fmla="*/ 51 w 121"/>
                  <a:gd name="T13" fmla="*/ 188 h 203"/>
                  <a:gd name="T14" fmla="*/ 44 w 121"/>
                  <a:gd name="T15" fmla="*/ 199 h 203"/>
                  <a:gd name="T16" fmla="*/ 32 w 121"/>
                  <a:gd name="T17" fmla="*/ 203 h 203"/>
                  <a:gd name="T18" fmla="*/ 21 w 121"/>
                  <a:gd name="T19" fmla="*/ 201 h 203"/>
                  <a:gd name="T20" fmla="*/ 9 w 121"/>
                  <a:gd name="T21" fmla="*/ 196 h 203"/>
                  <a:gd name="T22" fmla="*/ 2 w 121"/>
                  <a:gd name="T23" fmla="*/ 186 h 203"/>
                  <a:gd name="T24" fmla="*/ 0 w 121"/>
                  <a:gd name="T25" fmla="*/ 173 h 203"/>
                  <a:gd name="T26" fmla="*/ 2 w 121"/>
                  <a:gd name="T27" fmla="*/ 159 h 203"/>
                  <a:gd name="T28" fmla="*/ 69 w 121"/>
                  <a:gd name="T29" fmla="*/ 15 h 203"/>
                  <a:gd name="T30" fmla="*/ 76 w 121"/>
                  <a:gd name="T31" fmla="*/ 4 h 203"/>
                  <a:gd name="T32" fmla="*/ 88 w 121"/>
                  <a:gd name="T33" fmla="*/ 0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21" h="203">
                    <a:moveTo>
                      <a:pt x="88" y="0"/>
                    </a:moveTo>
                    <a:lnTo>
                      <a:pt x="99" y="2"/>
                    </a:lnTo>
                    <a:lnTo>
                      <a:pt x="111" y="7"/>
                    </a:lnTo>
                    <a:lnTo>
                      <a:pt x="119" y="17"/>
                    </a:lnTo>
                    <a:lnTo>
                      <a:pt x="121" y="31"/>
                    </a:lnTo>
                    <a:lnTo>
                      <a:pt x="119" y="44"/>
                    </a:lnTo>
                    <a:lnTo>
                      <a:pt x="51" y="188"/>
                    </a:lnTo>
                    <a:lnTo>
                      <a:pt x="44" y="199"/>
                    </a:lnTo>
                    <a:lnTo>
                      <a:pt x="32" y="203"/>
                    </a:lnTo>
                    <a:lnTo>
                      <a:pt x="21" y="201"/>
                    </a:lnTo>
                    <a:lnTo>
                      <a:pt x="9" y="196"/>
                    </a:lnTo>
                    <a:lnTo>
                      <a:pt x="2" y="186"/>
                    </a:lnTo>
                    <a:lnTo>
                      <a:pt x="0" y="173"/>
                    </a:lnTo>
                    <a:lnTo>
                      <a:pt x="2" y="159"/>
                    </a:lnTo>
                    <a:lnTo>
                      <a:pt x="69" y="15"/>
                    </a:lnTo>
                    <a:lnTo>
                      <a:pt x="76" y="4"/>
                    </a:lnTo>
                    <a:lnTo>
                      <a:pt x="8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4" name="Freeform 18"/>
              <p:cNvSpPr>
                <a:spLocks/>
              </p:cNvSpPr>
              <p:nvPr/>
            </p:nvSpPr>
            <p:spPr bwMode="auto">
              <a:xfrm>
                <a:off x="7869238" y="1597025"/>
                <a:ext cx="265113" cy="280988"/>
              </a:xfrm>
              <a:custGeom>
                <a:avLst/>
                <a:gdLst>
                  <a:gd name="T0" fmla="*/ 133 w 167"/>
                  <a:gd name="T1" fmla="*/ 0 h 177"/>
                  <a:gd name="T2" fmla="*/ 146 w 167"/>
                  <a:gd name="T3" fmla="*/ 0 h 177"/>
                  <a:gd name="T4" fmla="*/ 159 w 167"/>
                  <a:gd name="T5" fmla="*/ 8 h 177"/>
                  <a:gd name="T6" fmla="*/ 167 w 167"/>
                  <a:gd name="T7" fmla="*/ 21 h 177"/>
                  <a:gd name="T8" fmla="*/ 167 w 167"/>
                  <a:gd name="T9" fmla="*/ 34 h 177"/>
                  <a:gd name="T10" fmla="*/ 159 w 167"/>
                  <a:gd name="T11" fmla="*/ 50 h 177"/>
                  <a:gd name="T12" fmla="*/ 50 w 167"/>
                  <a:gd name="T13" fmla="*/ 169 h 177"/>
                  <a:gd name="T14" fmla="*/ 35 w 167"/>
                  <a:gd name="T15" fmla="*/ 177 h 177"/>
                  <a:gd name="T16" fmla="*/ 21 w 167"/>
                  <a:gd name="T17" fmla="*/ 177 h 177"/>
                  <a:gd name="T18" fmla="*/ 10 w 167"/>
                  <a:gd name="T19" fmla="*/ 169 h 177"/>
                  <a:gd name="T20" fmla="*/ 2 w 167"/>
                  <a:gd name="T21" fmla="*/ 157 h 177"/>
                  <a:gd name="T22" fmla="*/ 0 w 167"/>
                  <a:gd name="T23" fmla="*/ 142 h 177"/>
                  <a:gd name="T24" fmla="*/ 8 w 167"/>
                  <a:gd name="T25" fmla="*/ 129 h 177"/>
                  <a:gd name="T26" fmla="*/ 119 w 167"/>
                  <a:gd name="T27" fmla="*/ 8 h 177"/>
                  <a:gd name="T28" fmla="*/ 133 w 167"/>
                  <a:gd name="T29" fmla="*/ 0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67" h="177">
                    <a:moveTo>
                      <a:pt x="133" y="0"/>
                    </a:moveTo>
                    <a:lnTo>
                      <a:pt x="146" y="0"/>
                    </a:lnTo>
                    <a:lnTo>
                      <a:pt x="159" y="8"/>
                    </a:lnTo>
                    <a:lnTo>
                      <a:pt x="167" y="21"/>
                    </a:lnTo>
                    <a:lnTo>
                      <a:pt x="167" y="34"/>
                    </a:lnTo>
                    <a:lnTo>
                      <a:pt x="159" y="50"/>
                    </a:lnTo>
                    <a:lnTo>
                      <a:pt x="50" y="169"/>
                    </a:lnTo>
                    <a:lnTo>
                      <a:pt x="35" y="177"/>
                    </a:lnTo>
                    <a:lnTo>
                      <a:pt x="21" y="177"/>
                    </a:lnTo>
                    <a:lnTo>
                      <a:pt x="10" y="169"/>
                    </a:lnTo>
                    <a:lnTo>
                      <a:pt x="2" y="157"/>
                    </a:lnTo>
                    <a:lnTo>
                      <a:pt x="0" y="142"/>
                    </a:lnTo>
                    <a:lnTo>
                      <a:pt x="8" y="129"/>
                    </a:lnTo>
                    <a:lnTo>
                      <a:pt x="119" y="8"/>
                    </a:lnTo>
                    <a:lnTo>
                      <a:pt x="13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5" name="Freeform 19"/>
              <p:cNvSpPr>
                <a:spLocks noEditPoints="1"/>
              </p:cNvSpPr>
              <p:nvPr/>
            </p:nvSpPr>
            <p:spPr bwMode="auto">
              <a:xfrm>
                <a:off x="7085013" y="1879600"/>
                <a:ext cx="574675" cy="569913"/>
              </a:xfrm>
              <a:custGeom>
                <a:avLst/>
                <a:gdLst>
                  <a:gd name="T0" fmla="*/ 181 w 362"/>
                  <a:gd name="T1" fmla="*/ 104 h 359"/>
                  <a:gd name="T2" fmla="*/ 162 w 362"/>
                  <a:gd name="T3" fmla="*/ 108 h 359"/>
                  <a:gd name="T4" fmla="*/ 143 w 362"/>
                  <a:gd name="T5" fmla="*/ 116 h 359"/>
                  <a:gd name="T6" fmla="*/ 137 w 362"/>
                  <a:gd name="T7" fmla="*/ 116 h 359"/>
                  <a:gd name="T8" fmla="*/ 129 w 362"/>
                  <a:gd name="T9" fmla="*/ 116 h 359"/>
                  <a:gd name="T10" fmla="*/ 123 w 362"/>
                  <a:gd name="T11" fmla="*/ 119 h 359"/>
                  <a:gd name="T12" fmla="*/ 116 w 362"/>
                  <a:gd name="T13" fmla="*/ 123 h 359"/>
                  <a:gd name="T14" fmla="*/ 112 w 362"/>
                  <a:gd name="T15" fmla="*/ 129 h 359"/>
                  <a:gd name="T16" fmla="*/ 110 w 362"/>
                  <a:gd name="T17" fmla="*/ 137 h 359"/>
                  <a:gd name="T18" fmla="*/ 108 w 362"/>
                  <a:gd name="T19" fmla="*/ 144 h 359"/>
                  <a:gd name="T20" fmla="*/ 108 w 362"/>
                  <a:gd name="T21" fmla="*/ 150 h 359"/>
                  <a:gd name="T22" fmla="*/ 110 w 362"/>
                  <a:gd name="T23" fmla="*/ 156 h 359"/>
                  <a:gd name="T24" fmla="*/ 108 w 362"/>
                  <a:gd name="T25" fmla="*/ 167 h 359"/>
                  <a:gd name="T26" fmla="*/ 106 w 362"/>
                  <a:gd name="T27" fmla="*/ 179 h 359"/>
                  <a:gd name="T28" fmla="*/ 110 w 362"/>
                  <a:gd name="T29" fmla="*/ 204 h 359"/>
                  <a:gd name="T30" fmla="*/ 121 w 362"/>
                  <a:gd name="T31" fmla="*/ 223 h 359"/>
                  <a:gd name="T32" fmla="*/ 137 w 362"/>
                  <a:gd name="T33" fmla="*/ 240 h 359"/>
                  <a:gd name="T34" fmla="*/ 158 w 362"/>
                  <a:gd name="T35" fmla="*/ 250 h 359"/>
                  <a:gd name="T36" fmla="*/ 181 w 362"/>
                  <a:gd name="T37" fmla="*/ 254 h 359"/>
                  <a:gd name="T38" fmla="*/ 206 w 362"/>
                  <a:gd name="T39" fmla="*/ 250 h 359"/>
                  <a:gd name="T40" fmla="*/ 225 w 362"/>
                  <a:gd name="T41" fmla="*/ 240 h 359"/>
                  <a:gd name="T42" fmla="*/ 242 w 362"/>
                  <a:gd name="T43" fmla="*/ 223 h 359"/>
                  <a:gd name="T44" fmla="*/ 252 w 362"/>
                  <a:gd name="T45" fmla="*/ 204 h 359"/>
                  <a:gd name="T46" fmla="*/ 256 w 362"/>
                  <a:gd name="T47" fmla="*/ 179 h 359"/>
                  <a:gd name="T48" fmla="*/ 252 w 362"/>
                  <a:gd name="T49" fmla="*/ 156 h 359"/>
                  <a:gd name="T50" fmla="*/ 242 w 362"/>
                  <a:gd name="T51" fmla="*/ 135 h 359"/>
                  <a:gd name="T52" fmla="*/ 225 w 362"/>
                  <a:gd name="T53" fmla="*/ 119 h 359"/>
                  <a:gd name="T54" fmla="*/ 206 w 362"/>
                  <a:gd name="T55" fmla="*/ 108 h 359"/>
                  <a:gd name="T56" fmla="*/ 181 w 362"/>
                  <a:gd name="T57" fmla="*/ 104 h 359"/>
                  <a:gd name="T58" fmla="*/ 181 w 362"/>
                  <a:gd name="T59" fmla="*/ 0 h 359"/>
                  <a:gd name="T60" fmla="*/ 223 w 362"/>
                  <a:gd name="T61" fmla="*/ 4 h 359"/>
                  <a:gd name="T62" fmla="*/ 262 w 362"/>
                  <a:gd name="T63" fmla="*/ 18 h 359"/>
                  <a:gd name="T64" fmla="*/ 294 w 362"/>
                  <a:gd name="T65" fmla="*/ 39 h 359"/>
                  <a:gd name="T66" fmla="*/ 323 w 362"/>
                  <a:gd name="T67" fmla="*/ 68 h 359"/>
                  <a:gd name="T68" fmla="*/ 344 w 362"/>
                  <a:gd name="T69" fmla="*/ 100 h 359"/>
                  <a:gd name="T70" fmla="*/ 358 w 362"/>
                  <a:gd name="T71" fmla="*/ 139 h 359"/>
                  <a:gd name="T72" fmla="*/ 362 w 362"/>
                  <a:gd name="T73" fmla="*/ 179 h 359"/>
                  <a:gd name="T74" fmla="*/ 358 w 362"/>
                  <a:gd name="T75" fmla="*/ 221 h 359"/>
                  <a:gd name="T76" fmla="*/ 344 w 362"/>
                  <a:gd name="T77" fmla="*/ 260 h 359"/>
                  <a:gd name="T78" fmla="*/ 323 w 362"/>
                  <a:gd name="T79" fmla="*/ 292 h 359"/>
                  <a:gd name="T80" fmla="*/ 294 w 362"/>
                  <a:gd name="T81" fmla="*/ 321 h 359"/>
                  <a:gd name="T82" fmla="*/ 262 w 362"/>
                  <a:gd name="T83" fmla="*/ 342 h 359"/>
                  <a:gd name="T84" fmla="*/ 223 w 362"/>
                  <a:gd name="T85" fmla="*/ 356 h 359"/>
                  <a:gd name="T86" fmla="*/ 181 w 362"/>
                  <a:gd name="T87" fmla="*/ 359 h 359"/>
                  <a:gd name="T88" fmla="*/ 141 w 362"/>
                  <a:gd name="T89" fmla="*/ 356 h 359"/>
                  <a:gd name="T90" fmla="*/ 102 w 362"/>
                  <a:gd name="T91" fmla="*/ 342 h 359"/>
                  <a:gd name="T92" fmla="*/ 70 w 362"/>
                  <a:gd name="T93" fmla="*/ 321 h 359"/>
                  <a:gd name="T94" fmla="*/ 41 w 362"/>
                  <a:gd name="T95" fmla="*/ 292 h 359"/>
                  <a:gd name="T96" fmla="*/ 20 w 362"/>
                  <a:gd name="T97" fmla="*/ 260 h 359"/>
                  <a:gd name="T98" fmla="*/ 6 w 362"/>
                  <a:gd name="T99" fmla="*/ 221 h 359"/>
                  <a:gd name="T100" fmla="*/ 0 w 362"/>
                  <a:gd name="T101" fmla="*/ 179 h 359"/>
                  <a:gd name="T102" fmla="*/ 6 w 362"/>
                  <a:gd name="T103" fmla="*/ 139 h 359"/>
                  <a:gd name="T104" fmla="*/ 20 w 362"/>
                  <a:gd name="T105" fmla="*/ 100 h 359"/>
                  <a:gd name="T106" fmla="*/ 41 w 362"/>
                  <a:gd name="T107" fmla="*/ 68 h 359"/>
                  <a:gd name="T108" fmla="*/ 70 w 362"/>
                  <a:gd name="T109" fmla="*/ 39 h 359"/>
                  <a:gd name="T110" fmla="*/ 102 w 362"/>
                  <a:gd name="T111" fmla="*/ 18 h 359"/>
                  <a:gd name="T112" fmla="*/ 141 w 362"/>
                  <a:gd name="T113" fmla="*/ 4 h 359"/>
                  <a:gd name="T114" fmla="*/ 181 w 362"/>
                  <a:gd name="T115" fmla="*/ 0 h 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362" h="359">
                    <a:moveTo>
                      <a:pt x="181" y="104"/>
                    </a:moveTo>
                    <a:lnTo>
                      <a:pt x="162" y="108"/>
                    </a:lnTo>
                    <a:lnTo>
                      <a:pt x="143" y="116"/>
                    </a:lnTo>
                    <a:lnTo>
                      <a:pt x="137" y="116"/>
                    </a:lnTo>
                    <a:lnTo>
                      <a:pt x="129" y="116"/>
                    </a:lnTo>
                    <a:lnTo>
                      <a:pt x="123" y="119"/>
                    </a:lnTo>
                    <a:lnTo>
                      <a:pt x="116" y="123"/>
                    </a:lnTo>
                    <a:lnTo>
                      <a:pt x="112" y="129"/>
                    </a:lnTo>
                    <a:lnTo>
                      <a:pt x="110" y="137"/>
                    </a:lnTo>
                    <a:lnTo>
                      <a:pt x="108" y="144"/>
                    </a:lnTo>
                    <a:lnTo>
                      <a:pt x="108" y="150"/>
                    </a:lnTo>
                    <a:lnTo>
                      <a:pt x="110" y="156"/>
                    </a:lnTo>
                    <a:lnTo>
                      <a:pt x="108" y="167"/>
                    </a:lnTo>
                    <a:lnTo>
                      <a:pt x="106" y="179"/>
                    </a:lnTo>
                    <a:lnTo>
                      <a:pt x="110" y="204"/>
                    </a:lnTo>
                    <a:lnTo>
                      <a:pt x="121" y="223"/>
                    </a:lnTo>
                    <a:lnTo>
                      <a:pt x="137" y="240"/>
                    </a:lnTo>
                    <a:lnTo>
                      <a:pt x="158" y="250"/>
                    </a:lnTo>
                    <a:lnTo>
                      <a:pt x="181" y="254"/>
                    </a:lnTo>
                    <a:lnTo>
                      <a:pt x="206" y="250"/>
                    </a:lnTo>
                    <a:lnTo>
                      <a:pt x="225" y="240"/>
                    </a:lnTo>
                    <a:lnTo>
                      <a:pt x="242" y="223"/>
                    </a:lnTo>
                    <a:lnTo>
                      <a:pt x="252" y="204"/>
                    </a:lnTo>
                    <a:lnTo>
                      <a:pt x="256" y="179"/>
                    </a:lnTo>
                    <a:lnTo>
                      <a:pt x="252" y="156"/>
                    </a:lnTo>
                    <a:lnTo>
                      <a:pt x="242" y="135"/>
                    </a:lnTo>
                    <a:lnTo>
                      <a:pt x="225" y="119"/>
                    </a:lnTo>
                    <a:lnTo>
                      <a:pt x="206" y="108"/>
                    </a:lnTo>
                    <a:lnTo>
                      <a:pt x="181" y="104"/>
                    </a:lnTo>
                    <a:close/>
                    <a:moveTo>
                      <a:pt x="181" y="0"/>
                    </a:moveTo>
                    <a:lnTo>
                      <a:pt x="223" y="4"/>
                    </a:lnTo>
                    <a:lnTo>
                      <a:pt x="262" y="18"/>
                    </a:lnTo>
                    <a:lnTo>
                      <a:pt x="294" y="39"/>
                    </a:lnTo>
                    <a:lnTo>
                      <a:pt x="323" y="68"/>
                    </a:lnTo>
                    <a:lnTo>
                      <a:pt x="344" y="100"/>
                    </a:lnTo>
                    <a:lnTo>
                      <a:pt x="358" y="139"/>
                    </a:lnTo>
                    <a:lnTo>
                      <a:pt x="362" y="179"/>
                    </a:lnTo>
                    <a:lnTo>
                      <a:pt x="358" y="221"/>
                    </a:lnTo>
                    <a:lnTo>
                      <a:pt x="344" y="260"/>
                    </a:lnTo>
                    <a:lnTo>
                      <a:pt x="323" y="292"/>
                    </a:lnTo>
                    <a:lnTo>
                      <a:pt x="294" y="321"/>
                    </a:lnTo>
                    <a:lnTo>
                      <a:pt x="262" y="342"/>
                    </a:lnTo>
                    <a:lnTo>
                      <a:pt x="223" y="356"/>
                    </a:lnTo>
                    <a:lnTo>
                      <a:pt x="181" y="359"/>
                    </a:lnTo>
                    <a:lnTo>
                      <a:pt x="141" y="356"/>
                    </a:lnTo>
                    <a:lnTo>
                      <a:pt x="102" y="342"/>
                    </a:lnTo>
                    <a:lnTo>
                      <a:pt x="70" y="321"/>
                    </a:lnTo>
                    <a:lnTo>
                      <a:pt x="41" y="292"/>
                    </a:lnTo>
                    <a:lnTo>
                      <a:pt x="20" y="260"/>
                    </a:lnTo>
                    <a:lnTo>
                      <a:pt x="6" y="221"/>
                    </a:lnTo>
                    <a:lnTo>
                      <a:pt x="0" y="179"/>
                    </a:lnTo>
                    <a:lnTo>
                      <a:pt x="6" y="139"/>
                    </a:lnTo>
                    <a:lnTo>
                      <a:pt x="20" y="100"/>
                    </a:lnTo>
                    <a:lnTo>
                      <a:pt x="41" y="68"/>
                    </a:lnTo>
                    <a:lnTo>
                      <a:pt x="70" y="39"/>
                    </a:lnTo>
                    <a:lnTo>
                      <a:pt x="102" y="18"/>
                    </a:lnTo>
                    <a:lnTo>
                      <a:pt x="141" y="4"/>
                    </a:lnTo>
                    <a:lnTo>
                      <a:pt x="18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6" name="Freeform 20"/>
              <p:cNvSpPr>
                <a:spLocks/>
              </p:cNvSpPr>
              <p:nvPr/>
            </p:nvSpPr>
            <p:spPr bwMode="auto">
              <a:xfrm>
                <a:off x="7302500" y="2093913"/>
                <a:ext cx="139700" cy="139700"/>
              </a:xfrm>
              <a:custGeom>
                <a:avLst/>
                <a:gdLst>
                  <a:gd name="T0" fmla="*/ 44 w 88"/>
                  <a:gd name="T1" fmla="*/ 0 h 88"/>
                  <a:gd name="T2" fmla="*/ 61 w 88"/>
                  <a:gd name="T3" fmla="*/ 4 h 88"/>
                  <a:gd name="T4" fmla="*/ 77 w 88"/>
                  <a:gd name="T5" fmla="*/ 13 h 88"/>
                  <a:gd name="T6" fmla="*/ 84 w 88"/>
                  <a:gd name="T7" fmla="*/ 27 h 88"/>
                  <a:gd name="T8" fmla="*/ 88 w 88"/>
                  <a:gd name="T9" fmla="*/ 44 h 88"/>
                  <a:gd name="T10" fmla="*/ 84 w 88"/>
                  <a:gd name="T11" fmla="*/ 61 h 88"/>
                  <a:gd name="T12" fmla="*/ 77 w 88"/>
                  <a:gd name="T13" fmla="*/ 77 h 88"/>
                  <a:gd name="T14" fmla="*/ 61 w 88"/>
                  <a:gd name="T15" fmla="*/ 86 h 88"/>
                  <a:gd name="T16" fmla="*/ 44 w 88"/>
                  <a:gd name="T17" fmla="*/ 88 h 88"/>
                  <a:gd name="T18" fmla="*/ 27 w 88"/>
                  <a:gd name="T19" fmla="*/ 86 h 88"/>
                  <a:gd name="T20" fmla="*/ 13 w 88"/>
                  <a:gd name="T21" fmla="*/ 77 h 88"/>
                  <a:gd name="T22" fmla="*/ 4 w 88"/>
                  <a:gd name="T23" fmla="*/ 61 h 88"/>
                  <a:gd name="T24" fmla="*/ 0 w 88"/>
                  <a:gd name="T25" fmla="*/ 44 h 88"/>
                  <a:gd name="T26" fmla="*/ 2 w 88"/>
                  <a:gd name="T27" fmla="*/ 38 h 88"/>
                  <a:gd name="T28" fmla="*/ 9 w 88"/>
                  <a:gd name="T29" fmla="*/ 36 h 88"/>
                  <a:gd name="T30" fmla="*/ 17 w 88"/>
                  <a:gd name="T31" fmla="*/ 32 h 88"/>
                  <a:gd name="T32" fmla="*/ 25 w 88"/>
                  <a:gd name="T33" fmla="*/ 27 h 88"/>
                  <a:gd name="T34" fmla="*/ 29 w 88"/>
                  <a:gd name="T35" fmla="*/ 19 h 88"/>
                  <a:gd name="T36" fmla="*/ 31 w 88"/>
                  <a:gd name="T37" fmla="*/ 9 h 88"/>
                  <a:gd name="T38" fmla="*/ 29 w 88"/>
                  <a:gd name="T39" fmla="*/ 4 h 88"/>
                  <a:gd name="T40" fmla="*/ 36 w 88"/>
                  <a:gd name="T41" fmla="*/ 2 h 88"/>
                  <a:gd name="T42" fmla="*/ 44 w 88"/>
                  <a:gd name="T43" fmla="*/ 0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8" h="88">
                    <a:moveTo>
                      <a:pt x="44" y="0"/>
                    </a:moveTo>
                    <a:lnTo>
                      <a:pt x="61" y="4"/>
                    </a:lnTo>
                    <a:lnTo>
                      <a:pt x="77" y="13"/>
                    </a:lnTo>
                    <a:lnTo>
                      <a:pt x="84" y="27"/>
                    </a:lnTo>
                    <a:lnTo>
                      <a:pt x="88" y="44"/>
                    </a:lnTo>
                    <a:lnTo>
                      <a:pt x="84" y="61"/>
                    </a:lnTo>
                    <a:lnTo>
                      <a:pt x="77" y="77"/>
                    </a:lnTo>
                    <a:lnTo>
                      <a:pt x="61" y="86"/>
                    </a:lnTo>
                    <a:lnTo>
                      <a:pt x="44" y="88"/>
                    </a:lnTo>
                    <a:lnTo>
                      <a:pt x="27" y="86"/>
                    </a:lnTo>
                    <a:lnTo>
                      <a:pt x="13" y="77"/>
                    </a:lnTo>
                    <a:lnTo>
                      <a:pt x="4" y="61"/>
                    </a:lnTo>
                    <a:lnTo>
                      <a:pt x="0" y="44"/>
                    </a:lnTo>
                    <a:lnTo>
                      <a:pt x="2" y="38"/>
                    </a:lnTo>
                    <a:lnTo>
                      <a:pt x="9" y="36"/>
                    </a:lnTo>
                    <a:lnTo>
                      <a:pt x="17" y="32"/>
                    </a:lnTo>
                    <a:lnTo>
                      <a:pt x="25" y="27"/>
                    </a:lnTo>
                    <a:lnTo>
                      <a:pt x="29" y="19"/>
                    </a:lnTo>
                    <a:lnTo>
                      <a:pt x="31" y="9"/>
                    </a:lnTo>
                    <a:lnTo>
                      <a:pt x="29" y="4"/>
                    </a:lnTo>
                    <a:lnTo>
                      <a:pt x="36" y="2"/>
                    </a:lnTo>
                    <a:lnTo>
                      <a:pt x="4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87" name="Freeform 21"/>
            <p:cNvSpPr>
              <a:spLocks/>
            </p:cNvSpPr>
            <p:nvPr/>
          </p:nvSpPr>
          <p:spPr bwMode="auto">
            <a:xfrm>
              <a:off x="8284023" y="5054305"/>
              <a:ext cx="496381" cy="394487"/>
            </a:xfrm>
            <a:custGeom>
              <a:avLst/>
              <a:gdLst>
                <a:gd name="T0" fmla="*/ 499 w 872"/>
                <a:gd name="T1" fmla="*/ 6 h 693"/>
                <a:gd name="T2" fmla="*/ 530 w 872"/>
                <a:gd name="T3" fmla="*/ 19 h 693"/>
                <a:gd name="T4" fmla="*/ 597 w 872"/>
                <a:gd name="T5" fmla="*/ 25 h 693"/>
                <a:gd name="T6" fmla="*/ 630 w 872"/>
                <a:gd name="T7" fmla="*/ 58 h 693"/>
                <a:gd name="T8" fmla="*/ 655 w 872"/>
                <a:gd name="T9" fmla="*/ 71 h 693"/>
                <a:gd name="T10" fmla="*/ 710 w 872"/>
                <a:gd name="T11" fmla="*/ 102 h 693"/>
                <a:gd name="T12" fmla="*/ 743 w 872"/>
                <a:gd name="T13" fmla="*/ 133 h 693"/>
                <a:gd name="T14" fmla="*/ 774 w 872"/>
                <a:gd name="T15" fmla="*/ 161 h 693"/>
                <a:gd name="T16" fmla="*/ 793 w 872"/>
                <a:gd name="T17" fmla="*/ 205 h 693"/>
                <a:gd name="T18" fmla="*/ 829 w 872"/>
                <a:gd name="T19" fmla="*/ 252 h 693"/>
                <a:gd name="T20" fmla="*/ 845 w 872"/>
                <a:gd name="T21" fmla="*/ 317 h 693"/>
                <a:gd name="T22" fmla="*/ 858 w 872"/>
                <a:gd name="T23" fmla="*/ 355 h 693"/>
                <a:gd name="T24" fmla="*/ 872 w 872"/>
                <a:gd name="T25" fmla="*/ 428 h 693"/>
                <a:gd name="T26" fmla="*/ 852 w 872"/>
                <a:gd name="T27" fmla="*/ 436 h 693"/>
                <a:gd name="T28" fmla="*/ 827 w 872"/>
                <a:gd name="T29" fmla="*/ 467 h 693"/>
                <a:gd name="T30" fmla="*/ 789 w 872"/>
                <a:gd name="T31" fmla="*/ 513 h 693"/>
                <a:gd name="T32" fmla="*/ 753 w 872"/>
                <a:gd name="T33" fmla="*/ 522 h 693"/>
                <a:gd name="T34" fmla="*/ 722 w 872"/>
                <a:gd name="T35" fmla="*/ 555 h 693"/>
                <a:gd name="T36" fmla="*/ 670 w 872"/>
                <a:gd name="T37" fmla="*/ 563 h 693"/>
                <a:gd name="T38" fmla="*/ 641 w 872"/>
                <a:gd name="T39" fmla="*/ 555 h 693"/>
                <a:gd name="T40" fmla="*/ 612 w 872"/>
                <a:gd name="T41" fmla="*/ 566 h 693"/>
                <a:gd name="T42" fmla="*/ 601 w 872"/>
                <a:gd name="T43" fmla="*/ 586 h 693"/>
                <a:gd name="T44" fmla="*/ 626 w 872"/>
                <a:gd name="T45" fmla="*/ 634 h 693"/>
                <a:gd name="T46" fmla="*/ 641 w 872"/>
                <a:gd name="T47" fmla="*/ 666 h 693"/>
                <a:gd name="T48" fmla="*/ 620 w 872"/>
                <a:gd name="T49" fmla="*/ 691 h 693"/>
                <a:gd name="T50" fmla="*/ 582 w 872"/>
                <a:gd name="T51" fmla="*/ 678 h 693"/>
                <a:gd name="T52" fmla="*/ 526 w 872"/>
                <a:gd name="T53" fmla="*/ 628 h 693"/>
                <a:gd name="T54" fmla="*/ 480 w 872"/>
                <a:gd name="T55" fmla="*/ 576 h 693"/>
                <a:gd name="T56" fmla="*/ 468 w 872"/>
                <a:gd name="T57" fmla="*/ 561 h 693"/>
                <a:gd name="T58" fmla="*/ 451 w 872"/>
                <a:gd name="T59" fmla="*/ 545 h 693"/>
                <a:gd name="T60" fmla="*/ 401 w 872"/>
                <a:gd name="T61" fmla="*/ 564 h 693"/>
                <a:gd name="T62" fmla="*/ 313 w 872"/>
                <a:gd name="T63" fmla="*/ 572 h 693"/>
                <a:gd name="T64" fmla="*/ 232 w 872"/>
                <a:gd name="T65" fmla="*/ 536 h 693"/>
                <a:gd name="T66" fmla="*/ 201 w 872"/>
                <a:gd name="T67" fmla="*/ 484 h 693"/>
                <a:gd name="T68" fmla="*/ 163 w 872"/>
                <a:gd name="T69" fmla="*/ 486 h 693"/>
                <a:gd name="T70" fmla="*/ 138 w 872"/>
                <a:gd name="T71" fmla="*/ 478 h 693"/>
                <a:gd name="T72" fmla="*/ 113 w 872"/>
                <a:gd name="T73" fmla="*/ 478 h 693"/>
                <a:gd name="T74" fmla="*/ 46 w 872"/>
                <a:gd name="T75" fmla="*/ 455 h 693"/>
                <a:gd name="T76" fmla="*/ 19 w 872"/>
                <a:gd name="T77" fmla="*/ 411 h 693"/>
                <a:gd name="T78" fmla="*/ 17 w 872"/>
                <a:gd name="T79" fmla="*/ 386 h 693"/>
                <a:gd name="T80" fmla="*/ 2 w 872"/>
                <a:gd name="T81" fmla="*/ 330 h 693"/>
                <a:gd name="T82" fmla="*/ 9 w 872"/>
                <a:gd name="T83" fmla="*/ 296 h 693"/>
                <a:gd name="T84" fmla="*/ 17 w 872"/>
                <a:gd name="T85" fmla="*/ 230 h 693"/>
                <a:gd name="T86" fmla="*/ 44 w 872"/>
                <a:gd name="T87" fmla="*/ 192 h 693"/>
                <a:gd name="T88" fmla="*/ 55 w 872"/>
                <a:gd name="T89" fmla="*/ 146 h 693"/>
                <a:gd name="T90" fmla="*/ 103 w 872"/>
                <a:gd name="T91" fmla="*/ 109 h 693"/>
                <a:gd name="T92" fmla="*/ 144 w 872"/>
                <a:gd name="T93" fmla="*/ 96 h 693"/>
                <a:gd name="T94" fmla="*/ 184 w 872"/>
                <a:gd name="T95" fmla="*/ 56 h 693"/>
                <a:gd name="T96" fmla="*/ 253 w 872"/>
                <a:gd name="T97" fmla="*/ 29 h 693"/>
                <a:gd name="T98" fmla="*/ 301 w 872"/>
                <a:gd name="T99" fmla="*/ 25 h 693"/>
                <a:gd name="T100" fmla="*/ 345 w 872"/>
                <a:gd name="T101" fmla="*/ 4 h 693"/>
                <a:gd name="T102" fmla="*/ 397 w 872"/>
                <a:gd name="T103" fmla="*/ 8 h 693"/>
                <a:gd name="T104" fmla="*/ 434 w 872"/>
                <a:gd name="T105" fmla="*/ 4 h 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72" h="693">
                  <a:moveTo>
                    <a:pt x="457" y="0"/>
                  </a:moveTo>
                  <a:lnTo>
                    <a:pt x="480" y="0"/>
                  </a:lnTo>
                  <a:lnTo>
                    <a:pt x="499" y="6"/>
                  </a:lnTo>
                  <a:lnTo>
                    <a:pt x="516" y="12"/>
                  </a:lnTo>
                  <a:lnTo>
                    <a:pt x="526" y="15"/>
                  </a:lnTo>
                  <a:lnTo>
                    <a:pt x="530" y="19"/>
                  </a:lnTo>
                  <a:lnTo>
                    <a:pt x="557" y="14"/>
                  </a:lnTo>
                  <a:lnTo>
                    <a:pt x="580" y="17"/>
                  </a:lnTo>
                  <a:lnTo>
                    <a:pt x="597" y="25"/>
                  </a:lnTo>
                  <a:lnTo>
                    <a:pt x="612" y="35"/>
                  </a:lnTo>
                  <a:lnTo>
                    <a:pt x="622" y="46"/>
                  </a:lnTo>
                  <a:lnTo>
                    <a:pt x="630" y="58"/>
                  </a:lnTo>
                  <a:lnTo>
                    <a:pt x="633" y="65"/>
                  </a:lnTo>
                  <a:lnTo>
                    <a:pt x="635" y="67"/>
                  </a:lnTo>
                  <a:lnTo>
                    <a:pt x="655" y="71"/>
                  </a:lnTo>
                  <a:lnTo>
                    <a:pt x="674" y="79"/>
                  </a:lnTo>
                  <a:lnTo>
                    <a:pt x="693" y="88"/>
                  </a:lnTo>
                  <a:lnTo>
                    <a:pt x="710" y="102"/>
                  </a:lnTo>
                  <a:lnTo>
                    <a:pt x="724" y="113"/>
                  </a:lnTo>
                  <a:lnTo>
                    <a:pt x="735" y="125"/>
                  </a:lnTo>
                  <a:lnTo>
                    <a:pt x="743" y="133"/>
                  </a:lnTo>
                  <a:lnTo>
                    <a:pt x="747" y="134"/>
                  </a:lnTo>
                  <a:lnTo>
                    <a:pt x="762" y="146"/>
                  </a:lnTo>
                  <a:lnTo>
                    <a:pt x="774" y="161"/>
                  </a:lnTo>
                  <a:lnTo>
                    <a:pt x="783" y="179"/>
                  </a:lnTo>
                  <a:lnTo>
                    <a:pt x="789" y="194"/>
                  </a:lnTo>
                  <a:lnTo>
                    <a:pt x="793" y="205"/>
                  </a:lnTo>
                  <a:lnTo>
                    <a:pt x="795" y="211"/>
                  </a:lnTo>
                  <a:lnTo>
                    <a:pt x="816" y="230"/>
                  </a:lnTo>
                  <a:lnTo>
                    <a:pt x="829" y="252"/>
                  </a:lnTo>
                  <a:lnTo>
                    <a:pt x="837" y="275"/>
                  </a:lnTo>
                  <a:lnTo>
                    <a:pt x="843" y="298"/>
                  </a:lnTo>
                  <a:lnTo>
                    <a:pt x="845" y="317"/>
                  </a:lnTo>
                  <a:lnTo>
                    <a:pt x="847" y="330"/>
                  </a:lnTo>
                  <a:lnTo>
                    <a:pt x="849" y="340"/>
                  </a:lnTo>
                  <a:lnTo>
                    <a:pt x="858" y="355"/>
                  </a:lnTo>
                  <a:lnTo>
                    <a:pt x="868" y="380"/>
                  </a:lnTo>
                  <a:lnTo>
                    <a:pt x="872" y="415"/>
                  </a:lnTo>
                  <a:lnTo>
                    <a:pt x="872" y="428"/>
                  </a:lnTo>
                  <a:lnTo>
                    <a:pt x="868" y="432"/>
                  </a:lnTo>
                  <a:lnTo>
                    <a:pt x="860" y="434"/>
                  </a:lnTo>
                  <a:lnTo>
                    <a:pt x="852" y="436"/>
                  </a:lnTo>
                  <a:lnTo>
                    <a:pt x="845" y="440"/>
                  </a:lnTo>
                  <a:lnTo>
                    <a:pt x="835" y="449"/>
                  </a:lnTo>
                  <a:lnTo>
                    <a:pt x="827" y="467"/>
                  </a:lnTo>
                  <a:lnTo>
                    <a:pt x="818" y="488"/>
                  </a:lnTo>
                  <a:lnTo>
                    <a:pt x="804" y="503"/>
                  </a:lnTo>
                  <a:lnTo>
                    <a:pt x="789" y="513"/>
                  </a:lnTo>
                  <a:lnTo>
                    <a:pt x="774" y="518"/>
                  </a:lnTo>
                  <a:lnTo>
                    <a:pt x="762" y="520"/>
                  </a:lnTo>
                  <a:lnTo>
                    <a:pt x="753" y="522"/>
                  </a:lnTo>
                  <a:lnTo>
                    <a:pt x="751" y="522"/>
                  </a:lnTo>
                  <a:lnTo>
                    <a:pt x="739" y="543"/>
                  </a:lnTo>
                  <a:lnTo>
                    <a:pt x="722" y="555"/>
                  </a:lnTo>
                  <a:lnTo>
                    <a:pt x="705" y="563"/>
                  </a:lnTo>
                  <a:lnTo>
                    <a:pt x="687" y="564"/>
                  </a:lnTo>
                  <a:lnTo>
                    <a:pt x="670" y="563"/>
                  </a:lnTo>
                  <a:lnTo>
                    <a:pt x="655" y="561"/>
                  </a:lnTo>
                  <a:lnTo>
                    <a:pt x="645" y="557"/>
                  </a:lnTo>
                  <a:lnTo>
                    <a:pt x="641" y="555"/>
                  </a:lnTo>
                  <a:lnTo>
                    <a:pt x="637" y="557"/>
                  </a:lnTo>
                  <a:lnTo>
                    <a:pt x="626" y="561"/>
                  </a:lnTo>
                  <a:lnTo>
                    <a:pt x="612" y="566"/>
                  </a:lnTo>
                  <a:lnTo>
                    <a:pt x="603" y="572"/>
                  </a:lnTo>
                  <a:lnTo>
                    <a:pt x="599" y="578"/>
                  </a:lnTo>
                  <a:lnTo>
                    <a:pt x="601" y="586"/>
                  </a:lnTo>
                  <a:lnTo>
                    <a:pt x="607" y="599"/>
                  </a:lnTo>
                  <a:lnTo>
                    <a:pt x="616" y="616"/>
                  </a:lnTo>
                  <a:lnTo>
                    <a:pt x="626" y="634"/>
                  </a:lnTo>
                  <a:lnTo>
                    <a:pt x="633" y="649"/>
                  </a:lnTo>
                  <a:lnTo>
                    <a:pt x="639" y="657"/>
                  </a:lnTo>
                  <a:lnTo>
                    <a:pt x="641" y="666"/>
                  </a:lnTo>
                  <a:lnTo>
                    <a:pt x="639" y="676"/>
                  </a:lnTo>
                  <a:lnTo>
                    <a:pt x="632" y="683"/>
                  </a:lnTo>
                  <a:lnTo>
                    <a:pt x="620" y="691"/>
                  </a:lnTo>
                  <a:lnTo>
                    <a:pt x="605" y="693"/>
                  </a:lnTo>
                  <a:lnTo>
                    <a:pt x="595" y="687"/>
                  </a:lnTo>
                  <a:lnTo>
                    <a:pt x="582" y="678"/>
                  </a:lnTo>
                  <a:lnTo>
                    <a:pt x="564" y="664"/>
                  </a:lnTo>
                  <a:lnTo>
                    <a:pt x="545" y="645"/>
                  </a:lnTo>
                  <a:lnTo>
                    <a:pt x="526" y="628"/>
                  </a:lnTo>
                  <a:lnTo>
                    <a:pt x="509" y="609"/>
                  </a:lnTo>
                  <a:lnTo>
                    <a:pt x="493" y="591"/>
                  </a:lnTo>
                  <a:lnTo>
                    <a:pt x="480" y="576"/>
                  </a:lnTo>
                  <a:lnTo>
                    <a:pt x="472" y="566"/>
                  </a:lnTo>
                  <a:lnTo>
                    <a:pt x="468" y="563"/>
                  </a:lnTo>
                  <a:lnTo>
                    <a:pt x="468" y="561"/>
                  </a:lnTo>
                  <a:lnTo>
                    <a:pt x="464" y="555"/>
                  </a:lnTo>
                  <a:lnTo>
                    <a:pt x="459" y="549"/>
                  </a:lnTo>
                  <a:lnTo>
                    <a:pt x="451" y="545"/>
                  </a:lnTo>
                  <a:lnTo>
                    <a:pt x="438" y="545"/>
                  </a:lnTo>
                  <a:lnTo>
                    <a:pt x="422" y="553"/>
                  </a:lnTo>
                  <a:lnTo>
                    <a:pt x="401" y="564"/>
                  </a:lnTo>
                  <a:lnTo>
                    <a:pt x="374" y="572"/>
                  </a:lnTo>
                  <a:lnTo>
                    <a:pt x="345" y="574"/>
                  </a:lnTo>
                  <a:lnTo>
                    <a:pt x="313" y="572"/>
                  </a:lnTo>
                  <a:lnTo>
                    <a:pt x="284" y="564"/>
                  </a:lnTo>
                  <a:lnTo>
                    <a:pt x="257" y="553"/>
                  </a:lnTo>
                  <a:lnTo>
                    <a:pt x="232" y="536"/>
                  </a:lnTo>
                  <a:lnTo>
                    <a:pt x="217" y="516"/>
                  </a:lnTo>
                  <a:lnTo>
                    <a:pt x="207" y="497"/>
                  </a:lnTo>
                  <a:lnTo>
                    <a:pt x="201" y="484"/>
                  </a:lnTo>
                  <a:lnTo>
                    <a:pt x="201" y="480"/>
                  </a:lnTo>
                  <a:lnTo>
                    <a:pt x="180" y="484"/>
                  </a:lnTo>
                  <a:lnTo>
                    <a:pt x="163" y="486"/>
                  </a:lnTo>
                  <a:lnTo>
                    <a:pt x="149" y="482"/>
                  </a:lnTo>
                  <a:lnTo>
                    <a:pt x="142" y="480"/>
                  </a:lnTo>
                  <a:lnTo>
                    <a:pt x="138" y="478"/>
                  </a:lnTo>
                  <a:lnTo>
                    <a:pt x="136" y="478"/>
                  </a:lnTo>
                  <a:lnTo>
                    <a:pt x="126" y="480"/>
                  </a:lnTo>
                  <a:lnTo>
                    <a:pt x="113" y="478"/>
                  </a:lnTo>
                  <a:lnTo>
                    <a:pt x="92" y="474"/>
                  </a:lnTo>
                  <a:lnTo>
                    <a:pt x="65" y="465"/>
                  </a:lnTo>
                  <a:lnTo>
                    <a:pt x="46" y="455"/>
                  </a:lnTo>
                  <a:lnTo>
                    <a:pt x="32" y="440"/>
                  </a:lnTo>
                  <a:lnTo>
                    <a:pt x="25" y="426"/>
                  </a:lnTo>
                  <a:lnTo>
                    <a:pt x="19" y="411"/>
                  </a:lnTo>
                  <a:lnTo>
                    <a:pt x="17" y="397"/>
                  </a:lnTo>
                  <a:lnTo>
                    <a:pt x="17" y="390"/>
                  </a:lnTo>
                  <a:lnTo>
                    <a:pt x="17" y="386"/>
                  </a:lnTo>
                  <a:lnTo>
                    <a:pt x="5" y="369"/>
                  </a:lnTo>
                  <a:lnTo>
                    <a:pt x="0" y="349"/>
                  </a:lnTo>
                  <a:lnTo>
                    <a:pt x="2" y="330"/>
                  </a:lnTo>
                  <a:lnTo>
                    <a:pt x="4" y="313"/>
                  </a:lnTo>
                  <a:lnTo>
                    <a:pt x="7" y="300"/>
                  </a:lnTo>
                  <a:lnTo>
                    <a:pt x="9" y="296"/>
                  </a:lnTo>
                  <a:lnTo>
                    <a:pt x="5" y="273"/>
                  </a:lnTo>
                  <a:lnTo>
                    <a:pt x="9" y="250"/>
                  </a:lnTo>
                  <a:lnTo>
                    <a:pt x="17" y="230"/>
                  </a:lnTo>
                  <a:lnTo>
                    <a:pt x="27" y="213"/>
                  </a:lnTo>
                  <a:lnTo>
                    <a:pt x="36" y="200"/>
                  </a:lnTo>
                  <a:lnTo>
                    <a:pt x="44" y="192"/>
                  </a:lnTo>
                  <a:lnTo>
                    <a:pt x="46" y="188"/>
                  </a:lnTo>
                  <a:lnTo>
                    <a:pt x="48" y="165"/>
                  </a:lnTo>
                  <a:lnTo>
                    <a:pt x="55" y="146"/>
                  </a:lnTo>
                  <a:lnTo>
                    <a:pt x="69" y="131"/>
                  </a:lnTo>
                  <a:lnTo>
                    <a:pt x="86" y="119"/>
                  </a:lnTo>
                  <a:lnTo>
                    <a:pt x="103" y="109"/>
                  </a:lnTo>
                  <a:lnTo>
                    <a:pt x="119" y="104"/>
                  </a:lnTo>
                  <a:lnTo>
                    <a:pt x="134" y="100"/>
                  </a:lnTo>
                  <a:lnTo>
                    <a:pt x="144" y="96"/>
                  </a:lnTo>
                  <a:lnTo>
                    <a:pt x="148" y="96"/>
                  </a:lnTo>
                  <a:lnTo>
                    <a:pt x="163" y="73"/>
                  </a:lnTo>
                  <a:lnTo>
                    <a:pt x="184" y="56"/>
                  </a:lnTo>
                  <a:lnTo>
                    <a:pt x="207" y="42"/>
                  </a:lnTo>
                  <a:lnTo>
                    <a:pt x="230" y="35"/>
                  </a:lnTo>
                  <a:lnTo>
                    <a:pt x="253" y="29"/>
                  </a:lnTo>
                  <a:lnTo>
                    <a:pt x="272" y="27"/>
                  </a:lnTo>
                  <a:lnTo>
                    <a:pt x="290" y="25"/>
                  </a:lnTo>
                  <a:lnTo>
                    <a:pt x="301" y="25"/>
                  </a:lnTo>
                  <a:lnTo>
                    <a:pt x="305" y="25"/>
                  </a:lnTo>
                  <a:lnTo>
                    <a:pt x="324" y="12"/>
                  </a:lnTo>
                  <a:lnTo>
                    <a:pt x="345" y="4"/>
                  </a:lnTo>
                  <a:lnTo>
                    <a:pt x="365" y="2"/>
                  </a:lnTo>
                  <a:lnTo>
                    <a:pt x="384" y="4"/>
                  </a:lnTo>
                  <a:lnTo>
                    <a:pt x="397" y="8"/>
                  </a:lnTo>
                  <a:lnTo>
                    <a:pt x="409" y="12"/>
                  </a:lnTo>
                  <a:lnTo>
                    <a:pt x="411" y="14"/>
                  </a:lnTo>
                  <a:lnTo>
                    <a:pt x="434" y="4"/>
                  </a:lnTo>
                  <a:lnTo>
                    <a:pt x="457" y="0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043" name="Group 1042"/>
          <p:cNvGrpSpPr/>
          <p:nvPr/>
        </p:nvGrpSpPr>
        <p:grpSpPr>
          <a:xfrm>
            <a:off x="9675812" y="1442585"/>
            <a:ext cx="1981200" cy="1415283"/>
            <a:chOff x="9675812" y="1917302"/>
            <a:chExt cx="1981200" cy="1415283"/>
          </a:xfrm>
        </p:grpSpPr>
        <p:sp>
          <p:nvSpPr>
            <p:cNvPr id="95" name="TextBox 94"/>
            <p:cNvSpPr txBox="1"/>
            <p:nvPr/>
          </p:nvSpPr>
          <p:spPr>
            <a:xfrm>
              <a:off x="9675812" y="2316922"/>
              <a:ext cx="198120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itchFamily="34" charset="0"/>
                </a:rPr>
                <a:t>This is a sample text. Insert your desired text here. This is </a:t>
              </a:r>
              <a:r>
                <a:rPr lang="en-US" sz="120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a sample </a:t>
              </a:r>
              <a:r>
                <a:rPr lang="en-US" sz="12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text. Insert your desired text here. </a:t>
              </a:r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9675812" y="1917302"/>
              <a:ext cx="19812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1600" b="1" dirty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DOPAMINE</a:t>
              </a:r>
            </a:p>
          </p:txBody>
        </p:sp>
      </p:grpSp>
      <p:grpSp>
        <p:nvGrpSpPr>
          <p:cNvPr id="1044" name="Group 1043"/>
          <p:cNvGrpSpPr/>
          <p:nvPr/>
        </p:nvGrpSpPr>
        <p:grpSpPr>
          <a:xfrm>
            <a:off x="9675812" y="4510101"/>
            <a:ext cx="1981200" cy="1662099"/>
            <a:chOff x="9675812" y="4343347"/>
            <a:chExt cx="1981200" cy="1662099"/>
          </a:xfrm>
        </p:grpSpPr>
        <p:sp>
          <p:nvSpPr>
            <p:cNvPr id="97" name="TextBox 96"/>
            <p:cNvSpPr txBox="1"/>
            <p:nvPr/>
          </p:nvSpPr>
          <p:spPr>
            <a:xfrm>
              <a:off x="9675812" y="4989783"/>
              <a:ext cx="198120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itchFamily="34" charset="0"/>
                </a:rPr>
                <a:t>This is a sample text. Insert your desired text here. This is </a:t>
              </a:r>
              <a:r>
                <a:rPr lang="en-US" sz="120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a sample </a:t>
              </a:r>
              <a:r>
                <a:rPr lang="en-US" sz="12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text. Insert your desired text here. </a:t>
              </a:r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9675812" y="4343347"/>
              <a:ext cx="19812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1600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CORTEX ACTIVITY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35223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mtClean="0"/>
              <a:t>Useful Icons</a:t>
            </a:r>
            <a:endParaRPr lang="en-US" dirty="0"/>
          </a:p>
        </p:txBody>
      </p:sp>
      <p:grpSp>
        <p:nvGrpSpPr>
          <p:cNvPr id="1036" name="Group 1035"/>
          <p:cNvGrpSpPr/>
          <p:nvPr/>
        </p:nvGrpSpPr>
        <p:grpSpPr>
          <a:xfrm>
            <a:off x="2027237" y="1618431"/>
            <a:ext cx="8134351" cy="3858419"/>
            <a:chOff x="1291431" y="1618431"/>
            <a:chExt cx="8134351" cy="3858419"/>
          </a:xfrm>
          <a:solidFill>
            <a:schemeClr val="bg1">
              <a:lumMod val="50000"/>
            </a:schemeClr>
          </a:solidFill>
        </p:grpSpPr>
        <p:sp>
          <p:nvSpPr>
            <p:cNvPr id="33" name="Freeform 6"/>
            <p:cNvSpPr>
              <a:spLocks/>
            </p:cNvSpPr>
            <p:nvPr/>
          </p:nvSpPr>
          <p:spPr bwMode="auto">
            <a:xfrm>
              <a:off x="1291431" y="1618431"/>
              <a:ext cx="1795463" cy="1617663"/>
            </a:xfrm>
            <a:custGeom>
              <a:avLst/>
              <a:gdLst>
                <a:gd name="T0" fmla="*/ 367 w 1131"/>
                <a:gd name="T1" fmla="*/ 92 h 1019"/>
                <a:gd name="T2" fmla="*/ 403 w 1131"/>
                <a:gd name="T3" fmla="*/ 121 h 1019"/>
                <a:gd name="T4" fmla="*/ 394 w 1131"/>
                <a:gd name="T5" fmla="*/ 132 h 1019"/>
                <a:gd name="T6" fmla="*/ 351 w 1131"/>
                <a:gd name="T7" fmla="*/ 223 h 1019"/>
                <a:gd name="T8" fmla="*/ 451 w 1131"/>
                <a:gd name="T9" fmla="*/ 157 h 1019"/>
                <a:gd name="T10" fmla="*/ 490 w 1131"/>
                <a:gd name="T11" fmla="*/ 175 h 1019"/>
                <a:gd name="T12" fmla="*/ 380 w 1131"/>
                <a:gd name="T13" fmla="*/ 238 h 1019"/>
                <a:gd name="T14" fmla="*/ 480 w 1131"/>
                <a:gd name="T15" fmla="*/ 261 h 1019"/>
                <a:gd name="T16" fmla="*/ 511 w 1131"/>
                <a:gd name="T17" fmla="*/ 253 h 1019"/>
                <a:gd name="T18" fmla="*/ 453 w 1131"/>
                <a:gd name="T19" fmla="*/ 284 h 1019"/>
                <a:gd name="T20" fmla="*/ 386 w 1131"/>
                <a:gd name="T21" fmla="*/ 328 h 1019"/>
                <a:gd name="T22" fmla="*/ 480 w 1131"/>
                <a:gd name="T23" fmla="*/ 388 h 1019"/>
                <a:gd name="T24" fmla="*/ 447 w 1131"/>
                <a:gd name="T25" fmla="*/ 403 h 1019"/>
                <a:gd name="T26" fmla="*/ 384 w 1131"/>
                <a:gd name="T27" fmla="*/ 436 h 1019"/>
                <a:gd name="T28" fmla="*/ 309 w 1131"/>
                <a:gd name="T29" fmla="*/ 367 h 1019"/>
                <a:gd name="T30" fmla="*/ 134 w 1131"/>
                <a:gd name="T31" fmla="*/ 599 h 1019"/>
                <a:gd name="T32" fmla="*/ 480 w 1131"/>
                <a:gd name="T33" fmla="*/ 712 h 1019"/>
                <a:gd name="T34" fmla="*/ 603 w 1131"/>
                <a:gd name="T35" fmla="*/ 833 h 1019"/>
                <a:gd name="T36" fmla="*/ 736 w 1131"/>
                <a:gd name="T37" fmla="*/ 781 h 1019"/>
                <a:gd name="T38" fmla="*/ 857 w 1131"/>
                <a:gd name="T39" fmla="*/ 582 h 1019"/>
                <a:gd name="T40" fmla="*/ 845 w 1131"/>
                <a:gd name="T41" fmla="*/ 628 h 1019"/>
                <a:gd name="T42" fmla="*/ 1089 w 1131"/>
                <a:gd name="T43" fmla="*/ 708 h 1019"/>
                <a:gd name="T44" fmla="*/ 974 w 1131"/>
                <a:gd name="T45" fmla="*/ 632 h 1019"/>
                <a:gd name="T46" fmla="*/ 839 w 1131"/>
                <a:gd name="T47" fmla="*/ 699 h 1019"/>
                <a:gd name="T48" fmla="*/ 910 w 1131"/>
                <a:gd name="T49" fmla="*/ 699 h 1019"/>
                <a:gd name="T50" fmla="*/ 805 w 1131"/>
                <a:gd name="T51" fmla="*/ 720 h 1019"/>
                <a:gd name="T52" fmla="*/ 782 w 1131"/>
                <a:gd name="T53" fmla="*/ 774 h 1019"/>
                <a:gd name="T54" fmla="*/ 853 w 1131"/>
                <a:gd name="T55" fmla="*/ 758 h 1019"/>
                <a:gd name="T56" fmla="*/ 818 w 1131"/>
                <a:gd name="T57" fmla="*/ 810 h 1019"/>
                <a:gd name="T58" fmla="*/ 882 w 1131"/>
                <a:gd name="T59" fmla="*/ 808 h 1019"/>
                <a:gd name="T60" fmla="*/ 824 w 1131"/>
                <a:gd name="T61" fmla="*/ 824 h 1019"/>
                <a:gd name="T62" fmla="*/ 772 w 1131"/>
                <a:gd name="T63" fmla="*/ 791 h 1019"/>
                <a:gd name="T64" fmla="*/ 789 w 1131"/>
                <a:gd name="T65" fmla="*/ 864 h 1019"/>
                <a:gd name="T66" fmla="*/ 730 w 1131"/>
                <a:gd name="T67" fmla="*/ 812 h 1019"/>
                <a:gd name="T68" fmla="*/ 659 w 1131"/>
                <a:gd name="T69" fmla="*/ 829 h 1019"/>
                <a:gd name="T70" fmla="*/ 713 w 1131"/>
                <a:gd name="T71" fmla="*/ 944 h 1019"/>
                <a:gd name="T72" fmla="*/ 613 w 1131"/>
                <a:gd name="T73" fmla="*/ 843 h 1019"/>
                <a:gd name="T74" fmla="*/ 530 w 1131"/>
                <a:gd name="T75" fmla="*/ 1017 h 1019"/>
                <a:gd name="T76" fmla="*/ 478 w 1131"/>
                <a:gd name="T77" fmla="*/ 724 h 1019"/>
                <a:gd name="T78" fmla="*/ 119 w 1131"/>
                <a:gd name="T79" fmla="*/ 616 h 1019"/>
                <a:gd name="T80" fmla="*/ 219 w 1131"/>
                <a:gd name="T81" fmla="*/ 321 h 1019"/>
                <a:gd name="T82" fmla="*/ 104 w 1131"/>
                <a:gd name="T83" fmla="*/ 407 h 1019"/>
                <a:gd name="T84" fmla="*/ 88 w 1131"/>
                <a:gd name="T85" fmla="*/ 378 h 1019"/>
                <a:gd name="T86" fmla="*/ 100 w 1131"/>
                <a:gd name="T87" fmla="*/ 346 h 1019"/>
                <a:gd name="T88" fmla="*/ 123 w 1131"/>
                <a:gd name="T89" fmla="*/ 322 h 1019"/>
                <a:gd name="T90" fmla="*/ 159 w 1131"/>
                <a:gd name="T91" fmla="*/ 290 h 1019"/>
                <a:gd name="T92" fmla="*/ 0 w 1131"/>
                <a:gd name="T93" fmla="*/ 232 h 1019"/>
                <a:gd name="T94" fmla="*/ 108 w 1131"/>
                <a:gd name="T95" fmla="*/ 263 h 1019"/>
                <a:gd name="T96" fmla="*/ 44 w 1131"/>
                <a:gd name="T97" fmla="*/ 217 h 1019"/>
                <a:gd name="T98" fmla="*/ 106 w 1131"/>
                <a:gd name="T99" fmla="*/ 202 h 1019"/>
                <a:gd name="T100" fmla="*/ 192 w 1131"/>
                <a:gd name="T101" fmla="*/ 244 h 1019"/>
                <a:gd name="T102" fmla="*/ 204 w 1131"/>
                <a:gd name="T103" fmla="*/ 202 h 1019"/>
                <a:gd name="T104" fmla="*/ 90 w 1131"/>
                <a:gd name="T105" fmla="*/ 146 h 1019"/>
                <a:gd name="T106" fmla="*/ 127 w 1131"/>
                <a:gd name="T107" fmla="*/ 94 h 1019"/>
                <a:gd name="T108" fmla="*/ 182 w 1131"/>
                <a:gd name="T109" fmla="*/ 121 h 1019"/>
                <a:gd name="T110" fmla="*/ 190 w 1131"/>
                <a:gd name="T111" fmla="*/ 98 h 1019"/>
                <a:gd name="T112" fmla="*/ 265 w 1131"/>
                <a:gd name="T113" fmla="*/ 182 h 1019"/>
                <a:gd name="T114" fmla="*/ 194 w 1131"/>
                <a:gd name="T115" fmla="*/ 36 h 1019"/>
                <a:gd name="T116" fmla="*/ 240 w 1131"/>
                <a:gd name="T117" fmla="*/ 83 h 1019"/>
                <a:gd name="T118" fmla="*/ 302 w 1131"/>
                <a:gd name="T119" fmla="*/ 194 h 1019"/>
                <a:gd name="T120" fmla="*/ 353 w 1131"/>
                <a:gd name="T121" fmla="*/ 102 h 10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31" h="1019">
                  <a:moveTo>
                    <a:pt x="338" y="0"/>
                  </a:moveTo>
                  <a:lnTo>
                    <a:pt x="338" y="0"/>
                  </a:lnTo>
                  <a:lnTo>
                    <a:pt x="342" y="4"/>
                  </a:lnTo>
                  <a:lnTo>
                    <a:pt x="344" y="8"/>
                  </a:lnTo>
                  <a:lnTo>
                    <a:pt x="348" y="12"/>
                  </a:lnTo>
                  <a:lnTo>
                    <a:pt x="353" y="29"/>
                  </a:lnTo>
                  <a:lnTo>
                    <a:pt x="357" y="48"/>
                  </a:lnTo>
                  <a:lnTo>
                    <a:pt x="361" y="88"/>
                  </a:lnTo>
                  <a:lnTo>
                    <a:pt x="363" y="86"/>
                  </a:lnTo>
                  <a:lnTo>
                    <a:pt x="365" y="84"/>
                  </a:lnTo>
                  <a:lnTo>
                    <a:pt x="365" y="83"/>
                  </a:lnTo>
                  <a:lnTo>
                    <a:pt x="378" y="65"/>
                  </a:lnTo>
                  <a:lnTo>
                    <a:pt x="392" y="48"/>
                  </a:lnTo>
                  <a:lnTo>
                    <a:pt x="380" y="67"/>
                  </a:lnTo>
                  <a:lnTo>
                    <a:pt x="369" y="88"/>
                  </a:lnTo>
                  <a:lnTo>
                    <a:pt x="367" y="92"/>
                  </a:lnTo>
                  <a:lnTo>
                    <a:pt x="365" y="98"/>
                  </a:lnTo>
                  <a:lnTo>
                    <a:pt x="365" y="104"/>
                  </a:lnTo>
                  <a:lnTo>
                    <a:pt x="365" y="109"/>
                  </a:lnTo>
                  <a:lnTo>
                    <a:pt x="365" y="117"/>
                  </a:lnTo>
                  <a:lnTo>
                    <a:pt x="367" y="123"/>
                  </a:lnTo>
                  <a:lnTo>
                    <a:pt x="365" y="129"/>
                  </a:lnTo>
                  <a:lnTo>
                    <a:pt x="363" y="134"/>
                  </a:lnTo>
                  <a:lnTo>
                    <a:pt x="361" y="140"/>
                  </a:lnTo>
                  <a:lnTo>
                    <a:pt x="357" y="146"/>
                  </a:lnTo>
                  <a:lnTo>
                    <a:pt x="353" y="150"/>
                  </a:lnTo>
                  <a:lnTo>
                    <a:pt x="365" y="144"/>
                  </a:lnTo>
                  <a:lnTo>
                    <a:pt x="375" y="136"/>
                  </a:lnTo>
                  <a:lnTo>
                    <a:pt x="382" y="132"/>
                  </a:lnTo>
                  <a:lnTo>
                    <a:pt x="388" y="127"/>
                  </a:lnTo>
                  <a:lnTo>
                    <a:pt x="396" y="123"/>
                  </a:lnTo>
                  <a:lnTo>
                    <a:pt x="403" y="121"/>
                  </a:lnTo>
                  <a:lnTo>
                    <a:pt x="409" y="121"/>
                  </a:lnTo>
                  <a:lnTo>
                    <a:pt x="415" y="117"/>
                  </a:lnTo>
                  <a:lnTo>
                    <a:pt x="421" y="113"/>
                  </a:lnTo>
                  <a:lnTo>
                    <a:pt x="424" y="109"/>
                  </a:lnTo>
                  <a:lnTo>
                    <a:pt x="426" y="104"/>
                  </a:lnTo>
                  <a:lnTo>
                    <a:pt x="430" y="100"/>
                  </a:lnTo>
                  <a:lnTo>
                    <a:pt x="436" y="96"/>
                  </a:lnTo>
                  <a:lnTo>
                    <a:pt x="432" y="102"/>
                  </a:lnTo>
                  <a:lnTo>
                    <a:pt x="428" y="109"/>
                  </a:lnTo>
                  <a:lnTo>
                    <a:pt x="426" y="115"/>
                  </a:lnTo>
                  <a:lnTo>
                    <a:pt x="423" y="121"/>
                  </a:lnTo>
                  <a:lnTo>
                    <a:pt x="417" y="125"/>
                  </a:lnTo>
                  <a:lnTo>
                    <a:pt x="411" y="127"/>
                  </a:lnTo>
                  <a:lnTo>
                    <a:pt x="403" y="129"/>
                  </a:lnTo>
                  <a:lnTo>
                    <a:pt x="398" y="131"/>
                  </a:lnTo>
                  <a:lnTo>
                    <a:pt x="394" y="132"/>
                  </a:lnTo>
                  <a:lnTo>
                    <a:pt x="390" y="136"/>
                  </a:lnTo>
                  <a:lnTo>
                    <a:pt x="386" y="140"/>
                  </a:lnTo>
                  <a:lnTo>
                    <a:pt x="363" y="155"/>
                  </a:lnTo>
                  <a:lnTo>
                    <a:pt x="342" y="175"/>
                  </a:lnTo>
                  <a:lnTo>
                    <a:pt x="340" y="177"/>
                  </a:lnTo>
                  <a:lnTo>
                    <a:pt x="336" y="180"/>
                  </a:lnTo>
                  <a:lnTo>
                    <a:pt x="334" y="182"/>
                  </a:lnTo>
                  <a:lnTo>
                    <a:pt x="334" y="186"/>
                  </a:lnTo>
                  <a:lnTo>
                    <a:pt x="334" y="190"/>
                  </a:lnTo>
                  <a:lnTo>
                    <a:pt x="334" y="196"/>
                  </a:lnTo>
                  <a:lnTo>
                    <a:pt x="332" y="200"/>
                  </a:lnTo>
                  <a:lnTo>
                    <a:pt x="334" y="205"/>
                  </a:lnTo>
                  <a:lnTo>
                    <a:pt x="338" y="209"/>
                  </a:lnTo>
                  <a:lnTo>
                    <a:pt x="342" y="213"/>
                  </a:lnTo>
                  <a:lnTo>
                    <a:pt x="346" y="219"/>
                  </a:lnTo>
                  <a:lnTo>
                    <a:pt x="351" y="223"/>
                  </a:lnTo>
                  <a:lnTo>
                    <a:pt x="355" y="225"/>
                  </a:lnTo>
                  <a:lnTo>
                    <a:pt x="361" y="227"/>
                  </a:lnTo>
                  <a:lnTo>
                    <a:pt x="367" y="227"/>
                  </a:lnTo>
                  <a:lnTo>
                    <a:pt x="373" y="225"/>
                  </a:lnTo>
                  <a:lnTo>
                    <a:pt x="376" y="225"/>
                  </a:lnTo>
                  <a:lnTo>
                    <a:pt x="378" y="223"/>
                  </a:lnTo>
                  <a:lnTo>
                    <a:pt x="380" y="219"/>
                  </a:lnTo>
                  <a:lnTo>
                    <a:pt x="386" y="217"/>
                  </a:lnTo>
                  <a:lnTo>
                    <a:pt x="390" y="215"/>
                  </a:lnTo>
                  <a:lnTo>
                    <a:pt x="398" y="211"/>
                  </a:lnTo>
                  <a:lnTo>
                    <a:pt x="405" y="209"/>
                  </a:lnTo>
                  <a:lnTo>
                    <a:pt x="411" y="205"/>
                  </a:lnTo>
                  <a:lnTo>
                    <a:pt x="423" y="196"/>
                  </a:lnTo>
                  <a:lnTo>
                    <a:pt x="434" y="184"/>
                  </a:lnTo>
                  <a:lnTo>
                    <a:pt x="442" y="171"/>
                  </a:lnTo>
                  <a:lnTo>
                    <a:pt x="451" y="157"/>
                  </a:lnTo>
                  <a:lnTo>
                    <a:pt x="467" y="142"/>
                  </a:lnTo>
                  <a:lnTo>
                    <a:pt x="486" y="131"/>
                  </a:lnTo>
                  <a:lnTo>
                    <a:pt x="505" y="121"/>
                  </a:lnTo>
                  <a:lnTo>
                    <a:pt x="503" y="121"/>
                  </a:lnTo>
                  <a:lnTo>
                    <a:pt x="503" y="123"/>
                  </a:lnTo>
                  <a:lnTo>
                    <a:pt x="501" y="125"/>
                  </a:lnTo>
                  <a:lnTo>
                    <a:pt x="496" y="129"/>
                  </a:lnTo>
                  <a:lnTo>
                    <a:pt x="488" y="134"/>
                  </a:lnTo>
                  <a:lnTo>
                    <a:pt x="478" y="140"/>
                  </a:lnTo>
                  <a:lnTo>
                    <a:pt x="461" y="157"/>
                  </a:lnTo>
                  <a:lnTo>
                    <a:pt x="447" y="177"/>
                  </a:lnTo>
                  <a:lnTo>
                    <a:pt x="434" y="198"/>
                  </a:lnTo>
                  <a:lnTo>
                    <a:pt x="457" y="190"/>
                  </a:lnTo>
                  <a:lnTo>
                    <a:pt x="478" y="184"/>
                  </a:lnTo>
                  <a:lnTo>
                    <a:pt x="484" y="180"/>
                  </a:lnTo>
                  <a:lnTo>
                    <a:pt x="490" y="175"/>
                  </a:lnTo>
                  <a:lnTo>
                    <a:pt x="494" y="171"/>
                  </a:lnTo>
                  <a:lnTo>
                    <a:pt x="497" y="165"/>
                  </a:lnTo>
                  <a:lnTo>
                    <a:pt x="501" y="161"/>
                  </a:lnTo>
                  <a:lnTo>
                    <a:pt x="505" y="159"/>
                  </a:lnTo>
                  <a:lnTo>
                    <a:pt x="499" y="167"/>
                  </a:lnTo>
                  <a:lnTo>
                    <a:pt x="496" y="175"/>
                  </a:lnTo>
                  <a:lnTo>
                    <a:pt x="490" y="180"/>
                  </a:lnTo>
                  <a:lnTo>
                    <a:pt x="484" y="186"/>
                  </a:lnTo>
                  <a:lnTo>
                    <a:pt x="467" y="194"/>
                  </a:lnTo>
                  <a:lnTo>
                    <a:pt x="449" y="202"/>
                  </a:lnTo>
                  <a:lnTo>
                    <a:pt x="415" y="215"/>
                  </a:lnTo>
                  <a:lnTo>
                    <a:pt x="407" y="221"/>
                  </a:lnTo>
                  <a:lnTo>
                    <a:pt x="399" y="225"/>
                  </a:lnTo>
                  <a:lnTo>
                    <a:pt x="392" y="230"/>
                  </a:lnTo>
                  <a:lnTo>
                    <a:pt x="384" y="234"/>
                  </a:lnTo>
                  <a:lnTo>
                    <a:pt x="380" y="238"/>
                  </a:lnTo>
                  <a:lnTo>
                    <a:pt x="376" y="244"/>
                  </a:lnTo>
                  <a:lnTo>
                    <a:pt x="375" y="250"/>
                  </a:lnTo>
                  <a:lnTo>
                    <a:pt x="373" y="255"/>
                  </a:lnTo>
                  <a:lnTo>
                    <a:pt x="375" y="263"/>
                  </a:lnTo>
                  <a:lnTo>
                    <a:pt x="378" y="269"/>
                  </a:lnTo>
                  <a:lnTo>
                    <a:pt x="386" y="271"/>
                  </a:lnTo>
                  <a:lnTo>
                    <a:pt x="396" y="271"/>
                  </a:lnTo>
                  <a:lnTo>
                    <a:pt x="405" y="271"/>
                  </a:lnTo>
                  <a:lnTo>
                    <a:pt x="419" y="269"/>
                  </a:lnTo>
                  <a:lnTo>
                    <a:pt x="432" y="267"/>
                  </a:lnTo>
                  <a:lnTo>
                    <a:pt x="440" y="265"/>
                  </a:lnTo>
                  <a:lnTo>
                    <a:pt x="449" y="263"/>
                  </a:lnTo>
                  <a:lnTo>
                    <a:pt x="457" y="261"/>
                  </a:lnTo>
                  <a:lnTo>
                    <a:pt x="465" y="261"/>
                  </a:lnTo>
                  <a:lnTo>
                    <a:pt x="472" y="261"/>
                  </a:lnTo>
                  <a:lnTo>
                    <a:pt x="480" y="261"/>
                  </a:lnTo>
                  <a:lnTo>
                    <a:pt x="486" y="259"/>
                  </a:lnTo>
                  <a:lnTo>
                    <a:pt x="492" y="257"/>
                  </a:lnTo>
                  <a:lnTo>
                    <a:pt x="497" y="253"/>
                  </a:lnTo>
                  <a:lnTo>
                    <a:pt x="503" y="250"/>
                  </a:lnTo>
                  <a:lnTo>
                    <a:pt x="509" y="244"/>
                  </a:lnTo>
                  <a:lnTo>
                    <a:pt x="517" y="240"/>
                  </a:lnTo>
                  <a:lnTo>
                    <a:pt x="524" y="236"/>
                  </a:lnTo>
                  <a:lnTo>
                    <a:pt x="532" y="234"/>
                  </a:lnTo>
                  <a:lnTo>
                    <a:pt x="553" y="232"/>
                  </a:lnTo>
                  <a:lnTo>
                    <a:pt x="572" y="236"/>
                  </a:lnTo>
                  <a:lnTo>
                    <a:pt x="590" y="244"/>
                  </a:lnTo>
                  <a:lnTo>
                    <a:pt x="572" y="240"/>
                  </a:lnTo>
                  <a:lnTo>
                    <a:pt x="551" y="238"/>
                  </a:lnTo>
                  <a:lnTo>
                    <a:pt x="532" y="240"/>
                  </a:lnTo>
                  <a:lnTo>
                    <a:pt x="517" y="248"/>
                  </a:lnTo>
                  <a:lnTo>
                    <a:pt x="511" y="253"/>
                  </a:lnTo>
                  <a:lnTo>
                    <a:pt x="505" y="257"/>
                  </a:lnTo>
                  <a:lnTo>
                    <a:pt x="497" y="263"/>
                  </a:lnTo>
                  <a:lnTo>
                    <a:pt x="490" y="267"/>
                  </a:lnTo>
                  <a:lnTo>
                    <a:pt x="472" y="271"/>
                  </a:lnTo>
                  <a:lnTo>
                    <a:pt x="451" y="273"/>
                  </a:lnTo>
                  <a:lnTo>
                    <a:pt x="478" y="290"/>
                  </a:lnTo>
                  <a:lnTo>
                    <a:pt x="505" y="307"/>
                  </a:lnTo>
                  <a:lnTo>
                    <a:pt x="536" y="321"/>
                  </a:lnTo>
                  <a:lnTo>
                    <a:pt x="528" y="321"/>
                  </a:lnTo>
                  <a:lnTo>
                    <a:pt x="522" y="319"/>
                  </a:lnTo>
                  <a:lnTo>
                    <a:pt x="517" y="317"/>
                  </a:lnTo>
                  <a:lnTo>
                    <a:pt x="511" y="315"/>
                  </a:lnTo>
                  <a:lnTo>
                    <a:pt x="488" y="303"/>
                  </a:lnTo>
                  <a:lnTo>
                    <a:pt x="465" y="290"/>
                  </a:lnTo>
                  <a:lnTo>
                    <a:pt x="459" y="288"/>
                  </a:lnTo>
                  <a:lnTo>
                    <a:pt x="453" y="284"/>
                  </a:lnTo>
                  <a:lnTo>
                    <a:pt x="447" y="282"/>
                  </a:lnTo>
                  <a:lnTo>
                    <a:pt x="442" y="280"/>
                  </a:lnTo>
                  <a:lnTo>
                    <a:pt x="432" y="282"/>
                  </a:lnTo>
                  <a:lnTo>
                    <a:pt x="424" y="284"/>
                  </a:lnTo>
                  <a:lnTo>
                    <a:pt x="415" y="286"/>
                  </a:lnTo>
                  <a:lnTo>
                    <a:pt x="403" y="288"/>
                  </a:lnTo>
                  <a:lnTo>
                    <a:pt x="390" y="290"/>
                  </a:lnTo>
                  <a:lnTo>
                    <a:pt x="386" y="292"/>
                  </a:lnTo>
                  <a:lnTo>
                    <a:pt x="382" y="294"/>
                  </a:lnTo>
                  <a:lnTo>
                    <a:pt x="378" y="299"/>
                  </a:lnTo>
                  <a:lnTo>
                    <a:pt x="376" y="303"/>
                  </a:lnTo>
                  <a:lnTo>
                    <a:pt x="375" y="307"/>
                  </a:lnTo>
                  <a:lnTo>
                    <a:pt x="375" y="313"/>
                  </a:lnTo>
                  <a:lnTo>
                    <a:pt x="378" y="319"/>
                  </a:lnTo>
                  <a:lnTo>
                    <a:pt x="382" y="322"/>
                  </a:lnTo>
                  <a:lnTo>
                    <a:pt x="386" y="328"/>
                  </a:lnTo>
                  <a:lnTo>
                    <a:pt x="390" y="330"/>
                  </a:lnTo>
                  <a:lnTo>
                    <a:pt x="396" y="334"/>
                  </a:lnTo>
                  <a:lnTo>
                    <a:pt x="399" y="338"/>
                  </a:lnTo>
                  <a:lnTo>
                    <a:pt x="401" y="340"/>
                  </a:lnTo>
                  <a:lnTo>
                    <a:pt x="405" y="340"/>
                  </a:lnTo>
                  <a:lnTo>
                    <a:pt x="405" y="340"/>
                  </a:lnTo>
                  <a:lnTo>
                    <a:pt x="405" y="342"/>
                  </a:lnTo>
                  <a:lnTo>
                    <a:pt x="407" y="344"/>
                  </a:lnTo>
                  <a:lnTo>
                    <a:pt x="430" y="353"/>
                  </a:lnTo>
                  <a:lnTo>
                    <a:pt x="453" y="363"/>
                  </a:lnTo>
                  <a:lnTo>
                    <a:pt x="463" y="369"/>
                  </a:lnTo>
                  <a:lnTo>
                    <a:pt x="474" y="376"/>
                  </a:lnTo>
                  <a:lnTo>
                    <a:pt x="482" y="384"/>
                  </a:lnTo>
                  <a:lnTo>
                    <a:pt x="486" y="397"/>
                  </a:lnTo>
                  <a:lnTo>
                    <a:pt x="482" y="394"/>
                  </a:lnTo>
                  <a:lnTo>
                    <a:pt x="480" y="388"/>
                  </a:lnTo>
                  <a:lnTo>
                    <a:pt x="476" y="386"/>
                  </a:lnTo>
                  <a:lnTo>
                    <a:pt x="461" y="374"/>
                  </a:lnTo>
                  <a:lnTo>
                    <a:pt x="442" y="365"/>
                  </a:lnTo>
                  <a:lnTo>
                    <a:pt x="423" y="359"/>
                  </a:lnTo>
                  <a:lnTo>
                    <a:pt x="426" y="363"/>
                  </a:lnTo>
                  <a:lnTo>
                    <a:pt x="428" y="369"/>
                  </a:lnTo>
                  <a:lnTo>
                    <a:pt x="432" y="374"/>
                  </a:lnTo>
                  <a:lnTo>
                    <a:pt x="434" y="380"/>
                  </a:lnTo>
                  <a:lnTo>
                    <a:pt x="438" y="386"/>
                  </a:lnTo>
                  <a:lnTo>
                    <a:pt x="440" y="392"/>
                  </a:lnTo>
                  <a:lnTo>
                    <a:pt x="444" y="395"/>
                  </a:lnTo>
                  <a:lnTo>
                    <a:pt x="447" y="399"/>
                  </a:lnTo>
                  <a:lnTo>
                    <a:pt x="449" y="401"/>
                  </a:lnTo>
                  <a:lnTo>
                    <a:pt x="453" y="403"/>
                  </a:lnTo>
                  <a:lnTo>
                    <a:pt x="455" y="405"/>
                  </a:lnTo>
                  <a:lnTo>
                    <a:pt x="447" y="403"/>
                  </a:lnTo>
                  <a:lnTo>
                    <a:pt x="440" y="397"/>
                  </a:lnTo>
                  <a:lnTo>
                    <a:pt x="436" y="394"/>
                  </a:lnTo>
                  <a:lnTo>
                    <a:pt x="430" y="386"/>
                  </a:lnTo>
                  <a:lnTo>
                    <a:pt x="426" y="380"/>
                  </a:lnTo>
                  <a:lnTo>
                    <a:pt x="419" y="367"/>
                  </a:lnTo>
                  <a:lnTo>
                    <a:pt x="407" y="355"/>
                  </a:lnTo>
                  <a:lnTo>
                    <a:pt x="394" y="347"/>
                  </a:lnTo>
                  <a:lnTo>
                    <a:pt x="392" y="347"/>
                  </a:lnTo>
                  <a:lnTo>
                    <a:pt x="388" y="347"/>
                  </a:lnTo>
                  <a:lnTo>
                    <a:pt x="386" y="347"/>
                  </a:lnTo>
                  <a:lnTo>
                    <a:pt x="388" y="357"/>
                  </a:lnTo>
                  <a:lnTo>
                    <a:pt x="390" y="367"/>
                  </a:lnTo>
                  <a:lnTo>
                    <a:pt x="390" y="378"/>
                  </a:lnTo>
                  <a:lnTo>
                    <a:pt x="388" y="390"/>
                  </a:lnTo>
                  <a:lnTo>
                    <a:pt x="386" y="399"/>
                  </a:lnTo>
                  <a:lnTo>
                    <a:pt x="384" y="436"/>
                  </a:lnTo>
                  <a:lnTo>
                    <a:pt x="382" y="474"/>
                  </a:lnTo>
                  <a:lnTo>
                    <a:pt x="380" y="470"/>
                  </a:lnTo>
                  <a:lnTo>
                    <a:pt x="380" y="465"/>
                  </a:lnTo>
                  <a:lnTo>
                    <a:pt x="380" y="459"/>
                  </a:lnTo>
                  <a:lnTo>
                    <a:pt x="376" y="434"/>
                  </a:lnTo>
                  <a:lnTo>
                    <a:pt x="376" y="407"/>
                  </a:lnTo>
                  <a:lnTo>
                    <a:pt x="380" y="390"/>
                  </a:lnTo>
                  <a:lnTo>
                    <a:pt x="380" y="372"/>
                  </a:lnTo>
                  <a:lnTo>
                    <a:pt x="378" y="363"/>
                  </a:lnTo>
                  <a:lnTo>
                    <a:pt x="376" y="351"/>
                  </a:lnTo>
                  <a:lnTo>
                    <a:pt x="373" y="344"/>
                  </a:lnTo>
                  <a:lnTo>
                    <a:pt x="359" y="338"/>
                  </a:lnTo>
                  <a:lnTo>
                    <a:pt x="348" y="338"/>
                  </a:lnTo>
                  <a:lnTo>
                    <a:pt x="334" y="344"/>
                  </a:lnTo>
                  <a:lnTo>
                    <a:pt x="325" y="349"/>
                  </a:lnTo>
                  <a:lnTo>
                    <a:pt x="309" y="367"/>
                  </a:lnTo>
                  <a:lnTo>
                    <a:pt x="296" y="386"/>
                  </a:lnTo>
                  <a:lnTo>
                    <a:pt x="288" y="409"/>
                  </a:lnTo>
                  <a:lnTo>
                    <a:pt x="278" y="430"/>
                  </a:lnTo>
                  <a:lnTo>
                    <a:pt x="263" y="457"/>
                  </a:lnTo>
                  <a:lnTo>
                    <a:pt x="244" y="478"/>
                  </a:lnTo>
                  <a:lnTo>
                    <a:pt x="221" y="497"/>
                  </a:lnTo>
                  <a:lnTo>
                    <a:pt x="211" y="503"/>
                  </a:lnTo>
                  <a:lnTo>
                    <a:pt x="204" y="509"/>
                  </a:lnTo>
                  <a:lnTo>
                    <a:pt x="194" y="516"/>
                  </a:lnTo>
                  <a:lnTo>
                    <a:pt x="184" y="522"/>
                  </a:lnTo>
                  <a:lnTo>
                    <a:pt x="179" y="530"/>
                  </a:lnTo>
                  <a:lnTo>
                    <a:pt x="173" y="536"/>
                  </a:lnTo>
                  <a:lnTo>
                    <a:pt x="167" y="543"/>
                  </a:lnTo>
                  <a:lnTo>
                    <a:pt x="154" y="559"/>
                  </a:lnTo>
                  <a:lnTo>
                    <a:pt x="142" y="578"/>
                  </a:lnTo>
                  <a:lnTo>
                    <a:pt x="134" y="599"/>
                  </a:lnTo>
                  <a:lnTo>
                    <a:pt x="131" y="622"/>
                  </a:lnTo>
                  <a:lnTo>
                    <a:pt x="133" y="643"/>
                  </a:lnTo>
                  <a:lnTo>
                    <a:pt x="142" y="660"/>
                  </a:lnTo>
                  <a:lnTo>
                    <a:pt x="154" y="674"/>
                  </a:lnTo>
                  <a:lnTo>
                    <a:pt x="177" y="691"/>
                  </a:lnTo>
                  <a:lnTo>
                    <a:pt x="204" y="701"/>
                  </a:lnTo>
                  <a:lnTo>
                    <a:pt x="232" y="708"/>
                  </a:lnTo>
                  <a:lnTo>
                    <a:pt x="250" y="710"/>
                  </a:lnTo>
                  <a:lnTo>
                    <a:pt x="269" y="710"/>
                  </a:lnTo>
                  <a:lnTo>
                    <a:pt x="307" y="712"/>
                  </a:lnTo>
                  <a:lnTo>
                    <a:pt x="344" y="712"/>
                  </a:lnTo>
                  <a:lnTo>
                    <a:pt x="380" y="712"/>
                  </a:lnTo>
                  <a:lnTo>
                    <a:pt x="415" y="710"/>
                  </a:lnTo>
                  <a:lnTo>
                    <a:pt x="447" y="704"/>
                  </a:lnTo>
                  <a:lnTo>
                    <a:pt x="465" y="706"/>
                  </a:lnTo>
                  <a:lnTo>
                    <a:pt x="480" y="712"/>
                  </a:lnTo>
                  <a:lnTo>
                    <a:pt x="503" y="724"/>
                  </a:lnTo>
                  <a:lnTo>
                    <a:pt x="520" y="743"/>
                  </a:lnTo>
                  <a:lnTo>
                    <a:pt x="536" y="764"/>
                  </a:lnTo>
                  <a:lnTo>
                    <a:pt x="547" y="787"/>
                  </a:lnTo>
                  <a:lnTo>
                    <a:pt x="547" y="791"/>
                  </a:lnTo>
                  <a:lnTo>
                    <a:pt x="549" y="795"/>
                  </a:lnTo>
                  <a:lnTo>
                    <a:pt x="551" y="799"/>
                  </a:lnTo>
                  <a:lnTo>
                    <a:pt x="553" y="804"/>
                  </a:lnTo>
                  <a:lnTo>
                    <a:pt x="553" y="808"/>
                  </a:lnTo>
                  <a:lnTo>
                    <a:pt x="559" y="816"/>
                  </a:lnTo>
                  <a:lnTo>
                    <a:pt x="565" y="820"/>
                  </a:lnTo>
                  <a:lnTo>
                    <a:pt x="570" y="825"/>
                  </a:lnTo>
                  <a:lnTo>
                    <a:pt x="578" y="829"/>
                  </a:lnTo>
                  <a:lnTo>
                    <a:pt x="588" y="833"/>
                  </a:lnTo>
                  <a:lnTo>
                    <a:pt x="597" y="835"/>
                  </a:lnTo>
                  <a:lnTo>
                    <a:pt x="603" y="833"/>
                  </a:lnTo>
                  <a:lnTo>
                    <a:pt x="611" y="831"/>
                  </a:lnTo>
                  <a:lnTo>
                    <a:pt x="617" y="827"/>
                  </a:lnTo>
                  <a:lnTo>
                    <a:pt x="622" y="824"/>
                  </a:lnTo>
                  <a:lnTo>
                    <a:pt x="634" y="818"/>
                  </a:lnTo>
                  <a:lnTo>
                    <a:pt x="643" y="810"/>
                  </a:lnTo>
                  <a:lnTo>
                    <a:pt x="645" y="810"/>
                  </a:lnTo>
                  <a:lnTo>
                    <a:pt x="647" y="808"/>
                  </a:lnTo>
                  <a:lnTo>
                    <a:pt x="651" y="806"/>
                  </a:lnTo>
                  <a:lnTo>
                    <a:pt x="655" y="804"/>
                  </a:lnTo>
                  <a:lnTo>
                    <a:pt x="663" y="800"/>
                  </a:lnTo>
                  <a:lnTo>
                    <a:pt x="672" y="797"/>
                  </a:lnTo>
                  <a:lnTo>
                    <a:pt x="682" y="795"/>
                  </a:lnTo>
                  <a:lnTo>
                    <a:pt x="703" y="791"/>
                  </a:lnTo>
                  <a:lnTo>
                    <a:pt x="724" y="789"/>
                  </a:lnTo>
                  <a:lnTo>
                    <a:pt x="730" y="785"/>
                  </a:lnTo>
                  <a:lnTo>
                    <a:pt x="736" y="781"/>
                  </a:lnTo>
                  <a:lnTo>
                    <a:pt x="741" y="776"/>
                  </a:lnTo>
                  <a:lnTo>
                    <a:pt x="745" y="770"/>
                  </a:lnTo>
                  <a:lnTo>
                    <a:pt x="749" y="762"/>
                  </a:lnTo>
                  <a:lnTo>
                    <a:pt x="784" y="720"/>
                  </a:lnTo>
                  <a:lnTo>
                    <a:pt x="814" y="678"/>
                  </a:lnTo>
                  <a:lnTo>
                    <a:pt x="816" y="676"/>
                  </a:lnTo>
                  <a:lnTo>
                    <a:pt x="816" y="674"/>
                  </a:lnTo>
                  <a:lnTo>
                    <a:pt x="818" y="670"/>
                  </a:lnTo>
                  <a:lnTo>
                    <a:pt x="822" y="668"/>
                  </a:lnTo>
                  <a:lnTo>
                    <a:pt x="824" y="664"/>
                  </a:lnTo>
                  <a:lnTo>
                    <a:pt x="828" y="658"/>
                  </a:lnTo>
                  <a:lnTo>
                    <a:pt x="830" y="651"/>
                  </a:lnTo>
                  <a:lnTo>
                    <a:pt x="832" y="641"/>
                  </a:lnTo>
                  <a:lnTo>
                    <a:pt x="837" y="618"/>
                  </a:lnTo>
                  <a:lnTo>
                    <a:pt x="847" y="599"/>
                  </a:lnTo>
                  <a:lnTo>
                    <a:pt x="857" y="582"/>
                  </a:lnTo>
                  <a:lnTo>
                    <a:pt x="887" y="524"/>
                  </a:lnTo>
                  <a:lnTo>
                    <a:pt x="887" y="522"/>
                  </a:lnTo>
                  <a:lnTo>
                    <a:pt x="889" y="518"/>
                  </a:lnTo>
                  <a:lnTo>
                    <a:pt x="891" y="514"/>
                  </a:lnTo>
                  <a:lnTo>
                    <a:pt x="893" y="511"/>
                  </a:lnTo>
                  <a:lnTo>
                    <a:pt x="895" y="509"/>
                  </a:lnTo>
                  <a:lnTo>
                    <a:pt x="897" y="507"/>
                  </a:lnTo>
                  <a:lnTo>
                    <a:pt x="901" y="507"/>
                  </a:lnTo>
                  <a:lnTo>
                    <a:pt x="905" y="509"/>
                  </a:lnTo>
                  <a:lnTo>
                    <a:pt x="907" y="513"/>
                  </a:lnTo>
                  <a:lnTo>
                    <a:pt x="905" y="514"/>
                  </a:lnTo>
                  <a:lnTo>
                    <a:pt x="903" y="516"/>
                  </a:lnTo>
                  <a:lnTo>
                    <a:pt x="903" y="520"/>
                  </a:lnTo>
                  <a:lnTo>
                    <a:pt x="878" y="566"/>
                  </a:lnTo>
                  <a:lnTo>
                    <a:pt x="853" y="610"/>
                  </a:lnTo>
                  <a:lnTo>
                    <a:pt x="845" y="628"/>
                  </a:lnTo>
                  <a:lnTo>
                    <a:pt x="841" y="649"/>
                  </a:lnTo>
                  <a:lnTo>
                    <a:pt x="839" y="657"/>
                  </a:lnTo>
                  <a:lnTo>
                    <a:pt x="859" y="651"/>
                  </a:lnTo>
                  <a:lnTo>
                    <a:pt x="874" y="643"/>
                  </a:lnTo>
                  <a:lnTo>
                    <a:pt x="880" y="639"/>
                  </a:lnTo>
                  <a:lnTo>
                    <a:pt x="885" y="633"/>
                  </a:lnTo>
                  <a:lnTo>
                    <a:pt x="889" y="626"/>
                  </a:lnTo>
                  <a:lnTo>
                    <a:pt x="895" y="622"/>
                  </a:lnTo>
                  <a:lnTo>
                    <a:pt x="914" y="614"/>
                  </a:lnTo>
                  <a:lnTo>
                    <a:pt x="935" y="612"/>
                  </a:lnTo>
                  <a:lnTo>
                    <a:pt x="956" y="616"/>
                  </a:lnTo>
                  <a:lnTo>
                    <a:pt x="978" y="622"/>
                  </a:lnTo>
                  <a:lnTo>
                    <a:pt x="1012" y="635"/>
                  </a:lnTo>
                  <a:lnTo>
                    <a:pt x="1043" y="655"/>
                  </a:lnTo>
                  <a:lnTo>
                    <a:pt x="1068" y="681"/>
                  </a:lnTo>
                  <a:lnTo>
                    <a:pt x="1089" y="708"/>
                  </a:lnTo>
                  <a:lnTo>
                    <a:pt x="1131" y="766"/>
                  </a:lnTo>
                  <a:lnTo>
                    <a:pt x="1131" y="768"/>
                  </a:lnTo>
                  <a:lnTo>
                    <a:pt x="1129" y="772"/>
                  </a:lnTo>
                  <a:lnTo>
                    <a:pt x="1127" y="772"/>
                  </a:lnTo>
                  <a:lnTo>
                    <a:pt x="1124" y="772"/>
                  </a:lnTo>
                  <a:lnTo>
                    <a:pt x="1122" y="770"/>
                  </a:lnTo>
                  <a:lnTo>
                    <a:pt x="1120" y="766"/>
                  </a:lnTo>
                  <a:lnTo>
                    <a:pt x="1118" y="764"/>
                  </a:lnTo>
                  <a:lnTo>
                    <a:pt x="1091" y="731"/>
                  </a:lnTo>
                  <a:lnTo>
                    <a:pt x="1076" y="708"/>
                  </a:lnTo>
                  <a:lnTo>
                    <a:pt x="1060" y="687"/>
                  </a:lnTo>
                  <a:lnTo>
                    <a:pt x="1051" y="678"/>
                  </a:lnTo>
                  <a:lnTo>
                    <a:pt x="1041" y="668"/>
                  </a:lnTo>
                  <a:lnTo>
                    <a:pt x="1029" y="660"/>
                  </a:lnTo>
                  <a:lnTo>
                    <a:pt x="993" y="641"/>
                  </a:lnTo>
                  <a:lnTo>
                    <a:pt x="974" y="632"/>
                  </a:lnTo>
                  <a:lnTo>
                    <a:pt x="953" y="626"/>
                  </a:lnTo>
                  <a:lnTo>
                    <a:pt x="935" y="624"/>
                  </a:lnTo>
                  <a:lnTo>
                    <a:pt x="918" y="624"/>
                  </a:lnTo>
                  <a:lnTo>
                    <a:pt x="905" y="630"/>
                  </a:lnTo>
                  <a:lnTo>
                    <a:pt x="899" y="635"/>
                  </a:lnTo>
                  <a:lnTo>
                    <a:pt x="893" y="641"/>
                  </a:lnTo>
                  <a:lnTo>
                    <a:pt x="889" y="645"/>
                  </a:lnTo>
                  <a:lnTo>
                    <a:pt x="883" y="651"/>
                  </a:lnTo>
                  <a:lnTo>
                    <a:pt x="868" y="658"/>
                  </a:lnTo>
                  <a:lnTo>
                    <a:pt x="853" y="664"/>
                  </a:lnTo>
                  <a:lnTo>
                    <a:pt x="837" y="670"/>
                  </a:lnTo>
                  <a:lnTo>
                    <a:pt x="826" y="680"/>
                  </a:lnTo>
                  <a:lnTo>
                    <a:pt x="816" y="691"/>
                  </a:lnTo>
                  <a:lnTo>
                    <a:pt x="807" y="704"/>
                  </a:lnTo>
                  <a:lnTo>
                    <a:pt x="822" y="699"/>
                  </a:lnTo>
                  <a:lnTo>
                    <a:pt x="839" y="699"/>
                  </a:lnTo>
                  <a:lnTo>
                    <a:pt x="847" y="703"/>
                  </a:lnTo>
                  <a:lnTo>
                    <a:pt x="853" y="704"/>
                  </a:lnTo>
                  <a:lnTo>
                    <a:pt x="872" y="703"/>
                  </a:lnTo>
                  <a:lnTo>
                    <a:pt x="887" y="699"/>
                  </a:lnTo>
                  <a:lnTo>
                    <a:pt x="895" y="697"/>
                  </a:lnTo>
                  <a:lnTo>
                    <a:pt x="901" y="693"/>
                  </a:lnTo>
                  <a:lnTo>
                    <a:pt x="905" y="691"/>
                  </a:lnTo>
                  <a:lnTo>
                    <a:pt x="907" y="687"/>
                  </a:lnTo>
                  <a:lnTo>
                    <a:pt x="910" y="685"/>
                  </a:lnTo>
                  <a:lnTo>
                    <a:pt x="912" y="683"/>
                  </a:lnTo>
                  <a:lnTo>
                    <a:pt x="916" y="685"/>
                  </a:lnTo>
                  <a:lnTo>
                    <a:pt x="918" y="687"/>
                  </a:lnTo>
                  <a:lnTo>
                    <a:pt x="918" y="689"/>
                  </a:lnTo>
                  <a:lnTo>
                    <a:pt x="916" y="693"/>
                  </a:lnTo>
                  <a:lnTo>
                    <a:pt x="914" y="697"/>
                  </a:lnTo>
                  <a:lnTo>
                    <a:pt x="910" y="699"/>
                  </a:lnTo>
                  <a:lnTo>
                    <a:pt x="907" y="703"/>
                  </a:lnTo>
                  <a:lnTo>
                    <a:pt x="899" y="706"/>
                  </a:lnTo>
                  <a:lnTo>
                    <a:pt x="891" y="708"/>
                  </a:lnTo>
                  <a:lnTo>
                    <a:pt x="874" y="714"/>
                  </a:lnTo>
                  <a:lnTo>
                    <a:pt x="853" y="716"/>
                  </a:lnTo>
                  <a:lnTo>
                    <a:pt x="847" y="714"/>
                  </a:lnTo>
                  <a:lnTo>
                    <a:pt x="841" y="712"/>
                  </a:lnTo>
                  <a:lnTo>
                    <a:pt x="835" y="710"/>
                  </a:lnTo>
                  <a:lnTo>
                    <a:pt x="832" y="708"/>
                  </a:lnTo>
                  <a:lnTo>
                    <a:pt x="830" y="708"/>
                  </a:lnTo>
                  <a:lnTo>
                    <a:pt x="828" y="708"/>
                  </a:lnTo>
                  <a:lnTo>
                    <a:pt x="824" y="708"/>
                  </a:lnTo>
                  <a:lnTo>
                    <a:pt x="820" y="710"/>
                  </a:lnTo>
                  <a:lnTo>
                    <a:pt x="816" y="712"/>
                  </a:lnTo>
                  <a:lnTo>
                    <a:pt x="810" y="714"/>
                  </a:lnTo>
                  <a:lnTo>
                    <a:pt x="805" y="720"/>
                  </a:lnTo>
                  <a:lnTo>
                    <a:pt x="799" y="724"/>
                  </a:lnTo>
                  <a:lnTo>
                    <a:pt x="795" y="729"/>
                  </a:lnTo>
                  <a:lnTo>
                    <a:pt x="789" y="733"/>
                  </a:lnTo>
                  <a:lnTo>
                    <a:pt x="782" y="741"/>
                  </a:lnTo>
                  <a:lnTo>
                    <a:pt x="774" y="751"/>
                  </a:lnTo>
                  <a:lnTo>
                    <a:pt x="766" y="760"/>
                  </a:lnTo>
                  <a:lnTo>
                    <a:pt x="759" y="768"/>
                  </a:lnTo>
                  <a:lnTo>
                    <a:pt x="751" y="777"/>
                  </a:lnTo>
                  <a:lnTo>
                    <a:pt x="745" y="787"/>
                  </a:lnTo>
                  <a:lnTo>
                    <a:pt x="753" y="787"/>
                  </a:lnTo>
                  <a:lnTo>
                    <a:pt x="759" y="785"/>
                  </a:lnTo>
                  <a:lnTo>
                    <a:pt x="762" y="783"/>
                  </a:lnTo>
                  <a:lnTo>
                    <a:pt x="768" y="779"/>
                  </a:lnTo>
                  <a:lnTo>
                    <a:pt x="774" y="777"/>
                  </a:lnTo>
                  <a:lnTo>
                    <a:pt x="778" y="776"/>
                  </a:lnTo>
                  <a:lnTo>
                    <a:pt x="782" y="774"/>
                  </a:lnTo>
                  <a:lnTo>
                    <a:pt x="784" y="772"/>
                  </a:lnTo>
                  <a:lnTo>
                    <a:pt x="791" y="770"/>
                  </a:lnTo>
                  <a:lnTo>
                    <a:pt x="797" y="768"/>
                  </a:lnTo>
                  <a:lnTo>
                    <a:pt x="805" y="768"/>
                  </a:lnTo>
                  <a:lnTo>
                    <a:pt x="822" y="760"/>
                  </a:lnTo>
                  <a:lnTo>
                    <a:pt x="837" y="751"/>
                  </a:lnTo>
                  <a:lnTo>
                    <a:pt x="841" y="749"/>
                  </a:lnTo>
                  <a:lnTo>
                    <a:pt x="847" y="747"/>
                  </a:lnTo>
                  <a:lnTo>
                    <a:pt x="853" y="747"/>
                  </a:lnTo>
                  <a:lnTo>
                    <a:pt x="857" y="747"/>
                  </a:lnTo>
                  <a:lnTo>
                    <a:pt x="859" y="749"/>
                  </a:lnTo>
                  <a:lnTo>
                    <a:pt x="860" y="751"/>
                  </a:lnTo>
                  <a:lnTo>
                    <a:pt x="860" y="752"/>
                  </a:lnTo>
                  <a:lnTo>
                    <a:pt x="859" y="756"/>
                  </a:lnTo>
                  <a:lnTo>
                    <a:pt x="857" y="756"/>
                  </a:lnTo>
                  <a:lnTo>
                    <a:pt x="853" y="758"/>
                  </a:lnTo>
                  <a:lnTo>
                    <a:pt x="849" y="758"/>
                  </a:lnTo>
                  <a:lnTo>
                    <a:pt x="843" y="760"/>
                  </a:lnTo>
                  <a:lnTo>
                    <a:pt x="835" y="764"/>
                  </a:lnTo>
                  <a:lnTo>
                    <a:pt x="830" y="770"/>
                  </a:lnTo>
                  <a:lnTo>
                    <a:pt x="822" y="774"/>
                  </a:lnTo>
                  <a:lnTo>
                    <a:pt x="814" y="776"/>
                  </a:lnTo>
                  <a:lnTo>
                    <a:pt x="805" y="777"/>
                  </a:lnTo>
                  <a:lnTo>
                    <a:pt x="797" y="781"/>
                  </a:lnTo>
                  <a:lnTo>
                    <a:pt x="797" y="783"/>
                  </a:lnTo>
                  <a:lnTo>
                    <a:pt x="799" y="789"/>
                  </a:lnTo>
                  <a:lnTo>
                    <a:pt x="799" y="793"/>
                  </a:lnTo>
                  <a:lnTo>
                    <a:pt x="801" y="797"/>
                  </a:lnTo>
                  <a:lnTo>
                    <a:pt x="805" y="800"/>
                  </a:lnTo>
                  <a:lnTo>
                    <a:pt x="809" y="804"/>
                  </a:lnTo>
                  <a:lnTo>
                    <a:pt x="814" y="808"/>
                  </a:lnTo>
                  <a:lnTo>
                    <a:pt x="818" y="810"/>
                  </a:lnTo>
                  <a:lnTo>
                    <a:pt x="824" y="812"/>
                  </a:lnTo>
                  <a:lnTo>
                    <a:pt x="830" y="814"/>
                  </a:lnTo>
                  <a:lnTo>
                    <a:pt x="834" y="814"/>
                  </a:lnTo>
                  <a:lnTo>
                    <a:pt x="835" y="812"/>
                  </a:lnTo>
                  <a:lnTo>
                    <a:pt x="837" y="810"/>
                  </a:lnTo>
                  <a:lnTo>
                    <a:pt x="839" y="808"/>
                  </a:lnTo>
                  <a:lnTo>
                    <a:pt x="841" y="806"/>
                  </a:lnTo>
                  <a:lnTo>
                    <a:pt x="845" y="802"/>
                  </a:lnTo>
                  <a:lnTo>
                    <a:pt x="851" y="799"/>
                  </a:lnTo>
                  <a:lnTo>
                    <a:pt x="857" y="797"/>
                  </a:lnTo>
                  <a:lnTo>
                    <a:pt x="862" y="797"/>
                  </a:lnTo>
                  <a:lnTo>
                    <a:pt x="868" y="799"/>
                  </a:lnTo>
                  <a:lnTo>
                    <a:pt x="872" y="800"/>
                  </a:lnTo>
                  <a:lnTo>
                    <a:pt x="876" y="802"/>
                  </a:lnTo>
                  <a:lnTo>
                    <a:pt x="880" y="806"/>
                  </a:lnTo>
                  <a:lnTo>
                    <a:pt x="882" y="808"/>
                  </a:lnTo>
                  <a:lnTo>
                    <a:pt x="882" y="812"/>
                  </a:lnTo>
                  <a:lnTo>
                    <a:pt x="880" y="814"/>
                  </a:lnTo>
                  <a:lnTo>
                    <a:pt x="876" y="816"/>
                  </a:lnTo>
                  <a:lnTo>
                    <a:pt x="872" y="814"/>
                  </a:lnTo>
                  <a:lnTo>
                    <a:pt x="870" y="812"/>
                  </a:lnTo>
                  <a:lnTo>
                    <a:pt x="866" y="810"/>
                  </a:lnTo>
                  <a:lnTo>
                    <a:pt x="860" y="808"/>
                  </a:lnTo>
                  <a:lnTo>
                    <a:pt x="857" y="808"/>
                  </a:lnTo>
                  <a:lnTo>
                    <a:pt x="853" y="810"/>
                  </a:lnTo>
                  <a:lnTo>
                    <a:pt x="851" y="812"/>
                  </a:lnTo>
                  <a:lnTo>
                    <a:pt x="847" y="816"/>
                  </a:lnTo>
                  <a:lnTo>
                    <a:pt x="845" y="820"/>
                  </a:lnTo>
                  <a:lnTo>
                    <a:pt x="841" y="822"/>
                  </a:lnTo>
                  <a:lnTo>
                    <a:pt x="835" y="824"/>
                  </a:lnTo>
                  <a:lnTo>
                    <a:pt x="830" y="824"/>
                  </a:lnTo>
                  <a:lnTo>
                    <a:pt x="824" y="824"/>
                  </a:lnTo>
                  <a:lnTo>
                    <a:pt x="818" y="820"/>
                  </a:lnTo>
                  <a:lnTo>
                    <a:pt x="812" y="818"/>
                  </a:lnTo>
                  <a:lnTo>
                    <a:pt x="805" y="814"/>
                  </a:lnTo>
                  <a:lnTo>
                    <a:pt x="799" y="810"/>
                  </a:lnTo>
                  <a:lnTo>
                    <a:pt x="793" y="806"/>
                  </a:lnTo>
                  <a:lnTo>
                    <a:pt x="791" y="800"/>
                  </a:lnTo>
                  <a:lnTo>
                    <a:pt x="789" y="799"/>
                  </a:lnTo>
                  <a:lnTo>
                    <a:pt x="789" y="795"/>
                  </a:lnTo>
                  <a:lnTo>
                    <a:pt x="789" y="791"/>
                  </a:lnTo>
                  <a:lnTo>
                    <a:pt x="787" y="787"/>
                  </a:lnTo>
                  <a:lnTo>
                    <a:pt x="786" y="785"/>
                  </a:lnTo>
                  <a:lnTo>
                    <a:pt x="784" y="785"/>
                  </a:lnTo>
                  <a:lnTo>
                    <a:pt x="780" y="787"/>
                  </a:lnTo>
                  <a:lnTo>
                    <a:pt x="778" y="789"/>
                  </a:lnTo>
                  <a:lnTo>
                    <a:pt x="776" y="791"/>
                  </a:lnTo>
                  <a:lnTo>
                    <a:pt x="772" y="791"/>
                  </a:lnTo>
                  <a:lnTo>
                    <a:pt x="761" y="797"/>
                  </a:lnTo>
                  <a:lnTo>
                    <a:pt x="747" y="799"/>
                  </a:lnTo>
                  <a:lnTo>
                    <a:pt x="732" y="799"/>
                  </a:lnTo>
                  <a:lnTo>
                    <a:pt x="738" y="804"/>
                  </a:lnTo>
                  <a:lnTo>
                    <a:pt x="745" y="808"/>
                  </a:lnTo>
                  <a:lnTo>
                    <a:pt x="751" y="814"/>
                  </a:lnTo>
                  <a:lnTo>
                    <a:pt x="757" y="820"/>
                  </a:lnTo>
                  <a:lnTo>
                    <a:pt x="761" y="827"/>
                  </a:lnTo>
                  <a:lnTo>
                    <a:pt x="762" y="835"/>
                  </a:lnTo>
                  <a:lnTo>
                    <a:pt x="766" y="843"/>
                  </a:lnTo>
                  <a:lnTo>
                    <a:pt x="770" y="850"/>
                  </a:lnTo>
                  <a:lnTo>
                    <a:pt x="776" y="856"/>
                  </a:lnTo>
                  <a:lnTo>
                    <a:pt x="782" y="860"/>
                  </a:lnTo>
                  <a:lnTo>
                    <a:pt x="786" y="860"/>
                  </a:lnTo>
                  <a:lnTo>
                    <a:pt x="789" y="862"/>
                  </a:lnTo>
                  <a:lnTo>
                    <a:pt x="789" y="864"/>
                  </a:lnTo>
                  <a:lnTo>
                    <a:pt x="789" y="868"/>
                  </a:lnTo>
                  <a:lnTo>
                    <a:pt x="787" y="870"/>
                  </a:lnTo>
                  <a:lnTo>
                    <a:pt x="784" y="871"/>
                  </a:lnTo>
                  <a:lnTo>
                    <a:pt x="780" y="871"/>
                  </a:lnTo>
                  <a:lnTo>
                    <a:pt x="774" y="870"/>
                  </a:lnTo>
                  <a:lnTo>
                    <a:pt x="770" y="866"/>
                  </a:lnTo>
                  <a:lnTo>
                    <a:pt x="766" y="864"/>
                  </a:lnTo>
                  <a:lnTo>
                    <a:pt x="762" y="858"/>
                  </a:lnTo>
                  <a:lnTo>
                    <a:pt x="759" y="852"/>
                  </a:lnTo>
                  <a:lnTo>
                    <a:pt x="755" y="845"/>
                  </a:lnTo>
                  <a:lnTo>
                    <a:pt x="753" y="837"/>
                  </a:lnTo>
                  <a:lnTo>
                    <a:pt x="749" y="831"/>
                  </a:lnTo>
                  <a:lnTo>
                    <a:pt x="745" y="824"/>
                  </a:lnTo>
                  <a:lnTo>
                    <a:pt x="741" y="820"/>
                  </a:lnTo>
                  <a:lnTo>
                    <a:pt x="736" y="816"/>
                  </a:lnTo>
                  <a:lnTo>
                    <a:pt x="730" y="812"/>
                  </a:lnTo>
                  <a:lnTo>
                    <a:pt x="724" y="808"/>
                  </a:lnTo>
                  <a:lnTo>
                    <a:pt x="718" y="804"/>
                  </a:lnTo>
                  <a:lnTo>
                    <a:pt x="711" y="802"/>
                  </a:lnTo>
                  <a:lnTo>
                    <a:pt x="705" y="802"/>
                  </a:lnTo>
                  <a:lnTo>
                    <a:pt x="697" y="804"/>
                  </a:lnTo>
                  <a:lnTo>
                    <a:pt x="691" y="806"/>
                  </a:lnTo>
                  <a:lnTo>
                    <a:pt x="684" y="808"/>
                  </a:lnTo>
                  <a:lnTo>
                    <a:pt x="676" y="810"/>
                  </a:lnTo>
                  <a:lnTo>
                    <a:pt x="668" y="812"/>
                  </a:lnTo>
                  <a:lnTo>
                    <a:pt x="661" y="816"/>
                  </a:lnTo>
                  <a:lnTo>
                    <a:pt x="657" y="818"/>
                  </a:lnTo>
                  <a:lnTo>
                    <a:pt x="651" y="818"/>
                  </a:lnTo>
                  <a:lnTo>
                    <a:pt x="647" y="822"/>
                  </a:lnTo>
                  <a:lnTo>
                    <a:pt x="645" y="824"/>
                  </a:lnTo>
                  <a:lnTo>
                    <a:pt x="641" y="825"/>
                  </a:lnTo>
                  <a:lnTo>
                    <a:pt x="659" y="829"/>
                  </a:lnTo>
                  <a:lnTo>
                    <a:pt x="670" y="839"/>
                  </a:lnTo>
                  <a:lnTo>
                    <a:pt x="678" y="852"/>
                  </a:lnTo>
                  <a:lnTo>
                    <a:pt x="684" y="870"/>
                  </a:lnTo>
                  <a:lnTo>
                    <a:pt x="688" y="887"/>
                  </a:lnTo>
                  <a:lnTo>
                    <a:pt x="693" y="904"/>
                  </a:lnTo>
                  <a:lnTo>
                    <a:pt x="701" y="918"/>
                  </a:lnTo>
                  <a:lnTo>
                    <a:pt x="703" y="921"/>
                  </a:lnTo>
                  <a:lnTo>
                    <a:pt x="707" y="925"/>
                  </a:lnTo>
                  <a:lnTo>
                    <a:pt x="709" y="929"/>
                  </a:lnTo>
                  <a:lnTo>
                    <a:pt x="713" y="931"/>
                  </a:lnTo>
                  <a:lnTo>
                    <a:pt x="716" y="933"/>
                  </a:lnTo>
                  <a:lnTo>
                    <a:pt x="718" y="937"/>
                  </a:lnTo>
                  <a:lnTo>
                    <a:pt x="718" y="939"/>
                  </a:lnTo>
                  <a:lnTo>
                    <a:pt x="718" y="943"/>
                  </a:lnTo>
                  <a:lnTo>
                    <a:pt x="716" y="944"/>
                  </a:lnTo>
                  <a:lnTo>
                    <a:pt x="713" y="944"/>
                  </a:lnTo>
                  <a:lnTo>
                    <a:pt x="711" y="944"/>
                  </a:lnTo>
                  <a:lnTo>
                    <a:pt x="707" y="941"/>
                  </a:lnTo>
                  <a:lnTo>
                    <a:pt x="705" y="939"/>
                  </a:lnTo>
                  <a:lnTo>
                    <a:pt x="701" y="935"/>
                  </a:lnTo>
                  <a:lnTo>
                    <a:pt x="697" y="931"/>
                  </a:lnTo>
                  <a:lnTo>
                    <a:pt x="693" y="927"/>
                  </a:lnTo>
                  <a:lnTo>
                    <a:pt x="691" y="925"/>
                  </a:lnTo>
                  <a:lnTo>
                    <a:pt x="682" y="908"/>
                  </a:lnTo>
                  <a:lnTo>
                    <a:pt x="676" y="887"/>
                  </a:lnTo>
                  <a:lnTo>
                    <a:pt x="674" y="875"/>
                  </a:lnTo>
                  <a:lnTo>
                    <a:pt x="670" y="862"/>
                  </a:lnTo>
                  <a:lnTo>
                    <a:pt x="665" y="850"/>
                  </a:lnTo>
                  <a:lnTo>
                    <a:pt x="657" y="841"/>
                  </a:lnTo>
                  <a:lnTo>
                    <a:pt x="643" y="837"/>
                  </a:lnTo>
                  <a:lnTo>
                    <a:pt x="628" y="839"/>
                  </a:lnTo>
                  <a:lnTo>
                    <a:pt x="613" y="843"/>
                  </a:lnTo>
                  <a:lnTo>
                    <a:pt x="597" y="845"/>
                  </a:lnTo>
                  <a:lnTo>
                    <a:pt x="582" y="845"/>
                  </a:lnTo>
                  <a:lnTo>
                    <a:pt x="570" y="837"/>
                  </a:lnTo>
                  <a:lnTo>
                    <a:pt x="559" y="829"/>
                  </a:lnTo>
                  <a:lnTo>
                    <a:pt x="565" y="862"/>
                  </a:lnTo>
                  <a:lnTo>
                    <a:pt x="565" y="898"/>
                  </a:lnTo>
                  <a:lnTo>
                    <a:pt x="563" y="933"/>
                  </a:lnTo>
                  <a:lnTo>
                    <a:pt x="555" y="967"/>
                  </a:lnTo>
                  <a:lnTo>
                    <a:pt x="545" y="1000"/>
                  </a:lnTo>
                  <a:lnTo>
                    <a:pt x="544" y="1004"/>
                  </a:lnTo>
                  <a:lnTo>
                    <a:pt x="542" y="1008"/>
                  </a:lnTo>
                  <a:lnTo>
                    <a:pt x="540" y="1014"/>
                  </a:lnTo>
                  <a:lnTo>
                    <a:pt x="538" y="1017"/>
                  </a:lnTo>
                  <a:lnTo>
                    <a:pt x="536" y="1019"/>
                  </a:lnTo>
                  <a:lnTo>
                    <a:pt x="532" y="1019"/>
                  </a:lnTo>
                  <a:lnTo>
                    <a:pt x="530" y="1017"/>
                  </a:lnTo>
                  <a:lnTo>
                    <a:pt x="528" y="1014"/>
                  </a:lnTo>
                  <a:lnTo>
                    <a:pt x="528" y="1012"/>
                  </a:lnTo>
                  <a:lnTo>
                    <a:pt x="530" y="1008"/>
                  </a:lnTo>
                  <a:lnTo>
                    <a:pt x="532" y="1004"/>
                  </a:lnTo>
                  <a:lnTo>
                    <a:pt x="532" y="1000"/>
                  </a:lnTo>
                  <a:lnTo>
                    <a:pt x="547" y="956"/>
                  </a:lnTo>
                  <a:lnTo>
                    <a:pt x="553" y="923"/>
                  </a:lnTo>
                  <a:lnTo>
                    <a:pt x="553" y="887"/>
                  </a:lnTo>
                  <a:lnTo>
                    <a:pt x="551" y="850"/>
                  </a:lnTo>
                  <a:lnTo>
                    <a:pt x="544" y="820"/>
                  </a:lnTo>
                  <a:lnTo>
                    <a:pt x="540" y="804"/>
                  </a:lnTo>
                  <a:lnTo>
                    <a:pt x="536" y="789"/>
                  </a:lnTo>
                  <a:lnTo>
                    <a:pt x="522" y="764"/>
                  </a:lnTo>
                  <a:lnTo>
                    <a:pt x="505" y="743"/>
                  </a:lnTo>
                  <a:lnTo>
                    <a:pt x="484" y="726"/>
                  </a:lnTo>
                  <a:lnTo>
                    <a:pt x="478" y="724"/>
                  </a:lnTo>
                  <a:lnTo>
                    <a:pt x="471" y="720"/>
                  </a:lnTo>
                  <a:lnTo>
                    <a:pt x="463" y="718"/>
                  </a:lnTo>
                  <a:lnTo>
                    <a:pt x="455" y="718"/>
                  </a:lnTo>
                  <a:lnTo>
                    <a:pt x="438" y="718"/>
                  </a:lnTo>
                  <a:lnTo>
                    <a:pt x="419" y="720"/>
                  </a:lnTo>
                  <a:lnTo>
                    <a:pt x="350" y="728"/>
                  </a:lnTo>
                  <a:lnTo>
                    <a:pt x="315" y="726"/>
                  </a:lnTo>
                  <a:lnTo>
                    <a:pt x="278" y="724"/>
                  </a:lnTo>
                  <a:lnTo>
                    <a:pt x="246" y="722"/>
                  </a:lnTo>
                  <a:lnTo>
                    <a:pt x="213" y="714"/>
                  </a:lnTo>
                  <a:lnTo>
                    <a:pt x="182" y="706"/>
                  </a:lnTo>
                  <a:lnTo>
                    <a:pt x="157" y="693"/>
                  </a:lnTo>
                  <a:lnTo>
                    <a:pt x="142" y="680"/>
                  </a:lnTo>
                  <a:lnTo>
                    <a:pt x="129" y="662"/>
                  </a:lnTo>
                  <a:lnTo>
                    <a:pt x="121" y="641"/>
                  </a:lnTo>
                  <a:lnTo>
                    <a:pt x="119" y="616"/>
                  </a:lnTo>
                  <a:lnTo>
                    <a:pt x="121" y="605"/>
                  </a:lnTo>
                  <a:lnTo>
                    <a:pt x="123" y="595"/>
                  </a:lnTo>
                  <a:lnTo>
                    <a:pt x="127" y="585"/>
                  </a:lnTo>
                  <a:lnTo>
                    <a:pt x="140" y="561"/>
                  </a:lnTo>
                  <a:lnTo>
                    <a:pt x="156" y="537"/>
                  </a:lnTo>
                  <a:lnTo>
                    <a:pt x="173" y="518"/>
                  </a:lnTo>
                  <a:lnTo>
                    <a:pt x="192" y="497"/>
                  </a:lnTo>
                  <a:lnTo>
                    <a:pt x="211" y="478"/>
                  </a:lnTo>
                  <a:lnTo>
                    <a:pt x="227" y="455"/>
                  </a:lnTo>
                  <a:lnTo>
                    <a:pt x="238" y="430"/>
                  </a:lnTo>
                  <a:lnTo>
                    <a:pt x="252" y="403"/>
                  </a:lnTo>
                  <a:lnTo>
                    <a:pt x="248" y="376"/>
                  </a:lnTo>
                  <a:lnTo>
                    <a:pt x="240" y="349"/>
                  </a:lnTo>
                  <a:lnTo>
                    <a:pt x="236" y="338"/>
                  </a:lnTo>
                  <a:lnTo>
                    <a:pt x="229" y="328"/>
                  </a:lnTo>
                  <a:lnTo>
                    <a:pt x="219" y="321"/>
                  </a:lnTo>
                  <a:lnTo>
                    <a:pt x="207" y="319"/>
                  </a:lnTo>
                  <a:lnTo>
                    <a:pt x="204" y="319"/>
                  </a:lnTo>
                  <a:lnTo>
                    <a:pt x="200" y="319"/>
                  </a:lnTo>
                  <a:lnTo>
                    <a:pt x="198" y="321"/>
                  </a:lnTo>
                  <a:lnTo>
                    <a:pt x="194" y="322"/>
                  </a:lnTo>
                  <a:lnTo>
                    <a:pt x="192" y="324"/>
                  </a:lnTo>
                  <a:lnTo>
                    <a:pt x="188" y="328"/>
                  </a:lnTo>
                  <a:lnTo>
                    <a:pt x="184" y="330"/>
                  </a:lnTo>
                  <a:lnTo>
                    <a:pt x="179" y="336"/>
                  </a:lnTo>
                  <a:lnTo>
                    <a:pt x="173" y="340"/>
                  </a:lnTo>
                  <a:lnTo>
                    <a:pt x="167" y="344"/>
                  </a:lnTo>
                  <a:lnTo>
                    <a:pt x="163" y="349"/>
                  </a:lnTo>
                  <a:lnTo>
                    <a:pt x="157" y="355"/>
                  </a:lnTo>
                  <a:lnTo>
                    <a:pt x="131" y="392"/>
                  </a:lnTo>
                  <a:lnTo>
                    <a:pt x="119" y="401"/>
                  </a:lnTo>
                  <a:lnTo>
                    <a:pt x="104" y="407"/>
                  </a:lnTo>
                  <a:lnTo>
                    <a:pt x="88" y="413"/>
                  </a:lnTo>
                  <a:lnTo>
                    <a:pt x="73" y="418"/>
                  </a:lnTo>
                  <a:lnTo>
                    <a:pt x="75" y="417"/>
                  </a:lnTo>
                  <a:lnTo>
                    <a:pt x="77" y="417"/>
                  </a:lnTo>
                  <a:lnTo>
                    <a:pt x="79" y="415"/>
                  </a:lnTo>
                  <a:lnTo>
                    <a:pt x="86" y="411"/>
                  </a:lnTo>
                  <a:lnTo>
                    <a:pt x="94" y="407"/>
                  </a:lnTo>
                  <a:lnTo>
                    <a:pt x="104" y="403"/>
                  </a:lnTo>
                  <a:lnTo>
                    <a:pt x="111" y="399"/>
                  </a:lnTo>
                  <a:lnTo>
                    <a:pt x="119" y="394"/>
                  </a:lnTo>
                  <a:lnTo>
                    <a:pt x="131" y="382"/>
                  </a:lnTo>
                  <a:lnTo>
                    <a:pt x="138" y="369"/>
                  </a:lnTo>
                  <a:lnTo>
                    <a:pt x="148" y="353"/>
                  </a:lnTo>
                  <a:lnTo>
                    <a:pt x="127" y="361"/>
                  </a:lnTo>
                  <a:lnTo>
                    <a:pt x="106" y="367"/>
                  </a:lnTo>
                  <a:lnTo>
                    <a:pt x="88" y="378"/>
                  </a:lnTo>
                  <a:lnTo>
                    <a:pt x="94" y="370"/>
                  </a:lnTo>
                  <a:lnTo>
                    <a:pt x="100" y="365"/>
                  </a:lnTo>
                  <a:lnTo>
                    <a:pt x="108" y="361"/>
                  </a:lnTo>
                  <a:lnTo>
                    <a:pt x="115" y="357"/>
                  </a:lnTo>
                  <a:lnTo>
                    <a:pt x="133" y="351"/>
                  </a:lnTo>
                  <a:lnTo>
                    <a:pt x="148" y="344"/>
                  </a:lnTo>
                  <a:lnTo>
                    <a:pt x="154" y="338"/>
                  </a:lnTo>
                  <a:lnTo>
                    <a:pt x="157" y="332"/>
                  </a:lnTo>
                  <a:lnTo>
                    <a:pt x="161" y="328"/>
                  </a:lnTo>
                  <a:lnTo>
                    <a:pt x="140" y="328"/>
                  </a:lnTo>
                  <a:lnTo>
                    <a:pt x="123" y="332"/>
                  </a:lnTo>
                  <a:lnTo>
                    <a:pt x="117" y="334"/>
                  </a:lnTo>
                  <a:lnTo>
                    <a:pt x="113" y="338"/>
                  </a:lnTo>
                  <a:lnTo>
                    <a:pt x="109" y="342"/>
                  </a:lnTo>
                  <a:lnTo>
                    <a:pt x="106" y="346"/>
                  </a:lnTo>
                  <a:lnTo>
                    <a:pt x="100" y="346"/>
                  </a:lnTo>
                  <a:lnTo>
                    <a:pt x="94" y="346"/>
                  </a:lnTo>
                  <a:lnTo>
                    <a:pt x="88" y="346"/>
                  </a:lnTo>
                  <a:lnTo>
                    <a:pt x="63" y="344"/>
                  </a:lnTo>
                  <a:lnTo>
                    <a:pt x="60" y="344"/>
                  </a:lnTo>
                  <a:lnTo>
                    <a:pt x="56" y="344"/>
                  </a:lnTo>
                  <a:lnTo>
                    <a:pt x="52" y="342"/>
                  </a:lnTo>
                  <a:lnTo>
                    <a:pt x="63" y="342"/>
                  </a:lnTo>
                  <a:lnTo>
                    <a:pt x="75" y="342"/>
                  </a:lnTo>
                  <a:lnTo>
                    <a:pt x="83" y="342"/>
                  </a:lnTo>
                  <a:lnTo>
                    <a:pt x="90" y="342"/>
                  </a:lnTo>
                  <a:lnTo>
                    <a:pt x="98" y="340"/>
                  </a:lnTo>
                  <a:lnTo>
                    <a:pt x="104" y="338"/>
                  </a:lnTo>
                  <a:lnTo>
                    <a:pt x="109" y="334"/>
                  </a:lnTo>
                  <a:lnTo>
                    <a:pt x="113" y="330"/>
                  </a:lnTo>
                  <a:lnTo>
                    <a:pt x="117" y="326"/>
                  </a:lnTo>
                  <a:lnTo>
                    <a:pt x="123" y="322"/>
                  </a:lnTo>
                  <a:lnTo>
                    <a:pt x="131" y="321"/>
                  </a:lnTo>
                  <a:lnTo>
                    <a:pt x="146" y="319"/>
                  </a:lnTo>
                  <a:lnTo>
                    <a:pt x="161" y="319"/>
                  </a:lnTo>
                  <a:lnTo>
                    <a:pt x="175" y="315"/>
                  </a:lnTo>
                  <a:lnTo>
                    <a:pt x="181" y="313"/>
                  </a:lnTo>
                  <a:lnTo>
                    <a:pt x="184" y="309"/>
                  </a:lnTo>
                  <a:lnTo>
                    <a:pt x="188" y="305"/>
                  </a:lnTo>
                  <a:lnTo>
                    <a:pt x="196" y="299"/>
                  </a:lnTo>
                  <a:lnTo>
                    <a:pt x="204" y="296"/>
                  </a:lnTo>
                  <a:lnTo>
                    <a:pt x="198" y="290"/>
                  </a:lnTo>
                  <a:lnTo>
                    <a:pt x="192" y="288"/>
                  </a:lnTo>
                  <a:lnTo>
                    <a:pt x="186" y="284"/>
                  </a:lnTo>
                  <a:lnTo>
                    <a:pt x="181" y="282"/>
                  </a:lnTo>
                  <a:lnTo>
                    <a:pt x="173" y="284"/>
                  </a:lnTo>
                  <a:lnTo>
                    <a:pt x="167" y="288"/>
                  </a:lnTo>
                  <a:lnTo>
                    <a:pt x="159" y="290"/>
                  </a:lnTo>
                  <a:lnTo>
                    <a:pt x="152" y="290"/>
                  </a:lnTo>
                  <a:lnTo>
                    <a:pt x="131" y="286"/>
                  </a:lnTo>
                  <a:lnTo>
                    <a:pt x="113" y="278"/>
                  </a:lnTo>
                  <a:lnTo>
                    <a:pt x="96" y="269"/>
                  </a:lnTo>
                  <a:lnTo>
                    <a:pt x="90" y="267"/>
                  </a:lnTo>
                  <a:lnTo>
                    <a:pt x="85" y="263"/>
                  </a:lnTo>
                  <a:lnTo>
                    <a:pt x="79" y="261"/>
                  </a:lnTo>
                  <a:lnTo>
                    <a:pt x="71" y="261"/>
                  </a:lnTo>
                  <a:lnTo>
                    <a:pt x="63" y="263"/>
                  </a:lnTo>
                  <a:lnTo>
                    <a:pt x="58" y="263"/>
                  </a:lnTo>
                  <a:lnTo>
                    <a:pt x="52" y="263"/>
                  </a:lnTo>
                  <a:lnTo>
                    <a:pt x="36" y="259"/>
                  </a:lnTo>
                  <a:lnTo>
                    <a:pt x="23" y="250"/>
                  </a:lnTo>
                  <a:lnTo>
                    <a:pt x="12" y="242"/>
                  </a:lnTo>
                  <a:lnTo>
                    <a:pt x="0" y="232"/>
                  </a:lnTo>
                  <a:lnTo>
                    <a:pt x="0" y="232"/>
                  </a:lnTo>
                  <a:lnTo>
                    <a:pt x="0" y="232"/>
                  </a:lnTo>
                  <a:lnTo>
                    <a:pt x="2" y="232"/>
                  </a:lnTo>
                  <a:lnTo>
                    <a:pt x="6" y="234"/>
                  </a:lnTo>
                  <a:lnTo>
                    <a:pt x="10" y="236"/>
                  </a:lnTo>
                  <a:lnTo>
                    <a:pt x="13" y="238"/>
                  </a:lnTo>
                  <a:lnTo>
                    <a:pt x="23" y="242"/>
                  </a:lnTo>
                  <a:lnTo>
                    <a:pt x="31" y="246"/>
                  </a:lnTo>
                  <a:lnTo>
                    <a:pt x="40" y="251"/>
                  </a:lnTo>
                  <a:lnTo>
                    <a:pt x="44" y="253"/>
                  </a:lnTo>
                  <a:lnTo>
                    <a:pt x="50" y="255"/>
                  </a:lnTo>
                  <a:lnTo>
                    <a:pt x="54" y="257"/>
                  </a:lnTo>
                  <a:lnTo>
                    <a:pt x="60" y="257"/>
                  </a:lnTo>
                  <a:lnTo>
                    <a:pt x="67" y="255"/>
                  </a:lnTo>
                  <a:lnTo>
                    <a:pt x="73" y="255"/>
                  </a:lnTo>
                  <a:lnTo>
                    <a:pt x="92" y="257"/>
                  </a:lnTo>
                  <a:lnTo>
                    <a:pt x="108" y="263"/>
                  </a:lnTo>
                  <a:lnTo>
                    <a:pt x="121" y="271"/>
                  </a:lnTo>
                  <a:lnTo>
                    <a:pt x="138" y="276"/>
                  </a:lnTo>
                  <a:lnTo>
                    <a:pt x="156" y="278"/>
                  </a:lnTo>
                  <a:lnTo>
                    <a:pt x="171" y="275"/>
                  </a:lnTo>
                  <a:lnTo>
                    <a:pt x="186" y="269"/>
                  </a:lnTo>
                  <a:lnTo>
                    <a:pt x="190" y="267"/>
                  </a:lnTo>
                  <a:lnTo>
                    <a:pt x="192" y="265"/>
                  </a:lnTo>
                  <a:lnTo>
                    <a:pt x="192" y="263"/>
                  </a:lnTo>
                  <a:lnTo>
                    <a:pt x="194" y="259"/>
                  </a:lnTo>
                  <a:lnTo>
                    <a:pt x="136" y="250"/>
                  </a:lnTo>
                  <a:lnTo>
                    <a:pt x="127" y="248"/>
                  </a:lnTo>
                  <a:lnTo>
                    <a:pt x="117" y="246"/>
                  </a:lnTo>
                  <a:lnTo>
                    <a:pt x="108" y="242"/>
                  </a:lnTo>
                  <a:lnTo>
                    <a:pt x="100" y="238"/>
                  </a:lnTo>
                  <a:lnTo>
                    <a:pt x="71" y="228"/>
                  </a:lnTo>
                  <a:lnTo>
                    <a:pt x="44" y="217"/>
                  </a:lnTo>
                  <a:lnTo>
                    <a:pt x="81" y="227"/>
                  </a:lnTo>
                  <a:lnTo>
                    <a:pt x="100" y="232"/>
                  </a:lnTo>
                  <a:lnTo>
                    <a:pt x="109" y="236"/>
                  </a:lnTo>
                  <a:lnTo>
                    <a:pt x="117" y="238"/>
                  </a:lnTo>
                  <a:lnTo>
                    <a:pt x="131" y="240"/>
                  </a:lnTo>
                  <a:lnTo>
                    <a:pt x="142" y="240"/>
                  </a:lnTo>
                  <a:lnTo>
                    <a:pt x="167" y="244"/>
                  </a:lnTo>
                  <a:lnTo>
                    <a:pt x="163" y="240"/>
                  </a:lnTo>
                  <a:lnTo>
                    <a:pt x="159" y="236"/>
                  </a:lnTo>
                  <a:lnTo>
                    <a:pt x="156" y="230"/>
                  </a:lnTo>
                  <a:lnTo>
                    <a:pt x="152" y="225"/>
                  </a:lnTo>
                  <a:lnTo>
                    <a:pt x="146" y="219"/>
                  </a:lnTo>
                  <a:lnTo>
                    <a:pt x="138" y="213"/>
                  </a:lnTo>
                  <a:lnTo>
                    <a:pt x="131" y="209"/>
                  </a:lnTo>
                  <a:lnTo>
                    <a:pt x="123" y="207"/>
                  </a:lnTo>
                  <a:lnTo>
                    <a:pt x="106" y="202"/>
                  </a:lnTo>
                  <a:lnTo>
                    <a:pt x="86" y="198"/>
                  </a:lnTo>
                  <a:lnTo>
                    <a:pt x="96" y="198"/>
                  </a:lnTo>
                  <a:lnTo>
                    <a:pt x="106" y="200"/>
                  </a:lnTo>
                  <a:lnTo>
                    <a:pt x="113" y="200"/>
                  </a:lnTo>
                  <a:lnTo>
                    <a:pt x="119" y="200"/>
                  </a:lnTo>
                  <a:lnTo>
                    <a:pt x="127" y="202"/>
                  </a:lnTo>
                  <a:lnTo>
                    <a:pt x="134" y="203"/>
                  </a:lnTo>
                  <a:lnTo>
                    <a:pt x="142" y="207"/>
                  </a:lnTo>
                  <a:lnTo>
                    <a:pt x="150" y="211"/>
                  </a:lnTo>
                  <a:lnTo>
                    <a:pt x="156" y="215"/>
                  </a:lnTo>
                  <a:lnTo>
                    <a:pt x="159" y="221"/>
                  </a:lnTo>
                  <a:lnTo>
                    <a:pt x="165" y="227"/>
                  </a:lnTo>
                  <a:lnTo>
                    <a:pt x="169" y="232"/>
                  </a:lnTo>
                  <a:lnTo>
                    <a:pt x="177" y="236"/>
                  </a:lnTo>
                  <a:lnTo>
                    <a:pt x="184" y="240"/>
                  </a:lnTo>
                  <a:lnTo>
                    <a:pt x="192" y="244"/>
                  </a:lnTo>
                  <a:lnTo>
                    <a:pt x="200" y="246"/>
                  </a:lnTo>
                  <a:lnTo>
                    <a:pt x="209" y="248"/>
                  </a:lnTo>
                  <a:lnTo>
                    <a:pt x="211" y="248"/>
                  </a:lnTo>
                  <a:lnTo>
                    <a:pt x="215" y="248"/>
                  </a:lnTo>
                  <a:lnTo>
                    <a:pt x="219" y="248"/>
                  </a:lnTo>
                  <a:lnTo>
                    <a:pt x="221" y="246"/>
                  </a:lnTo>
                  <a:lnTo>
                    <a:pt x="223" y="242"/>
                  </a:lnTo>
                  <a:lnTo>
                    <a:pt x="223" y="238"/>
                  </a:lnTo>
                  <a:lnTo>
                    <a:pt x="225" y="232"/>
                  </a:lnTo>
                  <a:lnTo>
                    <a:pt x="223" y="227"/>
                  </a:lnTo>
                  <a:lnTo>
                    <a:pt x="221" y="221"/>
                  </a:lnTo>
                  <a:lnTo>
                    <a:pt x="217" y="215"/>
                  </a:lnTo>
                  <a:lnTo>
                    <a:pt x="213" y="209"/>
                  </a:lnTo>
                  <a:lnTo>
                    <a:pt x="209" y="203"/>
                  </a:lnTo>
                  <a:lnTo>
                    <a:pt x="207" y="203"/>
                  </a:lnTo>
                  <a:lnTo>
                    <a:pt x="204" y="202"/>
                  </a:lnTo>
                  <a:lnTo>
                    <a:pt x="198" y="200"/>
                  </a:lnTo>
                  <a:lnTo>
                    <a:pt x="192" y="198"/>
                  </a:lnTo>
                  <a:lnTo>
                    <a:pt x="186" y="196"/>
                  </a:lnTo>
                  <a:lnTo>
                    <a:pt x="175" y="192"/>
                  </a:lnTo>
                  <a:lnTo>
                    <a:pt x="163" y="188"/>
                  </a:lnTo>
                  <a:lnTo>
                    <a:pt x="154" y="182"/>
                  </a:lnTo>
                  <a:lnTo>
                    <a:pt x="144" y="179"/>
                  </a:lnTo>
                  <a:lnTo>
                    <a:pt x="136" y="177"/>
                  </a:lnTo>
                  <a:lnTo>
                    <a:pt x="129" y="173"/>
                  </a:lnTo>
                  <a:lnTo>
                    <a:pt x="121" y="171"/>
                  </a:lnTo>
                  <a:lnTo>
                    <a:pt x="117" y="169"/>
                  </a:lnTo>
                  <a:lnTo>
                    <a:pt x="113" y="165"/>
                  </a:lnTo>
                  <a:lnTo>
                    <a:pt x="106" y="159"/>
                  </a:lnTo>
                  <a:lnTo>
                    <a:pt x="100" y="155"/>
                  </a:lnTo>
                  <a:lnTo>
                    <a:pt x="94" y="152"/>
                  </a:lnTo>
                  <a:lnTo>
                    <a:pt x="90" y="146"/>
                  </a:lnTo>
                  <a:lnTo>
                    <a:pt x="102" y="154"/>
                  </a:lnTo>
                  <a:lnTo>
                    <a:pt x="115" y="159"/>
                  </a:lnTo>
                  <a:lnTo>
                    <a:pt x="140" y="171"/>
                  </a:lnTo>
                  <a:lnTo>
                    <a:pt x="169" y="180"/>
                  </a:lnTo>
                  <a:lnTo>
                    <a:pt x="198" y="190"/>
                  </a:lnTo>
                  <a:lnTo>
                    <a:pt x="194" y="180"/>
                  </a:lnTo>
                  <a:lnTo>
                    <a:pt x="188" y="171"/>
                  </a:lnTo>
                  <a:lnTo>
                    <a:pt x="182" y="163"/>
                  </a:lnTo>
                  <a:lnTo>
                    <a:pt x="175" y="157"/>
                  </a:lnTo>
                  <a:lnTo>
                    <a:pt x="169" y="154"/>
                  </a:lnTo>
                  <a:lnTo>
                    <a:pt x="163" y="148"/>
                  </a:lnTo>
                  <a:lnTo>
                    <a:pt x="157" y="144"/>
                  </a:lnTo>
                  <a:lnTo>
                    <a:pt x="157" y="142"/>
                  </a:lnTo>
                  <a:lnTo>
                    <a:pt x="125" y="92"/>
                  </a:lnTo>
                  <a:lnTo>
                    <a:pt x="127" y="92"/>
                  </a:lnTo>
                  <a:lnTo>
                    <a:pt x="127" y="94"/>
                  </a:lnTo>
                  <a:lnTo>
                    <a:pt x="129" y="96"/>
                  </a:lnTo>
                  <a:lnTo>
                    <a:pt x="140" y="111"/>
                  </a:lnTo>
                  <a:lnTo>
                    <a:pt x="152" y="127"/>
                  </a:lnTo>
                  <a:lnTo>
                    <a:pt x="157" y="132"/>
                  </a:lnTo>
                  <a:lnTo>
                    <a:pt x="161" y="136"/>
                  </a:lnTo>
                  <a:lnTo>
                    <a:pt x="167" y="142"/>
                  </a:lnTo>
                  <a:lnTo>
                    <a:pt x="177" y="148"/>
                  </a:lnTo>
                  <a:lnTo>
                    <a:pt x="186" y="154"/>
                  </a:lnTo>
                  <a:lnTo>
                    <a:pt x="182" y="138"/>
                  </a:lnTo>
                  <a:lnTo>
                    <a:pt x="175" y="125"/>
                  </a:lnTo>
                  <a:lnTo>
                    <a:pt x="165" y="113"/>
                  </a:lnTo>
                  <a:lnTo>
                    <a:pt x="157" y="104"/>
                  </a:lnTo>
                  <a:lnTo>
                    <a:pt x="163" y="107"/>
                  </a:lnTo>
                  <a:lnTo>
                    <a:pt x="171" y="111"/>
                  </a:lnTo>
                  <a:lnTo>
                    <a:pt x="177" y="115"/>
                  </a:lnTo>
                  <a:lnTo>
                    <a:pt x="182" y="121"/>
                  </a:lnTo>
                  <a:lnTo>
                    <a:pt x="188" y="127"/>
                  </a:lnTo>
                  <a:lnTo>
                    <a:pt x="192" y="140"/>
                  </a:lnTo>
                  <a:lnTo>
                    <a:pt x="194" y="154"/>
                  </a:lnTo>
                  <a:lnTo>
                    <a:pt x="198" y="169"/>
                  </a:lnTo>
                  <a:lnTo>
                    <a:pt x="209" y="186"/>
                  </a:lnTo>
                  <a:lnTo>
                    <a:pt x="225" y="200"/>
                  </a:lnTo>
                  <a:lnTo>
                    <a:pt x="225" y="200"/>
                  </a:lnTo>
                  <a:lnTo>
                    <a:pt x="244" y="200"/>
                  </a:lnTo>
                  <a:lnTo>
                    <a:pt x="259" y="194"/>
                  </a:lnTo>
                  <a:lnTo>
                    <a:pt x="236" y="163"/>
                  </a:lnTo>
                  <a:lnTo>
                    <a:pt x="215" y="131"/>
                  </a:lnTo>
                  <a:lnTo>
                    <a:pt x="209" y="123"/>
                  </a:lnTo>
                  <a:lnTo>
                    <a:pt x="206" y="115"/>
                  </a:lnTo>
                  <a:lnTo>
                    <a:pt x="200" y="107"/>
                  </a:lnTo>
                  <a:lnTo>
                    <a:pt x="196" y="102"/>
                  </a:lnTo>
                  <a:lnTo>
                    <a:pt x="190" y="98"/>
                  </a:lnTo>
                  <a:lnTo>
                    <a:pt x="184" y="94"/>
                  </a:lnTo>
                  <a:lnTo>
                    <a:pt x="177" y="86"/>
                  </a:lnTo>
                  <a:lnTo>
                    <a:pt x="167" y="81"/>
                  </a:lnTo>
                  <a:lnTo>
                    <a:pt x="148" y="69"/>
                  </a:lnTo>
                  <a:lnTo>
                    <a:pt x="129" y="58"/>
                  </a:lnTo>
                  <a:lnTo>
                    <a:pt x="131" y="58"/>
                  </a:lnTo>
                  <a:lnTo>
                    <a:pt x="133" y="60"/>
                  </a:lnTo>
                  <a:lnTo>
                    <a:pt x="154" y="67"/>
                  </a:lnTo>
                  <a:lnTo>
                    <a:pt x="171" y="77"/>
                  </a:lnTo>
                  <a:lnTo>
                    <a:pt x="190" y="88"/>
                  </a:lnTo>
                  <a:lnTo>
                    <a:pt x="207" y="104"/>
                  </a:lnTo>
                  <a:lnTo>
                    <a:pt x="215" y="113"/>
                  </a:lnTo>
                  <a:lnTo>
                    <a:pt x="221" y="125"/>
                  </a:lnTo>
                  <a:lnTo>
                    <a:pt x="234" y="144"/>
                  </a:lnTo>
                  <a:lnTo>
                    <a:pt x="250" y="163"/>
                  </a:lnTo>
                  <a:lnTo>
                    <a:pt x="265" y="182"/>
                  </a:lnTo>
                  <a:lnTo>
                    <a:pt x="267" y="179"/>
                  </a:lnTo>
                  <a:lnTo>
                    <a:pt x="267" y="175"/>
                  </a:lnTo>
                  <a:lnTo>
                    <a:pt x="269" y="173"/>
                  </a:lnTo>
                  <a:lnTo>
                    <a:pt x="269" y="169"/>
                  </a:lnTo>
                  <a:lnTo>
                    <a:pt x="269" y="152"/>
                  </a:lnTo>
                  <a:lnTo>
                    <a:pt x="263" y="136"/>
                  </a:lnTo>
                  <a:lnTo>
                    <a:pt x="255" y="123"/>
                  </a:lnTo>
                  <a:lnTo>
                    <a:pt x="242" y="106"/>
                  </a:lnTo>
                  <a:lnTo>
                    <a:pt x="227" y="92"/>
                  </a:lnTo>
                  <a:lnTo>
                    <a:pt x="221" y="86"/>
                  </a:lnTo>
                  <a:lnTo>
                    <a:pt x="215" y="81"/>
                  </a:lnTo>
                  <a:lnTo>
                    <a:pt x="211" y="77"/>
                  </a:lnTo>
                  <a:lnTo>
                    <a:pt x="206" y="67"/>
                  </a:lnTo>
                  <a:lnTo>
                    <a:pt x="200" y="58"/>
                  </a:lnTo>
                  <a:lnTo>
                    <a:pt x="182" y="15"/>
                  </a:lnTo>
                  <a:lnTo>
                    <a:pt x="194" y="36"/>
                  </a:lnTo>
                  <a:lnTo>
                    <a:pt x="206" y="56"/>
                  </a:lnTo>
                  <a:lnTo>
                    <a:pt x="219" y="75"/>
                  </a:lnTo>
                  <a:lnTo>
                    <a:pt x="236" y="90"/>
                  </a:lnTo>
                  <a:lnTo>
                    <a:pt x="230" y="73"/>
                  </a:lnTo>
                  <a:lnTo>
                    <a:pt x="232" y="56"/>
                  </a:lnTo>
                  <a:lnTo>
                    <a:pt x="236" y="38"/>
                  </a:lnTo>
                  <a:lnTo>
                    <a:pt x="240" y="21"/>
                  </a:lnTo>
                  <a:lnTo>
                    <a:pt x="238" y="2"/>
                  </a:lnTo>
                  <a:lnTo>
                    <a:pt x="240" y="4"/>
                  </a:lnTo>
                  <a:lnTo>
                    <a:pt x="242" y="8"/>
                  </a:lnTo>
                  <a:lnTo>
                    <a:pt x="242" y="10"/>
                  </a:lnTo>
                  <a:lnTo>
                    <a:pt x="244" y="21"/>
                  </a:lnTo>
                  <a:lnTo>
                    <a:pt x="242" y="36"/>
                  </a:lnTo>
                  <a:lnTo>
                    <a:pt x="240" y="52"/>
                  </a:lnTo>
                  <a:lnTo>
                    <a:pt x="238" y="67"/>
                  </a:lnTo>
                  <a:lnTo>
                    <a:pt x="240" y="83"/>
                  </a:lnTo>
                  <a:lnTo>
                    <a:pt x="244" y="88"/>
                  </a:lnTo>
                  <a:lnTo>
                    <a:pt x="248" y="96"/>
                  </a:lnTo>
                  <a:lnTo>
                    <a:pt x="254" y="102"/>
                  </a:lnTo>
                  <a:lnTo>
                    <a:pt x="259" y="111"/>
                  </a:lnTo>
                  <a:lnTo>
                    <a:pt x="265" y="121"/>
                  </a:lnTo>
                  <a:lnTo>
                    <a:pt x="273" y="134"/>
                  </a:lnTo>
                  <a:lnTo>
                    <a:pt x="280" y="148"/>
                  </a:lnTo>
                  <a:lnTo>
                    <a:pt x="284" y="163"/>
                  </a:lnTo>
                  <a:lnTo>
                    <a:pt x="282" y="180"/>
                  </a:lnTo>
                  <a:lnTo>
                    <a:pt x="284" y="182"/>
                  </a:lnTo>
                  <a:lnTo>
                    <a:pt x="288" y="186"/>
                  </a:lnTo>
                  <a:lnTo>
                    <a:pt x="292" y="188"/>
                  </a:lnTo>
                  <a:lnTo>
                    <a:pt x="294" y="190"/>
                  </a:lnTo>
                  <a:lnTo>
                    <a:pt x="296" y="192"/>
                  </a:lnTo>
                  <a:lnTo>
                    <a:pt x="300" y="192"/>
                  </a:lnTo>
                  <a:lnTo>
                    <a:pt x="302" y="194"/>
                  </a:lnTo>
                  <a:lnTo>
                    <a:pt x="303" y="192"/>
                  </a:lnTo>
                  <a:lnTo>
                    <a:pt x="307" y="190"/>
                  </a:lnTo>
                  <a:lnTo>
                    <a:pt x="309" y="186"/>
                  </a:lnTo>
                  <a:lnTo>
                    <a:pt x="313" y="184"/>
                  </a:lnTo>
                  <a:lnTo>
                    <a:pt x="317" y="180"/>
                  </a:lnTo>
                  <a:lnTo>
                    <a:pt x="323" y="173"/>
                  </a:lnTo>
                  <a:lnTo>
                    <a:pt x="328" y="165"/>
                  </a:lnTo>
                  <a:lnTo>
                    <a:pt x="334" y="157"/>
                  </a:lnTo>
                  <a:lnTo>
                    <a:pt x="340" y="148"/>
                  </a:lnTo>
                  <a:lnTo>
                    <a:pt x="346" y="140"/>
                  </a:lnTo>
                  <a:lnTo>
                    <a:pt x="351" y="132"/>
                  </a:lnTo>
                  <a:lnTo>
                    <a:pt x="353" y="129"/>
                  </a:lnTo>
                  <a:lnTo>
                    <a:pt x="355" y="121"/>
                  </a:lnTo>
                  <a:lnTo>
                    <a:pt x="355" y="113"/>
                  </a:lnTo>
                  <a:lnTo>
                    <a:pt x="355" y="107"/>
                  </a:lnTo>
                  <a:lnTo>
                    <a:pt x="353" y="102"/>
                  </a:lnTo>
                  <a:lnTo>
                    <a:pt x="351" y="96"/>
                  </a:lnTo>
                  <a:lnTo>
                    <a:pt x="351" y="88"/>
                  </a:lnTo>
                  <a:lnTo>
                    <a:pt x="351" y="81"/>
                  </a:lnTo>
                  <a:lnTo>
                    <a:pt x="351" y="61"/>
                  </a:lnTo>
                  <a:lnTo>
                    <a:pt x="350" y="42"/>
                  </a:lnTo>
                  <a:lnTo>
                    <a:pt x="348" y="23"/>
                  </a:lnTo>
                  <a:lnTo>
                    <a:pt x="344" y="12"/>
                  </a:lnTo>
                  <a:lnTo>
                    <a:pt x="338" y="2"/>
                  </a:lnTo>
                  <a:lnTo>
                    <a:pt x="3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1034" name="Group 1033"/>
            <p:cNvGrpSpPr/>
            <p:nvPr/>
          </p:nvGrpSpPr>
          <p:grpSpPr>
            <a:xfrm>
              <a:off x="3759994" y="1893862"/>
              <a:ext cx="1420813" cy="1066800"/>
              <a:chOff x="2390775" y="1176338"/>
              <a:chExt cx="1420813" cy="1066800"/>
            </a:xfrm>
            <a:grpFill/>
          </p:grpSpPr>
          <p:sp>
            <p:nvSpPr>
              <p:cNvPr id="34" name="Freeform 7"/>
              <p:cNvSpPr>
                <a:spLocks/>
              </p:cNvSpPr>
              <p:nvPr/>
            </p:nvSpPr>
            <p:spPr bwMode="auto">
              <a:xfrm>
                <a:off x="3255963" y="1590675"/>
                <a:ext cx="204788" cy="100013"/>
              </a:xfrm>
              <a:custGeom>
                <a:avLst/>
                <a:gdLst>
                  <a:gd name="T0" fmla="*/ 10 w 129"/>
                  <a:gd name="T1" fmla="*/ 0 h 63"/>
                  <a:gd name="T2" fmla="*/ 21 w 129"/>
                  <a:gd name="T3" fmla="*/ 0 h 63"/>
                  <a:gd name="T4" fmla="*/ 33 w 129"/>
                  <a:gd name="T5" fmla="*/ 6 h 63"/>
                  <a:gd name="T6" fmla="*/ 44 w 129"/>
                  <a:gd name="T7" fmla="*/ 10 h 63"/>
                  <a:gd name="T8" fmla="*/ 64 w 129"/>
                  <a:gd name="T9" fmla="*/ 17 h 63"/>
                  <a:gd name="T10" fmla="*/ 81 w 129"/>
                  <a:gd name="T11" fmla="*/ 23 h 63"/>
                  <a:gd name="T12" fmla="*/ 102 w 129"/>
                  <a:gd name="T13" fmla="*/ 31 h 63"/>
                  <a:gd name="T14" fmla="*/ 106 w 129"/>
                  <a:gd name="T15" fmla="*/ 33 h 63"/>
                  <a:gd name="T16" fmla="*/ 112 w 129"/>
                  <a:gd name="T17" fmla="*/ 35 h 63"/>
                  <a:gd name="T18" fmla="*/ 115 w 129"/>
                  <a:gd name="T19" fmla="*/ 37 h 63"/>
                  <a:gd name="T20" fmla="*/ 121 w 129"/>
                  <a:gd name="T21" fmla="*/ 38 h 63"/>
                  <a:gd name="T22" fmla="*/ 125 w 129"/>
                  <a:gd name="T23" fmla="*/ 40 h 63"/>
                  <a:gd name="T24" fmla="*/ 127 w 129"/>
                  <a:gd name="T25" fmla="*/ 44 h 63"/>
                  <a:gd name="T26" fmla="*/ 129 w 129"/>
                  <a:gd name="T27" fmla="*/ 50 h 63"/>
                  <a:gd name="T28" fmla="*/ 127 w 129"/>
                  <a:gd name="T29" fmla="*/ 54 h 63"/>
                  <a:gd name="T30" fmla="*/ 125 w 129"/>
                  <a:gd name="T31" fmla="*/ 60 h 63"/>
                  <a:gd name="T32" fmla="*/ 121 w 129"/>
                  <a:gd name="T33" fmla="*/ 62 h 63"/>
                  <a:gd name="T34" fmla="*/ 117 w 129"/>
                  <a:gd name="T35" fmla="*/ 63 h 63"/>
                  <a:gd name="T36" fmla="*/ 106 w 129"/>
                  <a:gd name="T37" fmla="*/ 63 h 63"/>
                  <a:gd name="T38" fmla="*/ 96 w 129"/>
                  <a:gd name="T39" fmla="*/ 60 h 63"/>
                  <a:gd name="T40" fmla="*/ 87 w 129"/>
                  <a:gd name="T41" fmla="*/ 54 h 63"/>
                  <a:gd name="T42" fmla="*/ 56 w 129"/>
                  <a:gd name="T43" fmla="*/ 44 h 63"/>
                  <a:gd name="T44" fmla="*/ 27 w 129"/>
                  <a:gd name="T45" fmla="*/ 33 h 63"/>
                  <a:gd name="T46" fmla="*/ 21 w 129"/>
                  <a:gd name="T47" fmla="*/ 31 h 63"/>
                  <a:gd name="T48" fmla="*/ 16 w 129"/>
                  <a:gd name="T49" fmla="*/ 31 h 63"/>
                  <a:gd name="T50" fmla="*/ 12 w 129"/>
                  <a:gd name="T51" fmla="*/ 29 h 63"/>
                  <a:gd name="T52" fmla="*/ 8 w 129"/>
                  <a:gd name="T53" fmla="*/ 27 h 63"/>
                  <a:gd name="T54" fmla="*/ 4 w 129"/>
                  <a:gd name="T55" fmla="*/ 23 h 63"/>
                  <a:gd name="T56" fmla="*/ 0 w 129"/>
                  <a:gd name="T57" fmla="*/ 19 h 63"/>
                  <a:gd name="T58" fmla="*/ 0 w 129"/>
                  <a:gd name="T59" fmla="*/ 15 h 63"/>
                  <a:gd name="T60" fmla="*/ 0 w 129"/>
                  <a:gd name="T61" fmla="*/ 10 h 63"/>
                  <a:gd name="T62" fmla="*/ 2 w 129"/>
                  <a:gd name="T63" fmla="*/ 6 h 63"/>
                  <a:gd name="T64" fmla="*/ 4 w 129"/>
                  <a:gd name="T65" fmla="*/ 4 h 63"/>
                  <a:gd name="T66" fmla="*/ 10 w 129"/>
                  <a:gd name="T67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29" h="63">
                    <a:moveTo>
                      <a:pt x="10" y="0"/>
                    </a:moveTo>
                    <a:lnTo>
                      <a:pt x="21" y="0"/>
                    </a:lnTo>
                    <a:lnTo>
                      <a:pt x="33" y="6"/>
                    </a:lnTo>
                    <a:lnTo>
                      <a:pt x="44" y="10"/>
                    </a:lnTo>
                    <a:lnTo>
                      <a:pt x="64" y="17"/>
                    </a:lnTo>
                    <a:lnTo>
                      <a:pt x="81" y="23"/>
                    </a:lnTo>
                    <a:lnTo>
                      <a:pt x="102" y="31"/>
                    </a:lnTo>
                    <a:lnTo>
                      <a:pt x="106" y="33"/>
                    </a:lnTo>
                    <a:lnTo>
                      <a:pt x="112" y="35"/>
                    </a:lnTo>
                    <a:lnTo>
                      <a:pt x="115" y="37"/>
                    </a:lnTo>
                    <a:lnTo>
                      <a:pt x="121" y="38"/>
                    </a:lnTo>
                    <a:lnTo>
                      <a:pt x="125" y="40"/>
                    </a:lnTo>
                    <a:lnTo>
                      <a:pt x="127" y="44"/>
                    </a:lnTo>
                    <a:lnTo>
                      <a:pt x="129" y="50"/>
                    </a:lnTo>
                    <a:lnTo>
                      <a:pt x="127" y="54"/>
                    </a:lnTo>
                    <a:lnTo>
                      <a:pt x="125" y="60"/>
                    </a:lnTo>
                    <a:lnTo>
                      <a:pt x="121" y="62"/>
                    </a:lnTo>
                    <a:lnTo>
                      <a:pt x="117" y="63"/>
                    </a:lnTo>
                    <a:lnTo>
                      <a:pt x="106" y="63"/>
                    </a:lnTo>
                    <a:lnTo>
                      <a:pt x="96" y="60"/>
                    </a:lnTo>
                    <a:lnTo>
                      <a:pt x="87" y="54"/>
                    </a:lnTo>
                    <a:lnTo>
                      <a:pt x="56" y="44"/>
                    </a:lnTo>
                    <a:lnTo>
                      <a:pt x="27" y="33"/>
                    </a:lnTo>
                    <a:lnTo>
                      <a:pt x="21" y="31"/>
                    </a:lnTo>
                    <a:lnTo>
                      <a:pt x="16" y="31"/>
                    </a:lnTo>
                    <a:lnTo>
                      <a:pt x="12" y="29"/>
                    </a:lnTo>
                    <a:lnTo>
                      <a:pt x="8" y="27"/>
                    </a:lnTo>
                    <a:lnTo>
                      <a:pt x="4" y="23"/>
                    </a:lnTo>
                    <a:lnTo>
                      <a:pt x="0" y="19"/>
                    </a:lnTo>
                    <a:lnTo>
                      <a:pt x="0" y="15"/>
                    </a:lnTo>
                    <a:lnTo>
                      <a:pt x="0" y="10"/>
                    </a:lnTo>
                    <a:lnTo>
                      <a:pt x="2" y="6"/>
                    </a:lnTo>
                    <a:lnTo>
                      <a:pt x="4" y="4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" name="Freeform 8"/>
              <p:cNvSpPr>
                <a:spLocks/>
              </p:cNvSpPr>
              <p:nvPr/>
            </p:nvSpPr>
            <p:spPr bwMode="auto">
              <a:xfrm>
                <a:off x="3125788" y="1690688"/>
                <a:ext cx="69850" cy="204788"/>
              </a:xfrm>
              <a:custGeom>
                <a:avLst/>
                <a:gdLst>
                  <a:gd name="T0" fmla="*/ 15 w 44"/>
                  <a:gd name="T1" fmla="*/ 0 h 129"/>
                  <a:gd name="T2" fmla="*/ 19 w 44"/>
                  <a:gd name="T3" fmla="*/ 2 h 129"/>
                  <a:gd name="T4" fmla="*/ 23 w 44"/>
                  <a:gd name="T5" fmla="*/ 4 h 129"/>
                  <a:gd name="T6" fmla="*/ 25 w 44"/>
                  <a:gd name="T7" fmla="*/ 8 h 129"/>
                  <a:gd name="T8" fmla="*/ 26 w 44"/>
                  <a:gd name="T9" fmla="*/ 14 h 129"/>
                  <a:gd name="T10" fmla="*/ 28 w 44"/>
                  <a:gd name="T11" fmla="*/ 18 h 129"/>
                  <a:gd name="T12" fmla="*/ 28 w 44"/>
                  <a:gd name="T13" fmla="*/ 25 h 129"/>
                  <a:gd name="T14" fmla="*/ 30 w 44"/>
                  <a:gd name="T15" fmla="*/ 31 h 129"/>
                  <a:gd name="T16" fmla="*/ 34 w 44"/>
                  <a:gd name="T17" fmla="*/ 60 h 129"/>
                  <a:gd name="T18" fmla="*/ 40 w 44"/>
                  <a:gd name="T19" fmla="*/ 91 h 129"/>
                  <a:gd name="T20" fmla="*/ 40 w 44"/>
                  <a:gd name="T21" fmla="*/ 96 h 129"/>
                  <a:gd name="T22" fmla="*/ 42 w 44"/>
                  <a:gd name="T23" fmla="*/ 102 h 129"/>
                  <a:gd name="T24" fmla="*/ 44 w 44"/>
                  <a:gd name="T25" fmla="*/ 108 h 129"/>
                  <a:gd name="T26" fmla="*/ 44 w 44"/>
                  <a:gd name="T27" fmla="*/ 116 h 129"/>
                  <a:gd name="T28" fmla="*/ 42 w 44"/>
                  <a:gd name="T29" fmla="*/ 119 h 129"/>
                  <a:gd name="T30" fmla="*/ 40 w 44"/>
                  <a:gd name="T31" fmla="*/ 123 h 129"/>
                  <a:gd name="T32" fmla="*/ 36 w 44"/>
                  <a:gd name="T33" fmla="*/ 127 h 129"/>
                  <a:gd name="T34" fmla="*/ 32 w 44"/>
                  <a:gd name="T35" fmla="*/ 127 h 129"/>
                  <a:gd name="T36" fmla="*/ 28 w 44"/>
                  <a:gd name="T37" fmla="*/ 129 h 129"/>
                  <a:gd name="T38" fmla="*/ 25 w 44"/>
                  <a:gd name="T39" fmla="*/ 127 h 129"/>
                  <a:gd name="T40" fmla="*/ 21 w 44"/>
                  <a:gd name="T41" fmla="*/ 125 h 129"/>
                  <a:gd name="T42" fmla="*/ 17 w 44"/>
                  <a:gd name="T43" fmla="*/ 123 h 129"/>
                  <a:gd name="T44" fmla="*/ 15 w 44"/>
                  <a:gd name="T45" fmla="*/ 118 h 129"/>
                  <a:gd name="T46" fmla="*/ 15 w 44"/>
                  <a:gd name="T47" fmla="*/ 112 h 129"/>
                  <a:gd name="T48" fmla="*/ 13 w 44"/>
                  <a:gd name="T49" fmla="*/ 104 h 129"/>
                  <a:gd name="T50" fmla="*/ 13 w 44"/>
                  <a:gd name="T51" fmla="*/ 98 h 129"/>
                  <a:gd name="T52" fmla="*/ 7 w 44"/>
                  <a:gd name="T53" fmla="*/ 68 h 129"/>
                  <a:gd name="T54" fmla="*/ 3 w 44"/>
                  <a:gd name="T55" fmla="*/ 39 h 129"/>
                  <a:gd name="T56" fmla="*/ 0 w 44"/>
                  <a:gd name="T57" fmla="*/ 27 h 129"/>
                  <a:gd name="T58" fmla="*/ 0 w 44"/>
                  <a:gd name="T59" fmla="*/ 16 h 129"/>
                  <a:gd name="T60" fmla="*/ 2 w 44"/>
                  <a:gd name="T61" fmla="*/ 6 h 129"/>
                  <a:gd name="T62" fmla="*/ 9 w 44"/>
                  <a:gd name="T63" fmla="*/ 0 h 129"/>
                  <a:gd name="T64" fmla="*/ 15 w 44"/>
                  <a:gd name="T65" fmla="*/ 0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4" h="129">
                    <a:moveTo>
                      <a:pt x="15" y="0"/>
                    </a:moveTo>
                    <a:lnTo>
                      <a:pt x="19" y="2"/>
                    </a:lnTo>
                    <a:lnTo>
                      <a:pt x="23" y="4"/>
                    </a:lnTo>
                    <a:lnTo>
                      <a:pt x="25" y="8"/>
                    </a:lnTo>
                    <a:lnTo>
                      <a:pt x="26" y="14"/>
                    </a:lnTo>
                    <a:lnTo>
                      <a:pt x="28" y="18"/>
                    </a:lnTo>
                    <a:lnTo>
                      <a:pt x="28" y="25"/>
                    </a:lnTo>
                    <a:lnTo>
                      <a:pt x="30" y="31"/>
                    </a:lnTo>
                    <a:lnTo>
                      <a:pt x="34" y="60"/>
                    </a:lnTo>
                    <a:lnTo>
                      <a:pt x="40" y="91"/>
                    </a:lnTo>
                    <a:lnTo>
                      <a:pt x="40" y="96"/>
                    </a:lnTo>
                    <a:lnTo>
                      <a:pt x="42" y="102"/>
                    </a:lnTo>
                    <a:lnTo>
                      <a:pt x="44" y="108"/>
                    </a:lnTo>
                    <a:lnTo>
                      <a:pt x="44" y="116"/>
                    </a:lnTo>
                    <a:lnTo>
                      <a:pt x="42" y="119"/>
                    </a:lnTo>
                    <a:lnTo>
                      <a:pt x="40" y="123"/>
                    </a:lnTo>
                    <a:lnTo>
                      <a:pt x="36" y="127"/>
                    </a:lnTo>
                    <a:lnTo>
                      <a:pt x="32" y="127"/>
                    </a:lnTo>
                    <a:lnTo>
                      <a:pt x="28" y="129"/>
                    </a:lnTo>
                    <a:lnTo>
                      <a:pt x="25" y="127"/>
                    </a:lnTo>
                    <a:lnTo>
                      <a:pt x="21" y="125"/>
                    </a:lnTo>
                    <a:lnTo>
                      <a:pt x="17" y="123"/>
                    </a:lnTo>
                    <a:lnTo>
                      <a:pt x="15" y="118"/>
                    </a:lnTo>
                    <a:lnTo>
                      <a:pt x="15" y="112"/>
                    </a:lnTo>
                    <a:lnTo>
                      <a:pt x="13" y="104"/>
                    </a:lnTo>
                    <a:lnTo>
                      <a:pt x="13" y="98"/>
                    </a:lnTo>
                    <a:lnTo>
                      <a:pt x="7" y="68"/>
                    </a:lnTo>
                    <a:lnTo>
                      <a:pt x="3" y="39"/>
                    </a:lnTo>
                    <a:lnTo>
                      <a:pt x="0" y="27"/>
                    </a:lnTo>
                    <a:lnTo>
                      <a:pt x="0" y="16"/>
                    </a:lnTo>
                    <a:lnTo>
                      <a:pt x="2" y="6"/>
                    </a:lnTo>
                    <a:lnTo>
                      <a:pt x="9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6" name="Freeform 9"/>
              <p:cNvSpPr>
                <a:spLocks/>
              </p:cNvSpPr>
              <p:nvPr/>
            </p:nvSpPr>
            <p:spPr bwMode="auto">
              <a:xfrm>
                <a:off x="3308350" y="1806575"/>
                <a:ext cx="176213" cy="144463"/>
              </a:xfrm>
              <a:custGeom>
                <a:avLst/>
                <a:gdLst>
                  <a:gd name="T0" fmla="*/ 98 w 111"/>
                  <a:gd name="T1" fmla="*/ 0 h 91"/>
                  <a:gd name="T2" fmla="*/ 102 w 111"/>
                  <a:gd name="T3" fmla="*/ 0 h 91"/>
                  <a:gd name="T4" fmla="*/ 105 w 111"/>
                  <a:gd name="T5" fmla="*/ 2 h 91"/>
                  <a:gd name="T6" fmla="*/ 107 w 111"/>
                  <a:gd name="T7" fmla="*/ 4 h 91"/>
                  <a:gd name="T8" fmla="*/ 111 w 111"/>
                  <a:gd name="T9" fmla="*/ 8 h 91"/>
                  <a:gd name="T10" fmla="*/ 111 w 111"/>
                  <a:gd name="T11" fmla="*/ 12 h 91"/>
                  <a:gd name="T12" fmla="*/ 111 w 111"/>
                  <a:gd name="T13" fmla="*/ 18 h 91"/>
                  <a:gd name="T14" fmla="*/ 109 w 111"/>
                  <a:gd name="T15" fmla="*/ 21 h 91"/>
                  <a:gd name="T16" fmla="*/ 105 w 111"/>
                  <a:gd name="T17" fmla="*/ 27 h 91"/>
                  <a:gd name="T18" fmla="*/ 100 w 111"/>
                  <a:gd name="T19" fmla="*/ 31 h 91"/>
                  <a:gd name="T20" fmla="*/ 94 w 111"/>
                  <a:gd name="T21" fmla="*/ 35 h 91"/>
                  <a:gd name="T22" fmla="*/ 90 w 111"/>
                  <a:gd name="T23" fmla="*/ 39 h 91"/>
                  <a:gd name="T24" fmla="*/ 65 w 111"/>
                  <a:gd name="T25" fmla="*/ 56 h 91"/>
                  <a:gd name="T26" fmla="*/ 42 w 111"/>
                  <a:gd name="T27" fmla="*/ 73 h 91"/>
                  <a:gd name="T28" fmla="*/ 38 w 111"/>
                  <a:gd name="T29" fmla="*/ 77 h 91"/>
                  <a:gd name="T30" fmla="*/ 32 w 111"/>
                  <a:gd name="T31" fmla="*/ 81 h 91"/>
                  <a:gd name="T32" fmla="*/ 29 w 111"/>
                  <a:gd name="T33" fmla="*/ 85 h 91"/>
                  <a:gd name="T34" fmla="*/ 23 w 111"/>
                  <a:gd name="T35" fmla="*/ 89 h 91"/>
                  <a:gd name="T36" fmla="*/ 17 w 111"/>
                  <a:gd name="T37" fmla="*/ 91 h 91"/>
                  <a:gd name="T38" fmla="*/ 11 w 111"/>
                  <a:gd name="T39" fmla="*/ 91 h 91"/>
                  <a:gd name="T40" fmla="*/ 8 w 111"/>
                  <a:gd name="T41" fmla="*/ 91 h 91"/>
                  <a:gd name="T42" fmla="*/ 4 w 111"/>
                  <a:gd name="T43" fmla="*/ 87 h 91"/>
                  <a:gd name="T44" fmla="*/ 2 w 111"/>
                  <a:gd name="T45" fmla="*/ 85 h 91"/>
                  <a:gd name="T46" fmla="*/ 0 w 111"/>
                  <a:gd name="T47" fmla="*/ 81 h 91"/>
                  <a:gd name="T48" fmla="*/ 0 w 111"/>
                  <a:gd name="T49" fmla="*/ 77 h 91"/>
                  <a:gd name="T50" fmla="*/ 2 w 111"/>
                  <a:gd name="T51" fmla="*/ 71 h 91"/>
                  <a:gd name="T52" fmla="*/ 4 w 111"/>
                  <a:gd name="T53" fmla="*/ 68 h 91"/>
                  <a:gd name="T54" fmla="*/ 9 w 111"/>
                  <a:gd name="T55" fmla="*/ 64 h 91"/>
                  <a:gd name="T56" fmla="*/ 15 w 111"/>
                  <a:gd name="T57" fmla="*/ 58 h 91"/>
                  <a:gd name="T58" fmla="*/ 19 w 111"/>
                  <a:gd name="T59" fmla="*/ 56 h 91"/>
                  <a:gd name="T60" fmla="*/ 44 w 111"/>
                  <a:gd name="T61" fmla="*/ 37 h 91"/>
                  <a:gd name="T62" fmla="*/ 69 w 111"/>
                  <a:gd name="T63" fmla="*/ 18 h 91"/>
                  <a:gd name="T64" fmla="*/ 75 w 111"/>
                  <a:gd name="T65" fmla="*/ 14 h 91"/>
                  <a:gd name="T66" fmla="*/ 80 w 111"/>
                  <a:gd name="T67" fmla="*/ 8 h 91"/>
                  <a:gd name="T68" fmla="*/ 88 w 111"/>
                  <a:gd name="T69" fmla="*/ 2 h 91"/>
                  <a:gd name="T70" fmla="*/ 94 w 111"/>
                  <a:gd name="T71" fmla="*/ 0 h 91"/>
                  <a:gd name="T72" fmla="*/ 98 w 111"/>
                  <a:gd name="T7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11" h="91">
                    <a:moveTo>
                      <a:pt x="98" y="0"/>
                    </a:moveTo>
                    <a:lnTo>
                      <a:pt x="102" y="0"/>
                    </a:lnTo>
                    <a:lnTo>
                      <a:pt x="105" y="2"/>
                    </a:lnTo>
                    <a:lnTo>
                      <a:pt x="107" y="4"/>
                    </a:lnTo>
                    <a:lnTo>
                      <a:pt x="111" y="8"/>
                    </a:lnTo>
                    <a:lnTo>
                      <a:pt x="111" y="12"/>
                    </a:lnTo>
                    <a:lnTo>
                      <a:pt x="111" y="18"/>
                    </a:lnTo>
                    <a:lnTo>
                      <a:pt x="109" y="21"/>
                    </a:lnTo>
                    <a:lnTo>
                      <a:pt x="105" y="27"/>
                    </a:lnTo>
                    <a:lnTo>
                      <a:pt x="100" y="31"/>
                    </a:lnTo>
                    <a:lnTo>
                      <a:pt x="94" y="35"/>
                    </a:lnTo>
                    <a:lnTo>
                      <a:pt x="90" y="39"/>
                    </a:lnTo>
                    <a:lnTo>
                      <a:pt x="65" y="56"/>
                    </a:lnTo>
                    <a:lnTo>
                      <a:pt x="42" y="73"/>
                    </a:lnTo>
                    <a:lnTo>
                      <a:pt x="38" y="77"/>
                    </a:lnTo>
                    <a:lnTo>
                      <a:pt x="32" y="81"/>
                    </a:lnTo>
                    <a:lnTo>
                      <a:pt x="29" y="85"/>
                    </a:lnTo>
                    <a:lnTo>
                      <a:pt x="23" y="89"/>
                    </a:lnTo>
                    <a:lnTo>
                      <a:pt x="17" y="91"/>
                    </a:lnTo>
                    <a:lnTo>
                      <a:pt x="11" y="91"/>
                    </a:lnTo>
                    <a:lnTo>
                      <a:pt x="8" y="91"/>
                    </a:lnTo>
                    <a:lnTo>
                      <a:pt x="4" y="87"/>
                    </a:lnTo>
                    <a:lnTo>
                      <a:pt x="2" y="85"/>
                    </a:lnTo>
                    <a:lnTo>
                      <a:pt x="0" y="81"/>
                    </a:lnTo>
                    <a:lnTo>
                      <a:pt x="0" y="77"/>
                    </a:lnTo>
                    <a:lnTo>
                      <a:pt x="2" y="71"/>
                    </a:lnTo>
                    <a:lnTo>
                      <a:pt x="4" y="68"/>
                    </a:lnTo>
                    <a:lnTo>
                      <a:pt x="9" y="64"/>
                    </a:lnTo>
                    <a:lnTo>
                      <a:pt x="15" y="58"/>
                    </a:lnTo>
                    <a:lnTo>
                      <a:pt x="19" y="56"/>
                    </a:lnTo>
                    <a:lnTo>
                      <a:pt x="44" y="37"/>
                    </a:lnTo>
                    <a:lnTo>
                      <a:pt x="69" y="18"/>
                    </a:lnTo>
                    <a:lnTo>
                      <a:pt x="75" y="14"/>
                    </a:lnTo>
                    <a:lnTo>
                      <a:pt x="80" y="8"/>
                    </a:lnTo>
                    <a:lnTo>
                      <a:pt x="88" y="2"/>
                    </a:lnTo>
                    <a:lnTo>
                      <a:pt x="94" y="0"/>
                    </a:lnTo>
                    <a:lnTo>
                      <a:pt x="9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7" name="Freeform 10"/>
              <p:cNvSpPr>
                <a:spLocks noEditPoints="1"/>
              </p:cNvSpPr>
              <p:nvPr/>
            </p:nvSpPr>
            <p:spPr bwMode="auto">
              <a:xfrm>
                <a:off x="2390775" y="1176338"/>
                <a:ext cx="1420813" cy="1066800"/>
              </a:xfrm>
              <a:custGeom>
                <a:avLst/>
                <a:gdLst>
                  <a:gd name="T0" fmla="*/ 537 w 895"/>
                  <a:gd name="T1" fmla="*/ 244 h 672"/>
                  <a:gd name="T2" fmla="*/ 491 w 895"/>
                  <a:gd name="T3" fmla="*/ 280 h 672"/>
                  <a:gd name="T4" fmla="*/ 447 w 895"/>
                  <a:gd name="T5" fmla="*/ 313 h 672"/>
                  <a:gd name="T6" fmla="*/ 441 w 895"/>
                  <a:gd name="T7" fmla="*/ 363 h 672"/>
                  <a:gd name="T8" fmla="*/ 453 w 895"/>
                  <a:gd name="T9" fmla="*/ 442 h 672"/>
                  <a:gd name="T10" fmla="*/ 468 w 895"/>
                  <a:gd name="T11" fmla="*/ 468 h 672"/>
                  <a:gd name="T12" fmla="*/ 528 w 895"/>
                  <a:gd name="T13" fmla="*/ 490 h 672"/>
                  <a:gd name="T14" fmla="*/ 586 w 895"/>
                  <a:gd name="T15" fmla="*/ 511 h 672"/>
                  <a:gd name="T16" fmla="*/ 620 w 895"/>
                  <a:gd name="T17" fmla="*/ 499 h 672"/>
                  <a:gd name="T18" fmla="*/ 668 w 895"/>
                  <a:gd name="T19" fmla="*/ 463 h 672"/>
                  <a:gd name="T20" fmla="*/ 701 w 895"/>
                  <a:gd name="T21" fmla="*/ 438 h 672"/>
                  <a:gd name="T22" fmla="*/ 714 w 895"/>
                  <a:gd name="T23" fmla="*/ 422 h 672"/>
                  <a:gd name="T24" fmla="*/ 710 w 895"/>
                  <a:gd name="T25" fmla="*/ 390 h 672"/>
                  <a:gd name="T26" fmla="*/ 697 w 895"/>
                  <a:gd name="T27" fmla="*/ 309 h 672"/>
                  <a:gd name="T28" fmla="*/ 685 w 895"/>
                  <a:gd name="T29" fmla="*/ 282 h 672"/>
                  <a:gd name="T30" fmla="*/ 624 w 895"/>
                  <a:gd name="T31" fmla="*/ 261 h 672"/>
                  <a:gd name="T32" fmla="*/ 555 w 895"/>
                  <a:gd name="T33" fmla="*/ 236 h 672"/>
                  <a:gd name="T34" fmla="*/ 572 w 895"/>
                  <a:gd name="T35" fmla="*/ 17 h 672"/>
                  <a:gd name="T36" fmla="*/ 595 w 895"/>
                  <a:gd name="T37" fmla="*/ 75 h 672"/>
                  <a:gd name="T38" fmla="*/ 566 w 895"/>
                  <a:gd name="T39" fmla="*/ 125 h 672"/>
                  <a:gd name="T40" fmla="*/ 634 w 895"/>
                  <a:gd name="T41" fmla="*/ 230 h 672"/>
                  <a:gd name="T42" fmla="*/ 758 w 895"/>
                  <a:gd name="T43" fmla="*/ 190 h 672"/>
                  <a:gd name="T44" fmla="*/ 776 w 895"/>
                  <a:gd name="T45" fmla="*/ 129 h 672"/>
                  <a:gd name="T46" fmla="*/ 837 w 895"/>
                  <a:gd name="T47" fmla="*/ 109 h 672"/>
                  <a:gd name="T48" fmla="*/ 889 w 895"/>
                  <a:gd name="T49" fmla="*/ 146 h 672"/>
                  <a:gd name="T50" fmla="*/ 883 w 895"/>
                  <a:gd name="T51" fmla="*/ 217 h 672"/>
                  <a:gd name="T52" fmla="*/ 818 w 895"/>
                  <a:gd name="T53" fmla="*/ 244 h 672"/>
                  <a:gd name="T54" fmla="*/ 756 w 895"/>
                  <a:gd name="T55" fmla="*/ 257 h 672"/>
                  <a:gd name="T56" fmla="*/ 745 w 895"/>
                  <a:gd name="T57" fmla="*/ 405 h 672"/>
                  <a:gd name="T58" fmla="*/ 735 w 895"/>
                  <a:gd name="T59" fmla="*/ 451 h 672"/>
                  <a:gd name="T60" fmla="*/ 712 w 895"/>
                  <a:gd name="T61" fmla="*/ 468 h 672"/>
                  <a:gd name="T62" fmla="*/ 647 w 895"/>
                  <a:gd name="T63" fmla="*/ 518 h 672"/>
                  <a:gd name="T64" fmla="*/ 607 w 895"/>
                  <a:gd name="T65" fmla="*/ 543 h 672"/>
                  <a:gd name="T66" fmla="*/ 551 w 895"/>
                  <a:gd name="T67" fmla="*/ 532 h 672"/>
                  <a:gd name="T68" fmla="*/ 409 w 895"/>
                  <a:gd name="T69" fmla="*/ 520 h 672"/>
                  <a:gd name="T70" fmla="*/ 347 w 895"/>
                  <a:gd name="T71" fmla="*/ 568 h 672"/>
                  <a:gd name="T72" fmla="*/ 305 w 895"/>
                  <a:gd name="T73" fmla="*/ 572 h 672"/>
                  <a:gd name="T74" fmla="*/ 255 w 895"/>
                  <a:gd name="T75" fmla="*/ 555 h 672"/>
                  <a:gd name="T76" fmla="*/ 194 w 895"/>
                  <a:gd name="T77" fmla="*/ 538 h 672"/>
                  <a:gd name="T78" fmla="*/ 161 w 895"/>
                  <a:gd name="T79" fmla="*/ 557 h 672"/>
                  <a:gd name="T80" fmla="*/ 134 w 895"/>
                  <a:gd name="T81" fmla="*/ 578 h 672"/>
                  <a:gd name="T82" fmla="*/ 125 w 895"/>
                  <a:gd name="T83" fmla="*/ 645 h 672"/>
                  <a:gd name="T84" fmla="*/ 61 w 895"/>
                  <a:gd name="T85" fmla="*/ 672 h 672"/>
                  <a:gd name="T86" fmla="*/ 5 w 895"/>
                  <a:gd name="T87" fmla="*/ 630 h 672"/>
                  <a:gd name="T88" fmla="*/ 21 w 895"/>
                  <a:gd name="T89" fmla="*/ 555 h 672"/>
                  <a:gd name="T90" fmla="*/ 98 w 895"/>
                  <a:gd name="T91" fmla="*/ 539 h 672"/>
                  <a:gd name="T92" fmla="*/ 130 w 895"/>
                  <a:gd name="T93" fmla="*/ 541 h 672"/>
                  <a:gd name="T94" fmla="*/ 175 w 895"/>
                  <a:gd name="T95" fmla="*/ 511 h 672"/>
                  <a:gd name="T96" fmla="*/ 228 w 895"/>
                  <a:gd name="T97" fmla="*/ 514 h 672"/>
                  <a:gd name="T98" fmla="*/ 303 w 895"/>
                  <a:gd name="T99" fmla="*/ 539 h 672"/>
                  <a:gd name="T100" fmla="*/ 330 w 895"/>
                  <a:gd name="T101" fmla="*/ 541 h 672"/>
                  <a:gd name="T102" fmla="*/ 347 w 895"/>
                  <a:gd name="T103" fmla="*/ 530 h 672"/>
                  <a:gd name="T104" fmla="*/ 415 w 895"/>
                  <a:gd name="T105" fmla="*/ 401 h 672"/>
                  <a:gd name="T106" fmla="*/ 407 w 895"/>
                  <a:gd name="T107" fmla="*/ 319 h 672"/>
                  <a:gd name="T108" fmla="*/ 432 w 895"/>
                  <a:gd name="T109" fmla="*/ 286 h 672"/>
                  <a:gd name="T110" fmla="*/ 524 w 895"/>
                  <a:gd name="T111" fmla="*/ 175 h 672"/>
                  <a:gd name="T112" fmla="*/ 476 w 895"/>
                  <a:gd name="T113" fmla="*/ 117 h 672"/>
                  <a:gd name="T114" fmla="*/ 459 w 895"/>
                  <a:gd name="T115" fmla="*/ 50 h 672"/>
                  <a:gd name="T116" fmla="*/ 493 w 895"/>
                  <a:gd name="T117" fmla="*/ 8 h 6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895" h="672">
                    <a:moveTo>
                      <a:pt x="555" y="236"/>
                    </a:moveTo>
                    <a:lnTo>
                      <a:pt x="547" y="238"/>
                    </a:lnTo>
                    <a:lnTo>
                      <a:pt x="537" y="244"/>
                    </a:lnTo>
                    <a:lnTo>
                      <a:pt x="530" y="251"/>
                    </a:lnTo>
                    <a:lnTo>
                      <a:pt x="522" y="257"/>
                    </a:lnTo>
                    <a:lnTo>
                      <a:pt x="491" y="280"/>
                    </a:lnTo>
                    <a:lnTo>
                      <a:pt x="463" y="301"/>
                    </a:lnTo>
                    <a:lnTo>
                      <a:pt x="455" y="307"/>
                    </a:lnTo>
                    <a:lnTo>
                      <a:pt x="447" y="313"/>
                    </a:lnTo>
                    <a:lnTo>
                      <a:pt x="441" y="319"/>
                    </a:lnTo>
                    <a:lnTo>
                      <a:pt x="436" y="326"/>
                    </a:lnTo>
                    <a:lnTo>
                      <a:pt x="441" y="363"/>
                    </a:lnTo>
                    <a:lnTo>
                      <a:pt x="445" y="395"/>
                    </a:lnTo>
                    <a:lnTo>
                      <a:pt x="451" y="430"/>
                    </a:lnTo>
                    <a:lnTo>
                      <a:pt x="453" y="442"/>
                    </a:lnTo>
                    <a:lnTo>
                      <a:pt x="455" y="453"/>
                    </a:lnTo>
                    <a:lnTo>
                      <a:pt x="459" y="463"/>
                    </a:lnTo>
                    <a:lnTo>
                      <a:pt x="468" y="468"/>
                    </a:lnTo>
                    <a:lnTo>
                      <a:pt x="480" y="472"/>
                    </a:lnTo>
                    <a:lnTo>
                      <a:pt x="493" y="476"/>
                    </a:lnTo>
                    <a:lnTo>
                      <a:pt x="528" y="490"/>
                    </a:lnTo>
                    <a:lnTo>
                      <a:pt x="561" y="501"/>
                    </a:lnTo>
                    <a:lnTo>
                      <a:pt x="572" y="507"/>
                    </a:lnTo>
                    <a:lnTo>
                      <a:pt x="586" y="511"/>
                    </a:lnTo>
                    <a:lnTo>
                      <a:pt x="597" y="513"/>
                    </a:lnTo>
                    <a:lnTo>
                      <a:pt x="609" y="509"/>
                    </a:lnTo>
                    <a:lnTo>
                      <a:pt x="620" y="499"/>
                    </a:lnTo>
                    <a:lnTo>
                      <a:pt x="628" y="491"/>
                    </a:lnTo>
                    <a:lnTo>
                      <a:pt x="649" y="476"/>
                    </a:lnTo>
                    <a:lnTo>
                      <a:pt x="668" y="463"/>
                    </a:lnTo>
                    <a:lnTo>
                      <a:pt x="687" y="447"/>
                    </a:lnTo>
                    <a:lnTo>
                      <a:pt x="693" y="443"/>
                    </a:lnTo>
                    <a:lnTo>
                      <a:pt x="701" y="438"/>
                    </a:lnTo>
                    <a:lnTo>
                      <a:pt x="707" y="434"/>
                    </a:lnTo>
                    <a:lnTo>
                      <a:pt x="712" y="428"/>
                    </a:lnTo>
                    <a:lnTo>
                      <a:pt x="714" y="422"/>
                    </a:lnTo>
                    <a:lnTo>
                      <a:pt x="714" y="411"/>
                    </a:lnTo>
                    <a:lnTo>
                      <a:pt x="712" y="399"/>
                    </a:lnTo>
                    <a:lnTo>
                      <a:pt x="710" y="390"/>
                    </a:lnTo>
                    <a:lnTo>
                      <a:pt x="705" y="355"/>
                    </a:lnTo>
                    <a:lnTo>
                      <a:pt x="699" y="321"/>
                    </a:lnTo>
                    <a:lnTo>
                      <a:pt x="697" y="309"/>
                    </a:lnTo>
                    <a:lnTo>
                      <a:pt x="697" y="298"/>
                    </a:lnTo>
                    <a:lnTo>
                      <a:pt x="693" y="288"/>
                    </a:lnTo>
                    <a:lnTo>
                      <a:pt x="685" y="282"/>
                    </a:lnTo>
                    <a:lnTo>
                      <a:pt x="672" y="278"/>
                    </a:lnTo>
                    <a:lnTo>
                      <a:pt x="660" y="273"/>
                    </a:lnTo>
                    <a:lnTo>
                      <a:pt x="624" y="261"/>
                    </a:lnTo>
                    <a:lnTo>
                      <a:pt x="591" y="248"/>
                    </a:lnTo>
                    <a:lnTo>
                      <a:pt x="574" y="242"/>
                    </a:lnTo>
                    <a:lnTo>
                      <a:pt x="555" y="236"/>
                    </a:lnTo>
                    <a:close/>
                    <a:moveTo>
                      <a:pt x="534" y="0"/>
                    </a:moveTo>
                    <a:lnTo>
                      <a:pt x="555" y="6"/>
                    </a:lnTo>
                    <a:lnTo>
                      <a:pt x="572" y="17"/>
                    </a:lnTo>
                    <a:lnTo>
                      <a:pt x="586" y="33"/>
                    </a:lnTo>
                    <a:lnTo>
                      <a:pt x="593" y="54"/>
                    </a:lnTo>
                    <a:lnTo>
                      <a:pt x="595" y="75"/>
                    </a:lnTo>
                    <a:lnTo>
                      <a:pt x="591" y="94"/>
                    </a:lnTo>
                    <a:lnTo>
                      <a:pt x="580" y="111"/>
                    </a:lnTo>
                    <a:lnTo>
                      <a:pt x="566" y="125"/>
                    </a:lnTo>
                    <a:lnTo>
                      <a:pt x="549" y="132"/>
                    </a:lnTo>
                    <a:lnTo>
                      <a:pt x="561" y="205"/>
                    </a:lnTo>
                    <a:lnTo>
                      <a:pt x="634" y="230"/>
                    </a:lnTo>
                    <a:lnTo>
                      <a:pt x="703" y="257"/>
                    </a:lnTo>
                    <a:lnTo>
                      <a:pt x="766" y="209"/>
                    </a:lnTo>
                    <a:lnTo>
                      <a:pt x="758" y="190"/>
                    </a:lnTo>
                    <a:lnTo>
                      <a:pt x="758" y="167"/>
                    </a:lnTo>
                    <a:lnTo>
                      <a:pt x="762" y="148"/>
                    </a:lnTo>
                    <a:lnTo>
                      <a:pt x="776" y="129"/>
                    </a:lnTo>
                    <a:lnTo>
                      <a:pt x="795" y="115"/>
                    </a:lnTo>
                    <a:lnTo>
                      <a:pt x="816" y="109"/>
                    </a:lnTo>
                    <a:lnTo>
                      <a:pt x="837" y="109"/>
                    </a:lnTo>
                    <a:lnTo>
                      <a:pt x="858" y="115"/>
                    </a:lnTo>
                    <a:lnTo>
                      <a:pt x="876" y="127"/>
                    </a:lnTo>
                    <a:lnTo>
                      <a:pt x="889" y="146"/>
                    </a:lnTo>
                    <a:lnTo>
                      <a:pt x="895" y="171"/>
                    </a:lnTo>
                    <a:lnTo>
                      <a:pt x="893" y="194"/>
                    </a:lnTo>
                    <a:lnTo>
                      <a:pt x="883" y="217"/>
                    </a:lnTo>
                    <a:lnTo>
                      <a:pt x="866" y="232"/>
                    </a:lnTo>
                    <a:lnTo>
                      <a:pt x="845" y="242"/>
                    </a:lnTo>
                    <a:lnTo>
                      <a:pt x="818" y="244"/>
                    </a:lnTo>
                    <a:lnTo>
                      <a:pt x="803" y="240"/>
                    </a:lnTo>
                    <a:lnTo>
                      <a:pt x="787" y="232"/>
                    </a:lnTo>
                    <a:lnTo>
                      <a:pt x="756" y="257"/>
                    </a:lnTo>
                    <a:lnTo>
                      <a:pt x="724" y="282"/>
                    </a:lnTo>
                    <a:lnTo>
                      <a:pt x="741" y="386"/>
                    </a:lnTo>
                    <a:lnTo>
                      <a:pt x="745" y="405"/>
                    </a:lnTo>
                    <a:lnTo>
                      <a:pt x="745" y="420"/>
                    </a:lnTo>
                    <a:lnTo>
                      <a:pt x="743" y="438"/>
                    </a:lnTo>
                    <a:lnTo>
                      <a:pt x="735" y="451"/>
                    </a:lnTo>
                    <a:lnTo>
                      <a:pt x="728" y="457"/>
                    </a:lnTo>
                    <a:lnTo>
                      <a:pt x="722" y="463"/>
                    </a:lnTo>
                    <a:lnTo>
                      <a:pt x="712" y="468"/>
                    </a:lnTo>
                    <a:lnTo>
                      <a:pt x="707" y="474"/>
                    </a:lnTo>
                    <a:lnTo>
                      <a:pt x="676" y="495"/>
                    </a:lnTo>
                    <a:lnTo>
                      <a:pt x="647" y="518"/>
                    </a:lnTo>
                    <a:lnTo>
                      <a:pt x="635" y="528"/>
                    </a:lnTo>
                    <a:lnTo>
                      <a:pt x="622" y="538"/>
                    </a:lnTo>
                    <a:lnTo>
                      <a:pt x="607" y="543"/>
                    </a:lnTo>
                    <a:lnTo>
                      <a:pt x="586" y="543"/>
                    </a:lnTo>
                    <a:lnTo>
                      <a:pt x="568" y="538"/>
                    </a:lnTo>
                    <a:lnTo>
                      <a:pt x="551" y="532"/>
                    </a:lnTo>
                    <a:lnTo>
                      <a:pt x="499" y="513"/>
                    </a:lnTo>
                    <a:lnTo>
                      <a:pt x="447" y="491"/>
                    </a:lnTo>
                    <a:lnTo>
                      <a:pt x="409" y="520"/>
                    </a:lnTo>
                    <a:lnTo>
                      <a:pt x="370" y="551"/>
                    </a:lnTo>
                    <a:lnTo>
                      <a:pt x="359" y="561"/>
                    </a:lnTo>
                    <a:lnTo>
                      <a:pt x="347" y="568"/>
                    </a:lnTo>
                    <a:lnTo>
                      <a:pt x="334" y="574"/>
                    </a:lnTo>
                    <a:lnTo>
                      <a:pt x="315" y="574"/>
                    </a:lnTo>
                    <a:lnTo>
                      <a:pt x="305" y="572"/>
                    </a:lnTo>
                    <a:lnTo>
                      <a:pt x="294" y="568"/>
                    </a:lnTo>
                    <a:lnTo>
                      <a:pt x="284" y="564"/>
                    </a:lnTo>
                    <a:lnTo>
                      <a:pt x="255" y="555"/>
                    </a:lnTo>
                    <a:lnTo>
                      <a:pt x="224" y="545"/>
                    </a:lnTo>
                    <a:lnTo>
                      <a:pt x="207" y="541"/>
                    </a:lnTo>
                    <a:lnTo>
                      <a:pt x="194" y="538"/>
                    </a:lnTo>
                    <a:lnTo>
                      <a:pt x="182" y="541"/>
                    </a:lnTo>
                    <a:lnTo>
                      <a:pt x="171" y="549"/>
                    </a:lnTo>
                    <a:lnTo>
                      <a:pt x="161" y="557"/>
                    </a:lnTo>
                    <a:lnTo>
                      <a:pt x="151" y="564"/>
                    </a:lnTo>
                    <a:lnTo>
                      <a:pt x="142" y="570"/>
                    </a:lnTo>
                    <a:lnTo>
                      <a:pt x="134" y="578"/>
                    </a:lnTo>
                    <a:lnTo>
                      <a:pt x="138" y="603"/>
                    </a:lnTo>
                    <a:lnTo>
                      <a:pt x="134" y="626"/>
                    </a:lnTo>
                    <a:lnTo>
                      <a:pt x="125" y="645"/>
                    </a:lnTo>
                    <a:lnTo>
                      <a:pt x="107" y="660"/>
                    </a:lnTo>
                    <a:lnTo>
                      <a:pt x="86" y="670"/>
                    </a:lnTo>
                    <a:lnTo>
                      <a:pt x="61" y="672"/>
                    </a:lnTo>
                    <a:lnTo>
                      <a:pt x="38" y="666"/>
                    </a:lnTo>
                    <a:lnTo>
                      <a:pt x="19" y="651"/>
                    </a:lnTo>
                    <a:lnTo>
                      <a:pt x="5" y="630"/>
                    </a:lnTo>
                    <a:lnTo>
                      <a:pt x="0" y="603"/>
                    </a:lnTo>
                    <a:lnTo>
                      <a:pt x="5" y="576"/>
                    </a:lnTo>
                    <a:lnTo>
                      <a:pt x="21" y="555"/>
                    </a:lnTo>
                    <a:lnTo>
                      <a:pt x="42" y="539"/>
                    </a:lnTo>
                    <a:lnTo>
                      <a:pt x="69" y="534"/>
                    </a:lnTo>
                    <a:lnTo>
                      <a:pt x="98" y="539"/>
                    </a:lnTo>
                    <a:lnTo>
                      <a:pt x="105" y="545"/>
                    </a:lnTo>
                    <a:lnTo>
                      <a:pt x="115" y="553"/>
                    </a:lnTo>
                    <a:lnTo>
                      <a:pt x="130" y="541"/>
                    </a:lnTo>
                    <a:lnTo>
                      <a:pt x="146" y="530"/>
                    </a:lnTo>
                    <a:lnTo>
                      <a:pt x="159" y="520"/>
                    </a:lnTo>
                    <a:lnTo>
                      <a:pt x="175" y="511"/>
                    </a:lnTo>
                    <a:lnTo>
                      <a:pt x="194" y="507"/>
                    </a:lnTo>
                    <a:lnTo>
                      <a:pt x="211" y="509"/>
                    </a:lnTo>
                    <a:lnTo>
                      <a:pt x="228" y="514"/>
                    </a:lnTo>
                    <a:lnTo>
                      <a:pt x="259" y="524"/>
                    </a:lnTo>
                    <a:lnTo>
                      <a:pt x="292" y="536"/>
                    </a:lnTo>
                    <a:lnTo>
                      <a:pt x="303" y="539"/>
                    </a:lnTo>
                    <a:lnTo>
                      <a:pt x="315" y="541"/>
                    </a:lnTo>
                    <a:lnTo>
                      <a:pt x="324" y="543"/>
                    </a:lnTo>
                    <a:lnTo>
                      <a:pt x="330" y="541"/>
                    </a:lnTo>
                    <a:lnTo>
                      <a:pt x="336" y="538"/>
                    </a:lnTo>
                    <a:lnTo>
                      <a:pt x="342" y="534"/>
                    </a:lnTo>
                    <a:lnTo>
                      <a:pt x="347" y="530"/>
                    </a:lnTo>
                    <a:lnTo>
                      <a:pt x="351" y="526"/>
                    </a:lnTo>
                    <a:lnTo>
                      <a:pt x="426" y="468"/>
                    </a:lnTo>
                    <a:lnTo>
                      <a:pt x="415" y="401"/>
                    </a:lnTo>
                    <a:lnTo>
                      <a:pt x="409" y="369"/>
                    </a:lnTo>
                    <a:lnTo>
                      <a:pt x="405" y="336"/>
                    </a:lnTo>
                    <a:lnTo>
                      <a:pt x="407" y="319"/>
                    </a:lnTo>
                    <a:lnTo>
                      <a:pt x="413" y="305"/>
                    </a:lnTo>
                    <a:lnTo>
                      <a:pt x="420" y="294"/>
                    </a:lnTo>
                    <a:lnTo>
                      <a:pt x="432" y="286"/>
                    </a:lnTo>
                    <a:lnTo>
                      <a:pt x="443" y="276"/>
                    </a:lnTo>
                    <a:lnTo>
                      <a:pt x="532" y="211"/>
                    </a:lnTo>
                    <a:lnTo>
                      <a:pt x="524" y="175"/>
                    </a:lnTo>
                    <a:lnTo>
                      <a:pt x="518" y="138"/>
                    </a:lnTo>
                    <a:lnTo>
                      <a:pt x="495" y="131"/>
                    </a:lnTo>
                    <a:lnTo>
                      <a:pt x="476" y="117"/>
                    </a:lnTo>
                    <a:lnTo>
                      <a:pt x="463" y="96"/>
                    </a:lnTo>
                    <a:lnTo>
                      <a:pt x="457" y="75"/>
                    </a:lnTo>
                    <a:lnTo>
                      <a:pt x="459" y="50"/>
                    </a:lnTo>
                    <a:lnTo>
                      <a:pt x="470" y="29"/>
                    </a:lnTo>
                    <a:lnTo>
                      <a:pt x="480" y="17"/>
                    </a:lnTo>
                    <a:lnTo>
                      <a:pt x="493" y="8"/>
                    </a:lnTo>
                    <a:lnTo>
                      <a:pt x="513" y="2"/>
                    </a:lnTo>
                    <a:lnTo>
                      <a:pt x="5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1035" name="Group 1034"/>
            <p:cNvGrpSpPr/>
            <p:nvPr/>
          </p:nvGrpSpPr>
          <p:grpSpPr>
            <a:xfrm>
              <a:off x="6025356" y="4206850"/>
              <a:ext cx="771525" cy="1270000"/>
              <a:chOff x="9290050" y="1411288"/>
              <a:chExt cx="771525" cy="1270000"/>
            </a:xfrm>
            <a:grpFill/>
          </p:grpSpPr>
          <p:sp>
            <p:nvSpPr>
              <p:cNvPr id="39" name="Freeform 11"/>
              <p:cNvSpPr>
                <a:spLocks/>
              </p:cNvSpPr>
              <p:nvPr/>
            </p:nvSpPr>
            <p:spPr bwMode="auto">
              <a:xfrm>
                <a:off x="9290050" y="1411288"/>
                <a:ext cx="771525" cy="1270000"/>
              </a:xfrm>
              <a:custGeom>
                <a:avLst/>
                <a:gdLst>
                  <a:gd name="T0" fmla="*/ 340 w 486"/>
                  <a:gd name="T1" fmla="*/ 9 h 800"/>
                  <a:gd name="T2" fmla="*/ 413 w 486"/>
                  <a:gd name="T3" fmla="*/ 56 h 800"/>
                  <a:gd name="T4" fmla="*/ 463 w 486"/>
                  <a:gd name="T5" fmla="*/ 128 h 800"/>
                  <a:gd name="T6" fmla="*/ 486 w 486"/>
                  <a:gd name="T7" fmla="*/ 221 h 800"/>
                  <a:gd name="T8" fmla="*/ 484 w 486"/>
                  <a:gd name="T9" fmla="*/ 305 h 800"/>
                  <a:gd name="T10" fmla="*/ 469 w 486"/>
                  <a:gd name="T11" fmla="*/ 390 h 800"/>
                  <a:gd name="T12" fmla="*/ 432 w 486"/>
                  <a:gd name="T13" fmla="*/ 466 h 800"/>
                  <a:gd name="T14" fmla="*/ 369 w 486"/>
                  <a:gd name="T15" fmla="*/ 533 h 800"/>
                  <a:gd name="T16" fmla="*/ 313 w 486"/>
                  <a:gd name="T17" fmla="*/ 593 h 800"/>
                  <a:gd name="T18" fmla="*/ 288 w 486"/>
                  <a:gd name="T19" fmla="*/ 656 h 800"/>
                  <a:gd name="T20" fmla="*/ 263 w 486"/>
                  <a:gd name="T21" fmla="*/ 720 h 800"/>
                  <a:gd name="T22" fmla="*/ 225 w 486"/>
                  <a:gd name="T23" fmla="*/ 768 h 800"/>
                  <a:gd name="T24" fmla="*/ 175 w 486"/>
                  <a:gd name="T25" fmla="*/ 796 h 800"/>
                  <a:gd name="T26" fmla="*/ 111 w 486"/>
                  <a:gd name="T27" fmla="*/ 796 h 800"/>
                  <a:gd name="T28" fmla="*/ 61 w 486"/>
                  <a:gd name="T29" fmla="*/ 770 h 800"/>
                  <a:gd name="T30" fmla="*/ 27 w 486"/>
                  <a:gd name="T31" fmla="*/ 720 h 800"/>
                  <a:gd name="T32" fmla="*/ 8 w 486"/>
                  <a:gd name="T33" fmla="*/ 662 h 800"/>
                  <a:gd name="T34" fmla="*/ 0 w 486"/>
                  <a:gd name="T35" fmla="*/ 606 h 800"/>
                  <a:gd name="T36" fmla="*/ 13 w 486"/>
                  <a:gd name="T37" fmla="*/ 578 h 800"/>
                  <a:gd name="T38" fmla="*/ 40 w 486"/>
                  <a:gd name="T39" fmla="*/ 568 h 800"/>
                  <a:gd name="T40" fmla="*/ 67 w 486"/>
                  <a:gd name="T41" fmla="*/ 578 h 800"/>
                  <a:gd name="T42" fmla="*/ 79 w 486"/>
                  <a:gd name="T43" fmla="*/ 606 h 800"/>
                  <a:gd name="T44" fmla="*/ 83 w 486"/>
                  <a:gd name="T45" fmla="*/ 649 h 800"/>
                  <a:gd name="T46" fmla="*/ 100 w 486"/>
                  <a:gd name="T47" fmla="*/ 691 h 800"/>
                  <a:gd name="T48" fmla="*/ 129 w 486"/>
                  <a:gd name="T49" fmla="*/ 722 h 800"/>
                  <a:gd name="T50" fmla="*/ 165 w 486"/>
                  <a:gd name="T51" fmla="*/ 718 h 800"/>
                  <a:gd name="T52" fmla="*/ 192 w 486"/>
                  <a:gd name="T53" fmla="*/ 689 h 800"/>
                  <a:gd name="T54" fmla="*/ 207 w 486"/>
                  <a:gd name="T55" fmla="*/ 654 h 800"/>
                  <a:gd name="T56" fmla="*/ 232 w 486"/>
                  <a:gd name="T57" fmla="*/ 576 h 800"/>
                  <a:gd name="T58" fmla="*/ 280 w 486"/>
                  <a:gd name="T59" fmla="*/ 510 h 800"/>
                  <a:gd name="T60" fmla="*/ 328 w 486"/>
                  <a:gd name="T61" fmla="*/ 466 h 800"/>
                  <a:gd name="T62" fmla="*/ 369 w 486"/>
                  <a:gd name="T63" fmla="*/ 418 h 800"/>
                  <a:gd name="T64" fmla="*/ 394 w 486"/>
                  <a:gd name="T65" fmla="*/ 359 h 800"/>
                  <a:gd name="T66" fmla="*/ 407 w 486"/>
                  <a:gd name="T67" fmla="*/ 276 h 800"/>
                  <a:gd name="T68" fmla="*/ 403 w 486"/>
                  <a:gd name="T69" fmla="*/ 192 h 800"/>
                  <a:gd name="T70" fmla="*/ 386 w 486"/>
                  <a:gd name="T71" fmla="*/ 142 h 800"/>
                  <a:gd name="T72" fmla="*/ 357 w 486"/>
                  <a:gd name="T73" fmla="*/ 102 h 800"/>
                  <a:gd name="T74" fmla="*/ 309 w 486"/>
                  <a:gd name="T75" fmla="*/ 80 h 800"/>
                  <a:gd name="T76" fmla="*/ 244 w 486"/>
                  <a:gd name="T77" fmla="*/ 80 h 800"/>
                  <a:gd name="T78" fmla="*/ 186 w 486"/>
                  <a:gd name="T79" fmla="*/ 109 h 800"/>
                  <a:gd name="T80" fmla="*/ 136 w 486"/>
                  <a:gd name="T81" fmla="*/ 163 h 800"/>
                  <a:gd name="T82" fmla="*/ 104 w 486"/>
                  <a:gd name="T83" fmla="*/ 223 h 800"/>
                  <a:gd name="T84" fmla="*/ 79 w 486"/>
                  <a:gd name="T85" fmla="*/ 247 h 800"/>
                  <a:gd name="T86" fmla="*/ 46 w 486"/>
                  <a:gd name="T87" fmla="*/ 246 h 800"/>
                  <a:gd name="T88" fmla="*/ 27 w 486"/>
                  <a:gd name="T89" fmla="*/ 221 h 800"/>
                  <a:gd name="T90" fmla="*/ 46 w 486"/>
                  <a:gd name="T91" fmla="*/ 163 h 800"/>
                  <a:gd name="T92" fmla="*/ 96 w 486"/>
                  <a:gd name="T93" fmla="*/ 88 h 800"/>
                  <a:gd name="T94" fmla="*/ 163 w 486"/>
                  <a:gd name="T95" fmla="*/ 31 h 800"/>
                  <a:gd name="T96" fmla="*/ 252 w 486"/>
                  <a:gd name="T97" fmla="*/ 0 h 8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86" h="800">
                    <a:moveTo>
                      <a:pt x="298" y="0"/>
                    </a:moveTo>
                    <a:lnTo>
                      <a:pt x="340" y="9"/>
                    </a:lnTo>
                    <a:lnTo>
                      <a:pt x="380" y="29"/>
                    </a:lnTo>
                    <a:lnTo>
                      <a:pt x="413" y="56"/>
                    </a:lnTo>
                    <a:lnTo>
                      <a:pt x="442" y="88"/>
                    </a:lnTo>
                    <a:lnTo>
                      <a:pt x="463" y="128"/>
                    </a:lnTo>
                    <a:lnTo>
                      <a:pt x="478" y="173"/>
                    </a:lnTo>
                    <a:lnTo>
                      <a:pt x="486" y="221"/>
                    </a:lnTo>
                    <a:lnTo>
                      <a:pt x="486" y="261"/>
                    </a:lnTo>
                    <a:lnTo>
                      <a:pt x="484" y="305"/>
                    </a:lnTo>
                    <a:lnTo>
                      <a:pt x="478" y="347"/>
                    </a:lnTo>
                    <a:lnTo>
                      <a:pt x="469" y="390"/>
                    </a:lnTo>
                    <a:lnTo>
                      <a:pt x="453" y="430"/>
                    </a:lnTo>
                    <a:lnTo>
                      <a:pt x="432" y="466"/>
                    </a:lnTo>
                    <a:lnTo>
                      <a:pt x="401" y="501"/>
                    </a:lnTo>
                    <a:lnTo>
                      <a:pt x="369" y="533"/>
                    </a:lnTo>
                    <a:lnTo>
                      <a:pt x="334" y="564"/>
                    </a:lnTo>
                    <a:lnTo>
                      <a:pt x="313" y="593"/>
                    </a:lnTo>
                    <a:lnTo>
                      <a:pt x="300" y="624"/>
                    </a:lnTo>
                    <a:lnTo>
                      <a:pt x="288" y="656"/>
                    </a:lnTo>
                    <a:lnTo>
                      <a:pt x="277" y="691"/>
                    </a:lnTo>
                    <a:lnTo>
                      <a:pt x="263" y="720"/>
                    </a:lnTo>
                    <a:lnTo>
                      <a:pt x="246" y="747"/>
                    </a:lnTo>
                    <a:lnTo>
                      <a:pt x="225" y="768"/>
                    </a:lnTo>
                    <a:lnTo>
                      <a:pt x="202" y="785"/>
                    </a:lnTo>
                    <a:lnTo>
                      <a:pt x="175" y="796"/>
                    </a:lnTo>
                    <a:lnTo>
                      <a:pt x="144" y="800"/>
                    </a:lnTo>
                    <a:lnTo>
                      <a:pt x="111" y="796"/>
                    </a:lnTo>
                    <a:lnTo>
                      <a:pt x="85" y="787"/>
                    </a:lnTo>
                    <a:lnTo>
                      <a:pt x="61" y="770"/>
                    </a:lnTo>
                    <a:lnTo>
                      <a:pt x="42" y="747"/>
                    </a:lnTo>
                    <a:lnTo>
                      <a:pt x="27" y="720"/>
                    </a:lnTo>
                    <a:lnTo>
                      <a:pt x="15" y="691"/>
                    </a:lnTo>
                    <a:lnTo>
                      <a:pt x="8" y="662"/>
                    </a:lnTo>
                    <a:lnTo>
                      <a:pt x="2" y="633"/>
                    </a:lnTo>
                    <a:lnTo>
                      <a:pt x="0" y="606"/>
                    </a:lnTo>
                    <a:lnTo>
                      <a:pt x="4" y="589"/>
                    </a:lnTo>
                    <a:lnTo>
                      <a:pt x="13" y="578"/>
                    </a:lnTo>
                    <a:lnTo>
                      <a:pt x="25" y="572"/>
                    </a:lnTo>
                    <a:lnTo>
                      <a:pt x="40" y="568"/>
                    </a:lnTo>
                    <a:lnTo>
                      <a:pt x="54" y="572"/>
                    </a:lnTo>
                    <a:lnTo>
                      <a:pt x="67" y="578"/>
                    </a:lnTo>
                    <a:lnTo>
                      <a:pt x="75" y="589"/>
                    </a:lnTo>
                    <a:lnTo>
                      <a:pt x="79" y="606"/>
                    </a:lnTo>
                    <a:lnTo>
                      <a:pt x="79" y="626"/>
                    </a:lnTo>
                    <a:lnTo>
                      <a:pt x="83" y="649"/>
                    </a:lnTo>
                    <a:lnTo>
                      <a:pt x="90" y="670"/>
                    </a:lnTo>
                    <a:lnTo>
                      <a:pt x="100" y="691"/>
                    </a:lnTo>
                    <a:lnTo>
                      <a:pt x="111" y="708"/>
                    </a:lnTo>
                    <a:lnTo>
                      <a:pt x="129" y="722"/>
                    </a:lnTo>
                    <a:lnTo>
                      <a:pt x="148" y="724"/>
                    </a:lnTo>
                    <a:lnTo>
                      <a:pt x="165" y="718"/>
                    </a:lnTo>
                    <a:lnTo>
                      <a:pt x="181" y="706"/>
                    </a:lnTo>
                    <a:lnTo>
                      <a:pt x="192" y="689"/>
                    </a:lnTo>
                    <a:lnTo>
                      <a:pt x="202" y="672"/>
                    </a:lnTo>
                    <a:lnTo>
                      <a:pt x="207" y="654"/>
                    </a:lnTo>
                    <a:lnTo>
                      <a:pt x="219" y="614"/>
                    </a:lnTo>
                    <a:lnTo>
                      <a:pt x="232" y="576"/>
                    </a:lnTo>
                    <a:lnTo>
                      <a:pt x="252" y="541"/>
                    </a:lnTo>
                    <a:lnTo>
                      <a:pt x="280" y="510"/>
                    </a:lnTo>
                    <a:lnTo>
                      <a:pt x="303" y="487"/>
                    </a:lnTo>
                    <a:lnTo>
                      <a:pt x="328" y="466"/>
                    </a:lnTo>
                    <a:lnTo>
                      <a:pt x="350" y="443"/>
                    </a:lnTo>
                    <a:lnTo>
                      <a:pt x="369" y="418"/>
                    </a:lnTo>
                    <a:lnTo>
                      <a:pt x="384" y="391"/>
                    </a:lnTo>
                    <a:lnTo>
                      <a:pt x="394" y="359"/>
                    </a:lnTo>
                    <a:lnTo>
                      <a:pt x="403" y="318"/>
                    </a:lnTo>
                    <a:lnTo>
                      <a:pt x="407" y="276"/>
                    </a:lnTo>
                    <a:lnTo>
                      <a:pt x="409" y="232"/>
                    </a:lnTo>
                    <a:lnTo>
                      <a:pt x="403" y="192"/>
                    </a:lnTo>
                    <a:lnTo>
                      <a:pt x="396" y="165"/>
                    </a:lnTo>
                    <a:lnTo>
                      <a:pt x="386" y="142"/>
                    </a:lnTo>
                    <a:lnTo>
                      <a:pt x="373" y="121"/>
                    </a:lnTo>
                    <a:lnTo>
                      <a:pt x="357" y="102"/>
                    </a:lnTo>
                    <a:lnTo>
                      <a:pt x="336" y="88"/>
                    </a:lnTo>
                    <a:lnTo>
                      <a:pt x="309" y="80"/>
                    </a:lnTo>
                    <a:lnTo>
                      <a:pt x="277" y="77"/>
                    </a:lnTo>
                    <a:lnTo>
                      <a:pt x="244" y="80"/>
                    </a:lnTo>
                    <a:lnTo>
                      <a:pt x="213" y="90"/>
                    </a:lnTo>
                    <a:lnTo>
                      <a:pt x="186" y="109"/>
                    </a:lnTo>
                    <a:lnTo>
                      <a:pt x="159" y="134"/>
                    </a:lnTo>
                    <a:lnTo>
                      <a:pt x="136" y="163"/>
                    </a:lnTo>
                    <a:lnTo>
                      <a:pt x="117" y="194"/>
                    </a:lnTo>
                    <a:lnTo>
                      <a:pt x="104" y="223"/>
                    </a:lnTo>
                    <a:lnTo>
                      <a:pt x="94" y="240"/>
                    </a:lnTo>
                    <a:lnTo>
                      <a:pt x="79" y="247"/>
                    </a:lnTo>
                    <a:lnTo>
                      <a:pt x="63" y="249"/>
                    </a:lnTo>
                    <a:lnTo>
                      <a:pt x="46" y="246"/>
                    </a:lnTo>
                    <a:lnTo>
                      <a:pt x="35" y="236"/>
                    </a:lnTo>
                    <a:lnTo>
                      <a:pt x="27" y="221"/>
                    </a:lnTo>
                    <a:lnTo>
                      <a:pt x="31" y="203"/>
                    </a:lnTo>
                    <a:lnTo>
                      <a:pt x="46" y="163"/>
                    </a:lnTo>
                    <a:lnTo>
                      <a:pt x="69" y="125"/>
                    </a:lnTo>
                    <a:lnTo>
                      <a:pt x="96" y="88"/>
                    </a:lnTo>
                    <a:lnTo>
                      <a:pt x="127" y="56"/>
                    </a:lnTo>
                    <a:lnTo>
                      <a:pt x="163" y="31"/>
                    </a:lnTo>
                    <a:lnTo>
                      <a:pt x="202" y="11"/>
                    </a:lnTo>
                    <a:lnTo>
                      <a:pt x="252" y="0"/>
                    </a:lnTo>
                    <a:lnTo>
                      <a:pt x="29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3" name="Freeform 12"/>
              <p:cNvSpPr>
                <a:spLocks/>
              </p:cNvSpPr>
              <p:nvPr/>
            </p:nvSpPr>
            <p:spPr bwMode="auto">
              <a:xfrm>
                <a:off x="9458325" y="1792288"/>
                <a:ext cx="301625" cy="493713"/>
              </a:xfrm>
              <a:custGeom>
                <a:avLst/>
                <a:gdLst>
                  <a:gd name="T0" fmla="*/ 130 w 190"/>
                  <a:gd name="T1" fmla="*/ 0 h 311"/>
                  <a:gd name="T2" fmla="*/ 151 w 190"/>
                  <a:gd name="T3" fmla="*/ 4 h 311"/>
                  <a:gd name="T4" fmla="*/ 163 w 190"/>
                  <a:gd name="T5" fmla="*/ 9 h 311"/>
                  <a:gd name="T6" fmla="*/ 174 w 190"/>
                  <a:gd name="T7" fmla="*/ 17 h 311"/>
                  <a:gd name="T8" fmla="*/ 184 w 190"/>
                  <a:gd name="T9" fmla="*/ 29 h 311"/>
                  <a:gd name="T10" fmla="*/ 190 w 190"/>
                  <a:gd name="T11" fmla="*/ 40 h 311"/>
                  <a:gd name="T12" fmla="*/ 188 w 190"/>
                  <a:gd name="T13" fmla="*/ 54 h 311"/>
                  <a:gd name="T14" fmla="*/ 184 w 190"/>
                  <a:gd name="T15" fmla="*/ 54 h 311"/>
                  <a:gd name="T16" fmla="*/ 180 w 190"/>
                  <a:gd name="T17" fmla="*/ 52 h 311"/>
                  <a:gd name="T18" fmla="*/ 176 w 190"/>
                  <a:gd name="T19" fmla="*/ 48 h 311"/>
                  <a:gd name="T20" fmla="*/ 155 w 190"/>
                  <a:gd name="T21" fmla="*/ 38 h 311"/>
                  <a:gd name="T22" fmla="*/ 140 w 190"/>
                  <a:gd name="T23" fmla="*/ 36 h 311"/>
                  <a:gd name="T24" fmla="*/ 126 w 190"/>
                  <a:gd name="T25" fmla="*/ 40 h 311"/>
                  <a:gd name="T26" fmla="*/ 115 w 190"/>
                  <a:gd name="T27" fmla="*/ 54 h 311"/>
                  <a:gd name="T28" fmla="*/ 107 w 190"/>
                  <a:gd name="T29" fmla="*/ 69 h 311"/>
                  <a:gd name="T30" fmla="*/ 103 w 190"/>
                  <a:gd name="T31" fmla="*/ 90 h 311"/>
                  <a:gd name="T32" fmla="*/ 100 w 190"/>
                  <a:gd name="T33" fmla="*/ 123 h 311"/>
                  <a:gd name="T34" fmla="*/ 100 w 190"/>
                  <a:gd name="T35" fmla="*/ 155 h 311"/>
                  <a:gd name="T36" fmla="*/ 103 w 190"/>
                  <a:gd name="T37" fmla="*/ 176 h 311"/>
                  <a:gd name="T38" fmla="*/ 109 w 190"/>
                  <a:gd name="T39" fmla="*/ 201 h 311"/>
                  <a:gd name="T40" fmla="*/ 111 w 190"/>
                  <a:gd name="T41" fmla="*/ 224 h 311"/>
                  <a:gd name="T42" fmla="*/ 109 w 190"/>
                  <a:gd name="T43" fmla="*/ 245 h 311"/>
                  <a:gd name="T44" fmla="*/ 101 w 190"/>
                  <a:gd name="T45" fmla="*/ 265 h 311"/>
                  <a:gd name="T46" fmla="*/ 90 w 190"/>
                  <a:gd name="T47" fmla="*/ 284 h 311"/>
                  <a:gd name="T48" fmla="*/ 75 w 190"/>
                  <a:gd name="T49" fmla="*/ 297 h 311"/>
                  <a:gd name="T50" fmla="*/ 57 w 190"/>
                  <a:gd name="T51" fmla="*/ 307 h 311"/>
                  <a:gd name="T52" fmla="*/ 36 w 190"/>
                  <a:gd name="T53" fmla="*/ 311 h 311"/>
                  <a:gd name="T54" fmla="*/ 19 w 190"/>
                  <a:gd name="T55" fmla="*/ 307 h 311"/>
                  <a:gd name="T56" fmla="*/ 7 w 190"/>
                  <a:gd name="T57" fmla="*/ 297 h 311"/>
                  <a:gd name="T58" fmla="*/ 2 w 190"/>
                  <a:gd name="T59" fmla="*/ 284 h 311"/>
                  <a:gd name="T60" fmla="*/ 0 w 190"/>
                  <a:gd name="T61" fmla="*/ 269 h 311"/>
                  <a:gd name="T62" fmla="*/ 3 w 190"/>
                  <a:gd name="T63" fmla="*/ 251 h 311"/>
                  <a:gd name="T64" fmla="*/ 19 w 190"/>
                  <a:gd name="T65" fmla="*/ 205 h 311"/>
                  <a:gd name="T66" fmla="*/ 36 w 190"/>
                  <a:gd name="T67" fmla="*/ 161 h 311"/>
                  <a:gd name="T68" fmla="*/ 42 w 190"/>
                  <a:gd name="T69" fmla="*/ 132 h 311"/>
                  <a:gd name="T70" fmla="*/ 46 w 190"/>
                  <a:gd name="T71" fmla="*/ 105 h 311"/>
                  <a:gd name="T72" fmla="*/ 52 w 190"/>
                  <a:gd name="T73" fmla="*/ 78 h 311"/>
                  <a:gd name="T74" fmla="*/ 61 w 190"/>
                  <a:gd name="T75" fmla="*/ 52 h 311"/>
                  <a:gd name="T76" fmla="*/ 76 w 190"/>
                  <a:gd name="T77" fmla="*/ 29 h 311"/>
                  <a:gd name="T78" fmla="*/ 92 w 190"/>
                  <a:gd name="T79" fmla="*/ 13 h 311"/>
                  <a:gd name="T80" fmla="*/ 109 w 190"/>
                  <a:gd name="T81" fmla="*/ 4 h 311"/>
                  <a:gd name="T82" fmla="*/ 130 w 190"/>
                  <a:gd name="T83" fmla="*/ 0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90" h="311">
                    <a:moveTo>
                      <a:pt x="130" y="0"/>
                    </a:moveTo>
                    <a:lnTo>
                      <a:pt x="151" y="4"/>
                    </a:lnTo>
                    <a:lnTo>
                      <a:pt x="163" y="9"/>
                    </a:lnTo>
                    <a:lnTo>
                      <a:pt x="174" y="17"/>
                    </a:lnTo>
                    <a:lnTo>
                      <a:pt x="184" y="29"/>
                    </a:lnTo>
                    <a:lnTo>
                      <a:pt x="190" y="40"/>
                    </a:lnTo>
                    <a:lnTo>
                      <a:pt x="188" y="54"/>
                    </a:lnTo>
                    <a:lnTo>
                      <a:pt x="184" y="54"/>
                    </a:lnTo>
                    <a:lnTo>
                      <a:pt x="180" y="52"/>
                    </a:lnTo>
                    <a:lnTo>
                      <a:pt x="176" y="48"/>
                    </a:lnTo>
                    <a:lnTo>
                      <a:pt x="155" y="38"/>
                    </a:lnTo>
                    <a:lnTo>
                      <a:pt x="140" y="36"/>
                    </a:lnTo>
                    <a:lnTo>
                      <a:pt x="126" y="40"/>
                    </a:lnTo>
                    <a:lnTo>
                      <a:pt x="115" y="54"/>
                    </a:lnTo>
                    <a:lnTo>
                      <a:pt x="107" y="69"/>
                    </a:lnTo>
                    <a:lnTo>
                      <a:pt x="103" y="90"/>
                    </a:lnTo>
                    <a:lnTo>
                      <a:pt x="100" y="123"/>
                    </a:lnTo>
                    <a:lnTo>
                      <a:pt x="100" y="155"/>
                    </a:lnTo>
                    <a:lnTo>
                      <a:pt x="103" y="176"/>
                    </a:lnTo>
                    <a:lnTo>
                      <a:pt x="109" y="201"/>
                    </a:lnTo>
                    <a:lnTo>
                      <a:pt x="111" y="224"/>
                    </a:lnTo>
                    <a:lnTo>
                      <a:pt x="109" y="245"/>
                    </a:lnTo>
                    <a:lnTo>
                      <a:pt x="101" y="265"/>
                    </a:lnTo>
                    <a:lnTo>
                      <a:pt x="90" y="284"/>
                    </a:lnTo>
                    <a:lnTo>
                      <a:pt x="75" y="297"/>
                    </a:lnTo>
                    <a:lnTo>
                      <a:pt x="57" y="307"/>
                    </a:lnTo>
                    <a:lnTo>
                      <a:pt x="36" y="311"/>
                    </a:lnTo>
                    <a:lnTo>
                      <a:pt x="19" y="307"/>
                    </a:lnTo>
                    <a:lnTo>
                      <a:pt x="7" y="297"/>
                    </a:lnTo>
                    <a:lnTo>
                      <a:pt x="2" y="284"/>
                    </a:lnTo>
                    <a:lnTo>
                      <a:pt x="0" y="269"/>
                    </a:lnTo>
                    <a:lnTo>
                      <a:pt x="3" y="251"/>
                    </a:lnTo>
                    <a:lnTo>
                      <a:pt x="19" y="205"/>
                    </a:lnTo>
                    <a:lnTo>
                      <a:pt x="36" y="161"/>
                    </a:lnTo>
                    <a:lnTo>
                      <a:pt x="42" y="132"/>
                    </a:lnTo>
                    <a:lnTo>
                      <a:pt x="46" y="105"/>
                    </a:lnTo>
                    <a:lnTo>
                      <a:pt x="52" y="78"/>
                    </a:lnTo>
                    <a:lnTo>
                      <a:pt x="61" y="52"/>
                    </a:lnTo>
                    <a:lnTo>
                      <a:pt x="76" y="29"/>
                    </a:lnTo>
                    <a:lnTo>
                      <a:pt x="92" y="13"/>
                    </a:lnTo>
                    <a:lnTo>
                      <a:pt x="109" y="4"/>
                    </a:lnTo>
                    <a:lnTo>
                      <a:pt x="13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1033" name="Group 1032"/>
            <p:cNvGrpSpPr/>
            <p:nvPr/>
          </p:nvGrpSpPr>
          <p:grpSpPr>
            <a:xfrm>
              <a:off x="7911306" y="1864494"/>
              <a:ext cx="1514476" cy="1125537"/>
              <a:chOff x="6619875" y="1389063"/>
              <a:chExt cx="1514476" cy="1125537"/>
            </a:xfrm>
            <a:grpFill/>
          </p:grpSpPr>
          <p:sp>
            <p:nvSpPr>
              <p:cNvPr id="44" name="Freeform 13"/>
              <p:cNvSpPr>
                <a:spLocks noEditPoints="1"/>
              </p:cNvSpPr>
              <p:nvPr/>
            </p:nvSpPr>
            <p:spPr bwMode="auto">
              <a:xfrm>
                <a:off x="6726238" y="1816100"/>
                <a:ext cx="1344613" cy="698500"/>
              </a:xfrm>
              <a:custGeom>
                <a:avLst/>
                <a:gdLst>
                  <a:gd name="T0" fmla="*/ 313 w 847"/>
                  <a:gd name="T1" fmla="*/ 69 h 440"/>
                  <a:gd name="T2" fmla="*/ 203 w 847"/>
                  <a:gd name="T3" fmla="*/ 117 h 440"/>
                  <a:gd name="T4" fmla="*/ 119 w 847"/>
                  <a:gd name="T5" fmla="*/ 177 h 440"/>
                  <a:gd name="T6" fmla="*/ 71 w 847"/>
                  <a:gd name="T7" fmla="*/ 227 h 440"/>
                  <a:gd name="T8" fmla="*/ 155 w 847"/>
                  <a:gd name="T9" fmla="*/ 294 h 440"/>
                  <a:gd name="T10" fmla="*/ 271 w 847"/>
                  <a:gd name="T11" fmla="*/ 353 h 440"/>
                  <a:gd name="T12" fmla="*/ 394 w 847"/>
                  <a:gd name="T13" fmla="*/ 382 h 440"/>
                  <a:gd name="T14" fmla="*/ 522 w 847"/>
                  <a:gd name="T15" fmla="*/ 369 h 440"/>
                  <a:gd name="T16" fmla="*/ 645 w 847"/>
                  <a:gd name="T17" fmla="*/ 317 h 440"/>
                  <a:gd name="T18" fmla="*/ 753 w 847"/>
                  <a:gd name="T19" fmla="*/ 242 h 440"/>
                  <a:gd name="T20" fmla="*/ 745 w 847"/>
                  <a:gd name="T21" fmla="*/ 192 h 440"/>
                  <a:gd name="T22" fmla="*/ 632 w 847"/>
                  <a:gd name="T23" fmla="*/ 117 h 440"/>
                  <a:gd name="T24" fmla="*/ 509 w 847"/>
                  <a:gd name="T25" fmla="*/ 69 h 440"/>
                  <a:gd name="T26" fmla="*/ 378 w 847"/>
                  <a:gd name="T27" fmla="*/ 58 h 440"/>
                  <a:gd name="T28" fmla="*/ 465 w 847"/>
                  <a:gd name="T29" fmla="*/ 2 h 440"/>
                  <a:gd name="T30" fmla="*/ 599 w 847"/>
                  <a:gd name="T31" fmla="*/ 39 h 440"/>
                  <a:gd name="T32" fmla="*/ 724 w 847"/>
                  <a:gd name="T33" fmla="*/ 106 h 440"/>
                  <a:gd name="T34" fmla="*/ 839 w 847"/>
                  <a:gd name="T35" fmla="*/ 194 h 440"/>
                  <a:gd name="T36" fmla="*/ 845 w 847"/>
                  <a:gd name="T37" fmla="*/ 223 h 440"/>
                  <a:gd name="T38" fmla="*/ 795 w 847"/>
                  <a:gd name="T39" fmla="*/ 280 h 440"/>
                  <a:gd name="T40" fmla="*/ 693 w 847"/>
                  <a:gd name="T41" fmla="*/ 357 h 440"/>
                  <a:gd name="T42" fmla="*/ 578 w 847"/>
                  <a:gd name="T43" fmla="*/ 413 h 440"/>
                  <a:gd name="T44" fmla="*/ 438 w 847"/>
                  <a:gd name="T45" fmla="*/ 440 h 440"/>
                  <a:gd name="T46" fmla="*/ 305 w 847"/>
                  <a:gd name="T47" fmla="*/ 424 h 440"/>
                  <a:gd name="T48" fmla="*/ 178 w 847"/>
                  <a:gd name="T49" fmla="*/ 376 h 440"/>
                  <a:gd name="T50" fmla="*/ 63 w 847"/>
                  <a:gd name="T51" fmla="*/ 298 h 440"/>
                  <a:gd name="T52" fmla="*/ 7 w 847"/>
                  <a:gd name="T53" fmla="*/ 246 h 440"/>
                  <a:gd name="T54" fmla="*/ 0 w 847"/>
                  <a:gd name="T55" fmla="*/ 229 h 440"/>
                  <a:gd name="T56" fmla="*/ 4 w 847"/>
                  <a:gd name="T57" fmla="*/ 221 h 440"/>
                  <a:gd name="T58" fmla="*/ 6 w 847"/>
                  <a:gd name="T59" fmla="*/ 215 h 440"/>
                  <a:gd name="T60" fmla="*/ 90 w 847"/>
                  <a:gd name="T61" fmla="*/ 123 h 440"/>
                  <a:gd name="T62" fmla="*/ 196 w 847"/>
                  <a:gd name="T63" fmla="*/ 54 h 440"/>
                  <a:gd name="T64" fmla="*/ 322 w 847"/>
                  <a:gd name="T65" fmla="*/ 8 h 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47" h="440">
                    <a:moveTo>
                      <a:pt x="378" y="58"/>
                    </a:moveTo>
                    <a:lnTo>
                      <a:pt x="313" y="69"/>
                    </a:lnTo>
                    <a:lnTo>
                      <a:pt x="246" y="94"/>
                    </a:lnTo>
                    <a:lnTo>
                      <a:pt x="203" y="117"/>
                    </a:lnTo>
                    <a:lnTo>
                      <a:pt x="159" y="146"/>
                    </a:lnTo>
                    <a:lnTo>
                      <a:pt x="119" y="177"/>
                    </a:lnTo>
                    <a:lnTo>
                      <a:pt x="84" y="211"/>
                    </a:lnTo>
                    <a:lnTo>
                      <a:pt x="71" y="227"/>
                    </a:lnTo>
                    <a:lnTo>
                      <a:pt x="102" y="254"/>
                    </a:lnTo>
                    <a:lnTo>
                      <a:pt x="155" y="294"/>
                    </a:lnTo>
                    <a:lnTo>
                      <a:pt x="211" y="326"/>
                    </a:lnTo>
                    <a:lnTo>
                      <a:pt x="271" y="353"/>
                    </a:lnTo>
                    <a:lnTo>
                      <a:pt x="330" y="373"/>
                    </a:lnTo>
                    <a:lnTo>
                      <a:pt x="394" y="382"/>
                    </a:lnTo>
                    <a:lnTo>
                      <a:pt x="457" y="380"/>
                    </a:lnTo>
                    <a:lnTo>
                      <a:pt x="522" y="369"/>
                    </a:lnTo>
                    <a:lnTo>
                      <a:pt x="588" y="346"/>
                    </a:lnTo>
                    <a:lnTo>
                      <a:pt x="645" y="317"/>
                    </a:lnTo>
                    <a:lnTo>
                      <a:pt x="701" y="282"/>
                    </a:lnTo>
                    <a:lnTo>
                      <a:pt x="753" y="242"/>
                    </a:lnTo>
                    <a:lnTo>
                      <a:pt x="776" y="217"/>
                    </a:lnTo>
                    <a:lnTo>
                      <a:pt x="745" y="192"/>
                    </a:lnTo>
                    <a:lnTo>
                      <a:pt x="691" y="152"/>
                    </a:lnTo>
                    <a:lnTo>
                      <a:pt x="632" y="117"/>
                    </a:lnTo>
                    <a:lnTo>
                      <a:pt x="570" y="90"/>
                    </a:lnTo>
                    <a:lnTo>
                      <a:pt x="509" y="69"/>
                    </a:lnTo>
                    <a:lnTo>
                      <a:pt x="443" y="58"/>
                    </a:lnTo>
                    <a:lnTo>
                      <a:pt x="378" y="58"/>
                    </a:lnTo>
                    <a:close/>
                    <a:moveTo>
                      <a:pt x="394" y="0"/>
                    </a:moveTo>
                    <a:lnTo>
                      <a:pt x="465" y="2"/>
                    </a:lnTo>
                    <a:lnTo>
                      <a:pt x="532" y="15"/>
                    </a:lnTo>
                    <a:lnTo>
                      <a:pt x="599" y="39"/>
                    </a:lnTo>
                    <a:lnTo>
                      <a:pt x="662" y="69"/>
                    </a:lnTo>
                    <a:lnTo>
                      <a:pt x="724" y="106"/>
                    </a:lnTo>
                    <a:lnTo>
                      <a:pt x="783" y="148"/>
                    </a:lnTo>
                    <a:lnTo>
                      <a:pt x="839" y="194"/>
                    </a:lnTo>
                    <a:lnTo>
                      <a:pt x="847" y="207"/>
                    </a:lnTo>
                    <a:lnTo>
                      <a:pt x="845" y="223"/>
                    </a:lnTo>
                    <a:lnTo>
                      <a:pt x="839" y="236"/>
                    </a:lnTo>
                    <a:lnTo>
                      <a:pt x="795" y="280"/>
                    </a:lnTo>
                    <a:lnTo>
                      <a:pt x="745" y="323"/>
                    </a:lnTo>
                    <a:lnTo>
                      <a:pt x="693" y="357"/>
                    </a:lnTo>
                    <a:lnTo>
                      <a:pt x="636" y="388"/>
                    </a:lnTo>
                    <a:lnTo>
                      <a:pt x="578" y="413"/>
                    </a:lnTo>
                    <a:lnTo>
                      <a:pt x="507" y="432"/>
                    </a:lnTo>
                    <a:lnTo>
                      <a:pt x="438" y="440"/>
                    </a:lnTo>
                    <a:lnTo>
                      <a:pt x="370" y="438"/>
                    </a:lnTo>
                    <a:lnTo>
                      <a:pt x="305" y="424"/>
                    </a:lnTo>
                    <a:lnTo>
                      <a:pt x="240" y="405"/>
                    </a:lnTo>
                    <a:lnTo>
                      <a:pt x="178" y="376"/>
                    </a:lnTo>
                    <a:lnTo>
                      <a:pt x="119" y="340"/>
                    </a:lnTo>
                    <a:lnTo>
                      <a:pt x="63" y="298"/>
                    </a:lnTo>
                    <a:lnTo>
                      <a:pt x="9" y="250"/>
                    </a:lnTo>
                    <a:lnTo>
                      <a:pt x="7" y="246"/>
                    </a:lnTo>
                    <a:lnTo>
                      <a:pt x="4" y="242"/>
                    </a:lnTo>
                    <a:lnTo>
                      <a:pt x="0" y="229"/>
                    </a:lnTo>
                    <a:lnTo>
                      <a:pt x="4" y="221"/>
                    </a:lnTo>
                    <a:lnTo>
                      <a:pt x="4" y="221"/>
                    </a:lnTo>
                    <a:lnTo>
                      <a:pt x="4" y="221"/>
                    </a:lnTo>
                    <a:lnTo>
                      <a:pt x="6" y="215"/>
                    </a:lnTo>
                    <a:lnTo>
                      <a:pt x="46" y="167"/>
                    </a:lnTo>
                    <a:lnTo>
                      <a:pt x="90" y="123"/>
                    </a:lnTo>
                    <a:lnTo>
                      <a:pt x="142" y="85"/>
                    </a:lnTo>
                    <a:lnTo>
                      <a:pt x="196" y="54"/>
                    </a:lnTo>
                    <a:lnTo>
                      <a:pt x="251" y="29"/>
                    </a:lnTo>
                    <a:lnTo>
                      <a:pt x="322" y="8"/>
                    </a:lnTo>
                    <a:lnTo>
                      <a:pt x="39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5" name="Freeform 14"/>
              <p:cNvSpPr>
                <a:spLocks/>
              </p:cNvSpPr>
              <p:nvPr/>
            </p:nvSpPr>
            <p:spPr bwMode="auto">
              <a:xfrm>
                <a:off x="6619875" y="1624013"/>
                <a:ext cx="261938" cy="280988"/>
              </a:xfrm>
              <a:custGeom>
                <a:avLst/>
                <a:gdLst>
                  <a:gd name="T0" fmla="*/ 36 w 165"/>
                  <a:gd name="T1" fmla="*/ 0 h 177"/>
                  <a:gd name="T2" fmla="*/ 50 w 165"/>
                  <a:gd name="T3" fmla="*/ 8 h 177"/>
                  <a:gd name="T4" fmla="*/ 157 w 165"/>
                  <a:gd name="T5" fmla="*/ 127 h 177"/>
                  <a:gd name="T6" fmla="*/ 165 w 165"/>
                  <a:gd name="T7" fmla="*/ 142 h 177"/>
                  <a:gd name="T8" fmla="*/ 163 w 165"/>
                  <a:gd name="T9" fmla="*/ 156 h 177"/>
                  <a:gd name="T10" fmla="*/ 155 w 165"/>
                  <a:gd name="T11" fmla="*/ 169 h 177"/>
                  <a:gd name="T12" fmla="*/ 144 w 165"/>
                  <a:gd name="T13" fmla="*/ 177 h 177"/>
                  <a:gd name="T14" fmla="*/ 130 w 165"/>
                  <a:gd name="T15" fmla="*/ 177 h 177"/>
                  <a:gd name="T16" fmla="*/ 117 w 165"/>
                  <a:gd name="T17" fmla="*/ 169 h 177"/>
                  <a:gd name="T18" fmla="*/ 7 w 165"/>
                  <a:gd name="T19" fmla="*/ 50 h 177"/>
                  <a:gd name="T20" fmla="*/ 0 w 165"/>
                  <a:gd name="T21" fmla="*/ 35 h 177"/>
                  <a:gd name="T22" fmla="*/ 2 w 165"/>
                  <a:gd name="T23" fmla="*/ 19 h 177"/>
                  <a:gd name="T24" fmla="*/ 9 w 165"/>
                  <a:gd name="T25" fmla="*/ 8 h 177"/>
                  <a:gd name="T26" fmla="*/ 21 w 165"/>
                  <a:gd name="T27" fmla="*/ 0 h 177"/>
                  <a:gd name="T28" fmla="*/ 36 w 165"/>
                  <a:gd name="T29" fmla="*/ 0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65" h="177">
                    <a:moveTo>
                      <a:pt x="36" y="0"/>
                    </a:moveTo>
                    <a:lnTo>
                      <a:pt x="50" y="8"/>
                    </a:lnTo>
                    <a:lnTo>
                      <a:pt x="157" y="127"/>
                    </a:lnTo>
                    <a:lnTo>
                      <a:pt x="165" y="142"/>
                    </a:lnTo>
                    <a:lnTo>
                      <a:pt x="163" y="156"/>
                    </a:lnTo>
                    <a:lnTo>
                      <a:pt x="155" y="169"/>
                    </a:lnTo>
                    <a:lnTo>
                      <a:pt x="144" y="177"/>
                    </a:lnTo>
                    <a:lnTo>
                      <a:pt x="130" y="177"/>
                    </a:lnTo>
                    <a:lnTo>
                      <a:pt x="117" y="169"/>
                    </a:lnTo>
                    <a:lnTo>
                      <a:pt x="7" y="50"/>
                    </a:lnTo>
                    <a:lnTo>
                      <a:pt x="0" y="35"/>
                    </a:lnTo>
                    <a:lnTo>
                      <a:pt x="2" y="19"/>
                    </a:lnTo>
                    <a:lnTo>
                      <a:pt x="9" y="8"/>
                    </a:lnTo>
                    <a:lnTo>
                      <a:pt x="21" y="0"/>
                    </a:lnTo>
                    <a:lnTo>
                      <a:pt x="3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6" name="Freeform 15"/>
              <p:cNvSpPr>
                <a:spLocks/>
              </p:cNvSpPr>
              <p:nvPr/>
            </p:nvSpPr>
            <p:spPr bwMode="auto">
              <a:xfrm>
                <a:off x="6938963" y="1450975"/>
                <a:ext cx="182563" cy="322263"/>
              </a:xfrm>
              <a:custGeom>
                <a:avLst/>
                <a:gdLst>
                  <a:gd name="T0" fmla="*/ 33 w 115"/>
                  <a:gd name="T1" fmla="*/ 0 h 203"/>
                  <a:gd name="T2" fmla="*/ 44 w 115"/>
                  <a:gd name="T3" fmla="*/ 4 h 203"/>
                  <a:gd name="T4" fmla="*/ 52 w 115"/>
                  <a:gd name="T5" fmla="*/ 15 h 203"/>
                  <a:gd name="T6" fmla="*/ 114 w 115"/>
                  <a:gd name="T7" fmla="*/ 159 h 203"/>
                  <a:gd name="T8" fmla="*/ 115 w 115"/>
                  <a:gd name="T9" fmla="*/ 173 h 203"/>
                  <a:gd name="T10" fmla="*/ 112 w 115"/>
                  <a:gd name="T11" fmla="*/ 186 h 203"/>
                  <a:gd name="T12" fmla="*/ 104 w 115"/>
                  <a:gd name="T13" fmla="*/ 196 h 203"/>
                  <a:gd name="T14" fmla="*/ 92 w 115"/>
                  <a:gd name="T15" fmla="*/ 201 h 203"/>
                  <a:gd name="T16" fmla="*/ 81 w 115"/>
                  <a:gd name="T17" fmla="*/ 203 h 203"/>
                  <a:gd name="T18" fmla="*/ 71 w 115"/>
                  <a:gd name="T19" fmla="*/ 199 h 203"/>
                  <a:gd name="T20" fmla="*/ 64 w 115"/>
                  <a:gd name="T21" fmla="*/ 188 h 203"/>
                  <a:gd name="T22" fmla="*/ 2 w 115"/>
                  <a:gd name="T23" fmla="*/ 44 h 203"/>
                  <a:gd name="T24" fmla="*/ 0 w 115"/>
                  <a:gd name="T25" fmla="*/ 31 h 203"/>
                  <a:gd name="T26" fmla="*/ 2 w 115"/>
                  <a:gd name="T27" fmla="*/ 17 h 203"/>
                  <a:gd name="T28" fmla="*/ 12 w 115"/>
                  <a:gd name="T29" fmla="*/ 7 h 203"/>
                  <a:gd name="T30" fmla="*/ 21 w 115"/>
                  <a:gd name="T31" fmla="*/ 2 h 203"/>
                  <a:gd name="T32" fmla="*/ 33 w 115"/>
                  <a:gd name="T33" fmla="*/ 0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15" h="203">
                    <a:moveTo>
                      <a:pt x="33" y="0"/>
                    </a:moveTo>
                    <a:lnTo>
                      <a:pt x="44" y="4"/>
                    </a:lnTo>
                    <a:lnTo>
                      <a:pt x="52" y="15"/>
                    </a:lnTo>
                    <a:lnTo>
                      <a:pt x="114" y="159"/>
                    </a:lnTo>
                    <a:lnTo>
                      <a:pt x="115" y="173"/>
                    </a:lnTo>
                    <a:lnTo>
                      <a:pt x="112" y="186"/>
                    </a:lnTo>
                    <a:lnTo>
                      <a:pt x="104" y="196"/>
                    </a:lnTo>
                    <a:lnTo>
                      <a:pt x="92" y="201"/>
                    </a:lnTo>
                    <a:lnTo>
                      <a:pt x="81" y="203"/>
                    </a:lnTo>
                    <a:lnTo>
                      <a:pt x="71" y="199"/>
                    </a:lnTo>
                    <a:lnTo>
                      <a:pt x="64" y="188"/>
                    </a:lnTo>
                    <a:lnTo>
                      <a:pt x="2" y="44"/>
                    </a:lnTo>
                    <a:lnTo>
                      <a:pt x="0" y="31"/>
                    </a:lnTo>
                    <a:lnTo>
                      <a:pt x="2" y="17"/>
                    </a:lnTo>
                    <a:lnTo>
                      <a:pt x="12" y="7"/>
                    </a:lnTo>
                    <a:lnTo>
                      <a:pt x="21" y="2"/>
                    </a:lnTo>
                    <a:lnTo>
                      <a:pt x="3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7" name="Freeform 16"/>
              <p:cNvSpPr>
                <a:spLocks/>
              </p:cNvSpPr>
              <p:nvPr/>
            </p:nvSpPr>
            <p:spPr bwMode="auto">
              <a:xfrm>
                <a:off x="7326313" y="1389063"/>
                <a:ext cx="92075" cy="323850"/>
              </a:xfrm>
              <a:custGeom>
                <a:avLst/>
                <a:gdLst>
                  <a:gd name="T0" fmla="*/ 23 w 58"/>
                  <a:gd name="T1" fmla="*/ 0 h 204"/>
                  <a:gd name="T2" fmla="*/ 35 w 58"/>
                  <a:gd name="T3" fmla="*/ 0 h 204"/>
                  <a:gd name="T4" fmla="*/ 46 w 58"/>
                  <a:gd name="T5" fmla="*/ 4 h 204"/>
                  <a:gd name="T6" fmla="*/ 56 w 58"/>
                  <a:gd name="T7" fmla="*/ 14 h 204"/>
                  <a:gd name="T8" fmla="*/ 58 w 58"/>
                  <a:gd name="T9" fmla="*/ 27 h 204"/>
                  <a:gd name="T10" fmla="*/ 58 w 58"/>
                  <a:gd name="T11" fmla="*/ 177 h 204"/>
                  <a:gd name="T12" fmla="*/ 56 w 58"/>
                  <a:gd name="T13" fmla="*/ 190 h 204"/>
                  <a:gd name="T14" fmla="*/ 46 w 58"/>
                  <a:gd name="T15" fmla="*/ 200 h 204"/>
                  <a:gd name="T16" fmla="*/ 35 w 58"/>
                  <a:gd name="T17" fmla="*/ 204 h 204"/>
                  <a:gd name="T18" fmla="*/ 23 w 58"/>
                  <a:gd name="T19" fmla="*/ 204 h 204"/>
                  <a:gd name="T20" fmla="*/ 12 w 58"/>
                  <a:gd name="T21" fmla="*/ 200 h 204"/>
                  <a:gd name="T22" fmla="*/ 4 w 58"/>
                  <a:gd name="T23" fmla="*/ 190 h 204"/>
                  <a:gd name="T24" fmla="*/ 0 w 58"/>
                  <a:gd name="T25" fmla="*/ 177 h 204"/>
                  <a:gd name="T26" fmla="*/ 0 w 58"/>
                  <a:gd name="T27" fmla="*/ 27 h 204"/>
                  <a:gd name="T28" fmla="*/ 4 w 58"/>
                  <a:gd name="T29" fmla="*/ 14 h 204"/>
                  <a:gd name="T30" fmla="*/ 12 w 58"/>
                  <a:gd name="T31" fmla="*/ 4 h 204"/>
                  <a:gd name="T32" fmla="*/ 23 w 58"/>
                  <a:gd name="T33" fmla="*/ 0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8" h="204">
                    <a:moveTo>
                      <a:pt x="23" y="0"/>
                    </a:moveTo>
                    <a:lnTo>
                      <a:pt x="35" y="0"/>
                    </a:lnTo>
                    <a:lnTo>
                      <a:pt x="46" y="4"/>
                    </a:lnTo>
                    <a:lnTo>
                      <a:pt x="56" y="14"/>
                    </a:lnTo>
                    <a:lnTo>
                      <a:pt x="58" y="27"/>
                    </a:lnTo>
                    <a:lnTo>
                      <a:pt x="58" y="177"/>
                    </a:lnTo>
                    <a:lnTo>
                      <a:pt x="56" y="190"/>
                    </a:lnTo>
                    <a:lnTo>
                      <a:pt x="46" y="200"/>
                    </a:lnTo>
                    <a:lnTo>
                      <a:pt x="35" y="204"/>
                    </a:lnTo>
                    <a:lnTo>
                      <a:pt x="23" y="204"/>
                    </a:lnTo>
                    <a:lnTo>
                      <a:pt x="12" y="200"/>
                    </a:lnTo>
                    <a:lnTo>
                      <a:pt x="4" y="190"/>
                    </a:lnTo>
                    <a:lnTo>
                      <a:pt x="0" y="177"/>
                    </a:lnTo>
                    <a:lnTo>
                      <a:pt x="0" y="27"/>
                    </a:lnTo>
                    <a:lnTo>
                      <a:pt x="4" y="14"/>
                    </a:lnTo>
                    <a:lnTo>
                      <a:pt x="12" y="4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8" name="Freeform 17"/>
              <p:cNvSpPr>
                <a:spLocks/>
              </p:cNvSpPr>
              <p:nvPr/>
            </p:nvSpPr>
            <p:spPr bwMode="auto">
              <a:xfrm>
                <a:off x="7616825" y="1450975"/>
                <a:ext cx="192088" cy="322263"/>
              </a:xfrm>
              <a:custGeom>
                <a:avLst/>
                <a:gdLst>
                  <a:gd name="T0" fmla="*/ 88 w 121"/>
                  <a:gd name="T1" fmla="*/ 0 h 203"/>
                  <a:gd name="T2" fmla="*/ 99 w 121"/>
                  <a:gd name="T3" fmla="*/ 2 h 203"/>
                  <a:gd name="T4" fmla="*/ 111 w 121"/>
                  <a:gd name="T5" fmla="*/ 7 h 203"/>
                  <a:gd name="T6" fmla="*/ 119 w 121"/>
                  <a:gd name="T7" fmla="*/ 17 h 203"/>
                  <a:gd name="T8" fmla="*/ 121 w 121"/>
                  <a:gd name="T9" fmla="*/ 31 h 203"/>
                  <a:gd name="T10" fmla="*/ 119 w 121"/>
                  <a:gd name="T11" fmla="*/ 44 h 203"/>
                  <a:gd name="T12" fmla="*/ 51 w 121"/>
                  <a:gd name="T13" fmla="*/ 188 h 203"/>
                  <a:gd name="T14" fmla="*/ 44 w 121"/>
                  <a:gd name="T15" fmla="*/ 199 h 203"/>
                  <a:gd name="T16" fmla="*/ 32 w 121"/>
                  <a:gd name="T17" fmla="*/ 203 h 203"/>
                  <a:gd name="T18" fmla="*/ 21 w 121"/>
                  <a:gd name="T19" fmla="*/ 201 h 203"/>
                  <a:gd name="T20" fmla="*/ 9 w 121"/>
                  <a:gd name="T21" fmla="*/ 196 h 203"/>
                  <a:gd name="T22" fmla="*/ 2 w 121"/>
                  <a:gd name="T23" fmla="*/ 186 h 203"/>
                  <a:gd name="T24" fmla="*/ 0 w 121"/>
                  <a:gd name="T25" fmla="*/ 173 h 203"/>
                  <a:gd name="T26" fmla="*/ 2 w 121"/>
                  <a:gd name="T27" fmla="*/ 159 h 203"/>
                  <a:gd name="T28" fmla="*/ 69 w 121"/>
                  <a:gd name="T29" fmla="*/ 15 h 203"/>
                  <a:gd name="T30" fmla="*/ 76 w 121"/>
                  <a:gd name="T31" fmla="*/ 4 h 203"/>
                  <a:gd name="T32" fmla="*/ 88 w 121"/>
                  <a:gd name="T33" fmla="*/ 0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21" h="203">
                    <a:moveTo>
                      <a:pt x="88" y="0"/>
                    </a:moveTo>
                    <a:lnTo>
                      <a:pt x="99" y="2"/>
                    </a:lnTo>
                    <a:lnTo>
                      <a:pt x="111" y="7"/>
                    </a:lnTo>
                    <a:lnTo>
                      <a:pt x="119" y="17"/>
                    </a:lnTo>
                    <a:lnTo>
                      <a:pt x="121" y="31"/>
                    </a:lnTo>
                    <a:lnTo>
                      <a:pt x="119" y="44"/>
                    </a:lnTo>
                    <a:lnTo>
                      <a:pt x="51" y="188"/>
                    </a:lnTo>
                    <a:lnTo>
                      <a:pt x="44" y="199"/>
                    </a:lnTo>
                    <a:lnTo>
                      <a:pt x="32" y="203"/>
                    </a:lnTo>
                    <a:lnTo>
                      <a:pt x="21" y="201"/>
                    </a:lnTo>
                    <a:lnTo>
                      <a:pt x="9" y="196"/>
                    </a:lnTo>
                    <a:lnTo>
                      <a:pt x="2" y="186"/>
                    </a:lnTo>
                    <a:lnTo>
                      <a:pt x="0" y="173"/>
                    </a:lnTo>
                    <a:lnTo>
                      <a:pt x="2" y="159"/>
                    </a:lnTo>
                    <a:lnTo>
                      <a:pt x="69" y="15"/>
                    </a:lnTo>
                    <a:lnTo>
                      <a:pt x="76" y="4"/>
                    </a:lnTo>
                    <a:lnTo>
                      <a:pt x="8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9" name="Freeform 18"/>
              <p:cNvSpPr>
                <a:spLocks/>
              </p:cNvSpPr>
              <p:nvPr/>
            </p:nvSpPr>
            <p:spPr bwMode="auto">
              <a:xfrm>
                <a:off x="7869238" y="1597025"/>
                <a:ext cx="265113" cy="280988"/>
              </a:xfrm>
              <a:custGeom>
                <a:avLst/>
                <a:gdLst>
                  <a:gd name="T0" fmla="*/ 133 w 167"/>
                  <a:gd name="T1" fmla="*/ 0 h 177"/>
                  <a:gd name="T2" fmla="*/ 146 w 167"/>
                  <a:gd name="T3" fmla="*/ 0 h 177"/>
                  <a:gd name="T4" fmla="*/ 159 w 167"/>
                  <a:gd name="T5" fmla="*/ 8 h 177"/>
                  <a:gd name="T6" fmla="*/ 167 w 167"/>
                  <a:gd name="T7" fmla="*/ 21 h 177"/>
                  <a:gd name="T8" fmla="*/ 167 w 167"/>
                  <a:gd name="T9" fmla="*/ 34 h 177"/>
                  <a:gd name="T10" fmla="*/ 159 w 167"/>
                  <a:gd name="T11" fmla="*/ 50 h 177"/>
                  <a:gd name="T12" fmla="*/ 50 w 167"/>
                  <a:gd name="T13" fmla="*/ 169 h 177"/>
                  <a:gd name="T14" fmla="*/ 35 w 167"/>
                  <a:gd name="T15" fmla="*/ 177 h 177"/>
                  <a:gd name="T16" fmla="*/ 21 w 167"/>
                  <a:gd name="T17" fmla="*/ 177 h 177"/>
                  <a:gd name="T18" fmla="*/ 10 w 167"/>
                  <a:gd name="T19" fmla="*/ 169 h 177"/>
                  <a:gd name="T20" fmla="*/ 2 w 167"/>
                  <a:gd name="T21" fmla="*/ 157 h 177"/>
                  <a:gd name="T22" fmla="*/ 0 w 167"/>
                  <a:gd name="T23" fmla="*/ 142 h 177"/>
                  <a:gd name="T24" fmla="*/ 8 w 167"/>
                  <a:gd name="T25" fmla="*/ 129 h 177"/>
                  <a:gd name="T26" fmla="*/ 119 w 167"/>
                  <a:gd name="T27" fmla="*/ 8 h 177"/>
                  <a:gd name="T28" fmla="*/ 133 w 167"/>
                  <a:gd name="T29" fmla="*/ 0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67" h="177">
                    <a:moveTo>
                      <a:pt x="133" y="0"/>
                    </a:moveTo>
                    <a:lnTo>
                      <a:pt x="146" y="0"/>
                    </a:lnTo>
                    <a:lnTo>
                      <a:pt x="159" y="8"/>
                    </a:lnTo>
                    <a:lnTo>
                      <a:pt x="167" y="21"/>
                    </a:lnTo>
                    <a:lnTo>
                      <a:pt x="167" y="34"/>
                    </a:lnTo>
                    <a:lnTo>
                      <a:pt x="159" y="50"/>
                    </a:lnTo>
                    <a:lnTo>
                      <a:pt x="50" y="169"/>
                    </a:lnTo>
                    <a:lnTo>
                      <a:pt x="35" y="177"/>
                    </a:lnTo>
                    <a:lnTo>
                      <a:pt x="21" y="177"/>
                    </a:lnTo>
                    <a:lnTo>
                      <a:pt x="10" y="169"/>
                    </a:lnTo>
                    <a:lnTo>
                      <a:pt x="2" y="157"/>
                    </a:lnTo>
                    <a:lnTo>
                      <a:pt x="0" y="142"/>
                    </a:lnTo>
                    <a:lnTo>
                      <a:pt x="8" y="129"/>
                    </a:lnTo>
                    <a:lnTo>
                      <a:pt x="119" y="8"/>
                    </a:lnTo>
                    <a:lnTo>
                      <a:pt x="13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0" name="Freeform 19"/>
              <p:cNvSpPr>
                <a:spLocks noEditPoints="1"/>
              </p:cNvSpPr>
              <p:nvPr/>
            </p:nvSpPr>
            <p:spPr bwMode="auto">
              <a:xfrm>
                <a:off x="7085013" y="1879600"/>
                <a:ext cx="574675" cy="569913"/>
              </a:xfrm>
              <a:custGeom>
                <a:avLst/>
                <a:gdLst>
                  <a:gd name="T0" fmla="*/ 181 w 362"/>
                  <a:gd name="T1" fmla="*/ 104 h 359"/>
                  <a:gd name="T2" fmla="*/ 162 w 362"/>
                  <a:gd name="T3" fmla="*/ 108 h 359"/>
                  <a:gd name="T4" fmla="*/ 143 w 362"/>
                  <a:gd name="T5" fmla="*/ 116 h 359"/>
                  <a:gd name="T6" fmla="*/ 137 w 362"/>
                  <a:gd name="T7" fmla="*/ 116 h 359"/>
                  <a:gd name="T8" fmla="*/ 129 w 362"/>
                  <a:gd name="T9" fmla="*/ 116 h 359"/>
                  <a:gd name="T10" fmla="*/ 123 w 362"/>
                  <a:gd name="T11" fmla="*/ 119 h 359"/>
                  <a:gd name="T12" fmla="*/ 116 w 362"/>
                  <a:gd name="T13" fmla="*/ 123 h 359"/>
                  <a:gd name="T14" fmla="*/ 112 w 362"/>
                  <a:gd name="T15" fmla="*/ 129 h 359"/>
                  <a:gd name="T16" fmla="*/ 110 w 362"/>
                  <a:gd name="T17" fmla="*/ 137 h 359"/>
                  <a:gd name="T18" fmla="*/ 108 w 362"/>
                  <a:gd name="T19" fmla="*/ 144 h 359"/>
                  <a:gd name="T20" fmla="*/ 108 w 362"/>
                  <a:gd name="T21" fmla="*/ 150 h 359"/>
                  <a:gd name="T22" fmla="*/ 110 w 362"/>
                  <a:gd name="T23" fmla="*/ 156 h 359"/>
                  <a:gd name="T24" fmla="*/ 108 w 362"/>
                  <a:gd name="T25" fmla="*/ 167 h 359"/>
                  <a:gd name="T26" fmla="*/ 106 w 362"/>
                  <a:gd name="T27" fmla="*/ 179 h 359"/>
                  <a:gd name="T28" fmla="*/ 110 w 362"/>
                  <a:gd name="T29" fmla="*/ 204 h 359"/>
                  <a:gd name="T30" fmla="*/ 121 w 362"/>
                  <a:gd name="T31" fmla="*/ 223 h 359"/>
                  <a:gd name="T32" fmla="*/ 137 w 362"/>
                  <a:gd name="T33" fmla="*/ 240 h 359"/>
                  <a:gd name="T34" fmla="*/ 158 w 362"/>
                  <a:gd name="T35" fmla="*/ 250 h 359"/>
                  <a:gd name="T36" fmla="*/ 181 w 362"/>
                  <a:gd name="T37" fmla="*/ 254 h 359"/>
                  <a:gd name="T38" fmla="*/ 206 w 362"/>
                  <a:gd name="T39" fmla="*/ 250 h 359"/>
                  <a:gd name="T40" fmla="*/ 225 w 362"/>
                  <a:gd name="T41" fmla="*/ 240 h 359"/>
                  <a:gd name="T42" fmla="*/ 242 w 362"/>
                  <a:gd name="T43" fmla="*/ 223 h 359"/>
                  <a:gd name="T44" fmla="*/ 252 w 362"/>
                  <a:gd name="T45" fmla="*/ 204 h 359"/>
                  <a:gd name="T46" fmla="*/ 256 w 362"/>
                  <a:gd name="T47" fmla="*/ 179 h 359"/>
                  <a:gd name="T48" fmla="*/ 252 w 362"/>
                  <a:gd name="T49" fmla="*/ 156 h 359"/>
                  <a:gd name="T50" fmla="*/ 242 w 362"/>
                  <a:gd name="T51" fmla="*/ 135 h 359"/>
                  <a:gd name="T52" fmla="*/ 225 w 362"/>
                  <a:gd name="T53" fmla="*/ 119 h 359"/>
                  <a:gd name="T54" fmla="*/ 206 w 362"/>
                  <a:gd name="T55" fmla="*/ 108 h 359"/>
                  <a:gd name="T56" fmla="*/ 181 w 362"/>
                  <a:gd name="T57" fmla="*/ 104 h 359"/>
                  <a:gd name="T58" fmla="*/ 181 w 362"/>
                  <a:gd name="T59" fmla="*/ 0 h 359"/>
                  <a:gd name="T60" fmla="*/ 223 w 362"/>
                  <a:gd name="T61" fmla="*/ 4 h 359"/>
                  <a:gd name="T62" fmla="*/ 262 w 362"/>
                  <a:gd name="T63" fmla="*/ 18 h 359"/>
                  <a:gd name="T64" fmla="*/ 294 w 362"/>
                  <a:gd name="T65" fmla="*/ 39 h 359"/>
                  <a:gd name="T66" fmla="*/ 323 w 362"/>
                  <a:gd name="T67" fmla="*/ 68 h 359"/>
                  <a:gd name="T68" fmla="*/ 344 w 362"/>
                  <a:gd name="T69" fmla="*/ 100 h 359"/>
                  <a:gd name="T70" fmla="*/ 358 w 362"/>
                  <a:gd name="T71" fmla="*/ 139 h 359"/>
                  <a:gd name="T72" fmla="*/ 362 w 362"/>
                  <a:gd name="T73" fmla="*/ 179 h 359"/>
                  <a:gd name="T74" fmla="*/ 358 w 362"/>
                  <a:gd name="T75" fmla="*/ 221 h 359"/>
                  <a:gd name="T76" fmla="*/ 344 w 362"/>
                  <a:gd name="T77" fmla="*/ 260 h 359"/>
                  <a:gd name="T78" fmla="*/ 323 w 362"/>
                  <a:gd name="T79" fmla="*/ 292 h 359"/>
                  <a:gd name="T80" fmla="*/ 294 w 362"/>
                  <a:gd name="T81" fmla="*/ 321 h 359"/>
                  <a:gd name="T82" fmla="*/ 262 w 362"/>
                  <a:gd name="T83" fmla="*/ 342 h 359"/>
                  <a:gd name="T84" fmla="*/ 223 w 362"/>
                  <a:gd name="T85" fmla="*/ 356 h 359"/>
                  <a:gd name="T86" fmla="*/ 181 w 362"/>
                  <a:gd name="T87" fmla="*/ 359 h 359"/>
                  <a:gd name="T88" fmla="*/ 141 w 362"/>
                  <a:gd name="T89" fmla="*/ 356 h 359"/>
                  <a:gd name="T90" fmla="*/ 102 w 362"/>
                  <a:gd name="T91" fmla="*/ 342 h 359"/>
                  <a:gd name="T92" fmla="*/ 70 w 362"/>
                  <a:gd name="T93" fmla="*/ 321 h 359"/>
                  <a:gd name="T94" fmla="*/ 41 w 362"/>
                  <a:gd name="T95" fmla="*/ 292 h 359"/>
                  <a:gd name="T96" fmla="*/ 20 w 362"/>
                  <a:gd name="T97" fmla="*/ 260 h 359"/>
                  <a:gd name="T98" fmla="*/ 6 w 362"/>
                  <a:gd name="T99" fmla="*/ 221 h 359"/>
                  <a:gd name="T100" fmla="*/ 0 w 362"/>
                  <a:gd name="T101" fmla="*/ 179 h 359"/>
                  <a:gd name="T102" fmla="*/ 6 w 362"/>
                  <a:gd name="T103" fmla="*/ 139 h 359"/>
                  <a:gd name="T104" fmla="*/ 20 w 362"/>
                  <a:gd name="T105" fmla="*/ 100 h 359"/>
                  <a:gd name="T106" fmla="*/ 41 w 362"/>
                  <a:gd name="T107" fmla="*/ 68 h 359"/>
                  <a:gd name="T108" fmla="*/ 70 w 362"/>
                  <a:gd name="T109" fmla="*/ 39 h 359"/>
                  <a:gd name="T110" fmla="*/ 102 w 362"/>
                  <a:gd name="T111" fmla="*/ 18 h 359"/>
                  <a:gd name="T112" fmla="*/ 141 w 362"/>
                  <a:gd name="T113" fmla="*/ 4 h 359"/>
                  <a:gd name="T114" fmla="*/ 181 w 362"/>
                  <a:gd name="T115" fmla="*/ 0 h 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362" h="359">
                    <a:moveTo>
                      <a:pt x="181" y="104"/>
                    </a:moveTo>
                    <a:lnTo>
                      <a:pt x="162" y="108"/>
                    </a:lnTo>
                    <a:lnTo>
                      <a:pt x="143" y="116"/>
                    </a:lnTo>
                    <a:lnTo>
                      <a:pt x="137" y="116"/>
                    </a:lnTo>
                    <a:lnTo>
                      <a:pt x="129" y="116"/>
                    </a:lnTo>
                    <a:lnTo>
                      <a:pt x="123" y="119"/>
                    </a:lnTo>
                    <a:lnTo>
                      <a:pt x="116" y="123"/>
                    </a:lnTo>
                    <a:lnTo>
                      <a:pt x="112" y="129"/>
                    </a:lnTo>
                    <a:lnTo>
                      <a:pt x="110" y="137"/>
                    </a:lnTo>
                    <a:lnTo>
                      <a:pt x="108" y="144"/>
                    </a:lnTo>
                    <a:lnTo>
                      <a:pt x="108" y="150"/>
                    </a:lnTo>
                    <a:lnTo>
                      <a:pt x="110" y="156"/>
                    </a:lnTo>
                    <a:lnTo>
                      <a:pt x="108" y="167"/>
                    </a:lnTo>
                    <a:lnTo>
                      <a:pt x="106" y="179"/>
                    </a:lnTo>
                    <a:lnTo>
                      <a:pt x="110" y="204"/>
                    </a:lnTo>
                    <a:lnTo>
                      <a:pt x="121" y="223"/>
                    </a:lnTo>
                    <a:lnTo>
                      <a:pt x="137" y="240"/>
                    </a:lnTo>
                    <a:lnTo>
                      <a:pt x="158" y="250"/>
                    </a:lnTo>
                    <a:lnTo>
                      <a:pt x="181" y="254"/>
                    </a:lnTo>
                    <a:lnTo>
                      <a:pt x="206" y="250"/>
                    </a:lnTo>
                    <a:lnTo>
                      <a:pt x="225" y="240"/>
                    </a:lnTo>
                    <a:lnTo>
                      <a:pt x="242" y="223"/>
                    </a:lnTo>
                    <a:lnTo>
                      <a:pt x="252" y="204"/>
                    </a:lnTo>
                    <a:lnTo>
                      <a:pt x="256" y="179"/>
                    </a:lnTo>
                    <a:lnTo>
                      <a:pt x="252" y="156"/>
                    </a:lnTo>
                    <a:lnTo>
                      <a:pt x="242" y="135"/>
                    </a:lnTo>
                    <a:lnTo>
                      <a:pt x="225" y="119"/>
                    </a:lnTo>
                    <a:lnTo>
                      <a:pt x="206" y="108"/>
                    </a:lnTo>
                    <a:lnTo>
                      <a:pt x="181" y="104"/>
                    </a:lnTo>
                    <a:close/>
                    <a:moveTo>
                      <a:pt x="181" y="0"/>
                    </a:moveTo>
                    <a:lnTo>
                      <a:pt x="223" y="4"/>
                    </a:lnTo>
                    <a:lnTo>
                      <a:pt x="262" y="18"/>
                    </a:lnTo>
                    <a:lnTo>
                      <a:pt x="294" y="39"/>
                    </a:lnTo>
                    <a:lnTo>
                      <a:pt x="323" y="68"/>
                    </a:lnTo>
                    <a:lnTo>
                      <a:pt x="344" y="100"/>
                    </a:lnTo>
                    <a:lnTo>
                      <a:pt x="358" y="139"/>
                    </a:lnTo>
                    <a:lnTo>
                      <a:pt x="362" y="179"/>
                    </a:lnTo>
                    <a:lnTo>
                      <a:pt x="358" y="221"/>
                    </a:lnTo>
                    <a:lnTo>
                      <a:pt x="344" y="260"/>
                    </a:lnTo>
                    <a:lnTo>
                      <a:pt x="323" y="292"/>
                    </a:lnTo>
                    <a:lnTo>
                      <a:pt x="294" y="321"/>
                    </a:lnTo>
                    <a:lnTo>
                      <a:pt x="262" y="342"/>
                    </a:lnTo>
                    <a:lnTo>
                      <a:pt x="223" y="356"/>
                    </a:lnTo>
                    <a:lnTo>
                      <a:pt x="181" y="359"/>
                    </a:lnTo>
                    <a:lnTo>
                      <a:pt x="141" y="356"/>
                    </a:lnTo>
                    <a:lnTo>
                      <a:pt x="102" y="342"/>
                    </a:lnTo>
                    <a:lnTo>
                      <a:pt x="70" y="321"/>
                    </a:lnTo>
                    <a:lnTo>
                      <a:pt x="41" y="292"/>
                    </a:lnTo>
                    <a:lnTo>
                      <a:pt x="20" y="260"/>
                    </a:lnTo>
                    <a:lnTo>
                      <a:pt x="6" y="221"/>
                    </a:lnTo>
                    <a:lnTo>
                      <a:pt x="0" y="179"/>
                    </a:lnTo>
                    <a:lnTo>
                      <a:pt x="6" y="139"/>
                    </a:lnTo>
                    <a:lnTo>
                      <a:pt x="20" y="100"/>
                    </a:lnTo>
                    <a:lnTo>
                      <a:pt x="41" y="68"/>
                    </a:lnTo>
                    <a:lnTo>
                      <a:pt x="70" y="39"/>
                    </a:lnTo>
                    <a:lnTo>
                      <a:pt x="102" y="18"/>
                    </a:lnTo>
                    <a:lnTo>
                      <a:pt x="141" y="4"/>
                    </a:lnTo>
                    <a:lnTo>
                      <a:pt x="18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1" name="Freeform 20"/>
              <p:cNvSpPr>
                <a:spLocks/>
              </p:cNvSpPr>
              <p:nvPr/>
            </p:nvSpPr>
            <p:spPr bwMode="auto">
              <a:xfrm>
                <a:off x="7302500" y="2093913"/>
                <a:ext cx="139700" cy="139700"/>
              </a:xfrm>
              <a:custGeom>
                <a:avLst/>
                <a:gdLst>
                  <a:gd name="T0" fmla="*/ 44 w 88"/>
                  <a:gd name="T1" fmla="*/ 0 h 88"/>
                  <a:gd name="T2" fmla="*/ 61 w 88"/>
                  <a:gd name="T3" fmla="*/ 4 h 88"/>
                  <a:gd name="T4" fmla="*/ 77 w 88"/>
                  <a:gd name="T5" fmla="*/ 13 h 88"/>
                  <a:gd name="T6" fmla="*/ 84 w 88"/>
                  <a:gd name="T7" fmla="*/ 27 h 88"/>
                  <a:gd name="T8" fmla="*/ 88 w 88"/>
                  <a:gd name="T9" fmla="*/ 44 h 88"/>
                  <a:gd name="T10" fmla="*/ 84 w 88"/>
                  <a:gd name="T11" fmla="*/ 61 h 88"/>
                  <a:gd name="T12" fmla="*/ 77 w 88"/>
                  <a:gd name="T13" fmla="*/ 77 h 88"/>
                  <a:gd name="T14" fmla="*/ 61 w 88"/>
                  <a:gd name="T15" fmla="*/ 86 h 88"/>
                  <a:gd name="T16" fmla="*/ 44 w 88"/>
                  <a:gd name="T17" fmla="*/ 88 h 88"/>
                  <a:gd name="T18" fmla="*/ 27 w 88"/>
                  <a:gd name="T19" fmla="*/ 86 h 88"/>
                  <a:gd name="T20" fmla="*/ 13 w 88"/>
                  <a:gd name="T21" fmla="*/ 77 h 88"/>
                  <a:gd name="T22" fmla="*/ 4 w 88"/>
                  <a:gd name="T23" fmla="*/ 61 h 88"/>
                  <a:gd name="T24" fmla="*/ 0 w 88"/>
                  <a:gd name="T25" fmla="*/ 44 h 88"/>
                  <a:gd name="T26" fmla="*/ 2 w 88"/>
                  <a:gd name="T27" fmla="*/ 38 h 88"/>
                  <a:gd name="T28" fmla="*/ 9 w 88"/>
                  <a:gd name="T29" fmla="*/ 36 h 88"/>
                  <a:gd name="T30" fmla="*/ 17 w 88"/>
                  <a:gd name="T31" fmla="*/ 32 h 88"/>
                  <a:gd name="T32" fmla="*/ 25 w 88"/>
                  <a:gd name="T33" fmla="*/ 27 h 88"/>
                  <a:gd name="T34" fmla="*/ 29 w 88"/>
                  <a:gd name="T35" fmla="*/ 19 h 88"/>
                  <a:gd name="T36" fmla="*/ 31 w 88"/>
                  <a:gd name="T37" fmla="*/ 9 h 88"/>
                  <a:gd name="T38" fmla="*/ 29 w 88"/>
                  <a:gd name="T39" fmla="*/ 4 h 88"/>
                  <a:gd name="T40" fmla="*/ 36 w 88"/>
                  <a:gd name="T41" fmla="*/ 2 h 88"/>
                  <a:gd name="T42" fmla="*/ 44 w 88"/>
                  <a:gd name="T43" fmla="*/ 0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8" h="88">
                    <a:moveTo>
                      <a:pt x="44" y="0"/>
                    </a:moveTo>
                    <a:lnTo>
                      <a:pt x="61" y="4"/>
                    </a:lnTo>
                    <a:lnTo>
                      <a:pt x="77" y="13"/>
                    </a:lnTo>
                    <a:lnTo>
                      <a:pt x="84" y="27"/>
                    </a:lnTo>
                    <a:lnTo>
                      <a:pt x="88" y="44"/>
                    </a:lnTo>
                    <a:lnTo>
                      <a:pt x="84" y="61"/>
                    </a:lnTo>
                    <a:lnTo>
                      <a:pt x="77" y="77"/>
                    </a:lnTo>
                    <a:lnTo>
                      <a:pt x="61" y="86"/>
                    </a:lnTo>
                    <a:lnTo>
                      <a:pt x="44" y="88"/>
                    </a:lnTo>
                    <a:lnTo>
                      <a:pt x="27" y="86"/>
                    </a:lnTo>
                    <a:lnTo>
                      <a:pt x="13" y="77"/>
                    </a:lnTo>
                    <a:lnTo>
                      <a:pt x="4" y="61"/>
                    </a:lnTo>
                    <a:lnTo>
                      <a:pt x="0" y="44"/>
                    </a:lnTo>
                    <a:lnTo>
                      <a:pt x="2" y="38"/>
                    </a:lnTo>
                    <a:lnTo>
                      <a:pt x="9" y="36"/>
                    </a:lnTo>
                    <a:lnTo>
                      <a:pt x="17" y="32"/>
                    </a:lnTo>
                    <a:lnTo>
                      <a:pt x="25" y="27"/>
                    </a:lnTo>
                    <a:lnTo>
                      <a:pt x="29" y="19"/>
                    </a:lnTo>
                    <a:lnTo>
                      <a:pt x="31" y="9"/>
                    </a:lnTo>
                    <a:lnTo>
                      <a:pt x="29" y="4"/>
                    </a:lnTo>
                    <a:lnTo>
                      <a:pt x="36" y="2"/>
                    </a:lnTo>
                    <a:lnTo>
                      <a:pt x="4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52" name="Freeform 21"/>
            <p:cNvSpPr>
              <a:spLocks/>
            </p:cNvSpPr>
            <p:nvPr/>
          </p:nvSpPr>
          <p:spPr bwMode="auto">
            <a:xfrm>
              <a:off x="5853907" y="1877193"/>
              <a:ext cx="1384300" cy="1100138"/>
            </a:xfrm>
            <a:custGeom>
              <a:avLst/>
              <a:gdLst>
                <a:gd name="T0" fmla="*/ 499 w 872"/>
                <a:gd name="T1" fmla="*/ 6 h 693"/>
                <a:gd name="T2" fmla="*/ 530 w 872"/>
                <a:gd name="T3" fmla="*/ 19 h 693"/>
                <a:gd name="T4" fmla="*/ 597 w 872"/>
                <a:gd name="T5" fmla="*/ 25 h 693"/>
                <a:gd name="T6" fmla="*/ 630 w 872"/>
                <a:gd name="T7" fmla="*/ 58 h 693"/>
                <a:gd name="T8" fmla="*/ 655 w 872"/>
                <a:gd name="T9" fmla="*/ 71 h 693"/>
                <a:gd name="T10" fmla="*/ 710 w 872"/>
                <a:gd name="T11" fmla="*/ 102 h 693"/>
                <a:gd name="T12" fmla="*/ 743 w 872"/>
                <a:gd name="T13" fmla="*/ 133 h 693"/>
                <a:gd name="T14" fmla="*/ 774 w 872"/>
                <a:gd name="T15" fmla="*/ 161 h 693"/>
                <a:gd name="T16" fmla="*/ 793 w 872"/>
                <a:gd name="T17" fmla="*/ 205 h 693"/>
                <a:gd name="T18" fmla="*/ 829 w 872"/>
                <a:gd name="T19" fmla="*/ 252 h 693"/>
                <a:gd name="T20" fmla="*/ 845 w 872"/>
                <a:gd name="T21" fmla="*/ 317 h 693"/>
                <a:gd name="T22" fmla="*/ 858 w 872"/>
                <a:gd name="T23" fmla="*/ 355 h 693"/>
                <a:gd name="T24" fmla="*/ 872 w 872"/>
                <a:gd name="T25" fmla="*/ 428 h 693"/>
                <a:gd name="T26" fmla="*/ 852 w 872"/>
                <a:gd name="T27" fmla="*/ 436 h 693"/>
                <a:gd name="T28" fmla="*/ 827 w 872"/>
                <a:gd name="T29" fmla="*/ 467 h 693"/>
                <a:gd name="T30" fmla="*/ 789 w 872"/>
                <a:gd name="T31" fmla="*/ 513 h 693"/>
                <a:gd name="T32" fmla="*/ 753 w 872"/>
                <a:gd name="T33" fmla="*/ 522 h 693"/>
                <a:gd name="T34" fmla="*/ 722 w 872"/>
                <a:gd name="T35" fmla="*/ 555 h 693"/>
                <a:gd name="T36" fmla="*/ 670 w 872"/>
                <a:gd name="T37" fmla="*/ 563 h 693"/>
                <a:gd name="T38" fmla="*/ 641 w 872"/>
                <a:gd name="T39" fmla="*/ 555 h 693"/>
                <a:gd name="T40" fmla="*/ 612 w 872"/>
                <a:gd name="T41" fmla="*/ 566 h 693"/>
                <a:gd name="T42" fmla="*/ 601 w 872"/>
                <a:gd name="T43" fmla="*/ 586 h 693"/>
                <a:gd name="T44" fmla="*/ 626 w 872"/>
                <a:gd name="T45" fmla="*/ 634 h 693"/>
                <a:gd name="T46" fmla="*/ 641 w 872"/>
                <a:gd name="T47" fmla="*/ 666 h 693"/>
                <a:gd name="T48" fmla="*/ 620 w 872"/>
                <a:gd name="T49" fmla="*/ 691 h 693"/>
                <a:gd name="T50" fmla="*/ 582 w 872"/>
                <a:gd name="T51" fmla="*/ 678 h 693"/>
                <a:gd name="T52" fmla="*/ 526 w 872"/>
                <a:gd name="T53" fmla="*/ 628 h 693"/>
                <a:gd name="T54" fmla="*/ 480 w 872"/>
                <a:gd name="T55" fmla="*/ 576 h 693"/>
                <a:gd name="T56" fmla="*/ 468 w 872"/>
                <a:gd name="T57" fmla="*/ 561 h 693"/>
                <a:gd name="T58" fmla="*/ 451 w 872"/>
                <a:gd name="T59" fmla="*/ 545 h 693"/>
                <a:gd name="T60" fmla="*/ 401 w 872"/>
                <a:gd name="T61" fmla="*/ 564 h 693"/>
                <a:gd name="T62" fmla="*/ 313 w 872"/>
                <a:gd name="T63" fmla="*/ 572 h 693"/>
                <a:gd name="T64" fmla="*/ 232 w 872"/>
                <a:gd name="T65" fmla="*/ 536 h 693"/>
                <a:gd name="T66" fmla="*/ 201 w 872"/>
                <a:gd name="T67" fmla="*/ 484 h 693"/>
                <a:gd name="T68" fmla="*/ 163 w 872"/>
                <a:gd name="T69" fmla="*/ 486 h 693"/>
                <a:gd name="T70" fmla="*/ 138 w 872"/>
                <a:gd name="T71" fmla="*/ 478 h 693"/>
                <a:gd name="T72" fmla="*/ 113 w 872"/>
                <a:gd name="T73" fmla="*/ 478 h 693"/>
                <a:gd name="T74" fmla="*/ 46 w 872"/>
                <a:gd name="T75" fmla="*/ 455 h 693"/>
                <a:gd name="T76" fmla="*/ 19 w 872"/>
                <a:gd name="T77" fmla="*/ 411 h 693"/>
                <a:gd name="T78" fmla="*/ 17 w 872"/>
                <a:gd name="T79" fmla="*/ 386 h 693"/>
                <a:gd name="T80" fmla="*/ 2 w 872"/>
                <a:gd name="T81" fmla="*/ 330 h 693"/>
                <a:gd name="T82" fmla="*/ 9 w 872"/>
                <a:gd name="T83" fmla="*/ 296 h 693"/>
                <a:gd name="T84" fmla="*/ 17 w 872"/>
                <a:gd name="T85" fmla="*/ 230 h 693"/>
                <a:gd name="T86" fmla="*/ 44 w 872"/>
                <a:gd name="T87" fmla="*/ 192 h 693"/>
                <a:gd name="T88" fmla="*/ 55 w 872"/>
                <a:gd name="T89" fmla="*/ 146 h 693"/>
                <a:gd name="T90" fmla="*/ 103 w 872"/>
                <a:gd name="T91" fmla="*/ 109 h 693"/>
                <a:gd name="T92" fmla="*/ 144 w 872"/>
                <a:gd name="T93" fmla="*/ 96 h 693"/>
                <a:gd name="T94" fmla="*/ 184 w 872"/>
                <a:gd name="T95" fmla="*/ 56 h 693"/>
                <a:gd name="T96" fmla="*/ 253 w 872"/>
                <a:gd name="T97" fmla="*/ 29 h 693"/>
                <a:gd name="T98" fmla="*/ 301 w 872"/>
                <a:gd name="T99" fmla="*/ 25 h 693"/>
                <a:gd name="T100" fmla="*/ 345 w 872"/>
                <a:gd name="T101" fmla="*/ 4 h 693"/>
                <a:gd name="T102" fmla="*/ 397 w 872"/>
                <a:gd name="T103" fmla="*/ 8 h 693"/>
                <a:gd name="T104" fmla="*/ 434 w 872"/>
                <a:gd name="T105" fmla="*/ 4 h 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72" h="693">
                  <a:moveTo>
                    <a:pt x="457" y="0"/>
                  </a:moveTo>
                  <a:lnTo>
                    <a:pt x="480" y="0"/>
                  </a:lnTo>
                  <a:lnTo>
                    <a:pt x="499" y="6"/>
                  </a:lnTo>
                  <a:lnTo>
                    <a:pt x="516" y="12"/>
                  </a:lnTo>
                  <a:lnTo>
                    <a:pt x="526" y="15"/>
                  </a:lnTo>
                  <a:lnTo>
                    <a:pt x="530" y="19"/>
                  </a:lnTo>
                  <a:lnTo>
                    <a:pt x="557" y="14"/>
                  </a:lnTo>
                  <a:lnTo>
                    <a:pt x="580" y="17"/>
                  </a:lnTo>
                  <a:lnTo>
                    <a:pt x="597" y="25"/>
                  </a:lnTo>
                  <a:lnTo>
                    <a:pt x="612" y="35"/>
                  </a:lnTo>
                  <a:lnTo>
                    <a:pt x="622" y="46"/>
                  </a:lnTo>
                  <a:lnTo>
                    <a:pt x="630" y="58"/>
                  </a:lnTo>
                  <a:lnTo>
                    <a:pt x="633" y="65"/>
                  </a:lnTo>
                  <a:lnTo>
                    <a:pt x="635" y="67"/>
                  </a:lnTo>
                  <a:lnTo>
                    <a:pt x="655" y="71"/>
                  </a:lnTo>
                  <a:lnTo>
                    <a:pt x="674" y="79"/>
                  </a:lnTo>
                  <a:lnTo>
                    <a:pt x="693" y="88"/>
                  </a:lnTo>
                  <a:lnTo>
                    <a:pt x="710" y="102"/>
                  </a:lnTo>
                  <a:lnTo>
                    <a:pt x="724" y="113"/>
                  </a:lnTo>
                  <a:lnTo>
                    <a:pt x="735" y="125"/>
                  </a:lnTo>
                  <a:lnTo>
                    <a:pt x="743" y="133"/>
                  </a:lnTo>
                  <a:lnTo>
                    <a:pt x="747" y="134"/>
                  </a:lnTo>
                  <a:lnTo>
                    <a:pt x="762" y="146"/>
                  </a:lnTo>
                  <a:lnTo>
                    <a:pt x="774" y="161"/>
                  </a:lnTo>
                  <a:lnTo>
                    <a:pt x="783" y="179"/>
                  </a:lnTo>
                  <a:lnTo>
                    <a:pt x="789" y="194"/>
                  </a:lnTo>
                  <a:lnTo>
                    <a:pt x="793" y="205"/>
                  </a:lnTo>
                  <a:lnTo>
                    <a:pt x="795" y="211"/>
                  </a:lnTo>
                  <a:lnTo>
                    <a:pt x="816" y="230"/>
                  </a:lnTo>
                  <a:lnTo>
                    <a:pt x="829" y="252"/>
                  </a:lnTo>
                  <a:lnTo>
                    <a:pt x="837" y="275"/>
                  </a:lnTo>
                  <a:lnTo>
                    <a:pt x="843" y="298"/>
                  </a:lnTo>
                  <a:lnTo>
                    <a:pt x="845" y="317"/>
                  </a:lnTo>
                  <a:lnTo>
                    <a:pt x="847" y="330"/>
                  </a:lnTo>
                  <a:lnTo>
                    <a:pt x="849" y="340"/>
                  </a:lnTo>
                  <a:lnTo>
                    <a:pt x="858" y="355"/>
                  </a:lnTo>
                  <a:lnTo>
                    <a:pt x="868" y="380"/>
                  </a:lnTo>
                  <a:lnTo>
                    <a:pt x="872" y="415"/>
                  </a:lnTo>
                  <a:lnTo>
                    <a:pt x="872" y="428"/>
                  </a:lnTo>
                  <a:lnTo>
                    <a:pt x="868" y="432"/>
                  </a:lnTo>
                  <a:lnTo>
                    <a:pt x="860" y="434"/>
                  </a:lnTo>
                  <a:lnTo>
                    <a:pt x="852" y="436"/>
                  </a:lnTo>
                  <a:lnTo>
                    <a:pt x="845" y="440"/>
                  </a:lnTo>
                  <a:lnTo>
                    <a:pt x="835" y="449"/>
                  </a:lnTo>
                  <a:lnTo>
                    <a:pt x="827" y="467"/>
                  </a:lnTo>
                  <a:lnTo>
                    <a:pt x="818" y="488"/>
                  </a:lnTo>
                  <a:lnTo>
                    <a:pt x="804" y="503"/>
                  </a:lnTo>
                  <a:lnTo>
                    <a:pt x="789" y="513"/>
                  </a:lnTo>
                  <a:lnTo>
                    <a:pt x="774" y="518"/>
                  </a:lnTo>
                  <a:lnTo>
                    <a:pt x="762" y="520"/>
                  </a:lnTo>
                  <a:lnTo>
                    <a:pt x="753" y="522"/>
                  </a:lnTo>
                  <a:lnTo>
                    <a:pt x="751" y="522"/>
                  </a:lnTo>
                  <a:lnTo>
                    <a:pt x="739" y="543"/>
                  </a:lnTo>
                  <a:lnTo>
                    <a:pt x="722" y="555"/>
                  </a:lnTo>
                  <a:lnTo>
                    <a:pt x="705" y="563"/>
                  </a:lnTo>
                  <a:lnTo>
                    <a:pt x="687" y="564"/>
                  </a:lnTo>
                  <a:lnTo>
                    <a:pt x="670" y="563"/>
                  </a:lnTo>
                  <a:lnTo>
                    <a:pt x="655" y="561"/>
                  </a:lnTo>
                  <a:lnTo>
                    <a:pt x="645" y="557"/>
                  </a:lnTo>
                  <a:lnTo>
                    <a:pt x="641" y="555"/>
                  </a:lnTo>
                  <a:lnTo>
                    <a:pt x="637" y="557"/>
                  </a:lnTo>
                  <a:lnTo>
                    <a:pt x="626" y="561"/>
                  </a:lnTo>
                  <a:lnTo>
                    <a:pt x="612" y="566"/>
                  </a:lnTo>
                  <a:lnTo>
                    <a:pt x="603" y="572"/>
                  </a:lnTo>
                  <a:lnTo>
                    <a:pt x="599" y="578"/>
                  </a:lnTo>
                  <a:lnTo>
                    <a:pt x="601" y="586"/>
                  </a:lnTo>
                  <a:lnTo>
                    <a:pt x="607" y="599"/>
                  </a:lnTo>
                  <a:lnTo>
                    <a:pt x="616" y="616"/>
                  </a:lnTo>
                  <a:lnTo>
                    <a:pt x="626" y="634"/>
                  </a:lnTo>
                  <a:lnTo>
                    <a:pt x="633" y="649"/>
                  </a:lnTo>
                  <a:lnTo>
                    <a:pt x="639" y="657"/>
                  </a:lnTo>
                  <a:lnTo>
                    <a:pt x="641" y="666"/>
                  </a:lnTo>
                  <a:lnTo>
                    <a:pt x="639" y="676"/>
                  </a:lnTo>
                  <a:lnTo>
                    <a:pt x="632" y="683"/>
                  </a:lnTo>
                  <a:lnTo>
                    <a:pt x="620" y="691"/>
                  </a:lnTo>
                  <a:lnTo>
                    <a:pt x="605" y="693"/>
                  </a:lnTo>
                  <a:lnTo>
                    <a:pt x="595" y="687"/>
                  </a:lnTo>
                  <a:lnTo>
                    <a:pt x="582" y="678"/>
                  </a:lnTo>
                  <a:lnTo>
                    <a:pt x="564" y="664"/>
                  </a:lnTo>
                  <a:lnTo>
                    <a:pt x="545" y="645"/>
                  </a:lnTo>
                  <a:lnTo>
                    <a:pt x="526" y="628"/>
                  </a:lnTo>
                  <a:lnTo>
                    <a:pt x="509" y="609"/>
                  </a:lnTo>
                  <a:lnTo>
                    <a:pt x="493" y="591"/>
                  </a:lnTo>
                  <a:lnTo>
                    <a:pt x="480" y="576"/>
                  </a:lnTo>
                  <a:lnTo>
                    <a:pt x="472" y="566"/>
                  </a:lnTo>
                  <a:lnTo>
                    <a:pt x="468" y="563"/>
                  </a:lnTo>
                  <a:lnTo>
                    <a:pt x="468" y="561"/>
                  </a:lnTo>
                  <a:lnTo>
                    <a:pt x="464" y="555"/>
                  </a:lnTo>
                  <a:lnTo>
                    <a:pt x="459" y="549"/>
                  </a:lnTo>
                  <a:lnTo>
                    <a:pt x="451" y="545"/>
                  </a:lnTo>
                  <a:lnTo>
                    <a:pt x="438" y="545"/>
                  </a:lnTo>
                  <a:lnTo>
                    <a:pt x="422" y="553"/>
                  </a:lnTo>
                  <a:lnTo>
                    <a:pt x="401" y="564"/>
                  </a:lnTo>
                  <a:lnTo>
                    <a:pt x="374" y="572"/>
                  </a:lnTo>
                  <a:lnTo>
                    <a:pt x="345" y="574"/>
                  </a:lnTo>
                  <a:lnTo>
                    <a:pt x="313" y="572"/>
                  </a:lnTo>
                  <a:lnTo>
                    <a:pt x="284" y="564"/>
                  </a:lnTo>
                  <a:lnTo>
                    <a:pt x="257" y="553"/>
                  </a:lnTo>
                  <a:lnTo>
                    <a:pt x="232" y="536"/>
                  </a:lnTo>
                  <a:lnTo>
                    <a:pt x="217" y="516"/>
                  </a:lnTo>
                  <a:lnTo>
                    <a:pt x="207" y="497"/>
                  </a:lnTo>
                  <a:lnTo>
                    <a:pt x="201" y="484"/>
                  </a:lnTo>
                  <a:lnTo>
                    <a:pt x="201" y="480"/>
                  </a:lnTo>
                  <a:lnTo>
                    <a:pt x="180" y="484"/>
                  </a:lnTo>
                  <a:lnTo>
                    <a:pt x="163" y="486"/>
                  </a:lnTo>
                  <a:lnTo>
                    <a:pt x="149" y="482"/>
                  </a:lnTo>
                  <a:lnTo>
                    <a:pt x="142" y="480"/>
                  </a:lnTo>
                  <a:lnTo>
                    <a:pt x="138" y="478"/>
                  </a:lnTo>
                  <a:lnTo>
                    <a:pt x="136" y="478"/>
                  </a:lnTo>
                  <a:lnTo>
                    <a:pt x="126" y="480"/>
                  </a:lnTo>
                  <a:lnTo>
                    <a:pt x="113" y="478"/>
                  </a:lnTo>
                  <a:lnTo>
                    <a:pt x="92" y="474"/>
                  </a:lnTo>
                  <a:lnTo>
                    <a:pt x="65" y="465"/>
                  </a:lnTo>
                  <a:lnTo>
                    <a:pt x="46" y="455"/>
                  </a:lnTo>
                  <a:lnTo>
                    <a:pt x="32" y="440"/>
                  </a:lnTo>
                  <a:lnTo>
                    <a:pt x="25" y="426"/>
                  </a:lnTo>
                  <a:lnTo>
                    <a:pt x="19" y="411"/>
                  </a:lnTo>
                  <a:lnTo>
                    <a:pt x="17" y="397"/>
                  </a:lnTo>
                  <a:lnTo>
                    <a:pt x="17" y="390"/>
                  </a:lnTo>
                  <a:lnTo>
                    <a:pt x="17" y="386"/>
                  </a:lnTo>
                  <a:lnTo>
                    <a:pt x="5" y="369"/>
                  </a:lnTo>
                  <a:lnTo>
                    <a:pt x="0" y="349"/>
                  </a:lnTo>
                  <a:lnTo>
                    <a:pt x="2" y="330"/>
                  </a:lnTo>
                  <a:lnTo>
                    <a:pt x="4" y="313"/>
                  </a:lnTo>
                  <a:lnTo>
                    <a:pt x="7" y="300"/>
                  </a:lnTo>
                  <a:lnTo>
                    <a:pt x="9" y="296"/>
                  </a:lnTo>
                  <a:lnTo>
                    <a:pt x="5" y="273"/>
                  </a:lnTo>
                  <a:lnTo>
                    <a:pt x="9" y="250"/>
                  </a:lnTo>
                  <a:lnTo>
                    <a:pt x="17" y="230"/>
                  </a:lnTo>
                  <a:lnTo>
                    <a:pt x="27" y="213"/>
                  </a:lnTo>
                  <a:lnTo>
                    <a:pt x="36" y="200"/>
                  </a:lnTo>
                  <a:lnTo>
                    <a:pt x="44" y="192"/>
                  </a:lnTo>
                  <a:lnTo>
                    <a:pt x="46" y="188"/>
                  </a:lnTo>
                  <a:lnTo>
                    <a:pt x="48" y="165"/>
                  </a:lnTo>
                  <a:lnTo>
                    <a:pt x="55" y="146"/>
                  </a:lnTo>
                  <a:lnTo>
                    <a:pt x="69" y="131"/>
                  </a:lnTo>
                  <a:lnTo>
                    <a:pt x="86" y="119"/>
                  </a:lnTo>
                  <a:lnTo>
                    <a:pt x="103" y="109"/>
                  </a:lnTo>
                  <a:lnTo>
                    <a:pt x="119" y="104"/>
                  </a:lnTo>
                  <a:lnTo>
                    <a:pt x="134" y="100"/>
                  </a:lnTo>
                  <a:lnTo>
                    <a:pt x="144" y="96"/>
                  </a:lnTo>
                  <a:lnTo>
                    <a:pt x="148" y="96"/>
                  </a:lnTo>
                  <a:lnTo>
                    <a:pt x="163" y="73"/>
                  </a:lnTo>
                  <a:lnTo>
                    <a:pt x="184" y="56"/>
                  </a:lnTo>
                  <a:lnTo>
                    <a:pt x="207" y="42"/>
                  </a:lnTo>
                  <a:lnTo>
                    <a:pt x="230" y="35"/>
                  </a:lnTo>
                  <a:lnTo>
                    <a:pt x="253" y="29"/>
                  </a:lnTo>
                  <a:lnTo>
                    <a:pt x="272" y="27"/>
                  </a:lnTo>
                  <a:lnTo>
                    <a:pt x="290" y="25"/>
                  </a:lnTo>
                  <a:lnTo>
                    <a:pt x="301" y="25"/>
                  </a:lnTo>
                  <a:lnTo>
                    <a:pt x="305" y="25"/>
                  </a:lnTo>
                  <a:lnTo>
                    <a:pt x="324" y="12"/>
                  </a:lnTo>
                  <a:lnTo>
                    <a:pt x="345" y="4"/>
                  </a:lnTo>
                  <a:lnTo>
                    <a:pt x="365" y="2"/>
                  </a:lnTo>
                  <a:lnTo>
                    <a:pt x="384" y="4"/>
                  </a:lnTo>
                  <a:lnTo>
                    <a:pt x="397" y="8"/>
                  </a:lnTo>
                  <a:lnTo>
                    <a:pt x="409" y="12"/>
                  </a:lnTo>
                  <a:lnTo>
                    <a:pt x="411" y="14"/>
                  </a:lnTo>
                  <a:lnTo>
                    <a:pt x="434" y="4"/>
                  </a:lnTo>
                  <a:lnTo>
                    <a:pt x="4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1031" name="Group 1030"/>
            <p:cNvGrpSpPr/>
            <p:nvPr/>
          </p:nvGrpSpPr>
          <p:grpSpPr>
            <a:xfrm>
              <a:off x="3697287" y="4245744"/>
              <a:ext cx="1395413" cy="1192213"/>
              <a:chOff x="1854200" y="3775075"/>
              <a:chExt cx="1395413" cy="1192213"/>
            </a:xfrm>
            <a:grpFill/>
          </p:grpSpPr>
          <p:sp>
            <p:nvSpPr>
              <p:cNvPr id="53" name="Freeform 22"/>
              <p:cNvSpPr>
                <a:spLocks/>
              </p:cNvSpPr>
              <p:nvPr/>
            </p:nvSpPr>
            <p:spPr bwMode="auto">
              <a:xfrm>
                <a:off x="2744788" y="4568825"/>
                <a:ext cx="407988" cy="266700"/>
              </a:xfrm>
              <a:custGeom>
                <a:avLst/>
                <a:gdLst>
                  <a:gd name="T0" fmla="*/ 117 w 257"/>
                  <a:gd name="T1" fmla="*/ 0 h 168"/>
                  <a:gd name="T2" fmla="*/ 122 w 257"/>
                  <a:gd name="T3" fmla="*/ 7 h 168"/>
                  <a:gd name="T4" fmla="*/ 128 w 257"/>
                  <a:gd name="T5" fmla="*/ 13 h 168"/>
                  <a:gd name="T6" fmla="*/ 134 w 257"/>
                  <a:gd name="T7" fmla="*/ 19 h 168"/>
                  <a:gd name="T8" fmla="*/ 155 w 257"/>
                  <a:gd name="T9" fmla="*/ 26 h 168"/>
                  <a:gd name="T10" fmla="*/ 178 w 257"/>
                  <a:gd name="T11" fmla="*/ 28 h 168"/>
                  <a:gd name="T12" fmla="*/ 199 w 257"/>
                  <a:gd name="T13" fmla="*/ 24 h 168"/>
                  <a:gd name="T14" fmla="*/ 199 w 257"/>
                  <a:gd name="T15" fmla="*/ 26 h 168"/>
                  <a:gd name="T16" fmla="*/ 217 w 257"/>
                  <a:gd name="T17" fmla="*/ 38 h 168"/>
                  <a:gd name="T18" fmla="*/ 236 w 257"/>
                  <a:gd name="T19" fmla="*/ 44 h 168"/>
                  <a:gd name="T20" fmla="*/ 257 w 257"/>
                  <a:gd name="T21" fmla="*/ 44 h 168"/>
                  <a:gd name="T22" fmla="*/ 249 w 257"/>
                  <a:gd name="T23" fmla="*/ 46 h 168"/>
                  <a:gd name="T24" fmla="*/ 242 w 257"/>
                  <a:gd name="T25" fmla="*/ 48 h 168"/>
                  <a:gd name="T26" fmla="*/ 236 w 257"/>
                  <a:gd name="T27" fmla="*/ 49 h 168"/>
                  <a:gd name="T28" fmla="*/ 232 w 257"/>
                  <a:gd name="T29" fmla="*/ 49 h 168"/>
                  <a:gd name="T30" fmla="*/ 230 w 257"/>
                  <a:gd name="T31" fmla="*/ 49 h 168"/>
                  <a:gd name="T32" fmla="*/ 226 w 257"/>
                  <a:gd name="T33" fmla="*/ 74 h 168"/>
                  <a:gd name="T34" fmla="*/ 215 w 257"/>
                  <a:gd name="T35" fmla="*/ 97 h 168"/>
                  <a:gd name="T36" fmla="*/ 199 w 257"/>
                  <a:gd name="T37" fmla="*/ 115 h 168"/>
                  <a:gd name="T38" fmla="*/ 178 w 257"/>
                  <a:gd name="T39" fmla="*/ 130 h 168"/>
                  <a:gd name="T40" fmla="*/ 157 w 257"/>
                  <a:gd name="T41" fmla="*/ 144 h 168"/>
                  <a:gd name="T42" fmla="*/ 134 w 257"/>
                  <a:gd name="T43" fmla="*/ 153 h 168"/>
                  <a:gd name="T44" fmla="*/ 111 w 257"/>
                  <a:gd name="T45" fmla="*/ 161 h 168"/>
                  <a:gd name="T46" fmla="*/ 92 w 257"/>
                  <a:gd name="T47" fmla="*/ 167 h 168"/>
                  <a:gd name="T48" fmla="*/ 76 w 257"/>
                  <a:gd name="T49" fmla="*/ 168 h 168"/>
                  <a:gd name="T50" fmla="*/ 51 w 257"/>
                  <a:gd name="T51" fmla="*/ 167 h 168"/>
                  <a:gd name="T52" fmla="*/ 28 w 257"/>
                  <a:gd name="T53" fmla="*/ 159 h 168"/>
                  <a:gd name="T54" fmla="*/ 13 w 257"/>
                  <a:gd name="T55" fmla="*/ 147 h 168"/>
                  <a:gd name="T56" fmla="*/ 3 w 257"/>
                  <a:gd name="T57" fmla="*/ 134 h 168"/>
                  <a:gd name="T58" fmla="*/ 0 w 257"/>
                  <a:gd name="T59" fmla="*/ 117 h 168"/>
                  <a:gd name="T60" fmla="*/ 1 w 257"/>
                  <a:gd name="T61" fmla="*/ 99 h 168"/>
                  <a:gd name="T62" fmla="*/ 5 w 257"/>
                  <a:gd name="T63" fmla="*/ 80 h 168"/>
                  <a:gd name="T64" fmla="*/ 15 w 257"/>
                  <a:gd name="T65" fmla="*/ 65 h 168"/>
                  <a:gd name="T66" fmla="*/ 36 w 257"/>
                  <a:gd name="T67" fmla="*/ 40 h 168"/>
                  <a:gd name="T68" fmla="*/ 63 w 257"/>
                  <a:gd name="T69" fmla="*/ 21 h 168"/>
                  <a:gd name="T70" fmla="*/ 63 w 257"/>
                  <a:gd name="T71" fmla="*/ 21 h 168"/>
                  <a:gd name="T72" fmla="*/ 69 w 257"/>
                  <a:gd name="T73" fmla="*/ 17 h 168"/>
                  <a:gd name="T74" fmla="*/ 86 w 257"/>
                  <a:gd name="T75" fmla="*/ 17 h 168"/>
                  <a:gd name="T76" fmla="*/ 101 w 257"/>
                  <a:gd name="T77" fmla="*/ 9 h 168"/>
                  <a:gd name="T78" fmla="*/ 117 w 257"/>
                  <a:gd name="T79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7" h="168">
                    <a:moveTo>
                      <a:pt x="117" y="0"/>
                    </a:moveTo>
                    <a:lnTo>
                      <a:pt x="122" y="7"/>
                    </a:lnTo>
                    <a:lnTo>
                      <a:pt x="128" y="13"/>
                    </a:lnTo>
                    <a:lnTo>
                      <a:pt x="134" y="19"/>
                    </a:lnTo>
                    <a:lnTo>
                      <a:pt x="155" y="26"/>
                    </a:lnTo>
                    <a:lnTo>
                      <a:pt x="178" y="28"/>
                    </a:lnTo>
                    <a:lnTo>
                      <a:pt x="199" y="24"/>
                    </a:lnTo>
                    <a:lnTo>
                      <a:pt x="199" y="26"/>
                    </a:lnTo>
                    <a:lnTo>
                      <a:pt x="217" y="38"/>
                    </a:lnTo>
                    <a:lnTo>
                      <a:pt x="236" y="44"/>
                    </a:lnTo>
                    <a:lnTo>
                      <a:pt x="257" y="44"/>
                    </a:lnTo>
                    <a:lnTo>
                      <a:pt x="249" y="46"/>
                    </a:lnTo>
                    <a:lnTo>
                      <a:pt x="242" y="48"/>
                    </a:lnTo>
                    <a:lnTo>
                      <a:pt x="236" y="49"/>
                    </a:lnTo>
                    <a:lnTo>
                      <a:pt x="232" y="49"/>
                    </a:lnTo>
                    <a:lnTo>
                      <a:pt x="230" y="49"/>
                    </a:lnTo>
                    <a:lnTo>
                      <a:pt x="226" y="74"/>
                    </a:lnTo>
                    <a:lnTo>
                      <a:pt x="215" y="97"/>
                    </a:lnTo>
                    <a:lnTo>
                      <a:pt x="199" y="115"/>
                    </a:lnTo>
                    <a:lnTo>
                      <a:pt x="178" y="130"/>
                    </a:lnTo>
                    <a:lnTo>
                      <a:pt x="157" y="144"/>
                    </a:lnTo>
                    <a:lnTo>
                      <a:pt x="134" y="153"/>
                    </a:lnTo>
                    <a:lnTo>
                      <a:pt x="111" y="161"/>
                    </a:lnTo>
                    <a:lnTo>
                      <a:pt x="92" y="167"/>
                    </a:lnTo>
                    <a:lnTo>
                      <a:pt x="76" y="168"/>
                    </a:lnTo>
                    <a:lnTo>
                      <a:pt x="51" y="167"/>
                    </a:lnTo>
                    <a:lnTo>
                      <a:pt x="28" y="159"/>
                    </a:lnTo>
                    <a:lnTo>
                      <a:pt x="13" y="147"/>
                    </a:lnTo>
                    <a:lnTo>
                      <a:pt x="3" y="134"/>
                    </a:lnTo>
                    <a:lnTo>
                      <a:pt x="0" y="117"/>
                    </a:lnTo>
                    <a:lnTo>
                      <a:pt x="1" y="99"/>
                    </a:lnTo>
                    <a:lnTo>
                      <a:pt x="5" y="80"/>
                    </a:lnTo>
                    <a:lnTo>
                      <a:pt x="15" y="65"/>
                    </a:lnTo>
                    <a:lnTo>
                      <a:pt x="36" y="40"/>
                    </a:lnTo>
                    <a:lnTo>
                      <a:pt x="63" y="21"/>
                    </a:lnTo>
                    <a:lnTo>
                      <a:pt x="63" y="21"/>
                    </a:lnTo>
                    <a:lnTo>
                      <a:pt x="69" y="17"/>
                    </a:lnTo>
                    <a:lnTo>
                      <a:pt x="86" y="17"/>
                    </a:lnTo>
                    <a:lnTo>
                      <a:pt x="101" y="9"/>
                    </a:lnTo>
                    <a:lnTo>
                      <a:pt x="1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4" name="Freeform 23"/>
              <p:cNvSpPr>
                <a:spLocks/>
              </p:cNvSpPr>
              <p:nvPr/>
            </p:nvSpPr>
            <p:spPr bwMode="auto">
              <a:xfrm>
                <a:off x="2625725" y="4616450"/>
                <a:ext cx="179388" cy="142875"/>
              </a:xfrm>
              <a:custGeom>
                <a:avLst/>
                <a:gdLst>
                  <a:gd name="T0" fmla="*/ 113 w 113"/>
                  <a:gd name="T1" fmla="*/ 0 h 90"/>
                  <a:gd name="T2" fmla="*/ 96 w 113"/>
                  <a:gd name="T3" fmla="*/ 18 h 90"/>
                  <a:gd name="T4" fmla="*/ 82 w 113"/>
                  <a:gd name="T5" fmla="*/ 35 h 90"/>
                  <a:gd name="T6" fmla="*/ 73 w 113"/>
                  <a:gd name="T7" fmla="*/ 54 h 90"/>
                  <a:gd name="T8" fmla="*/ 69 w 113"/>
                  <a:gd name="T9" fmla="*/ 75 h 90"/>
                  <a:gd name="T10" fmla="*/ 67 w 113"/>
                  <a:gd name="T11" fmla="*/ 75 h 90"/>
                  <a:gd name="T12" fmla="*/ 59 w 113"/>
                  <a:gd name="T13" fmla="*/ 87 h 90"/>
                  <a:gd name="T14" fmla="*/ 50 w 113"/>
                  <a:gd name="T15" fmla="*/ 90 h 90"/>
                  <a:gd name="T16" fmla="*/ 36 w 113"/>
                  <a:gd name="T17" fmla="*/ 90 h 90"/>
                  <a:gd name="T18" fmla="*/ 23 w 113"/>
                  <a:gd name="T19" fmla="*/ 87 h 90"/>
                  <a:gd name="T20" fmla="*/ 13 w 113"/>
                  <a:gd name="T21" fmla="*/ 79 h 90"/>
                  <a:gd name="T22" fmla="*/ 3 w 113"/>
                  <a:gd name="T23" fmla="*/ 62 h 90"/>
                  <a:gd name="T24" fmla="*/ 0 w 113"/>
                  <a:gd name="T25" fmla="*/ 42 h 90"/>
                  <a:gd name="T26" fmla="*/ 9 w 113"/>
                  <a:gd name="T27" fmla="*/ 39 h 90"/>
                  <a:gd name="T28" fmla="*/ 17 w 113"/>
                  <a:gd name="T29" fmla="*/ 33 h 90"/>
                  <a:gd name="T30" fmla="*/ 25 w 113"/>
                  <a:gd name="T31" fmla="*/ 25 h 90"/>
                  <a:gd name="T32" fmla="*/ 44 w 113"/>
                  <a:gd name="T33" fmla="*/ 27 h 90"/>
                  <a:gd name="T34" fmla="*/ 61 w 113"/>
                  <a:gd name="T35" fmla="*/ 23 h 90"/>
                  <a:gd name="T36" fmla="*/ 78 w 113"/>
                  <a:gd name="T37" fmla="*/ 14 h 90"/>
                  <a:gd name="T38" fmla="*/ 92 w 113"/>
                  <a:gd name="T39" fmla="*/ 2 h 90"/>
                  <a:gd name="T40" fmla="*/ 101 w 113"/>
                  <a:gd name="T41" fmla="*/ 2 h 90"/>
                  <a:gd name="T42" fmla="*/ 113 w 113"/>
                  <a:gd name="T43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13" h="90">
                    <a:moveTo>
                      <a:pt x="113" y="0"/>
                    </a:moveTo>
                    <a:lnTo>
                      <a:pt x="96" y="18"/>
                    </a:lnTo>
                    <a:lnTo>
                      <a:pt x="82" y="35"/>
                    </a:lnTo>
                    <a:lnTo>
                      <a:pt x="73" y="54"/>
                    </a:lnTo>
                    <a:lnTo>
                      <a:pt x="69" y="75"/>
                    </a:lnTo>
                    <a:lnTo>
                      <a:pt x="67" y="75"/>
                    </a:lnTo>
                    <a:lnTo>
                      <a:pt x="59" y="87"/>
                    </a:lnTo>
                    <a:lnTo>
                      <a:pt x="50" y="90"/>
                    </a:lnTo>
                    <a:lnTo>
                      <a:pt x="36" y="90"/>
                    </a:lnTo>
                    <a:lnTo>
                      <a:pt x="23" y="87"/>
                    </a:lnTo>
                    <a:lnTo>
                      <a:pt x="13" y="79"/>
                    </a:lnTo>
                    <a:lnTo>
                      <a:pt x="3" y="62"/>
                    </a:lnTo>
                    <a:lnTo>
                      <a:pt x="0" y="42"/>
                    </a:lnTo>
                    <a:lnTo>
                      <a:pt x="9" y="39"/>
                    </a:lnTo>
                    <a:lnTo>
                      <a:pt x="17" y="33"/>
                    </a:lnTo>
                    <a:lnTo>
                      <a:pt x="25" y="25"/>
                    </a:lnTo>
                    <a:lnTo>
                      <a:pt x="44" y="27"/>
                    </a:lnTo>
                    <a:lnTo>
                      <a:pt x="61" y="23"/>
                    </a:lnTo>
                    <a:lnTo>
                      <a:pt x="78" y="14"/>
                    </a:lnTo>
                    <a:lnTo>
                      <a:pt x="92" y="2"/>
                    </a:lnTo>
                    <a:lnTo>
                      <a:pt x="101" y="2"/>
                    </a:lnTo>
                    <a:lnTo>
                      <a:pt x="11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5" name="Freeform 24"/>
              <p:cNvSpPr>
                <a:spLocks noEditPoints="1"/>
              </p:cNvSpPr>
              <p:nvPr/>
            </p:nvSpPr>
            <p:spPr bwMode="auto">
              <a:xfrm>
                <a:off x="2924175" y="4241800"/>
                <a:ext cx="325438" cy="387350"/>
              </a:xfrm>
              <a:custGeom>
                <a:avLst/>
                <a:gdLst>
                  <a:gd name="T0" fmla="*/ 100 w 205"/>
                  <a:gd name="T1" fmla="*/ 35 h 244"/>
                  <a:gd name="T2" fmla="*/ 102 w 205"/>
                  <a:gd name="T3" fmla="*/ 40 h 244"/>
                  <a:gd name="T4" fmla="*/ 148 w 205"/>
                  <a:gd name="T5" fmla="*/ 85 h 244"/>
                  <a:gd name="T6" fmla="*/ 138 w 205"/>
                  <a:gd name="T7" fmla="*/ 142 h 244"/>
                  <a:gd name="T8" fmla="*/ 86 w 205"/>
                  <a:gd name="T9" fmla="*/ 167 h 244"/>
                  <a:gd name="T10" fmla="*/ 82 w 205"/>
                  <a:gd name="T11" fmla="*/ 173 h 244"/>
                  <a:gd name="T12" fmla="*/ 105 w 205"/>
                  <a:gd name="T13" fmla="*/ 171 h 244"/>
                  <a:gd name="T14" fmla="*/ 144 w 205"/>
                  <a:gd name="T15" fmla="*/ 173 h 244"/>
                  <a:gd name="T16" fmla="*/ 159 w 205"/>
                  <a:gd name="T17" fmla="*/ 196 h 244"/>
                  <a:gd name="T18" fmla="*/ 161 w 205"/>
                  <a:gd name="T19" fmla="*/ 190 h 244"/>
                  <a:gd name="T20" fmla="*/ 146 w 205"/>
                  <a:gd name="T21" fmla="*/ 152 h 244"/>
                  <a:gd name="T22" fmla="*/ 153 w 205"/>
                  <a:gd name="T23" fmla="*/ 129 h 244"/>
                  <a:gd name="T24" fmla="*/ 153 w 205"/>
                  <a:gd name="T25" fmla="*/ 83 h 244"/>
                  <a:gd name="T26" fmla="*/ 104 w 205"/>
                  <a:gd name="T27" fmla="*/ 33 h 244"/>
                  <a:gd name="T28" fmla="*/ 182 w 205"/>
                  <a:gd name="T29" fmla="*/ 21 h 244"/>
                  <a:gd name="T30" fmla="*/ 190 w 205"/>
                  <a:gd name="T31" fmla="*/ 65 h 244"/>
                  <a:gd name="T32" fmla="*/ 171 w 205"/>
                  <a:gd name="T33" fmla="*/ 94 h 244"/>
                  <a:gd name="T34" fmla="*/ 173 w 205"/>
                  <a:gd name="T35" fmla="*/ 100 h 244"/>
                  <a:gd name="T36" fmla="*/ 188 w 205"/>
                  <a:gd name="T37" fmla="*/ 83 h 244"/>
                  <a:gd name="T38" fmla="*/ 205 w 205"/>
                  <a:gd name="T39" fmla="*/ 125 h 244"/>
                  <a:gd name="T40" fmla="*/ 190 w 205"/>
                  <a:gd name="T41" fmla="*/ 154 h 244"/>
                  <a:gd name="T42" fmla="*/ 173 w 205"/>
                  <a:gd name="T43" fmla="*/ 165 h 244"/>
                  <a:gd name="T44" fmla="*/ 173 w 205"/>
                  <a:gd name="T45" fmla="*/ 171 h 244"/>
                  <a:gd name="T46" fmla="*/ 190 w 205"/>
                  <a:gd name="T47" fmla="*/ 163 h 244"/>
                  <a:gd name="T48" fmla="*/ 203 w 205"/>
                  <a:gd name="T49" fmla="*/ 196 h 244"/>
                  <a:gd name="T50" fmla="*/ 182 w 205"/>
                  <a:gd name="T51" fmla="*/ 232 h 244"/>
                  <a:gd name="T52" fmla="*/ 157 w 205"/>
                  <a:gd name="T53" fmla="*/ 240 h 244"/>
                  <a:gd name="T54" fmla="*/ 94 w 205"/>
                  <a:gd name="T55" fmla="*/ 229 h 244"/>
                  <a:gd name="T56" fmla="*/ 130 w 205"/>
                  <a:gd name="T57" fmla="*/ 200 h 244"/>
                  <a:gd name="T58" fmla="*/ 127 w 205"/>
                  <a:gd name="T59" fmla="*/ 196 h 244"/>
                  <a:gd name="T60" fmla="*/ 79 w 205"/>
                  <a:gd name="T61" fmla="*/ 227 h 244"/>
                  <a:gd name="T62" fmla="*/ 11 w 205"/>
                  <a:gd name="T63" fmla="*/ 207 h 244"/>
                  <a:gd name="T64" fmla="*/ 0 w 205"/>
                  <a:gd name="T65" fmla="*/ 163 h 244"/>
                  <a:gd name="T66" fmla="*/ 15 w 205"/>
                  <a:gd name="T67" fmla="*/ 161 h 244"/>
                  <a:gd name="T68" fmla="*/ 27 w 205"/>
                  <a:gd name="T69" fmla="*/ 165 h 244"/>
                  <a:gd name="T70" fmla="*/ 17 w 205"/>
                  <a:gd name="T71" fmla="*/ 154 h 244"/>
                  <a:gd name="T72" fmla="*/ 8 w 205"/>
                  <a:gd name="T73" fmla="*/ 138 h 244"/>
                  <a:gd name="T74" fmla="*/ 4 w 205"/>
                  <a:gd name="T75" fmla="*/ 125 h 244"/>
                  <a:gd name="T76" fmla="*/ 4 w 205"/>
                  <a:gd name="T77" fmla="*/ 106 h 244"/>
                  <a:gd name="T78" fmla="*/ 6 w 205"/>
                  <a:gd name="T79" fmla="*/ 94 h 244"/>
                  <a:gd name="T80" fmla="*/ 31 w 205"/>
                  <a:gd name="T81" fmla="*/ 71 h 244"/>
                  <a:gd name="T82" fmla="*/ 82 w 205"/>
                  <a:gd name="T83" fmla="*/ 79 h 244"/>
                  <a:gd name="T84" fmla="*/ 94 w 205"/>
                  <a:gd name="T85" fmla="*/ 92 h 244"/>
                  <a:gd name="T86" fmla="*/ 98 w 205"/>
                  <a:gd name="T87" fmla="*/ 133 h 244"/>
                  <a:gd name="T88" fmla="*/ 102 w 205"/>
                  <a:gd name="T89" fmla="*/ 136 h 244"/>
                  <a:gd name="T90" fmla="*/ 105 w 205"/>
                  <a:gd name="T91" fmla="*/ 117 h 244"/>
                  <a:gd name="T92" fmla="*/ 117 w 205"/>
                  <a:gd name="T93" fmla="*/ 102 h 244"/>
                  <a:gd name="T94" fmla="*/ 134 w 205"/>
                  <a:gd name="T95" fmla="*/ 98 h 244"/>
                  <a:gd name="T96" fmla="*/ 132 w 205"/>
                  <a:gd name="T97" fmla="*/ 92 h 244"/>
                  <a:gd name="T98" fmla="*/ 107 w 205"/>
                  <a:gd name="T99" fmla="*/ 96 h 244"/>
                  <a:gd name="T100" fmla="*/ 94 w 205"/>
                  <a:gd name="T101" fmla="*/ 81 h 244"/>
                  <a:gd name="T102" fmla="*/ 71 w 205"/>
                  <a:gd name="T103" fmla="*/ 63 h 244"/>
                  <a:gd name="T104" fmla="*/ 88 w 205"/>
                  <a:gd name="T105" fmla="*/ 19 h 244"/>
                  <a:gd name="T106" fmla="*/ 144 w 205"/>
                  <a:gd name="T107" fmla="*/ 12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05" h="244">
                    <a:moveTo>
                      <a:pt x="104" y="33"/>
                    </a:moveTo>
                    <a:lnTo>
                      <a:pt x="100" y="33"/>
                    </a:lnTo>
                    <a:lnTo>
                      <a:pt x="100" y="35"/>
                    </a:lnTo>
                    <a:lnTo>
                      <a:pt x="98" y="37"/>
                    </a:lnTo>
                    <a:lnTo>
                      <a:pt x="100" y="39"/>
                    </a:lnTo>
                    <a:lnTo>
                      <a:pt x="102" y="40"/>
                    </a:lnTo>
                    <a:lnTo>
                      <a:pt x="121" y="48"/>
                    </a:lnTo>
                    <a:lnTo>
                      <a:pt x="136" y="63"/>
                    </a:lnTo>
                    <a:lnTo>
                      <a:pt x="148" y="85"/>
                    </a:lnTo>
                    <a:lnTo>
                      <a:pt x="152" y="106"/>
                    </a:lnTo>
                    <a:lnTo>
                      <a:pt x="148" y="125"/>
                    </a:lnTo>
                    <a:lnTo>
                      <a:pt x="138" y="142"/>
                    </a:lnTo>
                    <a:lnTo>
                      <a:pt x="123" y="156"/>
                    </a:lnTo>
                    <a:lnTo>
                      <a:pt x="105" y="163"/>
                    </a:lnTo>
                    <a:lnTo>
                      <a:pt x="86" y="167"/>
                    </a:lnTo>
                    <a:lnTo>
                      <a:pt x="82" y="169"/>
                    </a:lnTo>
                    <a:lnTo>
                      <a:pt x="82" y="171"/>
                    </a:lnTo>
                    <a:lnTo>
                      <a:pt x="82" y="173"/>
                    </a:lnTo>
                    <a:lnTo>
                      <a:pt x="82" y="175"/>
                    </a:lnTo>
                    <a:lnTo>
                      <a:pt x="86" y="175"/>
                    </a:lnTo>
                    <a:lnTo>
                      <a:pt x="105" y="171"/>
                    </a:lnTo>
                    <a:lnTo>
                      <a:pt x="125" y="163"/>
                    </a:lnTo>
                    <a:lnTo>
                      <a:pt x="140" y="150"/>
                    </a:lnTo>
                    <a:lnTo>
                      <a:pt x="144" y="173"/>
                    </a:lnTo>
                    <a:lnTo>
                      <a:pt x="155" y="194"/>
                    </a:lnTo>
                    <a:lnTo>
                      <a:pt x="157" y="196"/>
                    </a:lnTo>
                    <a:lnTo>
                      <a:pt x="159" y="196"/>
                    </a:lnTo>
                    <a:lnTo>
                      <a:pt x="161" y="194"/>
                    </a:lnTo>
                    <a:lnTo>
                      <a:pt x="161" y="192"/>
                    </a:lnTo>
                    <a:lnTo>
                      <a:pt x="161" y="190"/>
                    </a:lnTo>
                    <a:lnTo>
                      <a:pt x="153" y="179"/>
                    </a:lnTo>
                    <a:lnTo>
                      <a:pt x="148" y="165"/>
                    </a:lnTo>
                    <a:lnTo>
                      <a:pt x="146" y="152"/>
                    </a:lnTo>
                    <a:lnTo>
                      <a:pt x="148" y="138"/>
                    </a:lnTo>
                    <a:lnTo>
                      <a:pt x="148" y="138"/>
                    </a:lnTo>
                    <a:lnTo>
                      <a:pt x="153" y="129"/>
                    </a:lnTo>
                    <a:lnTo>
                      <a:pt x="155" y="119"/>
                    </a:lnTo>
                    <a:lnTo>
                      <a:pt x="157" y="108"/>
                    </a:lnTo>
                    <a:lnTo>
                      <a:pt x="153" y="83"/>
                    </a:lnTo>
                    <a:lnTo>
                      <a:pt x="142" y="62"/>
                    </a:lnTo>
                    <a:lnTo>
                      <a:pt x="125" y="44"/>
                    </a:lnTo>
                    <a:lnTo>
                      <a:pt x="104" y="33"/>
                    </a:lnTo>
                    <a:close/>
                    <a:moveTo>
                      <a:pt x="157" y="0"/>
                    </a:moveTo>
                    <a:lnTo>
                      <a:pt x="173" y="10"/>
                    </a:lnTo>
                    <a:lnTo>
                      <a:pt x="182" y="21"/>
                    </a:lnTo>
                    <a:lnTo>
                      <a:pt x="188" y="37"/>
                    </a:lnTo>
                    <a:lnTo>
                      <a:pt x="190" y="52"/>
                    </a:lnTo>
                    <a:lnTo>
                      <a:pt x="190" y="65"/>
                    </a:lnTo>
                    <a:lnTo>
                      <a:pt x="184" y="75"/>
                    </a:lnTo>
                    <a:lnTo>
                      <a:pt x="178" y="85"/>
                    </a:lnTo>
                    <a:lnTo>
                      <a:pt x="171" y="94"/>
                    </a:lnTo>
                    <a:lnTo>
                      <a:pt x="169" y="96"/>
                    </a:lnTo>
                    <a:lnTo>
                      <a:pt x="171" y="100"/>
                    </a:lnTo>
                    <a:lnTo>
                      <a:pt x="173" y="100"/>
                    </a:lnTo>
                    <a:lnTo>
                      <a:pt x="175" y="100"/>
                    </a:lnTo>
                    <a:lnTo>
                      <a:pt x="182" y="90"/>
                    </a:lnTo>
                    <a:lnTo>
                      <a:pt x="188" y="83"/>
                    </a:lnTo>
                    <a:lnTo>
                      <a:pt x="200" y="96"/>
                    </a:lnTo>
                    <a:lnTo>
                      <a:pt x="205" y="111"/>
                    </a:lnTo>
                    <a:lnTo>
                      <a:pt x="205" y="125"/>
                    </a:lnTo>
                    <a:lnTo>
                      <a:pt x="203" y="136"/>
                    </a:lnTo>
                    <a:lnTo>
                      <a:pt x="198" y="146"/>
                    </a:lnTo>
                    <a:lnTo>
                      <a:pt x="190" y="154"/>
                    </a:lnTo>
                    <a:lnTo>
                      <a:pt x="182" y="159"/>
                    </a:lnTo>
                    <a:lnTo>
                      <a:pt x="175" y="165"/>
                    </a:lnTo>
                    <a:lnTo>
                      <a:pt x="173" y="165"/>
                    </a:lnTo>
                    <a:lnTo>
                      <a:pt x="171" y="167"/>
                    </a:lnTo>
                    <a:lnTo>
                      <a:pt x="173" y="169"/>
                    </a:lnTo>
                    <a:lnTo>
                      <a:pt x="173" y="171"/>
                    </a:lnTo>
                    <a:lnTo>
                      <a:pt x="177" y="171"/>
                    </a:lnTo>
                    <a:lnTo>
                      <a:pt x="182" y="167"/>
                    </a:lnTo>
                    <a:lnTo>
                      <a:pt x="190" y="163"/>
                    </a:lnTo>
                    <a:lnTo>
                      <a:pt x="196" y="158"/>
                    </a:lnTo>
                    <a:lnTo>
                      <a:pt x="201" y="179"/>
                    </a:lnTo>
                    <a:lnTo>
                      <a:pt x="203" y="196"/>
                    </a:lnTo>
                    <a:lnTo>
                      <a:pt x="200" y="211"/>
                    </a:lnTo>
                    <a:lnTo>
                      <a:pt x="192" y="223"/>
                    </a:lnTo>
                    <a:lnTo>
                      <a:pt x="182" y="232"/>
                    </a:lnTo>
                    <a:lnTo>
                      <a:pt x="180" y="230"/>
                    </a:lnTo>
                    <a:lnTo>
                      <a:pt x="178" y="232"/>
                    </a:lnTo>
                    <a:lnTo>
                      <a:pt x="157" y="240"/>
                    </a:lnTo>
                    <a:lnTo>
                      <a:pt x="134" y="244"/>
                    </a:lnTo>
                    <a:lnTo>
                      <a:pt x="113" y="240"/>
                    </a:lnTo>
                    <a:lnTo>
                      <a:pt x="94" y="229"/>
                    </a:lnTo>
                    <a:lnTo>
                      <a:pt x="113" y="217"/>
                    </a:lnTo>
                    <a:lnTo>
                      <a:pt x="130" y="202"/>
                    </a:lnTo>
                    <a:lnTo>
                      <a:pt x="130" y="200"/>
                    </a:lnTo>
                    <a:lnTo>
                      <a:pt x="130" y="198"/>
                    </a:lnTo>
                    <a:lnTo>
                      <a:pt x="129" y="196"/>
                    </a:lnTo>
                    <a:lnTo>
                      <a:pt x="127" y="196"/>
                    </a:lnTo>
                    <a:lnTo>
                      <a:pt x="125" y="196"/>
                    </a:lnTo>
                    <a:lnTo>
                      <a:pt x="105" y="215"/>
                    </a:lnTo>
                    <a:lnTo>
                      <a:pt x="79" y="227"/>
                    </a:lnTo>
                    <a:lnTo>
                      <a:pt x="52" y="227"/>
                    </a:lnTo>
                    <a:lnTo>
                      <a:pt x="25" y="219"/>
                    </a:lnTo>
                    <a:lnTo>
                      <a:pt x="11" y="207"/>
                    </a:lnTo>
                    <a:lnTo>
                      <a:pt x="4" y="194"/>
                    </a:lnTo>
                    <a:lnTo>
                      <a:pt x="0" y="179"/>
                    </a:lnTo>
                    <a:lnTo>
                      <a:pt x="0" y="163"/>
                    </a:lnTo>
                    <a:lnTo>
                      <a:pt x="4" y="146"/>
                    </a:lnTo>
                    <a:lnTo>
                      <a:pt x="9" y="154"/>
                    </a:lnTo>
                    <a:lnTo>
                      <a:pt x="15" y="161"/>
                    </a:lnTo>
                    <a:lnTo>
                      <a:pt x="23" y="167"/>
                    </a:lnTo>
                    <a:lnTo>
                      <a:pt x="25" y="167"/>
                    </a:lnTo>
                    <a:lnTo>
                      <a:pt x="27" y="165"/>
                    </a:lnTo>
                    <a:lnTo>
                      <a:pt x="27" y="163"/>
                    </a:lnTo>
                    <a:lnTo>
                      <a:pt x="25" y="161"/>
                    </a:lnTo>
                    <a:lnTo>
                      <a:pt x="17" y="154"/>
                    </a:lnTo>
                    <a:lnTo>
                      <a:pt x="11" y="146"/>
                    </a:lnTo>
                    <a:lnTo>
                      <a:pt x="8" y="138"/>
                    </a:lnTo>
                    <a:lnTo>
                      <a:pt x="8" y="138"/>
                    </a:lnTo>
                    <a:lnTo>
                      <a:pt x="8" y="136"/>
                    </a:lnTo>
                    <a:lnTo>
                      <a:pt x="6" y="135"/>
                    </a:lnTo>
                    <a:lnTo>
                      <a:pt x="4" y="125"/>
                    </a:lnTo>
                    <a:lnTo>
                      <a:pt x="2" y="117"/>
                    </a:lnTo>
                    <a:lnTo>
                      <a:pt x="2" y="108"/>
                    </a:lnTo>
                    <a:lnTo>
                      <a:pt x="4" y="106"/>
                    </a:lnTo>
                    <a:lnTo>
                      <a:pt x="4" y="104"/>
                    </a:lnTo>
                    <a:lnTo>
                      <a:pt x="4" y="102"/>
                    </a:lnTo>
                    <a:lnTo>
                      <a:pt x="6" y="94"/>
                    </a:lnTo>
                    <a:lnTo>
                      <a:pt x="11" y="87"/>
                    </a:lnTo>
                    <a:lnTo>
                      <a:pt x="15" y="81"/>
                    </a:lnTo>
                    <a:lnTo>
                      <a:pt x="31" y="71"/>
                    </a:lnTo>
                    <a:lnTo>
                      <a:pt x="50" y="67"/>
                    </a:lnTo>
                    <a:lnTo>
                      <a:pt x="67" y="69"/>
                    </a:lnTo>
                    <a:lnTo>
                      <a:pt x="82" y="79"/>
                    </a:lnTo>
                    <a:lnTo>
                      <a:pt x="88" y="85"/>
                    </a:lnTo>
                    <a:lnTo>
                      <a:pt x="92" y="90"/>
                    </a:lnTo>
                    <a:lnTo>
                      <a:pt x="94" y="92"/>
                    </a:lnTo>
                    <a:lnTo>
                      <a:pt x="94" y="94"/>
                    </a:lnTo>
                    <a:lnTo>
                      <a:pt x="98" y="113"/>
                    </a:lnTo>
                    <a:lnTo>
                      <a:pt x="98" y="133"/>
                    </a:lnTo>
                    <a:lnTo>
                      <a:pt x="98" y="135"/>
                    </a:lnTo>
                    <a:lnTo>
                      <a:pt x="100" y="136"/>
                    </a:lnTo>
                    <a:lnTo>
                      <a:pt x="102" y="136"/>
                    </a:lnTo>
                    <a:lnTo>
                      <a:pt x="104" y="136"/>
                    </a:lnTo>
                    <a:lnTo>
                      <a:pt x="104" y="135"/>
                    </a:lnTo>
                    <a:lnTo>
                      <a:pt x="105" y="117"/>
                    </a:lnTo>
                    <a:lnTo>
                      <a:pt x="104" y="100"/>
                    </a:lnTo>
                    <a:lnTo>
                      <a:pt x="109" y="102"/>
                    </a:lnTo>
                    <a:lnTo>
                      <a:pt x="117" y="102"/>
                    </a:lnTo>
                    <a:lnTo>
                      <a:pt x="125" y="102"/>
                    </a:lnTo>
                    <a:lnTo>
                      <a:pt x="132" y="98"/>
                    </a:lnTo>
                    <a:lnTo>
                      <a:pt x="134" y="98"/>
                    </a:lnTo>
                    <a:lnTo>
                      <a:pt x="134" y="96"/>
                    </a:lnTo>
                    <a:lnTo>
                      <a:pt x="134" y="94"/>
                    </a:lnTo>
                    <a:lnTo>
                      <a:pt x="132" y="92"/>
                    </a:lnTo>
                    <a:lnTo>
                      <a:pt x="130" y="92"/>
                    </a:lnTo>
                    <a:lnTo>
                      <a:pt x="119" y="96"/>
                    </a:lnTo>
                    <a:lnTo>
                      <a:pt x="107" y="96"/>
                    </a:lnTo>
                    <a:lnTo>
                      <a:pt x="100" y="90"/>
                    </a:lnTo>
                    <a:lnTo>
                      <a:pt x="100" y="88"/>
                    </a:lnTo>
                    <a:lnTo>
                      <a:pt x="94" y="81"/>
                    </a:lnTo>
                    <a:lnTo>
                      <a:pt x="88" y="73"/>
                    </a:lnTo>
                    <a:lnTo>
                      <a:pt x="81" y="67"/>
                    </a:lnTo>
                    <a:lnTo>
                      <a:pt x="71" y="63"/>
                    </a:lnTo>
                    <a:lnTo>
                      <a:pt x="82" y="50"/>
                    </a:lnTo>
                    <a:lnTo>
                      <a:pt x="88" y="37"/>
                    </a:lnTo>
                    <a:lnTo>
                      <a:pt x="88" y="19"/>
                    </a:lnTo>
                    <a:lnTo>
                      <a:pt x="107" y="21"/>
                    </a:lnTo>
                    <a:lnTo>
                      <a:pt x="127" y="19"/>
                    </a:lnTo>
                    <a:lnTo>
                      <a:pt x="144" y="12"/>
                    </a:lnTo>
                    <a:lnTo>
                      <a:pt x="15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6" name="Freeform 25"/>
              <p:cNvSpPr>
                <a:spLocks/>
              </p:cNvSpPr>
              <p:nvPr/>
            </p:nvSpPr>
            <p:spPr bwMode="auto">
              <a:xfrm>
                <a:off x="2698750" y="4754563"/>
                <a:ext cx="182563" cy="212725"/>
              </a:xfrm>
              <a:custGeom>
                <a:avLst/>
                <a:gdLst>
                  <a:gd name="T0" fmla="*/ 23 w 115"/>
                  <a:gd name="T1" fmla="*/ 0 h 134"/>
                  <a:gd name="T2" fmla="*/ 25 w 115"/>
                  <a:gd name="T3" fmla="*/ 15 h 134"/>
                  <a:gd name="T4" fmla="*/ 32 w 115"/>
                  <a:gd name="T5" fmla="*/ 30 h 134"/>
                  <a:gd name="T6" fmla="*/ 44 w 115"/>
                  <a:gd name="T7" fmla="*/ 42 h 134"/>
                  <a:gd name="T8" fmla="*/ 65 w 115"/>
                  <a:gd name="T9" fmla="*/ 51 h 134"/>
                  <a:gd name="T10" fmla="*/ 90 w 115"/>
                  <a:gd name="T11" fmla="*/ 57 h 134"/>
                  <a:gd name="T12" fmla="*/ 92 w 115"/>
                  <a:gd name="T13" fmla="*/ 69 h 134"/>
                  <a:gd name="T14" fmla="*/ 96 w 115"/>
                  <a:gd name="T15" fmla="*/ 82 h 134"/>
                  <a:gd name="T16" fmla="*/ 103 w 115"/>
                  <a:gd name="T17" fmla="*/ 96 h 134"/>
                  <a:gd name="T18" fmla="*/ 109 w 115"/>
                  <a:gd name="T19" fmla="*/ 107 h 134"/>
                  <a:gd name="T20" fmla="*/ 113 w 115"/>
                  <a:gd name="T21" fmla="*/ 119 h 134"/>
                  <a:gd name="T22" fmla="*/ 115 w 115"/>
                  <a:gd name="T23" fmla="*/ 126 h 134"/>
                  <a:gd name="T24" fmla="*/ 111 w 115"/>
                  <a:gd name="T25" fmla="*/ 128 h 134"/>
                  <a:gd name="T26" fmla="*/ 100 w 115"/>
                  <a:gd name="T27" fmla="*/ 130 h 134"/>
                  <a:gd name="T28" fmla="*/ 86 w 115"/>
                  <a:gd name="T29" fmla="*/ 130 h 134"/>
                  <a:gd name="T30" fmla="*/ 75 w 115"/>
                  <a:gd name="T31" fmla="*/ 132 h 134"/>
                  <a:gd name="T32" fmla="*/ 69 w 115"/>
                  <a:gd name="T33" fmla="*/ 134 h 134"/>
                  <a:gd name="T34" fmla="*/ 42 w 115"/>
                  <a:gd name="T35" fmla="*/ 111 h 134"/>
                  <a:gd name="T36" fmla="*/ 23 w 115"/>
                  <a:gd name="T37" fmla="*/ 86 h 134"/>
                  <a:gd name="T38" fmla="*/ 11 w 115"/>
                  <a:gd name="T39" fmla="*/ 61 h 134"/>
                  <a:gd name="T40" fmla="*/ 4 w 115"/>
                  <a:gd name="T41" fmla="*/ 40 h 134"/>
                  <a:gd name="T42" fmla="*/ 0 w 115"/>
                  <a:gd name="T43" fmla="*/ 23 h 134"/>
                  <a:gd name="T44" fmla="*/ 0 w 115"/>
                  <a:gd name="T45" fmla="*/ 11 h 134"/>
                  <a:gd name="T46" fmla="*/ 7 w 115"/>
                  <a:gd name="T47" fmla="*/ 9 h 134"/>
                  <a:gd name="T48" fmla="*/ 15 w 115"/>
                  <a:gd name="T49" fmla="*/ 5 h 134"/>
                  <a:gd name="T50" fmla="*/ 23 w 115"/>
                  <a:gd name="T51" fmla="*/ 0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15" h="134">
                    <a:moveTo>
                      <a:pt x="23" y="0"/>
                    </a:moveTo>
                    <a:lnTo>
                      <a:pt x="25" y="15"/>
                    </a:lnTo>
                    <a:lnTo>
                      <a:pt x="32" y="30"/>
                    </a:lnTo>
                    <a:lnTo>
                      <a:pt x="44" y="42"/>
                    </a:lnTo>
                    <a:lnTo>
                      <a:pt x="65" y="51"/>
                    </a:lnTo>
                    <a:lnTo>
                      <a:pt x="90" y="57"/>
                    </a:lnTo>
                    <a:lnTo>
                      <a:pt x="92" y="69"/>
                    </a:lnTo>
                    <a:lnTo>
                      <a:pt x="96" y="82"/>
                    </a:lnTo>
                    <a:lnTo>
                      <a:pt x="103" y="96"/>
                    </a:lnTo>
                    <a:lnTo>
                      <a:pt x="109" y="107"/>
                    </a:lnTo>
                    <a:lnTo>
                      <a:pt x="113" y="119"/>
                    </a:lnTo>
                    <a:lnTo>
                      <a:pt x="115" y="126"/>
                    </a:lnTo>
                    <a:lnTo>
                      <a:pt x="111" y="128"/>
                    </a:lnTo>
                    <a:lnTo>
                      <a:pt x="100" y="130"/>
                    </a:lnTo>
                    <a:lnTo>
                      <a:pt x="86" y="130"/>
                    </a:lnTo>
                    <a:lnTo>
                      <a:pt x="75" y="132"/>
                    </a:lnTo>
                    <a:lnTo>
                      <a:pt x="69" y="134"/>
                    </a:lnTo>
                    <a:lnTo>
                      <a:pt x="42" y="111"/>
                    </a:lnTo>
                    <a:lnTo>
                      <a:pt x="23" y="86"/>
                    </a:lnTo>
                    <a:lnTo>
                      <a:pt x="11" y="61"/>
                    </a:lnTo>
                    <a:lnTo>
                      <a:pt x="4" y="40"/>
                    </a:lnTo>
                    <a:lnTo>
                      <a:pt x="0" y="23"/>
                    </a:lnTo>
                    <a:lnTo>
                      <a:pt x="0" y="11"/>
                    </a:lnTo>
                    <a:lnTo>
                      <a:pt x="7" y="9"/>
                    </a:lnTo>
                    <a:lnTo>
                      <a:pt x="15" y="5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7" name="Freeform 26"/>
              <p:cNvSpPr>
                <a:spLocks/>
              </p:cNvSpPr>
              <p:nvPr/>
            </p:nvSpPr>
            <p:spPr bwMode="auto">
              <a:xfrm>
                <a:off x="2473325" y="3824288"/>
                <a:ext cx="693738" cy="523875"/>
              </a:xfrm>
              <a:custGeom>
                <a:avLst/>
                <a:gdLst>
                  <a:gd name="T0" fmla="*/ 195 w 437"/>
                  <a:gd name="T1" fmla="*/ 42 h 330"/>
                  <a:gd name="T2" fmla="*/ 192 w 437"/>
                  <a:gd name="T3" fmla="*/ 62 h 330"/>
                  <a:gd name="T4" fmla="*/ 282 w 437"/>
                  <a:gd name="T5" fmla="*/ 48 h 330"/>
                  <a:gd name="T6" fmla="*/ 292 w 437"/>
                  <a:gd name="T7" fmla="*/ 87 h 330"/>
                  <a:gd name="T8" fmla="*/ 316 w 437"/>
                  <a:gd name="T9" fmla="*/ 85 h 330"/>
                  <a:gd name="T10" fmla="*/ 388 w 437"/>
                  <a:gd name="T11" fmla="*/ 144 h 330"/>
                  <a:gd name="T12" fmla="*/ 359 w 437"/>
                  <a:gd name="T13" fmla="*/ 173 h 330"/>
                  <a:gd name="T14" fmla="*/ 405 w 437"/>
                  <a:gd name="T15" fmla="*/ 175 h 330"/>
                  <a:gd name="T16" fmla="*/ 434 w 437"/>
                  <a:gd name="T17" fmla="*/ 250 h 330"/>
                  <a:gd name="T18" fmla="*/ 388 w 437"/>
                  <a:gd name="T19" fmla="*/ 278 h 330"/>
                  <a:gd name="T20" fmla="*/ 353 w 437"/>
                  <a:gd name="T21" fmla="*/ 246 h 330"/>
                  <a:gd name="T22" fmla="*/ 361 w 437"/>
                  <a:gd name="T23" fmla="*/ 313 h 330"/>
                  <a:gd name="T24" fmla="*/ 293 w 437"/>
                  <a:gd name="T25" fmla="*/ 328 h 330"/>
                  <a:gd name="T26" fmla="*/ 318 w 437"/>
                  <a:gd name="T27" fmla="*/ 275 h 330"/>
                  <a:gd name="T28" fmla="*/ 261 w 437"/>
                  <a:gd name="T29" fmla="*/ 217 h 330"/>
                  <a:gd name="T30" fmla="*/ 242 w 437"/>
                  <a:gd name="T31" fmla="*/ 188 h 330"/>
                  <a:gd name="T32" fmla="*/ 236 w 437"/>
                  <a:gd name="T33" fmla="*/ 234 h 330"/>
                  <a:gd name="T34" fmla="*/ 282 w 437"/>
                  <a:gd name="T35" fmla="*/ 236 h 330"/>
                  <a:gd name="T36" fmla="*/ 276 w 437"/>
                  <a:gd name="T37" fmla="*/ 325 h 330"/>
                  <a:gd name="T38" fmla="*/ 226 w 437"/>
                  <a:gd name="T39" fmla="*/ 254 h 330"/>
                  <a:gd name="T40" fmla="*/ 140 w 437"/>
                  <a:gd name="T41" fmla="*/ 286 h 330"/>
                  <a:gd name="T42" fmla="*/ 149 w 437"/>
                  <a:gd name="T43" fmla="*/ 229 h 330"/>
                  <a:gd name="T44" fmla="*/ 128 w 437"/>
                  <a:gd name="T45" fmla="*/ 173 h 330"/>
                  <a:gd name="T46" fmla="*/ 176 w 437"/>
                  <a:gd name="T47" fmla="*/ 125 h 330"/>
                  <a:gd name="T48" fmla="*/ 211 w 437"/>
                  <a:gd name="T49" fmla="*/ 194 h 330"/>
                  <a:gd name="T50" fmla="*/ 219 w 437"/>
                  <a:gd name="T51" fmla="*/ 196 h 330"/>
                  <a:gd name="T52" fmla="*/ 290 w 437"/>
                  <a:gd name="T53" fmla="*/ 177 h 330"/>
                  <a:gd name="T54" fmla="*/ 272 w 437"/>
                  <a:gd name="T55" fmla="*/ 173 h 330"/>
                  <a:gd name="T56" fmla="*/ 220 w 437"/>
                  <a:gd name="T57" fmla="*/ 144 h 330"/>
                  <a:gd name="T58" fmla="*/ 155 w 437"/>
                  <a:gd name="T59" fmla="*/ 121 h 330"/>
                  <a:gd name="T60" fmla="*/ 84 w 437"/>
                  <a:gd name="T61" fmla="*/ 144 h 330"/>
                  <a:gd name="T62" fmla="*/ 73 w 437"/>
                  <a:gd name="T63" fmla="*/ 156 h 330"/>
                  <a:gd name="T64" fmla="*/ 126 w 437"/>
                  <a:gd name="T65" fmla="*/ 190 h 330"/>
                  <a:gd name="T66" fmla="*/ 130 w 437"/>
                  <a:gd name="T67" fmla="*/ 269 h 330"/>
                  <a:gd name="T68" fmla="*/ 57 w 437"/>
                  <a:gd name="T69" fmla="*/ 298 h 330"/>
                  <a:gd name="T70" fmla="*/ 73 w 437"/>
                  <a:gd name="T71" fmla="*/ 213 h 330"/>
                  <a:gd name="T72" fmla="*/ 92 w 437"/>
                  <a:gd name="T73" fmla="*/ 88 h 330"/>
                  <a:gd name="T74" fmla="*/ 176 w 437"/>
                  <a:gd name="T75" fmla="*/ 104 h 330"/>
                  <a:gd name="T76" fmla="*/ 236 w 437"/>
                  <a:gd name="T77" fmla="*/ 85 h 330"/>
                  <a:gd name="T78" fmla="*/ 247 w 437"/>
                  <a:gd name="T79" fmla="*/ 133 h 330"/>
                  <a:gd name="T80" fmla="*/ 272 w 437"/>
                  <a:gd name="T81" fmla="*/ 133 h 330"/>
                  <a:gd name="T82" fmla="*/ 316 w 437"/>
                  <a:gd name="T83" fmla="*/ 144 h 330"/>
                  <a:gd name="T84" fmla="*/ 336 w 437"/>
                  <a:gd name="T85" fmla="*/ 200 h 330"/>
                  <a:gd name="T86" fmla="*/ 340 w 437"/>
                  <a:gd name="T87" fmla="*/ 227 h 330"/>
                  <a:gd name="T88" fmla="*/ 393 w 437"/>
                  <a:gd name="T89" fmla="*/ 213 h 330"/>
                  <a:gd name="T90" fmla="*/ 351 w 437"/>
                  <a:gd name="T91" fmla="*/ 186 h 330"/>
                  <a:gd name="T92" fmla="*/ 326 w 437"/>
                  <a:gd name="T93" fmla="*/ 146 h 330"/>
                  <a:gd name="T94" fmla="*/ 278 w 437"/>
                  <a:gd name="T95" fmla="*/ 96 h 330"/>
                  <a:gd name="T96" fmla="*/ 169 w 437"/>
                  <a:gd name="T97" fmla="*/ 81 h 330"/>
                  <a:gd name="T98" fmla="*/ 44 w 437"/>
                  <a:gd name="T99" fmla="*/ 140 h 330"/>
                  <a:gd name="T100" fmla="*/ 74 w 437"/>
                  <a:gd name="T101" fmla="*/ 255 h 330"/>
                  <a:gd name="T102" fmla="*/ 28 w 437"/>
                  <a:gd name="T103" fmla="*/ 277 h 330"/>
                  <a:gd name="T104" fmla="*/ 3 w 437"/>
                  <a:gd name="T105" fmla="*/ 186 h 330"/>
                  <a:gd name="T106" fmla="*/ 86 w 437"/>
                  <a:gd name="T107" fmla="*/ 37 h 330"/>
                  <a:gd name="T108" fmla="*/ 103 w 437"/>
                  <a:gd name="T109" fmla="*/ 60 h 330"/>
                  <a:gd name="T110" fmla="*/ 153 w 437"/>
                  <a:gd name="T111" fmla="*/ 8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437" h="330">
                    <a:moveTo>
                      <a:pt x="176" y="0"/>
                    </a:moveTo>
                    <a:lnTo>
                      <a:pt x="199" y="6"/>
                    </a:lnTo>
                    <a:lnTo>
                      <a:pt x="217" y="14"/>
                    </a:lnTo>
                    <a:lnTo>
                      <a:pt x="228" y="23"/>
                    </a:lnTo>
                    <a:lnTo>
                      <a:pt x="209" y="29"/>
                    </a:lnTo>
                    <a:lnTo>
                      <a:pt x="195" y="42"/>
                    </a:lnTo>
                    <a:lnTo>
                      <a:pt x="186" y="60"/>
                    </a:lnTo>
                    <a:lnTo>
                      <a:pt x="186" y="62"/>
                    </a:lnTo>
                    <a:lnTo>
                      <a:pt x="188" y="63"/>
                    </a:lnTo>
                    <a:lnTo>
                      <a:pt x="190" y="63"/>
                    </a:lnTo>
                    <a:lnTo>
                      <a:pt x="192" y="63"/>
                    </a:lnTo>
                    <a:lnTo>
                      <a:pt x="192" y="62"/>
                    </a:lnTo>
                    <a:lnTo>
                      <a:pt x="201" y="44"/>
                    </a:lnTo>
                    <a:lnTo>
                      <a:pt x="217" y="33"/>
                    </a:lnTo>
                    <a:lnTo>
                      <a:pt x="234" y="29"/>
                    </a:lnTo>
                    <a:lnTo>
                      <a:pt x="255" y="31"/>
                    </a:lnTo>
                    <a:lnTo>
                      <a:pt x="270" y="39"/>
                    </a:lnTo>
                    <a:lnTo>
                      <a:pt x="282" y="48"/>
                    </a:lnTo>
                    <a:lnTo>
                      <a:pt x="290" y="58"/>
                    </a:lnTo>
                    <a:lnTo>
                      <a:pt x="293" y="69"/>
                    </a:lnTo>
                    <a:lnTo>
                      <a:pt x="295" y="77"/>
                    </a:lnTo>
                    <a:lnTo>
                      <a:pt x="295" y="85"/>
                    </a:lnTo>
                    <a:lnTo>
                      <a:pt x="293" y="85"/>
                    </a:lnTo>
                    <a:lnTo>
                      <a:pt x="292" y="87"/>
                    </a:lnTo>
                    <a:lnTo>
                      <a:pt x="292" y="88"/>
                    </a:lnTo>
                    <a:lnTo>
                      <a:pt x="292" y="90"/>
                    </a:lnTo>
                    <a:lnTo>
                      <a:pt x="293" y="92"/>
                    </a:lnTo>
                    <a:lnTo>
                      <a:pt x="295" y="90"/>
                    </a:lnTo>
                    <a:lnTo>
                      <a:pt x="307" y="87"/>
                    </a:lnTo>
                    <a:lnTo>
                      <a:pt x="316" y="85"/>
                    </a:lnTo>
                    <a:lnTo>
                      <a:pt x="332" y="85"/>
                    </a:lnTo>
                    <a:lnTo>
                      <a:pt x="347" y="88"/>
                    </a:lnTo>
                    <a:lnTo>
                      <a:pt x="363" y="98"/>
                    </a:lnTo>
                    <a:lnTo>
                      <a:pt x="376" y="111"/>
                    </a:lnTo>
                    <a:lnTo>
                      <a:pt x="386" y="129"/>
                    </a:lnTo>
                    <a:lnTo>
                      <a:pt x="388" y="144"/>
                    </a:lnTo>
                    <a:lnTo>
                      <a:pt x="386" y="154"/>
                    </a:lnTo>
                    <a:lnTo>
                      <a:pt x="380" y="161"/>
                    </a:lnTo>
                    <a:lnTo>
                      <a:pt x="370" y="165"/>
                    </a:lnTo>
                    <a:lnTo>
                      <a:pt x="361" y="169"/>
                    </a:lnTo>
                    <a:lnTo>
                      <a:pt x="359" y="171"/>
                    </a:lnTo>
                    <a:lnTo>
                      <a:pt x="359" y="173"/>
                    </a:lnTo>
                    <a:lnTo>
                      <a:pt x="361" y="175"/>
                    </a:lnTo>
                    <a:lnTo>
                      <a:pt x="363" y="177"/>
                    </a:lnTo>
                    <a:lnTo>
                      <a:pt x="365" y="175"/>
                    </a:lnTo>
                    <a:lnTo>
                      <a:pt x="372" y="171"/>
                    </a:lnTo>
                    <a:lnTo>
                      <a:pt x="380" y="169"/>
                    </a:lnTo>
                    <a:lnTo>
                      <a:pt x="405" y="175"/>
                    </a:lnTo>
                    <a:lnTo>
                      <a:pt x="422" y="186"/>
                    </a:lnTo>
                    <a:lnTo>
                      <a:pt x="432" y="198"/>
                    </a:lnTo>
                    <a:lnTo>
                      <a:pt x="437" y="211"/>
                    </a:lnTo>
                    <a:lnTo>
                      <a:pt x="437" y="227"/>
                    </a:lnTo>
                    <a:lnTo>
                      <a:pt x="437" y="238"/>
                    </a:lnTo>
                    <a:lnTo>
                      <a:pt x="434" y="250"/>
                    </a:lnTo>
                    <a:lnTo>
                      <a:pt x="432" y="257"/>
                    </a:lnTo>
                    <a:lnTo>
                      <a:pt x="430" y="259"/>
                    </a:lnTo>
                    <a:lnTo>
                      <a:pt x="436" y="261"/>
                    </a:lnTo>
                    <a:lnTo>
                      <a:pt x="422" y="271"/>
                    </a:lnTo>
                    <a:lnTo>
                      <a:pt x="405" y="277"/>
                    </a:lnTo>
                    <a:lnTo>
                      <a:pt x="388" y="278"/>
                    </a:lnTo>
                    <a:lnTo>
                      <a:pt x="370" y="275"/>
                    </a:lnTo>
                    <a:lnTo>
                      <a:pt x="366" y="261"/>
                    </a:lnTo>
                    <a:lnTo>
                      <a:pt x="359" y="246"/>
                    </a:lnTo>
                    <a:lnTo>
                      <a:pt x="357" y="244"/>
                    </a:lnTo>
                    <a:lnTo>
                      <a:pt x="355" y="244"/>
                    </a:lnTo>
                    <a:lnTo>
                      <a:pt x="353" y="246"/>
                    </a:lnTo>
                    <a:lnTo>
                      <a:pt x="351" y="248"/>
                    </a:lnTo>
                    <a:lnTo>
                      <a:pt x="353" y="250"/>
                    </a:lnTo>
                    <a:lnTo>
                      <a:pt x="361" y="265"/>
                    </a:lnTo>
                    <a:lnTo>
                      <a:pt x="366" y="282"/>
                    </a:lnTo>
                    <a:lnTo>
                      <a:pt x="366" y="298"/>
                    </a:lnTo>
                    <a:lnTo>
                      <a:pt x="361" y="313"/>
                    </a:lnTo>
                    <a:lnTo>
                      <a:pt x="347" y="325"/>
                    </a:lnTo>
                    <a:lnTo>
                      <a:pt x="328" y="325"/>
                    </a:lnTo>
                    <a:lnTo>
                      <a:pt x="309" y="328"/>
                    </a:lnTo>
                    <a:lnTo>
                      <a:pt x="307" y="328"/>
                    </a:lnTo>
                    <a:lnTo>
                      <a:pt x="305" y="326"/>
                    </a:lnTo>
                    <a:lnTo>
                      <a:pt x="293" y="328"/>
                    </a:lnTo>
                    <a:lnTo>
                      <a:pt x="282" y="330"/>
                    </a:lnTo>
                    <a:lnTo>
                      <a:pt x="288" y="328"/>
                    </a:lnTo>
                    <a:lnTo>
                      <a:pt x="293" y="325"/>
                    </a:lnTo>
                    <a:lnTo>
                      <a:pt x="309" y="313"/>
                    </a:lnTo>
                    <a:lnTo>
                      <a:pt x="316" y="294"/>
                    </a:lnTo>
                    <a:lnTo>
                      <a:pt x="318" y="275"/>
                    </a:lnTo>
                    <a:lnTo>
                      <a:pt x="313" y="255"/>
                    </a:lnTo>
                    <a:lnTo>
                      <a:pt x="303" y="242"/>
                    </a:lnTo>
                    <a:lnTo>
                      <a:pt x="290" y="232"/>
                    </a:lnTo>
                    <a:lnTo>
                      <a:pt x="274" y="227"/>
                    </a:lnTo>
                    <a:lnTo>
                      <a:pt x="274" y="227"/>
                    </a:lnTo>
                    <a:lnTo>
                      <a:pt x="261" y="217"/>
                    </a:lnTo>
                    <a:lnTo>
                      <a:pt x="253" y="206"/>
                    </a:lnTo>
                    <a:lnTo>
                      <a:pt x="249" y="190"/>
                    </a:lnTo>
                    <a:lnTo>
                      <a:pt x="247" y="188"/>
                    </a:lnTo>
                    <a:lnTo>
                      <a:pt x="245" y="188"/>
                    </a:lnTo>
                    <a:lnTo>
                      <a:pt x="244" y="188"/>
                    </a:lnTo>
                    <a:lnTo>
                      <a:pt x="242" y="188"/>
                    </a:lnTo>
                    <a:lnTo>
                      <a:pt x="242" y="190"/>
                    </a:lnTo>
                    <a:lnTo>
                      <a:pt x="247" y="211"/>
                    </a:lnTo>
                    <a:lnTo>
                      <a:pt x="261" y="227"/>
                    </a:lnTo>
                    <a:lnTo>
                      <a:pt x="249" y="229"/>
                    </a:lnTo>
                    <a:lnTo>
                      <a:pt x="238" y="232"/>
                    </a:lnTo>
                    <a:lnTo>
                      <a:pt x="236" y="234"/>
                    </a:lnTo>
                    <a:lnTo>
                      <a:pt x="236" y="236"/>
                    </a:lnTo>
                    <a:lnTo>
                      <a:pt x="236" y="236"/>
                    </a:lnTo>
                    <a:lnTo>
                      <a:pt x="238" y="238"/>
                    </a:lnTo>
                    <a:lnTo>
                      <a:pt x="240" y="238"/>
                    </a:lnTo>
                    <a:lnTo>
                      <a:pt x="263" y="232"/>
                    </a:lnTo>
                    <a:lnTo>
                      <a:pt x="282" y="236"/>
                    </a:lnTo>
                    <a:lnTo>
                      <a:pt x="299" y="248"/>
                    </a:lnTo>
                    <a:lnTo>
                      <a:pt x="311" y="267"/>
                    </a:lnTo>
                    <a:lnTo>
                      <a:pt x="313" y="288"/>
                    </a:lnTo>
                    <a:lnTo>
                      <a:pt x="305" y="305"/>
                    </a:lnTo>
                    <a:lnTo>
                      <a:pt x="290" y="319"/>
                    </a:lnTo>
                    <a:lnTo>
                      <a:pt x="276" y="325"/>
                    </a:lnTo>
                    <a:lnTo>
                      <a:pt x="259" y="325"/>
                    </a:lnTo>
                    <a:lnTo>
                      <a:pt x="244" y="321"/>
                    </a:lnTo>
                    <a:lnTo>
                      <a:pt x="249" y="302"/>
                    </a:lnTo>
                    <a:lnTo>
                      <a:pt x="245" y="278"/>
                    </a:lnTo>
                    <a:lnTo>
                      <a:pt x="238" y="263"/>
                    </a:lnTo>
                    <a:lnTo>
                      <a:pt x="226" y="254"/>
                    </a:lnTo>
                    <a:lnTo>
                      <a:pt x="211" y="248"/>
                    </a:lnTo>
                    <a:lnTo>
                      <a:pt x="194" y="248"/>
                    </a:lnTo>
                    <a:lnTo>
                      <a:pt x="176" y="252"/>
                    </a:lnTo>
                    <a:lnTo>
                      <a:pt x="161" y="259"/>
                    </a:lnTo>
                    <a:lnTo>
                      <a:pt x="149" y="271"/>
                    </a:lnTo>
                    <a:lnTo>
                      <a:pt x="140" y="286"/>
                    </a:lnTo>
                    <a:lnTo>
                      <a:pt x="134" y="282"/>
                    </a:lnTo>
                    <a:lnTo>
                      <a:pt x="126" y="280"/>
                    </a:lnTo>
                    <a:lnTo>
                      <a:pt x="138" y="269"/>
                    </a:lnTo>
                    <a:lnTo>
                      <a:pt x="146" y="254"/>
                    </a:lnTo>
                    <a:lnTo>
                      <a:pt x="149" y="238"/>
                    </a:lnTo>
                    <a:lnTo>
                      <a:pt x="149" y="229"/>
                    </a:lnTo>
                    <a:lnTo>
                      <a:pt x="149" y="221"/>
                    </a:lnTo>
                    <a:lnTo>
                      <a:pt x="147" y="213"/>
                    </a:lnTo>
                    <a:lnTo>
                      <a:pt x="140" y="200"/>
                    </a:lnTo>
                    <a:lnTo>
                      <a:pt x="132" y="188"/>
                    </a:lnTo>
                    <a:lnTo>
                      <a:pt x="128" y="175"/>
                    </a:lnTo>
                    <a:lnTo>
                      <a:pt x="128" y="173"/>
                    </a:lnTo>
                    <a:lnTo>
                      <a:pt x="128" y="173"/>
                    </a:lnTo>
                    <a:lnTo>
                      <a:pt x="132" y="158"/>
                    </a:lnTo>
                    <a:lnTo>
                      <a:pt x="138" y="144"/>
                    </a:lnTo>
                    <a:lnTo>
                      <a:pt x="147" y="133"/>
                    </a:lnTo>
                    <a:lnTo>
                      <a:pt x="161" y="127"/>
                    </a:lnTo>
                    <a:lnTo>
                      <a:pt x="176" y="125"/>
                    </a:lnTo>
                    <a:lnTo>
                      <a:pt x="192" y="129"/>
                    </a:lnTo>
                    <a:lnTo>
                      <a:pt x="205" y="136"/>
                    </a:lnTo>
                    <a:lnTo>
                      <a:pt x="215" y="148"/>
                    </a:lnTo>
                    <a:lnTo>
                      <a:pt x="219" y="163"/>
                    </a:lnTo>
                    <a:lnTo>
                      <a:pt x="217" y="177"/>
                    </a:lnTo>
                    <a:lnTo>
                      <a:pt x="211" y="194"/>
                    </a:lnTo>
                    <a:lnTo>
                      <a:pt x="199" y="211"/>
                    </a:lnTo>
                    <a:lnTo>
                      <a:pt x="199" y="213"/>
                    </a:lnTo>
                    <a:lnTo>
                      <a:pt x="199" y="215"/>
                    </a:lnTo>
                    <a:lnTo>
                      <a:pt x="203" y="217"/>
                    </a:lnTo>
                    <a:lnTo>
                      <a:pt x="205" y="215"/>
                    </a:lnTo>
                    <a:lnTo>
                      <a:pt x="219" y="196"/>
                    </a:lnTo>
                    <a:lnTo>
                      <a:pt x="224" y="173"/>
                    </a:lnTo>
                    <a:lnTo>
                      <a:pt x="226" y="167"/>
                    </a:lnTo>
                    <a:lnTo>
                      <a:pt x="240" y="175"/>
                    </a:lnTo>
                    <a:lnTo>
                      <a:pt x="255" y="179"/>
                    </a:lnTo>
                    <a:lnTo>
                      <a:pt x="272" y="179"/>
                    </a:lnTo>
                    <a:lnTo>
                      <a:pt x="290" y="177"/>
                    </a:lnTo>
                    <a:lnTo>
                      <a:pt x="290" y="175"/>
                    </a:lnTo>
                    <a:lnTo>
                      <a:pt x="292" y="173"/>
                    </a:lnTo>
                    <a:lnTo>
                      <a:pt x="290" y="171"/>
                    </a:lnTo>
                    <a:lnTo>
                      <a:pt x="290" y="169"/>
                    </a:lnTo>
                    <a:lnTo>
                      <a:pt x="288" y="169"/>
                    </a:lnTo>
                    <a:lnTo>
                      <a:pt x="272" y="173"/>
                    </a:lnTo>
                    <a:lnTo>
                      <a:pt x="259" y="173"/>
                    </a:lnTo>
                    <a:lnTo>
                      <a:pt x="245" y="171"/>
                    </a:lnTo>
                    <a:lnTo>
                      <a:pt x="232" y="163"/>
                    </a:lnTo>
                    <a:lnTo>
                      <a:pt x="224" y="152"/>
                    </a:lnTo>
                    <a:lnTo>
                      <a:pt x="222" y="152"/>
                    </a:lnTo>
                    <a:lnTo>
                      <a:pt x="220" y="144"/>
                    </a:lnTo>
                    <a:lnTo>
                      <a:pt x="215" y="136"/>
                    </a:lnTo>
                    <a:lnTo>
                      <a:pt x="211" y="131"/>
                    </a:lnTo>
                    <a:lnTo>
                      <a:pt x="203" y="125"/>
                    </a:lnTo>
                    <a:lnTo>
                      <a:pt x="195" y="123"/>
                    </a:lnTo>
                    <a:lnTo>
                      <a:pt x="174" y="119"/>
                    </a:lnTo>
                    <a:lnTo>
                      <a:pt x="155" y="121"/>
                    </a:lnTo>
                    <a:lnTo>
                      <a:pt x="140" y="129"/>
                    </a:lnTo>
                    <a:lnTo>
                      <a:pt x="130" y="142"/>
                    </a:lnTo>
                    <a:lnTo>
                      <a:pt x="124" y="158"/>
                    </a:lnTo>
                    <a:lnTo>
                      <a:pt x="115" y="146"/>
                    </a:lnTo>
                    <a:lnTo>
                      <a:pt x="99" y="142"/>
                    </a:lnTo>
                    <a:lnTo>
                      <a:pt x="84" y="144"/>
                    </a:lnTo>
                    <a:lnTo>
                      <a:pt x="69" y="150"/>
                    </a:lnTo>
                    <a:lnTo>
                      <a:pt x="67" y="150"/>
                    </a:lnTo>
                    <a:lnTo>
                      <a:pt x="67" y="152"/>
                    </a:lnTo>
                    <a:lnTo>
                      <a:pt x="69" y="154"/>
                    </a:lnTo>
                    <a:lnTo>
                      <a:pt x="69" y="156"/>
                    </a:lnTo>
                    <a:lnTo>
                      <a:pt x="73" y="156"/>
                    </a:lnTo>
                    <a:lnTo>
                      <a:pt x="86" y="150"/>
                    </a:lnTo>
                    <a:lnTo>
                      <a:pt x="99" y="148"/>
                    </a:lnTo>
                    <a:lnTo>
                      <a:pt x="111" y="154"/>
                    </a:lnTo>
                    <a:lnTo>
                      <a:pt x="119" y="163"/>
                    </a:lnTo>
                    <a:lnTo>
                      <a:pt x="123" y="179"/>
                    </a:lnTo>
                    <a:lnTo>
                      <a:pt x="126" y="190"/>
                    </a:lnTo>
                    <a:lnTo>
                      <a:pt x="132" y="202"/>
                    </a:lnTo>
                    <a:lnTo>
                      <a:pt x="140" y="213"/>
                    </a:lnTo>
                    <a:lnTo>
                      <a:pt x="144" y="225"/>
                    </a:lnTo>
                    <a:lnTo>
                      <a:pt x="142" y="240"/>
                    </a:lnTo>
                    <a:lnTo>
                      <a:pt x="138" y="255"/>
                    </a:lnTo>
                    <a:lnTo>
                      <a:pt x="130" y="269"/>
                    </a:lnTo>
                    <a:lnTo>
                      <a:pt x="117" y="278"/>
                    </a:lnTo>
                    <a:lnTo>
                      <a:pt x="115" y="280"/>
                    </a:lnTo>
                    <a:lnTo>
                      <a:pt x="98" y="282"/>
                    </a:lnTo>
                    <a:lnTo>
                      <a:pt x="80" y="288"/>
                    </a:lnTo>
                    <a:lnTo>
                      <a:pt x="69" y="302"/>
                    </a:lnTo>
                    <a:lnTo>
                      <a:pt x="57" y="298"/>
                    </a:lnTo>
                    <a:lnTo>
                      <a:pt x="65" y="290"/>
                    </a:lnTo>
                    <a:lnTo>
                      <a:pt x="73" y="282"/>
                    </a:lnTo>
                    <a:lnTo>
                      <a:pt x="78" y="271"/>
                    </a:lnTo>
                    <a:lnTo>
                      <a:pt x="84" y="252"/>
                    </a:lnTo>
                    <a:lnTo>
                      <a:pt x="80" y="232"/>
                    </a:lnTo>
                    <a:lnTo>
                      <a:pt x="73" y="213"/>
                    </a:lnTo>
                    <a:lnTo>
                      <a:pt x="63" y="196"/>
                    </a:lnTo>
                    <a:lnTo>
                      <a:pt x="53" y="171"/>
                    </a:lnTo>
                    <a:lnTo>
                      <a:pt x="50" y="148"/>
                    </a:lnTo>
                    <a:lnTo>
                      <a:pt x="57" y="125"/>
                    </a:lnTo>
                    <a:lnTo>
                      <a:pt x="71" y="104"/>
                    </a:lnTo>
                    <a:lnTo>
                      <a:pt x="92" y="88"/>
                    </a:lnTo>
                    <a:lnTo>
                      <a:pt x="115" y="81"/>
                    </a:lnTo>
                    <a:lnTo>
                      <a:pt x="138" y="79"/>
                    </a:lnTo>
                    <a:lnTo>
                      <a:pt x="161" y="85"/>
                    </a:lnTo>
                    <a:lnTo>
                      <a:pt x="184" y="96"/>
                    </a:lnTo>
                    <a:lnTo>
                      <a:pt x="176" y="102"/>
                    </a:lnTo>
                    <a:lnTo>
                      <a:pt x="176" y="104"/>
                    </a:lnTo>
                    <a:lnTo>
                      <a:pt x="176" y="108"/>
                    </a:lnTo>
                    <a:lnTo>
                      <a:pt x="178" y="108"/>
                    </a:lnTo>
                    <a:lnTo>
                      <a:pt x="182" y="108"/>
                    </a:lnTo>
                    <a:lnTo>
                      <a:pt x="199" y="96"/>
                    </a:lnTo>
                    <a:lnTo>
                      <a:pt x="217" y="87"/>
                    </a:lnTo>
                    <a:lnTo>
                      <a:pt x="236" y="85"/>
                    </a:lnTo>
                    <a:lnTo>
                      <a:pt x="253" y="88"/>
                    </a:lnTo>
                    <a:lnTo>
                      <a:pt x="268" y="98"/>
                    </a:lnTo>
                    <a:lnTo>
                      <a:pt x="280" y="110"/>
                    </a:lnTo>
                    <a:lnTo>
                      <a:pt x="292" y="127"/>
                    </a:lnTo>
                    <a:lnTo>
                      <a:pt x="268" y="127"/>
                    </a:lnTo>
                    <a:lnTo>
                      <a:pt x="247" y="133"/>
                    </a:lnTo>
                    <a:lnTo>
                      <a:pt x="245" y="135"/>
                    </a:lnTo>
                    <a:lnTo>
                      <a:pt x="245" y="136"/>
                    </a:lnTo>
                    <a:lnTo>
                      <a:pt x="247" y="138"/>
                    </a:lnTo>
                    <a:lnTo>
                      <a:pt x="249" y="138"/>
                    </a:lnTo>
                    <a:lnTo>
                      <a:pt x="251" y="138"/>
                    </a:lnTo>
                    <a:lnTo>
                      <a:pt x="272" y="133"/>
                    </a:lnTo>
                    <a:lnTo>
                      <a:pt x="295" y="135"/>
                    </a:lnTo>
                    <a:lnTo>
                      <a:pt x="297" y="136"/>
                    </a:lnTo>
                    <a:lnTo>
                      <a:pt x="299" y="135"/>
                    </a:lnTo>
                    <a:lnTo>
                      <a:pt x="301" y="136"/>
                    </a:lnTo>
                    <a:lnTo>
                      <a:pt x="309" y="140"/>
                    </a:lnTo>
                    <a:lnTo>
                      <a:pt x="316" y="144"/>
                    </a:lnTo>
                    <a:lnTo>
                      <a:pt x="322" y="150"/>
                    </a:lnTo>
                    <a:lnTo>
                      <a:pt x="326" y="156"/>
                    </a:lnTo>
                    <a:lnTo>
                      <a:pt x="330" y="163"/>
                    </a:lnTo>
                    <a:lnTo>
                      <a:pt x="330" y="165"/>
                    </a:lnTo>
                    <a:lnTo>
                      <a:pt x="332" y="171"/>
                    </a:lnTo>
                    <a:lnTo>
                      <a:pt x="336" y="200"/>
                    </a:lnTo>
                    <a:lnTo>
                      <a:pt x="332" y="225"/>
                    </a:lnTo>
                    <a:lnTo>
                      <a:pt x="334" y="227"/>
                    </a:lnTo>
                    <a:lnTo>
                      <a:pt x="334" y="229"/>
                    </a:lnTo>
                    <a:lnTo>
                      <a:pt x="336" y="229"/>
                    </a:lnTo>
                    <a:lnTo>
                      <a:pt x="338" y="229"/>
                    </a:lnTo>
                    <a:lnTo>
                      <a:pt x="340" y="227"/>
                    </a:lnTo>
                    <a:lnTo>
                      <a:pt x="341" y="207"/>
                    </a:lnTo>
                    <a:lnTo>
                      <a:pt x="341" y="188"/>
                    </a:lnTo>
                    <a:lnTo>
                      <a:pt x="355" y="200"/>
                    </a:lnTo>
                    <a:lnTo>
                      <a:pt x="372" y="209"/>
                    </a:lnTo>
                    <a:lnTo>
                      <a:pt x="391" y="213"/>
                    </a:lnTo>
                    <a:lnTo>
                      <a:pt x="393" y="213"/>
                    </a:lnTo>
                    <a:lnTo>
                      <a:pt x="395" y="211"/>
                    </a:lnTo>
                    <a:lnTo>
                      <a:pt x="395" y="209"/>
                    </a:lnTo>
                    <a:lnTo>
                      <a:pt x="393" y="207"/>
                    </a:lnTo>
                    <a:lnTo>
                      <a:pt x="391" y="207"/>
                    </a:lnTo>
                    <a:lnTo>
                      <a:pt x="370" y="200"/>
                    </a:lnTo>
                    <a:lnTo>
                      <a:pt x="351" y="186"/>
                    </a:lnTo>
                    <a:lnTo>
                      <a:pt x="338" y="169"/>
                    </a:lnTo>
                    <a:lnTo>
                      <a:pt x="338" y="165"/>
                    </a:lnTo>
                    <a:lnTo>
                      <a:pt x="336" y="163"/>
                    </a:lnTo>
                    <a:lnTo>
                      <a:pt x="336" y="161"/>
                    </a:lnTo>
                    <a:lnTo>
                      <a:pt x="332" y="154"/>
                    </a:lnTo>
                    <a:lnTo>
                      <a:pt x="326" y="146"/>
                    </a:lnTo>
                    <a:lnTo>
                      <a:pt x="318" y="138"/>
                    </a:lnTo>
                    <a:lnTo>
                      <a:pt x="311" y="133"/>
                    </a:lnTo>
                    <a:lnTo>
                      <a:pt x="305" y="131"/>
                    </a:lnTo>
                    <a:lnTo>
                      <a:pt x="299" y="129"/>
                    </a:lnTo>
                    <a:lnTo>
                      <a:pt x="290" y="111"/>
                    </a:lnTo>
                    <a:lnTo>
                      <a:pt x="278" y="96"/>
                    </a:lnTo>
                    <a:lnTo>
                      <a:pt x="265" y="87"/>
                    </a:lnTo>
                    <a:lnTo>
                      <a:pt x="247" y="79"/>
                    </a:lnTo>
                    <a:lnTo>
                      <a:pt x="228" y="79"/>
                    </a:lnTo>
                    <a:lnTo>
                      <a:pt x="209" y="83"/>
                    </a:lnTo>
                    <a:lnTo>
                      <a:pt x="190" y="92"/>
                    </a:lnTo>
                    <a:lnTo>
                      <a:pt x="169" y="81"/>
                    </a:lnTo>
                    <a:lnTo>
                      <a:pt x="146" y="73"/>
                    </a:lnTo>
                    <a:lnTo>
                      <a:pt x="123" y="71"/>
                    </a:lnTo>
                    <a:lnTo>
                      <a:pt x="98" y="77"/>
                    </a:lnTo>
                    <a:lnTo>
                      <a:pt x="74" y="92"/>
                    </a:lnTo>
                    <a:lnTo>
                      <a:pt x="55" y="113"/>
                    </a:lnTo>
                    <a:lnTo>
                      <a:pt x="44" y="140"/>
                    </a:lnTo>
                    <a:lnTo>
                      <a:pt x="42" y="161"/>
                    </a:lnTo>
                    <a:lnTo>
                      <a:pt x="50" y="181"/>
                    </a:lnTo>
                    <a:lnTo>
                      <a:pt x="57" y="200"/>
                    </a:lnTo>
                    <a:lnTo>
                      <a:pt x="69" y="219"/>
                    </a:lnTo>
                    <a:lnTo>
                      <a:pt x="74" y="236"/>
                    </a:lnTo>
                    <a:lnTo>
                      <a:pt x="74" y="255"/>
                    </a:lnTo>
                    <a:lnTo>
                      <a:pt x="71" y="271"/>
                    </a:lnTo>
                    <a:lnTo>
                      <a:pt x="61" y="286"/>
                    </a:lnTo>
                    <a:lnTo>
                      <a:pt x="46" y="296"/>
                    </a:lnTo>
                    <a:lnTo>
                      <a:pt x="30" y="298"/>
                    </a:lnTo>
                    <a:lnTo>
                      <a:pt x="25" y="298"/>
                    </a:lnTo>
                    <a:lnTo>
                      <a:pt x="28" y="277"/>
                    </a:lnTo>
                    <a:lnTo>
                      <a:pt x="28" y="255"/>
                    </a:lnTo>
                    <a:lnTo>
                      <a:pt x="26" y="246"/>
                    </a:lnTo>
                    <a:lnTo>
                      <a:pt x="23" y="234"/>
                    </a:lnTo>
                    <a:lnTo>
                      <a:pt x="17" y="227"/>
                    </a:lnTo>
                    <a:lnTo>
                      <a:pt x="17" y="225"/>
                    </a:lnTo>
                    <a:lnTo>
                      <a:pt x="3" y="186"/>
                    </a:lnTo>
                    <a:lnTo>
                      <a:pt x="0" y="148"/>
                    </a:lnTo>
                    <a:lnTo>
                      <a:pt x="7" y="110"/>
                    </a:lnTo>
                    <a:lnTo>
                      <a:pt x="21" y="85"/>
                    </a:lnTo>
                    <a:lnTo>
                      <a:pt x="38" y="63"/>
                    </a:lnTo>
                    <a:lnTo>
                      <a:pt x="61" y="48"/>
                    </a:lnTo>
                    <a:lnTo>
                      <a:pt x="86" y="37"/>
                    </a:lnTo>
                    <a:lnTo>
                      <a:pt x="113" y="31"/>
                    </a:lnTo>
                    <a:lnTo>
                      <a:pt x="107" y="39"/>
                    </a:lnTo>
                    <a:lnTo>
                      <a:pt x="103" y="46"/>
                    </a:lnTo>
                    <a:lnTo>
                      <a:pt x="101" y="56"/>
                    </a:lnTo>
                    <a:lnTo>
                      <a:pt x="101" y="58"/>
                    </a:lnTo>
                    <a:lnTo>
                      <a:pt x="103" y="60"/>
                    </a:lnTo>
                    <a:lnTo>
                      <a:pt x="105" y="60"/>
                    </a:lnTo>
                    <a:lnTo>
                      <a:pt x="107" y="60"/>
                    </a:lnTo>
                    <a:lnTo>
                      <a:pt x="107" y="58"/>
                    </a:lnTo>
                    <a:lnTo>
                      <a:pt x="117" y="35"/>
                    </a:lnTo>
                    <a:lnTo>
                      <a:pt x="134" y="19"/>
                    </a:lnTo>
                    <a:lnTo>
                      <a:pt x="153" y="8"/>
                    </a:lnTo>
                    <a:lnTo>
                      <a:pt x="17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8" name="Freeform 27"/>
              <p:cNvSpPr>
                <a:spLocks noEditPoints="1"/>
              </p:cNvSpPr>
              <p:nvPr/>
            </p:nvSpPr>
            <p:spPr bwMode="auto">
              <a:xfrm>
                <a:off x="1854200" y="3775075"/>
                <a:ext cx="865188" cy="661988"/>
              </a:xfrm>
              <a:custGeom>
                <a:avLst/>
                <a:gdLst>
                  <a:gd name="T0" fmla="*/ 199 w 545"/>
                  <a:gd name="T1" fmla="*/ 162 h 417"/>
                  <a:gd name="T2" fmla="*/ 119 w 545"/>
                  <a:gd name="T3" fmla="*/ 231 h 417"/>
                  <a:gd name="T4" fmla="*/ 186 w 545"/>
                  <a:gd name="T5" fmla="*/ 194 h 417"/>
                  <a:gd name="T6" fmla="*/ 201 w 545"/>
                  <a:gd name="T7" fmla="*/ 173 h 417"/>
                  <a:gd name="T8" fmla="*/ 299 w 545"/>
                  <a:gd name="T9" fmla="*/ 166 h 417"/>
                  <a:gd name="T10" fmla="*/ 301 w 545"/>
                  <a:gd name="T11" fmla="*/ 127 h 417"/>
                  <a:gd name="T12" fmla="*/ 284 w 545"/>
                  <a:gd name="T13" fmla="*/ 129 h 417"/>
                  <a:gd name="T14" fmla="*/ 215 w 545"/>
                  <a:gd name="T15" fmla="*/ 142 h 417"/>
                  <a:gd name="T16" fmla="*/ 397 w 545"/>
                  <a:gd name="T17" fmla="*/ 18 h 417"/>
                  <a:gd name="T18" fmla="*/ 303 w 545"/>
                  <a:gd name="T19" fmla="*/ 68 h 417"/>
                  <a:gd name="T20" fmla="*/ 184 w 545"/>
                  <a:gd name="T21" fmla="*/ 77 h 417"/>
                  <a:gd name="T22" fmla="*/ 94 w 545"/>
                  <a:gd name="T23" fmla="*/ 185 h 417"/>
                  <a:gd name="T24" fmla="*/ 165 w 545"/>
                  <a:gd name="T25" fmla="*/ 281 h 417"/>
                  <a:gd name="T26" fmla="*/ 174 w 545"/>
                  <a:gd name="T27" fmla="*/ 288 h 417"/>
                  <a:gd name="T28" fmla="*/ 186 w 545"/>
                  <a:gd name="T29" fmla="*/ 248 h 417"/>
                  <a:gd name="T30" fmla="*/ 92 w 545"/>
                  <a:gd name="T31" fmla="*/ 214 h 417"/>
                  <a:gd name="T32" fmla="*/ 186 w 545"/>
                  <a:gd name="T33" fmla="*/ 87 h 417"/>
                  <a:gd name="T34" fmla="*/ 317 w 545"/>
                  <a:gd name="T35" fmla="*/ 66 h 417"/>
                  <a:gd name="T36" fmla="*/ 378 w 545"/>
                  <a:gd name="T37" fmla="*/ 96 h 417"/>
                  <a:gd name="T38" fmla="*/ 399 w 545"/>
                  <a:gd name="T39" fmla="*/ 25 h 417"/>
                  <a:gd name="T40" fmla="*/ 445 w 545"/>
                  <a:gd name="T41" fmla="*/ 50 h 417"/>
                  <a:gd name="T42" fmla="*/ 480 w 545"/>
                  <a:gd name="T43" fmla="*/ 14 h 417"/>
                  <a:gd name="T44" fmla="*/ 509 w 545"/>
                  <a:gd name="T45" fmla="*/ 54 h 417"/>
                  <a:gd name="T46" fmla="*/ 363 w 545"/>
                  <a:gd name="T47" fmla="*/ 100 h 417"/>
                  <a:gd name="T48" fmla="*/ 382 w 545"/>
                  <a:gd name="T49" fmla="*/ 181 h 417"/>
                  <a:gd name="T50" fmla="*/ 351 w 545"/>
                  <a:gd name="T51" fmla="*/ 225 h 417"/>
                  <a:gd name="T52" fmla="*/ 390 w 545"/>
                  <a:gd name="T53" fmla="*/ 352 h 417"/>
                  <a:gd name="T54" fmla="*/ 363 w 545"/>
                  <a:gd name="T55" fmla="*/ 256 h 417"/>
                  <a:gd name="T56" fmla="*/ 315 w 545"/>
                  <a:gd name="T57" fmla="*/ 229 h 417"/>
                  <a:gd name="T58" fmla="*/ 351 w 545"/>
                  <a:gd name="T59" fmla="*/ 190 h 417"/>
                  <a:gd name="T60" fmla="*/ 345 w 545"/>
                  <a:gd name="T61" fmla="*/ 93 h 417"/>
                  <a:gd name="T62" fmla="*/ 313 w 545"/>
                  <a:gd name="T63" fmla="*/ 215 h 417"/>
                  <a:gd name="T64" fmla="*/ 192 w 545"/>
                  <a:gd name="T65" fmla="*/ 290 h 417"/>
                  <a:gd name="T66" fmla="*/ 96 w 545"/>
                  <a:gd name="T67" fmla="*/ 271 h 417"/>
                  <a:gd name="T68" fmla="*/ 61 w 545"/>
                  <a:gd name="T69" fmla="*/ 321 h 417"/>
                  <a:gd name="T70" fmla="*/ 113 w 545"/>
                  <a:gd name="T71" fmla="*/ 327 h 417"/>
                  <a:gd name="T72" fmla="*/ 215 w 545"/>
                  <a:gd name="T73" fmla="*/ 340 h 417"/>
                  <a:gd name="T74" fmla="*/ 242 w 545"/>
                  <a:gd name="T75" fmla="*/ 229 h 417"/>
                  <a:gd name="T76" fmla="*/ 317 w 545"/>
                  <a:gd name="T77" fmla="*/ 319 h 417"/>
                  <a:gd name="T78" fmla="*/ 299 w 545"/>
                  <a:gd name="T79" fmla="*/ 356 h 417"/>
                  <a:gd name="T80" fmla="*/ 303 w 545"/>
                  <a:gd name="T81" fmla="*/ 283 h 417"/>
                  <a:gd name="T82" fmla="*/ 280 w 545"/>
                  <a:gd name="T83" fmla="*/ 262 h 417"/>
                  <a:gd name="T84" fmla="*/ 251 w 545"/>
                  <a:gd name="T85" fmla="*/ 285 h 417"/>
                  <a:gd name="T86" fmla="*/ 257 w 545"/>
                  <a:gd name="T87" fmla="*/ 296 h 417"/>
                  <a:gd name="T88" fmla="*/ 261 w 545"/>
                  <a:gd name="T89" fmla="*/ 388 h 417"/>
                  <a:gd name="T90" fmla="*/ 255 w 545"/>
                  <a:gd name="T91" fmla="*/ 394 h 417"/>
                  <a:gd name="T92" fmla="*/ 176 w 545"/>
                  <a:gd name="T93" fmla="*/ 373 h 417"/>
                  <a:gd name="T94" fmla="*/ 165 w 545"/>
                  <a:gd name="T95" fmla="*/ 352 h 417"/>
                  <a:gd name="T96" fmla="*/ 69 w 545"/>
                  <a:gd name="T97" fmla="*/ 402 h 417"/>
                  <a:gd name="T98" fmla="*/ 107 w 545"/>
                  <a:gd name="T99" fmla="*/ 352 h 417"/>
                  <a:gd name="T100" fmla="*/ 0 w 545"/>
                  <a:gd name="T101" fmla="*/ 302 h 417"/>
                  <a:gd name="T102" fmla="*/ 44 w 545"/>
                  <a:gd name="T103" fmla="*/ 300 h 417"/>
                  <a:gd name="T104" fmla="*/ 52 w 545"/>
                  <a:gd name="T105" fmla="*/ 260 h 417"/>
                  <a:gd name="T106" fmla="*/ 13 w 545"/>
                  <a:gd name="T107" fmla="*/ 185 h 417"/>
                  <a:gd name="T108" fmla="*/ 77 w 545"/>
                  <a:gd name="T109" fmla="*/ 169 h 417"/>
                  <a:gd name="T110" fmla="*/ 125 w 545"/>
                  <a:gd name="T111" fmla="*/ 68 h 417"/>
                  <a:gd name="T112" fmla="*/ 134 w 545"/>
                  <a:gd name="T113" fmla="*/ 98 h 417"/>
                  <a:gd name="T114" fmla="*/ 259 w 545"/>
                  <a:gd name="T115" fmla="*/ 43 h 417"/>
                  <a:gd name="T116" fmla="*/ 269 w 545"/>
                  <a:gd name="T117" fmla="*/ 35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545" h="417">
                    <a:moveTo>
                      <a:pt x="196" y="102"/>
                    </a:moveTo>
                    <a:lnTo>
                      <a:pt x="192" y="102"/>
                    </a:lnTo>
                    <a:lnTo>
                      <a:pt x="192" y="106"/>
                    </a:lnTo>
                    <a:lnTo>
                      <a:pt x="192" y="108"/>
                    </a:lnTo>
                    <a:lnTo>
                      <a:pt x="198" y="114"/>
                    </a:lnTo>
                    <a:lnTo>
                      <a:pt x="203" y="121"/>
                    </a:lnTo>
                    <a:lnTo>
                      <a:pt x="207" y="131"/>
                    </a:lnTo>
                    <a:lnTo>
                      <a:pt x="207" y="148"/>
                    </a:lnTo>
                    <a:lnTo>
                      <a:pt x="199" y="162"/>
                    </a:lnTo>
                    <a:lnTo>
                      <a:pt x="188" y="175"/>
                    </a:lnTo>
                    <a:lnTo>
                      <a:pt x="173" y="185"/>
                    </a:lnTo>
                    <a:lnTo>
                      <a:pt x="163" y="185"/>
                    </a:lnTo>
                    <a:lnTo>
                      <a:pt x="153" y="187"/>
                    </a:lnTo>
                    <a:lnTo>
                      <a:pt x="144" y="190"/>
                    </a:lnTo>
                    <a:lnTo>
                      <a:pt x="128" y="206"/>
                    </a:lnTo>
                    <a:lnTo>
                      <a:pt x="117" y="227"/>
                    </a:lnTo>
                    <a:lnTo>
                      <a:pt x="117" y="229"/>
                    </a:lnTo>
                    <a:lnTo>
                      <a:pt x="119" y="231"/>
                    </a:lnTo>
                    <a:lnTo>
                      <a:pt x="121" y="231"/>
                    </a:lnTo>
                    <a:lnTo>
                      <a:pt x="123" y="231"/>
                    </a:lnTo>
                    <a:lnTo>
                      <a:pt x="125" y="229"/>
                    </a:lnTo>
                    <a:lnTo>
                      <a:pt x="128" y="219"/>
                    </a:lnTo>
                    <a:lnTo>
                      <a:pt x="134" y="212"/>
                    </a:lnTo>
                    <a:lnTo>
                      <a:pt x="140" y="204"/>
                    </a:lnTo>
                    <a:lnTo>
                      <a:pt x="155" y="192"/>
                    </a:lnTo>
                    <a:lnTo>
                      <a:pt x="169" y="190"/>
                    </a:lnTo>
                    <a:lnTo>
                      <a:pt x="186" y="194"/>
                    </a:lnTo>
                    <a:lnTo>
                      <a:pt x="199" y="202"/>
                    </a:lnTo>
                    <a:lnTo>
                      <a:pt x="213" y="212"/>
                    </a:lnTo>
                    <a:lnTo>
                      <a:pt x="217" y="212"/>
                    </a:lnTo>
                    <a:lnTo>
                      <a:pt x="219" y="212"/>
                    </a:lnTo>
                    <a:lnTo>
                      <a:pt x="219" y="210"/>
                    </a:lnTo>
                    <a:lnTo>
                      <a:pt x="219" y="206"/>
                    </a:lnTo>
                    <a:lnTo>
                      <a:pt x="201" y="194"/>
                    </a:lnTo>
                    <a:lnTo>
                      <a:pt x="182" y="187"/>
                    </a:lnTo>
                    <a:lnTo>
                      <a:pt x="201" y="173"/>
                    </a:lnTo>
                    <a:lnTo>
                      <a:pt x="213" y="154"/>
                    </a:lnTo>
                    <a:lnTo>
                      <a:pt x="221" y="146"/>
                    </a:lnTo>
                    <a:lnTo>
                      <a:pt x="230" y="141"/>
                    </a:lnTo>
                    <a:lnTo>
                      <a:pt x="249" y="135"/>
                    </a:lnTo>
                    <a:lnTo>
                      <a:pt x="267" y="139"/>
                    </a:lnTo>
                    <a:lnTo>
                      <a:pt x="282" y="150"/>
                    </a:lnTo>
                    <a:lnTo>
                      <a:pt x="295" y="166"/>
                    </a:lnTo>
                    <a:lnTo>
                      <a:pt x="297" y="166"/>
                    </a:lnTo>
                    <a:lnTo>
                      <a:pt x="299" y="166"/>
                    </a:lnTo>
                    <a:lnTo>
                      <a:pt x="301" y="166"/>
                    </a:lnTo>
                    <a:lnTo>
                      <a:pt x="301" y="164"/>
                    </a:lnTo>
                    <a:lnTo>
                      <a:pt x="301" y="162"/>
                    </a:lnTo>
                    <a:lnTo>
                      <a:pt x="295" y="152"/>
                    </a:lnTo>
                    <a:lnTo>
                      <a:pt x="288" y="144"/>
                    </a:lnTo>
                    <a:lnTo>
                      <a:pt x="278" y="139"/>
                    </a:lnTo>
                    <a:lnTo>
                      <a:pt x="288" y="135"/>
                    </a:lnTo>
                    <a:lnTo>
                      <a:pt x="294" y="133"/>
                    </a:lnTo>
                    <a:lnTo>
                      <a:pt x="301" y="127"/>
                    </a:lnTo>
                    <a:lnTo>
                      <a:pt x="305" y="121"/>
                    </a:lnTo>
                    <a:lnTo>
                      <a:pt x="307" y="119"/>
                    </a:lnTo>
                    <a:lnTo>
                      <a:pt x="305" y="118"/>
                    </a:lnTo>
                    <a:lnTo>
                      <a:pt x="303" y="116"/>
                    </a:lnTo>
                    <a:lnTo>
                      <a:pt x="301" y="116"/>
                    </a:lnTo>
                    <a:lnTo>
                      <a:pt x="299" y="118"/>
                    </a:lnTo>
                    <a:lnTo>
                      <a:pt x="295" y="123"/>
                    </a:lnTo>
                    <a:lnTo>
                      <a:pt x="290" y="127"/>
                    </a:lnTo>
                    <a:lnTo>
                      <a:pt x="284" y="129"/>
                    </a:lnTo>
                    <a:lnTo>
                      <a:pt x="276" y="131"/>
                    </a:lnTo>
                    <a:lnTo>
                      <a:pt x="269" y="133"/>
                    </a:lnTo>
                    <a:lnTo>
                      <a:pt x="269" y="133"/>
                    </a:lnTo>
                    <a:lnTo>
                      <a:pt x="261" y="129"/>
                    </a:lnTo>
                    <a:lnTo>
                      <a:pt x="253" y="129"/>
                    </a:lnTo>
                    <a:lnTo>
                      <a:pt x="244" y="129"/>
                    </a:lnTo>
                    <a:lnTo>
                      <a:pt x="232" y="131"/>
                    </a:lnTo>
                    <a:lnTo>
                      <a:pt x="223" y="137"/>
                    </a:lnTo>
                    <a:lnTo>
                      <a:pt x="215" y="142"/>
                    </a:lnTo>
                    <a:lnTo>
                      <a:pt x="215" y="137"/>
                    </a:lnTo>
                    <a:lnTo>
                      <a:pt x="209" y="118"/>
                    </a:lnTo>
                    <a:lnTo>
                      <a:pt x="198" y="102"/>
                    </a:lnTo>
                    <a:lnTo>
                      <a:pt x="196" y="102"/>
                    </a:lnTo>
                    <a:close/>
                    <a:moveTo>
                      <a:pt x="340" y="0"/>
                    </a:moveTo>
                    <a:lnTo>
                      <a:pt x="359" y="2"/>
                    </a:lnTo>
                    <a:lnTo>
                      <a:pt x="376" y="8"/>
                    </a:lnTo>
                    <a:lnTo>
                      <a:pt x="390" y="14"/>
                    </a:lnTo>
                    <a:lnTo>
                      <a:pt x="397" y="18"/>
                    </a:lnTo>
                    <a:lnTo>
                      <a:pt x="382" y="35"/>
                    </a:lnTo>
                    <a:lnTo>
                      <a:pt x="370" y="56"/>
                    </a:lnTo>
                    <a:lnTo>
                      <a:pt x="361" y="50"/>
                    </a:lnTo>
                    <a:lnTo>
                      <a:pt x="349" y="47"/>
                    </a:lnTo>
                    <a:lnTo>
                      <a:pt x="336" y="48"/>
                    </a:lnTo>
                    <a:lnTo>
                      <a:pt x="326" y="52"/>
                    </a:lnTo>
                    <a:lnTo>
                      <a:pt x="317" y="56"/>
                    </a:lnTo>
                    <a:lnTo>
                      <a:pt x="309" y="62"/>
                    </a:lnTo>
                    <a:lnTo>
                      <a:pt x="303" y="68"/>
                    </a:lnTo>
                    <a:lnTo>
                      <a:pt x="297" y="71"/>
                    </a:lnTo>
                    <a:lnTo>
                      <a:pt x="292" y="75"/>
                    </a:lnTo>
                    <a:lnTo>
                      <a:pt x="284" y="79"/>
                    </a:lnTo>
                    <a:lnTo>
                      <a:pt x="269" y="79"/>
                    </a:lnTo>
                    <a:lnTo>
                      <a:pt x="253" y="75"/>
                    </a:lnTo>
                    <a:lnTo>
                      <a:pt x="236" y="71"/>
                    </a:lnTo>
                    <a:lnTo>
                      <a:pt x="219" y="68"/>
                    </a:lnTo>
                    <a:lnTo>
                      <a:pt x="201" y="68"/>
                    </a:lnTo>
                    <a:lnTo>
                      <a:pt x="184" y="77"/>
                    </a:lnTo>
                    <a:lnTo>
                      <a:pt x="173" y="93"/>
                    </a:lnTo>
                    <a:lnTo>
                      <a:pt x="167" y="110"/>
                    </a:lnTo>
                    <a:lnTo>
                      <a:pt x="161" y="127"/>
                    </a:lnTo>
                    <a:lnTo>
                      <a:pt x="153" y="144"/>
                    </a:lnTo>
                    <a:lnTo>
                      <a:pt x="140" y="156"/>
                    </a:lnTo>
                    <a:lnTo>
                      <a:pt x="126" y="164"/>
                    </a:lnTo>
                    <a:lnTo>
                      <a:pt x="115" y="167"/>
                    </a:lnTo>
                    <a:lnTo>
                      <a:pt x="103" y="175"/>
                    </a:lnTo>
                    <a:lnTo>
                      <a:pt x="94" y="185"/>
                    </a:lnTo>
                    <a:lnTo>
                      <a:pt x="86" y="204"/>
                    </a:lnTo>
                    <a:lnTo>
                      <a:pt x="86" y="221"/>
                    </a:lnTo>
                    <a:lnTo>
                      <a:pt x="92" y="238"/>
                    </a:lnTo>
                    <a:lnTo>
                      <a:pt x="102" y="254"/>
                    </a:lnTo>
                    <a:lnTo>
                      <a:pt x="115" y="263"/>
                    </a:lnTo>
                    <a:lnTo>
                      <a:pt x="130" y="267"/>
                    </a:lnTo>
                    <a:lnTo>
                      <a:pt x="148" y="269"/>
                    </a:lnTo>
                    <a:lnTo>
                      <a:pt x="157" y="273"/>
                    </a:lnTo>
                    <a:lnTo>
                      <a:pt x="165" y="281"/>
                    </a:lnTo>
                    <a:lnTo>
                      <a:pt x="167" y="286"/>
                    </a:lnTo>
                    <a:lnTo>
                      <a:pt x="169" y="286"/>
                    </a:lnTo>
                    <a:lnTo>
                      <a:pt x="169" y="286"/>
                    </a:lnTo>
                    <a:lnTo>
                      <a:pt x="169" y="288"/>
                    </a:lnTo>
                    <a:lnTo>
                      <a:pt x="169" y="288"/>
                    </a:lnTo>
                    <a:lnTo>
                      <a:pt x="169" y="288"/>
                    </a:lnTo>
                    <a:lnTo>
                      <a:pt x="171" y="288"/>
                    </a:lnTo>
                    <a:lnTo>
                      <a:pt x="173" y="290"/>
                    </a:lnTo>
                    <a:lnTo>
                      <a:pt x="174" y="288"/>
                    </a:lnTo>
                    <a:lnTo>
                      <a:pt x="174" y="288"/>
                    </a:lnTo>
                    <a:lnTo>
                      <a:pt x="174" y="286"/>
                    </a:lnTo>
                    <a:lnTo>
                      <a:pt x="171" y="279"/>
                    </a:lnTo>
                    <a:lnTo>
                      <a:pt x="165" y="271"/>
                    </a:lnTo>
                    <a:lnTo>
                      <a:pt x="159" y="267"/>
                    </a:lnTo>
                    <a:lnTo>
                      <a:pt x="169" y="263"/>
                    </a:lnTo>
                    <a:lnTo>
                      <a:pt x="176" y="258"/>
                    </a:lnTo>
                    <a:lnTo>
                      <a:pt x="184" y="250"/>
                    </a:lnTo>
                    <a:lnTo>
                      <a:pt x="186" y="248"/>
                    </a:lnTo>
                    <a:lnTo>
                      <a:pt x="184" y="246"/>
                    </a:lnTo>
                    <a:lnTo>
                      <a:pt x="182" y="244"/>
                    </a:lnTo>
                    <a:lnTo>
                      <a:pt x="180" y="246"/>
                    </a:lnTo>
                    <a:lnTo>
                      <a:pt x="163" y="258"/>
                    </a:lnTo>
                    <a:lnTo>
                      <a:pt x="144" y="262"/>
                    </a:lnTo>
                    <a:lnTo>
                      <a:pt x="125" y="260"/>
                    </a:lnTo>
                    <a:lnTo>
                      <a:pt x="109" y="250"/>
                    </a:lnTo>
                    <a:lnTo>
                      <a:pt x="98" y="235"/>
                    </a:lnTo>
                    <a:lnTo>
                      <a:pt x="92" y="214"/>
                    </a:lnTo>
                    <a:lnTo>
                      <a:pt x="96" y="194"/>
                    </a:lnTo>
                    <a:lnTo>
                      <a:pt x="107" y="179"/>
                    </a:lnTo>
                    <a:lnTo>
                      <a:pt x="125" y="169"/>
                    </a:lnTo>
                    <a:lnTo>
                      <a:pt x="136" y="166"/>
                    </a:lnTo>
                    <a:lnTo>
                      <a:pt x="148" y="160"/>
                    </a:lnTo>
                    <a:lnTo>
                      <a:pt x="157" y="150"/>
                    </a:lnTo>
                    <a:lnTo>
                      <a:pt x="167" y="129"/>
                    </a:lnTo>
                    <a:lnTo>
                      <a:pt x="174" y="106"/>
                    </a:lnTo>
                    <a:lnTo>
                      <a:pt x="186" y="87"/>
                    </a:lnTo>
                    <a:lnTo>
                      <a:pt x="199" y="75"/>
                    </a:lnTo>
                    <a:lnTo>
                      <a:pt x="215" y="73"/>
                    </a:lnTo>
                    <a:lnTo>
                      <a:pt x="230" y="75"/>
                    </a:lnTo>
                    <a:lnTo>
                      <a:pt x="246" y="81"/>
                    </a:lnTo>
                    <a:lnTo>
                      <a:pt x="263" y="85"/>
                    </a:lnTo>
                    <a:lnTo>
                      <a:pt x="276" y="87"/>
                    </a:lnTo>
                    <a:lnTo>
                      <a:pt x="290" y="85"/>
                    </a:lnTo>
                    <a:lnTo>
                      <a:pt x="301" y="79"/>
                    </a:lnTo>
                    <a:lnTo>
                      <a:pt x="317" y="66"/>
                    </a:lnTo>
                    <a:lnTo>
                      <a:pt x="332" y="56"/>
                    </a:lnTo>
                    <a:lnTo>
                      <a:pt x="345" y="54"/>
                    </a:lnTo>
                    <a:lnTo>
                      <a:pt x="359" y="56"/>
                    </a:lnTo>
                    <a:lnTo>
                      <a:pt x="368" y="64"/>
                    </a:lnTo>
                    <a:lnTo>
                      <a:pt x="368" y="81"/>
                    </a:lnTo>
                    <a:lnTo>
                      <a:pt x="372" y="96"/>
                    </a:lnTo>
                    <a:lnTo>
                      <a:pt x="374" y="98"/>
                    </a:lnTo>
                    <a:lnTo>
                      <a:pt x="376" y="98"/>
                    </a:lnTo>
                    <a:lnTo>
                      <a:pt x="378" y="96"/>
                    </a:lnTo>
                    <a:lnTo>
                      <a:pt x="380" y="96"/>
                    </a:lnTo>
                    <a:lnTo>
                      <a:pt x="380" y="93"/>
                    </a:lnTo>
                    <a:lnTo>
                      <a:pt x="376" y="85"/>
                    </a:lnTo>
                    <a:lnTo>
                      <a:pt x="374" y="75"/>
                    </a:lnTo>
                    <a:lnTo>
                      <a:pt x="374" y="66"/>
                    </a:lnTo>
                    <a:lnTo>
                      <a:pt x="376" y="66"/>
                    </a:lnTo>
                    <a:lnTo>
                      <a:pt x="376" y="64"/>
                    </a:lnTo>
                    <a:lnTo>
                      <a:pt x="386" y="43"/>
                    </a:lnTo>
                    <a:lnTo>
                      <a:pt x="399" y="25"/>
                    </a:lnTo>
                    <a:lnTo>
                      <a:pt x="416" y="12"/>
                    </a:lnTo>
                    <a:lnTo>
                      <a:pt x="436" y="8"/>
                    </a:lnTo>
                    <a:lnTo>
                      <a:pt x="453" y="10"/>
                    </a:lnTo>
                    <a:lnTo>
                      <a:pt x="466" y="12"/>
                    </a:lnTo>
                    <a:lnTo>
                      <a:pt x="457" y="22"/>
                    </a:lnTo>
                    <a:lnTo>
                      <a:pt x="449" y="35"/>
                    </a:lnTo>
                    <a:lnTo>
                      <a:pt x="443" y="47"/>
                    </a:lnTo>
                    <a:lnTo>
                      <a:pt x="445" y="48"/>
                    </a:lnTo>
                    <a:lnTo>
                      <a:pt x="445" y="50"/>
                    </a:lnTo>
                    <a:lnTo>
                      <a:pt x="447" y="50"/>
                    </a:lnTo>
                    <a:lnTo>
                      <a:pt x="449" y="50"/>
                    </a:lnTo>
                    <a:lnTo>
                      <a:pt x="451" y="48"/>
                    </a:lnTo>
                    <a:lnTo>
                      <a:pt x="455" y="39"/>
                    </a:lnTo>
                    <a:lnTo>
                      <a:pt x="461" y="29"/>
                    </a:lnTo>
                    <a:lnTo>
                      <a:pt x="466" y="20"/>
                    </a:lnTo>
                    <a:lnTo>
                      <a:pt x="476" y="16"/>
                    </a:lnTo>
                    <a:lnTo>
                      <a:pt x="478" y="16"/>
                    </a:lnTo>
                    <a:lnTo>
                      <a:pt x="480" y="14"/>
                    </a:lnTo>
                    <a:lnTo>
                      <a:pt x="480" y="12"/>
                    </a:lnTo>
                    <a:lnTo>
                      <a:pt x="501" y="12"/>
                    </a:lnTo>
                    <a:lnTo>
                      <a:pt x="518" y="14"/>
                    </a:lnTo>
                    <a:lnTo>
                      <a:pt x="532" y="20"/>
                    </a:lnTo>
                    <a:lnTo>
                      <a:pt x="539" y="25"/>
                    </a:lnTo>
                    <a:lnTo>
                      <a:pt x="545" y="31"/>
                    </a:lnTo>
                    <a:lnTo>
                      <a:pt x="526" y="41"/>
                    </a:lnTo>
                    <a:lnTo>
                      <a:pt x="509" y="54"/>
                    </a:lnTo>
                    <a:lnTo>
                      <a:pt x="509" y="54"/>
                    </a:lnTo>
                    <a:lnTo>
                      <a:pt x="480" y="60"/>
                    </a:lnTo>
                    <a:lnTo>
                      <a:pt x="453" y="71"/>
                    </a:lnTo>
                    <a:lnTo>
                      <a:pt x="428" y="87"/>
                    </a:lnTo>
                    <a:lnTo>
                      <a:pt x="409" y="108"/>
                    </a:lnTo>
                    <a:lnTo>
                      <a:pt x="393" y="135"/>
                    </a:lnTo>
                    <a:lnTo>
                      <a:pt x="392" y="137"/>
                    </a:lnTo>
                    <a:lnTo>
                      <a:pt x="386" y="121"/>
                    </a:lnTo>
                    <a:lnTo>
                      <a:pt x="376" y="108"/>
                    </a:lnTo>
                    <a:lnTo>
                      <a:pt x="363" y="100"/>
                    </a:lnTo>
                    <a:lnTo>
                      <a:pt x="361" y="100"/>
                    </a:lnTo>
                    <a:lnTo>
                      <a:pt x="359" y="100"/>
                    </a:lnTo>
                    <a:lnTo>
                      <a:pt x="359" y="102"/>
                    </a:lnTo>
                    <a:lnTo>
                      <a:pt x="359" y="104"/>
                    </a:lnTo>
                    <a:lnTo>
                      <a:pt x="361" y="106"/>
                    </a:lnTo>
                    <a:lnTo>
                      <a:pt x="374" y="116"/>
                    </a:lnTo>
                    <a:lnTo>
                      <a:pt x="384" y="133"/>
                    </a:lnTo>
                    <a:lnTo>
                      <a:pt x="388" y="150"/>
                    </a:lnTo>
                    <a:lnTo>
                      <a:pt x="382" y="181"/>
                    </a:lnTo>
                    <a:lnTo>
                      <a:pt x="384" y="212"/>
                    </a:lnTo>
                    <a:lnTo>
                      <a:pt x="393" y="240"/>
                    </a:lnTo>
                    <a:lnTo>
                      <a:pt x="374" y="227"/>
                    </a:lnTo>
                    <a:lnTo>
                      <a:pt x="353" y="219"/>
                    </a:lnTo>
                    <a:lnTo>
                      <a:pt x="351" y="219"/>
                    </a:lnTo>
                    <a:lnTo>
                      <a:pt x="349" y="219"/>
                    </a:lnTo>
                    <a:lnTo>
                      <a:pt x="349" y="221"/>
                    </a:lnTo>
                    <a:lnTo>
                      <a:pt x="349" y="223"/>
                    </a:lnTo>
                    <a:lnTo>
                      <a:pt x="351" y="225"/>
                    </a:lnTo>
                    <a:lnTo>
                      <a:pt x="374" y="235"/>
                    </a:lnTo>
                    <a:lnTo>
                      <a:pt x="393" y="250"/>
                    </a:lnTo>
                    <a:lnTo>
                      <a:pt x="407" y="269"/>
                    </a:lnTo>
                    <a:lnTo>
                      <a:pt x="413" y="294"/>
                    </a:lnTo>
                    <a:lnTo>
                      <a:pt x="411" y="313"/>
                    </a:lnTo>
                    <a:lnTo>
                      <a:pt x="407" y="333"/>
                    </a:lnTo>
                    <a:lnTo>
                      <a:pt x="399" y="338"/>
                    </a:lnTo>
                    <a:lnTo>
                      <a:pt x="393" y="344"/>
                    </a:lnTo>
                    <a:lnTo>
                      <a:pt x="390" y="352"/>
                    </a:lnTo>
                    <a:lnTo>
                      <a:pt x="365" y="350"/>
                    </a:lnTo>
                    <a:lnTo>
                      <a:pt x="342" y="340"/>
                    </a:lnTo>
                    <a:lnTo>
                      <a:pt x="328" y="325"/>
                    </a:lnTo>
                    <a:lnTo>
                      <a:pt x="322" y="306"/>
                    </a:lnTo>
                    <a:lnTo>
                      <a:pt x="322" y="288"/>
                    </a:lnTo>
                    <a:lnTo>
                      <a:pt x="332" y="273"/>
                    </a:lnTo>
                    <a:lnTo>
                      <a:pt x="345" y="263"/>
                    </a:lnTo>
                    <a:lnTo>
                      <a:pt x="361" y="258"/>
                    </a:lnTo>
                    <a:lnTo>
                      <a:pt x="363" y="256"/>
                    </a:lnTo>
                    <a:lnTo>
                      <a:pt x="363" y="254"/>
                    </a:lnTo>
                    <a:lnTo>
                      <a:pt x="363" y="252"/>
                    </a:lnTo>
                    <a:lnTo>
                      <a:pt x="361" y="250"/>
                    </a:lnTo>
                    <a:lnTo>
                      <a:pt x="359" y="250"/>
                    </a:lnTo>
                    <a:lnTo>
                      <a:pt x="338" y="260"/>
                    </a:lnTo>
                    <a:lnTo>
                      <a:pt x="322" y="275"/>
                    </a:lnTo>
                    <a:lnTo>
                      <a:pt x="315" y="260"/>
                    </a:lnTo>
                    <a:lnTo>
                      <a:pt x="311" y="242"/>
                    </a:lnTo>
                    <a:lnTo>
                      <a:pt x="315" y="229"/>
                    </a:lnTo>
                    <a:lnTo>
                      <a:pt x="324" y="214"/>
                    </a:lnTo>
                    <a:lnTo>
                      <a:pt x="334" y="208"/>
                    </a:lnTo>
                    <a:lnTo>
                      <a:pt x="343" y="202"/>
                    </a:lnTo>
                    <a:lnTo>
                      <a:pt x="353" y="198"/>
                    </a:lnTo>
                    <a:lnTo>
                      <a:pt x="355" y="196"/>
                    </a:lnTo>
                    <a:lnTo>
                      <a:pt x="355" y="194"/>
                    </a:lnTo>
                    <a:lnTo>
                      <a:pt x="355" y="192"/>
                    </a:lnTo>
                    <a:lnTo>
                      <a:pt x="353" y="192"/>
                    </a:lnTo>
                    <a:lnTo>
                      <a:pt x="351" y="190"/>
                    </a:lnTo>
                    <a:lnTo>
                      <a:pt x="340" y="196"/>
                    </a:lnTo>
                    <a:lnTo>
                      <a:pt x="328" y="202"/>
                    </a:lnTo>
                    <a:lnTo>
                      <a:pt x="322" y="181"/>
                    </a:lnTo>
                    <a:lnTo>
                      <a:pt x="319" y="158"/>
                    </a:lnTo>
                    <a:lnTo>
                      <a:pt x="322" y="137"/>
                    </a:lnTo>
                    <a:lnTo>
                      <a:pt x="330" y="116"/>
                    </a:lnTo>
                    <a:lnTo>
                      <a:pt x="345" y="98"/>
                    </a:lnTo>
                    <a:lnTo>
                      <a:pt x="345" y="94"/>
                    </a:lnTo>
                    <a:lnTo>
                      <a:pt x="345" y="93"/>
                    </a:lnTo>
                    <a:lnTo>
                      <a:pt x="342" y="93"/>
                    </a:lnTo>
                    <a:lnTo>
                      <a:pt x="340" y="93"/>
                    </a:lnTo>
                    <a:lnTo>
                      <a:pt x="324" y="112"/>
                    </a:lnTo>
                    <a:lnTo>
                      <a:pt x="315" y="135"/>
                    </a:lnTo>
                    <a:lnTo>
                      <a:pt x="313" y="158"/>
                    </a:lnTo>
                    <a:lnTo>
                      <a:pt x="317" y="183"/>
                    </a:lnTo>
                    <a:lnTo>
                      <a:pt x="324" y="206"/>
                    </a:lnTo>
                    <a:lnTo>
                      <a:pt x="319" y="212"/>
                    </a:lnTo>
                    <a:lnTo>
                      <a:pt x="313" y="215"/>
                    </a:lnTo>
                    <a:lnTo>
                      <a:pt x="307" y="225"/>
                    </a:lnTo>
                    <a:lnTo>
                      <a:pt x="305" y="233"/>
                    </a:lnTo>
                    <a:lnTo>
                      <a:pt x="280" y="221"/>
                    </a:lnTo>
                    <a:lnTo>
                      <a:pt x="253" y="219"/>
                    </a:lnTo>
                    <a:lnTo>
                      <a:pt x="228" y="229"/>
                    </a:lnTo>
                    <a:lnTo>
                      <a:pt x="207" y="246"/>
                    </a:lnTo>
                    <a:lnTo>
                      <a:pt x="196" y="267"/>
                    </a:lnTo>
                    <a:lnTo>
                      <a:pt x="192" y="290"/>
                    </a:lnTo>
                    <a:lnTo>
                      <a:pt x="192" y="290"/>
                    </a:lnTo>
                    <a:lnTo>
                      <a:pt x="184" y="306"/>
                    </a:lnTo>
                    <a:lnTo>
                      <a:pt x="171" y="321"/>
                    </a:lnTo>
                    <a:lnTo>
                      <a:pt x="155" y="329"/>
                    </a:lnTo>
                    <a:lnTo>
                      <a:pt x="136" y="331"/>
                    </a:lnTo>
                    <a:lnTo>
                      <a:pt x="119" y="323"/>
                    </a:lnTo>
                    <a:lnTo>
                      <a:pt x="103" y="309"/>
                    </a:lnTo>
                    <a:lnTo>
                      <a:pt x="96" y="294"/>
                    </a:lnTo>
                    <a:lnTo>
                      <a:pt x="96" y="273"/>
                    </a:lnTo>
                    <a:lnTo>
                      <a:pt x="96" y="271"/>
                    </a:lnTo>
                    <a:lnTo>
                      <a:pt x="94" y="271"/>
                    </a:lnTo>
                    <a:lnTo>
                      <a:pt x="92" y="269"/>
                    </a:lnTo>
                    <a:lnTo>
                      <a:pt x="90" y="271"/>
                    </a:lnTo>
                    <a:lnTo>
                      <a:pt x="88" y="273"/>
                    </a:lnTo>
                    <a:lnTo>
                      <a:pt x="90" y="294"/>
                    </a:lnTo>
                    <a:lnTo>
                      <a:pt x="98" y="311"/>
                    </a:lnTo>
                    <a:lnTo>
                      <a:pt x="84" y="311"/>
                    </a:lnTo>
                    <a:lnTo>
                      <a:pt x="73" y="315"/>
                    </a:lnTo>
                    <a:lnTo>
                      <a:pt x="61" y="321"/>
                    </a:lnTo>
                    <a:lnTo>
                      <a:pt x="59" y="323"/>
                    </a:lnTo>
                    <a:lnTo>
                      <a:pt x="61" y="327"/>
                    </a:lnTo>
                    <a:lnTo>
                      <a:pt x="63" y="327"/>
                    </a:lnTo>
                    <a:lnTo>
                      <a:pt x="67" y="327"/>
                    </a:lnTo>
                    <a:lnTo>
                      <a:pt x="78" y="319"/>
                    </a:lnTo>
                    <a:lnTo>
                      <a:pt x="90" y="319"/>
                    </a:lnTo>
                    <a:lnTo>
                      <a:pt x="103" y="321"/>
                    </a:lnTo>
                    <a:lnTo>
                      <a:pt x="105" y="321"/>
                    </a:lnTo>
                    <a:lnTo>
                      <a:pt x="113" y="327"/>
                    </a:lnTo>
                    <a:lnTo>
                      <a:pt x="123" y="333"/>
                    </a:lnTo>
                    <a:lnTo>
                      <a:pt x="134" y="336"/>
                    </a:lnTo>
                    <a:lnTo>
                      <a:pt x="153" y="336"/>
                    </a:lnTo>
                    <a:lnTo>
                      <a:pt x="169" y="331"/>
                    </a:lnTo>
                    <a:lnTo>
                      <a:pt x="182" y="317"/>
                    </a:lnTo>
                    <a:lnTo>
                      <a:pt x="194" y="302"/>
                    </a:lnTo>
                    <a:lnTo>
                      <a:pt x="199" y="323"/>
                    </a:lnTo>
                    <a:lnTo>
                      <a:pt x="211" y="340"/>
                    </a:lnTo>
                    <a:lnTo>
                      <a:pt x="215" y="340"/>
                    </a:lnTo>
                    <a:lnTo>
                      <a:pt x="217" y="340"/>
                    </a:lnTo>
                    <a:lnTo>
                      <a:pt x="217" y="338"/>
                    </a:lnTo>
                    <a:lnTo>
                      <a:pt x="217" y="334"/>
                    </a:lnTo>
                    <a:lnTo>
                      <a:pt x="205" y="317"/>
                    </a:lnTo>
                    <a:lnTo>
                      <a:pt x="199" y="296"/>
                    </a:lnTo>
                    <a:lnTo>
                      <a:pt x="199" y="275"/>
                    </a:lnTo>
                    <a:lnTo>
                      <a:pt x="209" y="254"/>
                    </a:lnTo>
                    <a:lnTo>
                      <a:pt x="224" y="238"/>
                    </a:lnTo>
                    <a:lnTo>
                      <a:pt x="242" y="229"/>
                    </a:lnTo>
                    <a:lnTo>
                      <a:pt x="263" y="225"/>
                    </a:lnTo>
                    <a:lnTo>
                      <a:pt x="284" y="229"/>
                    </a:lnTo>
                    <a:lnTo>
                      <a:pt x="303" y="240"/>
                    </a:lnTo>
                    <a:lnTo>
                      <a:pt x="307" y="262"/>
                    </a:lnTo>
                    <a:lnTo>
                      <a:pt x="319" y="281"/>
                    </a:lnTo>
                    <a:lnTo>
                      <a:pt x="317" y="290"/>
                    </a:lnTo>
                    <a:lnTo>
                      <a:pt x="315" y="300"/>
                    </a:lnTo>
                    <a:lnTo>
                      <a:pt x="315" y="309"/>
                    </a:lnTo>
                    <a:lnTo>
                      <a:pt x="317" y="319"/>
                    </a:lnTo>
                    <a:lnTo>
                      <a:pt x="320" y="329"/>
                    </a:lnTo>
                    <a:lnTo>
                      <a:pt x="326" y="336"/>
                    </a:lnTo>
                    <a:lnTo>
                      <a:pt x="328" y="338"/>
                    </a:lnTo>
                    <a:lnTo>
                      <a:pt x="332" y="342"/>
                    </a:lnTo>
                    <a:lnTo>
                      <a:pt x="340" y="348"/>
                    </a:lnTo>
                    <a:lnTo>
                      <a:pt x="347" y="352"/>
                    </a:lnTo>
                    <a:lnTo>
                      <a:pt x="328" y="363"/>
                    </a:lnTo>
                    <a:lnTo>
                      <a:pt x="315" y="379"/>
                    </a:lnTo>
                    <a:lnTo>
                      <a:pt x="299" y="356"/>
                    </a:lnTo>
                    <a:lnTo>
                      <a:pt x="294" y="329"/>
                    </a:lnTo>
                    <a:lnTo>
                      <a:pt x="294" y="327"/>
                    </a:lnTo>
                    <a:lnTo>
                      <a:pt x="294" y="325"/>
                    </a:lnTo>
                    <a:lnTo>
                      <a:pt x="294" y="325"/>
                    </a:lnTo>
                    <a:lnTo>
                      <a:pt x="297" y="306"/>
                    </a:lnTo>
                    <a:lnTo>
                      <a:pt x="305" y="288"/>
                    </a:lnTo>
                    <a:lnTo>
                      <a:pt x="307" y="286"/>
                    </a:lnTo>
                    <a:lnTo>
                      <a:pt x="305" y="285"/>
                    </a:lnTo>
                    <a:lnTo>
                      <a:pt x="303" y="283"/>
                    </a:lnTo>
                    <a:lnTo>
                      <a:pt x="299" y="285"/>
                    </a:lnTo>
                    <a:lnTo>
                      <a:pt x="294" y="294"/>
                    </a:lnTo>
                    <a:lnTo>
                      <a:pt x="290" y="306"/>
                    </a:lnTo>
                    <a:lnTo>
                      <a:pt x="288" y="315"/>
                    </a:lnTo>
                    <a:lnTo>
                      <a:pt x="282" y="308"/>
                    </a:lnTo>
                    <a:lnTo>
                      <a:pt x="274" y="300"/>
                    </a:lnTo>
                    <a:lnTo>
                      <a:pt x="274" y="288"/>
                    </a:lnTo>
                    <a:lnTo>
                      <a:pt x="276" y="275"/>
                    </a:lnTo>
                    <a:lnTo>
                      <a:pt x="280" y="262"/>
                    </a:lnTo>
                    <a:lnTo>
                      <a:pt x="288" y="252"/>
                    </a:lnTo>
                    <a:lnTo>
                      <a:pt x="290" y="250"/>
                    </a:lnTo>
                    <a:lnTo>
                      <a:pt x="290" y="248"/>
                    </a:lnTo>
                    <a:lnTo>
                      <a:pt x="288" y="246"/>
                    </a:lnTo>
                    <a:lnTo>
                      <a:pt x="284" y="246"/>
                    </a:lnTo>
                    <a:lnTo>
                      <a:pt x="274" y="260"/>
                    </a:lnTo>
                    <a:lnTo>
                      <a:pt x="269" y="277"/>
                    </a:lnTo>
                    <a:lnTo>
                      <a:pt x="267" y="294"/>
                    </a:lnTo>
                    <a:lnTo>
                      <a:pt x="251" y="285"/>
                    </a:lnTo>
                    <a:lnTo>
                      <a:pt x="234" y="281"/>
                    </a:lnTo>
                    <a:lnTo>
                      <a:pt x="215" y="283"/>
                    </a:lnTo>
                    <a:lnTo>
                      <a:pt x="213" y="285"/>
                    </a:lnTo>
                    <a:lnTo>
                      <a:pt x="213" y="286"/>
                    </a:lnTo>
                    <a:lnTo>
                      <a:pt x="213" y="288"/>
                    </a:lnTo>
                    <a:lnTo>
                      <a:pt x="215" y="290"/>
                    </a:lnTo>
                    <a:lnTo>
                      <a:pt x="217" y="290"/>
                    </a:lnTo>
                    <a:lnTo>
                      <a:pt x="238" y="288"/>
                    </a:lnTo>
                    <a:lnTo>
                      <a:pt x="257" y="296"/>
                    </a:lnTo>
                    <a:lnTo>
                      <a:pt x="274" y="309"/>
                    </a:lnTo>
                    <a:lnTo>
                      <a:pt x="286" y="327"/>
                    </a:lnTo>
                    <a:lnTo>
                      <a:pt x="294" y="356"/>
                    </a:lnTo>
                    <a:lnTo>
                      <a:pt x="309" y="382"/>
                    </a:lnTo>
                    <a:lnTo>
                      <a:pt x="301" y="386"/>
                    </a:lnTo>
                    <a:lnTo>
                      <a:pt x="292" y="392"/>
                    </a:lnTo>
                    <a:lnTo>
                      <a:pt x="284" y="398"/>
                    </a:lnTo>
                    <a:lnTo>
                      <a:pt x="284" y="398"/>
                    </a:lnTo>
                    <a:lnTo>
                      <a:pt x="261" y="388"/>
                    </a:lnTo>
                    <a:lnTo>
                      <a:pt x="244" y="373"/>
                    </a:lnTo>
                    <a:lnTo>
                      <a:pt x="230" y="354"/>
                    </a:lnTo>
                    <a:lnTo>
                      <a:pt x="228" y="352"/>
                    </a:lnTo>
                    <a:lnTo>
                      <a:pt x="226" y="352"/>
                    </a:lnTo>
                    <a:lnTo>
                      <a:pt x="224" y="354"/>
                    </a:lnTo>
                    <a:lnTo>
                      <a:pt x="224" y="356"/>
                    </a:lnTo>
                    <a:lnTo>
                      <a:pt x="224" y="357"/>
                    </a:lnTo>
                    <a:lnTo>
                      <a:pt x="238" y="377"/>
                    </a:lnTo>
                    <a:lnTo>
                      <a:pt x="255" y="394"/>
                    </a:lnTo>
                    <a:lnTo>
                      <a:pt x="278" y="404"/>
                    </a:lnTo>
                    <a:lnTo>
                      <a:pt x="272" y="411"/>
                    </a:lnTo>
                    <a:lnTo>
                      <a:pt x="247" y="417"/>
                    </a:lnTo>
                    <a:lnTo>
                      <a:pt x="226" y="415"/>
                    </a:lnTo>
                    <a:lnTo>
                      <a:pt x="209" y="409"/>
                    </a:lnTo>
                    <a:lnTo>
                      <a:pt x="196" y="400"/>
                    </a:lnTo>
                    <a:lnTo>
                      <a:pt x="186" y="390"/>
                    </a:lnTo>
                    <a:lnTo>
                      <a:pt x="180" y="381"/>
                    </a:lnTo>
                    <a:lnTo>
                      <a:pt x="176" y="373"/>
                    </a:lnTo>
                    <a:lnTo>
                      <a:pt x="174" y="371"/>
                    </a:lnTo>
                    <a:lnTo>
                      <a:pt x="174" y="371"/>
                    </a:lnTo>
                    <a:lnTo>
                      <a:pt x="173" y="361"/>
                    </a:lnTo>
                    <a:lnTo>
                      <a:pt x="173" y="352"/>
                    </a:lnTo>
                    <a:lnTo>
                      <a:pt x="171" y="350"/>
                    </a:lnTo>
                    <a:lnTo>
                      <a:pt x="169" y="350"/>
                    </a:lnTo>
                    <a:lnTo>
                      <a:pt x="167" y="350"/>
                    </a:lnTo>
                    <a:lnTo>
                      <a:pt x="165" y="350"/>
                    </a:lnTo>
                    <a:lnTo>
                      <a:pt x="165" y="352"/>
                    </a:lnTo>
                    <a:lnTo>
                      <a:pt x="167" y="363"/>
                    </a:lnTo>
                    <a:lnTo>
                      <a:pt x="169" y="373"/>
                    </a:lnTo>
                    <a:lnTo>
                      <a:pt x="173" y="382"/>
                    </a:lnTo>
                    <a:lnTo>
                      <a:pt x="167" y="390"/>
                    </a:lnTo>
                    <a:lnTo>
                      <a:pt x="155" y="400"/>
                    </a:lnTo>
                    <a:lnTo>
                      <a:pt x="138" y="405"/>
                    </a:lnTo>
                    <a:lnTo>
                      <a:pt x="113" y="409"/>
                    </a:lnTo>
                    <a:lnTo>
                      <a:pt x="88" y="407"/>
                    </a:lnTo>
                    <a:lnTo>
                      <a:pt x="69" y="402"/>
                    </a:lnTo>
                    <a:lnTo>
                      <a:pt x="53" y="390"/>
                    </a:lnTo>
                    <a:lnTo>
                      <a:pt x="44" y="379"/>
                    </a:lnTo>
                    <a:lnTo>
                      <a:pt x="36" y="367"/>
                    </a:lnTo>
                    <a:lnTo>
                      <a:pt x="32" y="359"/>
                    </a:lnTo>
                    <a:lnTo>
                      <a:pt x="57" y="367"/>
                    </a:lnTo>
                    <a:lnTo>
                      <a:pt x="82" y="365"/>
                    </a:lnTo>
                    <a:lnTo>
                      <a:pt x="107" y="356"/>
                    </a:lnTo>
                    <a:lnTo>
                      <a:pt x="107" y="354"/>
                    </a:lnTo>
                    <a:lnTo>
                      <a:pt x="107" y="352"/>
                    </a:lnTo>
                    <a:lnTo>
                      <a:pt x="107" y="350"/>
                    </a:lnTo>
                    <a:lnTo>
                      <a:pt x="105" y="348"/>
                    </a:lnTo>
                    <a:lnTo>
                      <a:pt x="103" y="350"/>
                    </a:lnTo>
                    <a:lnTo>
                      <a:pt x="80" y="359"/>
                    </a:lnTo>
                    <a:lnTo>
                      <a:pt x="55" y="359"/>
                    </a:lnTo>
                    <a:lnTo>
                      <a:pt x="32" y="352"/>
                    </a:lnTo>
                    <a:lnTo>
                      <a:pt x="11" y="340"/>
                    </a:lnTo>
                    <a:lnTo>
                      <a:pt x="4" y="321"/>
                    </a:lnTo>
                    <a:lnTo>
                      <a:pt x="0" y="302"/>
                    </a:lnTo>
                    <a:lnTo>
                      <a:pt x="2" y="286"/>
                    </a:lnTo>
                    <a:lnTo>
                      <a:pt x="5" y="279"/>
                    </a:lnTo>
                    <a:lnTo>
                      <a:pt x="21" y="294"/>
                    </a:lnTo>
                    <a:lnTo>
                      <a:pt x="40" y="306"/>
                    </a:lnTo>
                    <a:lnTo>
                      <a:pt x="44" y="306"/>
                    </a:lnTo>
                    <a:lnTo>
                      <a:pt x="44" y="306"/>
                    </a:lnTo>
                    <a:lnTo>
                      <a:pt x="46" y="304"/>
                    </a:lnTo>
                    <a:lnTo>
                      <a:pt x="46" y="302"/>
                    </a:lnTo>
                    <a:lnTo>
                      <a:pt x="44" y="300"/>
                    </a:lnTo>
                    <a:lnTo>
                      <a:pt x="21" y="285"/>
                    </a:lnTo>
                    <a:lnTo>
                      <a:pt x="2" y="263"/>
                    </a:lnTo>
                    <a:lnTo>
                      <a:pt x="0" y="240"/>
                    </a:lnTo>
                    <a:lnTo>
                      <a:pt x="2" y="223"/>
                    </a:lnTo>
                    <a:lnTo>
                      <a:pt x="5" y="212"/>
                    </a:lnTo>
                    <a:lnTo>
                      <a:pt x="9" y="206"/>
                    </a:lnTo>
                    <a:lnTo>
                      <a:pt x="17" y="227"/>
                    </a:lnTo>
                    <a:lnTo>
                      <a:pt x="32" y="246"/>
                    </a:lnTo>
                    <a:lnTo>
                      <a:pt x="52" y="260"/>
                    </a:lnTo>
                    <a:lnTo>
                      <a:pt x="53" y="260"/>
                    </a:lnTo>
                    <a:lnTo>
                      <a:pt x="55" y="260"/>
                    </a:lnTo>
                    <a:lnTo>
                      <a:pt x="55" y="258"/>
                    </a:lnTo>
                    <a:lnTo>
                      <a:pt x="55" y="256"/>
                    </a:lnTo>
                    <a:lnTo>
                      <a:pt x="55" y="254"/>
                    </a:lnTo>
                    <a:lnTo>
                      <a:pt x="36" y="240"/>
                    </a:lnTo>
                    <a:lnTo>
                      <a:pt x="25" y="225"/>
                    </a:lnTo>
                    <a:lnTo>
                      <a:pt x="17" y="206"/>
                    </a:lnTo>
                    <a:lnTo>
                      <a:pt x="13" y="185"/>
                    </a:lnTo>
                    <a:lnTo>
                      <a:pt x="23" y="162"/>
                    </a:lnTo>
                    <a:lnTo>
                      <a:pt x="34" y="146"/>
                    </a:lnTo>
                    <a:lnTo>
                      <a:pt x="48" y="137"/>
                    </a:lnTo>
                    <a:lnTo>
                      <a:pt x="59" y="131"/>
                    </a:lnTo>
                    <a:lnTo>
                      <a:pt x="63" y="150"/>
                    </a:lnTo>
                    <a:lnTo>
                      <a:pt x="71" y="167"/>
                    </a:lnTo>
                    <a:lnTo>
                      <a:pt x="73" y="169"/>
                    </a:lnTo>
                    <a:lnTo>
                      <a:pt x="75" y="169"/>
                    </a:lnTo>
                    <a:lnTo>
                      <a:pt x="77" y="169"/>
                    </a:lnTo>
                    <a:lnTo>
                      <a:pt x="77" y="167"/>
                    </a:lnTo>
                    <a:lnTo>
                      <a:pt x="77" y="166"/>
                    </a:lnTo>
                    <a:lnTo>
                      <a:pt x="67" y="142"/>
                    </a:lnTo>
                    <a:lnTo>
                      <a:pt x="65" y="119"/>
                    </a:lnTo>
                    <a:lnTo>
                      <a:pt x="75" y="98"/>
                    </a:lnTo>
                    <a:lnTo>
                      <a:pt x="86" y="85"/>
                    </a:lnTo>
                    <a:lnTo>
                      <a:pt x="102" y="75"/>
                    </a:lnTo>
                    <a:lnTo>
                      <a:pt x="113" y="71"/>
                    </a:lnTo>
                    <a:lnTo>
                      <a:pt x="125" y="68"/>
                    </a:lnTo>
                    <a:lnTo>
                      <a:pt x="132" y="68"/>
                    </a:lnTo>
                    <a:lnTo>
                      <a:pt x="126" y="94"/>
                    </a:lnTo>
                    <a:lnTo>
                      <a:pt x="126" y="119"/>
                    </a:lnTo>
                    <a:lnTo>
                      <a:pt x="126" y="121"/>
                    </a:lnTo>
                    <a:lnTo>
                      <a:pt x="128" y="121"/>
                    </a:lnTo>
                    <a:lnTo>
                      <a:pt x="130" y="121"/>
                    </a:lnTo>
                    <a:lnTo>
                      <a:pt x="132" y="121"/>
                    </a:lnTo>
                    <a:lnTo>
                      <a:pt x="132" y="119"/>
                    </a:lnTo>
                    <a:lnTo>
                      <a:pt x="134" y="98"/>
                    </a:lnTo>
                    <a:lnTo>
                      <a:pt x="136" y="79"/>
                    </a:lnTo>
                    <a:lnTo>
                      <a:pt x="144" y="58"/>
                    </a:lnTo>
                    <a:lnTo>
                      <a:pt x="169" y="37"/>
                    </a:lnTo>
                    <a:lnTo>
                      <a:pt x="192" y="25"/>
                    </a:lnTo>
                    <a:lnTo>
                      <a:pt x="215" y="22"/>
                    </a:lnTo>
                    <a:lnTo>
                      <a:pt x="236" y="23"/>
                    </a:lnTo>
                    <a:lnTo>
                      <a:pt x="251" y="27"/>
                    </a:lnTo>
                    <a:lnTo>
                      <a:pt x="263" y="31"/>
                    </a:lnTo>
                    <a:lnTo>
                      <a:pt x="259" y="43"/>
                    </a:lnTo>
                    <a:lnTo>
                      <a:pt x="255" y="52"/>
                    </a:lnTo>
                    <a:lnTo>
                      <a:pt x="255" y="56"/>
                    </a:lnTo>
                    <a:lnTo>
                      <a:pt x="257" y="56"/>
                    </a:lnTo>
                    <a:lnTo>
                      <a:pt x="259" y="58"/>
                    </a:lnTo>
                    <a:lnTo>
                      <a:pt x="261" y="56"/>
                    </a:lnTo>
                    <a:lnTo>
                      <a:pt x="261" y="54"/>
                    </a:lnTo>
                    <a:lnTo>
                      <a:pt x="265" y="45"/>
                    </a:lnTo>
                    <a:lnTo>
                      <a:pt x="269" y="35"/>
                    </a:lnTo>
                    <a:lnTo>
                      <a:pt x="269" y="35"/>
                    </a:lnTo>
                    <a:lnTo>
                      <a:pt x="294" y="16"/>
                    </a:lnTo>
                    <a:lnTo>
                      <a:pt x="317" y="4"/>
                    </a:lnTo>
                    <a:lnTo>
                      <a:pt x="34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9" name="Freeform 28"/>
              <p:cNvSpPr>
                <a:spLocks/>
              </p:cNvSpPr>
              <p:nvPr/>
            </p:nvSpPr>
            <p:spPr bwMode="auto">
              <a:xfrm>
                <a:off x="2249488" y="4229100"/>
                <a:ext cx="698500" cy="493713"/>
              </a:xfrm>
              <a:custGeom>
                <a:avLst/>
                <a:gdLst>
                  <a:gd name="T0" fmla="*/ 360 w 440"/>
                  <a:gd name="T1" fmla="*/ 87 h 311"/>
                  <a:gd name="T2" fmla="*/ 338 w 440"/>
                  <a:gd name="T3" fmla="*/ 66 h 311"/>
                  <a:gd name="T4" fmla="*/ 283 w 440"/>
                  <a:gd name="T5" fmla="*/ 104 h 311"/>
                  <a:gd name="T6" fmla="*/ 269 w 440"/>
                  <a:gd name="T7" fmla="*/ 79 h 311"/>
                  <a:gd name="T8" fmla="*/ 169 w 440"/>
                  <a:gd name="T9" fmla="*/ 114 h 311"/>
                  <a:gd name="T10" fmla="*/ 137 w 440"/>
                  <a:gd name="T11" fmla="*/ 150 h 311"/>
                  <a:gd name="T12" fmla="*/ 87 w 440"/>
                  <a:gd name="T13" fmla="*/ 206 h 311"/>
                  <a:gd name="T14" fmla="*/ 25 w 440"/>
                  <a:gd name="T15" fmla="*/ 202 h 311"/>
                  <a:gd name="T16" fmla="*/ 77 w 440"/>
                  <a:gd name="T17" fmla="*/ 265 h 311"/>
                  <a:gd name="T18" fmla="*/ 79 w 440"/>
                  <a:gd name="T19" fmla="*/ 227 h 311"/>
                  <a:gd name="T20" fmla="*/ 116 w 440"/>
                  <a:gd name="T21" fmla="*/ 198 h 311"/>
                  <a:gd name="T22" fmla="*/ 160 w 440"/>
                  <a:gd name="T23" fmla="*/ 206 h 311"/>
                  <a:gd name="T24" fmla="*/ 146 w 440"/>
                  <a:gd name="T25" fmla="*/ 146 h 311"/>
                  <a:gd name="T26" fmla="*/ 225 w 440"/>
                  <a:gd name="T27" fmla="*/ 121 h 311"/>
                  <a:gd name="T28" fmla="*/ 344 w 440"/>
                  <a:gd name="T29" fmla="*/ 100 h 311"/>
                  <a:gd name="T30" fmla="*/ 440 w 440"/>
                  <a:gd name="T31" fmla="*/ 79 h 311"/>
                  <a:gd name="T32" fmla="*/ 371 w 440"/>
                  <a:gd name="T33" fmla="*/ 148 h 311"/>
                  <a:gd name="T34" fmla="*/ 421 w 440"/>
                  <a:gd name="T35" fmla="*/ 129 h 311"/>
                  <a:gd name="T36" fmla="*/ 394 w 440"/>
                  <a:gd name="T37" fmla="*/ 223 h 311"/>
                  <a:gd name="T38" fmla="*/ 342 w 440"/>
                  <a:gd name="T39" fmla="*/ 194 h 311"/>
                  <a:gd name="T40" fmla="*/ 371 w 440"/>
                  <a:gd name="T41" fmla="*/ 229 h 311"/>
                  <a:gd name="T42" fmla="*/ 298 w 440"/>
                  <a:gd name="T43" fmla="*/ 214 h 311"/>
                  <a:gd name="T44" fmla="*/ 304 w 440"/>
                  <a:gd name="T45" fmla="*/ 235 h 311"/>
                  <a:gd name="T46" fmla="*/ 250 w 440"/>
                  <a:gd name="T47" fmla="*/ 256 h 311"/>
                  <a:gd name="T48" fmla="*/ 231 w 440"/>
                  <a:gd name="T49" fmla="*/ 246 h 311"/>
                  <a:gd name="T50" fmla="*/ 171 w 440"/>
                  <a:gd name="T51" fmla="*/ 265 h 311"/>
                  <a:gd name="T52" fmla="*/ 179 w 440"/>
                  <a:gd name="T53" fmla="*/ 304 h 311"/>
                  <a:gd name="T54" fmla="*/ 158 w 440"/>
                  <a:gd name="T55" fmla="*/ 252 h 311"/>
                  <a:gd name="T56" fmla="*/ 260 w 440"/>
                  <a:gd name="T57" fmla="*/ 204 h 311"/>
                  <a:gd name="T58" fmla="*/ 352 w 440"/>
                  <a:gd name="T59" fmla="*/ 164 h 311"/>
                  <a:gd name="T60" fmla="*/ 373 w 440"/>
                  <a:gd name="T61" fmla="*/ 167 h 311"/>
                  <a:gd name="T62" fmla="*/ 369 w 440"/>
                  <a:gd name="T63" fmla="*/ 118 h 311"/>
                  <a:gd name="T64" fmla="*/ 310 w 440"/>
                  <a:gd name="T65" fmla="*/ 169 h 311"/>
                  <a:gd name="T66" fmla="*/ 248 w 440"/>
                  <a:gd name="T67" fmla="*/ 160 h 311"/>
                  <a:gd name="T68" fmla="*/ 212 w 440"/>
                  <a:gd name="T69" fmla="*/ 196 h 311"/>
                  <a:gd name="T70" fmla="*/ 183 w 440"/>
                  <a:gd name="T71" fmla="*/ 160 h 311"/>
                  <a:gd name="T72" fmla="*/ 194 w 440"/>
                  <a:gd name="T73" fmla="*/ 227 h 311"/>
                  <a:gd name="T74" fmla="*/ 110 w 440"/>
                  <a:gd name="T75" fmla="*/ 225 h 311"/>
                  <a:gd name="T76" fmla="*/ 121 w 440"/>
                  <a:gd name="T77" fmla="*/ 279 h 311"/>
                  <a:gd name="T78" fmla="*/ 39 w 440"/>
                  <a:gd name="T79" fmla="*/ 262 h 311"/>
                  <a:gd name="T80" fmla="*/ 33 w 440"/>
                  <a:gd name="T81" fmla="*/ 225 h 311"/>
                  <a:gd name="T82" fmla="*/ 25 w 440"/>
                  <a:gd name="T83" fmla="*/ 248 h 311"/>
                  <a:gd name="T84" fmla="*/ 0 w 440"/>
                  <a:gd name="T85" fmla="*/ 200 h 311"/>
                  <a:gd name="T86" fmla="*/ 31 w 440"/>
                  <a:gd name="T87" fmla="*/ 177 h 311"/>
                  <a:gd name="T88" fmla="*/ 45 w 440"/>
                  <a:gd name="T89" fmla="*/ 119 h 311"/>
                  <a:gd name="T90" fmla="*/ 60 w 440"/>
                  <a:gd name="T91" fmla="*/ 125 h 311"/>
                  <a:gd name="T92" fmla="*/ 66 w 440"/>
                  <a:gd name="T93" fmla="*/ 118 h 311"/>
                  <a:gd name="T94" fmla="*/ 137 w 440"/>
                  <a:gd name="T95" fmla="*/ 71 h 311"/>
                  <a:gd name="T96" fmla="*/ 137 w 440"/>
                  <a:gd name="T97" fmla="*/ 104 h 311"/>
                  <a:gd name="T98" fmla="*/ 156 w 440"/>
                  <a:gd name="T99" fmla="*/ 56 h 311"/>
                  <a:gd name="T100" fmla="*/ 206 w 440"/>
                  <a:gd name="T101" fmla="*/ 52 h 311"/>
                  <a:gd name="T102" fmla="*/ 212 w 440"/>
                  <a:gd name="T103" fmla="*/ 79 h 311"/>
                  <a:gd name="T104" fmla="*/ 242 w 440"/>
                  <a:gd name="T105" fmla="*/ 31 h 311"/>
                  <a:gd name="T106" fmla="*/ 302 w 440"/>
                  <a:gd name="T107" fmla="*/ 58 h 311"/>
                  <a:gd name="T108" fmla="*/ 304 w 440"/>
                  <a:gd name="T109" fmla="*/ 47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40" h="311">
                    <a:moveTo>
                      <a:pt x="352" y="0"/>
                    </a:moveTo>
                    <a:lnTo>
                      <a:pt x="367" y="8"/>
                    </a:lnTo>
                    <a:lnTo>
                      <a:pt x="379" y="23"/>
                    </a:lnTo>
                    <a:lnTo>
                      <a:pt x="383" y="43"/>
                    </a:lnTo>
                    <a:lnTo>
                      <a:pt x="381" y="62"/>
                    </a:lnTo>
                    <a:lnTo>
                      <a:pt x="373" y="77"/>
                    </a:lnTo>
                    <a:lnTo>
                      <a:pt x="360" y="87"/>
                    </a:lnTo>
                    <a:lnTo>
                      <a:pt x="342" y="95"/>
                    </a:lnTo>
                    <a:lnTo>
                      <a:pt x="325" y="96"/>
                    </a:lnTo>
                    <a:lnTo>
                      <a:pt x="331" y="89"/>
                    </a:lnTo>
                    <a:lnTo>
                      <a:pt x="336" y="81"/>
                    </a:lnTo>
                    <a:lnTo>
                      <a:pt x="340" y="70"/>
                    </a:lnTo>
                    <a:lnTo>
                      <a:pt x="340" y="68"/>
                    </a:lnTo>
                    <a:lnTo>
                      <a:pt x="338" y="66"/>
                    </a:lnTo>
                    <a:lnTo>
                      <a:pt x="336" y="66"/>
                    </a:lnTo>
                    <a:lnTo>
                      <a:pt x="335" y="66"/>
                    </a:lnTo>
                    <a:lnTo>
                      <a:pt x="333" y="68"/>
                    </a:lnTo>
                    <a:lnTo>
                      <a:pt x="325" y="85"/>
                    </a:lnTo>
                    <a:lnTo>
                      <a:pt x="313" y="96"/>
                    </a:lnTo>
                    <a:lnTo>
                      <a:pt x="298" y="102"/>
                    </a:lnTo>
                    <a:lnTo>
                      <a:pt x="283" y="104"/>
                    </a:lnTo>
                    <a:lnTo>
                      <a:pt x="264" y="102"/>
                    </a:lnTo>
                    <a:lnTo>
                      <a:pt x="269" y="93"/>
                    </a:lnTo>
                    <a:lnTo>
                      <a:pt x="275" y="83"/>
                    </a:lnTo>
                    <a:lnTo>
                      <a:pt x="275" y="81"/>
                    </a:lnTo>
                    <a:lnTo>
                      <a:pt x="273" y="79"/>
                    </a:lnTo>
                    <a:lnTo>
                      <a:pt x="271" y="79"/>
                    </a:lnTo>
                    <a:lnTo>
                      <a:pt x="269" y="79"/>
                    </a:lnTo>
                    <a:lnTo>
                      <a:pt x="267" y="81"/>
                    </a:lnTo>
                    <a:lnTo>
                      <a:pt x="258" y="100"/>
                    </a:lnTo>
                    <a:lnTo>
                      <a:pt x="240" y="110"/>
                    </a:lnTo>
                    <a:lnTo>
                      <a:pt x="219" y="116"/>
                    </a:lnTo>
                    <a:lnTo>
                      <a:pt x="202" y="114"/>
                    </a:lnTo>
                    <a:lnTo>
                      <a:pt x="187" y="112"/>
                    </a:lnTo>
                    <a:lnTo>
                      <a:pt x="169" y="114"/>
                    </a:lnTo>
                    <a:lnTo>
                      <a:pt x="162" y="118"/>
                    </a:lnTo>
                    <a:lnTo>
                      <a:pt x="154" y="121"/>
                    </a:lnTo>
                    <a:lnTo>
                      <a:pt x="150" y="127"/>
                    </a:lnTo>
                    <a:lnTo>
                      <a:pt x="144" y="135"/>
                    </a:lnTo>
                    <a:lnTo>
                      <a:pt x="141" y="143"/>
                    </a:lnTo>
                    <a:lnTo>
                      <a:pt x="141" y="144"/>
                    </a:lnTo>
                    <a:lnTo>
                      <a:pt x="137" y="150"/>
                    </a:lnTo>
                    <a:lnTo>
                      <a:pt x="135" y="158"/>
                    </a:lnTo>
                    <a:lnTo>
                      <a:pt x="129" y="169"/>
                    </a:lnTo>
                    <a:lnTo>
                      <a:pt x="123" y="181"/>
                    </a:lnTo>
                    <a:lnTo>
                      <a:pt x="114" y="190"/>
                    </a:lnTo>
                    <a:lnTo>
                      <a:pt x="100" y="198"/>
                    </a:lnTo>
                    <a:lnTo>
                      <a:pt x="87" y="206"/>
                    </a:lnTo>
                    <a:lnTo>
                      <a:pt x="87" y="206"/>
                    </a:lnTo>
                    <a:lnTo>
                      <a:pt x="68" y="208"/>
                    </a:lnTo>
                    <a:lnTo>
                      <a:pt x="48" y="206"/>
                    </a:lnTo>
                    <a:lnTo>
                      <a:pt x="31" y="198"/>
                    </a:lnTo>
                    <a:lnTo>
                      <a:pt x="29" y="198"/>
                    </a:lnTo>
                    <a:lnTo>
                      <a:pt x="27" y="198"/>
                    </a:lnTo>
                    <a:lnTo>
                      <a:pt x="25" y="200"/>
                    </a:lnTo>
                    <a:lnTo>
                      <a:pt x="25" y="202"/>
                    </a:lnTo>
                    <a:lnTo>
                      <a:pt x="27" y="202"/>
                    </a:lnTo>
                    <a:lnTo>
                      <a:pt x="43" y="212"/>
                    </a:lnTo>
                    <a:lnTo>
                      <a:pt x="60" y="215"/>
                    </a:lnTo>
                    <a:lnTo>
                      <a:pt x="77" y="215"/>
                    </a:lnTo>
                    <a:lnTo>
                      <a:pt x="75" y="221"/>
                    </a:lnTo>
                    <a:lnTo>
                      <a:pt x="71" y="242"/>
                    </a:lnTo>
                    <a:lnTo>
                      <a:pt x="77" y="265"/>
                    </a:lnTo>
                    <a:lnTo>
                      <a:pt x="79" y="265"/>
                    </a:lnTo>
                    <a:lnTo>
                      <a:pt x="81" y="265"/>
                    </a:lnTo>
                    <a:lnTo>
                      <a:pt x="81" y="265"/>
                    </a:lnTo>
                    <a:lnTo>
                      <a:pt x="83" y="263"/>
                    </a:lnTo>
                    <a:lnTo>
                      <a:pt x="83" y="262"/>
                    </a:lnTo>
                    <a:lnTo>
                      <a:pt x="79" y="244"/>
                    </a:lnTo>
                    <a:lnTo>
                      <a:pt x="79" y="227"/>
                    </a:lnTo>
                    <a:lnTo>
                      <a:pt x="87" y="214"/>
                    </a:lnTo>
                    <a:lnTo>
                      <a:pt x="89" y="214"/>
                    </a:lnTo>
                    <a:lnTo>
                      <a:pt x="91" y="212"/>
                    </a:lnTo>
                    <a:lnTo>
                      <a:pt x="91" y="210"/>
                    </a:lnTo>
                    <a:lnTo>
                      <a:pt x="94" y="208"/>
                    </a:lnTo>
                    <a:lnTo>
                      <a:pt x="100" y="206"/>
                    </a:lnTo>
                    <a:lnTo>
                      <a:pt x="116" y="198"/>
                    </a:lnTo>
                    <a:lnTo>
                      <a:pt x="127" y="187"/>
                    </a:lnTo>
                    <a:lnTo>
                      <a:pt x="135" y="173"/>
                    </a:lnTo>
                    <a:lnTo>
                      <a:pt x="143" y="192"/>
                    </a:lnTo>
                    <a:lnTo>
                      <a:pt x="154" y="208"/>
                    </a:lnTo>
                    <a:lnTo>
                      <a:pt x="156" y="210"/>
                    </a:lnTo>
                    <a:lnTo>
                      <a:pt x="158" y="210"/>
                    </a:lnTo>
                    <a:lnTo>
                      <a:pt x="160" y="206"/>
                    </a:lnTo>
                    <a:lnTo>
                      <a:pt x="158" y="204"/>
                    </a:lnTo>
                    <a:lnTo>
                      <a:pt x="146" y="189"/>
                    </a:lnTo>
                    <a:lnTo>
                      <a:pt x="141" y="169"/>
                    </a:lnTo>
                    <a:lnTo>
                      <a:pt x="143" y="150"/>
                    </a:lnTo>
                    <a:lnTo>
                      <a:pt x="144" y="150"/>
                    </a:lnTo>
                    <a:lnTo>
                      <a:pt x="146" y="146"/>
                    </a:lnTo>
                    <a:lnTo>
                      <a:pt x="146" y="146"/>
                    </a:lnTo>
                    <a:lnTo>
                      <a:pt x="150" y="139"/>
                    </a:lnTo>
                    <a:lnTo>
                      <a:pt x="156" y="131"/>
                    </a:lnTo>
                    <a:lnTo>
                      <a:pt x="164" y="125"/>
                    </a:lnTo>
                    <a:lnTo>
                      <a:pt x="171" y="121"/>
                    </a:lnTo>
                    <a:lnTo>
                      <a:pt x="189" y="118"/>
                    </a:lnTo>
                    <a:lnTo>
                      <a:pt x="206" y="119"/>
                    </a:lnTo>
                    <a:lnTo>
                      <a:pt x="225" y="121"/>
                    </a:lnTo>
                    <a:lnTo>
                      <a:pt x="244" y="118"/>
                    </a:lnTo>
                    <a:lnTo>
                      <a:pt x="260" y="106"/>
                    </a:lnTo>
                    <a:lnTo>
                      <a:pt x="279" y="112"/>
                    </a:lnTo>
                    <a:lnTo>
                      <a:pt x="300" y="110"/>
                    </a:lnTo>
                    <a:lnTo>
                      <a:pt x="317" y="102"/>
                    </a:lnTo>
                    <a:lnTo>
                      <a:pt x="317" y="102"/>
                    </a:lnTo>
                    <a:lnTo>
                      <a:pt x="344" y="100"/>
                    </a:lnTo>
                    <a:lnTo>
                      <a:pt x="367" y="91"/>
                    </a:lnTo>
                    <a:lnTo>
                      <a:pt x="383" y="73"/>
                    </a:lnTo>
                    <a:lnTo>
                      <a:pt x="383" y="75"/>
                    </a:lnTo>
                    <a:lnTo>
                      <a:pt x="385" y="77"/>
                    </a:lnTo>
                    <a:lnTo>
                      <a:pt x="402" y="81"/>
                    </a:lnTo>
                    <a:lnTo>
                      <a:pt x="421" y="81"/>
                    </a:lnTo>
                    <a:lnTo>
                      <a:pt x="440" y="79"/>
                    </a:lnTo>
                    <a:lnTo>
                      <a:pt x="431" y="91"/>
                    </a:lnTo>
                    <a:lnTo>
                      <a:pt x="423" y="102"/>
                    </a:lnTo>
                    <a:lnTo>
                      <a:pt x="421" y="116"/>
                    </a:lnTo>
                    <a:lnTo>
                      <a:pt x="409" y="133"/>
                    </a:lnTo>
                    <a:lnTo>
                      <a:pt x="392" y="143"/>
                    </a:lnTo>
                    <a:lnTo>
                      <a:pt x="373" y="146"/>
                    </a:lnTo>
                    <a:lnTo>
                      <a:pt x="371" y="148"/>
                    </a:lnTo>
                    <a:lnTo>
                      <a:pt x="371" y="148"/>
                    </a:lnTo>
                    <a:lnTo>
                      <a:pt x="371" y="152"/>
                    </a:lnTo>
                    <a:lnTo>
                      <a:pt x="371" y="152"/>
                    </a:lnTo>
                    <a:lnTo>
                      <a:pt x="373" y="154"/>
                    </a:lnTo>
                    <a:lnTo>
                      <a:pt x="392" y="150"/>
                    </a:lnTo>
                    <a:lnTo>
                      <a:pt x="408" y="143"/>
                    </a:lnTo>
                    <a:lnTo>
                      <a:pt x="421" y="129"/>
                    </a:lnTo>
                    <a:lnTo>
                      <a:pt x="423" y="137"/>
                    </a:lnTo>
                    <a:lnTo>
                      <a:pt x="425" y="146"/>
                    </a:lnTo>
                    <a:lnTo>
                      <a:pt x="419" y="167"/>
                    </a:lnTo>
                    <a:lnTo>
                      <a:pt x="419" y="189"/>
                    </a:lnTo>
                    <a:lnTo>
                      <a:pt x="425" y="208"/>
                    </a:lnTo>
                    <a:lnTo>
                      <a:pt x="409" y="217"/>
                    </a:lnTo>
                    <a:lnTo>
                      <a:pt x="394" y="223"/>
                    </a:lnTo>
                    <a:lnTo>
                      <a:pt x="377" y="223"/>
                    </a:lnTo>
                    <a:lnTo>
                      <a:pt x="361" y="215"/>
                    </a:lnTo>
                    <a:lnTo>
                      <a:pt x="356" y="210"/>
                    </a:lnTo>
                    <a:lnTo>
                      <a:pt x="350" y="204"/>
                    </a:lnTo>
                    <a:lnTo>
                      <a:pt x="346" y="196"/>
                    </a:lnTo>
                    <a:lnTo>
                      <a:pt x="344" y="194"/>
                    </a:lnTo>
                    <a:lnTo>
                      <a:pt x="342" y="194"/>
                    </a:lnTo>
                    <a:lnTo>
                      <a:pt x="340" y="196"/>
                    </a:lnTo>
                    <a:lnTo>
                      <a:pt x="340" y="198"/>
                    </a:lnTo>
                    <a:lnTo>
                      <a:pt x="340" y="200"/>
                    </a:lnTo>
                    <a:lnTo>
                      <a:pt x="348" y="210"/>
                    </a:lnTo>
                    <a:lnTo>
                      <a:pt x="356" y="219"/>
                    </a:lnTo>
                    <a:lnTo>
                      <a:pt x="367" y="227"/>
                    </a:lnTo>
                    <a:lnTo>
                      <a:pt x="371" y="229"/>
                    </a:lnTo>
                    <a:lnTo>
                      <a:pt x="367" y="231"/>
                    </a:lnTo>
                    <a:lnTo>
                      <a:pt x="350" y="238"/>
                    </a:lnTo>
                    <a:lnTo>
                      <a:pt x="333" y="240"/>
                    </a:lnTo>
                    <a:lnTo>
                      <a:pt x="313" y="233"/>
                    </a:lnTo>
                    <a:lnTo>
                      <a:pt x="308" y="227"/>
                    </a:lnTo>
                    <a:lnTo>
                      <a:pt x="302" y="221"/>
                    </a:lnTo>
                    <a:lnTo>
                      <a:pt x="298" y="214"/>
                    </a:lnTo>
                    <a:lnTo>
                      <a:pt x="296" y="212"/>
                    </a:lnTo>
                    <a:lnTo>
                      <a:pt x="294" y="212"/>
                    </a:lnTo>
                    <a:lnTo>
                      <a:pt x="292" y="212"/>
                    </a:lnTo>
                    <a:lnTo>
                      <a:pt x="290" y="214"/>
                    </a:lnTo>
                    <a:lnTo>
                      <a:pt x="292" y="215"/>
                    </a:lnTo>
                    <a:lnTo>
                      <a:pt x="298" y="227"/>
                    </a:lnTo>
                    <a:lnTo>
                      <a:pt x="304" y="235"/>
                    </a:lnTo>
                    <a:lnTo>
                      <a:pt x="312" y="240"/>
                    </a:lnTo>
                    <a:lnTo>
                      <a:pt x="321" y="244"/>
                    </a:lnTo>
                    <a:lnTo>
                      <a:pt x="308" y="254"/>
                    </a:lnTo>
                    <a:lnTo>
                      <a:pt x="292" y="262"/>
                    </a:lnTo>
                    <a:lnTo>
                      <a:pt x="275" y="265"/>
                    </a:lnTo>
                    <a:lnTo>
                      <a:pt x="258" y="260"/>
                    </a:lnTo>
                    <a:lnTo>
                      <a:pt x="250" y="256"/>
                    </a:lnTo>
                    <a:lnTo>
                      <a:pt x="242" y="250"/>
                    </a:lnTo>
                    <a:lnTo>
                      <a:pt x="237" y="242"/>
                    </a:lnTo>
                    <a:lnTo>
                      <a:pt x="235" y="240"/>
                    </a:lnTo>
                    <a:lnTo>
                      <a:pt x="233" y="240"/>
                    </a:lnTo>
                    <a:lnTo>
                      <a:pt x="231" y="242"/>
                    </a:lnTo>
                    <a:lnTo>
                      <a:pt x="231" y="244"/>
                    </a:lnTo>
                    <a:lnTo>
                      <a:pt x="231" y="246"/>
                    </a:lnTo>
                    <a:lnTo>
                      <a:pt x="239" y="254"/>
                    </a:lnTo>
                    <a:lnTo>
                      <a:pt x="246" y="262"/>
                    </a:lnTo>
                    <a:lnTo>
                      <a:pt x="256" y="265"/>
                    </a:lnTo>
                    <a:lnTo>
                      <a:pt x="235" y="281"/>
                    </a:lnTo>
                    <a:lnTo>
                      <a:pt x="214" y="285"/>
                    </a:lnTo>
                    <a:lnTo>
                      <a:pt x="192" y="281"/>
                    </a:lnTo>
                    <a:lnTo>
                      <a:pt x="171" y="265"/>
                    </a:lnTo>
                    <a:lnTo>
                      <a:pt x="169" y="265"/>
                    </a:lnTo>
                    <a:lnTo>
                      <a:pt x="167" y="265"/>
                    </a:lnTo>
                    <a:lnTo>
                      <a:pt x="166" y="269"/>
                    </a:lnTo>
                    <a:lnTo>
                      <a:pt x="167" y="271"/>
                    </a:lnTo>
                    <a:lnTo>
                      <a:pt x="183" y="283"/>
                    </a:lnTo>
                    <a:lnTo>
                      <a:pt x="198" y="290"/>
                    </a:lnTo>
                    <a:lnTo>
                      <a:pt x="179" y="304"/>
                    </a:lnTo>
                    <a:lnTo>
                      <a:pt x="156" y="311"/>
                    </a:lnTo>
                    <a:lnTo>
                      <a:pt x="135" y="308"/>
                    </a:lnTo>
                    <a:lnTo>
                      <a:pt x="112" y="296"/>
                    </a:lnTo>
                    <a:lnTo>
                      <a:pt x="125" y="283"/>
                    </a:lnTo>
                    <a:lnTo>
                      <a:pt x="135" y="267"/>
                    </a:lnTo>
                    <a:lnTo>
                      <a:pt x="137" y="248"/>
                    </a:lnTo>
                    <a:lnTo>
                      <a:pt x="158" y="252"/>
                    </a:lnTo>
                    <a:lnTo>
                      <a:pt x="177" y="246"/>
                    </a:lnTo>
                    <a:lnTo>
                      <a:pt x="194" y="237"/>
                    </a:lnTo>
                    <a:lnTo>
                      <a:pt x="208" y="223"/>
                    </a:lnTo>
                    <a:lnTo>
                      <a:pt x="212" y="204"/>
                    </a:lnTo>
                    <a:lnTo>
                      <a:pt x="219" y="208"/>
                    </a:lnTo>
                    <a:lnTo>
                      <a:pt x="239" y="208"/>
                    </a:lnTo>
                    <a:lnTo>
                      <a:pt x="260" y="204"/>
                    </a:lnTo>
                    <a:lnTo>
                      <a:pt x="275" y="192"/>
                    </a:lnTo>
                    <a:lnTo>
                      <a:pt x="287" y="175"/>
                    </a:lnTo>
                    <a:lnTo>
                      <a:pt x="298" y="177"/>
                    </a:lnTo>
                    <a:lnTo>
                      <a:pt x="319" y="175"/>
                    </a:lnTo>
                    <a:lnTo>
                      <a:pt x="336" y="167"/>
                    </a:lnTo>
                    <a:lnTo>
                      <a:pt x="338" y="166"/>
                    </a:lnTo>
                    <a:lnTo>
                      <a:pt x="352" y="164"/>
                    </a:lnTo>
                    <a:lnTo>
                      <a:pt x="363" y="169"/>
                    </a:lnTo>
                    <a:lnTo>
                      <a:pt x="373" y="177"/>
                    </a:lnTo>
                    <a:lnTo>
                      <a:pt x="377" y="177"/>
                    </a:lnTo>
                    <a:lnTo>
                      <a:pt x="379" y="177"/>
                    </a:lnTo>
                    <a:lnTo>
                      <a:pt x="379" y="175"/>
                    </a:lnTo>
                    <a:lnTo>
                      <a:pt x="379" y="171"/>
                    </a:lnTo>
                    <a:lnTo>
                      <a:pt x="373" y="167"/>
                    </a:lnTo>
                    <a:lnTo>
                      <a:pt x="365" y="162"/>
                    </a:lnTo>
                    <a:lnTo>
                      <a:pt x="358" y="158"/>
                    </a:lnTo>
                    <a:lnTo>
                      <a:pt x="348" y="156"/>
                    </a:lnTo>
                    <a:lnTo>
                      <a:pt x="361" y="141"/>
                    </a:lnTo>
                    <a:lnTo>
                      <a:pt x="371" y="123"/>
                    </a:lnTo>
                    <a:lnTo>
                      <a:pt x="371" y="119"/>
                    </a:lnTo>
                    <a:lnTo>
                      <a:pt x="369" y="118"/>
                    </a:lnTo>
                    <a:lnTo>
                      <a:pt x="367" y="118"/>
                    </a:lnTo>
                    <a:lnTo>
                      <a:pt x="365" y="118"/>
                    </a:lnTo>
                    <a:lnTo>
                      <a:pt x="365" y="119"/>
                    </a:lnTo>
                    <a:lnTo>
                      <a:pt x="356" y="137"/>
                    </a:lnTo>
                    <a:lnTo>
                      <a:pt x="342" y="152"/>
                    </a:lnTo>
                    <a:lnTo>
                      <a:pt x="327" y="164"/>
                    </a:lnTo>
                    <a:lnTo>
                      <a:pt x="310" y="169"/>
                    </a:lnTo>
                    <a:lnTo>
                      <a:pt x="288" y="169"/>
                    </a:lnTo>
                    <a:lnTo>
                      <a:pt x="269" y="164"/>
                    </a:lnTo>
                    <a:lnTo>
                      <a:pt x="252" y="154"/>
                    </a:lnTo>
                    <a:lnTo>
                      <a:pt x="250" y="154"/>
                    </a:lnTo>
                    <a:lnTo>
                      <a:pt x="248" y="154"/>
                    </a:lnTo>
                    <a:lnTo>
                      <a:pt x="246" y="158"/>
                    </a:lnTo>
                    <a:lnTo>
                      <a:pt x="248" y="160"/>
                    </a:lnTo>
                    <a:lnTo>
                      <a:pt x="264" y="167"/>
                    </a:lnTo>
                    <a:lnTo>
                      <a:pt x="279" y="175"/>
                    </a:lnTo>
                    <a:lnTo>
                      <a:pt x="271" y="189"/>
                    </a:lnTo>
                    <a:lnTo>
                      <a:pt x="258" y="196"/>
                    </a:lnTo>
                    <a:lnTo>
                      <a:pt x="242" y="202"/>
                    </a:lnTo>
                    <a:lnTo>
                      <a:pt x="227" y="202"/>
                    </a:lnTo>
                    <a:lnTo>
                      <a:pt x="212" y="196"/>
                    </a:lnTo>
                    <a:lnTo>
                      <a:pt x="212" y="196"/>
                    </a:lnTo>
                    <a:lnTo>
                      <a:pt x="210" y="194"/>
                    </a:lnTo>
                    <a:lnTo>
                      <a:pt x="208" y="194"/>
                    </a:lnTo>
                    <a:lnTo>
                      <a:pt x="194" y="181"/>
                    </a:lnTo>
                    <a:lnTo>
                      <a:pt x="187" y="162"/>
                    </a:lnTo>
                    <a:lnTo>
                      <a:pt x="185" y="160"/>
                    </a:lnTo>
                    <a:lnTo>
                      <a:pt x="183" y="160"/>
                    </a:lnTo>
                    <a:lnTo>
                      <a:pt x="181" y="160"/>
                    </a:lnTo>
                    <a:lnTo>
                      <a:pt x="181" y="162"/>
                    </a:lnTo>
                    <a:lnTo>
                      <a:pt x="179" y="164"/>
                    </a:lnTo>
                    <a:lnTo>
                      <a:pt x="189" y="185"/>
                    </a:lnTo>
                    <a:lnTo>
                      <a:pt x="206" y="200"/>
                    </a:lnTo>
                    <a:lnTo>
                      <a:pt x="204" y="215"/>
                    </a:lnTo>
                    <a:lnTo>
                      <a:pt x="194" y="227"/>
                    </a:lnTo>
                    <a:lnTo>
                      <a:pt x="183" y="237"/>
                    </a:lnTo>
                    <a:lnTo>
                      <a:pt x="169" y="242"/>
                    </a:lnTo>
                    <a:lnTo>
                      <a:pt x="150" y="244"/>
                    </a:lnTo>
                    <a:lnTo>
                      <a:pt x="131" y="238"/>
                    </a:lnTo>
                    <a:lnTo>
                      <a:pt x="116" y="227"/>
                    </a:lnTo>
                    <a:lnTo>
                      <a:pt x="112" y="225"/>
                    </a:lnTo>
                    <a:lnTo>
                      <a:pt x="110" y="225"/>
                    </a:lnTo>
                    <a:lnTo>
                      <a:pt x="110" y="229"/>
                    </a:lnTo>
                    <a:lnTo>
                      <a:pt x="110" y="231"/>
                    </a:lnTo>
                    <a:lnTo>
                      <a:pt x="116" y="237"/>
                    </a:lnTo>
                    <a:lnTo>
                      <a:pt x="123" y="242"/>
                    </a:lnTo>
                    <a:lnTo>
                      <a:pt x="129" y="246"/>
                    </a:lnTo>
                    <a:lnTo>
                      <a:pt x="129" y="263"/>
                    </a:lnTo>
                    <a:lnTo>
                      <a:pt x="121" y="279"/>
                    </a:lnTo>
                    <a:lnTo>
                      <a:pt x="110" y="288"/>
                    </a:lnTo>
                    <a:lnTo>
                      <a:pt x="96" y="294"/>
                    </a:lnTo>
                    <a:lnTo>
                      <a:pt x="77" y="294"/>
                    </a:lnTo>
                    <a:lnTo>
                      <a:pt x="62" y="290"/>
                    </a:lnTo>
                    <a:lnTo>
                      <a:pt x="60" y="290"/>
                    </a:lnTo>
                    <a:lnTo>
                      <a:pt x="46" y="277"/>
                    </a:lnTo>
                    <a:lnTo>
                      <a:pt x="39" y="262"/>
                    </a:lnTo>
                    <a:lnTo>
                      <a:pt x="37" y="244"/>
                    </a:lnTo>
                    <a:lnTo>
                      <a:pt x="41" y="227"/>
                    </a:lnTo>
                    <a:lnTo>
                      <a:pt x="41" y="225"/>
                    </a:lnTo>
                    <a:lnTo>
                      <a:pt x="39" y="223"/>
                    </a:lnTo>
                    <a:lnTo>
                      <a:pt x="37" y="223"/>
                    </a:lnTo>
                    <a:lnTo>
                      <a:pt x="35" y="223"/>
                    </a:lnTo>
                    <a:lnTo>
                      <a:pt x="33" y="225"/>
                    </a:lnTo>
                    <a:lnTo>
                      <a:pt x="31" y="242"/>
                    </a:lnTo>
                    <a:lnTo>
                      <a:pt x="33" y="262"/>
                    </a:lnTo>
                    <a:lnTo>
                      <a:pt x="29" y="256"/>
                    </a:lnTo>
                    <a:lnTo>
                      <a:pt x="29" y="250"/>
                    </a:lnTo>
                    <a:lnTo>
                      <a:pt x="29" y="250"/>
                    </a:lnTo>
                    <a:lnTo>
                      <a:pt x="27" y="250"/>
                    </a:lnTo>
                    <a:lnTo>
                      <a:pt x="25" y="248"/>
                    </a:lnTo>
                    <a:lnTo>
                      <a:pt x="23" y="248"/>
                    </a:lnTo>
                    <a:lnTo>
                      <a:pt x="20" y="246"/>
                    </a:lnTo>
                    <a:lnTo>
                      <a:pt x="16" y="242"/>
                    </a:lnTo>
                    <a:lnTo>
                      <a:pt x="10" y="237"/>
                    </a:lnTo>
                    <a:lnTo>
                      <a:pt x="6" y="229"/>
                    </a:lnTo>
                    <a:lnTo>
                      <a:pt x="2" y="219"/>
                    </a:lnTo>
                    <a:lnTo>
                      <a:pt x="0" y="200"/>
                    </a:lnTo>
                    <a:lnTo>
                      <a:pt x="8" y="183"/>
                    </a:lnTo>
                    <a:lnTo>
                      <a:pt x="16" y="171"/>
                    </a:lnTo>
                    <a:lnTo>
                      <a:pt x="23" y="164"/>
                    </a:lnTo>
                    <a:lnTo>
                      <a:pt x="25" y="175"/>
                    </a:lnTo>
                    <a:lnTo>
                      <a:pt x="27" y="177"/>
                    </a:lnTo>
                    <a:lnTo>
                      <a:pt x="29" y="177"/>
                    </a:lnTo>
                    <a:lnTo>
                      <a:pt x="31" y="177"/>
                    </a:lnTo>
                    <a:lnTo>
                      <a:pt x="33" y="175"/>
                    </a:lnTo>
                    <a:lnTo>
                      <a:pt x="33" y="173"/>
                    </a:lnTo>
                    <a:lnTo>
                      <a:pt x="27" y="154"/>
                    </a:lnTo>
                    <a:lnTo>
                      <a:pt x="29" y="135"/>
                    </a:lnTo>
                    <a:lnTo>
                      <a:pt x="37" y="119"/>
                    </a:lnTo>
                    <a:lnTo>
                      <a:pt x="41" y="119"/>
                    </a:lnTo>
                    <a:lnTo>
                      <a:pt x="45" y="119"/>
                    </a:lnTo>
                    <a:lnTo>
                      <a:pt x="45" y="118"/>
                    </a:lnTo>
                    <a:lnTo>
                      <a:pt x="45" y="116"/>
                    </a:lnTo>
                    <a:lnTo>
                      <a:pt x="43" y="114"/>
                    </a:lnTo>
                    <a:lnTo>
                      <a:pt x="52" y="108"/>
                    </a:lnTo>
                    <a:lnTo>
                      <a:pt x="62" y="104"/>
                    </a:lnTo>
                    <a:lnTo>
                      <a:pt x="60" y="108"/>
                    </a:lnTo>
                    <a:lnTo>
                      <a:pt x="60" y="125"/>
                    </a:lnTo>
                    <a:lnTo>
                      <a:pt x="66" y="143"/>
                    </a:lnTo>
                    <a:lnTo>
                      <a:pt x="68" y="144"/>
                    </a:lnTo>
                    <a:lnTo>
                      <a:pt x="70" y="144"/>
                    </a:lnTo>
                    <a:lnTo>
                      <a:pt x="71" y="144"/>
                    </a:lnTo>
                    <a:lnTo>
                      <a:pt x="71" y="143"/>
                    </a:lnTo>
                    <a:lnTo>
                      <a:pt x="71" y="139"/>
                    </a:lnTo>
                    <a:lnTo>
                      <a:pt x="66" y="118"/>
                    </a:lnTo>
                    <a:lnTo>
                      <a:pt x="71" y="96"/>
                    </a:lnTo>
                    <a:lnTo>
                      <a:pt x="87" y="81"/>
                    </a:lnTo>
                    <a:lnTo>
                      <a:pt x="108" y="70"/>
                    </a:lnTo>
                    <a:lnTo>
                      <a:pt x="119" y="71"/>
                    </a:lnTo>
                    <a:lnTo>
                      <a:pt x="131" y="73"/>
                    </a:lnTo>
                    <a:lnTo>
                      <a:pt x="133" y="71"/>
                    </a:lnTo>
                    <a:lnTo>
                      <a:pt x="137" y="71"/>
                    </a:lnTo>
                    <a:lnTo>
                      <a:pt x="133" y="89"/>
                    </a:lnTo>
                    <a:lnTo>
                      <a:pt x="131" y="104"/>
                    </a:lnTo>
                    <a:lnTo>
                      <a:pt x="131" y="106"/>
                    </a:lnTo>
                    <a:lnTo>
                      <a:pt x="133" y="108"/>
                    </a:lnTo>
                    <a:lnTo>
                      <a:pt x="135" y="108"/>
                    </a:lnTo>
                    <a:lnTo>
                      <a:pt x="137" y="106"/>
                    </a:lnTo>
                    <a:lnTo>
                      <a:pt x="137" y="104"/>
                    </a:lnTo>
                    <a:lnTo>
                      <a:pt x="141" y="87"/>
                    </a:lnTo>
                    <a:lnTo>
                      <a:pt x="144" y="71"/>
                    </a:lnTo>
                    <a:lnTo>
                      <a:pt x="146" y="70"/>
                    </a:lnTo>
                    <a:lnTo>
                      <a:pt x="148" y="70"/>
                    </a:lnTo>
                    <a:lnTo>
                      <a:pt x="148" y="68"/>
                    </a:lnTo>
                    <a:lnTo>
                      <a:pt x="152" y="62"/>
                    </a:lnTo>
                    <a:lnTo>
                      <a:pt x="156" y="56"/>
                    </a:lnTo>
                    <a:lnTo>
                      <a:pt x="162" y="52"/>
                    </a:lnTo>
                    <a:lnTo>
                      <a:pt x="169" y="50"/>
                    </a:lnTo>
                    <a:lnTo>
                      <a:pt x="177" y="48"/>
                    </a:lnTo>
                    <a:lnTo>
                      <a:pt x="185" y="48"/>
                    </a:lnTo>
                    <a:lnTo>
                      <a:pt x="192" y="48"/>
                    </a:lnTo>
                    <a:lnTo>
                      <a:pt x="200" y="50"/>
                    </a:lnTo>
                    <a:lnTo>
                      <a:pt x="206" y="52"/>
                    </a:lnTo>
                    <a:lnTo>
                      <a:pt x="204" y="60"/>
                    </a:lnTo>
                    <a:lnTo>
                      <a:pt x="204" y="68"/>
                    </a:lnTo>
                    <a:lnTo>
                      <a:pt x="206" y="79"/>
                    </a:lnTo>
                    <a:lnTo>
                      <a:pt x="206" y="79"/>
                    </a:lnTo>
                    <a:lnTo>
                      <a:pt x="208" y="81"/>
                    </a:lnTo>
                    <a:lnTo>
                      <a:pt x="210" y="81"/>
                    </a:lnTo>
                    <a:lnTo>
                      <a:pt x="212" y="79"/>
                    </a:lnTo>
                    <a:lnTo>
                      <a:pt x="212" y="77"/>
                    </a:lnTo>
                    <a:lnTo>
                      <a:pt x="212" y="68"/>
                    </a:lnTo>
                    <a:lnTo>
                      <a:pt x="212" y="58"/>
                    </a:lnTo>
                    <a:lnTo>
                      <a:pt x="214" y="52"/>
                    </a:lnTo>
                    <a:lnTo>
                      <a:pt x="215" y="50"/>
                    </a:lnTo>
                    <a:lnTo>
                      <a:pt x="227" y="37"/>
                    </a:lnTo>
                    <a:lnTo>
                      <a:pt x="242" y="31"/>
                    </a:lnTo>
                    <a:lnTo>
                      <a:pt x="262" y="31"/>
                    </a:lnTo>
                    <a:lnTo>
                      <a:pt x="281" y="37"/>
                    </a:lnTo>
                    <a:lnTo>
                      <a:pt x="283" y="39"/>
                    </a:lnTo>
                    <a:lnTo>
                      <a:pt x="283" y="39"/>
                    </a:lnTo>
                    <a:lnTo>
                      <a:pt x="290" y="45"/>
                    </a:lnTo>
                    <a:lnTo>
                      <a:pt x="298" y="50"/>
                    </a:lnTo>
                    <a:lnTo>
                      <a:pt x="302" y="58"/>
                    </a:lnTo>
                    <a:lnTo>
                      <a:pt x="306" y="68"/>
                    </a:lnTo>
                    <a:lnTo>
                      <a:pt x="308" y="70"/>
                    </a:lnTo>
                    <a:lnTo>
                      <a:pt x="308" y="70"/>
                    </a:lnTo>
                    <a:lnTo>
                      <a:pt x="310" y="70"/>
                    </a:lnTo>
                    <a:lnTo>
                      <a:pt x="312" y="68"/>
                    </a:lnTo>
                    <a:lnTo>
                      <a:pt x="312" y="66"/>
                    </a:lnTo>
                    <a:lnTo>
                      <a:pt x="304" y="47"/>
                    </a:lnTo>
                    <a:lnTo>
                      <a:pt x="288" y="33"/>
                    </a:lnTo>
                    <a:lnTo>
                      <a:pt x="298" y="18"/>
                    </a:lnTo>
                    <a:lnTo>
                      <a:pt x="313" y="6"/>
                    </a:lnTo>
                    <a:lnTo>
                      <a:pt x="331" y="0"/>
                    </a:lnTo>
                    <a:lnTo>
                      <a:pt x="35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1032" name="Group 1031"/>
            <p:cNvGrpSpPr/>
            <p:nvPr/>
          </p:nvGrpSpPr>
          <p:grpSpPr>
            <a:xfrm>
              <a:off x="1367631" y="4245744"/>
              <a:ext cx="1397000" cy="1192213"/>
              <a:chOff x="76200" y="3775075"/>
              <a:chExt cx="1397000" cy="1192213"/>
            </a:xfrm>
            <a:grpFill/>
          </p:grpSpPr>
          <p:sp>
            <p:nvSpPr>
              <p:cNvPr id="60" name="Freeform 29"/>
              <p:cNvSpPr>
                <a:spLocks/>
              </p:cNvSpPr>
              <p:nvPr/>
            </p:nvSpPr>
            <p:spPr bwMode="auto">
              <a:xfrm>
                <a:off x="173038" y="4568825"/>
                <a:ext cx="409575" cy="266700"/>
              </a:xfrm>
              <a:custGeom>
                <a:avLst/>
                <a:gdLst>
                  <a:gd name="T0" fmla="*/ 141 w 258"/>
                  <a:gd name="T1" fmla="*/ 0 h 168"/>
                  <a:gd name="T2" fmla="*/ 156 w 258"/>
                  <a:gd name="T3" fmla="*/ 9 h 168"/>
                  <a:gd name="T4" fmla="*/ 171 w 258"/>
                  <a:gd name="T5" fmla="*/ 17 h 168"/>
                  <a:gd name="T6" fmla="*/ 189 w 258"/>
                  <a:gd name="T7" fmla="*/ 17 h 168"/>
                  <a:gd name="T8" fmla="*/ 194 w 258"/>
                  <a:gd name="T9" fmla="*/ 21 h 168"/>
                  <a:gd name="T10" fmla="*/ 196 w 258"/>
                  <a:gd name="T11" fmla="*/ 21 h 168"/>
                  <a:gd name="T12" fmla="*/ 221 w 258"/>
                  <a:gd name="T13" fmla="*/ 40 h 168"/>
                  <a:gd name="T14" fmla="*/ 242 w 258"/>
                  <a:gd name="T15" fmla="*/ 65 h 168"/>
                  <a:gd name="T16" fmla="*/ 252 w 258"/>
                  <a:gd name="T17" fmla="*/ 80 h 168"/>
                  <a:gd name="T18" fmla="*/ 258 w 258"/>
                  <a:gd name="T19" fmla="*/ 99 h 168"/>
                  <a:gd name="T20" fmla="*/ 258 w 258"/>
                  <a:gd name="T21" fmla="*/ 117 h 168"/>
                  <a:gd name="T22" fmla="*/ 254 w 258"/>
                  <a:gd name="T23" fmla="*/ 134 h 168"/>
                  <a:gd name="T24" fmla="*/ 244 w 258"/>
                  <a:gd name="T25" fmla="*/ 147 h 168"/>
                  <a:gd name="T26" fmla="*/ 229 w 258"/>
                  <a:gd name="T27" fmla="*/ 159 h 168"/>
                  <a:gd name="T28" fmla="*/ 206 w 258"/>
                  <a:gd name="T29" fmla="*/ 167 h 168"/>
                  <a:gd name="T30" fmla="*/ 183 w 258"/>
                  <a:gd name="T31" fmla="*/ 168 h 168"/>
                  <a:gd name="T32" fmla="*/ 166 w 258"/>
                  <a:gd name="T33" fmla="*/ 167 h 168"/>
                  <a:gd name="T34" fmla="*/ 146 w 258"/>
                  <a:gd name="T35" fmla="*/ 161 h 168"/>
                  <a:gd name="T36" fmla="*/ 125 w 258"/>
                  <a:gd name="T37" fmla="*/ 153 h 168"/>
                  <a:gd name="T38" fmla="*/ 102 w 258"/>
                  <a:gd name="T39" fmla="*/ 144 h 168"/>
                  <a:gd name="T40" fmla="*/ 79 w 258"/>
                  <a:gd name="T41" fmla="*/ 130 h 168"/>
                  <a:gd name="T42" fmla="*/ 60 w 258"/>
                  <a:gd name="T43" fmla="*/ 115 h 168"/>
                  <a:gd name="T44" fmla="*/ 43 w 258"/>
                  <a:gd name="T45" fmla="*/ 97 h 168"/>
                  <a:gd name="T46" fmla="*/ 31 w 258"/>
                  <a:gd name="T47" fmla="*/ 74 h 168"/>
                  <a:gd name="T48" fmla="*/ 27 w 258"/>
                  <a:gd name="T49" fmla="*/ 49 h 168"/>
                  <a:gd name="T50" fmla="*/ 27 w 258"/>
                  <a:gd name="T51" fmla="*/ 49 h 168"/>
                  <a:gd name="T52" fmla="*/ 24 w 258"/>
                  <a:gd name="T53" fmla="*/ 49 h 168"/>
                  <a:gd name="T54" fmla="*/ 16 w 258"/>
                  <a:gd name="T55" fmla="*/ 48 h 168"/>
                  <a:gd name="T56" fmla="*/ 10 w 258"/>
                  <a:gd name="T57" fmla="*/ 46 h 168"/>
                  <a:gd name="T58" fmla="*/ 0 w 258"/>
                  <a:gd name="T59" fmla="*/ 44 h 168"/>
                  <a:gd name="T60" fmla="*/ 22 w 258"/>
                  <a:gd name="T61" fmla="*/ 44 h 168"/>
                  <a:gd name="T62" fmla="*/ 41 w 258"/>
                  <a:gd name="T63" fmla="*/ 38 h 168"/>
                  <a:gd name="T64" fmla="*/ 58 w 258"/>
                  <a:gd name="T65" fmla="*/ 26 h 168"/>
                  <a:gd name="T66" fmla="*/ 58 w 258"/>
                  <a:gd name="T67" fmla="*/ 24 h 168"/>
                  <a:gd name="T68" fmla="*/ 79 w 258"/>
                  <a:gd name="T69" fmla="*/ 28 h 168"/>
                  <a:gd name="T70" fmla="*/ 102 w 258"/>
                  <a:gd name="T71" fmla="*/ 26 h 168"/>
                  <a:gd name="T72" fmla="*/ 123 w 258"/>
                  <a:gd name="T73" fmla="*/ 19 h 168"/>
                  <a:gd name="T74" fmla="*/ 131 w 258"/>
                  <a:gd name="T75" fmla="*/ 13 h 168"/>
                  <a:gd name="T76" fmla="*/ 137 w 258"/>
                  <a:gd name="T77" fmla="*/ 7 h 168"/>
                  <a:gd name="T78" fmla="*/ 141 w 258"/>
                  <a:gd name="T79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8" h="168">
                    <a:moveTo>
                      <a:pt x="141" y="0"/>
                    </a:moveTo>
                    <a:lnTo>
                      <a:pt x="156" y="9"/>
                    </a:lnTo>
                    <a:lnTo>
                      <a:pt x="171" y="17"/>
                    </a:lnTo>
                    <a:lnTo>
                      <a:pt x="189" y="17"/>
                    </a:lnTo>
                    <a:lnTo>
                      <a:pt x="194" y="21"/>
                    </a:lnTo>
                    <a:lnTo>
                      <a:pt x="196" y="21"/>
                    </a:lnTo>
                    <a:lnTo>
                      <a:pt x="221" y="40"/>
                    </a:lnTo>
                    <a:lnTo>
                      <a:pt x="242" y="65"/>
                    </a:lnTo>
                    <a:lnTo>
                      <a:pt x="252" y="80"/>
                    </a:lnTo>
                    <a:lnTo>
                      <a:pt x="258" y="99"/>
                    </a:lnTo>
                    <a:lnTo>
                      <a:pt x="258" y="117"/>
                    </a:lnTo>
                    <a:lnTo>
                      <a:pt x="254" y="134"/>
                    </a:lnTo>
                    <a:lnTo>
                      <a:pt x="244" y="147"/>
                    </a:lnTo>
                    <a:lnTo>
                      <a:pt x="229" y="159"/>
                    </a:lnTo>
                    <a:lnTo>
                      <a:pt x="206" y="167"/>
                    </a:lnTo>
                    <a:lnTo>
                      <a:pt x="183" y="168"/>
                    </a:lnTo>
                    <a:lnTo>
                      <a:pt x="166" y="167"/>
                    </a:lnTo>
                    <a:lnTo>
                      <a:pt x="146" y="161"/>
                    </a:lnTo>
                    <a:lnTo>
                      <a:pt x="125" y="153"/>
                    </a:lnTo>
                    <a:lnTo>
                      <a:pt x="102" y="144"/>
                    </a:lnTo>
                    <a:lnTo>
                      <a:pt x="79" y="130"/>
                    </a:lnTo>
                    <a:lnTo>
                      <a:pt x="60" y="115"/>
                    </a:lnTo>
                    <a:lnTo>
                      <a:pt x="43" y="97"/>
                    </a:lnTo>
                    <a:lnTo>
                      <a:pt x="31" y="74"/>
                    </a:lnTo>
                    <a:lnTo>
                      <a:pt x="27" y="49"/>
                    </a:lnTo>
                    <a:lnTo>
                      <a:pt x="27" y="49"/>
                    </a:lnTo>
                    <a:lnTo>
                      <a:pt x="24" y="49"/>
                    </a:lnTo>
                    <a:lnTo>
                      <a:pt x="16" y="48"/>
                    </a:lnTo>
                    <a:lnTo>
                      <a:pt x="10" y="46"/>
                    </a:lnTo>
                    <a:lnTo>
                      <a:pt x="0" y="44"/>
                    </a:lnTo>
                    <a:lnTo>
                      <a:pt x="22" y="44"/>
                    </a:lnTo>
                    <a:lnTo>
                      <a:pt x="41" y="38"/>
                    </a:lnTo>
                    <a:lnTo>
                      <a:pt x="58" y="26"/>
                    </a:lnTo>
                    <a:lnTo>
                      <a:pt x="58" y="24"/>
                    </a:lnTo>
                    <a:lnTo>
                      <a:pt x="79" y="28"/>
                    </a:lnTo>
                    <a:lnTo>
                      <a:pt x="102" y="26"/>
                    </a:lnTo>
                    <a:lnTo>
                      <a:pt x="123" y="19"/>
                    </a:lnTo>
                    <a:lnTo>
                      <a:pt x="131" y="13"/>
                    </a:lnTo>
                    <a:lnTo>
                      <a:pt x="137" y="7"/>
                    </a:lnTo>
                    <a:lnTo>
                      <a:pt x="14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1" name="Freeform 30"/>
              <p:cNvSpPr>
                <a:spLocks/>
              </p:cNvSpPr>
              <p:nvPr/>
            </p:nvSpPr>
            <p:spPr bwMode="auto">
              <a:xfrm>
                <a:off x="523875" y="4616450"/>
                <a:ext cx="177800" cy="142875"/>
              </a:xfrm>
              <a:custGeom>
                <a:avLst/>
                <a:gdLst>
                  <a:gd name="T0" fmla="*/ 0 w 112"/>
                  <a:gd name="T1" fmla="*/ 0 h 90"/>
                  <a:gd name="T2" fmla="*/ 10 w 112"/>
                  <a:gd name="T3" fmla="*/ 2 h 90"/>
                  <a:gd name="T4" fmla="*/ 20 w 112"/>
                  <a:gd name="T5" fmla="*/ 2 h 90"/>
                  <a:gd name="T6" fmla="*/ 35 w 112"/>
                  <a:gd name="T7" fmla="*/ 14 h 90"/>
                  <a:gd name="T8" fmla="*/ 50 w 112"/>
                  <a:gd name="T9" fmla="*/ 23 h 90"/>
                  <a:gd name="T10" fmla="*/ 69 w 112"/>
                  <a:gd name="T11" fmla="*/ 27 h 90"/>
                  <a:gd name="T12" fmla="*/ 87 w 112"/>
                  <a:gd name="T13" fmla="*/ 25 h 90"/>
                  <a:gd name="T14" fmla="*/ 94 w 112"/>
                  <a:gd name="T15" fmla="*/ 33 h 90"/>
                  <a:gd name="T16" fmla="*/ 102 w 112"/>
                  <a:gd name="T17" fmla="*/ 39 h 90"/>
                  <a:gd name="T18" fmla="*/ 112 w 112"/>
                  <a:gd name="T19" fmla="*/ 42 h 90"/>
                  <a:gd name="T20" fmla="*/ 108 w 112"/>
                  <a:gd name="T21" fmla="*/ 62 h 90"/>
                  <a:gd name="T22" fmla="*/ 98 w 112"/>
                  <a:gd name="T23" fmla="*/ 79 h 90"/>
                  <a:gd name="T24" fmla="*/ 89 w 112"/>
                  <a:gd name="T25" fmla="*/ 87 h 90"/>
                  <a:gd name="T26" fmla="*/ 75 w 112"/>
                  <a:gd name="T27" fmla="*/ 90 h 90"/>
                  <a:gd name="T28" fmla="*/ 64 w 112"/>
                  <a:gd name="T29" fmla="*/ 90 h 90"/>
                  <a:gd name="T30" fmla="*/ 52 w 112"/>
                  <a:gd name="T31" fmla="*/ 87 h 90"/>
                  <a:gd name="T32" fmla="*/ 45 w 112"/>
                  <a:gd name="T33" fmla="*/ 75 h 90"/>
                  <a:gd name="T34" fmla="*/ 45 w 112"/>
                  <a:gd name="T35" fmla="*/ 75 h 90"/>
                  <a:gd name="T36" fmla="*/ 39 w 112"/>
                  <a:gd name="T37" fmla="*/ 54 h 90"/>
                  <a:gd name="T38" fmla="*/ 31 w 112"/>
                  <a:gd name="T39" fmla="*/ 35 h 90"/>
                  <a:gd name="T40" fmla="*/ 16 w 112"/>
                  <a:gd name="T41" fmla="*/ 18 h 90"/>
                  <a:gd name="T42" fmla="*/ 0 w 112"/>
                  <a:gd name="T43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12" h="90">
                    <a:moveTo>
                      <a:pt x="0" y="0"/>
                    </a:moveTo>
                    <a:lnTo>
                      <a:pt x="10" y="2"/>
                    </a:lnTo>
                    <a:lnTo>
                      <a:pt x="20" y="2"/>
                    </a:lnTo>
                    <a:lnTo>
                      <a:pt x="35" y="14"/>
                    </a:lnTo>
                    <a:lnTo>
                      <a:pt x="50" y="23"/>
                    </a:lnTo>
                    <a:lnTo>
                      <a:pt x="69" y="27"/>
                    </a:lnTo>
                    <a:lnTo>
                      <a:pt x="87" y="25"/>
                    </a:lnTo>
                    <a:lnTo>
                      <a:pt x="94" y="33"/>
                    </a:lnTo>
                    <a:lnTo>
                      <a:pt x="102" y="39"/>
                    </a:lnTo>
                    <a:lnTo>
                      <a:pt x="112" y="42"/>
                    </a:lnTo>
                    <a:lnTo>
                      <a:pt x="108" y="62"/>
                    </a:lnTo>
                    <a:lnTo>
                      <a:pt x="98" y="79"/>
                    </a:lnTo>
                    <a:lnTo>
                      <a:pt x="89" y="87"/>
                    </a:lnTo>
                    <a:lnTo>
                      <a:pt x="75" y="90"/>
                    </a:lnTo>
                    <a:lnTo>
                      <a:pt x="64" y="90"/>
                    </a:lnTo>
                    <a:lnTo>
                      <a:pt x="52" y="87"/>
                    </a:lnTo>
                    <a:lnTo>
                      <a:pt x="45" y="75"/>
                    </a:lnTo>
                    <a:lnTo>
                      <a:pt x="45" y="75"/>
                    </a:lnTo>
                    <a:lnTo>
                      <a:pt x="39" y="54"/>
                    </a:lnTo>
                    <a:lnTo>
                      <a:pt x="31" y="35"/>
                    </a:lnTo>
                    <a:lnTo>
                      <a:pt x="16" y="1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2" name="Freeform 31"/>
              <p:cNvSpPr>
                <a:spLocks noEditPoints="1"/>
              </p:cNvSpPr>
              <p:nvPr/>
            </p:nvSpPr>
            <p:spPr bwMode="auto">
              <a:xfrm>
                <a:off x="76200" y="4241800"/>
                <a:ext cx="327025" cy="387350"/>
              </a:xfrm>
              <a:custGeom>
                <a:avLst/>
                <a:gdLst>
                  <a:gd name="T0" fmla="*/ 63 w 206"/>
                  <a:gd name="T1" fmla="*/ 62 h 244"/>
                  <a:gd name="T2" fmla="*/ 50 w 206"/>
                  <a:gd name="T3" fmla="*/ 119 h 244"/>
                  <a:gd name="T4" fmla="*/ 58 w 206"/>
                  <a:gd name="T5" fmla="*/ 138 h 244"/>
                  <a:gd name="T6" fmla="*/ 52 w 206"/>
                  <a:gd name="T7" fmla="*/ 179 h 244"/>
                  <a:gd name="T8" fmla="*/ 44 w 206"/>
                  <a:gd name="T9" fmla="*/ 194 h 244"/>
                  <a:gd name="T10" fmla="*/ 50 w 206"/>
                  <a:gd name="T11" fmla="*/ 194 h 244"/>
                  <a:gd name="T12" fmla="*/ 83 w 206"/>
                  <a:gd name="T13" fmla="*/ 163 h 244"/>
                  <a:gd name="T14" fmla="*/ 123 w 206"/>
                  <a:gd name="T15" fmla="*/ 175 h 244"/>
                  <a:gd name="T16" fmla="*/ 123 w 206"/>
                  <a:gd name="T17" fmla="*/ 169 h 244"/>
                  <a:gd name="T18" fmla="*/ 83 w 206"/>
                  <a:gd name="T19" fmla="*/ 156 h 244"/>
                  <a:gd name="T20" fmla="*/ 56 w 206"/>
                  <a:gd name="T21" fmla="*/ 106 h 244"/>
                  <a:gd name="T22" fmla="*/ 85 w 206"/>
                  <a:gd name="T23" fmla="*/ 48 h 244"/>
                  <a:gd name="T24" fmla="*/ 108 w 206"/>
                  <a:gd name="T25" fmla="*/ 37 h 244"/>
                  <a:gd name="T26" fmla="*/ 104 w 206"/>
                  <a:gd name="T27" fmla="*/ 33 h 244"/>
                  <a:gd name="T28" fmla="*/ 79 w 206"/>
                  <a:gd name="T29" fmla="*/ 19 h 244"/>
                  <a:gd name="T30" fmla="*/ 117 w 206"/>
                  <a:gd name="T31" fmla="*/ 37 h 244"/>
                  <a:gd name="T32" fmla="*/ 125 w 206"/>
                  <a:gd name="T33" fmla="*/ 67 h 244"/>
                  <a:gd name="T34" fmla="*/ 108 w 206"/>
                  <a:gd name="T35" fmla="*/ 88 h 244"/>
                  <a:gd name="T36" fmla="*/ 86 w 206"/>
                  <a:gd name="T37" fmla="*/ 96 h 244"/>
                  <a:gd name="T38" fmla="*/ 73 w 206"/>
                  <a:gd name="T39" fmla="*/ 94 h 244"/>
                  <a:gd name="T40" fmla="*/ 73 w 206"/>
                  <a:gd name="T41" fmla="*/ 98 h 244"/>
                  <a:gd name="T42" fmla="*/ 96 w 206"/>
                  <a:gd name="T43" fmla="*/ 102 h 244"/>
                  <a:gd name="T44" fmla="*/ 102 w 206"/>
                  <a:gd name="T45" fmla="*/ 135 h 244"/>
                  <a:gd name="T46" fmla="*/ 106 w 206"/>
                  <a:gd name="T47" fmla="*/ 136 h 244"/>
                  <a:gd name="T48" fmla="*/ 108 w 206"/>
                  <a:gd name="T49" fmla="*/ 113 h 244"/>
                  <a:gd name="T50" fmla="*/ 113 w 206"/>
                  <a:gd name="T51" fmla="*/ 90 h 244"/>
                  <a:gd name="T52" fmla="*/ 138 w 206"/>
                  <a:gd name="T53" fmla="*/ 69 h 244"/>
                  <a:gd name="T54" fmla="*/ 190 w 206"/>
                  <a:gd name="T55" fmla="*/ 81 h 244"/>
                  <a:gd name="T56" fmla="*/ 202 w 206"/>
                  <a:gd name="T57" fmla="*/ 102 h 244"/>
                  <a:gd name="T58" fmla="*/ 204 w 206"/>
                  <a:gd name="T59" fmla="*/ 108 h 244"/>
                  <a:gd name="T60" fmla="*/ 200 w 206"/>
                  <a:gd name="T61" fmla="*/ 135 h 244"/>
                  <a:gd name="T62" fmla="*/ 200 w 206"/>
                  <a:gd name="T63" fmla="*/ 138 h 244"/>
                  <a:gd name="T64" fmla="*/ 181 w 206"/>
                  <a:gd name="T65" fmla="*/ 161 h 244"/>
                  <a:gd name="T66" fmla="*/ 181 w 206"/>
                  <a:gd name="T67" fmla="*/ 167 h 244"/>
                  <a:gd name="T68" fmla="*/ 196 w 206"/>
                  <a:gd name="T69" fmla="*/ 154 h 244"/>
                  <a:gd name="T70" fmla="*/ 206 w 206"/>
                  <a:gd name="T71" fmla="*/ 179 h 244"/>
                  <a:gd name="T72" fmla="*/ 181 w 206"/>
                  <a:gd name="T73" fmla="*/ 219 h 244"/>
                  <a:gd name="T74" fmla="*/ 102 w 206"/>
                  <a:gd name="T75" fmla="*/ 215 h 244"/>
                  <a:gd name="T76" fmla="*/ 77 w 206"/>
                  <a:gd name="T77" fmla="*/ 196 h 244"/>
                  <a:gd name="T78" fmla="*/ 75 w 206"/>
                  <a:gd name="T79" fmla="*/ 202 h 244"/>
                  <a:gd name="T80" fmla="*/ 92 w 206"/>
                  <a:gd name="T81" fmla="*/ 240 h 244"/>
                  <a:gd name="T82" fmla="*/ 29 w 206"/>
                  <a:gd name="T83" fmla="*/ 232 h 244"/>
                  <a:gd name="T84" fmla="*/ 13 w 206"/>
                  <a:gd name="T85" fmla="*/ 223 h 244"/>
                  <a:gd name="T86" fmla="*/ 4 w 206"/>
                  <a:gd name="T87" fmla="*/ 179 h 244"/>
                  <a:gd name="T88" fmla="*/ 23 w 206"/>
                  <a:gd name="T89" fmla="*/ 167 h 244"/>
                  <a:gd name="T90" fmla="*/ 35 w 206"/>
                  <a:gd name="T91" fmla="*/ 169 h 244"/>
                  <a:gd name="T92" fmla="*/ 33 w 206"/>
                  <a:gd name="T93" fmla="*/ 165 h 244"/>
                  <a:gd name="T94" fmla="*/ 10 w 206"/>
                  <a:gd name="T95" fmla="*/ 146 h 244"/>
                  <a:gd name="T96" fmla="*/ 0 w 206"/>
                  <a:gd name="T97" fmla="*/ 111 h 244"/>
                  <a:gd name="T98" fmla="*/ 25 w 206"/>
                  <a:gd name="T99" fmla="*/ 90 h 244"/>
                  <a:gd name="T100" fmla="*/ 37 w 206"/>
                  <a:gd name="T101" fmla="*/ 100 h 244"/>
                  <a:gd name="T102" fmla="*/ 29 w 206"/>
                  <a:gd name="T103" fmla="*/ 85 h 244"/>
                  <a:gd name="T104" fmla="*/ 15 w 206"/>
                  <a:gd name="T105" fmla="*/ 52 h 244"/>
                  <a:gd name="T106" fmla="*/ 33 w 206"/>
                  <a:gd name="T107" fmla="*/ 1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06" h="244">
                    <a:moveTo>
                      <a:pt x="104" y="33"/>
                    </a:moveTo>
                    <a:lnTo>
                      <a:pt x="81" y="44"/>
                    </a:lnTo>
                    <a:lnTo>
                      <a:pt x="63" y="62"/>
                    </a:lnTo>
                    <a:lnTo>
                      <a:pt x="52" y="83"/>
                    </a:lnTo>
                    <a:lnTo>
                      <a:pt x="48" y="108"/>
                    </a:lnTo>
                    <a:lnTo>
                      <a:pt x="50" y="119"/>
                    </a:lnTo>
                    <a:lnTo>
                      <a:pt x="54" y="129"/>
                    </a:lnTo>
                    <a:lnTo>
                      <a:pt x="58" y="138"/>
                    </a:lnTo>
                    <a:lnTo>
                      <a:pt x="58" y="138"/>
                    </a:lnTo>
                    <a:lnTo>
                      <a:pt x="60" y="152"/>
                    </a:lnTo>
                    <a:lnTo>
                      <a:pt x="58" y="165"/>
                    </a:lnTo>
                    <a:lnTo>
                      <a:pt x="52" y="179"/>
                    </a:lnTo>
                    <a:lnTo>
                      <a:pt x="44" y="190"/>
                    </a:lnTo>
                    <a:lnTo>
                      <a:pt x="44" y="192"/>
                    </a:lnTo>
                    <a:lnTo>
                      <a:pt x="44" y="194"/>
                    </a:lnTo>
                    <a:lnTo>
                      <a:pt x="46" y="196"/>
                    </a:lnTo>
                    <a:lnTo>
                      <a:pt x="48" y="196"/>
                    </a:lnTo>
                    <a:lnTo>
                      <a:pt x="50" y="194"/>
                    </a:lnTo>
                    <a:lnTo>
                      <a:pt x="61" y="173"/>
                    </a:lnTo>
                    <a:lnTo>
                      <a:pt x="67" y="150"/>
                    </a:lnTo>
                    <a:lnTo>
                      <a:pt x="83" y="163"/>
                    </a:lnTo>
                    <a:lnTo>
                      <a:pt x="100" y="171"/>
                    </a:lnTo>
                    <a:lnTo>
                      <a:pt x="121" y="175"/>
                    </a:lnTo>
                    <a:lnTo>
                      <a:pt x="123" y="175"/>
                    </a:lnTo>
                    <a:lnTo>
                      <a:pt x="123" y="173"/>
                    </a:lnTo>
                    <a:lnTo>
                      <a:pt x="123" y="171"/>
                    </a:lnTo>
                    <a:lnTo>
                      <a:pt x="123" y="169"/>
                    </a:lnTo>
                    <a:lnTo>
                      <a:pt x="121" y="167"/>
                    </a:lnTo>
                    <a:lnTo>
                      <a:pt x="100" y="163"/>
                    </a:lnTo>
                    <a:lnTo>
                      <a:pt x="83" y="156"/>
                    </a:lnTo>
                    <a:lnTo>
                      <a:pt x="69" y="142"/>
                    </a:lnTo>
                    <a:lnTo>
                      <a:pt x="60" y="125"/>
                    </a:lnTo>
                    <a:lnTo>
                      <a:pt x="56" y="106"/>
                    </a:lnTo>
                    <a:lnTo>
                      <a:pt x="58" y="85"/>
                    </a:lnTo>
                    <a:lnTo>
                      <a:pt x="69" y="63"/>
                    </a:lnTo>
                    <a:lnTo>
                      <a:pt x="85" y="48"/>
                    </a:lnTo>
                    <a:lnTo>
                      <a:pt x="106" y="40"/>
                    </a:lnTo>
                    <a:lnTo>
                      <a:pt x="108" y="39"/>
                    </a:lnTo>
                    <a:lnTo>
                      <a:pt x="108" y="37"/>
                    </a:lnTo>
                    <a:lnTo>
                      <a:pt x="108" y="35"/>
                    </a:lnTo>
                    <a:lnTo>
                      <a:pt x="106" y="33"/>
                    </a:lnTo>
                    <a:lnTo>
                      <a:pt x="104" y="33"/>
                    </a:lnTo>
                    <a:close/>
                    <a:moveTo>
                      <a:pt x="48" y="0"/>
                    </a:moveTo>
                    <a:lnTo>
                      <a:pt x="61" y="12"/>
                    </a:lnTo>
                    <a:lnTo>
                      <a:pt x="79" y="19"/>
                    </a:lnTo>
                    <a:lnTo>
                      <a:pt x="98" y="21"/>
                    </a:lnTo>
                    <a:lnTo>
                      <a:pt x="117" y="19"/>
                    </a:lnTo>
                    <a:lnTo>
                      <a:pt x="117" y="37"/>
                    </a:lnTo>
                    <a:lnTo>
                      <a:pt x="123" y="50"/>
                    </a:lnTo>
                    <a:lnTo>
                      <a:pt x="134" y="63"/>
                    </a:lnTo>
                    <a:lnTo>
                      <a:pt x="125" y="67"/>
                    </a:lnTo>
                    <a:lnTo>
                      <a:pt x="117" y="73"/>
                    </a:lnTo>
                    <a:lnTo>
                      <a:pt x="111" y="81"/>
                    </a:lnTo>
                    <a:lnTo>
                      <a:pt x="108" y="88"/>
                    </a:lnTo>
                    <a:lnTo>
                      <a:pt x="108" y="90"/>
                    </a:lnTo>
                    <a:lnTo>
                      <a:pt x="98" y="96"/>
                    </a:lnTo>
                    <a:lnTo>
                      <a:pt x="86" y="96"/>
                    </a:lnTo>
                    <a:lnTo>
                      <a:pt x="75" y="92"/>
                    </a:lnTo>
                    <a:lnTo>
                      <a:pt x="73" y="92"/>
                    </a:lnTo>
                    <a:lnTo>
                      <a:pt x="73" y="94"/>
                    </a:lnTo>
                    <a:lnTo>
                      <a:pt x="71" y="96"/>
                    </a:lnTo>
                    <a:lnTo>
                      <a:pt x="73" y="98"/>
                    </a:lnTo>
                    <a:lnTo>
                      <a:pt x="73" y="98"/>
                    </a:lnTo>
                    <a:lnTo>
                      <a:pt x="81" y="102"/>
                    </a:lnTo>
                    <a:lnTo>
                      <a:pt x="88" y="102"/>
                    </a:lnTo>
                    <a:lnTo>
                      <a:pt x="96" y="102"/>
                    </a:lnTo>
                    <a:lnTo>
                      <a:pt x="104" y="100"/>
                    </a:lnTo>
                    <a:lnTo>
                      <a:pt x="100" y="117"/>
                    </a:lnTo>
                    <a:lnTo>
                      <a:pt x="102" y="135"/>
                    </a:lnTo>
                    <a:lnTo>
                      <a:pt x="104" y="136"/>
                    </a:lnTo>
                    <a:lnTo>
                      <a:pt x="104" y="136"/>
                    </a:lnTo>
                    <a:lnTo>
                      <a:pt x="106" y="136"/>
                    </a:lnTo>
                    <a:lnTo>
                      <a:pt x="108" y="135"/>
                    </a:lnTo>
                    <a:lnTo>
                      <a:pt x="108" y="133"/>
                    </a:lnTo>
                    <a:lnTo>
                      <a:pt x="108" y="113"/>
                    </a:lnTo>
                    <a:lnTo>
                      <a:pt x="111" y="94"/>
                    </a:lnTo>
                    <a:lnTo>
                      <a:pt x="113" y="92"/>
                    </a:lnTo>
                    <a:lnTo>
                      <a:pt x="113" y="90"/>
                    </a:lnTo>
                    <a:lnTo>
                      <a:pt x="117" y="85"/>
                    </a:lnTo>
                    <a:lnTo>
                      <a:pt x="123" y="79"/>
                    </a:lnTo>
                    <a:lnTo>
                      <a:pt x="138" y="69"/>
                    </a:lnTo>
                    <a:lnTo>
                      <a:pt x="158" y="67"/>
                    </a:lnTo>
                    <a:lnTo>
                      <a:pt x="175" y="71"/>
                    </a:lnTo>
                    <a:lnTo>
                      <a:pt x="190" y="81"/>
                    </a:lnTo>
                    <a:lnTo>
                      <a:pt x="196" y="87"/>
                    </a:lnTo>
                    <a:lnTo>
                      <a:pt x="200" y="94"/>
                    </a:lnTo>
                    <a:lnTo>
                      <a:pt x="202" y="102"/>
                    </a:lnTo>
                    <a:lnTo>
                      <a:pt x="202" y="104"/>
                    </a:lnTo>
                    <a:lnTo>
                      <a:pt x="202" y="106"/>
                    </a:lnTo>
                    <a:lnTo>
                      <a:pt x="204" y="108"/>
                    </a:lnTo>
                    <a:lnTo>
                      <a:pt x="204" y="117"/>
                    </a:lnTo>
                    <a:lnTo>
                      <a:pt x="204" y="125"/>
                    </a:lnTo>
                    <a:lnTo>
                      <a:pt x="200" y="135"/>
                    </a:lnTo>
                    <a:lnTo>
                      <a:pt x="200" y="136"/>
                    </a:lnTo>
                    <a:lnTo>
                      <a:pt x="200" y="138"/>
                    </a:lnTo>
                    <a:lnTo>
                      <a:pt x="200" y="138"/>
                    </a:lnTo>
                    <a:lnTo>
                      <a:pt x="194" y="146"/>
                    </a:lnTo>
                    <a:lnTo>
                      <a:pt x="188" y="154"/>
                    </a:lnTo>
                    <a:lnTo>
                      <a:pt x="181" y="161"/>
                    </a:lnTo>
                    <a:lnTo>
                      <a:pt x="179" y="163"/>
                    </a:lnTo>
                    <a:lnTo>
                      <a:pt x="179" y="165"/>
                    </a:lnTo>
                    <a:lnTo>
                      <a:pt x="181" y="167"/>
                    </a:lnTo>
                    <a:lnTo>
                      <a:pt x="184" y="167"/>
                    </a:lnTo>
                    <a:lnTo>
                      <a:pt x="190" y="161"/>
                    </a:lnTo>
                    <a:lnTo>
                      <a:pt x="196" y="154"/>
                    </a:lnTo>
                    <a:lnTo>
                      <a:pt x="202" y="146"/>
                    </a:lnTo>
                    <a:lnTo>
                      <a:pt x="206" y="163"/>
                    </a:lnTo>
                    <a:lnTo>
                      <a:pt x="206" y="179"/>
                    </a:lnTo>
                    <a:lnTo>
                      <a:pt x="202" y="194"/>
                    </a:lnTo>
                    <a:lnTo>
                      <a:pt x="194" y="207"/>
                    </a:lnTo>
                    <a:lnTo>
                      <a:pt x="181" y="219"/>
                    </a:lnTo>
                    <a:lnTo>
                      <a:pt x="154" y="227"/>
                    </a:lnTo>
                    <a:lnTo>
                      <a:pt x="127" y="227"/>
                    </a:lnTo>
                    <a:lnTo>
                      <a:pt x="102" y="215"/>
                    </a:lnTo>
                    <a:lnTo>
                      <a:pt x="81" y="196"/>
                    </a:lnTo>
                    <a:lnTo>
                      <a:pt x="79" y="196"/>
                    </a:lnTo>
                    <a:lnTo>
                      <a:pt x="77" y="196"/>
                    </a:lnTo>
                    <a:lnTo>
                      <a:pt x="75" y="198"/>
                    </a:lnTo>
                    <a:lnTo>
                      <a:pt x="75" y="200"/>
                    </a:lnTo>
                    <a:lnTo>
                      <a:pt x="75" y="202"/>
                    </a:lnTo>
                    <a:lnTo>
                      <a:pt x="92" y="217"/>
                    </a:lnTo>
                    <a:lnTo>
                      <a:pt x="111" y="229"/>
                    </a:lnTo>
                    <a:lnTo>
                      <a:pt x="92" y="240"/>
                    </a:lnTo>
                    <a:lnTo>
                      <a:pt x="71" y="244"/>
                    </a:lnTo>
                    <a:lnTo>
                      <a:pt x="50" y="240"/>
                    </a:lnTo>
                    <a:lnTo>
                      <a:pt x="29" y="232"/>
                    </a:lnTo>
                    <a:lnTo>
                      <a:pt x="25" y="230"/>
                    </a:lnTo>
                    <a:lnTo>
                      <a:pt x="23" y="232"/>
                    </a:lnTo>
                    <a:lnTo>
                      <a:pt x="13" y="223"/>
                    </a:lnTo>
                    <a:lnTo>
                      <a:pt x="6" y="211"/>
                    </a:lnTo>
                    <a:lnTo>
                      <a:pt x="4" y="196"/>
                    </a:lnTo>
                    <a:lnTo>
                      <a:pt x="4" y="179"/>
                    </a:lnTo>
                    <a:lnTo>
                      <a:pt x="12" y="158"/>
                    </a:lnTo>
                    <a:lnTo>
                      <a:pt x="17" y="163"/>
                    </a:lnTo>
                    <a:lnTo>
                      <a:pt x="23" y="167"/>
                    </a:lnTo>
                    <a:lnTo>
                      <a:pt x="31" y="171"/>
                    </a:lnTo>
                    <a:lnTo>
                      <a:pt x="33" y="171"/>
                    </a:lnTo>
                    <a:lnTo>
                      <a:pt x="35" y="169"/>
                    </a:lnTo>
                    <a:lnTo>
                      <a:pt x="35" y="167"/>
                    </a:lnTo>
                    <a:lnTo>
                      <a:pt x="35" y="165"/>
                    </a:lnTo>
                    <a:lnTo>
                      <a:pt x="33" y="165"/>
                    </a:lnTo>
                    <a:lnTo>
                      <a:pt x="23" y="159"/>
                    </a:lnTo>
                    <a:lnTo>
                      <a:pt x="15" y="154"/>
                    </a:lnTo>
                    <a:lnTo>
                      <a:pt x="10" y="146"/>
                    </a:lnTo>
                    <a:lnTo>
                      <a:pt x="2" y="136"/>
                    </a:lnTo>
                    <a:lnTo>
                      <a:pt x="0" y="125"/>
                    </a:lnTo>
                    <a:lnTo>
                      <a:pt x="0" y="111"/>
                    </a:lnTo>
                    <a:lnTo>
                      <a:pt x="6" y="96"/>
                    </a:lnTo>
                    <a:lnTo>
                      <a:pt x="17" y="83"/>
                    </a:lnTo>
                    <a:lnTo>
                      <a:pt x="25" y="90"/>
                    </a:lnTo>
                    <a:lnTo>
                      <a:pt x="31" y="100"/>
                    </a:lnTo>
                    <a:lnTo>
                      <a:pt x="35" y="100"/>
                    </a:lnTo>
                    <a:lnTo>
                      <a:pt x="37" y="100"/>
                    </a:lnTo>
                    <a:lnTo>
                      <a:pt x="37" y="96"/>
                    </a:lnTo>
                    <a:lnTo>
                      <a:pt x="37" y="94"/>
                    </a:lnTo>
                    <a:lnTo>
                      <a:pt x="29" y="85"/>
                    </a:lnTo>
                    <a:lnTo>
                      <a:pt x="21" y="75"/>
                    </a:lnTo>
                    <a:lnTo>
                      <a:pt x="15" y="65"/>
                    </a:lnTo>
                    <a:lnTo>
                      <a:pt x="15" y="52"/>
                    </a:lnTo>
                    <a:lnTo>
                      <a:pt x="19" y="37"/>
                    </a:lnTo>
                    <a:lnTo>
                      <a:pt x="23" y="21"/>
                    </a:lnTo>
                    <a:lnTo>
                      <a:pt x="33" y="10"/>
                    </a:lnTo>
                    <a:lnTo>
                      <a:pt x="4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3" name="Freeform 32"/>
              <p:cNvSpPr>
                <a:spLocks/>
              </p:cNvSpPr>
              <p:nvPr/>
            </p:nvSpPr>
            <p:spPr bwMode="auto">
              <a:xfrm>
                <a:off x="447675" y="4754563"/>
                <a:ext cx="180975" cy="212725"/>
              </a:xfrm>
              <a:custGeom>
                <a:avLst/>
                <a:gdLst>
                  <a:gd name="T0" fmla="*/ 93 w 114"/>
                  <a:gd name="T1" fmla="*/ 0 h 134"/>
                  <a:gd name="T2" fmla="*/ 98 w 114"/>
                  <a:gd name="T3" fmla="*/ 5 h 134"/>
                  <a:gd name="T4" fmla="*/ 106 w 114"/>
                  <a:gd name="T5" fmla="*/ 9 h 134"/>
                  <a:gd name="T6" fmla="*/ 114 w 114"/>
                  <a:gd name="T7" fmla="*/ 11 h 134"/>
                  <a:gd name="T8" fmla="*/ 114 w 114"/>
                  <a:gd name="T9" fmla="*/ 23 h 134"/>
                  <a:gd name="T10" fmla="*/ 110 w 114"/>
                  <a:gd name="T11" fmla="*/ 40 h 134"/>
                  <a:gd name="T12" fmla="*/ 104 w 114"/>
                  <a:gd name="T13" fmla="*/ 61 h 134"/>
                  <a:gd name="T14" fmla="*/ 91 w 114"/>
                  <a:gd name="T15" fmla="*/ 86 h 134"/>
                  <a:gd name="T16" fmla="*/ 73 w 114"/>
                  <a:gd name="T17" fmla="*/ 111 h 134"/>
                  <a:gd name="T18" fmla="*/ 44 w 114"/>
                  <a:gd name="T19" fmla="*/ 134 h 134"/>
                  <a:gd name="T20" fmla="*/ 41 w 114"/>
                  <a:gd name="T21" fmla="*/ 132 h 134"/>
                  <a:gd name="T22" fmla="*/ 29 w 114"/>
                  <a:gd name="T23" fmla="*/ 130 h 134"/>
                  <a:gd name="T24" fmla="*/ 14 w 114"/>
                  <a:gd name="T25" fmla="*/ 130 h 134"/>
                  <a:gd name="T26" fmla="*/ 2 w 114"/>
                  <a:gd name="T27" fmla="*/ 128 h 134"/>
                  <a:gd name="T28" fmla="*/ 0 w 114"/>
                  <a:gd name="T29" fmla="*/ 126 h 134"/>
                  <a:gd name="T30" fmla="*/ 0 w 114"/>
                  <a:gd name="T31" fmla="*/ 119 h 134"/>
                  <a:gd name="T32" fmla="*/ 6 w 114"/>
                  <a:gd name="T33" fmla="*/ 107 h 134"/>
                  <a:gd name="T34" fmla="*/ 12 w 114"/>
                  <a:gd name="T35" fmla="*/ 96 h 134"/>
                  <a:gd name="T36" fmla="*/ 18 w 114"/>
                  <a:gd name="T37" fmla="*/ 82 h 134"/>
                  <a:gd name="T38" fmla="*/ 21 w 114"/>
                  <a:gd name="T39" fmla="*/ 69 h 134"/>
                  <a:gd name="T40" fmla="*/ 23 w 114"/>
                  <a:gd name="T41" fmla="*/ 57 h 134"/>
                  <a:gd name="T42" fmla="*/ 48 w 114"/>
                  <a:gd name="T43" fmla="*/ 51 h 134"/>
                  <a:gd name="T44" fmla="*/ 69 w 114"/>
                  <a:gd name="T45" fmla="*/ 42 h 134"/>
                  <a:gd name="T46" fmla="*/ 81 w 114"/>
                  <a:gd name="T47" fmla="*/ 30 h 134"/>
                  <a:gd name="T48" fmla="*/ 89 w 114"/>
                  <a:gd name="T49" fmla="*/ 15 h 134"/>
                  <a:gd name="T50" fmla="*/ 93 w 114"/>
                  <a:gd name="T51" fmla="*/ 0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14" h="134">
                    <a:moveTo>
                      <a:pt x="93" y="0"/>
                    </a:moveTo>
                    <a:lnTo>
                      <a:pt x="98" y="5"/>
                    </a:lnTo>
                    <a:lnTo>
                      <a:pt x="106" y="9"/>
                    </a:lnTo>
                    <a:lnTo>
                      <a:pt x="114" y="11"/>
                    </a:lnTo>
                    <a:lnTo>
                      <a:pt x="114" y="23"/>
                    </a:lnTo>
                    <a:lnTo>
                      <a:pt x="110" y="40"/>
                    </a:lnTo>
                    <a:lnTo>
                      <a:pt x="104" y="61"/>
                    </a:lnTo>
                    <a:lnTo>
                      <a:pt x="91" y="86"/>
                    </a:lnTo>
                    <a:lnTo>
                      <a:pt x="73" y="111"/>
                    </a:lnTo>
                    <a:lnTo>
                      <a:pt x="44" y="134"/>
                    </a:lnTo>
                    <a:lnTo>
                      <a:pt x="41" y="132"/>
                    </a:lnTo>
                    <a:lnTo>
                      <a:pt x="29" y="130"/>
                    </a:lnTo>
                    <a:lnTo>
                      <a:pt x="14" y="130"/>
                    </a:lnTo>
                    <a:lnTo>
                      <a:pt x="2" y="128"/>
                    </a:lnTo>
                    <a:lnTo>
                      <a:pt x="0" y="126"/>
                    </a:lnTo>
                    <a:lnTo>
                      <a:pt x="0" y="119"/>
                    </a:lnTo>
                    <a:lnTo>
                      <a:pt x="6" y="107"/>
                    </a:lnTo>
                    <a:lnTo>
                      <a:pt x="12" y="96"/>
                    </a:lnTo>
                    <a:lnTo>
                      <a:pt x="18" y="82"/>
                    </a:lnTo>
                    <a:lnTo>
                      <a:pt x="21" y="69"/>
                    </a:lnTo>
                    <a:lnTo>
                      <a:pt x="23" y="57"/>
                    </a:lnTo>
                    <a:lnTo>
                      <a:pt x="48" y="51"/>
                    </a:lnTo>
                    <a:lnTo>
                      <a:pt x="69" y="42"/>
                    </a:lnTo>
                    <a:lnTo>
                      <a:pt x="81" y="30"/>
                    </a:lnTo>
                    <a:lnTo>
                      <a:pt x="89" y="15"/>
                    </a:lnTo>
                    <a:lnTo>
                      <a:pt x="9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26" name="Freeform 33"/>
              <p:cNvSpPr>
                <a:spLocks/>
              </p:cNvSpPr>
              <p:nvPr/>
            </p:nvSpPr>
            <p:spPr bwMode="auto">
              <a:xfrm>
                <a:off x="158750" y="3824288"/>
                <a:ext cx="695325" cy="523875"/>
              </a:xfrm>
              <a:custGeom>
                <a:avLst/>
                <a:gdLst>
                  <a:gd name="T0" fmla="*/ 332 w 438"/>
                  <a:gd name="T1" fmla="*/ 60 h 330"/>
                  <a:gd name="T2" fmla="*/ 330 w 438"/>
                  <a:gd name="T3" fmla="*/ 39 h 330"/>
                  <a:gd name="T4" fmla="*/ 430 w 438"/>
                  <a:gd name="T5" fmla="*/ 110 h 330"/>
                  <a:gd name="T6" fmla="*/ 413 w 438"/>
                  <a:gd name="T7" fmla="*/ 246 h 330"/>
                  <a:gd name="T8" fmla="*/ 376 w 438"/>
                  <a:gd name="T9" fmla="*/ 286 h 330"/>
                  <a:gd name="T10" fmla="*/ 390 w 438"/>
                  <a:gd name="T11" fmla="*/ 181 h 330"/>
                  <a:gd name="T12" fmla="*/ 315 w 438"/>
                  <a:gd name="T13" fmla="*/ 71 h 330"/>
                  <a:gd name="T14" fmla="*/ 190 w 438"/>
                  <a:gd name="T15" fmla="*/ 79 h 330"/>
                  <a:gd name="T16" fmla="*/ 129 w 438"/>
                  <a:gd name="T17" fmla="*/ 133 h 330"/>
                  <a:gd name="T18" fmla="*/ 100 w 438"/>
                  <a:gd name="T19" fmla="*/ 165 h 330"/>
                  <a:gd name="T20" fmla="*/ 44 w 438"/>
                  <a:gd name="T21" fmla="*/ 209 h 330"/>
                  <a:gd name="T22" fmla="*/ 96 w 438"/>
                  <a:gd name="T23" fmla="*/ 188 h 330"/>
                  <a:gd name="T24" fmla="*/ 106 w 438"/>
                  <a:gd name="T25" fmla="*/ 227 h 330"/>
                  <a:gd name="T26" fmla="*/ 111 w 438"/>
                  <a:gd name="T27" fmla="*/ 156 h 330"/>
                  <a:gd name="T28" fmla="*/ 140 w 438"/>
                  <a:gd name="T29" fmla="*/ 136 h 330"/>
                  <a:gd name="T30" fmla="*/ 192 w 438"/>
                  <a:gd name="T31" fmla="*/ 136 h 330"/>
                  <a:gd name="T32" fmla="*/ 169 w 438"/>
                  <a:gd name="T33" fmla="*/ 98 h 330"/>
                  <a:gd name="T34" fmla="*/ 259 w 438"/>
                  <a:gd name="T35" fmla="*/ 108 h 330"/>
                  <a:gd name="T36" fmla="*/ 299 w 438"/>
                  <a:gd name="T37" fmla="*/ 79 h 330"/>
                  <a:gd name="T38" fmla="*/ 386 w 438"/>
                  <a:gd name="T39" fmla="*/ 171 h 330"/>
                  <a:gd name="T40" fmla="*/ 365 w 438"/>
                  <a:gd name="T41" fmla="*/ 282 h 330"/>
                  <a:gd name="T42" fmla="*/ 323 w 438"/>
                  <a:gd name="T43" fmla="*/ 280 h 330"/>
                  <a:gd name="T44" fmla="*/ 299 w 438"/>
                  <a:gd name="T45" fmla="*/ 213 h 330"/>
                  <a:gd name="T46" fmla="*/ 338 w 438"/>
                  <a:gd name="T47" fmla="*/ 148 h 330"/>
                  <a:gd name="T48" fmla="*/ 371 w 438"/>
                  <a:gd name="T49" fmla="*/ 150 h 330"/>
                  <a:gd name="T50" fmla="*/ 307 w 438"/>
                  <a:gd name="T51" fmla="*/ 142 h 330"/>
                  <a:gd name="T52" fmla="*/ 228 w 438"/>
                  <a:gd name="T53" fmla="*/ 131 h 330"/>
                  <a:gd name="T54" fmla="*/ 194 w 438"/>
                  <a:gd name="T55" fmla="*/ 171 h 330"/>
                  <a:gd name="T56" fmla="*/ 148 w 438"/>
                  <a:gd name="T57" fmla="*/ 173 h 330"/>
                  <a:gd name="T58" fmla="*/ 213 w 438"/>
                  <a:gd name="T59" fmla="*/ 167 h 330"/>
                  <a:gd name="T60" fmla="*/ 238 w 438"/>
                  <a:gd name="T61" fmla="*/ 213 h 330"/>
                  <a:gd name="T62" fmla="*/ 232 w 438"/>
                  <a:gd name="T63" fmla="*/ 136 h 330"/>
                  <a:gd name="T64" fmla="*/ 305 w 438"/>
                  <a:gd name="T65" fmla="*/ 158 h 330"/>
                  <a:gd name="T66" fmla="*/ 292 w 438"/>
                  <a:gd name="T67" fmla="*/ 213 h 330"/>
                  <a:gd name="T68" fmla="*/ 311 w 438"/>
                  <a:gd name="T69" fmla="*/ 280 h 330"/>
                  <a:gd name="T70" fmla="*/ 244 w 438"/>
                  <a:gd name="T71" fmla="*/ 248 h 330"/>
                  <a:gd name="T72" fmla="*/ 194 w 438"/>
                  <a:gd name="T73" fmla="*/ 321 h 330"/>
                  <a:gd name="T74" fmla="*/ 129 w 438"/>
                  <a:gd name="T75" fmla="*/ 267 h 330"/>
                  <a:gd name="T76" fmla="*/ 202 w 438"/>
                  <a:gd name="T77" fmla="*/ 236 h 330"/>
                  <a:gd name="T78" fmla="*/ 190 w 438"/>
                  <a:gd name="T79" fmla="*/ 211 h 330"/>
                  <a:gd name="T80" fmla="*/ 190 w 438"/>
                  <a:gd name="T81" fmla="*/ 190 h 330"/>
                  <a:gd name="T82" fmla="*/ 134 w 438"/>
                  <a:gd name="T83" fmla="*/ 242 h 330"/>
                  <a:gd name="T84" fmla="*/ 150 w 438"/>
                  <a:gd name="T85" fmla="*/ 328 h 330"/>
                  <a:gd name="T86" fmla="*/ 111 w 438"/>
                  <a:gd name="T87" fmla="*/ 325 h 330"/>
                  <a:gd name="T88" fmla="*/ 86 w 438"/>
                  <a:gd name="T89" fmla="*/ 250 h 330"/>
                  <a:gd name="T90" fmla="*/ 73 w 438"/>
                  <a:gd name="T91" fmla="*/ 261 h 330"/>
                  <a:gd name="T92" fmla="*/ 8 w 438"/>
                  <a:gd name="T93" fmla="*/ 259 h 330"/>
                  <a:gd name="T94" fmla="*/ 6 w 438"/>
                  <a:gd name="T95" fmla="*/ 198 h 330"/>
                  <a:gd name="T96" fmla="*/ 77 w 438"/>
                  <a:gd name="T97" fmla="*/ 177 h 330"/>
                  <a:gd name="T98" fmla="*/ 57 w 438"/>
                  <a:gd name="T99" fmla="*/ 161 h 330"/>
                  <a:gd name="T100" fmla="*/ 90 w 438"/>
                  <a:gd name="T101" fmla="*/ 88 h 330"/>
                  <a:gd name="T102" fmla="*/ 146 w 438"/>
                  <a:gd name="T103" fmla="*/ 90 h 330"/>
                  <a:gd name="T104" fmla="*/ 146 w 438"/>
                  <a:gd name="T105" fmla="*/ 69 h 330"/>
                  <a:gd name="T106" fmla="*/ 223 w 438"/>
                  <a:gd name="T107" fmla="*/ 33 h 330"/>
                  <a:gd name="T108" fmla="*/ 251 w 438"/>
                  <a:gd name="T109" fmla="*/ 62 h 330"/>
                  <a:gd name="T110" fmla="*/ 238 w 438"/>
                  <a:gd name="T111" fmla="*/ 6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438" h="330">
                    <a:moveTo>
                      <a:pt x="261" y="0"/>
                    </a:moveTo>
                    <a:lnTo>
                      <a:pt x="284" y="8"/>
                    </a:lnTo>
                    <a:lnTo>
                      <a:pt x="305" y="19"/>
                    </a:lnTo>
                    <a:lnTo>
                      <a:pt x="321" y="35"/>
                    </a:lnTo>
                    <a:lnTo>
                      <a:pt x="330" y="58"/>
                    </a:lnTo>
                    <a:lnTo>
                      <a:pt x="332" y="60"/>
                    </a:lnTo>
                    <a:lnTo>
                      <a:pt x="334" y="60"/>
                    </a:lnTo>
                    <a:lnTo>
                      <a:pt x="336" y="60"/>
                    </a:lnTo>
                    <a:lnTo>
                      <a:pt x="336" y="58"/>
                    </a:lnTo>
                    <a:lnTo>
                      <a:pt x="336" y="56"/>
                    </a:lnTo>
                    <a:lnTo>
                      <a:pt x="334" y="46"/>
                    </a:lnTo>
                    <a:lnTo>
                      <a:pt x="330" y="39"/>
                    </a:lnTo>
                    <a:lnTo>
                      <a:pt x="326" y="31"/>
                    </a:lnTo>
                    <a:lnTo>
                      <a:pt x="351" y="37"/>
                    </a:lnTo>
                    <a:lnTo>
                      <a:pt x="376" y="48"/>
                    </a:lnTo>
                    <a:lnTo>
                      <a:pt x="399" y="63"/>
                    </a:lnTo>
                    <a:lnTo>
                      <a:pt x="417" y="85"/>
                    </a:lnTo>
                    <a:lnTo>
                      <a:pt x="430" y="110"/>
                    </a:lnTo>
                    <a:lnTo>
                      <a:pt x="438" y="148"/>
                    </a:lnTo>
                    <a:lnTo>
                      <a:pt x="434" y="186"/>
                    </a:lnTo>
                    <a:lnTo>
                      <a:pt x="420" y="225"/>
                    </a:lnTo>
                    <a:lnTo>
                      <a:pt x="420" y="227"/>
                    </a:lnTo>
                    <a:lnTo>
                      <a:pt x="417" y="234"/>
                    </a:lnTo>
                    <a:lnTo>
                      <a:pt x="413" y="246"/>
                    </a:lnTo>
                    <a:lnTo>
                      <a:pt x="409" y="255"/>
                    </a:lnTo>
                    <a:lnTo>
                      <a:pt x="409" y="277"/>
                    </a:lnTo>
                    <a:lnTo>
                      <a:pt x="413" y="298"/>
                    </a:lnTo>
                    <a:lnTo>
                      <a:pt x="407" y="298"/>
                    </a:lnTo>
                    <a:lnTo>
                      <a:pt x="394" y="296"/>
                    </a:lnTo>
                    <a:lnTo>
                      <a:pt x="376" y="286"/>
                    </a:lnTo>
                    <a:lnTo>
                      <a:pt x="367" y="271"/>
                    </a:lnTo>
                    <a:lnTo>
                      <a:pt x="363" y="255"/>
                    </a:lnTo>
                    <a:lnTo>
                      <a:pt x="365" y="236"/>
                    </a:lnTo>
                    <a:lnTo>
                      <a:pt x="371" y="219"/>
                    </a:lnTo>
                    <a:lnTo>
                      <a:pt x="380" y="200"/>
                    </a:lnTo>
                    <a:lnTo>
                      <a:pt x="390" y="181"/>
                    </a:lnTo>
                    <a:lnTo>
                      <a:pt x="396" y="161"/>
                    </a:lnTo>
                    <a:lnTo>
                      <a:pt x="394" y="140"/>
                    </a:lnTo>
                    <a:lnTo>
                      <a:pt x="384" y="113"/>
                    </a:lnTo>
                    <a:lnTo>
                      <a:pt x="365" y="92"/>
                    </a:lnTo>
                    <a:lnTo>
                      <a:pt x="340" y="77"/>
                    </a:lnTo>
                    <a:lnTo>
                      <a:pt x="315" y="71"/>
                    </a:lnTo>
                    <a:lnTo>
                      <a:pt x="292" y="73"/>
                    </a:lnTo>
                    <a:lnTo>
                      <a:pt x="269" y="81"/>
                    </a:lnTo>
                    <a:lnTo>
                      <a:pt x="248" y="92"/>
                    </a:lnTo>
                    <a:lnTo>
                      <a:pt x="230" y="83"/>
                    </a:lnTo>
                    <a:lnTo>
                      <a:pt x="209" y="79"/>
                    </a:lnTo>
                    <a:lnTo>
                      <a:pt x="190" y="79"/>
                    </a:lnTo>
                    <a:lnTo>
                      <a:pt x="175" y="87"/>
                    </a:lnTo>
                    <a:lnTo>
                      <a:pt x="159" y="96"/>
                    </a:lnTo>
                    <a:lnTo>
                      <a:pt x="148" y="111"/>
                    </a:lnTo>
                    <a:lnTo>
                      <a:pt x="138" y="129"/>
                    </a:lnTo>
                    <a:lnTo>
                      <a:pt x="132" y="131"/>
                    </a:lnTo>
                    <a:lnTo>
                      <a:pt x="129" y="133"/>
                    </a:lnTo>
                    <a:lnTo>
                      <a:pt x="119" y="138"/>
                    </a:lnTo>
                    <a:lnTo>
                      <a:pt x="111" y="146"/>
                    </a:lnTo>
                    <a:lnTo>
                      <a:pt x="106" y="154"/>
                    </a:lnTo>
                    <a:lnTo>
                      <a:pt x="102" y="161"/>
                    </a:lnTo>
                    <a:lnTo>
                      <a:pt x="102" y="163"/>
                    </a:lnTo>
                    <a:lnTo>
                      <a:pt x="100" y="165"/>
                    </a:lnTo>
                    <a:lnTo>
                      <a:pt x="100" y="169"/>
                    </a:lnTo>
                    <a:lnTo>
                      <a:pt x="86" y="186"/>
                    </a:lnTo>
                    <a:lnTo>
                      <a:pt x="69" y="200"/>
                    </a:lnTo>
                    <a:lnTo>
                      <a:pt x="46" y="207"/>
                    </a:lnTo>
                    <a:lnTo>
                      <a:pt x="44" y="207"/>
                    </a:lnTo>
                    <a:lnTo>
                      <a:pt x="44" y="209"/>
                    </a:lnTo>
                    <a:lnTo>
                      <a:pt x="44" y="211"/>
                    </a:lnTo>
                    <a:lnTo>
                      <a:pt x="44" y="213"/>
                    </a:lnTo>
                    <a:lnTo>
                      <a:pt x="46" y="213"/>
                    </a:lnTo>
                    <a:lnTo>
                      <a:pt x="65" y="209"/>
                    </a:lnTo>
                    <a:lnTo>
                      <a:pt x="82" y="200"/>
                    </a:lnTo>
                    <a:lnTo>
                      <a:pt x="96" y="188"/>
                    </a:lnTo>
                    <a:lnTo>
                      <a:pt x="96" y="207"/>
                    </a:lnTo>
                    <a:lnTo>
                      <a:pt x="98" y="227"/>
                    </a:lnTo>
                    <a:lnTo>
                      <a:pt x="100" y="229"/>
                    </a:lnTo>
                    <a:lnTo>
                      <a:pt x="102" y="229"/>
                    </a:lnTo>
                    <a:lnTo>
                      <a:pt x="104" y="229"/>
                    </a:lnTo>
                    <a:lnTo>
                      <a:pt x="106" y="227"/>
                    </a:lnTo>
                    <a:lnTo>
                      <a:pt x="106" y="225"/>
                    </a:lnTo>
                    <a:lnTo>
                      <a:pt x="102" y="200"/>
                    </a:lnTo>
                    <a:lnTo>
                      <a:pt x="106" y="171"/>
                    </a:lnTo>
                    <a:lnTo>
                      <a:pt x="107" y="165"/>
                    </a:lnTo>
                    <a:lnTo>
                      <a:pt x="107" y="163"/>
                    </a:lnTo>
                    <a:lnTo>
                      <a:pt x="111" y="156"/>
                    </a:lnTo>
                    <a:lnTo>
                      <a:pt x="115" y="150"/>
                    </a:lnTo>
                    <a:lnTo>
                      <a:pt x="121" y="144"/>
                    </a:lnTo>
                    <a:lnTo>
                      <a:pt x="129" y="140"/>
                    </a:lnTo>
                    <a:lnTo>
                      <a:pt x="136" y="136"/>
                    </a:lnTo>
                    <a:lnTo>
                      <a:pt x="138" y="135"/>
                    </a:lnTo>
                    <a:lnTo>
                      <a:pt x="140" y="136"/>
                    </a:lnTo>
                    <a:lnTo>
                      <a:pt x="142" y="135"/>
                    </a:lnTo>
                    <a:lnTo>
                      <a:pt x="165" y="133"/>
                    </a:lnTo>
                    <a:lnTo>
                      <a:pt x="186" y="138"/>
                    </a:lnTo>
                    <a:lnTo>
                      <a:pt x="190" y="138"/>
                    </a:lnTo>
                    <a:lnTo>
                      <a:pt x="192" y="138"/>
                    </a:lnTo>
                    <a:lnTo>
                      <a:pt x="192" y="136"/>
                    </a:lnTo>
                    <a:lnTo>
                      <a:pt x="192" y="135"/>
                    </a:lnTo>
                    <a:lnTo>
                      <a:pt x="190" y="133"/>
                    </a:lnTo>
                    <a:lnTo>
                      <a:pt x="169" y="127"/>
                    </a:lnTo>
                    <a:lnTo>
                      <a:pt x="148" y="127"/>
                    </a:lnTo>
                    <a:lnTo>
                      <a:pt x="157" y="110"/>
                    </a:lnTo>
                    <a:lnTo>
                      <a:pt x="169" y="98"/>
                    </a:lnTo>
                    <a:lnTo>
                      <a:pt x="184" y="88"/>
                    </a:lnTo>
                    <a:lnTo>
                      <a:pt x="202" y="85"/>
                    </a:lnTo>
                    <a:lnTo>
                      <a:pt x="221" y="87"/>
                    </a:lnTo>
                    <a:lnTo>
                      <a:pt x="240" y="96"/>
                    </a:lnTo>
                    <a:lnTo>
                      <a:pt x="257" y="108"/>
                    </a:lnTo>
                    <a:lnTo>
                      <a:pt x="259" y="108"/>
                    </a:lnTo>
                    <a:lnTo>
                      <a:pt x="261" y="108"/>
                    </a:lnTo>
                    <a:lnTo>
                      <a:pt x="263" y="104"/>
                    </a:lnTo>
                    <a:lnTo>
                      <a:pt x="261" y="102"/>
                    </a:lnTo>
                    <a:lnTo>
                      <a:pt x="253" y="96"/>
                    </a:lnTo>
                    <a:lnTo>
                      <a:pt x="276" y="85"/>
                    </a:lnTo>
                    <a:lnTo>
                      <a:pt x="299" y="79"/>
                    </a:lnTo>
                    <a:lnTo>
                      <a:pt x="324" y="81"/>
                    </a:lnTo>
                    <a:lnTo>
                      <a:pt x="346" y="88"/>
                    </a:lnTo>
                    <a:lnTo>
                      <a:pt x="367" y="104"/>
                    </a:lnTo>
                    <a:lnTo>
                      <a:pt x="382" y="125"/>
                    </a:lnTo>
                    <a:lnTo>
                      <a:pt x="388" y="148"/>
                    </a:lnTo>
                    <a:lnTo>
                      <a:pt x="386" y="171"/>
                    </a:lnTo>
                    <a:lnTo>
                      <a:pt x="374" y="196"/>
                    </a:lnTo>
                    <a:lnTo>
                      <a:pt x="365" y="213"/>
                    </a:lnTo>
                    <a:lnTo>
                      <a:pt x="357" y="232"/>
                    </a:lnTo>
                    <a:lnTo>
                      <a:pt x="355" y="252"/>
                    </a:lnTo>
                    <a:lnTo>
                      <a:pt x="359" y="271"/>
                    </a:lnTo>
                    <a:lnTo>
                      <a:pt x="365" y="282"/>
                    </a:lnTo>
                    <a:lnTo>
                      <a:pt x="372" y="290"/>
                    </a:lnTo>
                    <a:lnTo>
                      <a:pt x="382" y="298"/>
                    </a:lnTo>
                    <a:lnTo>
                      <a:pt x="369" y="302"/>
                    </a:lnTo>
                    <a:lnTo>
                      <a:pt x="357" y="288"/>
                    </a:lnTo>
                    <a:lnTo>
                      <a:pt x="342" y="282"/>
                    </a:lnTo>
                    <a:lnTo>
                      <a:pt x="323" y="280"/>
                    </a:lnTo>
                    <a:lnTo>
                      <a:pt x="321" y="278"/>
                    </a:lnTo>
                    <a:lnTo>
                      <a:pt x="309" y="269"/>
                    </a:lnTo>
                    <a:lnTo>
                      <a:pt x="299" y="255"/>
                    </a:lnTo>
                    <a:lnTo>
                      <a:pt x="296" y="240"/>
                    </a:lnTo>
                    <a:lnTo>
                      <a:pt x="296" y="225"/>
                    </a:lnTo>
                    <a:lnTo>
                      <a:pt x="299" y="213"/>
                    </a:lnTo>
                    <a:lnTo>
                      <a:pt x="305" y="202"/>
                    </a:lnTo>
                    <a:lnTo>
                      <a:pt x="313" y="190"/>
                    </a:lnTo>
                    <a:lnTo>
                      <a:pt x="315" y="179"/>
                    </a:lnTo>
                    <a:lnTo>
                      <a:pt x="319" y="163"/>
                    </a:lnTo>
                    <a:lnTo>
                      <a:pt x="326" y="154"/>
                    </a:lnTo>
                    <a:lnTo>
                      <a:pt x="338" y="148"/>
                    </a:lnTo>
                    <a:lnTo>
                      <a:pt x="351" y="150"/>
                    </a:lnTo>
                    <a:lnTo>
                      <a:pt x="367" y="156"/>
                    </a:lnTo>
                    <a:lnTo>
                      <a:pt x="369" y="156"/>
                    </a:lnTo>
                    <a:lnTo>
                      <a:pt x="371" y="154"/>
                    </a:lnTo>
                    <a:lnTo>
                      <a:pt x="371" y="152"/>
                    </a:lnTo>
                    <a:lnTo>
                      <a:pt x="371" y="150"/>
                    </a:lnTo>
                    <a:lnTo>
                      <a:pt x="369" y="150"/>
                    </a:lnTo>
                    <a:lnTo>
                      <a:pt x="353" y="144"/>
                    </a:lnTo>
                    <a:lnTo>
                      <a:pt x="338" y="142"/>
                    </a:lnTo>
                    <a:lnTo>
                      <a:pt x="323" y="146"/>
                    </a:lnTo>
                    <a:lnTo>
                      <a:pt x="313" y="158"/>
                    </a:lnTo>
                    <a:lnTo>
                      <a:pt x="307" y="142"/>
                    </a:lnTo>
                    <a:lnTo>
                      <a:pt x="298" y="129"/>
                    </a:lnTo>
                    <a:lnTo>
                      <a:pt x="284" y="121"/>
                    </a:lnTo>
                    <a:lnTo>
                      <a:pt x="263" y="119"/>
                    </a:lnTo>
                    <a:lnTo>
                      <a:pt x="242" y="123"/>
                    </a:lnTo>
                    <a:lnTo>
                      <a:pt x="234" y="125"/>
                    </a:lnTo>
                    <a:lnTo>
                      <a:pt x="228" y="131"/>
                    </a:lnTo>
                    <a:lnTo>
                      <a:pt x="223" y="136"/>
                    </a:lnTo>
                    <a:lnTo>
                      <a:pt x="217" y="144"/>
                    </a:lnTo>
                    <a:lnTo>
                      <a:pt x="215" y="152"/>
                    </a:lnTo>
                    <a:lnTo>
                      <a:pt x="215" y="152"/>
                    </a:lnTo>
                    <a:lnTo>
                      <a:pt x="205" y="163"/>
                    </a:lnTo>
                    <a:lnTo>
                      <a:pt x="194" y="171"/>
                    </a:lnTo>
                    <a:lnTo>
                      <a:pt x="178" y="173"/>
                    </a:lnTo>
                    <a:lnTo>
                      <a:pt x="165" y="173"/>
                    </a:lnTo>
                    <a:lnTo>
                      <a:pt x="152" y="169"/>
                    </a:lnTo>
                    <a:lnTo>
                      <a:pt x="150" y="169"/>
                    </a:lnTo>
                    <a:lnTo>
                      <a:pt x="148" y="171"/>
                    </a:lnTo>
                    <a:lnTo>
                      <a:pt x="148" y="173"/>
                    </a:lnTo>
                    <a:lnTo>
                      <a:pt x="148" y="175"/>
                    </a:lnTo>
                    <a:lnTo>
                      <a:pt x="150" y="177"/>
                    </a:lnTo>
                    <a:lnTo>
                      <a:pt x="165" y="179"/>
                    </a:lnTo>
                    <a:lnTo>
                      <a:pt x="182" y="179"/>
                    </a:lnTo>
                    <a:lnTo>
                      <a:pt x="200" y="175"/>
                    </a:lnTo>
                    <a:lnTo>
                      <a:pt x="213" y="167"/>
                    </a:lnTo>
                    <a:lnTo>
                      <a:pt x="213" y="173"/>
                    </a:lnTo>
                    <a:lnTo>
                      <a:pt x="221" y="196"/>
                    </a:lnTo>
                    <a:lnTo>
                      <a:pt x="234" y="215"/>
                    </a:lnTo>
                    <a:lnTo>
                      <a:pt x="236" y="217"/>
                    </a:lnTo>
                    <a:lnTo>
                      <a:pt x="238" y="215"/>
                    </a:lnTo>
                    <a:lnTo>
                      <a:pt x="238" y="213"/>
                    </a:lnTo>
                    <a:lnTo>
                      <a:pt x="238" y="211"/>
                    </a:lnTo>
                    <a:lnTo>
                      <a:pt x="226" y="194"/>
                    </a:lnTo>
                    <a:lnTo>
                      <a:pt x="221" y="177"/>
                    </a:lnTo>
                    <a:lnTo>
                      <a:pt x="221" y="163"/>
                    </a:lnTo>
                    <a:lnTo>
                      <a:pt x="225" y="148"/>
                    </a:lnTo>
                    <a:lnTo>
                      <a:pt x="232" y="136"/>
                    </a:lnTo>
                    <a:lnTo>
                      <a:pt x="246" y="129"/>
                    </a:lnTo>
                    <a:lnTo>
                      <a:pt x="261" y="125"/>
                    </a:lnTo>
                    <a:lnTo>
                      <a:pt x="276" y="127"/>
                    </a:lnTo>
                    <a:lnTo>
                      <a:pt x="290" y="133"/>
                    </a:lnTo>
                    <a:lnTo>
                      <a:pt x="299" y="144"/>
                    </a:lnTo>
                    <a:lnTo>
                      <a:pt x="305" y="158"/>
                    </a:lnTo>
                    <a:lnTo>
                      <a:pt x="309" y="173"/>
                    </a:lnTo>
                    <a:lnTo>
                      <a:pt x="309" y="173"/>
                    </a:lnTo>
                    <a:lnTo>
                      <a:pt x="309" y="175"/>
                    </a:lnTo>
                    <a:lnTo>
                      <a:pt x="305" y="188"/>
                    </a:lnTo>
                    <a:lnTo>
                      <a:pt x="298" y="200"/>
                    </a:lnTo>
                    <a:lnTo>
                      <a:pt x="292" y="213"/>
                    </a:lnTo>
                    <a:lnTo>
                      <a:pt x="288" y="221"/>
                    </a:lnTo>
                    <a:lnTo>
                      <a:pt x="288" y="229"/>
                    </a:lnTo>
                    <a:lnTo>
                      <a:pt x="288" y="238"/>
                    </a:lnTo>
                    <a:lnTo>
                      <a:pt x="292" y="254"/>
                    </a:lnTo>
                    <a:lnTo>
                      <a:pt x="299" y="269"/>
                    </a:lnTo>
                    <a:lnTo>
                      <a:pt x="311" y="280"/>
                    </a:lnTo>
                    <a:lnTo>
                      <a:pt x="303" y="282"/>
                    </a:lnTo>
                    <a:lnTo>
                      <a:pt x="298" y="286"/>
                    </a:lnTo>
                    <a:lnTo>
                      <a:pt x="288" y="271"/>
                    </a:lnTo>
                    <a:lnTo>
                      <a:pt x="276" y="259"/>
                    </a:lnTo>
                    <a:lnTo>
                      <a:pt x="261" y="252"/>
                    </a:lnTo>
                    <a:lnTo>
                      <a:pt x="244" y="248"/>
                    </a:lnTo>
                    <a:lnTo>
                      <a:pt x="228" y="248"/>
                    </a:lnTo>
                    <a:lnTo>
                      <a:pt x="213" y="254"/>
                    </a:lnTo>
                    <a:lnTo>
                      <a:pt x="200" y="263"/>
                    </a:lnTo>
                    <a:lnTo>
                      <a:pt x="192" y="278"/>
                    </a:lnTo>
                    <a:lnTo>
                      <a:pt x="190" y="302"/>
                    </a:lnTo>
                    <a:lnTo>
                      <a:pt x="194" y="321"/>
                    </a:lnTo>
                    <a:lnTo>
                      <a:pt x="178" y="325"/>
                    </a:lnTo>
                    <a:lnTo>
                      <a:pt x="161" y="325"/>
                    </a:lnTo>
                    <a:lnTo>
                      <a:pt x="148" y="319"/>
                    </a:lnTo>
                    <a:lnTo>
                      <a:pt x="132" y="305"/>
                    </a:lnTo>
                    <a:lnTo>
                      <a:pt x="127" y="288"/>
                    </a:lnTo>
                    <a:lnTo>
                      <a:pt x="129" y="267"/>
                    </a:lnTo>
                    <a:lnTo>
                      <a:pt x="138" y="248"/>
                    </a:lnTo>
                    <a:lnTo>
                      <a:pt x="155" y="236"/>
                    </a:lnTo>
                    <a:lnTo>
                      <a:pt x="175" y="232"/>
                    </a:lnTo>
                    <a:lnTo>
                      <a:pt x="198" y="238"/>
                    </a:lnTo>
                    <a:lnTo>
                      <a:pt x="200" y="238"/>
                    </a:lnTo>
                    <a:lnTo>
                      <a:pt x="202" y="236"/>
                    </a:lnTo>
                    <a:lnTo>
                      <a:pt x="203" y="236"/>
                    </a:lnTo>
                    <a:lnTo>
                      <a:pt x="203" y="234"/>
                    </a:lnTo>
                    <a:lnTo>
                      <a:pt x="202" y="232"/>
                    </a:lnTo>
                    <a:lnTo>
                      <a:pt x="188" y="229"/>
                    </a:lnTo>
                    <a:lnTo>
                      <a:pt x="177" y="227"/>
                    </a:lnTo>
                    <a:lnTo>
                      <a:pt x="190" y="211"/>
                    </a:lnTo>
                    <a:lnTo>
                      <a:pt x="196" y="190"/>
                    </a:lnTo>
                    <a:lnTo>
                      <a:pt x="196" y="188"/>
                    </a:lnTo>
                    <a:lnTo>
                      <a:pt x="194" y="188"/>
                    </a:lnTo>
                    <a:lnTo>
                      <a:pt x="192" y="188"/>
                    </a:lnTo>
                    <a:lnTo>
                      <a:pt x="190" y="188"/>
                    </a:lnTo>
                    <a:lnTo>
                      <a:pt x="190" y="190"/>
                    </a:lnTo>
                    <a:lnTo>
                      <a:pt x="186" y="206"/>
                    </a:lnTo>
                    <a:lnTo>
                      <a:pt x="177" y="217"/>
                    </a:lnTo>
                    <a:lnTo>
                      <a:pt x="163" y="227"/>
                    </a:lnTo>
                    <a:lnTo>
                      <a:pt x="163" y="227"/>
                    </a:lnTo>
                    <a:lnTo>
                      <a:pt x="148" y="232"/>
                    </a:lnTo>
                    <a:lnTo>
                      <a:pt x="134" y="242"/>
                    </a:lnTo>
                    <a:lnTo>
                      <a:pt x="125" y="255"/>
                    </a:lnTo>
                    <a:lnTo>
                      <a:pt x="119" y="275"/>
                    </a:lnTo>
                    <a:lnTo>
                      <a:pt x="121" y="294"/>
                    </a:lnTo>
                    <a:lnTo>
                      <a:pt x="129" y="313"/>
                    </a:lnTo>
                    <a:lnTo>
                      <a:pt x="144" y="325"/>
                    </a:lnTo>
                    <a:lnTo>
                      <a:pt x="150" y="328"/>
                    </a:lnTo>
                    <a:lnTo>
                      <a:pt x="157" y="330"/>
                    </a:lnTo>
                    <a:lnTo>
                      <a:pt x="144" y="328"/>
                    </a:lnTo>
                    <a:lnTo>
                      <a:pt x="132" y="326"/>
                    </a:lnTo>
                    <a:lnTo>
                      <a:pt x="130" y="328"/>
                    </a:lnTo>
                    <a:lnTo>
                      <a:pt x="129" y="328"/>
                    </a:lnTo>
                    <a:lnTo>
                      <a:pt x="111" y="325"/>
                    </a:lnTo>
                    <a:lnTo>
                      <a:pt x="92" y="325"/>
                    </a:lnTo>
                    <a:lnTo>
                      <a:pt x="79" y="313"/>
                    </a:lnTo>
                    <a:lnTo>
                      <a:pt x="73" y="298"/>
                    </a:lnTo>
                    <a:lnTo>
                      <a:pt x="73" y="282"/>
                    </a:lnTo>
                    <a:lnTo>
                      <a:pt x="77" y="265"/>
                    </a:lnTo>
                    <a:lnTo>
                      <a:pt x="86" y="250"/>
                    </a:lnTo>
                    <a:lnTo>
                      <a:pt x="86" y="248"/>
                    </a:lnTo>
                    <a:lnTo>
                      <a:pt x="84" y="246"/>
                    </a:lnTo>
                    <a:lnTo>
                      <a:pt x="84" y="244"/>
                    </a:lnTo>
                    <a:lnTo>
                      <a:pt x="81" y="244"/>
                    </a:lnTo>
                    <a:lnTo>
                      <a:pt x="81" y="246"/>
                    </a:lnTo>
                    <a:lnTo>
                      <a:pt x="73" y="261"/>
                    </a:lnTo>
                    <a:lnTo>
                      <a:pt x="67" y="275"/>
                    </a:lnTo>
                    <a:lnTo>
                      <a:pt x="50" y="278"/>
                    </a:lnTo>
                    <a:lnTo>
                      <a:pt x="33" y="277"/>
                    </a:lnTo>
                    <a:lnTo>
                      <a:pt x="15" y="271"/>
                    </a:lnTo>
                    <a:lnTo>
                      <a:pt x="2" y="261"/>
                    </a:lnTo>
                    <a:lnTo>
                      <a:pt x="8" y="259"/>
                    </a:lnTo>
                    <a:lnTo>
                      <a:pt x="8" y="257"/>
                    </a:lnTo>
                    <a:lnTo>
                      <a:pt x="4" y="250"/>
                    </a:lnTo>
                    <a:lnTo>
                      <a:pt x="2" y="238"/>
                    </a:lnTo>
                    <a:lnTo>
                      <a:pt x="0" y="227"/>
                    </a:lnTo>
                    <a:lnTo>
                      <a:pt x="0" y="211"/>
                    </a:lnTo>
                    <a:lnTo>
                      <a:pt x="6" y="198"/>
                    </a:lnTo>
                    <a:lnTo>
                      <a:pt x="15" y="186"/>
                    </a:lnTo>
                    <a:lnTo>
                      <a:pt x="33" y="175"/>
                    </a:lnTo>
                    <a:lnTo>
                      <a:pt x="57" y="169"/>
                    </a:lnTo>
                    <a:lnTo>
                      <a:pt x="65" y="171"/>
                    </a:lnTo>
                    <a:lnTo>
                      <a:pt x="75" y="175"/>
                    </a:lnTo>
                    <a:lnTo>
                      <a:pt x="77" y="177"/>
                    </a:lnTo>
                    <a:lnTo>
                      <a:pt x="79" y="175"/>
                    </a:lnTo>
                    <a:lnTo>
                      <a:pt x="79" y="173"/>
                    </a:lnTo>
                    <a:lnTo>
                      <a:pt x="79" y="171"/>
                    </a:lnTo>
                    <a:lnTo>
                      <a:pt x="77" y="169"/>
                    </a:lnTo>
                    <a:lnTo>
                      <a:pt x="67" y="165"/>
                    </a:lnTo>
                    <a:lnTo>
                      <a:pt x="57" y="161"/>
                    </a:lnTo>
                    <a:lnTo>
                      <a:pt x="54" y="154"/>
                    </a:lnTo>
                    <a:lnTo>
                      <a:pt x="50" y="144"/>
                    </a:lnTo>
                    <a:lnTo>
                      <a:pt x="52" y="129"/>
                    </a:lnTo>
                    <a:lnTo>
                      <a:pt x="61" y="111"/>
                    </a:lnTo>
                    <a:lnTo>
                      <a:pt x="75" y="98"/>
                    </a:lnTo>
                    <a:lnTo>
                      <a:pt x="90" y="88"/>
                    </a:lnTo>
                    <a:lnTo>
                      <a:pt x="107" y="85"/>
                    </a:lnTo>
                    <a:lnTo>
                      <a:pt x="121" y="85"/>
                    </a:lnTo>
                    <a:lnTo>
                      <a:pt x="132" y="87"/>
                    </a:lnTo>
                    <a:lnTo>
                      <a:pt x="142" y="90"/>
                    </a:lnTo>
                    <a:lnTo>
                      <a:pt x="144" y="92"/>
                    </a:lnTo>
                    <a:lnTo>
                      <a:pt x="146" y="90"/>
                    </a:lnTo>
                    <a:lnTo>
                      <a:pt x="148" y="88"/>
                    </a:lnTo>
                    <a:lnTo>
                      <a:pt x="146" y="87"/>
                    </a:lnTo>
                    <a:lnTo>
                      <a:pt x="146" y="85"/>
                    </a:lnTo>
                    <a:lnTo>
                      <a:pt x="142" y="85"/>
                    </a:lnTo>
                    <a:lnTo>
                      <a:pt x="144" y="77"/>
                    </a:lnTo>
                    <a:lnTo>
                      <a:pt x="146" y="69"/>
                    </a:lnTo>
                    <a:lnTo>
                      <a:pt x="150" y="58"/>
                    </a:lnTo>
                    <a:lnTo>
                      <a:pt x="155" y="48"/>
                    </a:lnTo>
                    <a:lnTo>
                      <a:pt x="167" y="39"/>
                    </a:lnTo>
                    <a:lnTo>
                      <a:pt x="182" y="31"/>
                    </a:lnTo>
                    <a:lnTo>
                      <a:pt x="203" y="29"/>
                    </a:lnTo>
                    <a:lnTo>
                      <a:pt x="223" y="33"/>
                    </a:lnTo>
                    <a:lnTo>
                      <a:pt x="236" y="44"/>
                    </a:lnTo>
                    <a:lnTo>
                      <a:pt x="246" y="62"/>
                    </a:lnTo>
                    <a:lnTo>
                      <a:pt x="248" y="63"/>
                    </a:lnTo>
                    <a:lnTo>
                      <a:pt x="250" y="63"/>
                    </a:lnTo>
                    <a:lnTo>
                      <a:pt x="251" y="63"/>
                    </a:lnTo>
                    <a:lnTo>
                      <a:pt x="251" y="62"/>
                    </a:lnTo>
                    <a:lnTo>
                      <a:pt x="251" y="60"/>
                    </a:lnTo>
                    <a:lnTo>
                      <a:pt x="244" y="42"/>
                    </a:lnTo>
                    <a:lnTo>
                      <a:pt x="228" y="29"/>
                    </a:lnTo>
                    <a:lnTo>
                      <a:pt x="211" y="23"/>
                    </a:lnTo>
                    <a:lnTo>
                      <a:pt x="221" y="14"/>
                    </a:lnTo>
                    <a:lnTo>
                      <a:pt x="238" y="6"/>
                    </a:lnTo>
                    <a:lnTo>
                      <a:pt x="26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27" name="Freeform 34"/>
              <p:cNvSpPr>
                <a:spLocks noEditPoints="1"/>
              </p:cNvSpPr>
              <p:nvPr/>
            </p:nvSpPr>
            <p:spPr bwMode="auto">
              <a:xfrm>
                <a:off x="609600" y="3775075"/>
                <a:ext cx="863600" cy="661988"/>
              </a:xfrm>
              <a:custGeom>
                <a:avLst/>
                <a:gdLst>
                  <a:gd name="T0" fmla="*/ 292 w 544"/>
                  <a:gd name="T1" fmla="*/ 129 h 417"/>
                  <a:gd name="T2" fmla="*/ 242 w 544"/>
                  <a:gd name="T3" fmla="*/ 116 h 417"/>
                  <a:gd name="T4" fmla="*/ 257 w 544"/>
                  <a:gd name="T5" fmla="*/ 144 h 417"/>
                  <a:gd name="T6" fmla="*/ 277 w 544"/>
                  <a:gd name="T7" fmla="*/ 139 h 417"/>
                  <a:gd name="T8" fmla="*/ 325 w 544"/>
                  <a:gd name="T9" fmla="*/ 210 h 417"/>
                  <a:gd name="T10" fmla="*/ 411 w 544"/>
                  <a:gd name="T11" fmla="*/ 212 h 417"/>
                  <a:gd name="T12" fmla="*/ 400 w 544"/>
                  <a:gd name="T13" fmla="*/ 190 h 417"/>
                  <a:gd name="T14" fmla="*/ 346 w 544"/>
                  <a:gd name="T15" fmla="*/ 114 h 417"/>
                  <a:gd name="T16" fmla="*/ 275 w 544"/>
                  <a:gd name="T17" fmla="*/ 35 h 417"/>
                  <a:gd name="T18" fmla="*/ 281 w 544"/>
                  <a:gd name="T19" fmla="*/ 31 h 417"/>
                  <a:gd name="T20" fmla="*/ 411 w 544"/>
                  <a:gd name="T21" fmla="*/ 119 h 417"/>
                  <a:gd name="T22" fmla="*/ 430 w 544"/>
                  <a:gd name="T23" fmla="*/ 71 h 417"/>
                  <a:gd name="T24" fmla="*/ 469 w 544"/>
                  <a:gd name="T25" fmla="*/ 169 h 417"/>
                  <a:gd name="T26" fmla="*/ 528 w 544"/>
                  <a:gd name="T27" fmla="*/ 206 h 417"/>
                  <a:gd name="T28" fmla="*/ 513 w 544"/>
                  <a:gd name="T29" fmla="*/ 246 h 417"/>
                  <a:gd name="T30" fmla="*/ 498 w 544"/>
                  <a:gd name="T31" fmla="*/ 302 h 417"/>
                  <a:gd name="T32" fmla="*/ 542 w 544"/>
                  <a:gd name="T33" fmla="*/ 321 h 417"/>
                  <a:gd name="T34" fmla="*/ 436 w 544"/>
                  <a:gd name="T35" fmla="*/ 354 h 417"/>
                  <a:gd name="T36" fmla="*/ 455 w 544"/>
                  <a:gd name="T37" fmla="*/ 407 h 417"/>
                  <a:gd name="T38" fmla="*/ 378 w 544"/>
                  <a:gd name="T39" fmla="*/ 350 h 417"/>
                  <a:gd name="T40" fmla="*/ 363 w 544"/>
                  <a:gd name="T41" fmla="*/ 381 h 417"/>
                  <a:gd name="T42" fmla="*/ 305 w 544"/>
                  <a:gd name="T43" fmla="*/ 377 h 417"/>
                  <a:gd name="T44" fmla="*/ 261 w 544"/>
                  <a:gd name="T45" fmla="*/ 398 h 417"/>
                  <a:gd name="T46" fmla="*/ 305 w 544"/>
                  <a:gd name="T47" fmla="*/ 288 h 417"/>
                  <a:gd name="T48" fmla="*/ 277 w 544"/>
                  <a:gd name="T49" fmla="*/ 294 h 417"/>
                  <a:gd name="T50" fmla="*/ 269 w 544"/>
                  <a:gd name="T51" fmla="*/ 275 h 417"/>
                  <a:gd name="T52" fmla="*/ 238 w 544"/>
                  <a:gd name="T53" fmla="*/ 285 h 417"/>
                  <a:gd name="T54" fmla="*/ 229 w 544"/>
                  <a:gd name="T55" fmla="*/ 379 h 417"/>
                  <a:gd name="T56" fmla="*/ 229 w 544"/>
                  <a:gd name="T57" fmla="*/ 309 h 417"/>
                  <a:gd name="T58" fmla="*/ 321 w 544"/>
                  <a:gd name="T59" fmla="*/ 238 h 417"/>
                  <a:gd name="T60" fmla="*/ 332 w 544"/>
                  <a:gd name="T61" fmla="*/ 340 h 417"/>
                  <a:gd name="T62" fmla="*/ 440 w 544"/>
                  <a:gd name="T63" fmla="*/ 321 h 417"/>
                  <a:gd name="T64" fmla="*/ 473 w 544"/>
                  <a:gd name="T65" fmla="*/ 315 h 417"/>
                  <a:gd name="T66" fmla="*/ 450 w 544"/>
                  <a:gd name="T67" fmla="*/ 273 h 417"/>
                  <a:gd name="T68" fmla="*/ 352 w 544"/>
                  <a:gd name="T69" fmla="*/ 290 h 417"/>
                  <a:gd name="T70" fmla="*/ 227 w 544"/>
                  <a:gd name="T71" fmla="*/ 212 h 417"/>
                  <a:gd name="T72" fmla="*/ 198 w 544"/>
                  <a:gd name="T73" fmla="*/ 94 h 417"/>
                  <a:gd name="T74" fmla="*/ 190 w 544"/>
                  <a:gd name="T75" fmla="*/ 192 h 417"/>
                  <a:gd name="T76" fmla="*/ 233 w 544"/>
                  <a:gd name="T77" fmla="*/ 242 h 417"/>
                  <a:gd name="T78" fmla="*/ 183 w 544"/>
                  <a:gd name="T79" fmla="*/ 258 h 417"/>
                  <a:gd name="T80" fmla="*/ 150 w 544"/>
                  <a:gd name="T81" fmla="*/ 344 h 417"/>
                  <a:gd name="T82" fmla="*/ 194 w 544"/>
                  <a:gd name="T83" fmla="*/ 223 h 417"/>
                  <a:gd name="T84" fmla="*/ 156 w 544"/>
                  <a:gd name="T85" fmla="*/ 150 h 417"/>
                  <a:gd name="T86" fmla="*/ 167 w 544"/>
                  <a:gd name="T87" fmla="*/ 108 h 417"/>
                  <a:gd name="T88" fmla="*/ 35 w 544"/>
                  <a:gd name="T89" fmla="*/ 54 h 417"/>
                  <a:gd name="T90" fmla="*/ 65 w 544"/>
                  <a:gd name="T91" fmla="*/ 16 h 417"/>
                  <a:gd name="T92" fmla="*/ 100 w 544"/>
                  <a:gd name="T93" fmla="*/ 48 h 417"/>
                  <a:gd name="T94" fmla="*/ 160 w 544"/>
                  <a:gd name="T95" fmla="*/ 43 h 417"/>
                  <a:gd name="T96" fmla="*/ 167 w 544"/>
                  <a:gd name="T97" fmla="*/ 98 h 417"/>
                  <a:gd name="T98" fmla="*/ 242 w 544"/>
                  <a:gd name="T99" fmla="*/ 79 h 417"/>
                  <a:gd name="T100" fmla="*/ 369 w 544"/>
                  <a:gd name="T101" fmla="*/ 106 h 417"/>
                  <a:gd name="T102" fmla="*/ 448 w 544"/>
                  <a:gd name="T103" fmla="*/ 235 h 417"/>
                  <a:gd name="T104" fmla="*/ 359 w 544"/>
                  <a:gd name="T105" fmla="*/ 250 h 417"/>
                  <a:gd name="T106" fmla="*/ 373 w 544"/>
                  <a:gd name="T107" fmla="*/ 290 h 417"/>
                  <a:gd name="T108" fmla="*/ 388 w 544"/>
                  <a:gd name="T109" fmla="*/ 273 h 417"/>
                  <a:gd name="T110" fmla="*/ 440 w 544"/>
                  <a:gd name="T111" fmla="*/ 175 h 417"/>
                  <a:gd name="T112" fmla="*/ 342 w 544"/>
                  <a:gd name="T113" fmla="*/ 68 h 417"/>
                  <a:gd name="T114" fmla="*/ 236 w 544"/>
                  <a:gd name="T115" fmla="*/ 62 h 417"/>
                  <a:gd name="T116" fmla="*/ 154 w 544"/>
                  <a:gd name="T117" fmla="*/ 14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544" h="417">
                    <a:moveTo>
                      <a:pt x="350" y="102"/>
                    </a:moveTo>
                    <a:lnTo>
                      <a:pt x="346" y="102"/>
                    </a:lnTo>
                    <a:lnTo>
                      <a:pt x="336" y="118"/>
                    </a:lnTo>
                    <a:lnTo>
                      <a:pt x="330" y="137"/>
                    </a:lnTo>
                    <a:lnTo>
                      <a:pt x="329" y="142"/>
                    </a:lnTo>
                    <a:lnTo>
                      <a:pt x="321" y="137"/>
                    </a:lnTo>
                    <a:lnTo>
                      <a:pt x="311" y="131"/>
                    </a:lnTo>
                    <a:lnTo>
                      <a:pt x="302" y="129"/>
                    </a:lnTo>
                    <a:lnTo>
                      <a:pt x="292" y="129"/>
                    </a:lnTo>
                    <a:lnTo>
                      <a:pt x="282" y="129"/>
                    </a:lnTo>
                    <a:lnTo>
                      <a:pt x="275" y="133"/>
                    </a:lnTo>
                    <a:lnTo>
                      <a:pt x="275" y="133"/>
                    </a:lnTo>
                    <a:lnTo>
                      <a:pt x="267" y="131"/>
                    </a:lnTo>
                    <a:lnTo>
                      <a:pt x="261" y="129"/>
                    </a:lnTo>
                    <a:lnTo>
                      <a:pt x="254" y="127"/>
                    </a:lnTo>
                    <a:lnTo>
                      <a:pt x="248" y="123"/>
                    </a:lnTo>
                    <a:lnTo>
                      <a:pt x="244" y="118"/>
                    </a:lnTo>
                    <a:lnTo>
                      <a:pt x="242" y="116"/>
                    </a:lnTo>
                    <a:lnTo>
                      <a:pt x="240" y="116"/>
                    </a:lnTo>
                    <a:lnTo>
                      <a:pt x="238" y="118"/>
                    </a:lnTo>
                    <a:lnTo>
                      <a:pt x="238" y="119"/>
                    </a:lnTo>
                    <a:lnTo>
                      <a:pt x="238" y="121"/>
                    </a:lnTo>
                    <a:lnTo>
                      <a:pt x="244" y="127"/>
                    </a:lnTo>
                    <a:lnTo>
                      <a:pt x="250" y="133"/>
                    </a:lnTo>
                    <a:lnTo>
                      <a:pt x="257" y="135"/>
                    </a:lnTo>
                    <a:lnTo>
                      <a:pt x="265" y="139"/>
                    </a:lnTo>
                    <a:lnTo>
                      <a:pt x="257" y="144"/>
                    </a:lnTo>
                    <a:lnTo>
                      <a:pt x="250" y="152"/>
                    </a:lnTo>
                    <a:lnTo>
                      <a:pt x="242" y="162"/>
                    </a:lnTo>
                    <a:lnTo>
                      <a:pt x="242" y="164"/>
                    </a:lnTo>
                    <a:lnTo>
                      <a:pt x="242" y="166"/>
                    </a:lnTo>
                    <a:lnTo>
                      <a:pt x="244" y="166"/>
                    </a:lnTo>
                    <a:lnTo>
                      <a:pt x="246" y="166"/>
                    </a:lnTo>
                    <a:lnTo>
                      <a:pt x="248" y="166"/>
                    </a:lnTo>
                    <a:lnTo>
                      <a:pt x="261" y="150"/>
                    </a:lnTo>
                    <a:lnTo>
                      <a:pt x="277" y="139"/>
                    </a:lnTo>
                    <a:lnTo>
                      <a:pt x="294" y="135"/>
                    </a:lnTo>
                    <a:lnTo>
                      <a:pt x="313" y="141"/>
                    </a:lnTo>
                    <a:lnTo>
                      <a:pt x="323" y="146"/>
                    </a:lnTo>
                    <a:lnTo>
                      <a:pt x="332" y="154"/>
                    </a:lnTo>
                    <a:lnTo>
                      <a:pt x="344" y="173"/>
                    </a:lnTo>
                    <a:lnTo>
                      <a:pt x="361" y="187"/>
                    </a:lnTo>
                    <a:lnTo>
                      <a:pt x="342" y="194"/>
                    </a:lnTo>
                    <a:lnTo>
                      <a:pt x="325" y="206"/>
                    </a:lnTo>
                    <a:lnTo>
                      <a:pt x="325" y="210"/>
                    </a:lnTo>
                    <a:lnTo>
                      <a:pt x="325" y="212"/>
                    </a:lnTo>
                    <a:lnTo>
                      <a:pt x="327" y="212"/>
                    </a:lnTo>
                    <a:lnTo>
                      <a:pt x="330" y="212"/>
                    </a:lnTo>
                    <a:lnTo>
                      <a:pt x="344" y="202"/>
                    </a:lnTo>
                    <a:lnTo>
                      <a:pt x="359" y="194"/>
                    </a:lnTo>
                    <a:lnTo>
                      <a:pt x="375" y="190"/>
                    </a:lnTo>
                    <a:lnTo>
                      <a:pt x="390" y="192"/>
                    </a:lnTo>
                    <a:lnTo>
                      <a:pt x="403" y="204"/>
                    </a:lnTo>
                    <a:lnTo>
                      <a:pt x="411" y="212"/>
                    </a:lnTo>
                    <a:lnTo>
                      <a:pt x="415" y="219"/>
                    </a:lnTo>
                    <a:lnTo>
                      <a:pt x="419" y="229"/>
                    </a:lnTo>
                    <a:lnTo>
                      <a:pt x="421" y="231"/>
                    </a:lnTo>
                    <a:lnTo>
                      <a:pt x="423" y="231"/>
                    </a:lnTo>
                    <a:lnTo>
                      <a:pt x="425" y="231"/>
                    </a:lnTo>
                    <a:lnTo>
                      <a:pt x="426" y="229"/>
                    </a:lnTo>
                    <a:lnTo>
                      <a:pt x="426" y="227"/>
                    </a:lnTo>
                    <a:lnTo>
                      <a:pt x="415" y="206"/>
                    </a:lnTo>
                    <a:lnTo>
                      <a:pt x="400" y="190"/>
                    </a:lnTo>
                    <a:lnTo>
                      <a:pt x="390" y="187"/>
                    </a:lnTo>
                    <a:lnTo>
                      <a:pt x="380" y="185"/>
                    </a:lnTo>
                    <a:lnTo>
                      <a:pt x="371" y="185"/>
                    </a:lnTo>
                    <a:lnTo>
                      <a:pt x="355" y="175"/>
                    </a:lnTo>
                    <a:lnTo>
                      <a:pt x="344" y="162"/>
                    </a:lnTo>
                    <a:lnTo>
                      <a:pt x="336" y="148"/>
                    </a:lnTo>
                    <a:lnTo>
                      <a:pt x="338" y="131"/>
                    </a:lnTo>
                    <a:lnTo>
                      <a:pt x="342" y="121"/>
                    </a:lnTo>
                    <a:lnTo>
                      <a:pt x="346" y="114"/>
                    </a:lnTo>
                    <a:lnTo>
                      <a:pt x="352" y="108"/>
                    </a:lnTo>
                    <a:lnTo>
                      <a:pt x="352" y="106"/>
                    </a:lnTo>
                    <a:lnTo>
                      <a:pt x="352" y="102"/>
                    </a:lnTo>
                    <a:lnTo>
                      <a:pt x="350" y="102"/>
                    </a:lnTo>
                    <a:close/>
                    <a:moveTo>
                      <a:pt x="206" y="0"/>
                    </a:moveTo>
                    <a:lnTo>
                      <a:pt x="227" y="4"/>
                    </a:lnTo>
                    <a:lnTo>
                      <a:pt x="250" y="16"/>
                    </a:lnTo>
                    <a:lnTo>
                      <a:pt x="275" y="35"/>
                    </a:lnTo>
                    <a:lnTo>
                      <a:pt x="275" y="35"/>
                    </a:lnTo>
                    <a:lnTo>
                      <a:pt x="279" y="45"/>
                    </a:lnTo>
                    <a:lnTo>
                      <a:pt x="282" y="54"/>
                    </a:lnTo>
                    <a:lnTo>
                      <a:pt x="282" y="56"/>
                    </a:lnTo>
                    <a:lnTo>
                      <a:pt x="284" y="58"/>
                    </a:lnTo>
                    <a:lnTo>
                      <a:pt x="286" y="56"/>
                    </a:lnTo>
                    <a:lnTo>
                      <a:pt x="288" y="56"/>
                    </a:lnTo>
                    <a:lnTo>
                      <a:pt x="288" y="52"/>
                    </a:lnTo>
                    <a:lnTo>
                      <a:pt x="284" y="43"/>
                    </a:lnTo>
                    <a:lnTo>
                      <a:pt x="281" y="31"/>
                    </a:lnTo>
                    <a:lnTo>
                      <a:pt x="292" y="27"/>
                    </a:lnTo>
                    <a:lnTo>
                      <a:pt x="309" y="23"/>
                    </a:lnTo>
                    <a:lnTo>
                      <a:pt x="329" y="22"/>
                    </a:lnTo>
                    <a:lnTo>
                      <a:pt x="352" y="25"/>
                    </a:lnTo>
                    <a:lnTo>
                      <a:pt x="377" y="37"/>
                    </a:lnTo>
                    <a:lnTo>
                      <a:pt x="400" y="58"/>
                    </a:lnTo>
                    <a:lnTo>
                      <a:pt x="407" y="79"/>
                    </a:lnTo>
                    <a:lnTo>
                      <a:pt x="411" y="98"/>
                    </a:lnTo>
                    <a:lnTo>
                      <a:pt x="411" y="119"/>
                    </a:lnTo>
                    <a:lnTo>
                      <a:pt x="411" y="121"/>
                    </a:lnTo>
                    <a:lnTo>
                      <a:pt x="413" y="121"/>
                    </a:lnTo>
                    <a:lnTo>
                      <a:pt x="415" y="121"/>
                    </a:lnTo>
                    <a:lnTo>
                      <a:pt x="417" y="121"/>
                    </a:lnTo>
                    <a:lnTo>
                      <a:pt x="419" y="119"/>
                    </a:lnTo>
                    <a:lnTo>
                      <a:pt x="417" y="94"/>
                    </a:lnTo>
                    <a:lnTo>
                      <a:pt x="411" y="68"/>
                    </a:lnTo>
                    <a:lnTo>
                      <a:pt x="419" y="68"/>
                    </a:lnTo>
                    <a:lnTo>
                      <a:pt x="430" y="71"/>
                    </a:lnTo>
                    <a:lnTo>
                      <a:pt x="444" y="75"/>
                    </a:lnTo>
                    <a:lnTo>
                      <a:pt x="457" y="85"/>
                    </a:lnTo>
                    <a:lnTo>
                      <a:pt x="469" y="98"/>
                    </a:lnTo>
                    <a:lnTo>
                      <a:pt x="478" y="119"/>
                    </a:lnTo>
                    <a:lnTo>
                      <a:pt x="476" y="142"/>
                    </a:lnTo>
                    <a:lnTo>
                      <a:pt x="467" y="166"/>
                    </a:lnTo>
                    <a:lnTo>
                      <a:pt x="467" y="167"/>
                    </a:lnTo>
                    <a:lnTo>
                      <a:pt x="467" y="169"/>
                    </a:lnTo>
                    <a:lnTo>
                      <a:pt x="469" y="169"/>
                    </a:lnTo>
                    <a:lnTo>
                      <a:pt x="471" y="169"/>
                    </a:lnTo>
                    <a:lnTo>
                      <a:pt x="473" y="167"/>
                    </a:lnTo>
                    <a:lnTo>
                      <a:pt x="482" y="150"/>
                    </a:lnTo>
                    <a:lnTo>
                      <a:pt x="486" y="131"/>
                    </a:lnTo>
                    <a:lnTo>
                      <a:pt x="496" y="137"/>
                    </a:lnTo>
                    <a:lnTo>
                      <a:pt x="509" y="146"/>
                    </a:lnTo>
                    <a:lnTo>
                      <a:pt x="523" y="162"/>
                    </a:lnTo>
                    <a:lnTo>
                      <a:pt x="530" y="185"/>
                    </a:lnTo>
                    <a:lnTo>
                      <a:pt x="528" y="206"/>
                    </a:lnTo>
                    <a:lnTo>
                      <a:pt x="521" y="225"/>
                    </a:lnTo>
                    <a:lnTo>
                      <a:pt x="507" y="240"/>
                    </a:lnTo>
                    <a:lnTo>
                      <a:pt x="490" y="254"/>
                    </a:lnTo>
                    <a:lnTo>
                      <a:pt x="488" y="256"/>
                    </a:lnTo>
                    <a:lnTo>
                      <a:pt x="488" y="258"/>
                    </a:lnTo>
                    <a:lnTo>
                      <a:pt x="488" y="260"/>
                    </a:lnTo>
                    <a:lnTo>
                      <a:pt x="490" y="260"/>
                    </a:lnTo>
                    <a:lnTo>
                      <a:pt x="492" y="260"/>
                    </a:lnTo>
                    <a:lnTo>
                      <a:pt x="513" y="246"/>
                    </a:lnTo>
                    <a:lnTo>
                      <a:pt x="526" y="227"/>
                    </a:lnTo>
                    <a:lnTo>
                      <a:pt x="534" y="206"/>
                    </a:lnTo>
                    <a:lnTo>
                      <a:pt x="538" y="212"/>
                    </a:lnTo>
                    <a:lnTo>
                      <a:pt x="542" y="223"/>
                    </a:lnTo>
                    <a:lnTo>
                      <a:pt x="544" y="240"/>
                    </a:lnTo>
                    <a:lnTo>
                      <a:pt x="542" y="263"/>
                    </a:lnTo>
                    <a:lnTo>
                      <a:pt x="523" y="285"/>
                    </a:lnTo>
                    <a:lnTo>
                      <a:pt x="499" y="300"/>
                    </a:lnTo>
                    <a:lnTo>
                      <a:pt x="498" y="302"/>
                    </a:lnTo>
                    <a:lnTo>
                      <a:pt x="498" y="304"/>
                    </a:lnTo>
                    <a:lnTo>
                      <a:pt x="499" y="306"/>
                    </a:lnTo>
                    <a:lnTo>
                      <a:pt x="501" y="306"/>
                    </a:lnTo>
                    <a:lnTo>
                      <a:pt x="503" y="306"/>
                    </a:lnTo>
                    <a:lnTo>
                      <a:pt x="523" y="294"/>
                    </a:lnTo>
                    <a:lnTo>
                      <a:pt x="540" y="279"/>
                    </a:lnTo>
                    <a:lnTo>
                      <a:pt x="542" y="286"/>
                    </a:lnTo>
                    <a:lnTo>
                      <a:pt x="544" y="302"/>
                    </a:lnTo>
                    <a:lnTo>
                      <a:pt x="542" y="321"/>
                    </a:lnTo>
                    <a:lnTo>
                      <a:pt x="532" y="340"/>
                    </a:lnTo>
                    <a:lnTo>
                      <a:pt x="511" y="352"/>
                    </a:lnTo>
                    <a:lnTo>
                      <a:pt x="488" y="359"/>
                    </a:lnTo>
                    <a:lnTo>
                      <a:pt x="465" y="359"/>
                    </a:lnTo>
                    <a:lnTo>
                      <a:pt x="440" y="350"/>
                    </a:lnTo>
                    <a:lnTo>
                      <a:pt x="438" y="348"/>
                    </a:lnTo>
                    <a:lnTo>
                      <a:pt x="436" y="350"/>
                    </a:lnTo>
                    <a:lnTo>
                      <a:pt x="436" y="352"/>
                    </a:lnTo>
                    <a:lnTo>
                      <a:pt x="436" y="354"/>
                    </a:lnTo>
                    <a:lnTo>
                      <a:pt x="438" y="356"/>
                    </a:lnTo>
                    <a:lnTo>
                      <a:pt x="461" y="365"/>
                    </a:lnTo>
                    <a:lnTo>
                      <a:pt x="488" y="367"/>
                    </a:lnTo>
                    <a:lnTo>
                      <a:pt x="511" y="359"/>
                    </a:lnTo>
                    <a:lnTo>
                      <a:pt x="507" y="367"/>
                    </a:lnTo>
                    <a:lnTo>
                      <a:pt x="501" y="379"/>
                    </a:lnTo>
                    <a:lnTo>
                      <a:pt x="490" y="390"/>
                    </a:lnTo>
                    <a:lnTo>
                      <a:pt x="475" y="402"/>
                    </a:lnTo>
                    <a:lnTo>
                      <a:pt x="455" y="407"/>
                    </a:lnTo>
                    <a:lnTo>
                      <a:pt x="430" y="409"/>
                    </a:lnTo>
                    <a:lnTo>
                      <a:pt x="405" y="405"/>
                    </a:lnTo>
                    <a:lnTo>
                      <a:pt x="388" y="400"/>
                    </a:lnTo>
                    <a:lnTo>
                      <a:pt x="377" y="390"/>
                    </a:lnTo>
                    <a:lnTo>
                      <a:pt x="371" y="382"/>
                    </a:lnTo>
                    <a:lnTo>
                      <a:pt x="375" y="373"/>
                    </a:lnTo>
                    <a:lnTo>
                      <a:pt x="378" y="363"/>
                    </a:lnTo>
                    <a:lnTo>
                      <a:pt x="378" y="352"/>
                    </a:lnTo>
                    <a:lnTo>
                      <a:pt x="378" y="350"/>
                    </a:lnTo>
                    <a:lnTo>
                      <a:pt x="377" y="350"/>
                    </a:lnTo>
                    <a:lnTo>
                      <a:pt x="375" y="350"/>
                    </a:lnTo>
                    <a:lnTo>
                      <a:pt x="373" y="350"/>
                    </a:lnTo>
                    <a:lnTo>
                      <a:pt x="373" y="352"/>
                    </a:lnTo>
                    <a:lnTo>
                      <a:pt x="371" y="361"/>
                    </a:lnTo>
                    <a:lnTo>
                      <a:pt x="369" y="371"/>
                    </a:lnTo>
                    <a:lnTo>
                      <a:pt x="369" y="371"/>
                    </a:lnTo>
                    <a:lnTo>
                      <a:pt x="367" y="373"/>
                    </a:lnTo>
                    <a:lnTo>
                      <a:pt x="363" y="381"/>
                    </a:lnTo>
                    <a:lnTo>
                      <a:pt x="357" y="390"/>
                    </a:lnTo>
                    <a:lnTo>
                      <a:pt x="348" y="400"/>
                    </a:lnTo>
                    <a:lnTo>
                      <a:pt x="334" y="409"/>
                    </a:lnTo>
                    <a:lnTo>
                      <a:pt x="319" y="415"/>
                    </a:lnTo>
                    <a:lnTo>
                      <a:pt x="296" y="417"/>
                    </a:lnTo>
                    <a:lnTo>
                      <a:pt x="271" y="411"/>
                    </a:lnTo>
                    <a:lnTo>
                      <a:pt x="265" y="404"/>
                    </a:lnTo>
                    <a:lnTo>
                      <a:pt x="288" y="394"/>
                    </a:lnTo>
                    <a:lnTo>
                      <a:pt x="305" y="377"/>
                    </a:lnTo>
                    <a:lnTo>
                      <a:pt x="319" y="357"/>
                    </a:lnTo>
                    <a:lnTo>
                      <a:pt x="321" y="356"/>
                    </a:lnTo>
                    <a:lnTo>
                      <a:pt x="319" y="354"/>
                    </a:lnTo>
                    <a:lnTo>
                      <a:pt x="317" y="352"/>
                    </a:lnTo>
                    <a:lnTo>
                      <a:pt x="315" y="352"/>
                    </a:lnTo>
                    <a:lnTo>
                      <a:pt x="313" y="354"/>
                    </a:lnTo>
                    <a:lnTo>
                      <a:pt x="302" y="373"/>
                    </a:lnTo>
                    <a:lnTo>
                      <a:pt x="282" y="388"/>
                    </a:lnTo>
                    <a:lnTo>
                      <a:pt x="261" y="398"/>
                    </a:lnTo>
                    <a:lnTo>
                      <a:pt x="259" y="398"/>
                    </a:lnTo>
                    <a:lnTo>
                      <a:pt x="252" y="392"/>
                    </a:lnTo>
                    <a:lnTo>
                      <a:pt x="244" y="386"/>
                    </a:lnTo>
                    <a:lnTo>
                      <a:pt x="234" y="382"/>
                    </a:lnTo>
                    <a:lnTo>
                      <a:pt x="252" y="356"/>
                    </a:lnTo>
                    <a:lnTo>
                      <a:pt x="257" y="327"/>
                    </a:lnTo>
                    <a:lnTo>
                      <a:pt x="271" y="309"/>
                    </a:lnTo>
                    <a:lnTo>
                      <a:pt x="286" y="296"/>
                    </a:lnTo>
                    <a:lnTo>
                      <a:pt x="305" y="288"/>
                    </a:lnTo>
                    <a:lnTo>
                      <a:pt x="327" y="290"/>
                    </a:lnTo>
                    <a:lnTo>
                      <a:pt x="329" y="290"/>
                    </a:lnTo>
                    <a:lnTo>
                      <a:pt x="330" y="288"/>
                    </a:lnTo>
                    <a:lnTo>
                      <a:pt x="330" y="286"/>
                    </a:lnTo>
                    <a:lnTo>
                      <a:pt x="330" y="285"/>
                    </a:lnTo>
                    <a:lnTo>
                      <a:pt x="329" y="283"/>
                    </a:lnTo>
                    <a:lnTo>
                      <a:pt x="309" y="281"/>
                    </a:lnTo>
                    <a:lnTo>
                      <a:pt x="292" y="285"/>
                    </a:lnTo>
                    <a:lnTo>
                      <a:pt x="277" y="294"/>
                    </a:lnTo>
                    <a:lnTo>
                      <a:pt x="275" y="277"/>
                    </a:lnTo>
                    <a:lnTo>
                      <a:pt x="271" y="260"/>
                    </a:lnTo>
                    <a:lnTo>
                      <a:pt x="259" y="246"/>
                    </a:lnTo>
                    <a:lnTo>
                      <a:pt x="257" y="246"/>
                    </a:lnTo>
                    <a:lnTo>
                      <a:pt x="256" y="248"/>
                    </a:lnTo>
                    <a:lnTo>
                      <a:pt x="254" y="250"/>
                    </a:lnTo>
                    <a:lnTo>
                      <a:pt x="256" y="252"/>
                    </a:lnTo>
                    <a:lnTo>
                      <a:pt x="263" y="262"/>
                    </a:lnTo>
                    <a:lnTo>
                      <a:pt x="269" y="275"/>
                    </a:lnTo>
                    <a:lnTo>
                      <a:pt x="269" y="288"/>
                    </a:lnTo>
                    <a:lnTo>
                      <a:pt x="269" y="300"/>
                    </a:lnTo>
                    <a:lnTo>
                      <a:pt x="263" y="308"/>
                    </a:lnTo>
                    <a:lnTo>
                      <a:pt x="257" y="315"/>
                    </a:lnTo>
                    <a:lnTo>
                      <a:pt x="254" y="306"/>
                    </a:lnTo>
                    <a:lnTo>
                      <a:pt x="250" y="294"/>
                    </a:lnTo>
                    <a:lnTo>
                      <a:pt x="244" y="285"/>
                    </a:lnTo>
                    <a:lnTo>
                      <a:pt x="242" y="283"/>
                    </a:lnTo>
                    <a:lnTo>
                      <a:pt x="238" y="285"/>
                    </a:lnTo>
                    <a:lnTo>
                      <a:pt x="238" y="286"/>
                    </a:lnTo>
                    <a:lnTo>
                      <a:pt x="238" y="288"/>
                    </a:lnTo>
                    <a:lnTo>
                      <a:pt x="248" y="306"/>
                    </a:lnTo>
                    <a:lnTo>
                      <a:pt x="250" y="325"/>
                    </a:lnTo>
                    <a:lnTo>
                      <a:pt x="250" y="325"/>
                    </a:lnTo>
                    <a:lnTo>
                      <a:pt x="250" y="327"/>
                    </a:lnTo>
                    <a:lnTo>
                      <a:pt x="250" y="329"/>
                    </a:lnTo>
                    <a:lnTo>
                      <a:pt x="244" y="356"/>
                    </a:lnTo>
                    <a:lnTo>
                      <a:pt x="229" y="379"/>
                    </a:lnTo>
                    <a:lnTo>
                      <a:pt x="215" y="363"/>
                    </a:lnTo>
                    <a:lnTo>
                      <a:pt x="198" y="352"/>
                    </a:lnTo>
                    <a:lnTo>
                      <a:pt x="206" y="348"/>
                    </a:lnTo>
                    <a:lnTo>
                      <a:pt x="211" y="342"/>
                    </a:lnTo>
                    <a:lnTo>
                      <a:pt x="217" y="338"/>
                    </a:lnTo>
                    <a:lnTo>
                      <a:pt x="217" y="336"/>
                    </a:lnTo>
                    <a:lnTo>
                      <a:pt x="223" y="329"/>
                    </a:lnTo>
                    <a:lnTo>
                      <a:pt x="227" y="319"/>
                    </a:lnTo>
                    <a:lnTo>
                      <a:pt x="229" y="309"/>
                    </a:lnTo>
                    <a:lnTo>
                      <a:pt x="229" y="300"/>
                    </a:lnTo>
                    <a:lnTo>
                      <a:pt x="227" y="290"/>
                    </a:lnTo>
                    <a:lnTo>
                      <a:pt x="225" y="281"/>
                    </a:lnTo>
                    <a:lnTo>
                      <a:pt x="236" y="262"/>
                    </a:lnTo>
                    <a:lnTo>
                      <a:pt x="240" y="240"/>
                    </a:lnTo>
                    <a:lnTo>
                      <a:pt x="259" y="229"/>
                    </a:lnTo>
                    <a:lnTo>
                      <a:pt x="281" y="225"/>
                    </a:lnTo>
                    <a:lnTo>
                      <a:pt x="302" y="229"/>
                    </a:lnTo>
                    <a:lnTo>
                      <a:pt x="321" y="238"/>
                    </a:lnTo>
                    <a:lnTo>
                      <a:pt x="336" y="254"/>
                    </a:lnTo>
                    <a:lnTo>
                      <a:pt x="344" y="275"/>
                    </a:lnTo>
                    <a:lnTo>
                      <a:pt x="346" y="296"/>
                    </a:lnTo>
                    <a:lnTo>
                      <a:pt x="340" y="317"/>
                    </a:lnTo>
                    <a:lnTo>
                      <a:pt x="327" y="334"/>
                    </a:lnTo>
                    <a:lnTo>
                      <a:pt x="327" y="338"/>
                    </a:lnTo>
                    <a:lnTo>
                      <a:pt x="329" y="340"/>
                    </a:lnTo>
                    <a:lnTo>
                      <a:pt x="330" y="340"/>
                    </a:lnTo>
                    <a:lnTo>
                      <a:pt x="332" y="340"/>
                    </a:lnTo>
                    <a:lnTo>
                      <a:pt x="344" y="323"/>
                    </a:lnTo>
                    <a:lnTo>
                      <a:pt x="352" y="302"/>
                    </a:lnTo>
                    <a:lnTo>
                      <a:pt x="361" y="317"/>
                    </a:lnTo>
                    <a:lnTo>
                      <a:pt x="375" y="331"/>
                    </a:lnTo>
                    <a:lnTo>
                      <a:pt x="392" y="336"/>
                    </a:lnTo>
                    <a:lnTo>
                      <a:pt x="409" y="336"/>
                    </a:lnTo>
                    <a:lnTo>
                      <a:pt x="421" y="333"/>
                    </a:lnTo>
                    <a:lnTo>
                      <a:pt x="430" y="327"/>
                    </a:lnTo>
                    <a:lnTo>
                      <a:pt x="440" y="321"/>
                    </a:lnTo>
                    <a:lnTo>
                      <a:pt x="440" y="321"/>
                    </a:lnTo>
                    <a:lnTo>
                      <a:pt x="453" y="319"/>
                    </a:lnTo>
                    <a:lnTo>
                      <a:pt x="467" y="319"/>
                    </a:lnTo>
                    <a:lnTo>
                      <a:pt x="478" y="327"/>
                    </a:lnTo>
                    <a:lnTo>
                      <a:pt x="480" y="327"/>
                    </a:lnTo>
                    <a:lnTo>
                      <a:pt x="482" y="327"/>
                    </a:lnTo>
                    <a:lnTo>
                      <a:pt x="484" y="323"/>
                    </a:lnTo>
                    <a:lnTo>
                      <a:pt x="482" y="321"/>
                    </a:lnTo>
                    <a:lnTo>
                      <a:pt x="473" y="315"/>
                    </a:lnTo>
                    <a:lnTo>
                      <a:pt x="459" y="311"/>
                    </a:lnTo>
                    <a:lnTo>
                      <a:pt x="446" y="311"/>
                    </a:lnTo>
                    <a:lnTo>
                      <a:pt x="455" y="294"/>
                    </a:lnTo>
                    <a:lnTo>
                      <a:pt x="455" y="273"/>
                    </a:lnTo>
                    <a:lnTo>
                      <a:pt x="453" y="271"/>
                    </a:lnTo>
                    <a:lnTo>
                      <a:pt x="451" y="269"/>
                    </a:lnTo>
                    <a:lnTo>
                      <a:pt x="450" y="271"/>
                    </a:lnTo>
                    <a:lnTo>
                      <a:pt x="450" y="271"/>
                    </a:lnTo>
                    <a:lnTo>
                      <a:pt x="450" y="273"/>
                    </a:lnTo>
                    <a:lnTo>
                      <a:pt x="448" y="294"/>
                    </a:lnTo>
                    <a:lnTo>
                      <a:pt x="440" y="309"/>
                    </a:lnTo>
                    <a:lnTo>
                      <a:pt x="426" y="323"/>
                    </a:lnTo>
                    <a:lnTo>
                      <a:pt x="407" y="331"/>
                    </a:lnTo>
                    <a:lnTo>
                      <a:pt x="388" y="329"/>
                    </a:lnTo>
                    <a:lnTo>
                      <a:pt x="373" y="321"/>
                    </a:lnTo>
                    <a:lnTo>
                      <a:pt x="361" y="306"/>
                    </a:lnTo>
                    <a:lnTo>
                      <a:pt x="352" y="290"/>
                    </a:lnTo>
                    <a:lnTo>
                      <a:pt x="352" y="290"/>
                    </a:lnTo>
                    <a:lnTo>
                      <a:pt x="350" y="267"/>
                    </a:lnTo>
                    <a:lnTo>
                      <a:pt x="338" y="246"/>
                    </a:lnTo>
                    <a:lnTo>
                      <a:pt x="317" y="229"/>
                    </a:lnTo>
                    <a:lnTo>
                      <a:pt x="290" y="219"/>
                    </a:lnTo>
                    <a:lnTo>
                      <a:pt x="265" y="221"/>
                    </a:lnTo>
                    <a:lnTo>
                      <a:pt x="238" y="233"/>
                    </a:lnTo>
                    <a:lnTo>
                      <a:pt x="236" y="225"/>
                    </a:lnTo>
                    <a:lnTo>
                      <a:pt x="231" y="215"/>
                    </a:lnTo>
                    <a:lnTo>
                      <a:pt x="227" y="212"/>
                    </a:lnTo>
                    <a:lnTo>
                      <a:pt x="221" y="206"/>
                    </a:lnTo>
                    <a:lnTo>
                      <a:pt x="229" y="183"/>
                    </a:lnTo>
                    <a:lnTo>
                      <a:pt x="231" y="158"/>
                    </a:lnTo>
                    <a:lnTo>
                      <a:pt x="229" y="135"/>
                    </a:lnTo>
                    <a:lnTo>
                      <a:pt x="221" y="112"/>
                    </a:lnTo>
                    <a:lnTo>
                      <a:pt x="204" y="93"/>
                    </a:lnTo>
                    <a:lnTo>
                      <a:pt x="202" y="93"/>
                    </a:lnTo>
                    <a:lnTo>
                      <a:pt x="200" y="93"/>
                    </a:lnTo>
                    <a:lnTo>
                      <a:pt x="198" y="94"/>
                    </a:lnTo>
                    <a:lnTo>
                      <a:pt x="200" y="98"/>
                    </a:lnTo>
                    <a:lnTo>
                      <a:pt x="213" y="116"/>
                    </a:lnTo>
                    <a:lnTo>
                      <a:pt x="223" y="137"/>
                    </a:lnTo>
                    <a:lnTo>
                      <a:pt x="225" y="158"/>
                    </a:lnTo>
                    <a:lnTo>
                      <a:pt x="221" y="181"/>
                    </a:lnTo>
                    <a:lnTo>
                      <a:pt x="215" y="202"/>
                    </a:lnTo>
                    <a:lnTo>
                      <a:pt x="204" y="196"/>
                    </a:lnTo>
                    <a:lnTo>
                      <a:pt x="192" y="190"/>
                    </a:lnTo>
                    <a:lnTo>
                      <a:pt x="190" y="192"/>
                    </a:lnTo>
                    <a:lnTo>
                      <a:pt x="188" y="192"/>
                    </a:lnTo>
                    <a:lnTo>
                      <a:pt x="188" y="194"/>
                    </a:lnTo>
                    <a:lnTo>
                      <a:pt x="188" y="196"/>
                    </a:lnTo>
                    <a:lnTo>
                      <a:pt x="190" y="198"/>
                    </a:lnTo>
                    <a:lnTo>
                      <a:pt x="200" y="202"/>
                    </a:lnTo>
                    <a:lnTo>
                      <a:pt x="209" y="208"/>
                    </a:lnTo>
                    <a:lnTo>
                      <a:pt x="219" y="214"/>
                    </a:lnTo>
                    <a:lnTo>
                      <a:pt x="231" y="229"/>
                    </a:lnTo>
                    <a:lnTo>
                      <a:pt x="233" y="242"/>
                    </a:lnTo>
                    <a:lnTo>
                      <a:pt x="231" y="260"/>
                    </a:lnTo>
                    <a:lnTo>
                      <a:pt x="221" y="275"/>
                    </a:lnTo>
                    <a:lnTo>
                      <a:pt x="206" y="260"/>
                    </a:lnTo>
                    <a:lnTo>
                      <a:pt x="184" y="250"/>
                    </a:lnTo>
                    <a:lnTo>
                      <a:pt x="183" y="250"/>
                    </a:lnTo>
                    <a:lnTo>
                      <a:pt x="181" y="252"/>
                    </a:lnTo>
                    <a:lnTo>
                      <a:pt x="181" y="254"/>
                    </a:lnTo>
                    <a:lnTo>
                      <a:pt x="181" y="256"/>
                    </a:lnTo>
                    <a:lnTo>
                      <a:pt x="183" y="258"/>
                    </a:lnTo>
                    <a:lnTo>
                      <a:pt x="200" y="263"/>
                    </a:lnTo>
                    <a:lnTo>
                      <a:pt x="211" y="273"/>
                    </a:lnTo>
                    <a:lnTo>
                      <a:pt x="221" y="288"/>
                    </a:lnTo>
                    <a:lnTo>
                      <a:pt x="223" y="306"/>
                    </a:lnTo>
                    <a:lnTo>
                      <a:pt x="215" y="325"/>
                    </a:lnTo>
                    <a:lnTo>
                      <a:pt x="204" y="340"/>
                    </a:lnTo>
                    <a:lnTo>
                      <a:pt x="179" y="350"/>
                    </a:lnTo>
                    <a:lnTo>
                      <a:pt x="154" y="352"/>
                    </a:lnTo>
                    <a:lnTo>
                      <a:pt x="150" y="344"/>
                    </a:lnTo>
                    <a:lnTo>
                      <a:pt x="144" y="338"/>
                    </a:lnTo>
                    <a:lnTo>
                      <a:pt x="136" y="333"/>
                    </a:lnTo>
                    <a:lnTo>
                      <a:pt x="133" y="313"/>
                    </a:lnTo>
                    <a:lnTo>
                      <a:pt x="133" y="294"/>
                    </a:lnTo>
                    <a:lnTo>
                      <a:pt x="138" y="269"/>
                    </a:lnTo>
                    <a:lnTo>
                      <a:pt x="150" y="250"/>
                    </a:lnTo>
                    <a:lnTo>
                      <a:pt x="169" y="235"/>
                    </a:lnTo>
                    <a:lnTo>
                      <a:pt x="192" y="225"/>
                    </a:lnTo>
                    <a:lnTo>
                      <a:pt x="194" y="223"/>
                    </a:lnTo>
                    <a:lnTo>
                      <a:pt x="194" y="221"/>
                    </a:lnTo>
                    <a:lnTo>
                      <a:pt x="194" y="219"/>
                    </a:lnTo>
                    <a:lnTo>
                      <a:pt x="192" y="219"/>
                    </a:lnTo>
                    <a:lnTo>
                      <a:pt x="190" y="219"/>
                    </a:lnTo>
                    <a:lnTo>
                      <a:pt x="169" y="227"/>
                    </a:lnTo>
                    <a:lnTo>
                      <a:pt x="152" y="240"/>
                    </a:lnTo>
                    <a:lnTo>
                      <a:pt x="160" y="212"/>
                    </a:lnTo>
                    <a:lnTo>
                      <a:pt x="161" y="181"/>
                    </a:lnTo>
                    <a:lnTo>
                      <a:pt x="156" y="150"/>
                    </a:lnTo>
                    <a:lnTo>
                      <a:pt x="161" y="133"/>
                    </a:lnTo>
                    <a:lnTo>
                      <a:pt x="169" y="116"/>
                    </a:lnTo>
                    <a:lnTo>
                      <a:pt x="183" y="106"/>
                    </a:lnTo>
                    <a:lnTo>
                      <a:pt x="184" y="104"/>
                    </a:lnTo>
                    <a:lnTo>
                      <a:pt x="186" y="102"/>
                    </a:lnTo>
                    <a:lnTo>
                      <a:pt x="184" y="100"/>
                    </a:lnTo>
                    <a:lnTo>
                      <a:pt x="184" y="100"/>
                    </a:lnTo>
                    <a:lnTo>
                      <a:pt x="181" y="100"/>
                    </a:lnTo>
                    <a:lnTo>
                      <a:pt x="167" y="108"/>
                    </a:lnTo>
                    <a:lnTo>
                      <a:pt x="158" y="121"/>
                    </a:lnTo>
                    <a:lnTo>
                      <a:pt x="152" y="137"/>
                    </a:lnTo>
                    <a:lnTo>
                      <a:pt x="150" y="135"/>
                    </a:lnTo>
                    <a:lnTo>
                      <a:pt x="136" y="108"/>
                    </a:lnTo>
                    <a:lnTo>
                      <a:pt x="115" y="87"/>
                    </a:lnTo>
                    <a:lnTo>
                      <a:pt x="92" y="71"/>
                    </a:lnTo>
                    <a:lnTo>
                      <a:pt x="65" y="60"/>
                    </a:lnTo>
                    <a:lnTo>
                      <a:pt x="35" y="54"/>
                    </a:lnTo>
                    <a:lnTo>
                      <a:pt x="35" y="54"/>
                    </a:lnTo>
                    <a:lnTo>
                      <a:pt x="19" y="41"/>
                    </a:lnTo>
                    <a:lnTo>
                      <a:pt x="0" y="31"/>
                    </a:lnTo>
                    <a:lnTo>
                      <a:pt x="4" y="25"/>
                    </a:lnTo>
                    <a:lnTo>
                      <a:pt x="14" y="20"/>
                    </a:lnTo>
                    <a:lnTo>
                      <a:pt x="25" y="14"/>
                    </a:lnTo>
                    <a:lnTo>
                      <a:pt x="42" y="12"/>
                    </a:lnTo>
                    <a:lnTo>
                      <a:pt x="65" y="12"/>
                    </a:lnTo>
                    <a:lnTo>
                      <a:pt x="65" y="14"/>
                    </a:lnTo>
                    <a:lnTo>
                      <a:pt x="65" y="16"/>
                    </a:lnTo>
                    <a:lnTo>
                      <a:pt x="67" y="16"/>
                    </a:lnTo>
                    <a:lnTo>
                      <a:pt x="77" y="20"/>
                    </a:lnTo>
                    <a:lnTo>
                      <a:pt x="85" y="29"/>
                    </a:lnTo>
                    <a:lnTo>
                      <a:pt x="88" y="39"/>
                    </a:lnTo>
                    <a:lnTo>
                      <a:pt x="92" y="48"/>
                    </a:lnTo>
                    <a:lnTo>
                      <a:pt x="94" y="50"/>
                    </a:lnTo>
                    <a:lnTo>
                      <a:pt x="96" y="50"/>
                    </a:lnTo>
                    <a:lnTo>
                      <a:pt x="98" y="50"/>
                    </a:lnTo>
                    <a:lnTo>
                      <a:pt x="100" y="48"/>
                    </a:lnTo>
                    <a:lnTo>
                      <a:pt x="100" y="47"/>
                    </a:lnTo>
                    <a:lnTo>
                      <a:pt x="94" y="35"/>
                    </a:lnTo>
                    <a:lnTo>
                      <a:pt x="88" y="22"/>
                    </a:lnTo>
                    <a:lnTo>
                      <a:pt x="77" y="12"/>
                    </a:lnTo>
                    <a:lnTo>
                      <a:pt x="90" y="10"/>
                    </a:lnTo>
                    <a:lnTo>
                      <a:pt x="108" y="8"/>
                    </a:lnTo>
                    <a:lnTo>
                      <a:pt x="127" y="12"/>
                    </a:lnTo>
                    <a:lnTo>
                      <a:pt x="144" y="25"/>
                    </a:lnTo>
                    <a:lnTo>
                      <a:pt x="160" y="43"/>
                    </a:lnTo>
                    <a:lnTo>
                      <a:pt x="169" y="64"/>
                    </a:lnTo>
                    <a:lnTo>
                      <a:pt x="169" y="66"/>
                    </a:lnTo>
                    <a:lnTo>
                      <a:pt x="169" y="66"/>
                    </a:lnTo>
                    <a:lnTo>
                      <a:pt x="169" y="75"/>
                    </a:lnTo>
                    <a:lnTo>
                      <a:pt x="169" y="85"/>
                    </a:lnTo>
                    <a:lnTo>
                      <a:pt x="165" y="93"/>
                    </a:lnTo>
                    <a:lnTo>
                      <a:pt x="165" y="96"/>
                    </a:lnTo>
                    <a:lnTo>
                      <a:pt x="165" y="96"/>
                    </a:lnTo>
                    <a:lnTo>
                      <a:pt x="167" y="98"/>
                    </a:lnTo>
                    <a:lnTo>
                      <a:pt x="169" y="98"/>
                    </a:lnTo>
                    <a:lnTo>
                      <a:pt x="171" y="96"/>
                    </a:lnTo>
                    <a:lnTo>
                      <a:pt x="177" y="81"/>
                    </a:lnTo>
                    <a:lnTo>
                      <a:pt x="175" y="64"/>
                    </a:lnTo>
                    <a:lnTo>
                      <a:pt x="184" y="56"/>
                    </a:lnTo>
                    <a:lnTo>
                      <a:pt x="198" y="54"/>
                    </a:lnTo>
                    <a:lnTo>
                      <a:pt x="211" y="56"/>
                    </a:lnTo>
                    <a:lnTo>
                      <a:pt x="229" y="66"/>
                    </a:lnTo>
                    <a:lnTo>
                      <a:pt x="242" y="79"/>
                    </a:lnTo>
                    <a:lnTo>
                      <a:pt x="256" y="85"/>
                    </a:lnTo>
                    <a:lnTo>
                      <a:pt x="269" y="87"/>
                    </a:lnTo>
                    <a:lnTo>
                      <a:pt x="282" y="85"/>
                    </a:lnTo>
                    <a:lnTo>
                      <a:pt x="298" y="81"/>
                    </a:lnTo>
                    <a:lnTo>
                      <a:pt x="313" y="75"/>
                    </a:lnTo>
                    <a:lnTo>
                      <a:pt x="330" y="73"/>
                    </a:lnTo>
                    <a:lnTo>
                      <a:pt x="344" y="75"/>
                    </a:lnTo>
                    <a:lnTo>
                      <a:pt x="359" y="87"/>
                    </a:lnTo>
                    <a:lnTo>
                      <a:pt x="369" y="106"/>
                    </a:lnTo>
                    <a:lnTo>
                      <a:pt x="377" y="129"/>
                    </a:lnTo>
                    <a:lnTo>
                      <a:pt x="386" y="150"/>
                    </a:lnTo>
                    <a:lnTo>
                      <a:pt x="396" y="160"/>
                    </a:lnTo>
                    <a:lnTo>
                      <a:pt x="407" y="166"/>
                    </a:lnTo>
                    <a:lnTo>
                      <a:pt x="419" y="169"/>
                    </a:lnTo>
                    <a:lnTo>
                      <a:pt x="436" y="179"/>
                    </a:lnTo>
                    <a:lnTo>
                      <a:pt x="448" y="194"/>
                    </a:lnTo>
                    <a:lnTo>
                      <a:pt x="451" y="214"/>
                    </a:lnTo>
                    <a:lnTo>
                      <a:pt x="448" y="235"/>
                    </a:lnTo>
                    <a:lnTo>
                      <a:pt x="434" y="250"/>
                    </a:lnTo>
                    <a:lnTo>
                      <a:pt x="419" y="260"/>
                    </a:lnTo>
                    <a:lnTo>
                      <a:pt x="400" y="262"/>
                    </a:lnTo>
                    <a:lnTo>
                      <a:pt x="380" y="258"/>
                    </a:lnTo>
                    <a:lnTo>
                      <a:pt x="365" y="246"/>
                    </a:lnTo>
                    <a:lnTo>
                      <a:pt x="361" y="244"/>
                    </a:lnTo>
                    <a:lnTo>
                      <a:pt x="359" y="246"/>
                    </a:lnTo>
                    <a:lnTo>
                      <a:pt x="359" y="248"/>
                    </a:lnTo>
                    <a:lnTo>
                      <a:pt x="359" y="250"/>
                    </a:lnTo>
                    <a:lnTo>
                      <a:pt x="367" y="258"/>
                    </a:lnTo>
                    <a:lnTo>
                      <a:pt x="377" y="263"/>
                    </a:lnTo>
                    <a:lnTo>
                      <a:pt x="386" y="267"/>
                    </a:lnTo>
                    <a:lnTo>
                      <a:pt x="378" y="271"/>
                    </a:lnTo>
                    <a:lnTo>
                      <a:pt x="373" y="279"/>
                    </a:lnTo>
                    <a:lnTo>
                      <a:pt x="369" y="286"/>
                    </a:lnTo>
                    <a:lnTo>
                      <a:pt x="369" y="288"/>
                    </a:lnTo>
                    <a:lnTo>
                      <a:pt x="371" y="288"/>
                    </a:lnTo>
                    <a:lnTo>
                      <a:pt x="373" y="290"/>
                    </a:lnTo>
                    <a:lnTo>
                      <a:pt x="375" y="288"/>
                    </a:lnTo>
                    <a:lnTo>
                      <a:pt x="375" y="288"/>
                    </a:lnTo>
                    <a:lnTo>
                      <a:pt x="375" y="288"/>
                    </a:lnTo>
                    <a:lnTo>
                      <a:pt x="375" y="288"/>
                    </a:lnTo>
                    <a:lnTo>
                      <a:pt x="375" y="286"/>
                    </a:lnTo>
                    <a:lnTo>
                      <a:pt x="375" y="286"/>
                    </a:lnTo>
                    <a:lnTo>
                      <a:pt x="377" y="286"/>
                    </a:lnTo>
                    <a:lnTo>
                      <a:pt x="380" y="281"/>
                    </a:lnTo>
                    <a:lnTo>
                      <a:pt x="388" y="273"/>
                    </a:lnTo>
                    <a:lnTo>
                      <a:pt x="396" y="269"/>
                    </a:lnTo>
                    <a:lnTo>
                      <a:pt x="413" y="267"/>
                    </a:lnTo>
                    <a:lnTo>
                      <a:pt x="428" y="263"/>
                    </a:lnTo>
                    <a:lnTo>
                      <a:pt x="442" y="254"/>
                    </a:lnTo>
                    <a:lnTo>
                      <a:pt x="451" y="238"/>
                    </a:lnTo>
                    <a:lnTo>
                      <a:pt x="457" y="221"/>
                    </a:lnTo>
                    <a:lnTo>
                      <a:pt x="457" y="204"/>
                    </a:lnTo>
                    <a:lnTo>
                      <a:pt x="451" y="185"/>
                    </a:lnTo>
                    <a:lnTo>
                      <a:pt x="440" y="175"/>
                    </a:lnTo>
                    <a:lnTo>
                      <a:pt x="430" y="167"/>
                    </a:lnTo>
                    <a:lnTo>
                      <a:pt x="417" y="164"/>
                    </a:lnTo>
                    <a:lnTo>
                      <a:pt x="403" y="156"/>
                    </a:lnTo>
                    <a:lnTo>
                      <a:pt x="390" y="144"/>
                    </a:lnTo>
                    <a:lnTo>
                      <a:pt x="382" y="127"/>
                    </a:lnTo>
                    <a:lnTo>
                      <a:pt x="378" y="110"/>
                    </a:lnTo>
                    <a:lnTo>
                      <a:pt x="371" y="93"/>
                    </a:lnTo>
                    <a:lnTo>
                      <a:pt x="359" y="77"/>
                    </a:lnTo>
                    <a:lnTo>
                      <a:pt x="342" y="68"/>
                    </a:lnTo>
                    <a:lnTo>
                      <a:pt x="327" y="68"/>
                    </a:lnTo>
                    <a:lnTo>
                      <a:pt x="309" y="71"/>
                    </a:lnTo>
                    <a:lnTo>
                      <a:pt x="290" y="75"/>
                    </a:lnTo>
                    <a:lnTo>
                      <a:pt x="275" y="79"/>
                    </a:lnTo>
                    <a:lnTo>
                      <a:pt x="259" y="79"/>
                    </a:lnTo>
                    <a:lnTo>
                      <a:pt x="252" y="75"/>
                    </a:lnTo>
                    <a:lnTo>
                      <a:pt x="246" y="71"/>
                    </a:lnTo>
                    <a:lnTo>
                      <a:pt x="242" y="68"/>
                    </a:lnTo>
                    <a:lnTo>
                      <a:pt x="236" y="62"/>
                    </a:lnTo>
                    <a:lnTo>
                      <a:pt x="227" y="56"/>
                    </a:lnTo>
                    <a:lnTo>
                      <a:pt x="219" y="52"/>
                    </a:lnTo>
                    <a:lnTo>
                      <a:pt x="208" y="48"/>
                    </a:lnTo>
                    <a:lnTo>
                      <a:pt x="196" y="47"/>
                    </a:lnTo>
                    <a:lnTo>
                      <a:pt x="183" y="50"/>
                    </a:lnTo>
                    <a:lnTo>
                      <a:pt x="173" y="56"/>
                    </a:lnTo>
                    <a:lnTo>
                      <a:pt x="161" y="35"/>
                    </a:lnTo>
                    <a:lnTo>
                      <a:pt x="146" y="18"/>
                    </a:lnTo>
                    <a:lnTo>
                      <a:pt x="154" y="14"/>
                    </a:lnTo>
                    <a:lnTo>
                      <a:pt x="167" y="8"/>
                    </a:lnTo>
                    <a:lnTo>
                      <a:pt x="184" y="2"/>
                    </a:lnTo>
                    <a:lnTo>
                      <a:pt x="20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30" name="Freeform 35"/>
              <p:cNvSpPr>
                <a:spLocks/>
              </p:cNvSpPr>
              <p:nvPr/>
            </p:nvSpPr>
            <p:spPr bwMode="auto">
              <a:xfrm>
                <a:off x="377825" y="4229100"/>
                <a:ext cx="698500" cy="493713"/>
              </a:xfrm>
              <a:custGeom>
                <a:avLst/>
                <a:gdLst>
                  <a:gd name="T0" fmla="*/ 129 w 440"/>
                  <a:gd name="T1" fmla="*/ 66 h 311"/>
                  <a:gd name="T2" fmla="*/ 144 w 440"/>
                  <a:gd name="T3" fmla="*/ 50 h 311"/>
                  <a:gd name="T4" fmla="*/ 215 w 440"/>
                  <a:gd name="T5" fmla="*/ 37 h 311"/>
                  <a:gd name="T6" fmla="*/ 231 w 440"/>
                  <a:gd name="T7" fmla="*/ 81 h 311"/>
                  <a:gd name="T8" fmla="*/ 240 w 440"/>
                  <a:gd name="T9" fmla="*/ 50 h 311"/>
                  <a:gd name="T10" fmla="*/ 290 w 440"/>
                  <a:gd name="T11" fmla="*/ 62 h 311"/>
                  <a:gd name="T12" fmla="*/ 304 w 440"/>
                  <a:gd name="T13" fmla="*/ 106 h 311"/>
                  <a:gd name="T14" fmla="*/ 309 w 440"/>
                  <a:gd name="T15" fmla="*/ 71 h 311"/>
                  <a:gd name="T16" fmla="*/ 369 w 440"/>
                  <a:gd name="T17" fmla="*/ 139 h 311"/>
                  <a:gd name="T18" fmla="*/ 380 w 440"/>
                  <a:gd name="T19" fmla="*/ 108 h 311"/>
                  <a:gd name="T20" fmla="*/ 400 w 440"/>
                  <a:gd name="T21" fmla="*/ 119 h 311"/>
                  <a:gd name="T22" fmla="*/ 411 w 440"/>
                  <a:gd name="T23" fmla="*/ 177 h 311"/>
                  <a:gd name="T24" fmla="*/ 438 w 440"/>
                  <a:gd name="T25" fmla="*/ 219 h 311"/>
                  <a:gd name="T26" fmla="*/ 413 w 440"/>
                  <a:gd name="T27" fmla="*/ 250 h 311"/>
                  <a:gd name="T28" fmla="*/ 405 w 440"/>
                  <a:gd name="T29" fmla="*/ 223 h 311"/>
                  <a:gd name="T30" fmla="*/ 394 w 440"/>
                  <a:gd name="T31" fmla="*/ 277 h 311"/>
                  <a:gd name="T32" fmla="*/ 313 w 440"/>
                  <a:gd name="T33" fmla="*/ 263 h 311"/>
                  <a:gd name="T34" fmla="*/ 329 w 440"/>
                  <a:gd name="T35" fmla="*/ 225 h 311"/>
                  <a:gd name="T36" fmla="*/ 238 w 440"/>
                  <a:gd name="T37" fmla="*/ 215 h 311"/>
                  <a:gd name="T38" fmla="*/ 256 w 440"/>
                  <a:gd name="T39" fmla="*/ 160 h 311"/>
                  <a:gd name="T40" fmla="*/ 213 w 440"/>
                  <a:gd name="T41" fmla="*/ 202 h 311"/>
                  <a:gd name="T42" fmla="*/ 194 w 440"/>
                  <a:gd name="T43" fmla="*/ 158 h 311"/>
                  <a:gd name="T44" fmla="*/ 113 w 440"/>
                  <a:gd name="T45" fmla="*/ 164 h 311"/>
                  <a:gd name="T46" fmla="*/ 69 w 440"/>
                  <a:gd name="T47" fmla="*/ 119 h 311"/>
                  <a:gd name="T48" fmla="*/ 62 w 440"/>
                  <a:gd name="T49" fmla="*/ 171 h 311"/>
                  <a:gd name="T50" fmla="*/ 102 w 440"/>
                  <a:gd name="T51" fmla="*/ 166 h 311"/>
                  <a:gd name="T52" fmla="*/ 202 w 440"/>
                  <a:gd name="T53" fmla="*/ 208 h 311"/>
                  <a:gd name="T54" fmla="*/ 304 w 440"/>
                  <a:gd name="T55" fmla="*/ 248 h 311"/>
                  <a:gd name="T56" fmla="*/ 242 w 440"/>
                  <a:gd name="T57" fmla="*/ 290 h 311"/>
                  <a:gd name="T58" fmla="*/ 250 w 440"/>
                  <a:gd name="T59" fmla="*/ 281 h 311"/>
                  <a:gd name="T60" fmla="*/ 211 w 440"/>
                  <a:gd name="T61" fmla="*/ 244 h 311"/>
                  <a:gd name="T62" fmla="*/ 185 w 440"/>
                  <a:gd name="T63" fmla="*/ 260 h 311"/>
                  <a:gd name="T64" fmla="*/ 144 w 440"/>
                  <a:gd name="T65" fmla="*/ 227 h 311"/>
                  <a:gd name="T66" fmla="*/ 138 w 440"/>
                  <a:gd name="T67" fmla="*/ 221 h 311"/>
                  <a:gd name="T68" fmla="*/ 75 w 440"/>
                  <a:gd name="T69" fmla="*/ 227 h 311"/>
                  <a:gd name="T70" fmla="*/ 96 w 440"/>
                  <a:gd name="T71" fmla="*/ 194 h 311"/>
                  <a:gd name="T72" fmla="*/ 31 w 440"/>
                  <a:gd name="T73" fmla="*/ 217 h 311"/>
                  <a:gd name="T74" fmla="*/ 33 w 440"/>
                  <a:gd name="T75" fmla="*/ 143 h 311"/>
                  <a:gd name="T76" fmla="*/ 67 w 440"/>
                  <a:gd name="T77" fmla="*/ 146 h 311"/>
                  <a:gd name="T78" fmla="*/ 19 w 440"/>
                  <a:gd name="T79" fmla="*/ 81 h 311"/>
                  <a:gd name="T80" fmla="*/ 123 w 440"/>
                  <a:gd name="T81" fmla="*/ 102 h 311"/>
                  <a:gd name="T82" fmla="*/ 234 w 440"/>
                  <a:gd name="T83" fmla="*/ 119 h 311"/>
                  <a:gd name="T84" fmla="*/ 296 w 440"/>
                  <a:gd name="T85" fmla="*/ 146 h 311"/>
                  <a:gd name="T86" fmla="*/ 282 w 440"/>
                  <a:gd name="T87" fmla="*/ 210 h 311"/>
                  <a:gd name="T88" fmla="*/ 340 w 440"/>
                  <a:gd name="T89" fmla="*/ 206 h 311"/>
                  <a:gd name="T90" fmla="*/ 363 w 440"/>
                  <a:gd name="T91" fmla="*/ 244 h 311"/>
                  <a:gd name="T92" fmla="*/ 369 w 440"/>
                  <a:gd name="T93" fmla="*/ 242 h 311"/>
                  <a:gd name="T94" fmla="*/ 415 w 440"/>
                  <a:gd name="T95" fmla="*/ 200 h 311"/>
                  <a:gd name="T96" fmla="*/ 355 w 440"/>
                  <a:gd name="T97" fmla="*/ 206 h 311"/>
                  <a:gd name="T98" fmla="*/ 302 w 440"/>
                  <a:gd name="T99" fmla="*/ 144 h 311"/>
                  <a:gd name="T100" fmla="*/ 254 w 440"/>
                  <a:gd name="T101" fmla="*/ 112 h 311"/>
                  <a:gd name="T102" fmla="*/ 169 w 440"/>
                  <a:gd name="T103" fmla="*/ 79 h 311"/>
                  <a:gd name="T104" fmla="*/ 142 w 440"/>
                  <a:gd name="T105" fmla="*/ 102 h 311"/>
                  <a:gd name="T106" fmla="*/ 100 w 440"/>
                  <a:gd name="T107" fmla="*/ 68 h 311"/>
                  <a:gd name="T108" fmla="*/ 67 w 440"/>
                  <a:gd name="T109" fmla="*/ 77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40" h="311">
                    <a:moveTo>
                      <a:pt x="88" y="0"/>
                    </a:moveTo>
                    <a:lnTo>
                      <a:pt x="110" y="0"/>
                    </a:lnTo>
                    <a:lnTo>
                      <a:pt x="127" y="6"/>
                    </a:lnTo>
                    <a:lnTo>
                      <a:pt x="142" y="18"/>
                    </a:lnTo>
                    <a:lnTo>
                      <a:pt x="154" y="33"/>
                    </a:lnTo>
                    <a:lnTo>
                      <a:pt x="138" y="47"/>
                    </a:lnTo>
                    <a:lnTo>
                      <a:pt x="129" y="66"/>
                    </a:lnTo>
                    <a:lnTo>
                      <a:pt x="129" y="68"/>
                    </a:lnTo>
                    <a:lnTo>
                      <a:pt x="131" y="70"/>
                    </a:lnTo>
                    <a:lnTo>
                      <a:pt x="133" y="70"/>
                    </a:lnTo>
                    <a:lnTo>
                      <a:pt x="135" y="70"/>
                    </a:lnTo>
                    <a:lnTo>
                      <a:pt x="135" y="68"/>
                    </a:lnTo>
                    <a:lnTo>
                      <a:pt x="138" y="58"/>
                    </a:lnTo>
                    <a:lnTo>
                      <a:pt x="144" y="50"/>
                    </a:lnTo>
                    <a:lnTo>
                      <a:pt x="150" y="45"/>
                    </a:lnTo>
                    <a:lnTo>
                      <a:pt x="158" y="39"/>
                    </a:lnTo>
                    <a:lnTo>
                      <a:pt x="160" y="39"/>
                    </a:lnTo>
                    <a:lnTo>
                      <a:pt x="160" y="37"/>
                    </a:lnTo>
                    <a:lnTo>
                      <a:pt x="179" y="31"/>
                    </a:lnTo>
                    <a:lnTo>
                      <a:pt x="198" y="31"/>
                    </a:lnTo>
                    <a:lnTo>
                      <a:pt x="215" y="37"/>
                    </a:lnTo>
                    <a:lnTo>
                      <a:pt x="227" y="50"/>
                    </a:lnTo>
                    <a:lnTo>
                      <a:pt x="227" y="52"/>
                    </a:lnTo>
                    <a:lnTo>
                      <a:pt x="229" y="58"/>
                    </a:lnTo>
                    <a:lnTo>
                      <a:pt x="231" y="68"/>
                    </a:lnTo>
                    <a:lnTo>
                      <a:pt x="229" y="77"/>
                    </a:lnTo>
                    <a:lnTo>
                      <a:pt x="229" y="79"/>
                    </a:lnTo>
                    <a:lnTo>
                      <a:pt x="231" y="81"/>
                    </a:lnTo>
                    <a:lnTo>
                      <a:pt x="233" y="81"/>
                    </a:lnTo>
                    <a:lnTo>
                      <a:pt x="234" y="79"/>
                    </a:lnTo>
                    <a:lnTo>
                      <a:pt x="236" y="79"/>
                    </a:lnTo>
                    <a:lnTo>
                      <a:pt x="236" y="68"/>
                    </a:lnTo>
                    <a:lnTo>
                      <a:pt x="236" y="60"/>
                    </a:lnTo>
                    <a:lnTo>
                      <a:pt x="234" y="52"/>
                    </a:lnTo>
                    <a:lnTo>
                      <a:pt x="240" y="50"/>
                    </a:lnTo>
                    <a:lnTo>
                      <a:pt x="248" y="48"/>
                    </a:lnTo>
                    <a:lnTo>
                      <a:pt x="256" y="48"/>
                    </a:lnTo>
                    <a:lnTo>
                      <a:pt x="263" y="48"/>
                    </a:lnTo>
                    <a:lnTo>
                      <a:pt x="271" y="50"/>
                    </a:lnTo>
                    <a:lnTo>
                      <a:pt x="279" y="52"/>
                    </a:lnTo>
                    <a:lnTo>
                      <a:pt x="284" y="56"/>
                    </a:lnTo>
                    <a:lnTo>
                      <a:pt x="290" y="62"/>
                    </a:lnTo>
                    <a:lnTo>
                      <a:pt x="294" y="68"/>
                    </a:lnTo>
                    <a:lnTo>
                      <a:pt x="294" y="70"/>
                    </a:lnTo>
                    <a:lnTo>
                      <a:pt x="294" y="70"/>
                    </a:lnTo>
                    <a:lnTo>
                      <a:pt x="296" y="71"/>
                    </a:lnTo>
                    <a:lnTo>
                      <a:pt x="302" y="87"/>
                    </a:lnTo>
                    <a:lnTo>
                      <a:pt x="304" y="104"/>
                    </a:lnTo>
                    <a:lnTo>
                      <a:pt x="304" y="106"/>
                    </a:lnTo>
                    <a:lnTo>
                      <a:pt x="306" y="108"/>
                    </a:lnTo>
                    <a:lnTo>
                      <a:pt x="307" y="108"/>
                    </a:lnTo>
                    <a:lnTo>
                      <a:pt x="309" y="106"/>
                    </a:lnTo>
                    <a:lnTo>
                      <a:pt x="309" y="104"/>
                    </a:lnTo>
                    <a:lnTo>
                      <a:pt x="307" y="89"/>
                    </a:lnTo>
                    <a:lnTo>
                      <a:pt x="304" y="71"/>
                    </a:lnTo>
                    <a:lnTo>
                      <a:pt x="309" y="71"/>
                    </a:lnTo>
                    <a:lnTo>
                      <a:pt x="309" y="73"/>
                    </a:lnTo>
                    <a:lnTo>
                      <a:pt x="323" y="71"/>
                    </a:lnTo>
                    <a:lnTo>
                      <a:pt x="334" y="70"/>
                    </a:lnTo>
                    <a:lnTo>
                      <a:pt x="354" y="81"/>
                    </a:lnTo>
                    <a:lnTo>
                      <a:pt x="369" y="96"/>
                    </a:lnTo>
                    <a:lnTo>
                      <a:pt x="375" y="118"/>
                    </a:lnTo>
                    <a:lnTo>
                      <a:pt x="369" y="139"/>
                    </a:lnTo>
                    <a:lnTo>
                      <a:pt x="369" y="143"/>
                    </a:lnTo>
                    <a:lnTo>
                      <a:pt x="369" y="144"/>
                    </a:lnTo>
                    <a:lnTo>
                      <a:pt x="371" y="144"/>
                    </a:lnTo>
                    <a:lnTo>
                      <a:pt x="373" y="144"/>
                    </a:lnTo>
                    <a:lnTo>
                      <a:pt x="375" y="143"/>
                    </a:lnTo>
                    <a:lnTo>
                      <a:pt x="380" y="125"/>
                    </a:lnTo>
                    <a:lnTo>
                      <a:pt x="380" y="108"/>
                    </a:lnTo>
                    <a:lnTo>
                      <a:pt x="380" y="104"/>
                    </a:lnTo>
                    <a:lnTo>
                      <a:pt x="390" y="108"/>
                    </a:lnTo>
                    <a:lnTo>
                      <a:pt x="398" y="114"/>
                    </a:lnTo>
                    <a:lnTo>
                      <a:pt x="396" y="116"/>
                    </a:lnTo>
                    <a:lnTo>
                      <a:pt x="396" y="118"/>
                    </a:lnTo>
                    <a:lnTo>
                      <a:pt x="398" y="119"/>
                    </a:lnTo>
                    <a:lnTo>
                      <a:pt x="400" y="119"/>
                    </a:lnTo>
                    <a:lnTo>
                      <a:pt x="403" y="119"/>
                    </a:lnTo>
                    <a:lnTo>
                      <a:pt x="413" y="135"/>
                    </a:lnTo>
                    <a:lnTo>
                      <a:pt x="413" y="154"/>
                    </a:lnTo>
                    <a:lnTo>
                      <a:pt x="407" y="173"/>
                    </a:lnTo>
                    <a:lnTo>
                      <a:pt x="407" y="175"/>
                    </a:lnTo>
                    <a:lnTo>
                      <a:pt x="409" y="177"/>
                    </a:lnTo>
                    <a:lnTo>
                      <a:pt x="411" y="177"/>
                    </a:lnTo>
                    <a:lnTo>
                      <a:pt x="413" y="177"/>
                    </a:lnTo>
                    <a:lnTo>
                      <a:pt x="415" y="175"/>
                    </a:lnTo>
                    <a:lnTo>
                      <a:pt x="419" y="164"/>
                    </a:lnTo>
                    <a:lnTo>
                      <a:pt x="425" y="171"/>
                    </a:lnTo>
                    <a:lnTo>
                      <a:pt x="434" y="183"/>
                    </a:lnTo>
                    <a:lnTo>
                      <a:pt x="440" y="200"/>
                    </a:lnTo>
                    <a:lnTo>
                      <a:pt x="438" y="219"/>
                    </a:lnTo>
                    <a:lnTo>
                      <a:pt x="434" y="229"/>
                    </a:lnTo>
                    <a:lnTo>
                      <a:pt x="430" y="237"/>
                    </a:lnTo>
                    <a:lnTo>
                      <a:pt x="427" y="242"/>
                    </a:lnTo>
                    <a:lnTo>
                      <a:pt x="421" y="246"/>
                    </a:lnTo>
                    <a:lnTo>
                      <a:pt x="419" y="248"/>
                    </a:lnTo>
                    <a:lnTo>
                      <a:pt x="415" y="248"/>
                    </a:lnTo>
                    <a:lnTo>
                      <a:pt x="413" y="250"/>
                    </a:lnTo>
                    <a:lnTo>
                      <a:pt x="413" y="250"/>
                    </a:lnTo>
                    <a:lnTo>
                      <a:pt x="411" y="250"/>
                    </a:lnTo>
                    <a:lnTo>
                      <a:pt x="411" y="256"/>
                    </a:lnTo>
                    <a:lnTo>
                      <a:pt x="409" y="262"/>
                    </a:lnTo>
                    <a:lnTo>
                      <a:pt x="411" y="242"/>
                    </a:lnTo>
                    <a:lnTo>
                      <a:pt x="407" y="225"/>
                    </a:lnTo>
                    <a:lnTo>
                      <a:pt x="405" y="223"/>
                    </a:lnTo>
                    <a:lnTo>
                      <a:pt x="403" y="223"/>
                    </a:lnTo>
                    <a:lnTo>
                      <a:pt x="402" y="223"/>
                    </a:lnTo>
                    <a:lnTo>
                      <a:pt x="400" y="225"/>
                    </a:lnTo>
                    <a:lnTo>
                      <a:pt x="400" y="227"/>
                    </a:lnTo>
                    <a:lnTo>
                      <a:pt x="403" y="244"/>
                    </a:lnTo>
                    <a:lnTo>
                      <a:pt x="402" y="262"/>
                    </a:lnTo>
                    <a:lnTo>
                      <a:pt x="394" y="277"/>
                    </a:lnTo>
                    <a:lnTo>
                      <a:pt x="382" y="290"/>
                    </a:lnTo>
                    <a:lnTo>
                      <a:pt x="380" y="290"/>
                    </a:lnTo>
                    <a:lnTo>
                      <a:pt x="365" y="294"/>
                    </a:lnTo>
                    <a:lnTo>
                      <a:pt x="346" y="294"/>
                    </a:lnTo>
                    <a:lnTo>
                      <a:pt x="330" y="288"/>
                    </a:lnTo>
                    <a:lnTo>
                      <a:pt x="319" y="279"/>
                    </a:lnTo>
                    <a:lnTo>
                      <a:pt x="313" y="263"/>
                    </a:lnTo>
                    <a:lnTo>
                      <a:pt x="311" y="246"/>
                    </a:lnTo>
                    <a:lnTo>
                      <a:pt x="319" y="242"/>
                    </a:lnTo>
                    <a:lnTo>
                      <a:pt x="325" y="237"/>
                    </a:lnTo>
                    <a:lnTo>
                      <a:pt x="330" y="231"/>
                    </a:lnTo>
                    <a:lnTo>
                      <a:pt x="332" y="229"/>
                    </a:lnTo>
                    <a:lnTo>
                      <a:pt x="330" y="225"/>
                    </a:lnTo>
                    <a:lnTo>
                      <a:pt x="329" y="225"/>
                    </a:lnTo>
                    <a:lnTo>
                      <a:pt x="327" y="227"/>
                    </a:lnTo>
                    <a:lnTo>
                      <a:pt x="311" y="238"/>
                    </a:lnTo>
                    <a:lnTo>
                      <a:pt x="292" y="244"/>
                    </a:lnTo>
                    <a:lnTo>
                      <a:pt x="271" y="242"/>
                    </a:lnTo>
                    <a:lnTo>
                      <a:pt x="258" y="237"/>
                    </a:lnTo>
                    <a:lnTo>
                      <a:pt x="246" y="227"/>
                    </a:lnTo>
                    <a:lnTo>
                      <a:pt x="238" y="215"/>
                    </a:lnTo>
                    <a:lnTo>
                      <a:pt x="236" y="200"/>
                    </a:lnTo>
                    <a:lnTo>
                      <a:pt x="252" y="185"/>
                    </a:lnTo>
                    <a:lnTo>
                      <a:pt x="261" y="164"/>
                    </a:lnTo>
                    <a:lnTo>
                      <a:pt x="261" y="162"/>
                    </a:lnTo>
                    <a:lnTo>
                      <a:pt x="259" y="160"/>
                    </a:lnTo>
                    <a:lnTo>
                      <a:pt x="258" y="160"/>
                    </a:lnTo>
                    <a:lnTo>
                      <a:pt x="256" y="160"/>
                    </a:lnTo>
                    <a:lnTo>
                      <a:pt x="254" y="162"/>
                    </a:lnTo>
                    <a:lnTo>
                      <a:pt x="246" y="181"/>
                    </a:lnTo>
                    <a:lnTo>
                      <a:pt x="233" y="194"/>
                    </a:lnTo>
                    <a:lnTo>
                      <a:pt x="231" y="194"/>
                    </a:lnTo>
                    <a:lnTo>
                      <a:pt x="229" y="196"/>
                    </a:lnTo>
                    <a:lnTo>
                      <a:pt x="229" y="196"/>
                    </a:lnTo>
                    <a:lnTo>
                      <a:pt x="213" y="202"/>
                    </a:lnTo>
                    <a:lnTo>
                      <a:pt x="198" y="202"/>
                    </a:lnTo>
                    <a:lnTo>
                      <a:pt x="183" y="196"/>
                    </a:lnTo>
                    <a:lnTo>
                      <a:pt x="169" y="189"/>
                    </a:lnTo>
                    <a:lnTo>
                      <a:pt x="161" y="175"/>
                    </a:lnTo>
                    <a:lnTo>
                      <a:pt x="179" y="167"/>
                    </a:lnTo>
                    <a:lnTo>
                      <a:pt x="192" y="160"/>
                    </a:lnTo>
                    <a:lnTo>
                      <a:pt x="194" y="158"/>
                    </a:lnTo>
                    <a:lnTo>
                      <a:pt x="194" y="154"/>
                    </a:lnTo>
                    <a:lnTo>
                      <a:pt x="192" y="154"/>
                    </a:lnTo>
                    <a:lnTo>
                      <a:pt x="188" y="154"/>
                    </a:lnTo>
                    <a:lnTo>
                      <a:pt x="171" y="164"/>
                    </a:lnTo>
                    <a:lnTo>
                      <a:pt x="152" y="169"/>
                    </a:lnTo>
                    <a:lnTo>
                      <a:pt x="131" y="169"/>
                    </a:lnTo>
                    <a:lnTo>
                      <a:pt x="113" y="164"/>
                    </a:lnTo>
                    <a:lnTo>
                      <a:pt x="98" y="152"/>
                    </a:lnTo>
                    <a:lnTo>
                      <a:pt x="87" y="137"/>
                    </a:lnTo>
                    <a:lnTo>
                      <a:pt x="77" y="119"/>
                    </a:lnTo>
                    <a:lnTo>
                      <a:pt x="75" y="118"/>
                    </a:lnTo>
                    <a:lnTo>
                      <a:pt x="73" y="118"/>
                    </a:lnTo>
                    <a:lnTo>
                      <a:pt x="71" y="118"/>
                    </a:lnTo>
                    <a:lnTo>
                      <a:pt x="69" y="119"/>
                    </a:lnTo>
                    <a:lnTo>
                      <a:pt x="71" y="123"/>
                    </a:lnTo>
                    <a:lnTo>
                      <a:pt x="81" y="141"/>
                    </a:lnTo>
                    <a:lnTo>
                      <a:pt x="92" y="156"/>
                    </a:lnTo>
                    <a:lnTo>
                      <a:pt x="85" y="158"/>
                    </a:lnTo>
                    <a:lnTo>
                      <a:pt x="75" y="162"/>
                    </a:lnTo>
                    <a:lnTo>
                      <a:pt x="69" y="167"/>
                    </a:lnTo>
                    <a:lnTo>
                      <a:pt x="62" y="171"/>
                    </a:lnTo>
                    <a:lnTo>
                      <a:pt x="62" y="175"/>
                    </a:lnTo>
                    <a:lnTo>
                      <a:pt x="62" y="177"/>
                    </a:lnTo>
                    <a:lnTo>
                      <a:pt x="65" y="177"/>
                    </a:lnTo>
                    <a:lnTo>
                      <a:pt x="67" y="177"/>
                    </a:lnTo>
                    <a:lnTo>
                      <a:pt x="77" y="169"/>
                    </a:lnTo>
                    <a:lnTo>
                      <a:pt x="90" y="164"/>
                    </a:lnTo>
                    <a:lnTo>
                      <a:pt x="102" y="166"/>
                    </a:lnTo>
                    <a:lnTo>
                      <a:pt x="104" y="167"/>
                    </a:lnTo>
                    <a:lnTo>
                      <a:pt x="121" y="175"/>
                    </a:lnTo>
                    <a:lnTo>
                      <a:pt x="144" y="177"/>
                    </a:lnTo>
                    <a:lnTo>
                      <a:pt x="156" y="175"/>
                    </a:lnTo>
                    <a:lnTo>
                      <a:pt x="165" y="192"/>
                    </a:lnTo>
                    <a:lnTo>
                      <a:pt x="183" y="204"/>
                    </a:lnTo>
                    <a:lnTo>
                      <a:pt x="202" y="208"/>
                    </a:lnTo>
                    <a:lnTo>
                      <a:pt x="221" y="208"/>
                    </a:lnTo>
                    <a:lnTo>
                      <a:pt x="229" y="204"/>
                    </a:lnTo>
                    <a:lnTo>
                      <a:pt x="234" y="223"/>
                    </a:lnTo>
                    <a:lnTo>
                      <a:pt x="246" y="237"/>
                    </a:lnTo>
                    <a:lnTo>
                      <a:pt x="263" y="246"/>
                    </a:lnTo>
                    <a:lnTo>
                      <a:pt x="282" y="252"/>
                    </a:lnTo>
                    <a:lnTo>
                      <a:pt x="304" y="248"/>
                    </a:lnTo>
                    <a:lnTo>
                      <a:pt x="307" y="267"/>
                    </a:lnTo>
                    <a:lnTo>
                      <a:pt x="315" y="283"/>
                    </a:lnTo>
                    <a:lnTo>
                      <a:pt x="329" y="296"/>
                    </a:lnTo>
                    <a:lnTo>
                      <a:pt x="307" y="308"/>
                    </a:lnTo>
                    <a:lnTo>
                      <a:pt x="284" y="311"/>
                    </a:lnTo>
                    <a:lnTo>
                      <a:pt x="261" y="304"/>
                    </a:lnTo>
                    <a:lnTo>
                      <a:pt x="242" y="290"/>
                    </a:lnTo>
                    <a:lnTo>
                      <a:pt x="259" y="283"/>
                    </a:lnTo>
                    <a:lnTo>
                      <a:pt x="275" y="271"/>
                    </a:lnTo>
                    <a:lnTo>
                      <a:pt x="275" y="269"/>
                    </a:lnTo>
                    <a:lnTo>
                      <a:pt x="275" y="265"/>
                    </a:lnTo>
                    <a:lnTo>
                      <a:pt x="273" y="265"/>
                    </a:lnTo>
                    <a:lnTo>
                      <a:pt x="269" y="265"/>
                    </a:lnTo>
                    <a:lnTo>
                      <a:pt x="250" y="281"/>
                    </a:lnTo>
                    <a:lnTo>
                      <a:pt x="227" y="285"/>
                    </a:lnTo>
                    <a:lnTo>
                      <a:pt x="206" y="281"/>
                    </a:lnTo>
                    <a:lnTo>
                      <a:pt x="186" y="265"/>
                    </a:lnTo>
                    <a:lnTo>
                      <a:pt x="194" y="262"/>
                    </a:lnTo>
                    <a:lnTo>
                      <a:pt x="204" y="254"/>
                    </a:lnTo>
                    <a:lnTo>
                      <a:pt x="209" y="246"/>
                    </a:lnTo>
                    <a:lnTo>
                      <a:pt x="211" y="244"/>
                    </a:lnTo>
                    <a:lnTo>
                      <a:pt x="209" y="242"/>
                    </a:lnTo>
                    <a:lnTo>
                      <a:pt x="208" y="240"/>
                    </a:lnTo>
                    <a:lnTo>
                      <a:pt x="206" y="240"/>
                    </a:lnTo>
                    <a:lnTo>
                      <a:pt x="204" y="242"/>
                    </a:lnTo>
                    <a:lnTo>
                      <a:pt x="198" y="250"/>
                    </a:lnTo>
                    <a:lnTo>
                      <a:pt x="192" y="256"/>
                    </a:lnTo>
                    <a:lnTo>
                      <a:pt x="185" y="260"/>
                    </a:lnTo>
                    <a:lnTo>
                      <a:pt x="165" y="265"/>
                    </a:lnTo>
                    <a:lnTo>
                      <a:pt x="150" y="262"/>
                    </a:lnTo>
                    <a:lnTo>
                      <a:pt x="135" y="254"/>
                    </a:lnTo>
                    <a:lnTo>
                      <a:pt x="119" y="244"/>
                    </a:lnTo>
                    <a:lnTo>
                      <a:pt x="129" y="240"/>
                    </a:lnTo>
                    <a:lnTo>
                      <a:pt x="137" y="235"/>
                    </a:lnTo>
                    <a:lnTo>
                      <a:pt x="144" y="227"/>
                    </a:lnTo>
                    <a:lnTo>
                      <a:pt x="150" y="215"/>
                    </a:lnTo>
                    <a:lnTo>
                      <a:pt x="150" y="214"/>
                    </a:lnTo>
                    <a:lnTo>
                      <a:pt x="148" y="212"/>
                    </a:lnTo>
                    <a:lnTo>
                      <a:pt x="146" y="212"/>
                    </a:lnTo>
                    <a:lnTo>
                      <a:pt x="144" y="212"/>
                    </a:lnTo>
                    <a:lnTo>
                      <a:pt x="144" y="214"/>
                    </a:lnTo>
                    <a:lnTo>
                      <a:pt x="138" y="221"/>
                    </a:lnTo>
                    <a:lnTo>
                      <a:pt x="133" y="227"/>
                    </a:lnTo>
                    <a:lnTo>
                      <a:pt x="127" y="233"/>
                    </a:lnTo>
                    <a:lnTo>
                      <a:pt x="108" y="240"/>
                    </a:lnTo>
                    <a:lnTo>
                      <a:pt x="90" y="238"/>
                    </a:lnTo>
                    <a:lnTo>
                      <a:pt x="73" y="231"/>
                    </a:lnTo>
                    <a:lnTo>
                      <a:pt x="69" y="229"/>
                    </a:lnTo>
                    <a:lnTo>
                      <a:pt x="75" y="227"/>
                    </a:lnTo>
                    <a:lnTo>
                      <a:pt x="85" y="219"/>
                    </a:lnTo>
                    <a:lnTo>
                      <a:pt x="94" y="210"/>
                    </a:lnTo>
                    <a:lnTo>
                      <a:pt x="100" y="200"/>
                    </a:lnTo>
                    <a:lnTo>
                      <a:pt x="100" y="198"/>
                    </a:lnTo>
                    <a:lnTo>
                      <a:pt x="100" y="196"/>
                    </a:lnTo>
                    <a:lnTo>
                      <a:pt x="98" y="194"/>
                    </a:lnTo>
                    <a:lnTo>
                      <a:pt x="96" y="194"/>
                    </a:lnTo>
                    <a:lnTo>
                      <a:pt x="94" y="196"/>
                    </a:lnTo>
                    <a:lnTo>
                      <a:pt x="90" y="204"/>
                    </a:lnTo>
                    <a:lnTo>
                      <a:pt x="85" y="210"/>
                    </a:lnTo>
                    <a:lnTo>
                      <a:pt x="79" y="215"/>
                    </a:lnTo>
                    <a:lnTo>
                      <a:pt x="64" y="223"/>
                    </a:lnTo>
                    <a:lnTo>
                      <a:pt x="46" y="223"/>
                    </a:lnTo>
                    <a:lnTo>
                      <a:pt x="31" y="217"/>
                    </a:lnTo>
                    <a:lnTo>
                      <a:pt x="16" y="208"/>
                    </a:lnTo>
                    <a:lnTo>
                      <a:pt x="21" y="189"/>
                    </a:lnTo>
                    <a:lnTo>
                      <a:pt x="21" y="167"/>
                    </a:lnTo>
                    <a:lnTo>
                      <a:pt x="16" y="146"/>
                    </a:lnTo>
                    <a:lnTo>
                      <a:pt x="19" y="137"/>
                    </a:lnTo>
                    <a:lnTo>
                      <a:pt x="19" y="129"/>
                    </a:lnTo>
                    <a:lnTo>
                      <a:pt x="33" y="143"/>
                    </a:lnTo>
                    <a:lnTo>
                      <a:pt x="48" y="150"/>
                    </a:lnTo>
                    <a:lnTo>
                      <a:pt x="67" y="154"/>
                    </a:lnTo>
                    <a:lnTo>
                      <a:pt x="69" y="152"/>
                    </a:lnTo>
                    <a:lnTo>
                      <a:pt x="71" y="152"/>
                    </a:lnTo>
                    <a:lnTo>
                      <a:pt x="71" y="148"/>
                    </a:lnTo>
                    <a:lnTo>
                      <a:pt x="69" y="148"/>
                    </a:lnTo>
                    <a:lnTo>
                      <a:pt x="67" y="146"/>
                    </a:lnTo>
                    <a:lnTo>
                      <a:pt x="48" y="143"/>
                    </a:lnTo>
                    <a:lnTo>
                      <a:pt x="33" y="133"/>
                    </a:lnTo>
                    <a:lnTo>
                      <a:pt x="21" y="116"/>
                    </a:lnTo>
                    <a:lnTo>
                      <a:pt x="17" y="102"/>
                    </a:lnTo>
                    <a:lnTo>
                      <a:pt x="12" y="91"/>
                    </a:lnTo>
                    <a:lnTo>
                      <a:pt x="0" y="79"/>
                    </a:lnTo>
                    <a:lnTo>
                      <a:pt x="19" y="81"/>
                    </a:lnTo>
                    <a:lnTo>
                      <a:pt x="39" y="81"/>
                    </a:lnTo>
                    <a:lnTo>
                      <a:pt x="56" y="77"/>
                    </a:lnTo>
                    <a:lnTo>
                      <a:pt x="58" y="75"/>
                    </a:lnTo>
                    <a:lnTo>
                      <a:pt x="58" y="73"/>
                    </a:lnTo>
                    <a:lnTo>
                      <a:pt x="73" y="91"/>
                    </a:lnTo>
                    <a:lnTo>
                      <a:pt x="96" y="100"/>
                    </a:lnTo>
                    <a:lnTo>
                      <a:pt x="123" y="102"/>
                    </a:lnTo>
                    <a:lnTo>
                      <a:pt x="125" y="102"/>
                    </a:lnTo>
                    <a:lnTo>
                      <a:pt x="142" y="110"/>
                    </a:lnTo>
                    <a:lnTo>
                      <a:pt x="161" y="112"/>
                    </a:lnTo>
                    <a:lnTo>
                      <a:pt x="183" y="106"/>
                    </a:lnTo>
                    <a:lnTo>
                      <a:pt x="198" y="118"/>
                    </a:lnTo>
                    <a:lnTo>
                      <a:pt x="217" y="121"/>
                    </a:lnTo>
                    <a:lnTo>
                      <a:pt x="234" y="119"/>
                    </a:lnTo>
                    <a:lnTo>
                      <a:pt x="252" y="118"/>
                    </a:lnTo>
                    <a:lnTo>
                      <a:pt x="269" y="121"/>
                    </a:lnTo>
                    <a:lnTo>
                      <a:pt x="277" y="125"/>
                    </a:lnTo>
                    <a:lnTo>
                      <a:pt x="284" y="131"/>
                    </a:lnTo>
                    <a:lnTo>
                      <a:pt x="290" y="139"/>
                    </a:lnTo>
                    <a:lnTo>
                      <a:pt x="296" y="146"/>
                    </a:lnTo>
                    <a:lnTo>
                      <a:pt x="296" y="146"/>
                    </a:lnTo>
                    <a:lnTo>
                      <a:pt x="296" y="150"/>
                    </a:lnTo>
                    <a:lnTo>
                      <a:pt x="298" y="150"/>
                    </a:lnTo>
                    <a:lnTo>
                      <a:pt x="300" y="169"/>
                    </a:lnTo>
                    <a:lnTo>
                      <a:pt x="294" y="189"/>
                    </a:lnTo>
                    <a:lnTo>
                      <a:pt x="282" y="204"/>
                    </a:lnTo>
                    <a:lnTo>
                      <a:pt x="282" y="206"/>
                    </a:lnTo>
                    <a:lnTo>
                      <a:pt x="282" y="210"/>
                    </a:lnTo>
                    <a:lnTo>
                      <a:pt x="284" y="210"/>
                    </a:lnTo>
                    <a:lnTo>
                      <a:pt x="288" y="208"/>
                    </a:lnTo>
                    <a:lnTo>
                      <a:pt x="300" y="192"/>
                    </a:lnTo>
                    <a:lnTo>
                      <a:pt x="306" y="173"/>
                    </a:lnTo>
                    <a:lnTo>
                      <a:pt x="313" y="187"/>
                    </a:lnTo>
                    <a:lnTo>
                      <a:pt x="325" y="198"/>
                    </a:lnTo>
                    <a:lnTo>
                      <a:pt x="340" y="206"/>
                    </a:lnTo>
                    <a:lnTo>
                      <a:pt x="346" y="208"/>
                    </a:lnTo>
                    <a:lnTo>
                      <a:pt x="350" y="210"/>
                    </a:lnTo>
                    <a:lnTo>
                      <a:pt x="352" y="212"/>
                    </a:lnTo>
                    <a:lnTo>
                      <a:pt x="354" y="214"/>
                    </a:lnTo>
                    <a:lnTo>
                      <a:pt x="354" y="214"/>
                    </a:lnTo>
                    <a:lnTo>
                      <a:pt x="361" y="227"/>
                    </a:lnTo>
                    <a:lnTo>
                      <a:pt x="363" y="244"/>
                    </a:lnTo>
                    <a:lnTo>
                      <a:pt x="357" y="262"/>
                    </a:lnTo>
                    <a:lnTo>
                      <a:pt x="357" y="263"/>
                    </a:lnTo>
                    <a:lnTo>
                      <a:pt x="359" y="265"/>
                    </a:lnTo>
                    <a:lnTo>
                      <a:pt x="361" y="265"/>
                    </a:lnTo>
                    <a:lnTo>
                      <a:pt x="363" y="265"/>
                    </a:lnTo>
                    <a:lnTo>
                      <a:pt x="365" y="265"/>
                    </a:lnTo>
                    <a:lnTo>
                      <a:pt x="369" y="242"/>
                    </a:lnTo>
                    <a:lnTo>
                      <a:pt x="367" y="221"/>
                    </a:lnTo>
                    <a:lnTo>
                      <a:pt x="363" y="215"/>
                    </a:lnTo>
                    <a:lnTo>
                      <a:pt x="380" y="215"/>
                    </a:lnTo>
                    <a:lnTo>
                      <a:pt x="398" y="212"/>
                    </a:lnTo>
                    <a:lnTo>
                      <a:pt x="413" y="202"/>
                    </a:lnTo>
                    <a:lnTo>
                      <a:pt x="415" y="202"/>
                    </a:lnTo>
                    <a:lnTo>
                      <a:pt x="415" y="200"/>
                    </a:lnTo>
                    <a:lnTo>
                      <a:pt x="413" y="198"/>
                    </a:lnTo>
                    <a:lnTo>
                      <a:pt x="411" y="198"/>
                    </a:lnTo>
                    <a:lnTo>
                      <a:pt x="409" y="198"/>
                    </a:lnTo>
                    <a:lnTo>
                      <a:pt x="392" y="206"/>
                    </a:lnTo>
                    <a:lnTo>
                      <a:pt x="373" y="208"/>
                    </a:lnTo>
                    <a:lnTo>
                      <a:pt x="355" y="206"/>
                    </a:lnTo>
                    <a:lnTo>
                      <a:pt x="355" y="206"/>
                    </a:lnTo>
                    <a:lnTo>
                      <a:pt x="342" y="198"/>
                    </a:lnTo>
                    <a:lnTo>
                      <a:pt x="327" y="190"/>
                    </a:lnTo>
                    <a:lnTo>
                      <a:pt x="317" y="181"/>
                    </a:lnTo>
                    <a:lnTo>
                      <a:pt x="311" y="169"/>
                    </a:lnTo>
                    <a:lnTo>
                      <a:pt x="306" y="158"/>
                    </a:lnTo>
                    <a:lnTo>
                      <a:pt x="304" y="150"/>
                    </a:lnTo>
                    <a:lnTo>
                      <a:pt x="302" y="144"/>
                    </a:lnTo>
                    <a:lnTo>
                      <a:pt x="300" y="143"/>
                    </a:lnTo>
                    <a:lnTo>
                      <a:pt x="296" y="135"/>
                    </a:lnTo>
                    <a:lnTo>
                      <a:pt x="292" y="127"/>
                    </a:lnTo>
                    <a:lnTo>
                      <a:pt x="286" y="121"/>
                    </a:lnTo>
                    <a:lnTo>
                      <a:pt x="279" y="118"/>
                    </a:lnTo>
                    <a:lnTo>
                      <a:pt x="271" y="114"/>
                    </a:lnTo>
                    <a:lnTo>
                      <a:pt x="254" y="112"/>
                    </a:lnTo>
                    <a:lnTo>
                      <a:pt x="238" y="114"/>
                    </a:lnTo>
                    <a:lnTo>
                      <a:pt x="221" y="116"/>
                    </a:lnTo>
                    <a:lnTo>
                      <a:pt x="200" y="110"/>
                    </a:lnTo>
                    <a:lnTo>
                      <a:pt x="185" y="100"/>
                    </a:lnTo>
                    <a:lnTo>
                      <a:pt x="173" y="81"/>
                    </a:lnTo>
                    <a:lnTo>
                      <a:pt x="171" y="79"/>
                    </a:lnTo>
                    <a:lnTo>
                      <a:pt x="169" y="79"/>
                    </a:lnTo>
                    <a:lnTo>
                      <a:pt x="167" y="79"/>
                    </a:lnTo>
                    <a:lnTo>
                      <a:pt x="167" y="81"/>
                    </a:lnTo>
                    <a:lnTo>
                      <a:pt x="167" y="83"/>
                    </a:lnTo>
                    <a:lnTo>
                      <a:pt x="171" y="93"/>
                    </a:lnTo>
                    <a:lnTo>
                      <a:pt x="177" y="102"/>
                    </a:lnTo>
                    <a:lnTo>
                      <a:pt x="160" y="104"/>
                    </a:lnTo>
                    <a:lnTo>
                      <a:pt x="142" y="102"/>
                    </a:lnTo>
                    <a:lnTo>
                      <a:pt x="127" y="96"/>
                    </a:lnTo>
                    <a:lnTo>
                      <a:pt x="115" y="85"/>
                    </a:lnTo>
                    <a:lnTo>
                      <a:pt x="108" y="68"/>
                    </a:lnTo>
                    <a:lnTo>
                      <a:pt x="106" y="66"/>
                    </a:lnTo>
                    <a:lnTo>
                      <a:pt x="104" y="66"/>
                    </a:lnTo>
                    <a:lnTo>
                      <a:pt x="102" y="66"/>
                    </a:lnTo>
                    <a:lnTo>
                      <a:pt x="100" y="68"/>
                    </a:lnTo>
                    <a:lnTo>
                      <a:pt x="100" y="70"/>
                    </a:lnTo>
                    <a:lnTo>
                      <a:pt x="104" y="81"/>
                    </a:lnTo>
                    <a:lnTo>
                      <a:pt x="110" y="89"/>
                    </a:lnTo>
                    <a:lnTo>
                      <a:pt x="115" y="96"/>
                    </a:lnTo>
                    <a:lnTo>
                      <a:pt x="98" y="95"/>
                    </a:lnTo>
                    <a:lnTo>
                      <a:pt x="81" y="87"/>
                    </a:lnTo>
                    <a:lnTo>
                      <a:pt x="67" y="77"/>
                    </a:lnTo>
                    <a:lnTo>
                      <a:pt x="60" y="62"/>
                    </a:lnTo>
                    <a:lnTo>
                      <a:pt x="58" y="43"/>
                    </a:lnTo>
                    <a:lnTo>
                      <a:pt x="64" y="23"/>
                    </a:lnTo>
                    <a:lnTo>
                      <a:pt x="73" y="8"/>
                    </a:lnTo>
                    <a:lnTo>
                      <a:pt x="8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sp>
        <p:nvSpPr>
          <p:cNvPr id="77" name="Freeform 10"/>
          <p:cNvSpPr>
            <a:spLocks noEditPoints="1"/>
          </p:cNvSpPr>
          <p:nvPr/>
        </p:nvSpPr>
        <p:spPr bwMode="auto">
          <a:xfrm>
            <a:off x="8797095" y="4218429"/>
            <a:ext cx="1259717" cy="1258421"/>
          </a:xfrm>
          <a:custGeom>
            <a:avLst/>
            <a:gdLst>
              <a:gd name="T0" fmla="*/ 676 w 2914"/>
              <a:gd name="T1" fmla="*/ 1926 h 2911"/>
              <a:gd name="T2" fmla="*/ 901 w 2914"/>
              <a:gd name="T3" fmla="*/ 2178 h 2911"/>
              <a:gd name="T4" fmla="*/ 1200 w 2914"/>
              <a:gd name="T5" fmla="*/ 2332 h 2911"/>
              <a:gd name="T6" fmla="*/ 1544 w 2914"/>
              <a:gd name="T7" fmla="*/ 2363 h 2911"/>
              <a:gd name="T8" fmla="*/ 1869 w 2914"/>
              <a:gd name="T9" fmla="*/ 2268 h 2911"/>
              <a:gd name="T10" fmla="*/ 2136 w 2914"/>
              <a:gd name="T11" fmla="*/ 2064 h 2911"/>
              <a:gd name="T12" fmla="*/ 2312 w 2914"/>
              <a:gd name="T13" fmla="*/ 1771 h 2911"/>
              <a:gd name="T14" fmla="*/ 2025 w 2914"/>
              <a:gd name="T15" fmla="*/ 1896 h 2911"/>
              <a:gd name="T16" fmla="*/ 1807 w 2914"/>
              <a:gd name="T17" fmla="*/ 2085 h 2911"/>
              <a:gd name="T18" fmla="*/ 1531 w 2914"/>
              <a:gd name="T19" fmla="*/ 2172 h 2911"/>
              <a:gd name="T20" fmla="*/ 1238 w 2914"/>
              <a:gd name="T21" fmla="*/ 2142 h 2911"/>
              <a:gd name="T22" fmla="*/ 988 w 2914"/>
              <a:gd name="T23" fmla="*/ 2001 h 2911"/>
              <a:gd name="T24" fmla="*/ 809 w 2914"/>
              <a:gd name="T25" fmla="*/ 1773 h 2911"/>
              <a:gd name="T26" fmla="*/ 1856 w 2914"/>
              <a:gd name="T27" fmla="*/ 954 h 2911"/>
              <a:gd name="T28" fmla="*/ 1737 w 2914"/>
              <a:gd name="T29" fmla="*/ 1075 h 2911"/>
              <a:gd name="T30" fmla="*/ 1737 w 2914"/>
              <a:gd name="T31" fmla="*/ 1249 h 2911"/>
              <a:gd name="T32" fmla="*/ 1856 w 2914"/>
              <a:gd name="T33" fmla="*/ 1368 h 2911"/>
              <a:gd name="T34" fmla="*/ 2030 w 2914"/>
              <a:gd name="T35" fmla="*/ 1368 h 2911"/>
              <a:gd name="T36" fmla="*/ 2149 w 2914"/>
              <a:gd name="T37" fmla="*/ 1249 h 2911"/>
              <a:gd name="T38" fmla="*/ 2149 w 2914"/>
              <a:gd name="T39" fmla="*/ 1075 h 2911"/>
              <a:gd name="T40" fmla="*/ 2030 w 2914"/>
              <a:gd name="T41" fmla="*/ 954 h 2911"/>
              <a:gd name="T42" fmla="*/ 925 w 2914"/>
              <a:gd name="T43" fmla="*/ 942 h 2911"/>
              <a:gd name="T44" fmla="*/ 784 w 2914"/>
              <a:gd name="T45" fmla="*/ 1037 h 2911"/>
              <a:gd name="T46" fmla="*/ 751 w 2914"/>
              <a:gd name="T47" fmla="*/ 1206 h 2911"/>
              <a:gd name="T48" fmla="*/ 844 w 2914"/>
              <a:gd name="T49" fmla="*/ 1347 h 2911"/>
              <a:gd name="T50" fmla="*/ 1015 w 2914"/>
              <a:gd name="T51" fmla="*/ 1380 h 2911"/>
              <a:gd name="T52" fmla="*/ 1156 w 2914"/>
              <a:gd name="T53" fmla="*/ 1287 h 2911"/>
              <a:gd name="T54" fmla="*/ 1189 w 2914"/>
              <a:gd name="T55" fmla="*/ 1116 h 2911"/>
              <a:gd name="T56" fmla="*/ 1096 w 2914"/>
              <a:gd name="T57" fmla="*/ 975 h 2911"/>
              <a:gd name="T58" fmla="*/ 1457 w 2914"/>
              <a:gd name="T59" fmla="*/ 0 h 2911"/>
              <a:gd name="T60" fmla="*/ 1916 w 2914"/>
              <a:gd name="T61" fmla="*/ 74 h 2911"/>
              <a:gd name="T62" fmla="*/ 2317 w 2914"/>
              <a:gd name="T63" fmla="*/ 280 h 2911"/>
              <a:gd name="T64" fmla="*/ 2632 w 2914"/>
              <a:gd name="T65" fmla="*/ 597 h 2911"/>
              <a:gd name="T66" fmla="*/ 2839 w 2914"/>
              <a:gd name="T67" fmla="*/ 996 h 2911"/>
              <a:gd name="T68" fmla="*/ 2914 w 2914"/>
              <a:gd name="T69" fmla="*/ 1456 h 2911"/>
              <a:gd name="T70" fmla="*/ 2839 w 2914"/>
              <a:gd name="T71" fmla="*/ 1915 h 2911"/>
              <a:gd name="T72" fmla="*/ 2632 w 2914"/>
              <a:gd name="T73" fmla="*/ 2316 h 2911"/>
              <a:gd name="T74" fmla="*/ 2317 w 2914"/>
              <a:gd name="T75" fmla="*/ 2631 h 2911"/>
              <a:gd name="T76" fmla="*/ 1916 w 2914"/>
              <a:gd name="T77" fmla="*/ 2838 h 2911"/>
              <a:gd name="T78" fmla="*/ 1457 w 2914"/>
              <a:gd name="T79" fmla="*/ 2911 h 2911"/>
              <a:gd name="T80" fmla="*/ 996 w 2914"/>
              <a:gd name="T81" fmla="*/ 2838 h 2911"/>
              <a:gd name="T82" fmla="*/ 597 w 2914"/>
              <a:gd name="T83" fmla="*/ 2631 h 2911"/>
              <a:gd name="T84" fmla="*/ 280 w 2914"/>
              <a:gd name="T85" fmla="*/ 2316 h 2911"/>
              <a:gd name="T86" fmla="*/ 74 w 2914"/>
              <a:gd name="T87" fmla="*/ 1915 h 2911"/>
              <a:gd name="T88" fmla="*/ 0 w 2914"/>
              <a:gd name="T89" fmla="*/ 1456 h 2911"/>
              <a:gd name="T90" fmla="*/ 74 w 2914"/>
              <a:gd name="T91" fmla="*/ 996 h 2911"/>
              <a:gd name="T92" fmla="*/ 280 w 2914"/>
              <a:gd name="T93" fmla="*/ 597 h 2911"/>
              <a:gd name="T94" fmla="*/ 597 w 2914"/>
              <a:gd name="T95" fmla="*/ 280 h 2911"/>
              <a:gd name="T96" fmla="*/ 996 w 2914"/>
              <a:gd name="T97" fmla="*/ 74 h 2911"/>
              <a:gd name="T98" fmla="*/ 1457 w 2914"/>
              <a:gd name="T99" fmla="*/ 0 h 29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914" h="2911">
                <a:moveTo>
                  <a:pt x="781" y="1705"/>
                </a:moveTo>
                <a:lnTo>
                  <a:pt x="600" y="1771"/>
                </a:lnTo>
                <a:lnTo>
                  <a:pt x="635" y="1850"/>
                </a:lnTo>
                <a:lnTo>
                  <a:pt x="676" y="1926"/>
                </a:lnTo>
                <a:lnTo>
                  <a:pt x="724" y="1998"/>
                </a:lnTo>
                <a:lnTo>
                  <a:pt x="778" y="2064"/>
                </a:lnTo>
                <a:lnTo>
                  <a:pt x="836" y="2124"/>
                </a:lnTo>
                <a:lnTo>
                  <a:pt x="901" y="2178"/>
                </a:lnTo>
                <a:lnTo>
                  <a:pt x="971" y="2227"/>
                </a:lnTo>
                <a:lnTo>
                  <a:pt x="1044" y="2268"/>
                </a:lnTo>
                <a:lnTo>
                  <a:pt x="1121" y="2303"/>
                </a:lnTo>
                <a:lnTo>
                  <a:pt x="1200" y="2332"/>
                </a:lnTo>
                <a:lnTo>
                  <a:pt x="1284" y="2351"/>
                </a:lnTo>
                <a:lnTo>
                  <a:pt x="1370" y="2363"/>
                </a:lnTo>
                <a:lnTo>
                  <a:pt x="1457" y="2368"/>
                </a:lnTo>
                <a:lnTo>
                  <a:pt x="1544" y="2363"/>
                </a:lnTo>
                <a:lnTo>
                  <a:pt x="1630" y="2351"/>
                </a:lnTo>
                <a:lnTo>
                  <a:pt x="1712" y="2332"/>
                </a:lnTo>
                <a:lnTo>
                  <a:pt x="1793" y="2303"/>
                </a:lnTo>
                <a:lnTo>
                  <a:pt x="1869" y="2268"/>
                </a:lnTo>
                <a:lnTo>
                  <a:pt x="1943" y="2227"/>
                </a:lnTo>
                <a:lnTo>
                  <a:pt x="2013" y="2178"/>
                </a:lnTo>
                <a:lnTo>
                  <a:pt x="2076" y="2124"/>
                </a:lnTo>
                <a:lnTo>
                  <a:pt x="2136" y="2064"/>
                </a:lnTo>
                <a:lnTo>
                  <a:pt x="2190" y="1998"/>
                </a:lnTo>
                <a:lnTo>
                  <a:pt x="2238" y="1926"/>
                </a:lnTo>
                <a:lnTo>
                  <a:pt x="2279" y="1850"/>
                </a:lnTo>
                <a:lnTo>
                  <a:pt x="2312" y="1771"/>
                </a:lnTo>
                <a:lnTo>
                  <a:pt x="2133" y="1705"/>
                </a:lnTo>
                <a:lnTo>
                  <a:pt x="2103" y="1773"/>
                </a:lnTo>
                <a:lnTo>
                  <a:pt x="2067" y="1838"/>
                </a:lnTo>
                <a:lnTo>
                  <a:pt x="2025" y="1896"/>
                </a:lnTo>
                <a:lnTo>
                  <a:pt x="1978" y="1952"/>
                </a:lnTo>
                <a:lnTo>
                  <a:pt x="1926" y="2001"/>
                </a:lnTo>
                <a:lnTo>
                  <a:pt x="1869" y="2045"/>
                </a:lnTo>
                <a:lnTo>
                  <a:pt x="1807" y="2085"/>
                </a:lnTo>
                <a:lnTo>
                  <a:pt x="1742" y="2116"/>
                </a:lnTo>
                <a:lnTo>
                  <a:pt x="1674" y="2142"/>
                </a:lnTo>
                <a:lnTo>
                  <a:pt x="1604" y="2161"/>
                </a:lnTo>
                <a:lnTo>
                  <a:pt x="1531" y="2172"/>
                </a:lnTo>
                <a:lnTo>
                  <a:pt x="1457" y="2176"/>
                </a:lnTo>
                <a:lnTo>
                  <a:pt x="1383" y="2172"/>
                </a:lnTo>
                <a:lnTo>
                  <a:pt x="1310" y="2161"/>
                </a:lnTo>
                <a:lnTo>
                  <a:pt x="1238" y="2142"/>
                </a:lnTo>
                <a:lnTo>
                  <a:pt x="1170" y="2116"/>
                </a:lnTo>
                <a:lnTo>
                  <a:pt x="1105" y="2085"/>
                </a:lnTo>
                <a:lnTo>
                  <a:pt x="1045" y="2045"/>
                </a:lnTo>
                <a:lnTo>
                  <a:pt x="988" y="2001"/>
                </a:lnTo>
                <a:lnTo>
                  <a:pt x="936" y="1952"/>
                </a:lnTo>
                <a:lnTo>
                  <a:pt x="888" y="1896"/>
                </a:lnTo>
                <a:lnTo>
                  <a:pt x="846" y="1838"/>
                </a:lnTo>
                <a:lnTo>
                  <a:pt x="809" y="1773"/>
                </a:lnTo>
                <a:lnTo>
                  <a:pt x="781" y="1705"/>
                </a:lnTo>
                <a:close/>
                <a:moveTo>
                  <a:pt x="1943" y="937"/>
                </a:moveTo>
                <a:lnTo>
                  <a:pt x="1899" y="942"/>
                </a:lnTo>
                <a:lnTo>
                  <a:pt x="1856" y="954"/>
                </a:lnTo>
                <a:lnTo>
                  <a:pt x="1818" y="975"/>
                </a:lnTo>
                <a:lnTo>
                  <a:pt x="1785" y="1003"/>
                </a:lnTo>
                <a:lnTo>
                  <a:pt x="1758" y="1037"/>
                </a:lnTo>
                <a:lnTo>
                  <a:pt x="1737" y="1075"/>
                </a:lnTo>
                <a:lnTo>
                  <a:pt x="1723" y="1116"/>
                </a:lnTo>
                <a:lnTo>
                  <a:pt x="1720" y="1162"/>
                </a:lnTo>
                <a:lnTo>
                  <a:pt x="1723" y="1206"/>
                </a:lnTo>
                <a:lnTo>
                  <a:pt x="1737" y="1249"/>
                </a:lnTo>
                <a:lnTo>
                  <a:pt x="1758" y="1287"/>
                </a:lnTo>
                <a:lnTo>
                  <a:pt x="1785" y="1320"/>
                </a:lnTo>
                <a:lnTo>
                  <a:pt x="1818" y="1347"/>
                </a:lnTo>
                <a:lnTo>
                  <a:pt x="1856" y="1368"/>
                </a:lnTo>
                <a:lnTo>
                  <a:pt x="1899" y="1380"/>
                </a:lnTo>
                <a:lnTo>
                  <a:pt x="1943" y="1385"/>
                </a:lnTo>
                <a:lnTo>
                  <a:pt x="1989" y="1380"/>
                </a:lnTo>
                <a:lnTo>
                  <a:pt x="2030" y="1368"/>
                </a:lnTo>
                <a:lnTo>
                  <a:pt x="2068" y="1347"/>
                </a:lnTo>
                <a:lnTo>
                  <a:pt x="2101" y="1320"/>
                </a:lnTo>
                <a:lnTo>
                  <a:pt x="2128" y="1287"/>
                </a:lnTo>
                <a:lnTo>
                  <a:pt x="2149" y="1249"/>
                </a:lnTo>
                <a:lnTo>
                  <a:pt x="2163" y="1206"/>
                </a:lnTo>
                <a:lnTo>
                  <a:pt x="2168" y="1162"/>
                </a:lnTo>
                <a:lnTo>
                  <a:pt x="2163" y="1116"/>
                </a:lnTo>
                <a:lnTo>
                  <a:pt x="2149" y="1075"/>
                </a:lnTo>
                <a:lnTo>
                  <a:pt x="2128" y="1037"/>
                </a:lnTo>
                <a:lnTo>
                  <a:pt x="2101" y="1003"/>
                </a:lnTo>
                <a:lnTo>
                  <a:pt x="2068" y="975"/>
                </a:lnTo>
                <a:lnTo>
                  <a:pt x="2030" y="954"/>
                </a:lnTo>
                <a:lnTo>
                  <a:pt x="1989" y="942"/>
                </a:lnTo>
                <a:lnTo>
                  <a:pt x="1943" y="937"/>
                </a:lnTo>
                <a:close/>
                <a:moveTo>
                  <a:pt x="969" y="937"/>
                </a:moveTo>
                <a:lnTo>
                  <a:pt x="925" y="942"/>
                </a:lnTo>
                <a:lnTo>
                  <a:pt x="882" y="954"/>
                </a:lnTo>
                <a:lnTo>
                  <a:pt x="844" y="975"/>
                </a:lnTo>
                <a:lnTo>
                  <a:pt x="811" y="1003"/>
                </a:lnTo>
                <a:lnTo>
                  <a:pt x="784" y="1037"/>
                </a:lnTo>
                <a:lnTo>
                  <a:pt x="763" y="1075"/>
                </a:lnTo>
                <a:lnTo>
                  <a:pt x="751" y="1116"/>
                </a:lnTo>
                <a:lnTo>
                  <a:pt x="746" y="1162"/>
                </a:lnTo>
                <a:lnTo>
                  <a:pt x="751" y="1206"/>
                </a:lnTo>
                <a:lnTo>
                  <a:pt x="763" y="1249"/>
                </a:lnTo>
                <a:lnTo>
                  <a:pt x="784" y="1287"/>
                </a:lnTo>
                <a:lnTo>
                  <a:pt x="811" y="1320"/>
                </a:lnTo>
                <a:lnTo>
                  <a:pt x="844" y="1347"/>
                </a:lnTo>
                <a:lnTo>
                  <a:pt x="882" y="1368"/>
                </a:lnTo>
                <a:lnTo>
                  <a:pt x="925" y="1380"/>
                </a:lnTo>
                <a:lnTo>
                  <a:pt x="969" y="1385"/>
                </a:lnTo>
                <a:lnTo>
                  <a:pt x="1015" y="1380"/>
                </a:lnTo>
                <a:lnTo>
                  <a:pt x="1058" y="1368"/>
                </a:lnTo>
                <a:lnTo>
                  <a:pt x="1096" y="1347"/>
                </a:lnTo>
                <a:lnTo>
                  <a:pt x="1128" y="1320"/>
                </a:lnTo>
                <a:lnTo>
                  <a:pt x="1156" y="1287"/>
                </a:lnTo>
                <a:lnTo>
                  <a:pt x="1177" y="1249"/>
                </a:lnTo>
                <a:lnTo>
                  <a:pt x="1189" y="1206"/>
                </a:lnTo>
                <a:lnTo>
                  <a:pt x="1194" y="1162"/>
                </a:lnTo>
                <a:lnTo>
                  <a:pt x="1189" y="1116"/>
                </a:lnTo>
                <a:lnTo>
                  <a:pt x="1177" y="1075"/>
                </a:lnTo>
                <a:lnTo>
                  <a:pt x="1156" y="1037"/>
                </a:lnTo>
                <a:lnTo>
                  <a:pt x="1128" y="1003"/>
                </a:lnTo>
                <a:lnTo>
                  <a:pt x="1096" y="975"/>
                </a:lnTo>
                <a:lnTo>
                  <a:pt x="1058" y="954"/>
                </a:lnTo>
                <a:lnTo>
                  <a:pt x="1015" y="942"/>
                </a:lnTo>
                <a:lnTo>
                  <a:pt x="969" y="937"/>
                </a:lnTo>
                <a:close/>
                <a:moveTo>
                  <a:pt x="1457" y="0"/>
                </a:moveTo>
                <a:lnTo>
                  <a:pt x="1576" y="4"/>
                </a:lnTo>
                <a:lnTo>
                  <a:pt x="1693" y="19"/>
                </a:lnTo>
                <a:lnTo>
                  <a:pt x="1807" y="42"/>
                </a:lnTo>
                <a:lnTo>
                  <a:pt x="1916" y="74"/>
                </a:lnTo>
                <a:lnTo>
                  <a:pt x="2024" y="114"/>
                </a:lnTo>
                <a:lnTo>
                  <a:pt x="2125" y="163"/>
                </a:lnTo>
                <a:lnTo>
                  <a:pt x="2223" y="218"/>
                </a:lnTo>
                <a:lnTo>
                  <a:pt x="2317" y="280"/>
                </a:lnTo>
                <a:lnTo>
                  <a:pt x="2404" y="350"/>
                </a:lnTo>
                <a:lnTo>
                  <a:pt x="2486" y="426"/>
                </a:lnTo>
                <a:lnTo>
                  <a:pt x="2562" y="508"/>
                </a:lnTo>
                <a:lnTo>
                  <a:pt x="2632" y="597"/>
                </a:lnTo>
                <a:lnTo>
                  <a:pt x="2695" y="688"/>
                </a:lnTo>
                <a:lnTo>
                  <a:pt x="2751" y="787"/>
                </a:lnTo>
                <a:lnTo>
                  <a:pt x="2798" y="889"/>
                </a:lnTo>
                <a:lnTo>
                  <a:pt x="2839" y="996"/>
                </a:lnTo>
                <a:lnTo>
                  <a:pt x="2871" y="1106"/>
                </a:lnTo>
                <a:lnTo>
                  <a:pt x="2893" y="1220"/>
                </a:lnTo>
                <a:lnTo>
                  <a:pt x="2908" y="1336"/>
                </a:lnTo>
                <a:lnTo>
                  <a:pt x="2914" y="1456"/>
                </a:lnTo>
                <a:lnTo>
                  <a:pt x="2908" y="1575"/>
                </a:lnTo>
                <a:lnTo>
                  <a:pt x="2893" y="1692"/>
                </a:lnTo>
                <a:lnTo>
                  <a:pt x="2871" y="1806"/>
                </a:lnTo>
                <a:lnTo>
                  <a:pt x="2839" y="1915"/>
                </a:lnTo>
                <a:lnTo>
                  <a:pt x="2798" y="2023"/>
                </a:lnTo>
                <a:lnTo>
                  <a:pt x="2751" y="2124"/>
                </a:lnTo>
                <a:lnTo>
                  <a:pt x="2695" y="2222"/>
                </a:lnTo>
                <a:lnTo>
                  <a:pt x="2632" y="2316"/>
                </a:lnTo>
                <a:lnTo>
                  <a:pt x="2562" y="2403"/>
                </a:lnTo>
                <a:lnTo>
                  <a:pt x="2486" y="2485"/>
                </a:lnTo>
                <a:lnTo>
                  <a:pt x="2404" y="2561"/>
                </a:lnTo>
                <a:lnTo>
                  <a:pt x="2317" y="2631"/>
                </a:lnTo>
                <a:lnTo>
                  <a:pt x="2223" y="2694"/>
                </a:lnTo>
                <a:lnTo>
                  <a:pt x="2125" y="2750"/>
                </a:lnTo>
                <a:lnTo>
                  <a:pt x="2024" y="2797"/>
                </a:lnTo>
                <a:lnTo>
                  <a:pt x="1916" y="2838"/>
                </a:lnTo>
                <a:lnTo>
                  <a:pt x="1807" y="2870"/>
                </a:lnTo>
                <a:lnTo>
                  <a:pt x="1693" y="2892"/>
                </a:lnTo>
                <a:lnTo>
                  <a:pt x="1576" y="2906"/>
                </a:lnTo>
                <a:lnTo>
                  <a:pt x="1457" y="2911"/>
                </a:lnTo>
                <a:lnTo>
                  <a:pt x="1337" y="2906"/>
                </a:lnTo>
                <a:lnTo>
                  <a:pt x="1221" y="2892"/>
                </a:lnTo>
                <a:lnTo>
                  <a:pt x="1107" y="2870"/>
                </a:lnTo>
                <a:lnTo>
                  <a:pt x="996" y="2838"/>
                </a:lnTo>
                <a:lnTo>
                  <a:pt x="890" y="2797"/>
                </a:lnTo>
                <a:lnTo>
                  <a:pt x="787" y="2750"/>
                </a:lnTo>
                <a:lnTo>
                  <a:pt x="689" y="2694"/>
                </a:lnTo>
                <a:lnTo>
                  <a:pt x="597" y="2631"/>
                </a:lnTo>
                <a:lnTo>
                  <a:pt x="508" y="2561"/>
                </a:lnTo>
                <a:lnTo>
                  <a:pt x="426" y="2485"/>
                </a:lnTo>
                <a:lnTo>
                  <a:pt x="350" y="2403"/>
                </a:lnTo>
                <a:lnTo>
                  <a:pt x="280" y="2316"/>
                </a:lnTo>
                <a:lnTo>
                  <a:pt x="219" y="2222"/>
                </a:lnTo>
                <a:lnTo>
                  <a:pt x="163" y="2124"/>
                </a:lnTo>
                <a:lnTo>
                  <a:pt x="114" y="2023"/>
                </a:lnTo>
                <a:lnTo>
                  <a:pt x="74" y="1915"/>
                </a:lnTo>
                <a:lnTo>
                  <a:pt x="43" y="1806"/>
                </a:lnTo>
                <a:lnTo>
                  <a:pt x="19" y="1692"/>
                </a:lnTo>
                <a:lnTo>
                  <a:pt x="5" y="1575"/>
                </a:lnTo>
                <a:lnTo>
                  <a:pt x="0" y="1456"/>
                </a:lnTo>
                <a:lnTo>
                  <a:pt x="5" y="1336"/>
                </a:lnTo>
                <a:lnTo>
                  <a:pt x="19" y="1220"/>
                </a:lnTo>
                <a:lnTo>
                  <a:pt x="43" y="1106"/>
                </a:lnTo>
                <a:lnTo>
                  <a:pt x="74" y="996"/>
                </a:lnTo>
                <a:lnTo>
                  <a:pt x="114" y="889"/>
                </a:lnTo>
                <a:lnTo>
                  <a:pt x="163" y="787"/>
                </a:lnTo>
                <a:lnTo>
                  <a:pt x="219" y="688"/>
                </a:lnTo>
                <a:lnTo>
                  <a:pt x="280" y="597"/>
                </a:lnTo>
                <a:lnTo>
                  <a:pt x="350" y="508"/>
                </a:lnTo>
                <a:lnTo>
                  <a:pt x="426" y="426"/>
                </a:lnTo>
                <a:lnTo>
                  <a:pt x="508" y="350"/>
                </a:lnTo>
                <a:lnTo>
                  <a:pt x="597" y="280"/>
                </a:lnTo>
                <a:lnTo>
                  <a:pt x="689" y="218"/>
                </a:lnTo>
                <a:lnTo>
                  <a:pt x="787" y="163"/>
                </a:lnTo>
                <a:lnTo>
                  <a:pt x="890" y="114"/>
                </a:lnTo>
                <a:lnTo>
                  <a:pt x="996" y="74"/>
                </a:lnTo>
                <a:lnTo>
                  <a:pt x="1107" y="42"/>
                </a:lnTo>
                <a:lnTo>
                  <a:pt x="1221" y="19"/>
                </a:lnTo>
                <a:lnTo>
                  <a:pt x="1337" y="4"/>
                </a:lnTo>
                <a:lnTo>
                  <a:pt x="1457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30682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>
                <a:solidFill>
                  <a:schemeClr val="bg1"/>
                </a:solidFill>
              </a:rPr>
              <a:t>Useful Icons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1036" name="Group 1035"/>
          <p:cNvGrpSpPr/>
          <p:nvPr/>
        </p:nvGrpSpPr>
        <p:grpSpPr>
          <a:xfrm>
            <a:off x="2027237" y="1618431"/>
            <a:ext cx="8134351" cy="3858419"/>
            <a:chOff x="1291431" y="1618431"/>
            <a:chExt cx="8134351" cy="3858419"/>
          </a:xfrm>
          <a:solidFill>
            <a:schemeClr val="bg1">
              <a:lumMod val="50000"/>
            </a:schemeClr>
          </a:solidFill>
        </p:grpSpPr>
        <p:sp>
          <p:nvSpPr>
            <p:cNvPr id="33" name="Freeform 6"/>
            <p:cNvSpPr>
              <a:spLocks/>
            </p:cNvSpPr>
            <p:nvPr/>
          </p:nvSpPr>
          <p:spPr bwMode="auto">
            <a:xfrm>
              <a:off x="1291431" y="1618431"/>
              <a:ext cx="1795463" cy="1617663"/>
            </a:xfrm>
            <a:custGeom>
              <a:avLst/>
              <a:gdLst>
                <a:gd name="T0" fmla="*/ 367 w 1131"/>
                <a:gd name="T1" fmla="*/ 92 h 1019"/>
                <a:gd name="T2" fmla="*/ 403 w 1131"/>
                <a:gd name="T3" fmla="*/ 121 h 1019"/>
                <a:gd name="T4" fmla="*/ 394 w 1131"/>
                <a:gd name="T5" fmla="*/ 132 h 1019"/>
                <a:gd name="T6" fmla="*/ 351 w 1131"/>
                <a:gd name="T7" fmla="*/ 223 h 1019"/>
                <a:gd name="T8" fmla="*/ 451 w 1131"/>
                <a:gd name="T9" fmla="*/ 157 h 1019"/>
                <a:gd name="T10" fmla="*/ 490 w 1131"/>
                <a:gd name="T11" fmla="*/ 175 h 1019"/>
                <a:gd name="T12" fmla="*/ 380 w 1131"/>
                <a:gd name="T13" fmla="*/ 238 h 1019"/>
                <a:gd name="T14" fmla="*/ 480 w 1131"/>
                <a:gd name="T15" fmla="*/ 261 h 1019"/>
                <a:gd name="T16" fmla="*/ 511 w 1131"/>
                <a:gd name="T17" fmla="*/ 253 h 1019"/>
                <a:gd name="T18" fmla="*/ 453 w 1131"/>
                <a:gd name="T19" fmla="*/ 284 h 1019"/>
                <a:gd name="T20" fmla="*/ 386 w 1131"/>
                <a:gd name="T21" fmla="*/ 328 h 1019"/>
                <a:gd name="T22" fmla="*/ 480 w 1131"/>
                <a:gd name="T23" fmla="*/ 388 h 1019"/>
                <a:gd name="T24" fmla="*/ 447 w 1131"/>
                <a:gd name="T25" fmla="*/ 403 h 1019"/>
                <a:gd name="T26" fmla="*/ 384 w 1131"/>
                <a:gd name="T27" fmla="*/ 436 h 1019"/>
                <a:gd name="T28" fmla="*/ 309 w 1131"/>
                <a:gd name="T29" fmla="*/ 367 h 1019"/>
                <a:gd name="T30" fmla="*/ 134 w 1131"/>
                <a:gd name="T31" fmla="*/ 599 h 1019"/>
                <a:gd name="T32" fmla="*/ 480 w 1131"/>
                <a:gd name="T33" fmla="*/ 712 h 1019"/>
                <a:gd name="T34" fmla="*/ 603 w 1131"/>
                <a:gd name="T35" fmla="*/ 833 h 1019"/>
                <a:gd name="T36" fmla="*/ 736 w 1131"/>
                <a:gd name="T37" fmla="*/ 781 h 1019"/>
                <a:gd name="T38" fmla="*/ 857 w 1131"/>
                <a:gd name="T39" fmla="*/ 582 h 1019"/>
                <a:gd name="T40" fmla="*/ 845 w 1131"/>
                <a:gd name="T41" fmla="*/ 628 h 1019"/>
                <a:gd name="T42" fmla="*/ 1089 w 1131"/>
                <a:gd name="T43" fmla="*/ 708 h 1019"/>
                <a:gd name="T44" fmla="*/ 974 w 1131"/>
                <a:gd name="T45" fmla="*/ 632 h 1019"/>
                <a:gd name="T46" fmla="*/ 839 w 1131"/>
                <a:gd name="T47" fmla="*/ 699 h 1019"/>
                <a:gd name="T48" fmla="*/ 910 w 1131"/>
                <a:gd name="T49" fmla="*/ 699 h 1019"/>
                <a:gd name="T50" fmla="*/ 805 w 1131"/>
                <a:gd name="T51" fmla="*/ 720 h 1019"/>
                <a:gd name="T52" fmla="*/ 782 w 1131"/>
                <a:gd name="T53" fmla="*/ 774 h 1019"/>
                <a:gd name="T54" fmla="*/ 853 w 1131"/>
                <a:gd name="T55" fmla="*/ 758 h 1019"/>
                <a:gd name="T56" fmla="*/ 818 w 1131"/>
                <a:gd name="T57" fmla="*/ 810 h 1019"/>
                <a:gd name="T58" fmla="*/ 882 w 1131"/>
                <a:gd name="T59" fmla="*/ 808 h 1019"/>
                <a:gd name="T60" fmla="*/ 824 w 1131"/>
                <a:gd name="T61" fmla="*/ 824 h 1019"/>
                <a:gd name="T62" fmla="*/ 772 w 1131"/>
                <a:gd name="T63" fmla="*/ 791 h 1019"/>
                <a:gd name="T64" fmla="*/ 789 w 1131"/>
                <a:gd name="T65" fmla="*/ 864 h 1019"/>
                <a:gd name="T66" fmla="*/ 730 w 1131"/>
                <a:gd name="T67" fmla="*/ 812 h 1019"/>
                <a:gd name="T68" fmla="*/ 659 w 1131"/>
                <a:gd name="T69" fmla="*/ 829 h 1019"/>
                <a:gd name="T70" fmla="*/ 713 w 1131"/>
                <a:gd name="T71" fmla="*/ 944 h 1019"/>
                <a:gd name="T72" fmla="*/ 613 w 1131"/>
                <a:gd name="T73" fmla="*/ 843 h 1019"/>
                <a:gd name="T74" fmla="*/ 530 w 1131"/>
                <a:gd name="T75" fmla="*/ 1017 h 1019"/>
                <a:gd name="T76" fmla="*/ 478 w 1131"/>
                <a:gd name="T77" fmla="*/ 724 h 1019"/>
                <a:gd name="T78" fmla="*/ 119 w 1131"/>
                <a:gd name="T79" fmla="*/ 616 h 1019"/>
                <a:gd name="T80" fmla="*/ 219 w 1131"/>
                <a:gd name="T81" fmla="*/ 321 h 1019"/>
                <a:gd name="T82" fmla="*/ 104 w 1131"/>
                <a:gd name="T83" fmla="*/ 407 h 1019"/>
                <a:gd name="T84" fmla="*/ 88 w 1131"/>
                <a:gd name="T85" fmla="*/ 378 h 1019"/>
                <a:gd name="T86" fmla="*/ 100 w 1131"/>
                <a:gd name="T87" fmla="*/ 346 h 1019"/>
                <a:gd name="T88" fmla="*/ 123 w 1131"/>
                <a:gd name="T89" fmla="*/ 322 h 1019"/>
                <a:gd name="T90" fmla="*/ 159 w 1131"/>
                <a:gd name="T91" fmla="*/ 290 h 1019"/>
                <a:gd name="T92" fmla="*/ 0 w 1131"/>
                <a:gd name="T93" fmla="*/ 232 h 1019"/>
                <a:gd name="T94" fmla="*/ 108 w 1131"/>
                <a:gd name="T95" fmla="*/ 263 h 1019"/>
                <a:gd name="T96" fmla="*/ 44 w 1131"/>
                <a:gd name="T97" fmla="*/ 217 h 1019"/>
                <a:gd name="T98" fmla="*/ 106 w 1131"/>
                <a:gd name="T99" fmla="*/ 202 h 1019"/>
                <a:gd name="T100" fmla="*/ 192 w 1131"/>
                <a:gd name="T101" fmla="*/ 244 h 1019"/>
                <a:gd name="T102" fmla="*/ 204 w 1131"/>
                <a:gd name="T103" fmla="*/ 202 h 1019"/>
                <a:gd name="T104" fmla="*/ 90 w 1131"/>
                <a:gd name="T105" fmla="*/ 146 h 1019"/>
                <a:gd name="T106" fmla="*/ 127 w 1131"/>
                <a:gd name="T107" fmla="*/ 94 h 1019"/>
                <a:gd name="T108" fmla="*/ 182 w 1131"/>
                <a:gd name="T109" fmla="*/ 121 h 1019"/>
                <a:gd name="T110" fmla="*/ 190 w 1131"/>
                <a:gd name="T111" fmla="*/ 98 h 1019"/>
                <a:gd name="T112" fmla="*/ 265 w 1131"/>
                <a:gd name="T113" fmla="*/ 182 h 1019"/>
                <a:gd name="T114" fmla="*/ 194 w 1131"/>
                <a:gd name="T115" fmla="*/ 36 h 1019"/>
                <a:gd name="T116" fmla="*/ 240 w 1131"/>
                <a:gd name="T117" fmla="*/ 83 h 1019"/>
                <a:gd name="T118" fmla="*/ 302 w 1131"/>
                <a:gd name="T119" fmla="*/ 194 h 1019"/>
                <a:gd name="T120" fmla="*/ 353 w 1131"/>
                <a:gd name="T121" fmla="*/ 102 h 10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31" h="1019">
                  <a:moveTo>
                    <a:pt x="338" y="0"/>
                  </a:moveTo>
                  <a:lnTo>
                    <a:pt x="338" y="0"/>
                  </a:lnTo>
                  <a:lnTo>
                    <a:pt x="342" y="4"/>
                  </a:lnTo>
                  <a:lnTo>
                    <a:pt x="344" y="8"/>
                  </a:lnTo>
                  <a:lnTo>
                    <a:pt x="348" y="12"/>
                  </a:lnTo>
                  <a:lnTo>
                    <a:pt x="353" y="29"/>
                  </a:lnTo>
                  <a:lnTo>
                    <a:pt x="357" y="48"/>
                  </a:lnTo>
                  <a:lnTo>
                    <a:pt x="361" y="88"/>
                  </a:lnTo>
                  <a:lnTo>
                    <a:pt x="363" y="86"/>
                  </a:lnTo>
                  <a:lnTo>
                    <a:pt x="365" y="84"/>
                  </a:lnTo>
                  <a:lnTo>
                    <a:pt x="365" y="83"/>
                  </a:lnTo>
                  <a:lnTo>
                    <a:pt x="378" y="65"/>
                  </a:lnTo>
                  <a:lnTo>
                    <a:pt x="392" y="48"/>
                  </a:lnTo>
                  <a:lnTo>
                    <a:pt x="380" y="67"/>
                  </a:lnTo>
                  <a:lnTo>
                    <a:pt x="369" y="88"/>
                  </a:lnTo>
                  <a:lnTo>
                    <a:pt x="367" y="92"/>
                  </a:lnTo>
                  <a:lnTo>
                    <a:pt x="365" y="98"/>
                  </a:lnTo>
                  <a:lnTo>
                    <a:pt x="365" y="104"/>
                  </a:lnTo>
                  <a:lnTo>
                    <a:pt x="365" y="109"/>
                  </a:lnTo>
                  <a:lnTo>
                    <a:pt x="365" y="117"/>
                  </a:lnTo>
                  <a:lnTo>
                    <a:pt x="367" y="123"/>
                  </a:lnTo>
                  <a:lnTo>
                    <a:pt x="365" y="129"/>
                  </a:lnTo>
                  <a:lnTo>
                    <a:pt x="363" y="134"/>
                  </a:lnTo>
                  <a:lnTo>
                    <a:pt x="361" y="140"/>
                  </a:lnTo>
                  <a:lnTo>
                    <a:pt x="357" y="146"/>
                  </a:lnTo>
                  <a:lnTo>
                    <a:pt x="353" y="150"/>
                  </a:lnTo>
                  <a:lnTo>
                    <a:pt x="365" y="144"/>
                  </a:lnTo>
                  <a:lnTo>
                    <a:pt x="375" y="136"/>
                  </a:lnTo>
                  <a:lnTo>
                    <a:pt x="382" y="132"/>
                  </a:lnTo>
                  <a:lnTo>
                    <a:pt x="388" y="127"/>
                  </a:lnTo>
                  <a:lnTo>
                    <a:pt x="396" y="123"/>
                  </a:lnTo>
                  <a:lnTo>
                    <a:pt x="403" y="121"/>
                  </a:lnTo>
                  <a:lnTo>
                    <a:pt x="409" y="121"/>
                  </a:lnTo>
                  <a:lnTo>
                    <a:pt x="415" y="117"/>
                  </a:lnTo>
                  <a:lnTo>
                    <a:pt x="421" y="113"/>
                  </a:lnTo>
                  <a:lnTo>
                    <a:pt x="424" y="109"/>
                  </a:lnTo>
                  <a:lnTo>
                    <a:pt x="426" y="104"/>
                  </a:lnTo>
                  <a:lnTo>
                    <a:pt x="430" y="100"/>
                  </a:lnTo>
                  <a:lnTo>
                    <a:pt x="436" y="96"/>
                  </a:lnTo>
                  <a:lnTo>
                    <a:pt x="432" y="102"/>
                  </a:lnTo>
                  <a:lnTo>
                    <a:pt x="428" y="109"/>
                  </a:lnTo>
                  <a:lnTo>
                    <a:pt x="426" y="115"/>
                  </a:lnTo>
                  <a:lnTo>
                    <a:pt x="423" y="121"/>
                  </a:lnTo>
                  <a:lnTo>
                    <a:pt x="417" y="125"/>
                  </a:lnTo>
                  <a:lnTo>
                    <a:pt x="411" y="127"/>
                  </a:lnTo>
                  <a:lnTo>
                    <a:pt x="403" y="129"/>
                  </a:lnTo>
                  <a:lnTo>
                    <a:pt x="398" y="131"/>
                  </a:lnTo>
                  <a:lnTo>
                    <a:pt x="394" y="132"/>
                  </a:lnTo>
                  <a:lnTo>
                    <a:pt x="390" y="136"/>
                  </a:lnTo>
                  <a:lnTo>
                    <a:pt x="386" y="140"/>
                  </a:lnTo>
                  <a:lnTo>
                    <a:pt x="363" y="155"/>
                  </a:lnTo>
                  <a:lnTo>
                    <a:pt x="342" y="175"/>
                  </a:lnTo>
                  <a:lnTo>
                    <a:pt x="340" y="177"/>
                  </a:lnTo>
                  <a:lnTo>
                    <a:pt x="336" y="180"/>
                  </a:lnTo>
                  <a:lnTo>
                    <a:pt x="334" y="182"/>
                  </a:lnTo>
                  <a:lnTo>
                    <a:pt x="334" y="186"/>
                  </a:lnTo>
                  <a:lnTo>
                    <a:pt x="334" y="190"/>
                  </a:lnTo>
                  <a:lnTo>
                    <a:pt x="334" y="196"/>
                  </a:lnTo>
                  <a:lnTo>
                    <a:pt x="332" y="200"/>
                  </a:lnTo>
                  <a:lnTo>
                    <a:pt x="334" y="205"/>
                  </a:lnTo>
                  <a:lnTo>
                    <a:pt x="338" y="209"/>
                  </a:lnTo>
                  <a:lnTo>
                    <a:pt x="342" y="213"/>
                  </a:lnTo>
                  <a:lnTo>
                    <a:pt x="346" y="219"/>
                  </a:lnTo>
                  <a:lnTo>
                    <a:pt x="351" y="223"/>
                  </a:lnTo>
                  <a:lnTo>
                    <a:pt x="355" y="225"/>
                  </a:lnTo>
                  <a:lnTo>
                    <a:pt x="361" y="227"/>
                  </a:lnTo>
                  <a:lnTo>
                    <a:pt x="367" y="227"/>
                  </a:lnTo>
                  <a:lnTo>
                    <a:pt x="373" y="225"/>
                  </a:lnTo>
                  <a:lnTo>
                    <a:pt x="376" y="225"/>
                  </a:lnTo>
                  <a:lnTo>
                    <a:pt x="378" y="223"/>
                  </a:lnTo>
                  <a:lnTo>
                    <a:pt x="380" y="219"/>
                  </a:lnTo>
                  <a:lnTo>
                    <a:pt x="386" y="217"/>
                  </a:lnTo>
                  <a:lnTo>
                    <a:pt x="390" y="215"/>
                  </a:lnTo>
                  <a:lnTo>
                    <a:pt x="398" y="211"/>
                  </a:lnTo>
                  <a:lnTo>
                    <a:pt x="405" y="209"/>
                  </a:lnTo>
                  <a:lnTo>
                    <a:pt x="411" y="205"/>
                  </a:lnTo>
                  <a:lnTo>
                    <a:pt x="423" y="196"/>
                  </a:lnTo>
                  <a:lnTo>
                    <a:pt x="434" y="184"/>
                  </a:lnTo>
                  <a:lnTo>
                    <a:pt x="442" y="171"/>
                  </a:lnTo>
                  <a:lnTo>
                    <a:pt x="451" y="157"/>
                  </a:lnTo>
                  <a:lnTo>
                    <a:pt x="467" y="142"/>
                  </a:lnTo>
                  <a:lnTo>
                    <a:pt x="486" y="131"/>
                  </a:lnTo>
                  <a:lnTo>
                    <a:pt x="505" y="121"/>
                  </a:lnTo>
                  <a:lnTo>
                    <a:pt x="503" y="121"/>
                  </a:lnTo>
                  <a:lnTo>
                    <a:pt x="503" y="123"/>
                  </a:lnTo>
                  <a:lnTo>
                    <a:pt x="501" y="125"/>
                  </a:lnTo>
                  <a:lnTo>
                    <a:pt x="496" y="129"/>
                  </a:lnTo>
                  <a:lnTo>
                    <a:pt x="488" y="134"/>
                  </a:lnTo>
                  <a:lnTo>
                    <a:pt x="478" y="140"/>
                  </a:lnTo>
                  <a:lnTo>
                    <a:pt x="461" y="157"/>
                  </a:lnTo>
                  <a:lnTo>
                    <a:pt x="447" y="177"/>
                  </a:lnTo>
                  <a:lnTo>
                    <a:pt x="434" y="198"/>
                  </a:lnTo>
                  <a:lnTo>
                    <a:pt x="457" y="190"/>
                  </a:lnTo>
                  <a:lnTo>
                    <a:pt x="478" y="184"/>
                  </a:lnTo>
                  <a:lnTo>
                    <a:pt x="484" y="180"/>
                  </a:lnTo>
                  <a:lnTo>
                    <a:pt x="490" y="175"/>
                  </a:lnTo>
                  <a:lnTo>
                    <a:pt x="494" y="171"/>
                  </a:lnTo>
                  <a:lnTo>
                    <a:pt x="497" y="165"/>
                  </a:lnTo>
                  <a:lnTo>
                    <a:pt x="501" y="161"/>
                  </a:lnTo>
                  <a:lnTo>
                    <a:pt x="505" y="159"/>
                  </a:lnTo>
                  <a:lnTo>
                    <a:pt x="499" y="167"/>
                  </a:lnTo>
                  <a:lnTo>
                    <a:pt x="496" y="175"/>
                  </a:lnTo>
                  <a:lnTo>
                    <a:pt x="490" y="180"/>
                  </a:lnTo>
                  <a:lnTo>
                    <a:pt x="484" y="186"/>
                  </a:lnTo>
                  <a:lnTo>
                    <a:pt x="467" y="194"/>
                  </a:lnTo>
                  <a:lnTo>
                    <a:pt x="449" y="202"/>
                  </a:lnTo>
                  <a:lnTo>
                    <a:pt x="415" y="215"/>
                  </a:lnTo>
                  <a:lnTo>
                    <a:pt x="407" y="221"/>
                  </a:lnTo>
                  <a:lnTo>
                    <a:pt x="399" y="225"/>
                  </a:lnTo>
                  <a:lnTo>
                    <a:pt x="392" y="230"/>
                  </a:lnTo>
                  <a:lnTo>
                    <a:pt x="384" y="234"/>
                  </a:lnTo>
                  <a:lnTo>
                    <a:pt x="380" y="238"/>
                  </a:lnTo>
                  <a:lnTo>
                    <a:pt x="376" y="244"/>
                  </a:lnTo>
                  <a:lnTo>
                    <a:pt x="375" y="250"/>
                  </a:lnTo>
                  <a:lnTo>
                    <a:pt x="373" y="255"/>
                  </a:lnTo>
                  <a:lnTo>
                    <a:pt x="375" y="263"/>
                  </a:lnTo>
                  <a:lnTo>
                    <a:pt x="378" y="269"/>
                  </a:lnTo>
                  <a:lnTo>
                    <a:pt x="386" y="271"/>
                  </a:lnTo>
                  <a:lnTo>
                    <a:pt x="396" y="271"/>
                  </a:lnTo>
                  <a:lnTo>
                    <a:pt x="405" y="271"/>
                  </a:lnTo>
                  <a:lnTo>
                    <a:pt x="419" y="269"/>
                  </a:lnTo>
                  <a:lnTo>
                    <a:pt x="432" y="267"/>
                  </a:lnTo>
                  <a:lnTo>
                    <a:pt x="440" y="265"/>
                  </a:lnTo>
                  <a:lnTo>
                    <a:pt x="449" y="263"/>
                  </a:lnTo>
                  <a:lnTo>
                    <a:pt x="457" y="261"/>
                  </a:lnTo>
                  <a:lnTo>
                    <a:pt x="465" y="261"/>
                  </a:lnTo>
                  <a:lnTo>
                    <a:pt x="472" y="261"/>
                  </a:lnTo>
                  <a:lnTo>
                    <a:pt x="480" y="261"/>
                  </a:lnTo>
                  <a:lnTo>
                    <a:pt x="486" y="259"/>
                  </a:lnTo>
                  <a:lnTo>
                    <a:pt x="492" y="257"/>
                  </a:lnTo>
                  <a:lnTo>
                    <a:pt x="497" y="253"/>
                  </a:lnTo>
                  <a:lnTo>
                    <a:pt x="503" y="250"/>
                  </a:lnTo>
                  <a:lnTo>
                    <a:pt x="509" y="244"/>
                  </a:lnTo>
                  <a:lnTo>
                    <a:pt x="517" y="240"/>
                  </a:lnTo>
                  <a:lnTo>
                    <a:pt x="524" y="236"/>
                  </a:lnTo>
                  <a:lnTo>
                    <a:pt x="532" y="234"/>
                  </a:lnTo>
                  <a:lnTo>
                    <a:pt x="553" y="232"/>
                  </a:lnTo>
                  <a:lnTo>
                    <a:pt x="572" y="236"/>
                  </a:lnTo>
                  <a:lnTo>
                    <a:pt x="590" y="244"/>
                  </a:lnTo>
                  <a:lnTo>
                    <a:pt x="572" y="240"/>
                  </a:lnTo>
                  <a:lnTo>
                    <a:pt x="551" y="238"/>
                  </a:lnTo>
                  <a:lnTo>
                    <a:pt x="532" y="240"/>
                  </a:lnTo>
                  <a:lnTo>
                    <a:pt x="517" y="248"/>
                  </a:lnTo>
                  <a:lnTo>
                    <a:pt x="511" y="253"/>
                  </a:lnTo>
                  <a:lnTo>
                    <a:pt x="505" y="257"/>
                  </a:lnTo>
                  <a:lnTo>
                    <a:pt x="497" y="263"/>
                  </a:lnTo>
                  <a:lnTo>
                    <a:pt x="490" y="267"/>
                  </a:lnTo>
                  <a:lnTo>
                    <a:pt x="472" y="271"/>
                  </a:lnTo>
                  <a:lnTo>
                    <a:pt x="451" y="273"/>
                  </a:lnTo>
                  <a:lnTo>
                    <a:pt x="478" y="290"/>
                  </a:lnTo>
                  <a:lnTo>
                    <a:pt x="505" y="307"/>
                  </a:lnTo>
                  <a:lnTo>
                    <a:pt x="536" y="321"/>
                  </a:lnTo>
                  <a:lnTo>
                    <a:pt x="528" y="321"/>
                  </a:lnTo>
                  <a:lnTo>
                    <a:pt x="522" y="319"/>
                  </a:lnTo>
                  <a:lnTo>
                    <a:pt x="517" y="317"/>
                  </a:lnTo>
                  <a:lnTo>
                    <a:pt x="511" y="315"/>
                  </a:lnTo>
                  <a:lnTo>
                    <a:pt x="488" y="303"/>
                  </a:lnTo>
                  <a:lnTo>
                    <a:pt x="465" y="290"/>
                  </a:lnTo>
                  <a:lnTo>
                    <a:pt x="459" y="288"/>
                  </a:lnTo>
                  <a:lnTo>
                    <a:pt x="453" y="284"/>
                  </a:lnTo>
                  <a:lnTo>
                    <a:pt x="447" y="282"/>
                  </a:lnTo>
                  <a:lnTo>
                    <a:pt x="442" y="280"/>
                  </a:lnTo>
                  <a:lnTo>
                    <a:pt x="432" y="282"/>
                  </a:lnTo>
                  <a:lnTo>
                    <a:pt x="424" y="284"/>
                  </a:lnTo>
                  <a:lnTo>
                    <a:pt x="415" y="286"/>
                  </a:lnTo>
                  <a:lnTo>
                    <a:pt x="403" y="288"/>
                  </a:lnTo>
                  <a:lnTo>
                    <a:pt x="390" y="290"/>
                  </a:lnTo>
                  <a:lnTo>
                    <a:pt x="386" y="292"/>
                  </a:lnTo>
                  <a:lnTo>
                    <a:pt x="382" y="294"/>
                  </a:lnTo>
                  <a:lnTo>
                    <a:pt x="378" y="299"/>
                  </a:lnTo>
                  <a:lnTo>
                    <a:pt x="376" y="303"/>
                  </a:lnTo>
                  <a:lnTo>
                    <a:pt x="375" y="307"/>
                  </a:lnTo>
                  <a:lnTo>
                    <a:pt x="375" y="313"/>
                  </a:lnTo>
                  <a:lnTo>
                    <a:pt x="378" y="319"/>
                  </a:lnTo>
                  <a:lnTo>
                    <a:pt x="382" y="322"/>
                  </a:lnTo>
                  <a:lnTo>
                    <a:pt x="386" y="328"/>
                  </a:lnTo>
                  <a:lnTo>
                    <a:pt x="390" y="330"/>
                  </a:lnTo>
                  <a:lnTo>
                    <a:pt x="396" y="334"/>
                  </a:lnTo>
                  <a:lnTo>
                    <a:pt x="399" y="338"/>
                  </a:lnTo>
                  <a:lnTo>
                    <a:pt x="401" y="340"/>
                  </a:lnTo>
                  <a:lnTo>
                    <a:pt x="405" y="340"/>
                  </a:lnTo>
                  <a:lnTo>
                    <a:pt x="405" y="340"/>
                  </a:lnTo>
                  <a:lnTo>
                    <a:pt x="405" y="342"/>
                  </a:lnTo>
                  <a:lnTo>
                    <a:pt x="407" y="344"/>
                  </a:lnTo>
                  <a:lnTo>
                    <a:pt x="430" y="353"/>
                  </a:lnTo>
                  <a:lnTo>
                    <a:pt x="453" y="363"/>
                  </a:lnTo>
                  <a:lnTo>
                    <a:pt x="463" y="369"/>
                  </a:lnTo>
                  <a:lnTo>
                    <a:pt x="474" y="376"/>
                  </a:lnTo>
                  <a:lnTo>
                    <a:pt x="482" y="384"/>
                  </a:lnTo>
                  <a:lnTo>
                    <a:pt x="486" y="397"/>
                  </a:lnTo>
                  <a:lnTo>
                    <a:pt x="482" y="394"/>
                  </a:lnTo>
                  <a:lnTo>
                    <a:pt x="480" y="388"/>
                  </a:lnTo>
                  <a:lnTo>
                    <a:pt x="476" y="386"/>
                  </a:lnTo>
                  <a:lnTo>
                    <a:pt x="461" y="374"/>
                  </a:lnTo>
                  <a:lnTo>
                    <a:pt x="442" y="365"/>
                  </a:lnTo>
                  <a:lnTo>
                    <a:pt x="423" y="359"/>
                  </a:lnTo>
                  <a:lnTo>
                    <a:pt x="426" y="363"/>
                  </a:lnTo>
                  <a:lnTo>
                    <a:pt x="428" y="369"/>
                  </a:lnTo>
                  <a:lnTo>
                    <a:pt x="432" y="374"/>
                  </a:lnTo>
                  <a:lnTo>
                    <a:pt x="434" y="380"/>
                  </a:lnTo>
                  <a:lnTo>
                    <a:pt x="438" y="386"/>
                  </a:lnTo>
                  <a:lnTo>
                    <a:pt x="440" y="392"/>
                  </a:lnTo>
                  <a:lnTo>
                    <a:pt x="444" y="395"/>
                  </a:lnTo>
                  <a:lnTo>
                    <a:pt x="447" y="399"/>
                  </a:lnTo>
                  <a:lnTo>
                    <a:pt x="449" y="401"/>
                  </a:lnTo>
                  <a:lnTo>
                    <a:pt x="453" y="403"/>
                  </a:lnTo>
                  <a:lnTo>
                    <a:pt x="455" y="405"/>
                  </a:lnTo>
                  <a:lnTo>
                    <a:pt x="447" y="403"/>
                  </a:lnTo>
                  <a:lnTo>
                    <a:pt x="440" y="397"/>
                  </a:lnTo>
                  <a:lnTo>
                    <a:pt x="436" y="394"/>
                  </a:lnTo>
                  <a:lnTo>
                    <a:pt x="430" y="386"/>
                  </a:lnTo>
                  <a:lnTo>
                    <a:pt x="426" y="380"/>
                  </a:lnTo>
                  <a:lnTo>
                    <a:pt x="419" y="367"/>
                  </a:lnTo>
                  <a:lnTo>
                    <a:pt x="407" y="355"/>
                  </a:lnTo>
                  <a:lnTo>
                    <a:pt x="394" y="347"/>
                  </a:lnTo>
                  <a:lnTo>
                    <a:pt x="392" y="347"/>
                  </a:lnTo>
                  <a:lnTo>
                    <a:pt x="388" y="347"/>
                  </a:lnTo>
                  <a:lnTo>
                    <a:pt x="386" y="347"/>
                  </a:lnTo>
                  <a:lnTo>
                    <a:pt x="388" y="357"/>
                  </a:lnTo>
                  <a:lnTo>
                    <a:pt x="390" y="367"/>
                  </a:lnTo>
                  <a:lnTo>
                    <a:pt x="390" y="378"/>
                  </a:lnTo>
                  <a:lnTo>
                    <a:pt x="388" y="390"/>
                  </a:lnTo>
                  <a:lnTo>
                    <a:pt x="386" y="399"/>
                  </a:lnTo>
                  <a:lnTo>
                    <a:pt x="384" y="436"/>
                  </a:lnTo>
                  <a:lnTo>
                    <a:pt x="382" y="474"/>
                  </a:lnTo>
                  <a:lnTo>
                    <a:pt x="380" y="470"/>
                  </a:lnTo>
                  <a:lnTo>
                    <a:pt x="380" y="465"/>
                  </a:lnTo>
                  <a:lnTo>
                    <a:pt x="380" y="459"/>
                  </a:lnTo>
                  <a:lnTo>
                    <a:pt x="376" y="434"/>
                  </a:lnTo>
                  <a:lnTo>
                    <a:pt x="376" y="407"/>
                  </a:lnTo>
                  <a:lnTo>
                    <a:pt x="380" y="390"/>
                  </a:lnTo>
                  <a:lnTo>
                    <a:pt x="380" y="372"/>
                  </a:lnTo>
                  <a:lnTo>
                    <a:pt x="378" y="363"/>
                  </a:lnTo>
                  <a:lnTo>
                    <a:pt x="376" y="351"/>
                  </a:lnTo>
                  <a:lnTo>
                    <a:pt x="373" y="344"/>
                  </a:lnTo>
                  <a:lnTo>
                    <a:pt x="359" y="338"/>
                  </a:lnTo>
                  <a:lnTo>
                    <a:pt x="348" y="338"/>
                  </a:lnTo>
                  <a:lnTo>
                    <a:pt x="334" y="344"/>
                  </a:lnTo>
                  <a:lnTo>
                    <a:pt x="325" y="349"/>
                  </a:lnTo>
                  <a:lnTo>
                    <a:pt x="309" y="367"/>
                  </a:lnTo>
                  <a:lnTo>
                    <a:pt x="296" y="386"/>
                  </a:lnTo>
                  <a:lnTo>
                    <a:pt x="288" y="409"/>
                  </a:lnTo>
                  <a:lnTo>
                    <a:pt x="278" y="430"/>
                  </a:lnTo>
                  <a:lnTo>
                    <a:pt x="263" y="457"/>
                  </a:lnTo>
                  <a:lnTo>
                    <a:pt x="244" y="478"/>
                  </a:lnTo>
                  <a:lnTo>
                    <a:pt x="221" y="497"/>
                  </a:lnTo>
                  <a:lnTo>
                    <a:pt x="211" y="503"/>
                  </a:lnTo>
                  <a:lnTo>
                    <a:pt x="204" y="509"/>
                  </a:lnTo>
                  <a:lnTo>
                    <a:pt x="194" y="516"/>
                  </a:lnTo>
                  <a:lnTo>
                    <a:pt x="184" y="522"/>
                  </a:lnTo>
                  <a:lnTo>
                    <a:pt x="179" y="530"/>
                  </a:lnTo>
                  <a:lnTo>
                    <a:pt x="173" y="536"/>
                  </a:lnTo>
                  <a:lnTo>
                    <a:pt x="167" y="543"/>
                  </a:lnTo>
                  <a:lnTo>
                    <a:pt x="154" y="559"/>
                  </a:lnTo>
                  <a:lnTo>
                    <a:pt x="142" y="578"/>
                  </a:lnTo>
                  <a:lnTo>
                    <a:pt x="134" y="599"/>
                  </a:lnTo>
                  <a:lnTo>
                    <a:pt x="131" y="622"/>
                  </a:lnTo>
                  <a:lnTo>
                    <a:pt x="133" y="643"/>
                  </a:lnTo>
                  <a:lnTo>
                    <a:pt x="142" y="660"/>
                  </a:lnTo>
                  <a:lnTo>
                    <a:pt x="154" y="674"/>
                  </a:lnTo>
                  <a:lnTo>
                    <a:pt x="177" y="691"/>
                  </a:lnTo>
                  <a:lnTo>
                    <a:pt x="204" y="701"/>
                  </a:lnTo>
                  <a:lnTo>
                    <a:pt x="232" y="708"/>
                  </a:lnTo>
                  <a:lnTo>
                    <a:pt x="250" y="710"/>
                  </a:lnTo>
                  <a:lnTo>
                    <a:pt x="269" y="710"/>
                  </a:lnTo>
                  <a:lnTo>
                    <a:pt x="307" y="712"/>
                  </a:lnTo>
                  <a:lnTo>
                    <a:pt x="344" y="712"/>
                  </a:lnTo>
                  <a:lnTo>
                    <a:pt x="380" y="712"/>
                  </a:lnTo>
                  <a:lnTo>
                    <a:pt x="415" y="710"/>
                  </a:lnTo>
                  <a:lnTo>
                    <a:pt x="447" y="704"/>
                  </a:lnTo>
                  <a:lnTo>
                    <a:pt x="465" y="706"/>
                  </a:lnTo>
                  <a:lnTo>
                    <a:pt x="480" y="712"/>
                  </a:lnTo>
                  <a:lnTo>
                    <a:pt x="503" y="724"/>
                  </a:lnTo>
                  <a:lnTo>
                    <a:pt x="520" y="743"/>
                  </a:lnTo>
                  <a:lnTo>
                    <a:pt x="536" y="764"/>
                  </a:lnTo>
                  <a:lnTo>
                    <a:pt x="547" y="787"/>
                  </a:lnTo>
                  <a:lnTo>
                    <a:pt x="547" y="791"/>
                  </a:lnTo>
                  <a:lnTo>
                    <a:pt x="549" y="795"/>
                  </a:lnTo>
                  <a:lnTo>
                    <a:pt x="551" y="799"/>
                  </a:lnTo>
                  <a:lnTo>
                    <a:pt x="553" y="804"/>
                  </a:lnTo>
                  <a:lnTo>
                    <a:pt x="553" y="808"/>
                  </a:lnTo>
                  <a:lnTo>
                    <a:pt x="559" y="816"/>
                  </a:lnTo>
                  <a:lnTo>
                    <a:pt x="565" y="820"/>
                  </a:lnTo>
                  <a:lnTo>
                    <a:pt x="570" y="825"/>
                  </a:lnTo>
                  <a:lnTo>
                    <a:pt x="578" y="829"/>
                  </a:lnTo>
                  <a:lnTo>
                    <a:pt x="588" y="833"/>
                  </a:lnTo>
                  <a:lnTo>
                    <a:pt x="597" y="835"/>
                  </a:lnTo>
                  <a:lnTo>
                    <a:pt x="603" y="833"/>
                  </a:lnTo>
                  <a:lnTo>
                    <a:pt x="611" y="831"/>
                  </a:lnTo>
                  <a:lnTo>
                    <a:pt x="617" y="827"/>
                  </a:lnTo>
                  <a:lnTo>
                    <a:pt x="622" y="824"/>
                  </a:lnTo>
                  <a:lnTo>
                    <a:pt x="634" y="818"/>
                  </a:lnTo>
                  <a:lnTo>
                    <a:pt x="643" y="810"/>
                  </a:lnTo>
                  <a:lnTo>
                    <a:pt x="645" y="810"/>
                  </a:lnTo>
                  <a:lnTo>
                    <a:pt x="647" y="808"/>
                  </a:lnTo>
                  <a:lnTo>
                    <a:pt x="651" y="806"/>
                  </a:lnTo>
                  <a:lnTo>
                    <a:pt x="655" y="804"/>
                  </a:lnTo>
                  <a:lnTo>
                    <a:pt x="663" y="800"/>
                  </a:lnTo>
                  <a:lnTo>
                    <a:pt x="672" y="797"/>
                  </a:lnTo>
                  <a:lnTo>
                    <a:pt x="682" y="795"/>
                  </a:lnTo>
                  <a:lnTo>
                    <a:pt x="703" y="791"/>
                  </a:lnTo>
                  <a:lnTo>
                    <a:pt x="724" y="789"/>
                  </a:lnTo>
                  <a:lnTo>
                    <a:pt x="730" y="785"/>
                  </a:lnTo>
                  <a:lnTo>
                    <a:pt x="736" y="781"/>
                  </a:lnTo>
                  <a:lnTo>
                    <a:pt x="741" y="776"/>
                  </a:lnTo>
                  <a:lnTo>
                    <a:pt x="745" y="770"/>
                  </a:lnTo>
                  <a:lnTo>
                    <a:pt x="749" y="762"/>
                  </a:lnTo>
                  <a:lnTo>
                    <a:pt x="784" y="720"/>
                  </a:lnTo>
                  <a:lnTo>
                    <a:pt x="814" y="678"/>
                  </a:lnTo>
                  <a:lnTo>
                    <a:pt x="816" y="676"/>
                  </a:lnTo>
                  <a:lnTo>
                    <a:pt x="816" y="674"/>
                  </a:lnTo>
                  <a:lnTo>
                    <a:pt x="818" y="670"/>
                  </a:lnTo>
                  <a:lnTo>
                    <a:pt x="822" y="668"/>
                  </a:lnTo>
                  <a:lnTo>
                    <a:pt x="824" y="664"/>
                  </a:lnTo>
                  <a:lnTo>
                    <a:pt x="828" y="658"/>
                  </a:lnTo>
                  <a:lnTo>
                    <a:pt x="830" y="651"/>
                  </a:lnTo>
                  <a:lnTo>
                    <a:pt x="832" y="641"/>
                  </a:lnTo>
                  <a:lnTo>
                    <a:pt x="837" y="618"/>
                  </a:lnTo>
                  <a:lnTo>
                    <a:pt x="847" y="599"/>
                  </a:lnTo>
                  <a:lnTo>
                    <a:pt x="857" y="582"/>
                  </a:lnTo>
                  <a:lnTo>
                    <a:pt x="887" y="524"/>
                  </a:lnTo>
                  <a:lnTo>
                    <a:pt x="887" y="522"/>
                  </a:lnTo>
                  <a:lnTo>
                    <a:pt x="889" y="518"/>
                  </a:lnTo>
                  <a:lnTo>
                    <a:pt x="891" y="514"/>
                  </a:lnTo>
                  <a:lnTo>
                    <a:pt x="893" y="511"/>
                  </a:lnTo>
                  <a:lnTo>
                    <a:pt x="895" y="509"/>
                  </a:lnTo>
                  <a:lnTo>
                    <a:pt x="897" y="507"/>
                  </a:lnTo>
                  <a:lnTo>
                    <a:pt x="901" y="507"/>
                  </a:lnTo>
                  <a:lnTo>
                    <a:pt x="905" y="509"/>
                  </a:lnTo>
                  <a:lnTo>
                    <a:pt x="907" y="513"/>
                  </a:lnTo>
                  <a:lnTo>
                    <a:pt x="905" y="514"/>
                  </a:lnTo>
                  <a:lnTo>
                    <a:pt x="903" y="516"/>
                  </a:lnTo>
                  <a:lnTo>
                    <a:pt x="903" y="520"/>
                  </a:lnTo>
                  <a:lnTo>
                    <a:pt x="878" y="566"/>
                  </a:lnTo>
                  <a:lnTo>
                    <a:pt x="853" y="610"/>
                  </a:lnTo>
                  <a:lnTo>
                    <a:pt x="845" y="628"/>
                  </a:lnTo>
                  <a:lnTo>
                    <a:pt x="841" y="649"/>
                  </a:lnTo>
                  <a:lnTo>
                    <a:pt x="839" y="657"/>
                  </a:lnTo>
                  <a:lnTo>
                    <a:pt x="859" y="651"/>
                  </a:lnTo>
                  <a:lnTo>
                    <a:pt x="874" y="643"/>
                  </a:lnTo>
                  <a:lnTo>
                    <a:pt x="880" y="639"/>
                  </a:lnTo>
                  <a:lnTo>
                    <a:pt x="885" y="633"/>
                  </a:lnTo>
                  <a:lnTo>
                    <a:pt x="889" y="626"/>
                  </a:lnTo>
                  <a:lnTo>
                    <a:pt x="895" y="622"/>
                  </a:lnTo>
                  <a:lnTo>
                    <a:pt x="914" y="614"/>
                  </a:lnTo>
                  <a:lnTo>
                    <a:pt x="935" y="612"/>
                  </a:lnTo>
                  <a:lnTo>
                    <a:pt x="956" y="616"/>
                  </a:lnTo>
                  <a:lnTo>
                    <a:pt x="978" y="622"/>
                  </a:lnTo>
                  <a:lnTo>
                    <a:pt x="1012" y="635"/>
                  </a:lnTo>
                  <a:lnTo>
                    <a:pt x="1043" y="655"/>
                  </a:lnTo>
                  <a:lnTo>
                    <a:pt x="1068" y="681"/>
                  </a:lnTo>
                  <a:lnTo>
                    <a:pt x="1089" y="708"/>
                  </a:lnTo>
                  <a:lnTo>
                    <a:pt x="1131" y="766"/>
                  </a:lnTo>
                  <a:lnTo>
                    <a:pt x="1131" y="768"/>
                  </a:lnTo>
                  <a:lnTo>
                    <a:pt x="1129" y="772"/>
                  </a:lnTo>
                  <a:lnTo>
                    <a:pt x="1127" y="772"/>
                  </a:lnTo>
                  <a:lnTo>
                    <a:pt x="1124" y="772"/>
                  </a:lnTo>
                  <a:lnTo>
                    <a:pt x="1122" y="770"/>
                  </a:lnTo>
                  <a:lnTo>
                    <a:pt x="1120" y="766"/>
                  </a:lnTo>
                  <a:lnTo>
                    <a:pt x="1118" y="764"/>
                  </a:lnTo>
                  <a:lnTo>
                    <a:pt x="1091" y="731"/>
                  </a:lnTo>
                  <a:lnTo>
                    <a:pt x="1076" y="708"/>
                  </a:lnTo>
                  <a:lnTo>
                    <a:pt x="1060" y="687"/>
                  </a:lnTo>
                  <a:lnTo>
                    <a:pt x="1051" y="678"/>
                  </a:lnTo>
                  <a:lnTo>
                    <a:pt x="1041" y="668"/>
                  </a:lnTo>
                  <a:lnTo>
                    <a:pt x="1029" y="660"/>
                  </a:lnTo>
                  <a:lnTo>
                    <a:pt x="993" y="641"/>
                  </a:lnTo>
                  <a:lnTo>
                    <a:pt x="974" y="632"/>
                  </a:lnTo>
                  <a:lnTo>
                    <a:pt x="953" y="626"/>
                  </a:lnTo>
                  <a:lnTo>
                    <a:pt x="935" y="624"/>
                  </a:lnTo>
                  <a:lnTo>
                    <a:pt x="918" y="624"/>
                  </a:lnTo>
                  <a:lnTo>
                    <a:pt x="905" y="630"/>
                  </a:lnTo>
                  <a:lnTo>
                    <a:pt x="899" y="635"/>
                  </a:lnTo>
                  <a:lnTo>
                    <a:pt x="893" y="641"/>
                  </a:lnTo>
                  <a:lnTo>
                    <a:pt x="889" y="645"/>
                  </a:lnTo>
                  <a:lnTo>
                    <a:pt x="883" y="651"/>
                  </a:lnTo>
                  <a:lnTo>
                    <a:pt x="868" y="658"/>
                  </a:lnTo>
                  <a:lnTo>
                    <a:pt x="853" y="664"/>
                  </a:lnTo>
                  <a:lnTo>
                    <a:pt x="837" y="670"/>
                  </a:lnTo>
                  <a:lnTo>
                    <a:pt x="826" y="680"/>
                  </a:lnTo>
                  <a:lnTo>
                    <a:pt x="816" y="691"/>
                  </a:lnTo>
                  <a:lnTo>
                    <a:pt x="807" y="704"/>
                  </a:lnTo>
                  <a:lnTo>
                    <a:pt x="822" y="699"/>
                  </a:lnTo>
                  <a:lnTo>
                    <a:pt x="839" y="699"/>
                  </a:lnTo>
                  <a:lnTo>
                    <a:pt x="847" y="703"/>
                  </a:lnTo>
                  <a:lnTo>
                    <a:pt x="853" y="704"/>
                  </a:lnTo>
                  <a:lnTo>
                    <a:pt x="872" y="703"/>
                  </a:lnTo>
                  <a:lnTo>
                    <a:pt x="887" y="699"/>
                  </a:lnTo>
                  <a:lnTo>
                    <a:pt x="895" y="697"/>
                  </a:lnTo>
                  <a:lnTo>
                    <a:pt x="901" y="693"/>
                  </a:lnTo>
                  <a:lnTo>
                    <a:pt x="905" y="691"/>
                  </a:lnTo>
                  <a:lnTo>
                    <a:pt x="907" y="687"/>
                  </a:lnTo>
                  <a:lnTo>
                    <a:pt x="910" y="685"/>
                  </a:lnTo>
                  <a:lnTo>
                    <a:pt x="912" y="683"/>
                  </a:lnTo>
                  <a:lnTo>
                    <a:pt x="916" y="685"/>
                  </a:lnTo>
                  <a:lnTo>
                    <a:pt x="918" y="687"/>
                  </a:lnTo>
                  <a:lnTo>
                    <a:pt x="918" y="689"/>
                  </a:lnTo>
                  <a:lnTo>
                    <a:pt x="916" y="693"/>
                  </a:lnTo>
                  <a:lnTo>
                    <a:pt x="914" y="697"/>
                  </a:lnTo>
                  <a:lnTo>
                    <a:pt x="910" y="699"/>
                  </a:lnTo>
                  <a:lnTo>
                    <a:pt x="907" y="703"/>
                  </a:lnTo>
                  <a:lnTo>
                    <a:pt x="899" y="706"/>
                  </a:lnTo>
                  <a:lnTo>
                    <a:pt x="891" y="708"/>
                  </a:lnTo>
                  <a:lnTo>
                    <a:pt x="874" y="714"/>
                  </a:lnTo>
                  <a:lnTo>
                    <a:pt x="853" y="716"/>
                  </a:lnTo>
                  <a:lnTo>
                    <a:pt x="847" y="714"/>
                  </a:lnTo>
                  <a:lnTo>
                    <a:pt x="841" y="712"/>
                  </a:lnTo>
                  <a:lnTo>
                    <a:pt x="835" y="710"/>
                  </a:lnTo>
                  <a:lnTo>
                    <a:pt x="832" y="708"/>
                  </a:lnTo>
                  <a:lnTo>
                    <a:pt x="830" y="708"/>
                  </a:lnTo>
                  <a:lnTo>
                    <a:pt x="828" y="708"/>
                  </a:lnTo>
                  <a:lnTo>
                    <a:pt x="824" y="708"/>
                  </a:lnTo>
                  <a:lnTo>
                    <a:pt x="820" y="710"/>
                  </a:lnTo>
                  <a:lnTo>
                    <a:pt x="816" y="712"/>
                  </a:lnTo>
                  <a:lnTo>
                    <a:pt x="810" y="714"/>
                  </a:lnTo>
                  <a:lnTo>
                    <a:pt x="805" y="720"/>
                  </a:lnTo>
                  <a:lnTo>
                    <a:pt x="799" y="724"/>
                  </a:lnTo>
                  <a:lnTo>
                    <a:pt x="795" y="729"/>
                  </a:lnTo>
                  <a:lnTo>
                    <a:pt x="789" y="733"/>
                  </a:lnTo>
                  <a:lnTo>
                    <a:pt x="782" y="741"/>
                  </a:lnTo>
                  <a:lnTo>
                    <a:pt x="774" y="751"/>
                  </a:lnTo>
                  <a:lnTo>
                    <a:pt x="766" y="760"/>
                  </a:lnTo>
                  <a:lnTo>
                    <a:pt x="759" y="768"/>
                  </a:lnTo>
                  <a:lnTo>
                    <a:pt x="751" y="777"/>
                  </a:lnTo>
                  <a:lnTo>
                    <a:pt x="745" y="787"/>
                  </a:lnTo>
                  <a:lnTo>
                    <a:pt x="753" y="787"/>
                  </a:lnTo>
                  <a:lnTo>
                    <a:pt x="759" y="785"/>
                  </a:lnTo>
                  <a:lnTo>
                    <a:pt x="762" y="783"/>
                  </a:lnTo>
                  <a:lnTo>
                    <a:pt x="768" y="779"/>
                  </a:lnTo>
                  <a:lnTo>
                    <a:pt x="774" y="777"/>
                  </a:lnTo>
                  <a:lnTo>
                    <a:pt x="778" y="776"/>
                  </a:lnTo>
                  <a:lnTo>
                    <a:pt x="782" y="774"/>
                  </a:lnTo>
                  <a:lnTo>
                    <a:pt x="784" y="772"/>
                  </a:lnTo>
                  <a:lnTo>
                    <a:pt x="791" y="770"/>
                  </a:lnTo>
                  <a:lnTo>
                    <a:pt x="797" y="768"/>
                  </a:lnTo>
                  <a:lnTo>
                    <a:pt x="805" y="768"/>
                  </a:lnTo>
                  <a:lnTo>
                    <a:pt x="822" y="760"/>
                  </a:lnTo>
                  <a:lnTo>
                    <a:pt x="837" y="751"/>
                  </a:lnTo>
                  <a:lnTo>
                    <a:pt x="841" y="749"/>
                  </a:lnTo>
                  <a:lnTo>
                    <a:pt x="847" y="747"/>
                  </a:lnTo>
                  <a:lnTo>
                    <a:pt x="853" y="747"/>
                  </a:lnTo>
                  <a:lnTo>
                    <a:pt x="857" y="747"/>
                  </a:lnTo>
                  <a:lnTo>
                    <a:pt x="859" y="749"/>
                  </a:lnTo>
                  <a:lnTo>
                    <a:pt x="860" y="751"/>
                  </a:lnTo>
                  <a:lnTo>
                    <a:pt x="860" y="752"/>
                  </a:lnTo>
                  <a:lnTo>
                    <a:pt x="859" y="756"/>
                  </a:lnTo>
                  <a:lnTo>
                    <a:pt x="857" y="756"/>
                  </a:lnTo>
                  <a:lnTo>
                    <a:pt x="853" y="758"/>
                  </a:lnTo>
                  <a:lnTo>
                    <a:pt x="849" y="758"/>
                  </a:lnTo>
                  <a:lnTo>
                    <a:pt x="843" y="760"/>
                  </a:lnTo>
                  <a:lnTo>
                    <a:pt x="835" y="764"/>
                  </a:lnTo>
                  <a:lnTo>
                    <a:pt x="830" y="770"/>
                  </a:lnTo>
                  <a:lnTo>
                    <a:pt x="822" y="774"/>
                  </a:lnTo>
                  <a:lnTo>
                    <a:pt x="814" y="776"/>
                  </a:lnTo>
                  <a:lnTo>
                    <a:pt x="805" y="777"/>
                  </a:lnTo>
                  <a:lnTo>
                    <a:pt x="797" y="781"/>
                  </a:lnTo>
                  <a:lnTo>
                    <a:pt x="797" y="783"/>
                  </a:lnTo>
                  <a:lnTo>
                    <a:pt x="799" y="789"/>
                  </a:lnTo>
                  <a:lnTo>
                    <a:pt x="799" y="793"/>
                  </a:lnTo>
                  <a:lnTo>
                    <a:pt x="801" y="797"/>
                  </a:lnTo>
                  <a:lnTo>
                    <a:pt x="805" y="800"/>
                  </a:lnTo>
                  <a:lnTo>
                    <a:pt x="809" y="804"/>
                  </a:lnTo>
                  <a:lnTo>
                    <a:pt x="814" y="808"/>
                  </a:lnTo>
                  <a:lnTo>
                    <a:pt x="818" y="810"/>
                  </a:lnTo>
                  <a:lnTo>
                    <a:pt x="824" y="812"/>
                  </a:lnTo>
                  <a:lnTo>
                    <a:pt x="830" y="814"/>
                  </a:lnTo>
                  <a:lnTo>
                    <a:pt x="834" y="814"/>
                  </a:lnTo>
                  <a:lnTo>
                    <a:pt x="835" y="812"/>
                  </a:lnTo>
                  <a:lnTo>
                    <a:pt x="837" y="810"/>
                  </a:lnTo>
                  <a:lnTo>
                    <a:pt x="839" y="808"/>
                  </a:lnTo>
                  <a:lnTo>
                    <a:pt x="841" y="806"/>
                  </a:lnTo>
                  <a:lnTo>
                    <a:pt x="845" y="802"/>
                  </a:lnTo>
                  <a:lnTo>
                    <a:pt x="851" y="799"/>
                  </a:lnTo>
                  <a:lnTo>
                    <a:pt x="857" y="797"/>
                  </a:lnTo>
                  <a:lnTo>
                    <a:pt x="862" y="797"/>
                  </a:lnTo>
                  <a:lnTo>
                    <a:pt x="868" y="799"/>
                  </a:lnTo>
                  <a:lnTo>
                    <a:pt x="872" y="800"/>
                  </a:lnTo>
                  <a:lnTo>
                    <a:pt x="876" y="802"/>
                  </a:lnTo>
                  <a:lnTo>
                    <a:pt x="880" y="806"/>
                  </a:lnTo>
                  <a:lnTo>
                    <a:pt x="882" y="808"/>
                  </a:lnTo>
                  <a:lnTo>
                    <a:pt x="882" y="812"/>
                  </a:lnTo>
                  <a:lnTo>
                    <a:pt x="880" y="814"/>
                  </a:lnTo>
                  <a:lnTo>
                    <a:pt x="876" y="816"/>
                  </a:lnTo>
                  <a:lnTo>
                    <a:pt x="872" y="814"/>
                  </a:lnTo>
                  <a:lnTo>
                    <a:pt x="870" y="812"/>
                  </a:lnTo>
                  <a:lnTo>
                    <a:pt x="866" y="810"/>
                  </a:lnTo>
                  <a:lnTo>
                    <a:pt x="860" y="808"/>
                  </a:lnTo>
                  <a:lnTo>
                    <a:pt x="857" y="808"/>
                  </a:lnTo>
                  <a:lnTo>
                    <a:pt x="853" y="810"/>
                  </a:lnTo>
                  <a:lnTo>
                    <a:pt x="851" y="812"/>
                  </a:lnTo>
                  <a:lnTo>
                    <a:pt x="847" y="816"/>
                  </a:lnTo>
                  <a:lnTo>
                    <a:pt x="845" y="820"/>
                  </a:lnTo>
                  <a:lnTo>
                    <a:pt x="841" y="822"/>
                  </a:lnTo>
                  <a:lnTo>
                    <a:pt x="835" y="824"/>
                  </a:lnTo>
                  <a:lnTo>
                    <a:pt x="830" y="824"/>
                  </a:lnTo>
                  <a:lnTo>
                    <a:pt x="824" y="824"/>
                  </a:lnTo>
                  <a:lnTo>
                    <a:pt x="818" y="820"/>
                  </a:lnTo>
                  <a:lnTo>
                    <a:pt x="812" y="818"/>
                  </a:lnTo>
                  <a:lnTo>
                    <a:pt x="805" y="814"/>
                  </a:lnTo>
                  <a:lnTo>
                    <a:pt x="799" y="810"/>
                  </a:lnTo>
                  <a:lnTo>
                    <a:pt x="793" y="806"/>
                  </a:lnTo>
                  <a:lnTo>
                    <a:pt x="791" y="800"/>
                  </a:lnTo>
                  <a:lnTo>
                    <a:pt x="789" y="799"/>
                  </a:lnTo>
                  <a:lnTo>
                    <a:pt x="789" y="795"/>
                  </a:lnTo>
                  <a:lnTo>
                    <a:pt x="789" y="791"/>
                  </a:lnTo>
                  <a:lnTo>
                    <a:pt x="787" y="787"/>
                  </a:lnTo>
                  <a:lnTo>
                    <a:pt x="786" y="785"/>
                  </a:lnTo>
                  <a:lnTo>
                    <a:pt x="784" y="785"/>
                  </a:lnTo>
                  <a:lnTo>
                    <a:pt x="780" y="787"/>
                  </a:lnTo>
                  <a:lnTo>
                    <a:pt x="778" y="789"/>
                  </a:lnTo>
                  <a:lnTo>
                    <a:pt x="776" y="791"/>
                  </a:lnTo>
                  <a:lnTo>
                    <a:pt x="772" y="791"/>
                  </a:lnTo>
                  <a:lnTo>
                    <a:pt x="761" y="797"/>
                  </a:lnTo>
                  <a:lnTo>
                    <a:pt x="747" y="799"/>
                  </a:lnTo>
                  <a:lnTo>
                    <a:pt x="732" y="799"/>
                  </a:lnTo>
                  <a:lnTo>
                    <a:pt x="738" y="804"/>
                  </a:lnTo>
                  <a:lnTo>
                    <a:pt x="745" y="808"/>
                  </a:lnTo>
                  <a:lnTo>
                    <a:pt x="751" y="814"/>
                  </a:lnTo>
                  <a:lnTo>
                    <a:pt x="757" y="820"/>
                  </a:lnTo>
                  <a:lnTo>
                    <a:pt x="761" y="827"/>
                  </a:lnTo>
                  <a:lnTo>
                    <a:pt x="762" y="835"/>
                  </a:lnTo>
                  <a:lnTo>
                    <a:pt x="766" y="843"/>
                  </a:lnTo>
                  <a:lnTo>
                    <a:pt x="770" y="850"/>
                  </a:lnTo>
                  <a:lnTo>
                    <a:pt x="776" y="856"/>
                  </a:lnTo>
                  <a:lnTo>
                    <a:pt x="782" y="860"/>
                  </a:lnTo>
                  <a:lnTo>
                    <a:pt x="786" y="860"/>
                  </a:lnTo>
                  <a:lnTo>
                    <a:pt x="789" y="862"/>
                  </a:lnTo>
                  <a:lnTo>
                    <a:pt x="789" y="864"/>
                  </a:lnTo>
                  <a:lnTo>
                    <a:pt x="789" y="868"/>
                  </a:lnTo>
                  <a:lnTo>
                    <a:pt x="787" y="870"/>
                  </a:lnTo>
                  <a:lnTo>
                    <a:pt x="784" y="871"/>
                  </a:lnTo>
                  <a:lnTo>
                    <a:pt x="780" y="871"/>
                  </a:lnTo>
                  <a:lnTo>
                    <a:pt x="774" y="870"/>
                  </a:lnTo>
                  <a:lnTo>
                    <a:pt x="770" y="866"/>
                  </a:lnTo>
                  <a:lnTo>
                    <a:pt x="766" y="864"/>
                  </a:lnTo>
                  <a:lnTo>
                    <a:pt x="762" y="858"/>
                  </a:lnTo>
                  <a:lnTo>
                    <a:pt x="759" y="852"/>
                  </a:lnTo>
                  <a:lnTo>
                    <a:pt x="755" y="845"/>
                  </a:lnTo>
                  <a:lnTo>
                    <a:pt x="753" y="837"/>
                  </a:lnTo>
                  <a:lnTo>
                    <a:pt x="749" y="831"/>
                  </a:lnTo>
                  <a:lnTo>
                    <a:pt x="745" y="824"/>
                  </a:lnTo>
                  <a:lnTo>
                    <a:pt x="741" y="820"/>
                  </a:lnTo>
                  <a:lnTo>
                    <a:pt x="736" y="816"/>
                  </a:lnTo>
                  <a:lnTo>
                    <a:pt x="730" y="812"/>
                  </a:lnTo>
                  <a:lnTo>
                    <a:pt x="724" y="808"/>
                  </a:lnTo>
                  <a:lnTo>
                    <a:pt x="718" y="804"/>
                  </a:lnTo>
                  <a:lnTo>
                    <a:pt x="711" y="802"/>
                  </a:lnTo>
                  <a:lnTo>
                    <a:pt x="705" y="802"/>
                  </a:lnTo>
                  <a:lnTo>
                    <a:pt x="697" y="804"/>
                  </a:lnTo>
                  <a:lnTo>
                    <a:pt x="691" y="806"/>
                  </a:lnTo>
                  <a:lnTo>
                    <a:pt x="684" y="808"/>
                  </a:lnTo>
                  <a:lnTo>
                    <a:pt x="676" y="810"/>
                  </a:lnTo>
                  <a:lnTo>
                    <a:pt x="668" y="812"/>
                  </a:lnTo>
                  <a:lnTo>
                    <a:pt x="661" y="816"/>
                  </a:lnTo>
                  <a:lnTo>
                    <a:pt x="657" y="818"/>
                  </a:lnTo>
                  <a:lnTo>
                    <a:pt x="651" y="818"/>
                  </a:lnTo>
                  <a:lnTo>
                    <a:pt x="647" y="822"/>
                  </a:lnTo>
                  <a:lnTo>
                    <a:pt x="645" y="824"/>
                  </a:lnTo>
                  <a:lnTo>
                    <a:pt x="641" y="825"/>
                  </a:lnTo>
                  <a:lnTo>
                    <a:pt x="659" y="829"/>
                  </a:lnTo>
                  <a:lnTo>
                    <a:pt x="670" y="839"/>
                  </a:lnTo>
                  <a:lnTo>
                    <a:pt x="678" y="852"/>
                  </a:lnTo>
                  <a:lnTo>
                    <a:pt x="684" y="870"/>
                  </a:lnTo>
                  <a:lnTo>
                    <a:pt x="688" y="887"/>
                  </a:lnTo>
                  <a:lnTo>
                    <a:pt x="693" y="904"/>
                  </a:lnTo>
                  <a:lnTo>
                    <a:pt x="701" y="918"/>
                  </a:lnTo>
                  <a:lnTo>
                    <a:pt x="703" y="921"/>
                  </a:lnTo>
                  <a:lnTo>
                    <a:pt x="707" y="925"/>
                  </a:lnTo>
                  <a:lnTo>
                    <a:pt x="709" y="929"/>
                  </a:lnTo>
                  <a:lnTo>
                    <a:pt x="713" y="931"/>
                  </a:lnTo>
                  <a:lnTo>
                    <a:pt x="716" y="933"/>
                  </a:lnTo>
                  <a:lnTo>
                    <a:pt x="718" y="937"/>
                  </a:lnTo>
                  <a:lnTo>
                    <a:pt x="718" y="939"/>
                  </a:lnTo>
                  <a:lnTo>
                    <a:pt x="718" y="943"/>
                  </a:lnTo>
                  <a:lnTo>
                    <a:pt x="716" y="944"/>
                  </a:lnTo>
                  <a:lnTo>
                    <a:pt x="713" y="944"/>
                  </a:lnTo>
                  <a:lnTo>
                    <a:pt x="711" y="944"/>
                  </a:lnTo>
                  <a:lnTo>
                    <a:pt x="707" y="941"/>
                  </a:lnTo>
                  <a:lnTo>
                    <a:pt x="705" y="939"/>
                  </a:lnTo>
                  <a:lnTo>
                    <a:pt x="701" y="935"/>
                  </a:lnTo>
                  <a:lnTo>
                    <a:pt x="697" y="931"/>
                  </a:lnTo>
                  <a:lnTo>
                    <a:pt x="693" y="927"/>
                  </a:lnTo>
                  <a:lnTo>
                    <a:pt x="691" y="925"/>
                  </a:lnTo>
                  <a:lnTo>
                    <a:pt x="682" y="908"/>
                  </a:lnTo>
                  <a:lnTo>
                    <a:pt x="676" y="887"/>
                  </a:lnTo>
                  <a:lnTo>
                    <a:pt x="674" y="875"/>
                  </a:lnTo>
                  <a:lnTo>
                    <a:pt x="670" y="862"/>
                  </a:lnTo>
                  <a:lnTo>
                    <a:pt x="665" y="850"/>
                  </a:lnTo>
                  <a:lnTo>
                    <a:pt x="657" y="841"/>
                  </a:lnTo>
                  <a:lnTo>
                    <a:pt x="643" y="837"/>
                  </a:lnTo>
                  <a:lnTo>
                    <a:pt x="628" y="839"/>
                  </a:lnTo>
                  <a:lnTo>
                    <a:pt x="613" y="843"/>
                  </a:lnTo>
                  <a:lnTo>
                    <a:pt x="597" y="845"/>
                  </a:lnTo>
                  <a:lnTo>
                    <a:pt x="582" y="845"/>
                  </a:lnTo>
                  <a:lnTo>
                    <a:pt x="570" y="837"/>
                  </a:lnTo>
                  <a:lnTo>
                    <a:pt x="559" y="829"/>
                  </a:lnTo>
                  <a:lnTo>
                    <a:pt x="565" y="862"/>
                  </a:lnTo>
                  <a:lnTo>
                    <a:pt x="565" y="898"/>
                  </a:lnTo>
                  <a:lnTo>
                    <a:pt x="563" y="933"/>
                  </a:lnTo>
                  <a:lnTo>
                    <a:pt x="555" y="967"/>
                  </a:lnTo>
                  <a:lnTo>
                    <a:pt x="545" y="1000"/>
                  </a:lnTo>
                  <a:lnTo>
                    <a:pt x="544" y="1004"/>
                  </a:lnTo>
                  <a:lnTo>
                    <a:pt x="542" y="1008"/>
                  </a:lnTo>
                  <a:lnTo>
                    <a:pt x="540" y="1014"/>
                  </a:lnTo>
                  <a:lnTo>
                    <a:pt x="538" y="1017"/>
                  </a:lnTo>
                  <a:lnTo>
                    <a:pt x="536" y="1019"/>
                  </a:lnTo>
                  <a:lnTo>
                    <a:pt x="532" y="1019"/>
                  </a:lnTo>
                  <a:lnTo>
                    <a:pt x="530" y="1017"/>
                  </a:lnTo>
                  <a:lnTo>
                    <a:pt x="528" y="1014"/>
                  </a:lnTo>
                  <a:lnTo>
                    <a:pt x="528" y="1012"/>
                  </a:lnTo>
                  <a:lnTo>
                    <a:pt x="530" y="1008"/>
                  </a:lnTo>
                  <a:lnTo>
                    <a:pt x="532" y="1004"/>
                  </a:lnTo>
                  <a:lnTo>
                    <a:pt x="532" y="1000"/>
                  </a:lnTo>
                  <a:lnTo>
                    <a:pt x="547" y="956"/>
                  </a:lnTo>
                  <a:lnTo>
                    <a:pt x="553" y="923"/>
                  </a:lnTo>
                  <a:lnTo>
                    <a:pt x="553" y="887"/>
                  </a:lnTo>
                  <a:lnTo>
                    <a:pt x="551" y="850"/>
                  </a:lnTo>
                  <a:lnTo>
                    <a:pt x="544" y="820"/>
                  </a:lnTo>
                  <a:lnTo>
                    <a:pt x="540" y="804"/>
                  </a:lnTo>
                  <a:lnTo>
                    <a:pt x="536" y="789"/>
                  </a:lnTo>
                  <a:lnTo>
                    <a:pt x="522" y="764"/>
                  </a:lnTo>
                  <a:lnTo>
                    <a:pt x="505" y="743"/>
                  </a:lnTo>
                  <a:lnTo>
                    <a:pt x="484" y="726"/>
                  </a:lnTo>
                  <a:lnTo>
                    <a:pt x="478" y="724"/>
                  </a:lnTo>
                  <a:lnTo>
                    <a:pt x="471" y="720"/>
                  </a:lnTo>
                  <a:lnTo>
                    <a:pt x="463" y="718"/>
                  </a:lnTo>
                  <a:lnTo>
                    <a:pt x="455" y="718"/>
                  </a:lnTo>
                  <a:lnTo>
                    <a:pt x="438" y="718"/>
                  </a:lnTo>
                  <a:lnTo>
                    <a:pt x="419" y="720"/>
                  </a:lnTo>
                  <a:lnTo>
                    <a:pt x="350" y="728"/>
                  </a:lnTo>
                  <a:lnTo>
                    <a:pt x="315" y="726"/>
                  </a:lnTo>
                  <a:lnTo>
                    <a:pt x="278" y="724"/>
                  </a:lnTo>
                  <a:lnTo>
                    <a:pt x="246" y="722"/>
                  </a:lnTo>
                  <a:lnTo>
                    <a:pt x="213" y="714"/>
                  </a:lnTo>
                  <a:lnTo>
                    <a:pt x="182" y="706"/>
                  </a:lnTo>
                  <a:lnTo>
                    <a:pt x="157" y="693"/>
                  </a:lnTo>
                  <a:lnTo>
                    <a:pt x="142" y="680"/>
                  </a:lnTo>
                  <a:lnTo>
                    <a:pt x="129" y="662"/>
                  </a:lnTo>
                  <a:lnTo>
                    <a:pt x="121" y="641"/>
                  </a:lnTo>
                  <a:lnTo>
                    <a:pt x="119" y="616"/>
                  </a:lnTo>
                  <a:lnTo>
                    <a:pt x="121" y="605"/>
                  </a:lnTo>
                  <a:lnTo>
                    <a:pt x="123" y="595"/>
                  </a:lnTo>
                  <a:lnTo>
                    <a:pt x="127" y="585"/>
                  </a:lnTo>
                  <a:lnTo>
                    <a:pt x="140" y="561"/>
                  </a:lnTo>
                  <a:lnTo>
                    <a:pt x="156" y="537"/>
                  </a:lnTo>
                  <a:lnTo>
                    <a:pt x="173" y="518"/>
                  </a:lnTo>
                  <a:lnTo>
                    <a:pt x="192" y="497"/>
                  </a:lnTo>
                  <a:lnTo>
                    <a:pt x="211" y="478"/>
                  </a:lnTo>
                  <a:lnTo>
                    <a:pt x="227" y="455"/>
                  </a:lnTo>
                  <a:lnTo>
                    <a:pt x="238" y="430"/>
                  </a:lnTo>
                  <a:lnTo>
                    <a:pt x="252" y="403"/>
                  </a:lnTo>
                  <a:lnTo>
                    <a:pt x="248" y="376"/>
                  </a:lnTo>
                  <a:lnTo>
                    <a:pt x="240" y="349"/>
                  </a:lnTo>
                  <a:lnTo>
                    <a:pt x="236" y="338"/>
                  </a:lnTo>
                  <a:lnTo>
                    <a:pt x="229" y="328"/>
                  </a:lnTo>
                  <a:lnTo>
                    <a:pt x="219" y="321"/>
                  </a:lnTo>
                  <a:lnTo>
                    <a:pt x="207" y="319"/>
                  </a:lnTo>
                  <a:lnTo>
                    <a:pt x="204" y="319"/>
                  </a:lnTo>
                  <a:lnTo>
                    <a:pt x="200" y="319"/>
                  </a:lnTo>
                  <a:lnTo>
                    <a:pt x="198" y="321"/>
                  </a:lnTo>
                  <a:lnTo>
                    <a:pt x="194" y="322"/>
                  </a:lnTo>
                  <a:lnTo>
                    <a:pt x="192" y="324"/>
                  </a:lnTo>
                  <a:lnTo>
                    <a:pt x="188" y="328"/>
                  </a:lnTo>
                  <a:lnTo>
                    <a:pt x="184" y="330"/>
                  </a:lnTo>
                  <a:lnTo>
                    <a:pt x="179" y="336"/>
                  </a:lnTo>
                  <a:lnTo>
                    <a:pt x="173" y="340"/>
                  </a:lnTo>
                  <a:lnTo>
                    <a:pt x="167" y="344"/>
                  </a:lnTo>
                  <a:lnTo>
                    <a:pt x="163" y="349"/>
                  </a:lnTo>
                  <a:lnTo>
                    <a:pt x="157" y="355"/>
                  </a:lnTo>
                  <a:lnTo>
                    <a:pt x="131" y="392"/>
                  </a:lnTo>
                  <a:lnTo>
                    <a:pt x="119" y="401"/>
                  </a:lnTo>
                  <a:lnTo>
                    <a:pt x="104" y="407"/>
                  </a:lnTo>
                  <a:lnTo>
                    <a:pt x="88" y="413"/>
                  </a:lnTo>
                  <a:lnTo>
                    <a:pt x="73" y="418"/>
                  </a:lnTo>
                  <a:lnTo>
                    <a:pt x="75" y="417"/>
                  </a:lnTo>
                  <a:lnTo>
                    <a:pt x="77" y="417"/>
                  </a:lnTo>
                  <a:lnTo>
                    <a:pt x="79" y="415"/>
                  </a:lnTo>
                  <a:lnTo>
                    <a:pt x="86" y="411"/>
                  </a:lnTo>
                  <a:lnTo>
                    <a:pt x="94" y="407"/>
                  </a:lnTo>
                  <a:lnTo>
                    <a:pt x="104" y="403"/>
                  </a:lnTo>
                  <a:lnTo>
                    <a:pt x="111" y="399"/>
                  </a:lnTo>
                  <a:lnTo>
                    <a:pt x="119" y="394"/>
                  </a:lnTo>
                  <a:lnTo>
                    <a:pt x="131" y="382"/>
                  </a:lnTo>
                  <a:lnTo>
                    <a:pt x="138" y="369"/>
                  </a:lnTo>
                  <a:lnTo>
                    <a:pt x="148" y="353"/>
                  </a:lnTo>
                  <a:lnTo>
                    <a:pt x="127" y="361"/>
                  </a:lnTo>
                  <a:lnTo>
                    <a:pt x="106" y="367"/>
                  </a:lnTo>
                  <a:lnTo>
                    <a:pt x="88" y="378"/>
                  </a:lnTo>
                  <a:lnTo>
                    <a:pt x="94" y="370"/>
                  </a:lnTo>
                  <a:lnTo>
                    <a:pt x="100" y="365"/>
                  </a:lnTo>
                  <a:lnTo>
                    <a:pt x="108" y="361"/>
                  </a:lnTo>
                  <a:lnTo>
                    <a:pt x="115" y="357"/>
                  </a:lnTo>
                  <a:lnTo>
                    <a:pt x="133" y="351"/>
                  </a:lnTo>
                  <a:lnTo>
                    <a:pt x="148" y="344"/>
                  </a:lnTo>
                  <a:lnTo>
                    <a:pt x="154" y="338"/>
                  </a:lnTo>
                  <a:lnTo>
                    <a:pt x="157" y="332"/>
                  </a:lnTo>
                  <a:lnTo>
                    <a:pt x="161" y="328"/>
                  </a:lnTo>
                  <a:lnTo>
                    <a:pt x="140" y="328"/>
                  </a:lnTo>
                  <a:lnTo>
                    <a:pt x="123" y="332"/>
                  </a:lnTo>
                  <a:lnTo>
                    <a:pt x="117" y="334"/>
                  </a:lnTo>
                  <a:lnTo>
                    <a:pt x="113" y="338"/>
                  </a:lnTo>
                  <a:lnTo>
                    <a:pt x="109" y="342"/>
                  </a:lnTo>
                  <a:lnTo>
                    <a:pt x="106" y="346"/>
                  </a:lnTo>
                  <a:lnTo>
                    <a:pt x="100" y="346"/>
                  </a:lnTo>
                  <a:lnTo>
                    <a:pt x="94" y="346"/>
                  </a:lnTo>
                  <a:lnTo>
                    <a:pt x="88" y="346"/>
                  </a:lnTo>
                  <a:lnTo>
                    <a:pt x="63" y="344"/>
                  </a:lnTo>
                  <a:lnTo>
                    <a:pt x="60" y="344"/>
                  </a:lnTo>
                  <a:lnTo>
                    <a:pt x="56" y="344"/>
                  </a:lnTo>
                  <a:lnTo>
                    <a:pt x="52" y="342"/>
                  </a:lnTo>
                  <a:lnTo>
                    <a:pt x="63" y="342"/>
                  </a:lnTo>
                  <a:lnTo>
                    <a:pt x="75" y="342"/>
                  </a:lnTo>
                  <a:lnTo>
                    <a:pt x="83" y="342"/>
                  </a:lnTo>
                  <a:lnTo>
                    <a:pt x="90" y="342"/>
                  </a:lnTo>
                  <a:lnTo>
                    <a:pt x="98" y="340"/>
                  </a:lnTo>
                  <a:lnTo>
                    <a:pt x="104" y="338"/>
                  </a:lnTo>
                  <a:lnTo>
                    <a:pt x="109" y="334"/>
                  </a:lnTo>
                  <a:lnTo>
                    <a:pt x="113" y="330"/>
                  </a:lnTo>
                  <a:lnTo>
                    <a:pt x="117" y="326"/>
                  </a:lnTo>
                  <a:lnTo>
                    <a:pt x="123" y="322"/>
                  </a:lnTo>
                  <a:lnTo>
                    <a:pt x="131" y="321"/>
                  </a:lnTo>
                  <a:lnTo>
                    <a:pt x="146" y="319"/>
                  </a:lnTo>
                  <a:lnTo>
                    <a:pt x="161" y="319"/>
                  </a:lnTo>
                  <a:lnTo>
                    <a:pt x="175" y="315"/>
                  </a:lnTo>
                  <a:lnTo>
                    <a:pt x="181" y="313"/>
                  </a:lnTo>
                  <a:lnTo>
                    <a:pt x="184" y="309"/>
                  </a:lnTo>
                  <a:lnTo>
                    <a:pt x="188" y="305"/>
                  </a:lnTo>
                  <a:lnTo>
                    <a:pt x="196" y="299"/>
                  </a:lnTo>
                  <a:lnTo>
                    <a:pt x="204" y="296"/>
                  </a:lnTo>
                  <a:lnTo>
                    <a:pt x="198" y="290"/>
                  </a:lnTo>
                  <a:lnTo>
                    <a:pt x="192" y="288"/>
                  </a:lnTo>
                  <a:lnTo>
                    <a:pt x="186" y="284"/>
                  </a:lnTo>
                  <a:lnTo>
                    <a:pt x="181" y="282"/>
                  </a:lnTo>
                  <a:lnTo>
                    <a:pt x="173" y="284"/>
                  </a:lnTo>
                  <a:lnTo>
                    <a:pt x="167" y="288"/>
                  </a:lnTo>
                  <a:lnTo>
                    <a:pt x="159" y="290"/>
                  </a:lnTo>
                  <a:lnTo>
                    <a:pt x="152" y="290"/>
                  </a:lnTo>
                  <a:lnTo>
                    <a:pt x="131" y="286"/>
                  </a:lnTo>
                  <a:lnTo>
                    <a:pt x="113" y="278"/>
                  </a:lnTo>
                  <a:lnTo>
                    <a:pt x="96" y="269"/>
                  </a:lnTo>
                  <a:lnTo>
                    <a:pt x="90" y="267"/>
                  </a:lnTo>
                  <a:lnTo>
                    <a:pt x="85" y="263"/>
                  </a:lnTo>
                  <a:lnTo>
                    <a:pt x="79" y="261"/>
                  </a:lnTo>
                  <a:lnTo>
                    <a:pt x="71" y="261"/>
                  </a:lnTo>
                  <a:lnTo>
                    <a:pt x="63" y="263"/>
                  </a:lnTo>
                  <a:lnTo>
                    <a:pt x="58" y="263"/>
                  </a:lnTo>
                  <a:lnTo>
                    <a:pt x="52" y="263"/>
                  </a:lnTo>
                  <a:lnTo>
                    <a:pt x="36" y="259"/>
                  </a:lnTo>
                  <a:lnTo>
                    <a:pt x="23" y="250"/>
                  </a:lnTo>
                  <a:lnTo>
                    <a:pt x="12" y="242"/>
                  </a:lnTo>
                  <a:lnTo>
                    <a:pt x="0" y="232"/>
                  </a:lnTo>
                  <a:lnTo>
                    <a:pt x="0" y="232"/>
                  </a:lnTo>
                  <a:lnTo>
                    <a:pt x="0" y="232"/>
                  </a:lnTo>
                  <a:lnTo>
                    <a:pt x="2" y="232"/>
                  </a:lnTo>
                  <a:lnTo>
                    <a:pt x="6" y="234"/>
                  </a:lnTo>
                  <a:lnTo>
                    <a:pt x="10" y="236"/>
                  </a:lnTo>
                  <a:lnTo>
                    <a:pt x="13" y="238"/>
                  </a:lnTo>
                  <a:lnTo>
                    <a:pt x="23" y="242"/>
                  </a:lnTo>
                  <a:lnTo>
                    <a:pt x="31" y="246"/>
                  </a:lnTo>
                  <a:lnTo>
                    <a:pt x="40" y="251"/>
                  </a:lnTo>
                  <a:lnTo>
                    <a:pt x="44" y="253"/>
                  </a:lnTo>
                  <a:lnTo>
                    <a:pt x="50" y="255"/>
                  </a:lnTo>
                  <a:lnTo>
                    <a:pt x="54" y="257"/>
                  </a:lnTo>
                  <a:lnTo>
                    <a:pt x="60" y="257"/>
                  </a:lnTo>
                  <a:lnTo>
                    <a:pt x="67" y="255"/>
                  </a:lnTo>
                  <a:lnTo>
                    <a:pt x="73" y="255"/>
                  </a:lnTo>
                  <a:lnTo>
                    <a:pt x="92" y="257"/>
                  </a:lnTo>
                  <a:lnTo>
                    <a:pt x="108" y="263"/>
                  </a:lnTo>
                  <a:lnTo>
                    <a:pt x="121" y="271"/>
                  </a:lnTo>
                  <a:lnTo>
                    <a:pt x="138" y="276"/>
                  </a:lnTo>
                  <a:lnTo>
                    <a:pt x="156" y="278"/>
                  </a:lnTo>
                  <a:lnTo>
                    <a:pt x="171" y="275"/>
                  </a:lnTo>
                  <a:lnTo>
                    <a:pt x="186" y="269"/>
                  </a:lnTo>
                  <a:lnTo>
                    <a:pt x="190" y="267"/>
                  </a:lnTo>
                  <a:lnTo>
                    <a:pt x="192" y="265"/>
                  </a:lnTo>
                  <a:lnTo>
                    <a:pt x="192" y="263"/>
                  </a:lnTo>
                  <a:lnTo>
                    <a:pt x="194" y="259"/>
                  </a:lnTo>
                  <a:lnTo>
                    <a:pt x="136" y="250"/>
                  </a:lnTo>
                  <a:lnTo>
                    <a:pt x="127" y="248"/>
                  </a:lnTo>
                  <a:lnTo>
                    <a:pt x="117" y="246"/>
                  </a:lnTo>
                  <a:lnTo>
                    <a:pt x="108" y="242"/>
                  </a:lnTo>
                  <a:lnTo>
                    <a:pt x="100" y="238"/>
                  </a:lnTo>
                  <a:lnTo>
                    <a:pt x="71" y="228"/>
                  </a:lnTo>
                  <a:lnTo>
                    <a:pt x="44" y="217"/>
                  </a:lnTo>
                  <a:lnTo>
                    <a:pt x="81" y="227"/>
                  </a:lnTo>
                  <a:lnTo>
                    <a:pt x="100" y="232"/>
                  </a:lnTo>
                  <a:lnTo>
                    <a:pt x="109" y="236"/>
                  </a:lnTo>
                  <a:lnTo>
                    <a:pt x="117" y="238"/>
                  </a:lnTo>
                  <a:lnTo>
                    <a:pt x="131" y="240"/>
                  </a:lnTo>
                  <a:lnTo>
                    <a:pt x="142" y="240"/>
                  </a:lnTo>
                  <a:lnTo>
                    <a:pt x="167" y="244"/>
                  </a:lnTo>
                  <a:lnTo>
                    <a:pt x="163" y="240"/>
                  </a:lnTo>
                  <a:lnTo>
                    <a:pt x="159" y="236"/>
                  </a:lnTo>
                  <a:lnTo>
                    <a:pt x="156" y="230"/>
                  </a:lnTo>
                  <a:lnTo>
                    <a:pt x="152" y="225"/>
                  </a:lnTo>
                  <a:lnTo>
                    <a:pt x="146" y="219"/>
                  </a:lnTo>
                  <a:lnTo>
                    <a:pt x="138" y="213"/>
                  </a:lnTo>
                  <a:lnTo>
                    <a:pt x="131" y="209"/>
                  </a:lnTo>
                  <a:lnTo>
                    <a:pt x="123" y="207"/>
                  </a:lnTo>
                  <a:lnTo>
                    <a:pt x="106" y="202"/>
                  </a:lnTo>
                  <a:lnTo>
                    <a:pt x="86" y="198"/>
                  </a:lnTo>
                  <a:lnTo>
                    <a:pt x="96" y="198"/>
                  </a:lnTo>
                  <a:lnTo>
                    <a:pt x="106" y="200"/>
                  </a:lnTo>
                  <a:lnTo>
                    <a:pt x="113" y="200"/>
                  </a:lnTo>
                  <a:lnTo>
                    <a:pt x="119" y="200"/>
                  </a:lnTo>
                  <a:lnTo>
                    <a:pt x="127" y="202"/>
                  </a:lnTo>
                  <a:lnTo>
                    <a:pt x="134" y="203"/>
                  </a:lnTo>
                  <a:lnTo>
                    <a:pt x="142" y="207"/>
                  </a:lnTo>
                  <a:lnTo>
                    <a:pt x="150" y="211"/>
                  </a:lnTo>
                  <a:lnTo>
                    <a:pt x="156" y="215"/>
                  </a:lnTo>
                  <a:lnTo>
                    <a:pt x="159" y="221"/>
                  </a:lnTo>
                  <a:lnTo>
                    <a:pt x="165" y="227"/>
                  </a:lnTo>
                  <a:lnTo>
                    <a:pt x="169" y="232"/>
                  </a:lnTo>
                  <a:lnTo>
                    <a:pt x="177" y="236"/>
                  </a:lnTo>
                  <a:lnTo>
                    <a:pt x="184" y="240"/>
                  </a:lnTo>
                  <a:lnTo>
                    <a:pt x="192" y="244"/>
                  </a:lnTo>
                  <a:lnTo>
                    <a:pt x="200" y="246"/>
                  </a:lnTo>
                  <a:lnTo>
                    <a:pt x="209" y="248"/>
                  </a:lnTo>
                  <a:lnTo>
                    <a:pt x="211" y="248"/>
                  </a:lnTo>
                  <a:lnTo>
                    <a:pt x="215" y="248"/>
                  </a:lnTo>
                  <a:lnTo>
                    <a:pt x="219" y="248"/>
                  </a:lnTo>
                  <a:lnTo>
                    <a:pt x="221" y="246"/>
                  </a:lnTo>
                  <a:lnTo>
                    <a:pt x="223" y="242"/>
                  </a:lnTo>
                  <a:lnTo>
                    <a:pt x="223" y="238"/>
                  </a:lnTo>
                  <a:lnTo>
                    <a:pt x="225" y="232"/>
                  </a:lnTo>
                  <a:lnTo>
                    <a:pt x="223" y="227"/>
                  </a:lnTo>
                  <a:lnTo>
                    <a:pt x="221" y="221"/>
                  </a:lnTo>
                  <a:lnTo>
                    <a:pt x="217" y="215"/>
                  </a:lnTo>
                  <a:lnTo>
                    <a:pt x="213" y="209"/>
                  </a:lnTo>
                  <a:lnTo>
                    <a:pt x="209" y="203"/>
                  </a:lnTo>
                  <a:lnTo>
                    <a:pt x="207" y="203"/>
                  </a:lnTo>
                  <a:lnTo>
                    <a:pt x="204" y="202"/>
                  </a:lnTo>
                  <a:lnTo>
                    <a:pt x="198" y="200"/>
                  </a:lnTo>
                  <a:lnTo>
                    <a:pt x="192" y="198"/>
                  </a:lnTo>
                  <a:lnTo>
                    <a:pt x="186" y="196"/>
                  </a:lnTo>
                  <a:lnTo>
                    <a:pt x="175" y="192"/>
                  </a:lnTo>
                  <a:lnTo>
                    <a:pt x="163" y="188"/>
                  </a:lnTo>
                  <a:lnTo>
                    <a:pt x="154" y="182"/>
                  </a:lnTo>
                  <a:lnTo>
                    <a:pt x="144" y="179"/>
                  </a:lnTo>
                  <a:lnTo>
                    <a:pt x="136" y="177"/>
                  </a:lnTo>
                  <a:lnTo>
                    <a:pt x="129" y="173"/>
                  </a:lnTo>
                  <a:lnTo>
                    <a:pt x="121" y="171"/>
                  </a:lnTo>
                  <a:lnTo>
                    <a:pt x="117" y="169"/>
                  </a:lnTo>
                  <a:lnTo>
                    <a:pt x="113" y="165"/>
                  </a:lnTo>
                  <a:lnTo>
                    <a:pt x="106" y="159"/>
                  </a:lnTo>
                  <a:lnTo>
                    <a:pt x="100" y="155"/>
                  </a:lnTo>
                  <a:lnTo>
                    <a:pt x="94" y="152"/>
                  </a:lnTo>
                  <a:lnTo>
                    <a:pt x="90" y="146"/>
                  </a:lnTo>
                  <a:lnTo>
                    <a:pt x="102" y="154"/>
                  </a:lnTo>
                  <a:lnTo>
                    <a:pt x="115" y="159"/>
                  </a:lnTo>
                  <a:lnTo>
                    <a:pt x="140" y="171"/>
                  </a:lnTo>
                  <a:lnTo>
                    <a:pt x="169" y="180"/>
                  </a:lnTo>
                  <a:lnTo>
                    <a:pt x="198" y="190"/>
                  </a:lnTo>
                  <a:lnTo>
                    <a:pt x="194" y="180"/>
                  </a:lnTo>
                  <a:lnTo>
                    <a:pt x="188" y="171"/>
                  </a:lnTo>
                  <a:lnTo>
                    <a:pt x="182" y="163"/>
                  </a:lnTo>
                  <a:lnTo>
                    <a:pt x="175" y="157"/>
                  </a:lnTo>
                  <a:lnTo>
                    <a:pt x="169" y="154"/>
                  </a:lnTo>
                  <a:lnTo>
                    <a:pt x="163" y="148"/>
                  </a:lnTo>
                  <a:lnTo>
                    <a:pt x="157" y="144"/>
                  </a:lnTo>
                  <a:lnTo>
                    <a:pt x="157" y="142"/>
                  </a:lnTo>
                  <a:lnTo>
                    <a:pt x="125" y="92"/>
                  </a:lnTo>
                  <a:lnTo>
                    <a:pt x="127" y="92"/>
                  </a:lnTo>
                  <a:lnTo>
                    <a:pt x="127" y="94"/>
                  </a:lnTo>
                  <a:lnTo>
                    <a:pt x="129" y="96"/>
                  </a:lnTo>
                  <a:lnTo>
                    <a:pt x="140" y="111"/>
                  </a:lnTo>
                  <a:lnTo>
                    <a:pt x="152" y="127"/>
                  </a:lnTo>
                  <a:lnTo>
                    <a:pt x="157" y="132"/>
                  </a:lnTo>
                  <a:lnTo>
                    <a:pt x="161" y="136"/>
                  </a:lnTo>
                  <a:lnTo>
                    <a:pt x="167" y="142"/>
                  </a:lnTo>
                  <a:lnTo>
                    <a:pt x="177" y="148"/>
                  </a:lnTo>
                  <a:lnTo>
                    <a:pt x="186" y="154"/>
                  </a:lnTo>
                  <a:lnTo>
                    <a:pt x="182" y="138"/>
                  </a:lnTo>
                  <a:lnTo>
                    <a:pt x="175" y="125"/>
                  </a:lnTo>
                  <a:lnTo>
                    <a:pt x="165" y="113"/>
                  </a:lnTo>
                  <a:lnTo>
                    <a:pt x="157" y="104"/>
                  </a:lnTo>
                  <a:lnTo>
                    <a:pt x="163" y="107"/>
                  </a:lnTo>
                  <a:lnTo>
                    <a:pt x="171" y="111"/>
                  </a:lnTo>
                  <a:lnTo>
                    <a:pt x="177" y="115"/>
                  </a:lnTo>
                  <a:lnTo>
                    <a:pt x="182" y="121"/>
                  </a:lnTo>
                  <a:lnTo>
                    <a:pt x="188" y="127"/>
                  </a:lnTo>
                  <a:lnTo>
                    <a:pt x="192" y="140"/>
                  </a:lnTo>
                  <a:lnTo>
                    <a:pt x="194" y="154"/>
                  </a:lnTo>
                  <a:lnTo>
                    <a:pt x="198" y="169"/>
                  </a:lnTo>
                  <a:lnTo>
                    <a:pt x="209" y="186"/>
                  </a:lnTo>
                  <a:lnTo>
                    <a:pt x="225" y="200"/>
                  </a:lnTo>
                  <a:lnTo>
                    <a:pt x="225" y="200"/>
                  </a:lnTo>
                  <a:lnTo>
                    <a:pt x="244" y="200"/>
                  </a:lnTo>
                  <a:lnTo>
                    <a:pt x="259" y="194"/>
                  </a:lnTo>
                  <a:lnTo>
                    <a:pt x="236" y="163"/>
                  </a:lnTo>
                  <a:lnTo>
                    <a:pt x="215" y="131"/>
                  </a:lnTo>
                  <a:lnTo>
                    <a:pt x="209" y="123"/>
                  </a:lnTo>
                  <a:lnTo>
                    <a:pt x="206" y="115"/>
                  </a:lnTo>
                  <a:lnTo>
                    <a:pt x="200" y="107"/>
                  </a:lnTo>
                  <a:lnTo>
                    <a:pt x="196" y="102"/>
                  </a:lnTo>
                  <a:lnTo>
                    <a:pt x="190" y="98"/>
                  </a:lnTo>
                  <a:lnTo>
                    <a:pt x="184" y="94"/>
                  </a:lnTo>
                  <a:lnTo>
                    <a:pt x="177" y="86"/>
                  </a:lnTo>
                  <a:lnTo>
                    <a:pt x="167" y="81"/>
                  </a:lnTo>
                  <a:lnTo>
                    <a:pt x="148" y="69"/>
                  </a:lnTo>
                  <a:lnTo>
                    <a:pt x="129" y="58"/>
                  </a:lnTo>
                  <a:lnTo>
                    <a:pt x="131" y="58"/>
                  </a:lnTo>
                  <a:lnTo>
                    <a:pt x="133" y="60"/>
                  </a:lnTo>
                  <a:lnTo>
                    <a:pt x="154" y="67"/>
                  </a:lnTo>
                  <a:lnTo>
                    <a:pt x="171" y="77"/>
                  </a:lnTo>
                  <a:lnTo>
                    <a:pt x="190" y="88"/>
                  </a:lnTo>
                  <a:lnTo>
                    <a:pt x="207" y="104"/>
                  </a:lnTo>
                  <a:lnTo>
                    <a:pt x="215" y="113"/>
                  </a:lnTo>
                  <a:lnTo>
                    <a:pt x="221" y="125"/>
                  </a:lnTo>
                  <a:lnTo>
                    <a:pt x="234" y="144"/>
                  </a:lnTo>
                  <a:lnTo>
                    <a:pt x="250" y="163"/>
                  </a:lnTo>
                  <a:lnTo>
                    <a:pt x="265" y="182"/>
                  </a:lnTo>
                  <a:lnTo>
                    <a:pt x="267" y="179"/>
                  </a:lnTo>
                  <a:lnTo>
                    <a:pt x="267" y="175"/>
                  </a:lnTo>
                  <a:lnTo>
                    <a:pt x="269" y="173"/>
                  </a:lnTo>
                  <a:lnTo>
                    <a:pt x="269" y="169"/>
                  </a:lnTo>
                  <a:lnTo>
                    <a:pt x="269" y="152"/>
                  </a:lnTo>
                  <a:lnTo>
                    <a:pt x="263" y="136"/>
                  </a:lnTo>
                  <a:lnTo>
                    <a:pt x="255" y="123"/>
                  </a:lnTo>
                  <a:lnTo>
                    <a:pt x="242" y="106"/>
                  </a:lnTo>
                  <a:lnTo>
                    <a:pt x="227" y="92"/>
                  </a:lnTo>
                  <a:lnTo>
                    <a:pt x="221" y="86"/>
                  </a:lnTo>
                  <a:lnTo>
                    <a:pt x="215" y="81"/>
                  </a:lnTo>
                  <a:lnTo>
                    <a:pt x="211" y="77"/>
                  </a:lnTo>
                  <a:lnTo>
                    <a:pt x="206" y="67"/>
                  </a:lnTo>
                  <a:lnTo>
                    <a:pt x="200" y="58"/>
                  </a:lnTo>
                  <a:lnTo>
                    <a:pt x="182" y="15"/>
                  </a:lnTo>
                  <a:lnTo>
                    <a:pt x="194" y="36"/>
                  </a:lnTo>
                  <a:lnTo>
                    <a:pt x="206" y="56"/>
                  </a:lnTo>
                  <a:lnTo>
                    <a:pt x="219" y="75"/>
                  </a:lnTo>
                  <a:lnTo>
                    <a:pt x="236" y="90"/>
                  </a:lnTo>
                  <a:lnTo>
                    <a:pt x="230" y="73"/>
                  </a:lnTo>
                  <a:lnTo>
                    <a:pt x="232" y="56"/>
                  </a:lnTo>
                  <a:lnTo>
                    <a:pt x="236" y="38"/>
                  </a:lnTo>
                  <a:lnTo>
                    <a:pt x="240" y="21"/>
                  </a:lnTo>
                  <a:lnTo>
                    <a:pt x="238" y="2"/>
                  </a:lnTo>
                  <a:lnTo>
                    <a:pt x="240" y="4"/>
                  </a:lnTo>
                  <a:lnTo>
                    <a:pt x="242" y="8"/>
                  </a:lnTo>
                  <a:lnTo>
                    <a:pt x="242" y="10"/>
                  </a:lnTo>
                  <a:lnTo>
                    <a:pt x="244" y="21"/>
                  </a:lnTo>
                  <a:lnTo>
                    <a:pt x="242" y="36"/>
                  </a:lnTo>
                  <a:lnTo>
                    <a:pt x="240" y="52"/>
                  </a:lnTo>
                  <a:lnTo>
                    <a:pt x="238" y="67"/>
                  </a:lnTo>
                  <a:lnTo>
                    <a:pt x="240" y="83"/>
                  </a:lnTo>
                  <a:lnTo>
                    <a:pt x="244" y="88"/>
                  </a:lnTo>
                  <a:lnTo>
                    <a:pt x="248" y="96"/>
                  </a:lnTo>
                  <a:lnTo>
                    <a:pt x="254" y="102"/>
                  </a:lnTo>
                  <a:lnTo>
                    <a:pt x="259" y="111"/>
                  </a:lnTo>
                  <a:lnTo>
                    <a:pt x="265" y="121"/>
                  </a:lnTo>
                  <a:lnTo>
                    <a:pt x="273" y="134"/>
                  </a:lnTo>
                  <a:lnTo>
                    <a:pt x="280" y="148"/>
                  </a:lnTo>
                  <a:lnTo>
                    <a:pt x="284" y="163"/>
                  </a:lnTo>
                  <a:lnTo>
                    <a:pt x="282" y="180"/>
                  </a:lnTo>
                  <a:lnTo>
                    <a:pt x="284" y="182"/>
                  </a:lnTo>
                  <a:lnTo>
                    <a:pt x="288" y="186"/>
                  </a:lnTo>
                  <a:lnTo>
                    <a:pt x="292" y="188"/>
                  </a:lnTo>
                  <a:lnTo>
                    <a:pt x="294" y="190"/>
                  </a:lnTo>
                  <a:lnTo>
                    <a:pt x="296" y="192"/>
                  </a:lnTo>
                  <a:lnTo>
                    <a:pt x="300" y="192"/>
                  </a:lnTo>
                  <a:lnTo>
                    <a:pt x="302" y="194"/>
                  </a:lnTo>
                  <a:lnTo>
                    <a:pt x="303" y="192"/>
                  </a:lnTo>
                  <a:lnTo>
                    <a:pt x="307" y="190"/>
                  </a:lnTo>
                  <a:lnTo>
                    <a:pt x="309" y="186"/>
                  </a:lnTo>
                  <a:lnTo>
                    <a:pt x="313" y="184"/>
                  </a:lnTo>
                  <a:lnTo>
                    <a:pt x="317" y="180"/>
                  </a:lnTo>
                  <a:lnTo>
                    <a:pt x="323" y="173"/>
                  </a:lnTo>
                  <a:lnTo>
                    <a:pt x="328" y="165"/>
                  </a:lnTo>
                  <a:lnTo>
                    <a:pt x="334" y="157"/>
                  </a:lnTo>
                  <a:lnTo>
                    <a:pt x="340" y="148"/>
                  </a:lnTo>
                  <a:lnTo>
                    <a:pt x="346" y="140"/>
                  </a:lnTo>
                  <a:lnTo>
                    <a:pt x="351" y="132"/>
                  </a:lnTo>
                  <a:lnTo>
                    <a:pt x="353" y="129"/>
                  </a:lnTo>
                  <a:lnTo>
                    <a:pt x="355" y="121"/>
                  </a:lnTo>
                  <a:lnTo>
                    <a:pt x="355" y="113"/>
                  </a:lnTo>
                  <a:lnTo>
                    <a:pt x="355" y="107"/>
                  </a:lnTo>
                  <a:lnTo>
                    <a:pt x="353" y="102"/>
                  </a:lnTo>
                  <a:lnTo>
                    <a:pt x="351" y="96"/>
                  </a:lnTo>
                  <a:lnTo>
                    <a:pt x="351" y="88"/>
                  </a:lnTo>
                  <a:lnTo>
                    <a:pt x="351" y="81"/>
                  </a:lnTo>
                  <a:lnTo>
                    <a:pt x="351" y="61"/>
                  </a:lnTo>
                  <a:lnTo>
                    <a:pt x="350" y="42"/>
                  </a:lnTo>
                  <a:lnTo>
                    <a:pt x="348" y="23"/>
                  </a:lnTo>
                  <a:lnTo>
                    <a:pt x="344" y="12"/>
                  </a:lnTo>
                  <a:lnTo>
                    <a:pt x="338" y="2"/>
                  </a:lnTo>
                  <a:lnTo>
                    <a:pt x="3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1034" name="Group 1033"/>
            <p:cNvGrpSpPr/>
            <p:nvPr/>
          </p:nvGrpSpPr>
          <p:grpSpPr>
            <a:xfrm>
              <a:off x="3759994" y="1893862"/>
              <a:ext cx="1420813" cy="1066800"/>
              <a:chOff x="2390775" y="1176338"/>
              <a:chExt cx="1420813" cy="1066800"/>
            </a:xfrm>
            <a:grpFill/>
          </p:grpSpPr>
          <p:sp>
            <p:nvSpPr>
              <p:cNvPr id="34" name="Freeform 7"/>
              <p:cNvSpPr>
                <a:spLocks/>
              </p:cNvSpPr>
              <p:nvPr/>
            </p:nvSpPr>
            <p:spPr bwMode="auto">
              <a:xfrm>
                <a:off x="3255963" y="1590675"/>
                <a:ext cx="204788" cy="100013"/>
              </a:xfrm>
              <a:custGeom>
                <a:avLst/>
                <a:gdLst>
                  <a:gd name="T0" fmla="*/ 10 w 129"/>
                  <a:gd name="T1" fmla="*/ 0 h 63"/>
                  <a:gd name="T2" fmla="*/ 21 w 129"/>
                  <a:gd name="T3" fmla="*/ 0 h 63"/>
                  <a:gd name="T4" fmla="*/ 33 w 129"/>
                  <a:gd name="T5" fmla="*/ 6 h 63"/>
                  <a:gd name="T6" fmla="*/ 44 w 129"/>
                  <a:gd name="T7" fmla="*/ 10 h 63"/>
                  <a:gd name="T8" fmla="*/ 64 w 129"/>
                  <a:gd name="T9" fmla="*/ 17 h 63"/>
                  <a:gd name="T10" fmla="*/ 81 w 129"/>
                  <a:gd name="T11" fmla="*/ 23 h 63"/>
                  <a:gd name="T12" fmla="*/ 102 w 129"/>
                  <a:gd name="T13" fmla="*/ 31 h 63"/>
                  <a:gd name="T14" fmla="*/ 106 w 129"/>
                  <a:gd name="T15" fmla="*/ 33 h 63"/>
                  <a:gd name="T16" fmla="*/ 112 w 129"/>
                  <a:gd name="T17" fmla="*/ 35 h 63"/>
                  <a:gd name="T18" fmla="*/ 115 w 129"/>
                  <a:gd name="T19" fmla="*/ 37 h 63"/>
                  <a:gd name="T20" fmla="*/ 121 w 129"/>
                  <a:gd name="T21" fmla="*/ 38 h 63"/>
                  <a:gd name="T22" fmla="*/ 125 w 129"/>
                  <a:gd name="T23" fmla="*/ 40 h 63"/>
                  <a:gd name="T24" fmla="*/ 127 w 129"/>
                  <a:gd name="T25" fmla="*/ 44 h 63"/>
                  <a:gd name="T26" fmla="*/ 129 w 129"/>
                  <a:gd name="T27" fmla="*/ 50 h 63"/>
                  <a:gd name="T28" fmla="*/ 127 w 129"/>
                  <a:gd name="T29" fmla="*/ 54 h 63"/>
                  <a:gd name="T30" fmla="*/ 125 w 129"/>
                  <a:gd name="T31" fmla="*/ 60 h 63"/>
                  <a:gd name="T32" fmla="*/ 121 w 129"/>
                  <a:gd name="T33" fmla="*/ 62 h 63"/>
                  <a:gd name="T34" fmla="*/ 117 w 129"/>
                  <a:gd name="T35" fmla="*/ 63 h 63"/>
                  <a:gd name="T36" fmla="*/ 106 w 129"/>
                  <a:gd name="T37" fmla="*/ 63 h 63"/>
                  <a:gd name="T38" fmla="*/ 96 w 129"/>
                  <a:gd name="T39" fmla="*/ 60 h 63"/>
                  <a:gd name="T40" fmla="*/ 87 w 129"/>
                  <a:gd name="T41" fmla="*/ 54 h 63"/>
                  <a:gd name="T42" fmla="*/ 56 w 129"/>
                  <a:gd name="T43" fmla="*/ 44 h 63"/>
                  <a:gd name="T44" fmla="*/ 27 w 129"/>
                  <a:gd name="T45" fmla="*/ 33 h 63"/>
                  <a:gd name="T46" fmla="*/ 21 w 129"/>
                  <a:gd name="T47" fmla="*/ 31 h 63"/>
                  <a:gd name="T48" fmla="*/ 16 w 129"/>
                  <a:gd name="T49" fmla="*/ 31 h 63"/>
                  <a:gd name="T50" fmla="*/ 12 w 129"/>
                  <a:gd name="T51" fmla="*/ 29 h 63"/>
                  <a:gd name="T52" fmla="*/ 8 w 129"/>
                  <a:gd name="T53" fmla="*/ 27 h 63"/>
                  <a:gd name="T54" fmla="*/ 4 w 129"/>
                  <a:gd name="T55" fmla="*/ 23 h 63"/>
                  <a:gd name="T56" fmla="*/ 0 w 129"/>
                  <a:gd name="T57" fmla="*/ 19 h 63"/>
                  <a:gd name="T58" fmla="*/ 0 w 129"/>
                  <a:gd name="T59" fmla="*/ 15 h 63"/>
                  <a:gd name="T60" fmla="*/ 0 w 129"/>
                  <a:gd name="T61" fmla="*/ 10 h 63"/>
                  <a:gd name="T62" fmla="*/ 2 w 129"/>
                  <a:gd name="T63" fmla="*/ 6 h 63"/>
                  <a:gd name="T64" fmla="*/ 4 w 129"/>
                  <a:gd name="T65" fmla="*/ 4 h 63"/>
                  <a:gd name="T66" fmla="*/ 10 w 129"/>
                  <a:gd name="T67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29" h="63">
                    <a:moveTo>
                      <a:pt x="10" y="0"/>
                    </a:moveTo>
                    <a:lnTo>
                      <a:pt x="21" y="0"/>
                    </a:lnTo>
                    <a:lnTo>
                      <a:pt x="33" y="6"/>
                    </a:lnTo>
                    <a:lnTo>
                      <a:pt x="44" y="10"/>
                    </a:lnTo>
                    <a:lnTo>
                      <a:pt x="64" y="17"/>
                    </a:lnTo>
                    <a:lnTo>
                      <a:pt x="81" y="23"/>
                    </a:lnTo>
                    <a:lnTo>
                      <a:pt x="102" y="31"/>
                    </a:lnTo>
                    <a:lnTo>
                      <a:pt x="106" y="33"/>
                    </a:lnTo>
                    <a:lnTo>
                      <a:pt x="112" y="35"/>
                    </a:lnTo>
                    <a:lnTo>
                      <a:pt x="115" y="37"/>
                    </a:lnTo>
                    <a:lnTo>
                      <a:pt x="121" y="38"/>
                    </a:lnTo>
                    <a:lnTo>
                      <a:pt x="125" y="40"/>
                    </a:lnTo>
                    <a:lnTo>
                      <a:pt x="127" y="44"/>
                    </a:lnTo>
                    <a:lnTo>
                      <a:pt x="129" y="50"/>
                    </a:lnTo>
                    <a:lnTo>
                      <a:pt x="127" y="54"/>
                    </a:lnTo>
                    <a:lnTo>
                      <a:pt x="125" y="60"/>
                    </a:lnTo>
                    <a:lnTo>
                      <a:pt x="121" y="62"/>
                    </a:lnTo>
                    <a:lnTo>
                      <a:pt x="117" y="63"/>
                    </a:lnTo>
                    <a:lnTo>
                      <a:pt x="106" y="63"/>
                    </a:lnTo>
                    <a:lnTo>
                      <a:pt x="96" y="60"/>
                    </a:lnTo>
                    <a:lnTo>
                      <a:pt x="87" y="54"/>
                    </a:lnTo>
                    <a:lnTo>
                      <a:pt x="56" y="44"/>
                    </a:lnTo>
                    <a:lnTo>
                      <a:pt x="27" y="33"/>
                    </a:lnTo>
                    <a:lnTo>
                      <a:pt x="21" y="31"/>
                    </a:lnTo>
                    <a:lnTo>
                      <a:pt x="16" y="31"/>
                    </a:lnTo>
                    <a:lnTo>
                      <a:pt x="12" y="29"/>
                    </a:lnTo>
                    <a:lnTo>
                      <a:pt x="8" y="27"/>
                    </a:lnTo>
                    <a:lnTo>
                      <a:pt x="4" y="23"/>
                    </a:lnTo>
                    <a:lnTo>
                      <a:pt x="0" y="19"/>
                    </a:lnTo>
                    <a:lnTo>
                      <a:pt x="0" y="15"/>
                    </a:lnTo>
                    <a:lnTo>
                      <a:pt x="0" y="10"/>
                    </a:lnTo>
                    <a:lnTo>
                      <a:pt x="2" y="6"/>
                    </a:lnTo>
                    <a:lnTo>
                      <a:pt x="4" y="4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" name="Freeform 8"/>
              <p:cNvSpPr>
                <a:spLocks/>
              </p:cNvSpPr>
              <p:nvPr/>
            </p:nvSpPr>
            <p:spPr bwMode="auto">
              <a:xfrm>
                <a:off x="3125788" y="1690688"/>
                <a:ext cx="69850" cy="204788"/>
              </a:xfrm>
              <a:custGeom>
                <a:avLst/>
                <a:gdLst>
                  <a:gd name="T0" fmla="*/ 15 w 44"/>
                  <a:gd name="T1" fmla="*/ 0 h 129"/>
                  <a:gd name="T2" fmla="*/ 19 w 44"/>
                  <a:gd name="T3" fmla="*/ 2 h 129"/>
                  <a:gd name="T4" fmla="*/ 23 w 44"/>
                  <a:gd name="T5" fmla="*/ 4 h 129"/>
                  <a:gd name="T6" fmla="*/ 25 w 44"/>
                  <a:gd name="T7" fmla="*/ 8 h 129"/>
                  <a:gd name="T8" fmla="*/ 26 w 44"/>
                  <a:gd name="T9" fmla="*/ 14 h 129"/>
                  <a:gd name="T10" fmla="*/ 28 w 44"/>
                  <a:gd name="T11" fmla="*/ 18 h 129"/>
                  <a:gd name="T12" fmla="*/ 28 w 44"/>
                  <a:gd name="T13" fmla="*/ 25 h 129"/>
                  <a:gd name="T14" fmla="*/ 30 w 44"/>
                  <a:gd name="T15" fmla="*/ 31 h 129"/>
                  <a:gd name="T16" fmla="*/ 34 w 44"/>
                  <a:gd name="T17" fmla="*/ 60 h 129"/>
                  <a:gd name="T18" fmla="*/ 40 w 44"/>
                  <a:gd name="T19" fmla="*/ 91 h 129"/>
                  <a:gd name="T20" fmla="*/ 40 w 44"/>
                  <a:gd name="T21" fmla="*/ 96 h 129"/>
                  <a:gd name="T22" fmla="*/ 42 w 44"/>
                  <a:gd name="T23" fmla="*/ 102 h 129"/>
                  <a:gd name="T24" fmla="*/ 44 w 44"/>
                  <a:gd name="T25" fmla="*/ 108 h 129"/>
                  <a:gd name="T26" fmla="*/ 44 w 44"/>
                  <a:gd name="T27" fmla="*/ 116 h 129"/>
                  <a:gd name="T28" fmla="*/ 42 w 44"/>
                  <a:gd name="T29" fmla="*/ 119 h 129"/>
                  <a:gd name="T30" fmla="*/ 40 w 44"/>
                  <a:gd name="T31" fmla="*/ 123 h 129"/>
                  <a:gd name="T32" fmla="*/ 36 w 44"/>
                  <a:gd name="T33" fmla="*/ 127 h 129"/>
                  <a:gd name="T34" fmla="*/ 32 w 44"/>
                  <a:gd name="T35" fmla="*/ 127 h 129"/>
                  <a:gd name="T36" fmla="*/ 28 w 44"/>
                  <a:gd name="T37" fmla="*/ 129 h 129"/>
                  <a:gd name="T38" fmla="*/ 25 w 44"/>
                  <a:gd name="T39" fmla="*/ 127 h 129"/>
                  <a:gd name="T40" fmla="*/ 21 w 44"/>
                  <a:gd name="T41" fmla="*/ 125 h 129"/>
                  <a:gd name="T42" fmla="*/ 17 w 44"/>
                  <a:gd name="T43" fmla="*/ 123 h 129"/>
                  <a:gd name="T44" fmla="*/ 15 w 44"/>
                  <a:gd name="T45" fmla="*/ 118 h 129"/>
                  <a:gd name="T46" fmla="*/ 15 w 44"/>
                  <a:gd name="T47" fmla="*/ 112 h 129"/>
                  <a:gd name="T48" fmla="*/ 13 w 44"/>
                  <a:gd name="T49" fmla="*/ 104 h 129"/>
                  <a:gd name="T50" fmla="*/ 13 w 44"/>
                  <a:gd name="T51" fmla="*/ 98 h 129"/>
                  <a:gd name="T52" fmla="*/ 7 w 44"/>
                  <a:gd name="T53" fmla="*/ 68 h 129"/>
                  <a:gd name="T54" fmla="*/ 3 w 44"/>
                  <a:gd name="T55" fmla="*/ 39 h 129"/>
                  <a:gd name="T56" fmla="*/ 0 w 44"/>
                  <a:gd name="T57" fmla="*/ 27 h 129"/>
                  <a:gd name="T58" fmla="*/ 0 w 44"/>
                  <a:gd name="T59" fmla="*/ 16 h 129"/>
                  <a:gd name="T60" fmla="*/ 2 w 44"/>
                  <a:gd name="T61" fmla="*/ 6 h 129"/>
                  <a:gd name="T62" fmla="*/ 9 w 44"/>
                  <a:gd name="T63" fmla="*/ 0 h 129"/>
                  <a:gd name="T64" fmla="*/ 15 w 44"/>
                  <a:gd name="T65" fmla="*/ 0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4" h="129">
                    <a:moveTo>
                      <a:pt x="15" y="0"/>
                    </a:moveTo>
                    <a:lnTo>
                      <a:pt x="19" y="2"/>
                    </a:lnTo>
                    <a:lnTo>
                      <a:pt x="23" y="4"/>
                    </a:lnTo>
                    <a:lnTo>
                      <a:pt x="25" y="8"/>
                    </a:lnTo>
                    <a:lnTo>
                      <a:pt x="26" y="14"/>
                    </a:lnTo>
                    <a:lnTo>
                      <a:pt x="28" y="18"/>
                    </a:lnTo>
                    <a:lnTo>
                      <a:pt x="28" y="25"/>
                    </a:lnTo>
                    <a:lnTo>
                      <a:pt x="30" y="31"/>
                    </a:lnTo>
                    <a:lnTo>
                      <a:pt x="34" y="60"/>
                    </a:lnTo>
                    <a:lnTo>
                      <a:pt x="40" y="91"/>
                    </a:lnTo>
                    <a:lnTo>
                      <a:pt x="40" y="96"/>
                    </a:lnTo>
                    <a:lnTo>
                      <a:pt x="42" y="102"/>
                    </a:lnTo>
                    <a:lnTo>
                      <a:pt x="44" y="108"/>
                    </a:lnTo>
                    <a:lnTo>
                      <a:pt x="44" y="116"/>
                    </a:lnTo>
                    <a:lnTo>
                      <a:pt x="42" y="119"/>
                    </a:lnTo>
                    <a:lnTo>
                      <a:pt x="40" y="123"/>
                    </a:lnTo>
                    <a:lnTo>
                      <a:pt x="36" y="127"/>
                    </a:lnTo>
                    <a:lnTo>
                      <a:pt x="32" y="127"/>
                    </a:lnTo>
                    <a:lnTo>
                      <a:pt x="28" y="129"/>
                    </a:lnTo>
                    <a:lnTo>
                      <a:pt x="25" y="127"/>
                    </a:lnTo>
                    <a:lnTo>
                      <a:pt x="21" y="125"/>
                    </a:lnTo>
                    <a:lnTo>
                      <a:pt x="17" y="123"/>
                    </a:lnTo>
                    <a:lnTo>
                      <a:pt x="15" y="118"/>
                    </a:lnTo>
                    <a:lnTo>
                      <a:pt x="15" y="112"/>
                    </a:lnTo>
                    <a:lnTo>
                      <a:pt x="13" y="104"/>
                    </a:lnTo>
                    <a:lnTo>
                      <a:pt x="13" y="98"/>
                    </a:lnTo>
                    <a:lnTo>
                      <a:pt x="7" y="68"/>
                    </a:lnTo>
                    <a:lnTo>
                      <a:pt x="3" y="39"/>
                    </a:lnTo>
                    <a:lnTo>
                      <a:pt x="0" y="27"/>
                    </a:lnTo>
                    <a:lnTo>
                      <a:pt x="0" y="16"/>
                    </a:lnTo>
                    <a:lnTo>
                      <a:pt x="2" y="6"/>
                    </a:lnTo>
                    <a:lnTo>
                      <a:pt x="9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6" name="Freeform 9"/>
              <p:cNvSpPr>
                <a:spLocks/>
              </p:cNvSpPr>
              <p:nvPr/>
            </p:nvSpPr>
            <p:spPr bwMode="auto">
              <a:xfrm>
                <a:off x="3308350" y="1806575"/>
                <a:ext cx="176213" cy="144463"/>
              </a:xfrm>
              <a:custGeom>
                <a:avLst/>
                <a:gdLst>
                  <a:gd name="T0" fmla="*/ 98 w 111"/>
                  <a:gd name="T1" fmla="*/ 0 h 91"/>
                  <a:gd name="T2" fmla="*/ 102 w 111"/>
                  <a:gd name="T3" fmla="*/ 0 h 91"/>
                  <a:gd name="T4" fmla="*/ 105 w 111"/>
                  <a:gd name="T5" fmla="*/ 2 h 91"/>
                  <a:gd name="T6" fmla="*/ 107 w 111"/>
                  <a:gd name="T7" fmla="*/ 4 h 91"/>
                  <a:gd name="T8" fmla="*/ 111 w 111"/>
                  <a:gd name="T9" fmla="*/ 8 h 91"/>
                  <a:gd name="T10" fmla="*/ 111 w 111"/>
                  <a:gd name="T11" fmla="*/ 12 h 91"/>
                  <a:gd name="T12" fmla="*/ 111 w 111"/>
                  <a:gd name="T13" fmla="*/ 18 h 91"/>
                  <a:gd name="T14" fmla="*/ 109 w 111"/>
                  <a:gd name="T15" fmla="*/ 21 h 91"/>
                  <a:gd name="T16" fmla="*/ 105 w 111"/>
                  <a:gd name="T17" fmla="*/ 27 h 91"/>
                  <a:gd name="T18" fmla="*/ 100 w 111"/>
                  <a:gd name="T19" fmla="*/ 31 h 91"/>
                  <a:gd name="T20" fmla="*/ 94 w 111"/>
                  <a:gd name="T21" fmla="*/ 35 h 91"/>
                  <a:gd name="T22" fmla="*/ 90 w 111"/>
                  <a:gd name="T23" fmla="*/ 39 h 91"/>
                  <a:gd name="T24" fmla="*/ 65 w 111"/>
                  <a:gd name="T25" fmla="*/ 56 h 91"/>
                  <a:gd name="T26" fmla="*/ 42 w 111"/>
                  <a:gd name="T27" fmla="*/ 73 h 91"/>
                  <a:gd name="T28" fmla="*/ 38 w 111"/>
                  <a:gd name="T29" fmla="*/ 77 h 91"/>
                  <a:gd name="T30" fmla="*/ 32 w 111"/>
                  <a:gd name="T31" fmla="*/ 81 h 91"/>
                  <a:gd name="T32" fmla="*/ 29 w 111"/>
                  <a:gd name="T33" fmla="*/ 85 h 91"/>
                  <a:gd name="T34" fmla="*/ 23 w 111"/>
                  <a:gd name="T35" fmla="*/ 89 h 91"/>
                  <a:gd name="T36" fmla="*/ 17 w 111"/>
                  <a:gd name="T37" fmla="*/ 91 h 91"/>
                  <a:gd name="T38" fmla="*/ 11 w 111"/>
                  <a:gd name="T39" fmla="*/ 91 h 91"/>
                  <a:gd name="T40" fmla="*/ 8 w 111"/>
                  <a:gd name="T41" fmla="*/ 91 h 91"/>
                  <a:gd name="T42" fmla="*/ 4 w 111"/>
                  <a:gd name="T43" fmla="*/ 87 h 91"/>
                  <a:gd name="T44" fmla="*/ 2 w 111"/>
                  <a:gd name="T45" fmla="*/ 85 h 91"/>
                  <a:gd name="T46" fmla="*/ 0 w 111"/>
                  <a:gd name="T47" fmla="*/ 81 h 91"/>
                  <a:gd name="T48" fmla="*/ 0 w 111"/>
                  <a:gd name="T49" fmla="*/ 77 h 91"/>
                  <a:gd name="T50" fmla="*/ 2 w 111"/>
                  <a:gd name="T51" fmla="*/ 71 h 91"/>
                  <a:gd name="T52" fmla="*/ 4 w 111"/>
                  <a:gd name="T53" fmla="*/ 68 h 91"/>
                  <a:gd name="T54" fmla="*/ 9 w 111"/>
                  <a:gd name="T55" fmla="*/ 64 h 91"/>
                  <a:gd name="T56" fmla="*/ 15 w 111"/>
                  <a:gd name="T57" fmla="*/ 58 h 91"/>
                  <a:gd name="T58" fmla="*/ 19 w 111"/>
                  <a:gd name="T59" fmla="*/ 56 h 91"/>
                  <a:gd name="T60" fmla="*/ 44 w 111"/>
                  <a:gd name="T61" fmla="*/ 37 h 91"/>
                  <a:gd name="T62" fmla="*/ 69 w 111"/>
                  <a:gd name="T63" fmla="*/ 18 h 91"/>
                  <a:gd name="T64" fmla="*/ 75 w 111"/>
                  <a:gd name="T65" fmla="*/ 14 h 91"/>
                  <a:gd name="T66" fmla="*/ 80 w 111"/>
                  <a:gd name="T67" fmla="*/ 8 h 91"/>
                  <a:gd name="T68" fmla="*/ 88 w 111"/>
                  <a:gd name="T69" fmla="*/ 2 h 91"/>
                  <a:gd name="T70" fmla="*/ 94 w 111"/>
                  <a:gd name="T71" fmla="*/ 0 h 91"/>
                  <a:gd name="T72" fmla="*/ 98 w 111"/>
                  <a:gd name="T7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11" h="91">
                    <a:moveTo>
                      <a:pt x="98" y="0"/>
                    </a:moveTo>
                    <a:lnTo>
                      <a:pt x="102" y="0"/>
                    </a:lnTo>
                    <a:lnTo>
                      <a:pt x="105" y="2"/>
                    </a:lnTo>
                    <a:lnTo>
                      <a:pt x="107" y="4"/>
                    </a:lnTo>
                    <a:lnTo>
                      <a:pt x="111" y="8"/>
                    </a:lnTo>
                    <a:lnTo>
                      <a:pt x="111" y="12"/>
                    </a:lnTo>
                    <a:lnTo>
                      <a:pt x="111" y="18"/>
                    </a:lnTo>
                    <a:lnTo>
                      <a:pt x="109" y="21"/>
                    </a:lnTo>
                    <a:lnTo>
                      <a:pt x="105" y="27"/>
                    </a:lnTo>
                    <a:lnTo>
                      <a:pt x="100" y="31"/>
                    </a:lnTo>
                    <a:lnTo>
                      <a:pt x="94" y="35"/>
                    </a:lnTo>
                    <a:lnTo>
                      <a:pt x="90" y="39"/>
                    </a:lnTo>
                    <a:lnTo>
                      <a:pt x="65" y="56"/>
                    </a:lnTo>
                    <a:lnTo>
                      <a:pt x="42" y="73"/>
                    </a:lnTo>
                    <a:lnTo>
                      <a:pt x="38" y="77"/>
                    </a:lnTo>
                    <a:lnTo>
                      <a:pt x="32" y="81"/>
                    </a:lnTo>
                    <a:lnTo>
                      <a:pt x="29" y="85"/>
                    </a:lnTo>
                    <a:lnTo>
                      <a:pt x="23" y="89"/>
                    </a:lnTo>
                    <a:lnTo>
                      <a:pt x="17" y="91"/>
                    </a:lnTo>
                    <a:lnTo>
                      <a:pt x="11" y="91"/>
                    </a:lnTo>
                    <a:lnTo>
                      <a:pt x="8" y="91"/>
                    </a:lnTo>
                    <a:lnTo>
                      <a:pt x="4" y="87"/>
                    </a:lnTo>
                    <a:lnTo>
                      <a:pt x="2" y="85"/>
                    </a:lnTo>
                    <a:lnTo>
                      <a:pt x="0" y="81"/>
                    </a:lnTo>
                    <a:lnTo>
                      <a:pt x="0" y="77"/>
                    </a:lnTo>
                    <a:lnTo>
                      <a:pt x="2" y="71"/>
                    </a:lnTo>
                    <a:lnTo>
                      <a:pt x="4" y="68"/>
                    </a:lnTo>
                    <a:lnTo>
                      <a:pt x="9" y="64"/>
                    </a:lnTo>
                    <a:lnTo>
                      <a:pt x="15" y="58"/>
                    </a:lnTo>
                    <a:lnTo>
                      <a:pt x="19" y="56"/>
                    </a:lnTo>
                    <a:lnTo>
                      <a:pt x="44" y="37"/>
                    </a:lnTo>
                    <a:lnTo>
                      <a:pt x="69" y="18"/>
                    </a:lnTo>
                    <a:lnTo>
                      <a:pt x="75" y="14"/>
                    </a:lnTo>
                    <a:lnTo>
                      <a:pt x="80" y="8"/>
                    </a:lnTo>
                    <a:lnTo>
                      <a:pt x="88" y="2"/>
                    </a:lnTo>
                    <a:lnTo>
                      <a:pt x="94" y="0"/>
                    </a:lnTo>
                    <a:lnTo>
                      <a:pt x="9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7" name="Freeform 10"/>
              <p:cNvSpPr>
                <a:spLocks noEditPoints="1"/>
              </p:cNvSpPr>
              <p:nvPr/>
            </p:nvSpPr>
            <p:spPr bwMode="auto">
              <a:xfrm>
                <a:off x="2390775" y="1176338"/>
                <a:ext cx="1420813" cy="1066800"/>
              </a:xfrm>
              <a:custGeom>
                <a:avLst/>
                <a:gdLst>
                  <a:gd name="T0" fmla="*/ 537 w 895"/>
                  <a:gd name="T1" fmla="*/ 244 h 672"/>
                  <a:gd name="T2" fmla="*/ 491 w 895"/>
                  <a:gd name="T3" fmla="*/ 280 h 672"/>
                  <a:gd name="T4" fmla="*/ 447 w 895"/>
                  <a:gd name="T5" fmla="*/ 313 h 672"/>
                  <a:gd name="T6" fmla="*/ 441 w 895"/>
                  <a:gd name="T7" fmla="*/ 363 h 672"/>
                  <a:gd name="T8" fmla="*/ 453 w 895"/>
                  <a:gd name="T9" fmla="*/ 442 h 672"/>
                  <a:gd name="T10" fmla="*/ 468 w 895"/>
                  <a:gd name="T11" fmla="*/ 468 h 672"/>
                  <a:gd name="T12" fmla="*/ 528 w 895"/>
                  <a:gd name="T13" fmla="*/ 490 h 672"/>
                  <a:gd name="T14" fmla="*/ 586 w 895"/>
                  <a:gd name="T15" fmla="*/ 511 h 672"/>
                  <a:gd name="T16" fmla="*/ 620 w 895"/>
                  <a:gd name="T17" fmla="*/ 499 h 672"/>
                  <a:gd name="T18" fmla="*/ 668 w 895"/>
                  <a:gd name="T19" fmla="*/ 463 h 672"/>
                  <a:gd name="T20" fmla="*/ 701 w 895"/>
                  <a:gd name="T21" fmla="*/ 438 h 672"/>
                  <a:gd name="T22" fmla="*/ 714 w 895"/>
                  <a:gd name="T23" fmla="*/ 422 h 672"/>
                  <a:gd name="T24" fmla="*/ 710 w 895"/>
                  <a:gd name="T25" fmla="*/ 390 h 672"/>
                  <a:gd name="T26" fmla="*/ 697 w 895"/>
                  <a:gd name="T27" fmla="*/ 309 h 672"/>
                  <a:gd name="T28" fmla="*/ 685 w 895"/>
                  <a:gd name="T29" fmla="*/ 282 h 672"/>
                  <a:gd name="T30" fmla="*/ 624 w 895"/>
                  <a:gd name="T31" fmla="*/ 261 h 672"/>
                  <a:gd name="T32" fmla="*/ 555 w 895"/>
                  <a:gd name="T33" fmla="*/ 236 h 672"/>
                  <a:gd name="T34" fmla="*/ 572 w 895"/>
                  <a:gd name="T35" fmla="*/ 17 h 672"/>
                  <a:gd name="T36" fmla="*/ 595 w 895"/>
                  <a:gd name="T37" fmla="*/ 75 h 672"/>
                  <a:gd name="T38" fmla="*/ 566 w 895"/>
                  <a:gd name="T39" fmla="*/ 125 h 672"/>
                  <a:gd name="T40" fmla="*/ 634 w 895"/>
                  <a:gd name="T41" fmla="*/ 230 h 672"/>
                  <a:gd name="T42" fmla="*/ 758 w 895"/>
                  <a:gd name="T43" fmla="*/ 190 h 672"/>
                  <a:gd name="T44" fmla="*/ 776 w 895"/>
                  <a:gd name="T45" fmla="*/ 129 h 672"/>
                  <a:gd name="T46" fmla="*/ 837 w 895"/>
                  <a:gd name="T47" fmla="*/ 109 h 672"/>
                  <a:gd name="T48" fmla="*/ 889 w 895"/>
                  <a:gd name="T49" fmla="*/ 146 h 672"/>
                  <a:gd name="T50" fmla="*/ 883 w 895"/>
                  <a:gd name="T51" fmla="*/ 217 h 672"/>
                  <a:gd name="T52" fmla="*/ 818 w 895"/>
                  <a:gd name="T53" fmla="*/ 244 h 672"/>
                  <a:gd name="T54" fmla="*/ 756 w 895"/>
                  <a:gd name="T55" fmla="*/ 257 h 672"/>
                  <a:gd name="T56" fmla="*/ 745 w 895"/>
                  <a:gd name="T57" fmla="*/ 405 h 672"/>
                  <a:gd name="T58" fmla="*/ 735 w 895"/>
                  <a:gd name="T59" fmla="*/ 451 h 672"/>
                  <a:gd name="T60" fmla="*/ 712 w 895"/>
                  <a:gd name="T61" fmla="*/ 468 h 672"/>
                  <a:gd name="T62" fmla="*/ 647 w 895"/>
                  <a:gd name="T63" fmla="*/ 518 h 672"/>
                  <a:gd name="T64" fmla="*/ 607 w 895"/>
                  <a:gd name="T65" fmla="*/ 543 h 672"/>
                  <a:gd name="T66" fmla="*/ 551 w 895"/>
                  <a:gd name="T67" fmla="*/ 532 h 672"/>
                  <a:gd name="T68" fmla="*/ 409 w 895"/>
                  <a:gd name="T69" fmla="*/ 520 h 672"/>
                  <a:gd name="T70" fmla="*/ 347 w 895"/>
                  <a:gd name="T71" fmla="*/ 568 h 672"/>
                  <a:gd name="T72" fmla="*/ 305 w 895"/>
                  <a:gd name="T73" fmla="*/ 572 h 672"/>
                  <a:gd name="T74" fmla="*/ 255 w 895"/>
                  <a:gd name="T75" fmla="*/ 555 h 672"/>
                  <a:gd name="T76" fmla="*/ 194 w 895"/>
                  <a:gd name="T77" fmla="*/ 538 h 672"/>
                  <a:gd name="T78" fmla="*/ 161 w 895"/>
                  <a:gd name="T79" fmla="*/ 557 h 672"/>
                  <a:gd name="T80" fmla="*/ 134 w 895"/>
                  <a:gd name="T81" fmla="*/ 578 h 672"/>
                  <a:gd name="T82" fmla="*/ 125 w 895"/>
                  <a:gd name="T83" fmla="*/ 645 h 672"/>
                  <a:gd name="T84" fmla="*/ 61 w 895"/>
                  <a:gd name="T85" fmla="*/ 672 h 672"/>
                  <a:gd name="T86" fmla="*/ 5 w 895"/>
                  <a:gd name="T87" fmla="*/ 630 h 672"/>
                  <a:gd name="T88" fmla="*/ 21 w 895"/>
                  <a:gd name="T89" fmla="*/ 555 h 672"/>
                  <a:gd name="T90" fmla="*/ 98 w 895"/>
                  <a:gd name="T91" fmla="*/ 539 h 672"/>
                  <a:gd name="T92" fmla="*/ 130 w 895"/>
                  <a:gd name="T93" fmla="*/ 541 h 672"/>
                  <a:gd name="T94" fmla="*/ 175 w 895"/>
                  <a:gd name="T95" fmla="*/ 511 h 672"/>
                  <a:gd name="T96" fmla="*/ 228 w 895"/>
                  <a:gd name="T97" fmla="*/ 514 h 672"/>
                  <a:gd name="T98" fmla="*/ 303 w 895"/>
                  <a:gd name="T99" fmla="*/ 539 h 672"/>
                  <a:gd name="T100" fmla="*/ 330 w 895"/>
                  <a:gd name="T101" fmla="*/ 541 h 672"/>
                  <a:gd name="T102" fmla="*/ 347 w 895"/>
                  <a:gd name="T103" fmla="*/ 530 h 672"/>
                  <a:gd name="T104" fmla="*/ 415 w 895"/>
                  <a:gd name="T105" fmla="*/ 401 h 672"/>
                  <a:gd name="T106" fmla="*/ 407 w 895"/>
                  <a:gd name="T107" fmla="*/ 319 h 672"/>
                  <a:gd name="T108" fmla="*/ 432 w 895"/>
                  <a:gd name="T109" fmla="*/ 286 h 672"/>
                  <a:gd name="T110" fmla="*/ 524 w 895"/>
                  <a:gd name="T111" fmla="*/ 175 h 672"/>
                  <a:gd name="T112" fmla="*/ 476 w 895"/>
                  <a:gd name="T113" fmla="*/ 117 h 672"/>
                  <a:gd name="T114" fmla="*/ 459 w 895"/>
                  <a:gd name="T115" fmla="*/ 50 h 672"/>
                  <a:gd name="T116" fmla="*/ 493 w 895"/>
                  <a:gd name="T117" fmla="*/ 8 h 6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895" h="672">
                    <a:moveTo>
                      <a:pt x="555" y="236"/>
                    </a:moveTo>
                    <a:lnTo>
                      <a:pt x="547" y="238"/>
                    </a:lnTo>
                    <a:lnTo>
                      <a:pt x="537" y="244"/>
                    </a:lnTo>
                    <a:lnTo>
                      <a:pt x="530" y="251"/>
                    </a:lnTo>
                    <a:lnTo>
                      <a:pt x="522" y="257"/>
                    </a:lnTo>
                    <a:lnTo>
                      <a:pt x="491" y="280"/>
                    </a:lnTo>
                    <a:lnTo>
                      <a:pt x="463" y="301"/>
                    </a:lnTo>
                    <a:lnTo>
                      <a:pt x="455" y="307"/>
                    </a:lnTo>
                    <a:lnTo>
                      <a:pt x="447" y="313"/>
                    </a:lnTo>
                    <a:lnTo>
                      <a:pt x="441" y="319"/>
                    </a:lnTo>
                    <a:lnTo>
                      <a:pt x="436" y="326"/>
                    </a:lnTo>
                    <a:lnTo>
                      <a:pt x="441" y="363"/>
                    </a:lnTo>
                    <a:lnTo>
                      <a:pt x="445" y="395"/>
                    </a:lnTo>
                    <a:lnTo>
                      <a:pt x="451" y="430"/>
                    </a:lnTo>
                    <a:lnTo>
                      <a:pt x="453" y="442"/>
                    </a:lnTo>
                    <a:lnTo>
                      <a:pt x="455" y="453"/>
                    </a:lnTo>
                    <a:lnTo>
                      <a:pt x="459" y="463"/>
                    </a:lnTo>
                    <a:lnTo>
                      <a:pt x="468" y="468"/>
                    </a:lnTo>
                    <a:lnTo>
                      <a:pt x="480" y="472"/>
                    </a:lnTo>
                    <a:lnTo>
                      <a:pt x="493" y="476"/>
                    </a:lnTo>
                    <a:lnTo>
                      <a:pt x="528" y="490"/>
                    </a:lnTo>
                    <a:lnTo>
                      <a:pt x="561" y="501"/>
                    </a:lnTo>
                    <a:lnTo>
                      <a:pt x="572" y="507"/>
                    </a:lnTo>
                    <a:lnTo>
                      <a:pt x="586" y="511"/>
                    </a:lnTo>
                    <a:lnTo>
                      <a:pt x="597" y="513"/>
                    </a:lnTo>
                    <a:lnTo>
                      <a:pt x="609" y="509"/>
                    </a:lnTo>
                    <a:lnTo>
                      <a:pt x="620" y="499"/>
                    </a:lnTo>
                    <a:lnTo>
                      <a:pt x="628" y="491"/>
                    </a:lnTo>
                    <a:lnTo>
                      <a:pt x="649" y="476"/>
                    </a:lnTo>
                    <a:lnTo>
                      <a:pt x="668" y="463"/>
                    </a:lnTo>
                    <a:lnTo>
                      <a:pt x="687" y="447"/>
                    </a:lnTo>
                    <a:lnTo>
                      <a:pt x="693" y="443"/>
                    </a:lnTo>
                    <a:lnTo>
                      <a:pt x="701" y="438"/>
                    </a:lnTo>
                    <a:lnTo>
                      <a:pt x="707" y="434"/>
                    </a:lnTo>
                    <a:lnTo>
                      <a:pt x="712" y="428"/>
                    </a:lnTo>
                    <a:lnTo>
                      <a:pt x="714" y="422"/>
                    </a:lnTo>
                    <a:lnTo>
                      <a:pt x="714" y="411"/>
                    </a:lnTo>
                    <a:lnTo>
                      <a:pt x="712" y="399"/>
                    </a:lnTo>
                    <a:lnTo>
                      <a:pt x="710" y="390"/>
                    </a:lnTo>
                    <a:lnTo>
                      <a:pt x="705" y="355"/>
                    </a:lnTo>
                    <a:lnTo>
                      <a:pt x="699" y="321"/>
                    </a:lnTo>
                    <a:lnTo>
                      <a:pt x="697" y="309"/>
                    </a:lnTo>
                    <a:lnTo>
                      <a:pt x="697" y="298"/>
                    </a:lnTo>
                    <a:lnTo>
                      <a:pt x="693" y="288"/>
                    </a:lnTo>
                    <a:lnTo>
                      <a:pt x="685" y="282"/>
                    </a:lnTo>
                    <a:lnTo>
                      <a:pt x="672" y="278"/>
                    </a:lnTo>
                    <a:lnTo>
                      <a:pt x="660" y="273"/>
                    </a:lnTo>
                    <a:lnTo>
                      <a:pt x="624" y="261"/>
                    </a:lnTo>
                    <a:lnTo>
                      <a:pt x="591" y="248"/>
                    </a:lnTo>
                    <a:lnTo>
                      <a:pt x="574" y="242"/>
                    </a:lnTo>
                    <a:lnTo>
                      <a:pt x="555" y="236"/>
                    </a:lnTo>
                    <a:close/>
                    <a:moveTo>
                      <a:pt x="534" y="0"/>
                    </a:moveTo>
                    <a:lnTo>
                      <a:pt x="555" y="6"/>
                    </a:lnTo>
                    <a:lnTo>
                      <a:pt x="572" y="17"/>
                    </a:lnTo>
                    <a:lnTo>
                      <a:pt x="586" y="33"/>
                    </a:lnTo>
                    <a:lnTo>
                      <a:pt x="593" y="54"/>
                    </a:lnTo>
                    <a:lnTo>
                      <a:pt x="595" y="75"/>
                    </a:lnTo>
                    <a:lnTo>
                      <a:pt x="591" y="94"/>
                    </a:lnTo>
                    <a:lnTo>
                      <a:pt x="580" y="111"/>
                    </a:lnTo>
                    <a:lnTo>
                      <a:pt x="566" y="125"/>
                    </a:lnTo>
                    <a:lnTo>
                      <a:pt x="549" y="132"/>
                    </a:lnTo>
                    <a:lnTo>
                      <a:pt x="561" y="205"/>
                    </a:lnTo>
                    <a:lnTo>
                      <a:pt x="634" y="230"/>
                    </a:lnTo>
                    <a:lnTo>
                      <a:pt x="703" y="257"/>
                    </a:lnTo>
                    <a:lnTo>
                      <a:pt x="766" y="209"/>
                    </a:lnTo>
                    <a:lnTo>
                      <a:pt x="758" y="190"/>
                    </a:lnTo>
                    <a:lnTo>
                      <a:pt x="758" y="167"/>
                    </a:lnTo>
                    <a:lnTo>
                      <a:pt x="762" y="148"/>
                    </a:lnTo>
                    <a:lnTo>
                      <a:pt x="776" y="129"/>
                    </a:lnTo>
                    <a:lnTo>
                      <a:pt x="795" y="115"/>
                    </a:lnTo>
                    <a:lnTo>
                      <a:pt x="816" y="109"/>
                    </a:lnTo>
                    <a:lnTo>
                      <a:pt x="837" y="109"/>
                    </a:lnTo>
                    <a:lnTo>
                      <a:pt x="858" y="115"/>
                    </a:lnTo>
                    <a:lnTo>
                      <a:pt x="876" y="127"/>
                    </a:lnTo>
                    <a:lnTo>
                      <a:pt x="889" y="146"/>
                    </a:lnTo>
                    <a:lnTo>
                      <a:pt x="895" y="171"/>
                    </a:lnTo>
                    <a:lnTo>
                      <a:pt x="893" y="194"/>
                    </a:lnTo>
                    <a:lnTo>
                      <a:pt x="883" y="217"/>
                    </a:lnTo>
                    <a:lnTo>
                      <a:pt x="866" y="232"/>
                    </a:lnTo>
                    <a:lnTo>
                      <a:pt x="845" y="242"/>
                    </a:lnTo>
                    <a:lnTo>
                      <a:pt x="818" y="244"/>
                    </a:lnTo>
                    <a:lnTo>
                      <a:pt x="803" y="240"/>
                    </a:lnTo>
                    <a:lnTo>
                      <a:pt x="787" y="232"/>
                    </a:lnTo>
                    <a:lnTo>
                      <a:pt x="756" y="257"/>
                    </a:lnTo>
                    <a:lnTo>
                      <a:pt x="724" y="282"/>
                    </a:lnTo>
                    <a:lnTo>
                      <a:pt x="741" y="386"/>
                    </a:lnTo>
                    <a:lnTo>
                      <a:pt x="745" y="405"/>
                    </a:lnTo>
                    <a:lnTo>
                      <a:pt x="745" y="420"/>
                    </a:lnTo>
                    <a:lnTo>
                      <a:pt x="743" y="438"/>
                    </a:lnTo>
                    <a:lnTo>
                      <a:pt x="735" y="451"/>
                    </a:lnTo>
                    <a:lnTo>
                      <a:pt x="728" y="457"/>
                    </a:lnTo>
                    <a:lnTo>
                      <a:pt x="722" y="463"/>
                    </a:lnTo>
                    <a:lnTo>
                      <a:pt x="712" y="468"/>
                    </a:lnTo>
                    <a:lnTo>
                      <a:pt x="707" y="474"/>
                    </a:lnTo>
                    <a:lnTo>
                      <a:pt x="676" y="495"/>
                    </a:lnTo>
                    <a:lnTo>
                      <a:pt x="647" y="518"/>
                    </a:lnTo>
                    <a:lnTo>
                      <a:pt x="635" y="528"/>
                    </a:lnTo>
                    <a:lnTo>
                      <a:pt x="622" y="538"/>
                    </a:lnTo>
                    <a:lnTo>
                      <a:pt x="607" y="543"/>
                    </a:lnTo>
                    <a:lnTo>
                      <a:pt x="586" y="543"/>
                    </a:lnTo>
                    <a:lnTo>
                      <a:pt x="568" y="538"/>
                    </a:lnTo>
                    <a:lnTo>
                      <a:pt x="551" y="532"/>
                    </a:lnTo>
                    <a:lnTo>
                      <a:pt x="499" y="513"/>
                    </a:lnTo>
                    <a:lnTo>
                      <a:pt x="447" y="491"/>
                    </a:lnTo>
                    <a:lnTo>
                      <a:pt x="409" y="520"/>
                    </a:lnTo>
                    <a:lnTo>
                      <a:pt x="370" y="551"/>
                    </a:lnTo>
                    <a:lnTo>
                      <a:pt x="359" y="561"/>
                    </a:lnTo>
                    <a:lnTo>
                      <a:pt x="347" y="568"/>
                    </a:lnTo>
                    <a:lnTo>
                      <a:pt x="334" y="574"/>
                    </a:lnTo>
                    <a:lnTo>
                      <a:pt x="315" y="574"/>
                    </a:lnTo>
                    <a:lnTo>
                      <a:pt x="305" y="572"/>
                    </a:lnTo>
                    <a:lnTo>
                      <a:pt x="294" y="568"/>
                    </a:lnTo>
                    <a:lnTo>
                      <a:pt x="284" y="564"/>
                    </a:lnTo>
                    <a:lnTo>
                      <a:pt x="255" y="555"/>
                    </a:lnTo>
                    <a:lnTo>
                      <a:pt x="224" y="545"/>
                    </a:lnTo>
                    <a:lnTo>
                      <a:pt x="207" y="541"/>
                    </a:lnTo>
                    <a:lnTo>
                      <a:pt x="194" y="538"/>
                    </a:lnTo>
                    <a:lnTo>
                      <a:pt x="182" y="541"/>
                    </a:lnTo>
                    <a:lnTo>
                      <a:pt x="171" y="549"/>
                    </a:lnTo>
                    <a:lnTo>
                      <a:pt x="161" y="557"/>
                    </a:lnTo>
                    <a:lnTo>
                      <a:pt x="151" y="564"/>
                    </a:lnTo>
                    <a:lnTo>
                      <a:pt x="142" y="570"/>
                    </a:lnTo>
                    <a:lnTo>
                      <a:pt x="134" y="578"/>
                    </a:lnTo>
                    <a:lnTo>
                      <a:pt x="138" y="603"/>
                    </a:lnTo>
                    <a:lnTo>
                      <a:pt x="134" y="626"/>
                    </a:lnTo>
                    <a:lnTo>
                      <a:pt x="125" y="645"/>
                    </a:lnTo>
                    <a:lnTo>
                      <a:pt x="107" y="660"/>
                    </a:lnTo>
                    <a:lnTo>
                      <a:pt x="86" y="670"/>
                    </a:lnTo>
                    <a:lnTo>
                      <a:pt x="61" y="672"/>
                    </a:lnTo>
                    <a:lnTo>
                      <a:pt x="38" y="666"/>
                    </a:lnTo>
                    <a:lnTo>
                      <a:pt x="19" y="651"/>
                    </a:lnTo>
                    <a:lnTo>
                      <a:pt x="5" y="630"/>
                    </a:lnTo>
                    <a:lnTo>
                      <a:pt x="0" y="603"/>
                    </a:lnTo>
                    <a:lnTo>
                      <a:pt x="5" y="576"/>
                    </a:lnTo>
                    <a:lnTo>
                      <a:pt x="21" y="555"/>
                    </a:lnTo>
                    <a:lnTo>
                      <a:pt x="42" y="539"/>
                    </a:lnTo>
                    <a:lnTo>
                      <a:pt x="69" y="534"/>
                    </a:lnTo>
                    <a:lnTo>
                      <a:pt x="98" y="539"/>
                    </a:lnTo>
                    <a:lnTo>
                      <a:pt x="105" y="545"/>
                    </a:lnTo>
                    <a:lnTo>
                      <a:pt x="115" y="553"/>
                    </a:lnTo>
                    <a:lnTo>
                      <a:pt x="130" y="541"/>
                    </a:lnTo>
                    <a:lnTo>
                      <a:pt x="146" y="530"/>
                    </a:lnTo>
                    <a:lnTo>
                      <a:pt x="159" y="520"/>
                    </a:lnTo>
                    <a:lnTo>
                      <a:pt x="175" y="511"/>
                    </a:lnTo>
                    <a:lnTo>
                      <a:pt x="194" y="507"/>
                    </a:lnTo>
                    <a:lnTo>
                      <a:pt x="211" y="509"/>
                    </a:lnTo>
                    <a:lnTo>
                      <a:pt x="228" y="514"/>
                    </a:lnTo>
                    <a:lnTo>
                      <a:pt x="259" y="524"/>
                    </a:lnTo>
                    <a:lnTo>
                      <a:pt x="292" y="536"/>
                    </a:lnTo>
                    <a:lnTo>
                      <a:pt x="303" y="539"/>
                    </a:lnTo>
                    <a:lnTo>
                      <a:pt x="315" y="541"/>
                    </a:lnTo>
                    <a:lnTo>
                      <a:pt x="324" y="543"/>
                    </a:lnTo>
                    <a:lnTo>
                      <a:pt x="330" y="541"/>
                    </a:lnTo>
                    <a:lnTo>
                      <a:pt x="336" y="538"/>
                    </a:lnTo>
                    <a:lnTo>
                      <a:pt x="342" y="534"/>
                    </a:lnTo>
                    <a:lnTo>
                      <a:pt x="347" y="530"/>
                    </a:lnTo>
                    <a:lnTo>
                      <a:pt x="351" y="526"/>
                    </a:lnTo>
                    <a:lnTo>
                      <a:pt x="426" y="468"/>
                    </a:lnTo>
                    <a:lnTo>
                      <a:pt x="415" y="401"/>
                    </a:lnTo>
                    <a:lnTo>
                      <a:pt x="409" y="369"/>
                    </a:lnTo>
                    <a:lnTo>
                      <a:pt x="405" y="336"/>
                    </a:lnTo>
                    <a:lnTo>
                      <a:pt x="407" y="319"/>
                    </a:lnTo>
                    <a:lnTo>
                      <a:pt x="413" y="305"/>
                    </a:lnTo>
                    <a:lnTo>
                      <a:pt x="420" y="294"/>
                    </a:lnTo>
                    <a:lnTo>
                      <a:pt x="432" y="286"/>
                    </a:lnTo>
                    <a:lnTo>
                      <a:pt x="443" y="276"/>
                    </a:lnTo>
                    <a:lnTo>
                      <a:pt x="532" y="211"/>
                    </a:lnTo>
                    <a:lnTo>
                      <a:pt x="524" y="175"/>
                    </a:lnTo>
                    <a:lnTo>
                      <a:pt x="518" y="138"/>
                    </a:lnTo>
                    <a:lnTo>
                      <a:pt x="495" y="131"/>
                    </a:lnTo>
                    <a:lnTo>
                      <a:pt x="476" y="117"/>
                    </a:lnTo>
                    <a:lnTo>
                      <a:pt x="463" y="96"/>
                    </a:lnTo>
                    <a:lnTo>
                      <a:pt x="457" y="75"/>
                    </a:lnTo>
                    <a:lnTo>
                      <a:pt x="459" y="50"/>
                    </a:lnTo>
                    <a:lnTo>
                      <a:pt x="470" y="29"/>
                    </a:lnTo>
                    <a:lnTo>
                      <a:pt x="480" y="17"/>
                    </a:lnTo>
                    <a:lnTo>
                      <a:pt x="493" y="8"/>
                    </a:lnTo>
                    <a:lnTo>
                      <a:pt x="513" y="2"/>
                    </a:lnTo>
                    <a:lnTo>
                      <a:pt x="5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1035" name="Group 1034"/>
            <p:cNvGrpSpPr/>
            <p:nvPr/>
          </p:nvGrpSpPr>
          <p:grpSpPr>
            <a:xfrm>
              <a:off x="6025356" y="4206850"/>
              <a:ext cx="771525" cy="1270000"/>
              <a:chOff x="9290050" y="1411288"/>
              <a:chExt cx="771525" cy="1270000"/>
            </a:xfrm>
            <a:grpFill/>
          </p:grpSpPr>
          <p:sp>
            <p:nvSpPr>
              <p:cNvPr id="39" name="Freeform 11"/>
              <p:cNvSpPr>
                <a:spLocks/>
              </p:cNvSpPr>
              <p:nvPr/>
            </p:nvSpPr>
            <p:spPr bwMode="auto">
              <a:xfrm>
                <a:off x="9290050" y="1411288"/>
                <a:ext cx="771525" cy="1270000"/>
              </a:xfrm>
              <a:custGeom>
                <a:avLst/>
                <a:gdLst>
                  <a:gd name="T0" fmla="*/ 340 w 486"/>
                  <a:gd name="T1" fmla="*/ 9 h 800"/>
                  <a:gd name="T2" fmla="*/ 413 w 486"/>
                  <a:gd name="T3" fmla="*/ 56 h 800"/>
                  <a:gd name="T4" fmla="*/ 463 w 486"/>
                  <a:gd name="T5" fmla="*/ 128 h 800"/>
                  <a:gd name="T6" fmla="*/ 486 w 486"/>
                  <a:gd name="T7" fmla="*/ 221 h 800"/>
                  <a:gd name="T8" fmla="*/ 484 w 486"/>
                  <a:gd name="T9" fmla="*/ 305 h 800"/>
                  <a:gd name="T10" fmla="*/ 469 w 486"/>
                  <a:gd name="T11" fmla="*/ 390 h 800"/>
                  <a:gd name="T12" fmla="*/ 432 w 486"/>
                  <a:gd name="T13" fmla="*/ 466 h 800"/>
                  <a:gd name="T14" fmla="*/ 369 w 486"/>
                  <a:gd name="T15" fmla="*/ 533 h 800"/>
                  <a:gd name="T16" fmla="*/ 313 w 486"/>
                  <a:gd name="T17" fmla="*/ 593 h 800"/>
                  <a:gd name="T18" fmla="*/ 288 w 486"/>
                  <a:gd name="T19" fmla="*/ 656 h 800"/>
                  <a:gd name="T20" fmla="*/ 263 w 486"/>
                  <a:gd name="T21" fmla="*/ 720 h 800"/>
                  <a:gd name="T22" fmla="*/ 225 w 486"/>
                  <a:gd name="T23" fmla="*/ 768 h 800"/>
                  <a:gd name="T24" fmla="*/ 175 w 486"/>
                  <a:gd name="T25" fmla="*/ 796 h 800"/>
                  <a:gd name="T26" fmla="*/ 111 w 486"/>
                  <a:gd name="T27" fmla="*/ 796 h 800"/>
                  <a:gd name="T28" fmla="*/ 61 w 486"/>
                  <a:gd name="T29" fmla="*/ 770 h 800"/>
                  <a:gd name="T30" fmla="*/ 27 w 486"/>
                  <a:gd name="T31" fmla="*/ 720 h 800"/>
                  <a:gd name="T32" fmla="*/ 8 w 486"/>
                  <a:gd name="T33" fmla="*/ 662 h 800"/>
                  <a:gd name="T34" fmla="*/ 0 w 486"/>
                  <a:gd name="T35" fmla="*/ 606 h 800"/>
                  <a:gd name="T36" fmla="*/ 13 w 486"/>
                  <a:gd name="T37" fmla="*/ 578 h 800"/>
                  <a:gd name="T38" fmla="*/ 40 w 486"/>
                  <a:gd name="T39" fmla="*/ 568 h 800"/>
                  <a:gd name="T40" fmla="*/ 67 w 486"/>
                  <a:gd name="T41" fmla="*/ 578 h 800"/>
                  <a:gd name="T42" fmla="*/ 79 w 486"/>
                  <a:gd name="T43" fmla="*/ 606 h 800"/>
                  <a:gd name="T44" fmla="*/ 83 w 486"/>
                  <a:gd name="T45" fmla="*/ 649 h 800"/>
                  <a:gd name="T46" fmla="*/ 100 w 486"/>
                  <a:gd name="T47" fmla="*/ 691 h 800"/>
                  <a:gd name="T48" fmla="*/ 129 w 486"/>
                  <a:gd name="T49" fmla="*/ 722 h 800"/>
                  <a:gd name="T50" fmla="*/ 165 w 486"/>
                  <a:gd name="T51" fmla="*/ 718 h 800"/>
                  <a:gd name="T52" fmla="*/ 192 w 486"/>
                  <a:gd name="T53" fmla="*/ 689 h 800"/>
                  <a:gd name="T54" fmla="*/ 207 w 486"/>
                  <a:gd name="T55" fmla="*/ 654 h 800"/>
                  <a:gd name="T56" fmla="*/ 232 w 486"/>
                  <a:gd name="T57" fmla="*/ 576 h 800"/>
                  <a:gd name="T58" fmla="*/ 280 w 486"/>
                  <a:gd name="T59" fmla="*/ 510 h 800"/>
                  <a:gd name="T60" fmla="*/ 328 w 486"/>
                  <a:gd name="T61" fmla="*/ 466 h 800"/>
                  <a:gd name="T62" fmla="*/ 369 w 486"/>
                  <a:gd name="T63" fmla="*/ 418 h 800"/>
                  <a:gd name="T64" fmla="*/ 394 w 486"/>
                  <a:gd name="T65" fmla="*/ 359 h 800"/>
                  <a:gd name="T66" fmla="*/ 407 w 486"/>
                  <a:gd name="T67" fmla="*/ 276 h 800"/>
                  <a:gd name="T68" fmla="*/ 403 w 486"/>
                  <a:gd name="T69" fmla="*/ 192 h 800"/>
                  <a:gd name="T70" fmla="*/ 386 w 486"/>
                  <a:gd name="T71" fmla="*/ 142 h 800"/>
                  <a:gd name="T72" fmla="*/ 357 w 486"/>
                  <a:gd name="T73" fmla="*/ 102 h 800"/>
                  <a:gd name="T74" fmla="*/ 309 w 486"/>
                  <a:gd name="T75" fmla="*/ 80 h 800"/>
                  <a:gd name="T76" fmla="*/ 244 w 486"/>
                  <a:gd name="T77" fmla="*/ 80 h 800"/>
                  <a:gd name="T78" fmla="*/ 186 w 486"/>
                  <a:gd name="T79" fmla="*/ 109 h 800"/>
                  <a:gd name="T80" fmla="*/ 136 w 486"/>
                  <a:gd name="T81" fmla="*/ 163 h 800"/>
                  <a:gd name="T82" fmla="*/ 104 w 486"/>
                  <a:gd name="T83" fmla="*/ 223 h 800"/>
                  <a:gd name="T84" fmla="*/ 79 w 486"/>
                  <a:gd name="T85" fmla="*/ 247 h 800"/>
                  <a:gd name="T86" fmla="*/ 46 w 486"/>
                  <a:gd name="T87" fmla="*/ 246 h 800"/>
                  <a:gd name="T88" fmla="*/ 27 w 486"/>
                  <a:gd name="T89" fmla="*/ 221 h 800"/>
                  <a:gd name="T90" fmla="*/ 46 w 486"/>
                  <a:gd name="T91" fmla="*/ 163 h 800"/>
                  <a:gd name="T92" fmla="*/ 96 w 486"/>
                  <a:gd name="T93" fmla="*/ 88 h 800"/>
                  <a:gd name="T94" fmla="*/ 163 w 486"/>
                  <a:gd name="T95" fmla="*/ 31 h 800"/>
                  <a:gd name="T96" fmla="*/ 252 w 486"/>
                  <a:gd name="T97" fmla="*/ 0 h 8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86" h="800">
                    <a:moveTo>
                      <a:pt x="298" y="0"/>
                    </a:moveTo>
                    <a:lnTo>
                      <a:pt x="340" y="9"/>
                    </a:lnTo>
                    <a:lnTo>
                      <a:pt x="380" y="29"/>
                    </a:lnTo>
                    <a:lnTo>
                      <a:pt x="413" y="56"/>
                    </a:lnTo>
                    <a:lnTo>
                      <a:pt x="442" y="88"/>
                    </a:lnTo>
                    <a:lnTo>
                      <a:pt x="463" y="128"/>
                    </a:lnTo>
                    <a:lnTo>
                      <a:pt x="478" y="173"/>
                    </a:lnTo>
                    <a:lnTo>
                      <a:pt x="486" y="221"/>
                    </a:lnTo>
                    <a:lnTo>
                      <a:pt x="486" y="261"/>
                    </a:lnTo>
                    <a:lnTo>
                      <a:pt x="484" y="305"/>
                    </a:lnTo>
                    <a:lnTo>
                      <a:pt x="478" y="347"/>
                    </a:lnTo>
                    <a:lnTo>
                      <a:pt x="469" y="390"/>
                    </a:lnTo>
                    <a:lnTo>
                      <a:pt x="453" y="430"/>
                    </a:lnTo>
                    <a:lnTo>
                      <a:pt x="432" y="466"/>
                    </a:lnTo>
                    <a:lnTo>
                      <a:pt x="401" y="501"/>
                    </a:lnTo>
                    <a:lnTo>
                      <a:pt x="369" y="533"/>
                    </a:lnTo>
                    <a:lnTo>
                      <a:pt x="334" y="564"/>
                    </a:lnTo>
                    <a:lnTo>
                      <a:pt x="313" y="593"/>
                    </a:lnTo>
                    <a:lnTo>
                      <a:pt x="300" y="624"/>
                    </a:lnTo>
                    <a:lnTo>
                      <a:pt x="288" y="656"/>
                    </a:lnTo>
                    <a:lnTo>
                      <a:pt x="277" y="691"/>
                    </a:lnTo>
                    <a:lnTo>
                      <a:pt x="263" y="720"/>
                    </a:lnTo>
                    <a:lnTo>
                      <a:pt x="246" y="747"/>
                    </a:lnTo>
                    <a:lnTo>
                      <a:pt x="225" y="768"/>
                    </a:lnTo>
                    <a:lnTo>
                      <a:pt x="202" y="785"/>
                    </a:lnTo>
                    <a:lnTo>
                      <a:pt x="175" y="796"/>
                    </a:lnTo>
                    <a:lnTo>
                      <a:pt x="144" y="800"/>
                    </a:lnTo>
                    <a:lnTo>
                      <a:pt x="111" y="796"/>
                    </a:lnTo>
                    <a:lnTo>
                      <a:pt x="85" y="787"/>
                    </a:lnTo>
                    <a:lnTo>
                      <a:pt x="61" y="770"/>
                    </a:lnTo>
                    <a:lnTo>
                      <a:pt x="42" y="747"/>
                    </a:lnTo>
                    <a:lnTo>
                      <a:pt x="27" y="720"/>
                    </a:lnTo>
                    <a:lnTo>
                      <a:pt x="15" y="691"/>
                    </a:lnTo>
                    <a:lnTo>
                      <a:pt x="8" y="662"/>
                    </a:lnTo>
                    <a:lnTo>
                      <a:pt x="2" y="633"/>
                    </a:lnTo>
                    <a:lnTo>
                      <a:pt x="0" y="606"/>
                    </a:lnTo>
                    <a:lnTo>
                      <a:pt x="4" y="589"/>
                    </a:lnTo>
                    <a:lnTo>
                      <a:pt x="13" y="578"/>
                    </a:lnTo>
                    <a:lnTo>
                      <a:pt x="25" y="572"/>
                    </a:lnTo>
                    <a:lnTo>
                      <a:pt x="40" y="568"/>
                    </a:lnTo>
                    <a:lnTo>
                      <a:pt x="54" y="572"/>
                    </a:lnTo>
                    <a:lnTo>
                      <a:pt x="67" y="578"/>
                    </a:lnTo>
                    <a:lnTo>
                      <a:pt x="75" y="589"/>
                    </a:lnTo>
                    <a:lnTo>
                      <a:pt x="79" y="606"/>
                    </a:lnTo>
                    <a:lnTo>
                      <a:pt x="79" y="626"/>
                    </a:lnTo>
                    <a:lnTo>
                      <a:pt x="83" y="649"/>
                    </a:lnTo>
                    <a:lnTo>
                      <a:pt x="90" y="670"/>
                    </a:lnTo>
                    <a:lnTo>
                      <a:pt x="100" y="691"/>
                    </a:lnTo>
                    <a:lnTo>
                      <a:pt x="111" y="708"/>
                    </a:lnTo>
                    <a:lnTo>
                      <a:pt x="129" y="722"/>
                    </a:lnTo>
                    <a:lnTo>
                      <a:pt x="148" y="724"/>
                    </a:lnTo>
                    <a:lnTo>
                      <a:pt x="165" y="718"/>
                    </a:lnTo>
                    <a:lnTo>
                      <a:pt x="181" y="706"/>
                    </a:lnTo>
                    <a:lnTo>
                      <a:pt x="192" y="689"/>
                    </a:lnTo>
                    <a:lnTo>
                      <a:pt x="202" y="672"/>
                    </a:lnTo>
                    <a:lnTo>
                      <a:pt x="207" y="654"/>
                    </a:lnTo>
                    <a:lnTo>
                      <a:pt x="219" y="614"/>
                    </a:lnTo>
                    <a:lnTo>
                      <a:pt x="232" y="576"/>
                    </a:lnTo>
                    <a:lnTo>
                      <a:pt x="252" y="541"/>
                    </a:lnTo>
                    <a:lnTo>
                      <a:pt x="280" y="510"/>
                    </a:lnTo>
                    <a:lnTo>
                      <a:pt x="303" y="487"/>
                    </a:lnTo>
                    <a:lnTo>
                      <a:pt x="328" y="466"/>
                    </a:lnTo>
                    <a:lnTo>
                      <a:pt x="350" y="443"/>
                    </a:lnTo>
                    <a:lnTo>
                      <a:pt x="369" y="418"/>
                    </a:lnTo>
                    <a:lnTo>
                      <a:pt x="384" y="391"/>
                    </a:lnTo>
                    <a:lnTo>
                      <a:pt x="394" y="359"/>
                    </a:lnTo>
                    <a:lnTo>
                      <a:pt x="403" y="318"/>
                    </a:lnTo>
                    <a:lnTo>
                      <a:pt x="407" y="276"/>
                    </a:lnTo>
                    <a:lnTo>
                      <a:pt x="409" y="232"/>
                    </a:lnTo>
                    <a:lnTo>
                      <a:pt x="403" y="192"/>
                    </a:lnTo>
                    <a:lnTo>
                      <a:pt x="396" y="165"/>
                    </a:lnTo>
                    <a:lnTo>
                      <a:pt x="386" y="142"/>
                    </a:lnTo>
                    <a:lnTo>
                      <a:pt x="373" y="121"/>
                    </a:lnTo>
                    <a:lnTo>
                      <a:pt x="357" y="102"/>
                    </a:lnTo>
                    <a:lnTo>
                      <a:pt x="336" y="88"/>
                    </a:lnTo>
                    <a:lnTo>
                      <a:pt x="309" y="80"/>
                    </a:lnTo>
                    <a:lnTo>
                      <a:pt x="277" y="77"/>
                    </a:lnTo>
                    <a:lnTo>
                      <a:pt x="244" y="80"/>
                    </a:lnTo>
                    <a:lnTo>
                      <a:pt x="213" y="90"/>
                    </a:lnTo>
                    <a:lnTo>
                      <a:pt x="186" y="109"/>
                    </a:lnTo>
                    <a:lnTo>
                      <a:pt x="159" y="134"/>
                    </a:lnTo>
                    <a:lnTo>
                      <a:pt x="136" y="163"/>
                    </a:lnTo>
                    <a:lnTo>
                      <a:pt x="117" y="194"/>
                    </a:lnTo>
                    <a:lnTo>
                      <a:pt x="104" y="223"/>
                    </a:lnTo>
                    <a:lnTo>
                      <a:pt x="94" y="240"/>
                    </a:lnTo>
                    <a:lnTo>
                      <a:pt x="79" y="247"/>
                    </a:lnTo>
                    <a:lnTo>
                      <a:pt x="63" y="249"/>
                    </a:lnTo>
                    <a:lnTo>
                      <a:pt x="46" y="246"/>
                    </a:lnTo>
                    <a:lnTo>
                      <a:pt x="35" y="236"/>
                    </a:lnTo>
                    <a:lnTo>
                      <a:pt x="27" y="221"/>
                    </a:lnTo>
                    <a:lnTo>
                      <a:pt x="31" y="203"/>
                    </a:lnTo>
                    <a:lnTo>
                      <a:pt x="46" y="163"/>
                    </a:lnTo>
                    <a:lnTo>
                      <a:pt x="69" y="125"/>
                    </a:lnTo>
                    <a:lnTo>
                      <a:pt x="96" y="88"/>
                    </a:lnTo>
                    <a:lnTo>
                      <a:pt x="127" y="56"/>
                    </a:lnTo>
                    <a:lnTo>
                      <a:pt x="163" y="31"/>
                    </a:lnTo>
                    <a:lnTo>
                      <a:pt x="202" y="11"/>
                    </a:lnTo>
                    <a:lnTo>
                      <a:pt x="252" y="0"/>
                    </a:lnTo>
                    <a:lnTo>
                      <a:pt x="29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3" name="Freeform 12"/>
              <p:cNvSpPr>
                <a:spLocks/>
              </p:cNvSpPr>
              <p:nvPr/>
            </p:nvSpPr>
            <p:spPr bwMode="auto">
              <a:xfrm>
                <a:off x="9458325" y="1792288"/>
                <a:ext cx="301625" cy="493713"/>
              </a:xfrm>
              <a:custGeom>
                <a:avLst/>
                <a:gdLst>
                  <a:gd name="T0" fmla="*/ 130 w 190"/>
                  <a:gd name="T1" fmla="*/ 0 h 311"/>
                  <a:gd name="T2" fmla="*/ 151 w 190"/>
                  <a:gd name="T3" fmla="*/ 4 h 311"/>
                  <a:gd name="T4" fmla="*/ 163 w 190"/>
                  <a:gd name="T5" fmla="*/ 9 h 311"/>
                  <a:gd name="T6" fmla="*/ 174 w 190"/>
                  <a:gd name="T7" fmla="*/ 17 h 311"/>
                  <a:gd name="T8" fmla="*/ 184 w 190"/>
                  <a:gd name="T9" fmla="*/ 29 h 311"/>
                  <a:gd name="T10" fmla="*/ 190 w 190"/>
                  <a:gd name="T11" fmla="*/ 40 h 311"/>
                  <a:gd name="T12" fmla="*/ 188 w 190"/>
                  <a:gd name="T13" fmla="*/ 54 h 311"/>
                  <a:gd name="T14" fmla="*/ 184 w 190"/>
                  <a:gd name="T15" fmla="*/ 54 h 311"/>
                  <a:gd name="T16" fmla="*/ 180 w 190"/>
                  <a:gd name="T17" fmla="*/ 52 h 311"/>
                  <a:gd name="T18" fmla="*/ 176 w 190"/>
                  <a:gd name="T19" fmla="*/ 48 h 311"/>
                  <a:gd name="T20" fmla="*/ 155 w 190"/>
                  <a:gd name="T21" fmla="*/ 38 h 311"/>
                  <a:gd name="T22" fmla="*/ 140 w 190"/>
                  <a:gd name="T23" fmla="*/ 36 h 311"/>
                  <a:gd name="T24" fmla="*/ 126 w 190"/>
                  <a:gd name="T25" fmla="*/ 40 h 311"/>
                  <a:gd name="T26" fmla="*/ 115 w 190"/>
                  <a:gd name="T27" fmla="*/ 54 h 311"/>
                  <a:gd name="T28" fmla="*/ 107 w 190"/>
                  <a:gd name="T29" fmla="*/ 69 h 311"/>
                  <a:gd name="T30" fmla="*/ 103 w 190"/>
                  <a:gd name="T31" fmla="*/ 90 h 311"/>
                  <a:gd name="T32" fmla="*/ 100 w 190"/>
                  <a:gd name="T33" fmla="*/ 123 h 311"/>
                  <a:gd name="T34" fmla="*/ 100 w 190"/>
                  <a:gd name="T35" fmla="*/ 155 h 311"/>
                  <a:gd name="T36" fmla="*/ 103 w 190"/>
                  <a:gd name="T37" fmla="*/ 176 h 311"/>
                  <a:gd name="T38" fmla="*/ 109 w 190"/>
                  <a:gd name="T39" fmla="*/ 201 h 311"/>
                  <a:gd name="T40" fmla="*/ 111 w 190"/>
                  <a:gd name="T41" fmla="*/ 224 h 311"/>
                  <a:gd name="T42" fmla="*/ 109 w 190"/>
                  <a:gd name="T43" fmla="*/ 245 h 311"/>
                  <a:gd name="T44" fmla="*/ 101 w 190"/>
                  <a:gd name="T45" fmla="*/ 265 h 311"/>
                  <a:gd name="T46" fmla="*/ 90 w 190"/>
                  <a:gd name="T47" fmla="*/ 284 h 311"/>
                  <a:gd name="T48" fmla="*/ 75 w 190"/>
                  <a:gd name="T49" fmla="*/ 297 h 311"/>
                  <a:gd name="T50" fmla="*/ 57 w 190"/>
                  <a:gd name="T51" fmla="*/ 307 h 311"/>
                  <a:gd name="T52" fmla="*/ 36 w 190"/>
                  <a:gd name="T53" fmla="*/ 311 h 311"/>
                  <a:gd name="T54" fmla="*/ 19 w 190"/>
                  <a:gd name="T55" fmla="*/ 307 h 311"/>
                  <a:gd name="T56" fmla="*/ 7 w 190"/>
                  <a:gd name="T57" fmla="*/ 297 h 311"/>
                  <a:gd name="T58" fmla="*/ 2 w 190"/>
                  <a:gd name="T59" fmla="*/ 284 h 311"/>
                  <a:gd name="T60" fmla="*/ 0 w 190"/>
                  <a:gd name="T61" fmla="*/ 269 h 311"/>
                  <a:gd name="T62" fmla="*/ 3 w 190"/>
                  <a:gd name="T63" fmla="*/ 251 h 311"/>
                  <a:gd name="T64" fmla="*/ 19 w 190"/>
                  <a:gd name="T65" fmla="*/ 205 h 311"/>
                  <a:gd name="T66" fmla="*/ 36 w 190"/>
                  <a:gd name="T67" fmla="*/ 161 h 311"/>
                  <a:gd name="T68" fmla="*/ 42 w 190"/>
                  <a:gd name="T69" fmla="*/ 132 h 311"/>
                  <a:gd name="T70" fmla="*/ 46 w 190"/>
                  <a:gd name="T71" fmla="*/ 105 h 311"/>
                  <a:gd name="T72" fmla="*/ 52 w 190"/>
                  <a:gd name="T73" fmla="*/ 78 h 311"/>
                  <a:gd name="T74" fmla="*/ 61 w 190"/>
                  <a:gd name="T75" fmla="*/ 52 h 311"/>
                  <a:gd name="T76" fmla="*/ 76 w 190"/>
                  <a:gd name="T77" fmla="*/ 29 h 311"/>
                  <a:gd name="T78" fmla="*/ 92 w 190"/>
                  <a:gd name="T79" fmla="*/ 13 h 311"/>
                  <a:gd name="T80" fmla="*/ 109 w 190"/>
                  <a:gd name="T81" fmla="*/ 4 h 311"/>
                  <a:gd name="T82" fmla="*/ 130 w 190"/>
                  <a:gd name="T83" fmla="*/ 0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90" h="311">
                    <a:moveTo>
                      <a:pt x="130" y="0"/>
                    </a:moveTo>
                    <a:lnTo>
                      <a:pt x="151" y="4"/>
                    </a:lnTo>
                    <a:lnTo>
                      <a:pt x="163" y="9"/>
                    </a:lnTo>
                    <a:lnTo>
                      <a:pt x="174" y="17"/>
                    </a:lnTo>
                    <a:lnTo>
                      <a:pt x="184" y="29"/>
                    </a:lnTo>
                    <a:lnTo>
                      <a:pt x="190" y="40"/>
                    </a:lnTo>
                    <a:lnTo>
                      <a:pt x="188" y="54"/>
                    </a:lnTo>
                    <a:lnTo>
                      <a:pt x="184" y="54"/>
                    </a:lnTo>
                    <a:lnTo>
                      <a:pt x="180" y="52"/>
                    </a:lnTo>
                    <a:lnTo>
                      <a:pt x="176" y="48"/>
                    </a:lnTo>
                    <a:lnTo>
                      <a:pt x="155" y="38"/>
                    </a:lnTo>
                    <a:lnTo>
                      <a:pt x="140" y="36"/>
                    </a:lnTo>
                    <a:lnTo>
                      <a:pt x="126" y="40"/>
                    </a:lnTo>
                    <a:lnTo>
                      <a:pt x="115" y="54"/>
                    </a:lnTo>
                    <a:lnTo>
                      <a:pt x="107" y="69"/>
                    </a:lnTo>
                    <a:lnTo>
                      <a:pt x="103" y="90"/>
                    </a:lnTo>
                    <a:lnTo>
                      <a:pt x="100" y="123"/>
                    </a:lnTo>
                    <a:lnTo>
                      <a:pt x="100" y="155"/>
                    </a:lnTo>
                    <a:lnTo>
                      <a:pt x="103" y="176"/>
                    </a:lnTo>
                    <a:lnTo>
                      <a:pt x="109" y="201"/>
                    </a:lnTo>
                    <a:lnTo>
                      <a:pt x="111" y="224"/>
                    </a:lnTo>
                    <a:lnTo>
                      <a:pt x="109" y="245"/>
                    </a:lnTo>
                    <a:lnTo>
                      <a:pt x="101" y="265"/>
                    </a:lnTo>
                    <a:lnTo>
                      <a:pt x="90" y="284"/>
                    </a:lnTo>
                    <a:lnTo>
                      <a:pt x="75" y="297"/>
                    </a:lnTo>
                    <a:lnTo>
                      <a:pt x="57" y="307"/>
                    </a:lnTo>
                    <a:lnTo>
                      <a:pt x="36" y="311"/>
                    </a:lnTo>
                    <a:lnTo>
                      <a:pt x="19" y="307"/>
                    </a:lnTo>
                    <a:lnTo>
                      <a:pt x="7" y="297"/>
                    </a:lnTo>
                    <a:lnTo>
                      <a:pt x="2" y="284"/>
                    </a:lnTo>
                    <a:lnTo>
                      <a:pt x="0" y="269"/>
                    </a:lnTo>
                    <a:lnTo>
                      <a:pt x="3" y="251"/>
                    </a:lnTo>
                    <a:lnTo>
                      <a:pt x="19" y="205"/>
                    </a:lnTo>
                    <a:lnTo>
                      <a:pt x="36" y="161"/>
                    </a:lnTo>
                    <a:lnTo>
                      <a:pt x="42" y="132"/>
                    </a:lnTo>
                    <a:lnTo>
                      <a:pt x="46" y="105"/>
                    </a:lnTo>
                    <a:lnTo>
                      <a:pt x="52" y="78"/>
                    </a:lnTo>
                    <a:lnTo>
                      <a:pt x="61" y="52"/>
                    </a:lnTo>
                    <a:lnTo>
                      <a:pt x="76" y="29"/>
                    </a:lnTo>
                    <a:lnTo>
                      <a:pt x="92" y="13"/>
                    </a:lnTo>
                    <a:lnTo>
                      <a:pt x="109" y="4"/>
                    </a:lnTo>
                    <a:lnTo>
                      <a:pt x="13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1033" name="Group 1032"/>
            <p:cNvGrpSpPr/>
            <p:nvPr/>
          </p:nvGrpSpPr>
          <p:grpSpPr>
            <a:xfrm>
              <a:off x="7911306" y="1864494"/>
              <a:ext cx="1514476" cy="1125537"/>
              <a:chOff x="6619875" y="1389063"/>
              <a:chExt cx="1514476" cy="1125537"/>
            </a:xfrm>
            <a:grpFill/>
          </p:grpSpPr>
          <p:sp>
            <p:nvSpPr>
              <p:cNvPr id="44" name="Freeform 13"/>
              <p:cNvSpPr>
                <a:spLocks noEditPoints="1"/>
              </p:cNvSpPr>
              <p:nvPr/>
            </p:nvSpPr>
            <p:spPr bwMode="auto">
              <a:xfrm>
                <a:off x="6726238" y="1816100"/>
                <a:ext cx="1344613" cy="698500"/>
              </a:xfrm>
              <a:custGeom>
                <a:avLst/>
                <a:gdLst>
                  <a:gd name="T0" fmla="*/ 313 w 847"/>
                  <a:gd name="T1" fmla="*/ 69 h 440"/>
                  <a:gd name="T2" fmla="*/ 203 w 847"/>
                  <a:gd name="T3" fmla="*/ 117 h 440"/>
                  <a:gd name="T4" fmla="*/ 119 w 847"/>
                  <a:gd name="T5" fmla="*/ 177 h 440"/>
                  <a:gd name="T6" fmla="*/ 71 w 847"/>
                  <a:gd name="T7" fmla="*/ 227 h 440"/>
                  <a:gd name="T8" fmla="*/ 155 w 847"/>
                  <a:gd name="T9" fmla="*/ 294 h 440"/>
                  <a:gd name="T10" fmla="*/ 271 w 847"/>
                  <a:gd name="T11" fmla="*/ 353 h 440"/>
                  <a:gd name="T12" fmla="*/ 394 w 847"/>
                  <a:gd name="T13" fmla="*/ 382 h 440"/>
                  <a:gd name="T14" fmla="*/ 522 w 847"/>
                  <a:gd name="T15" fmla="*/ 369 h 440"/>
                  <a:gd name="T16" fmla="*/ 645 w 847"/>
                  <a:gd name="T17" fmla="*/ 317 h 440"/>
                  <a:gd name="T18" fmla="*/ 753 w 847"/>
                  <a:gd name="T19" fmla="*/ 242 h 440"/>
                  <a:gd name="T20" fmla="*/ 745 w 847"/>
                  <a:gd name="T21" fmla="*/ 192 h 440"/>
                  <a:gd name="T22" fmla="*/ 632 w 847"/>
                  <a:gd name="T23" fmla="*/ 117 h 440"/>
                  <a:gd name="T24" fmla="*/ 509 w 847"/>
                  <a:gd name="T25" fmla="*/ 69 h 440"/>
                  <a:gd name="T26" fmla="*/ 378 w 847"/>
                  <a:gd name="T27" fmla="*/ 58 h 440"/>
                  <a:gd name="T28" fmla="*/ 465 w 847"/>
                  <a:gd name="T29" fmla="*/ 2 h 440"/>
                  <a:gd name="T30" fmla="*/ 599 w 847"/>
                  <a:gd name="T31" fmla="*/ 39 h 440"/>
                  <a:gd name="T32" fmla="*/ 724 w 847"/>
                  <a:gd name="T33" fmla="*/ 106 h 440"/>
                  <a:gd name="T34" fmla="*/ 839 w 847"/>
                  <a:gd name="T35" fmla="*/ 194 h 440"/>
                  <a:gd name="T36" fmla="*/ 845 w 847"/>
                  <a:gd name="T37" fmla="*/ 223 h 440"/>
                  <a:gd name="T38" fmla="*/ 795 w 847"/>
                  <a:gd name="T39" fmla="*/ 280 h 440"/>
                  <a:gd name="T40" fmla="*/ 693 w 847"/>
                  <a:gd name="T41" fmla="*/ 357 h 440"/>
                  <a:gd name="T42" fmla="*/ 578 w 847"/>
                  <a:gd name="T43" fmla="*/ 413 h 440"/>
                  <a:gd name="T44" fmla="*/ 438 w 847"/>
                  <a:gd name="T45" fmla="*/ 440 h 440"/>
                  <a:gd name="T46" fmla="*/ 305 w 847"/>
                  <a:gd name="T47" fmla="*/ 424 h 440"/>
                  <a:gd name="T48" fmla="*/ 178 w 847"/>
                  <a:gd name="T49" fmla="*/ 376 h 440"/>
                  <a:gd name="T50" fmla="*/ 63 w 847"/>
                  <a:gd name="T51" fmla="*/ 298 h 440"/>
                  <a:gd name="T52" fmla="*/ 7 w 847"/>
                  <a:gd name="T53" fmla="*/ 246 h 440"/>
                  <a:gd name="T54" fmla="*/ 0 w 847"/>
                  <a:gd name="T55" fmla="*/ 229 h 440"/>
                  <a:gd name="T56" fmla="*/ 4 w 847"/>
                  <a:gd name="T57" fmla="*/ 221 h 440"/>
                  <a:gd name="T58" fmla="*/ 6 w 847"/>
                  <a:gd name="T59" fmla="*/ 215 h 440"/>
                  <a:gd name="T60" fmla="*/ 90 w 847"/>
                  <a:gd name="T61" fmla="*/ 123 h 440"/>
                  <a:gd name="T62" fmla="*/ 196 w 847"/>
                  <a:gd name="T63" fmla="*/ 54 h 440"/>
                  <a:gd name="T64" fmla="*/ 322 w 847"/>
                  <a:gd name="T65" fmla="*/ 8 h 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47" h="440">
                    <a:moveTo>
                      <a:pt x="378" y="58"/>
                    </a:moveTo>
                    <a:lnTo>
                      <a:pt x="313" y="69"/>
                    </a:lnTo>
                    <a:lnTo>
                      <a:pt x="246" y="94"/>
                    </a:lnTo>
                    <a:lnTo>
                      <a:pt x="203" y="117"/>
                    </a:lnTo>
                    <a:lnTo>
                      <a:pt x="159" y="146"/>
                    </a:lnTo>
                    <a:lnTo>
                      <a:pt x="119" y="177"/>
                    </a:lnTo>
                    <a:lnTo>
                      <a:pt x="84" y="211"/>
                    </a:lnTo>
                    <a:lnTo>
                      <a:pt x="71" y="227"/>
                    </a:lnTo>
                    <a:lnTo>
                      <a:pt x="102" y="254"/>
                    </a:lnTo>
                    <a:lnTo>
                      <a:pt x="155" y="294"/>
                    </a:lnTo>
                    <a:lnTo>
                      <a:pt x="211" y="326"/>
                    </a:lnTo>
                    <a:lnTo>
                      <a:pt x="271" y="353"/>
                    </a:lnTo>
                    <a:lnTo>
                      <a:pt x="330" y="373"/>
                    </a:lnTo>
                    <a:lnTo>
                      <a:pt x="394" y="382"/>
                    </a:lnTo>
                    <a:lnTo>
                      <a:pt x="457" y="380"/>
                    </a:lnTo>
                    <a:lnTo>
                      <a:pt x="522" y="369"/>
                    </a:lnTo>
                    <a:lnTo>
                      <a:pt x="588" y="346"/>
                    </a:lnTo>
                    <a:lnTo>
                      <a:pt x="645" y="317"/>
                    </a:lnTo>
                    <a:lnTo>
                      <a:pt x="701" y="282"/>
                    </a:lnTo>
                    <a:lnTo>
                      <a:pt x="753" y="242"/>
                    </a:lnTo>
                    <a:lnTo>
                      <a:pt x="776" y="217"/>
                    </a:lnTo>
                    <a:lnTo>
                      <a:pt x="745" y="192"/>
                    </a:lnTo>
                    <a:lnTo>
                      <a:pt x="691" y="152"/>
                    </a:lnTo>
                    <a:lnTo>
                      <a:pt x="632" y="117"/>
                    </a:lnTo>
                    <a:lnTo>
                      <a:pt x="570" y="90"/>
                    </a:lnTo>
                    <a:lnTo>
                      <a:pt x="509" y="69"/>
                    </a:lnTo>
                    <a:lnTo>
                      <a:pt x="443" y="58"/>
                    </a:lnTo>
                    <a:lnTo>
                      <a:pt x="378" y="58"/>
                    </a:lnTo>
                    <a:close/>
                    <a:moveTo>
                      <a:pt x="394" y="0"/>
                    </a:moveTo>
                    <a:lnTo>
                      <a:pt x="465" y="2"/>
                    </a:lnTo>
                    <a:lnTo>
                      <a:pt x="532" y="15"/>
                    </a:lnTo>
                    <a:lnTo>
                      <a:pt x="599" y="39"/>
                    </a:lnTo>
                    <a:lnTo>
                      <a:pt x="662" y="69"/>
                    </a:lnTo>
                    <a:lnTo>
                      <a:pt x="724" y="106"/>
                    </a:lnTo>
                    <a:lnTo>
                      <a:pt x="783" y="148"/>
                    </a:lnTo>
                    <a:lnTo>
                      <a:pt x="839" y="194"/>
                    </a:lnTo>
                    <a:lnTo>
                      <a:pt x="847" y="207"/>
                    </a:lnTo>
                    <a:lnTo>
                      <a:pt x="845" y="223"/>
                    </a:lnTo>
                    <a:lnTo>
                      <a:pt x="839" y="236"/>
                    </a:lnTo>
                    <a:lnTo>
                      <a:pt x="795" y="280"/>
                    </a:lnTo>
                    <a:lnTo>
                      <a:pt x="745" y="323"/>
                    </a:lnTo>
                    <a:lnTo>
                      <a:pt x="693" y="357"/>
                    </a:lnTo>
                    <a:lnTo>
                      <a:pt x="636" y="388"/>
                    </a:lnTo>
                    <a:lnTo>
                      <a:pt x="578" y="413"/>
                    </a:lnTo>
                    <a:lnTo>
                      <a:pt x="507" y="432"/>
                    </a:lnTo>
                    <a:lnTo>
                      <a:pt x="438" y="440"/>
                    </a:lnTo>
                    <a:lnTo>
                      <a:pt x="370" y="438"/>
                    </a:lnTo>
                    <a:lnTo>
                      <a:pt x="305" y="424"/>
                    </a:lnTo>
                    <a:lnTo>
                      <a:pt x="240" y="405"/>
                    </a:lnTo>
                    <a:lnTo>
                      <a:pt x="178" y="376"/>
                    </a:lnTo>
                    <a:lnTo>
                      <a:pt x="119" y="340"/>
                    </a:lnTo>
                    <a:lnTo>
                      <a:pt x="63" y="298"/>
                    </a:lnTo>
                    <a:lnTo>
                      <a:pt x="9" y="250"/>
                    </a:lnTo>
                    <a:lnTo>
                      <a:pt x="7" y="246"/>
                    </a:lnTo>
                    <a:lnTo>
                      <a:pt x="4" y="242"/>
                    </a:lnTo>
                    <a:lnTo>
                      <a:pt x="0" y="229"/>
                    </a:lnTo>
                    <a:lnTo>
                      <a:pt x="4" y="221"/>
                    </a:lnTo>
                    <a:lnTo>
                      <a:pt x="4" y="221"/>
                    </a:lnTo>
                    <a:lnTo>
                      <a:pt x="4" y="221"/>
                    </a:lnTo>
                    <a:lnTo>
                      <a:pt x="6" y="215"/>
                    </a:lnTo>
                    <a:lnTo>
                      <a:pt x="46" y="167"/>
                    </a:lnTo>
                    <a:lnTo>
                      <a:pt x="90" y="123"/>
                    </a:lnTo>
                    <a:lnTo>
                      <a:pt x="142" y="85"/>
                    </a:lnTo>
                    <a:lnTo>
                      <a:pt x="196" y="54"/>
                    </a:lnTo>
                    <a:lnTo>
                      <a:pt x="251" y="29"/>
                    </a:lnTo>
                    <a:lnTo>
                      <a:pt x="322" y="8"/>
                    </a:lnTo>
                    <a:lnTo>
                      <a:pt x="39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5" name="Freeform 14"/>
              <p:cNvSpPr>
                <a:spLocks/>
              </p:cNvSpPr>
              <p:nvPr/>
            </p:nvSpPr>
            <p:spPr bwMode="auto">
              <a:xfrm>
                <a:off x="6619875" y="1624013"/>
                <a:ext cx="261938" cy="280988"/>
              </a:xfrm>
              <a:custGeom>
                <a:avLst/>
                <a:gdLst>
                  <a:gd name="T0" fmla="*/ 36 w 165"/>
                  <a:gd name="T1" fmla="*/ 0 h 177"/>
                  <a:gd name="T2" fmla="*/ 50 w 165"/>
                  <a:gd name="T3" fmla="*/ 8 h 177"/>
                  <a:gd name="T4" fmla="*/ 157 w 165"/>
                  <a:gd name="T5" fmla="*/ 127 h 177"/>
                  <a:gd name="T6" fmla="*/ 165 w 165"/>
                  <a:gd name="T7" fmla="*/ 142 h 177"/>
                  <a:gd name="T8" fmla="*/ 163 w 165"/>
                  <a:gd name="T9" fmla="*/ 156 h 177"/>
                  <a:gd name="T10" fmla="*/ 155 w 165"/>
                  <a:gd name="T11" fmla="*/ 169 h 177"/>
                  <a:gd name="T12" fmla="*/ 144 w 165"/>
                  <a:gd name="T13" fmla="*/ 177 h 177"/>
                  <a:gd name="T14" fmla="*/ 130 w 165"/>
                  <a:gd name="T15" fmla="*/ 177 h 177"/>
                  <a:gd name="T16" fmla="*/ 117 w 165"/>
                  <a:gd name="T17" fmla="*/ 169 h 177"/>
                  <a:gd name="T18" fmla="*/ 7 w 165"/>
                  <a:gd name="T19" fmla="*/ 50 h 177"/>
                  <a:gd name="T20" fmla="*/ 0 w 165"/>
                  <a:gd name="T21" fmla="*/ 35 h 177"/>
                  <a:gd name="T22" fmla="*/ 2 w 165"/>
                  <a:gd name="T23" fmla="*/ 19 h 177"/>
                  <a:gd name="T24" fmla="*/ 9 w 165"/>
                  <a:gd name="T25" fmla="*/ 8 h 177"/>
                  <a:gd name="T26" fmla="*/ 21 w 165"/>
                  <a:gd name="T27" fmla="*/ 0 h 177"/>
                  <a:gd name="T28" fmla="*/ 36 w 165"/>
                  <a:gd name="T29" fmla="*/ 0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65" h="177">
                    <a:moveTo>
                      <a:pt x="36" y="0"/>
                    </a:moveTo>
                    <a:lnTo>
                      <a:pt x="50" y="8"/>
                    </a:lnTo>
                    <a:lnTo>
                      <a:pt x="157" y="127"/>
                    </a:lnTo>
                    <a:lnTo>
                      <a:pt x="165" y="142"/>
                    </a:lnTo>
                    <a:lnTo>
                      <a:pt x="163" y="156"/>
                    </a:lnTo>
                    <a:lnTo>
                      <a:pt x="155" y="169"/>
                    </a:lnTo>
                    <a:lnTo>
                      <a:pt x="144" y="177"/>
                    </a:lnTo>
                    <a:lnTo>
                      <a:pt x="130" y="177"/>
                    </a:lnTo>
                    <a:lnTo>
                      <a:pt x="117" y="169"/>
                    </a:lnTo>
                    <a:lnTo>
                      <a:pt x="7" y="50"/>
                    </a:lnTo>
                    <a:lnTo>
                      <a:pt x="0" y="35"/>
                    </a:lnTo>
                    <a:lnTo>
                      <a:pt x="2" y="19"/>
                    </a:lnTo>
                    <a:lnTo>
                      <a:pt x="9" y="8"/>
                    </a:lnTo>
                    <a:lnTo>
                      <a:pt x="21" y="0"/>
                    </a:lnTo>
                    <a:lnTo>
                      <a:pt x="3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6" name="Freeform 15"/>
              <p:cNvSpPr>
                <a:spLocks/>
              </p:cNvSpPr>
              <p:nvPr/>
            </p:nvSpPr>
            <p:spPr bwMode="auto">
              <a:xfrm>
                <a:off x="6938963" y="1450975"/>
                <a:ext cx="182563" cy="322263"/>
              </a:xfrm>
              <a:custGeom>
                <a:avLst/>
                <a:gdLst>
                  <a:gd name="T0" fmla="*/ 33 w 115"/>
                  <a:gd name="T1" fmla="*/ 0 h 203"/>
                  <a:gd name="T2" fmla="*/ 44 w 115"/>
                  <a:gd name="T3" fmla="*/ 4 h 203"/>
                  <a:gd name="T4" fmla="*/ 52 w 115"/>
                  <a:gd name="T5" fmla="*/ 15 h 203"/>
                  <a:gd name="T6" fmla="*/ 114 w 115"/>
                  <a:gd name="T7" fmla="*/ 159 h 203"/>
                  <a:gd name="T8" fmla="*/ 115 w 115"/>
                  <a:gd name="T9" fmla="*/ 173 h 203"/>
                  <a:gd name="T10" fmla="*/ 112 w 115"/>
                  <a:gd name="T11" fmla="*/ 186 h 203"/>
                  <a:gd name="T12" fmla="*/ 104 w 115"/>
                  <a:gd name="T13" fmla="*/ 196 h 203"/>
                  <a:gd name="T14" fmla="*/ 92 w 115"/>
                  <a:gd name="T15" fmla="*/ 201 h 203"/>
                  <a:gd name="T16" fmla="*/ 81 w 115"/>
                  <a:gd name="T17" fmla="*/ 203 h 203"/>
                  <a:gd name="T18" fmla="*/ 71 w 115"/>
                  <a:gd name="T19" fmla="*/ 199 h 203"/>
                  <a:gd name="T20" fmla="*/ 64 w 115"/>
                  <a:gd name="T21" fmla="*/ 188 h 203"/>
                  <a:gd name="T22" fmla="*/ 2 w 115"/>
                  <a:gd name="T23" fmla="*/ 44 h 203"/>
                  <a:gd name="T24" fmla="*/ 0 w 115"/>
                  <a:gd name="T25" fmla="*/ 31 h 203"/>
                  <a:gd name="T26" fmla="*/ 2 w 115"/>
                  <a:gd name="T27" fmla="*/ 17 h 203"/>
                  <a:gd name="T28" fmla="*/ 12 w 115"/>
                  <a:gd name="T29" fmla="*/ 7 h 203"/>
                  <a:gd name="T30" fmla="*/ 21 w 115"/>
                  <a:gd name="T31" fmla="*/ 2 h 203"/>
                  <a:gd name="T32" fmla="*/ 33 w 115"/>
                  <a:gd name="T33" fmla="*/ 0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15" h="203">
                    <a:moveTo>
                      <a:pt x="33" y="0"/>
                    </a:moveTo>
                    <a:lnTo>
                      <a:pt x="44" y="4"/>
                    </a:lnTo>
                    <a:lnTo>
                      <a:pt x="52" y="15"/>
                    </a:lnTo>
                    <a:lnTo>
                      <a:pt x="114" y="159"/>
                    </a:lnTo>
                    <a:lnTo>
                      <a:pt x="115" y="173"/>
                    </a:lnTo>
                    <a:lnTo>
                      <a:pt x="112" y="186"/>
                    </a:lnTo>
                    <a:lnTo>
                      <a:pt x="104" y="196"/>
                    </a:lnTo>
                    <a:lnTo>
                      <a:pt x="92" y="201"/>
                    </a:lnTo>
                    <a:lnTo>
                      <a:pt x="81" y="203"/>
                    </a:lnTo>
                    <a:lnTo>
                      <a:pt x="71" y="199"/>
                    </a:lnTo>
                    <a:lnTo>
                      <a:pt x="64" y="188"/>
                    </a:lnTo>
                    <a:lnTo>
                      <a:pt x="2" y="44"/>
                    </a:lnTo>
                    <a:lnTo>
                      <a:pt x="0" y="31"/>
                    </a:lnTo>
                    <a:lnTo>
                      <a:pt x="2" y="17"/>
                    </a:lnTo>
                    <a:lnTo>
                      <a:pt x="12" y="7"/>
                    </a:lnTo>
                    <a:lnTo>
                      <a:pt x="21" y="2"/>
                    </a:lnTo>
                    <a:lnTo>
                      <a:pt x="3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7" name="Freeform 16"/>
              <p:cNvSpPr>
                <a:spLocks/>
              </p:cNvSpPr>
              <p:nvPr/>
            </p:nvSpPr>
            <p:spPr bwMode="auto">
              <a:xfrm>
                <a:off x="7326313" y="1389063"/>
                <a:ext cx="92075" cy="323850"/>
              </a:xfrm>
              <a:custGeom>
                <a:avLst/>
                <a:gdLst>
                  <a:gd name="T0" fmla="*/ 23 w 58"/>
                  <a:gd name="T1" fmla="*/ 0 h 204"/>
                  <a:gd name="T2" fmla="*/ 35 w 58"/>
                  <a:gd name="T3" fmla="*/ 0 h 204"/>
                  <a:gd name="T4" fmla="*/ 46 w 58"/>
                  <a:gd name="T5" fmla="*/ 4 h 204"/>
                  <a:gd name="T6" fmla="*/ 56 w 58"/>
                  <a:gd name="T7" fmla="*/ 14 h 204"/>
                  <a:gd name="T8" fmla="*/ 58 w 58"/>
                  <a:gd name="T9" fmla="*/ 27 h 204"/>
                  <a:gd name="T10" fmla="*/ 58 w 58"/>
                  <a:gd name="T11" fmla="*/ 177 h 204"/>
                  <a:gd name="T12" fmla="*/ 56 w 58"/>
                  <a:gd name="T13" fmla="*/ 190 h 204"/>
                  <a:gd name="T14" fmla="*/ 46 w 58"/>
                  <a:gd name="T15" fmla="*/ 200 h 204"/>
                  <a:gd name="T16" fmla="*/ 35 w 58"/>
                  <a:gd name="T17" fmla="*/ 204 h 204"/>
                  <a:gd name="T18" fmla="*/ 23 w 58"/>
                  <a:gd name="T19" fmla="*/ 204 h 204"/>
                  <a:gd name="T20" fmla="*/ 12 w 58"/>
                  <a:gd name="T21" fmla="*/ 200 h 204"/>
                  <a:gd name="T22" fmla="*/ 4 w 58"/>
                  <a:gd name="T23" fmla="*/ 190 h 204"/>
                  <a:gd name="T24" fmla="*/ 0 w 58"/>
                  <a:gd name="T25" fmla="*/ 177 h 204"/>
                  <a:gd name="T26" fmla="*/ 0 w 58"/>
                  <a:gd name="T27" fmla="*/ 27 h 204"/>
                  <a:gd name="T28" fmla="*/ 4 w 58"/>
                  <a:gd name="T29" fmla="*/ 14 h 204"/>
                  <a:gd name="T30" fmla="*/ 12 w 58"/>
                  <a:gd name="T31" fmla="*/ 4 h 204"/>
                  <a:gd name="T32" fmla="*/ 23 w 58"/>
                  <a:gd name="T33" fmla="*/ 0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8" h="204">
                    <a:moveTo>
                      <a:pt x="23" y="0"/>
                    </a:moveTo>
                    <a:lnTo>
                      <a:pt x="35" y="0"/>
                    </a:lnTo>
                    <a:lnTo>
                      <a:pt x="46" y="4"/>
                    </a:lnTo>
                    <a:lnTo>
                      <a:pt x="56" y="14"/>
                    </a:lnTo>
                    <a:lnTo>
                      <a:pt x="58" y="27"/>
                    </a:lnTo>
                    <a:lnTo>
                      <a:pt x="58" y="177"/>
                    </a:lnTo>
                    <a:lnTo>
                      <a:pt x="56" y="190"/>
                    </a:lnTo>
                    <a:lnTo>
                      <a:pt x="46" y="200"/>
                    </a:lnTo>
                    <a:lnTo>
                      <a:pt x="35" y="204"/>
                    </a:lnTo>
                    <a:lnTo>
                      <a:pt x="23" y="204"/>
                    </a:lnTo>
                    <a:lnTo>
                      <a:pt x="12" y="200"/>
                    </a:lnTo>
                    <a:lnTo>
                      <a:pt x="4" y="190"/>
                    </a:lnTo>
                    <a:lnTo>
                      <a:pt x="0" y="177"/>
                    </a:lnTo>
                    <a:lnTo>
                      <a:pt x="0" y="27"/>
                    </a:lnTo>
                    <a:lnTo>
                      <a:pt x="4" y="14"/>
                    </a:lnTo>
                    <a:lnTo>
                      <a:pt x="12" y="4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8" name="Freeform 17"/>
              <p:cNvSpPr>
                <a:spLocks/>
              </p:cNvSpPr>
              <p:nvPr/>
            </p:nvSpPr>
            <p:spPr bwMode="auto">
              <a:xfrm>
                <a:off x="7616825" y="1450975"/>
                <a:ext cx="192088" cy="322263"/>
              </a:xfrm>
              <a:custGeom>
                <a:avLst/>
                <a:gdLst>
                  <a:gd name="T0" fmla="*/ 88 w 121"/>
                  <a:gd name="T1" fmla="*/ 0 h 203"/>
                  <a:gd name="T2" fmla="*/ 99 w 121"/>
                  <a:gd name="T3" fmla="*/ 2 h 203"/>
                  <a:gd name="T4" fmla="*/ 111 w 121"/>
                  <a:gd name="T5" fmla="*/ 7 h 203"/>
                  <a:gd name="T6" fmla="*/ 119 w 121"/>
                  <a:gd name="T7" fmla="*/ 17 h 203"/>
                  <a:gd name="T8" fmla="*/ 121 w 121"/>
                  <a:gd name="T9" fmla="*/ 31 h 203"/>
                  <a:gd name="T10" fmla="*/ 119 w 121"/>
                  <a:gd name="T11" fmla="*/ 44 h 203"/>
                  <a:gd name="T12" fmla="*/ 51 w 121"/>
                  <a:gd name="T13" fmla="*/ 188 h 203"/>
                  <a:gd name="T14" fmla="*/ 44 w 121"/>
                  <a:gd name="T15" fmla="*/ 199 h 203"/>
                  <a:gd name="T16" fmla="*/ 32 w 121"/>
                  <a:gd name="T17" fmla="*/ 203 h 203"/>
                  <a:gd name="T18" fmla="*/ 21 w 121"/>
                  <a:gd name="T19" fmla="*/ 201 h 203"/>
                  <a:gd name="T20" fmla="*/ 9 w 121"/>
                  <a:gd name="T21" fmla="*/ 196 h 203"/>
                  <a:gd name="T22" fmla="*/ 2 w 121"/>
                  <a:gd name="T23" fmla="*/ 186 h 203"/>
                  <a:gd name="T24" fmla="*/ 0 w 121"/>
                  <a:gd name="T25" fmla="*/ 173 h 203"/>
                  <a:gd name="T26" fmla="*/ 2 w 121"/>
                  <a:gd name="T27" fmla="*/ 159 h 203"/>
                  <a:gd name="T28" fmla="*/ 69 w 121"/>
                  <a:gd name="T29" fmla="*/ 15 h 203"/>
                  <a:gd name="T30" fmla="*/ 76 w 121"/>
                  <a:gd name="T31" fmla="*/ 4 h 203"/>
                  <a:gd name="T32" fmla="*/ 88 w 121"/>
                  <a:gd name="T33" fmla="*/ 0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21" h="203">
                    <a:moveTo>
                      <a:pt x="88" y="0"/>
                    </a:moveTo>
                    <a:lnTo>
                      <a:pt x="99" y="2"/>
                    </a:lnTo>
                    <a:lnTo>
                      <a:pt x="111" y="7"/>
                    </a:lnTo>
                    <a:lnTo>
                      <a:pt x="119" y="17"/>
                    </a:lnTo>
                    <a:lnTo>
                      <a:pt x="121" y="31"/>
                    </a:lnTo>
                    <a:lnTo>
                      <a:pt x="119" y="44"/>
                    </a:lnTo>
                    <a:lnTo>
                      <a:pt x="51" y="188"/>
                    </a:lnTo>
                    <a:lnTo>
                      <a:pt x="44" y="199"/>
                    </a:lnTo>
                    <a:lnTo>
                      <a:pt x="32" y="203"/>
                    </a:lnTo>
                    <a:lnTo>
                      <a:pt x="21" y="201"/>
                    </a:lnTo>
                    <a:lnTo>
                      <a:pt x="9" y="196"/>
                    </a:lnTo>
                    <a:lnTo>
                      <a:pt x="2" y="186"/>
                    </a:lnTo>
                    <a:lnTo>
                      <a:pt x="0" y="173"/>
                    </a:lnTo>
                    <a:lnTo>
                      <a:pt x="2" y="159"/>
                    </a:lnTo>
                    <a:lnTo>
                      <a:pt x="69" y="15"/>
                    </a:lnTo>
                    <a:lnTo>
                      <a:pt x="76" y="4"/>
                    </a:lnTo>
                    <a:lnTo>
                      <a:pt x="8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9" name="Freeform 18"/>
              <p:cNvSpPr>
                <a:spLocks/>
              </p:cNvSpPr>
              <p:nvPr/>
            </p:nvSpPr>
            <p:spPr bwMode="auto">
              <a:xfrm>
                <a:off x="7869238" y="1597025"/>
                <a:ext cx="265113" cy="280988"/>
              </a:xfrm>
              <a:custGeom>
                <a:avLst/>
                <a:gdLst>
                  <a:gd name="T0" fmla="*/ 133 w 167"/>
                  <a:gd name="T1" fmla="*/ 0 h 177"/>
                  <a:gd name="T2" fmla="*/ 146 w 167"/>
                  <a:gd name="T3" fmla="*/ 0 h 177"/>
                  <a:gd name="T4" fmla="*/ 159 w 167"/>
                  <a:gd name="T5" fmla="*/ 8 h 177"/>
                  <a:gd name="T6" fmla="*/ 167 w 167"/>
                  <a:gd name="T7" fmla="*/ 21 h 177"/>
                  <a:gd name="T8" fmla="*/ 167 w 167"/>
                  <a:gd name="T9" fmla="*/ 34 h 177"/>
                  <a:gd name="T10" fmla="*/ 159 w 167"/>
                  <a:gd name="T11" fmla="*/ 50 h 177"/>
                  <a:gd name="T12" fmla="*/ 50 w 167"/>
                  <a:gd name="T13" fmla="*/ 169 h 177"/>
                  <a:gd name="T14" fmla="*/ 35 w 167"/>
                  <a:gd name="T15" fmla="*/ 177 h 177"/>
                  <a:gd name="T16" fmla="*/ 21 w 167"/>
                  <a:gd name="T17" fmla="*/ 177 h 177"/>
                  <a:gd name="T18" fmla="*/ 10 w 167"/>
                  <a:gd name="T19" fmla="*/ 169 h 177"/>
                  <a:gd name="T20" fmla="*/ 2 w 167"/>
                  <a:gd name="T21" fmla="*/ 157 h 177"/>
                  <a:gd name="T22" fmla="*/ 0 w 167"/>
                  <a:gd name="T23" fmla="*/ 142 h 177"/>
                  <a:gd name="T24" fmla="*/ 8 w 167"/>
                  <a:gd name="T25" fmla="*/ 129 h 177"/>
                  <a:gd name="T26" fmla="*/ 119 w 167"/>
                  <a:gd name="T27" fmla="*/ 8 h 177"/>
                  <a:gd name="T28" fmla="*/ 133 w 167"/>
                  <a:gd name="T29" fmla="*/ 0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67" h="177">
                    <a:moveTo>
                      <a:pt x="133" y="0"/>
                    </a:moveTo>
                    <a:lnTo>
                      <a:pt x="146" y="0"/>
                    </a:lnTo>
                    <a:lnTo>
                      <a:pt x="159" y="8"/>
                    </a:lnTo>
                    <a:lnTo>
                      <a:pt x="167" y="21"/>
                    </a:lnTo>
                    <a:lnTo>
                      <a:pt x="167" y="34"/>
                    </a:lnTo>
                    <a:lnTo>
                      <a:pt x="159" y="50"/>
                    </a:lnTo>
                    <a:lnTo>
                      <a:pt x="50" y="169"/>
                    </a:lnTo>
                    <a:lnTo>
                      <a:pt x="35" y="177"/>
                    </a:lnTo>
                    <a:lnTo>
                      <a:pt x="21" y="177"/>
                    </a:lnTo>
                    <a:lnTo>
                      <a:pt x="10" y="169"/>
                    </a:lnTo>
                    <a:lnTo>
                      <a:pt x="2" y="157"/>
                    </a:lnTo>
                    <a:lnTo>
                      <a:pt x="0" y="142"/>
                    </a:lnTo>
                    <a:lnTo>
                      <a:pt x="8" y="129"/>
                    </a:lnTo>
                    <a:lnTo>
                      <a:pt x="119" y="8"/>
                    </a:lnTo>
                    <a:lnTo>
                      <a:pt x="13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0" name="Freeform 19"/>
              <p:cNvSpPr>
                <a:spLocks noEditPoints="1"/>
              </p:cNvSpPr>
              <p:nvPr/>
            </p:nvSpPr>
            <p:spPr bwMode="auto">
              <a:xfrm>
                <a:off x="7085013" y="1879600"/>
                <a:ext cx="574675" cy="569913"/>
              </a:xfrm>
              <a:custGeom>
                <a:avLst/>
                <a:gdLst>
                  <a:gd name="T0" fmla="*/ 181 w 362"/>
                  <a:gd name="T1" fmla="*/ 104 h 359"/>
                  <a:gd name="T2" fmla="*/ 162 w 362"/>
                  <a:gd name="T3" fmla="*/ 108 h 359"/>
                  <a:gd name="T4" fmla="*/ 143 w 362"/>
                  <a:gd name="T5" fmla="*/ 116 h 359"/>
                  <a:gd name="T6" fmla="*/ 137 w 362"/>
                  <a:gd name="T7" fmla="*/ 116 h 359"/>
                  <a:gd name="T8" fmla="*/ 129 w 362"/>
                  <a:gd name="T9" fmla="*/ 116 h 359"/>
                  <a:gd name="T10" fmla="*/ 123 w 362"/>
                  <a:gd name="T11" fmla="*/ 119 h 359"/>
                  <a:gd name="T12" fmla="*/ 116 w 362"/>
                  <a:gd name="T13" fmla="*/ 123 h 359"/>
                  <a:gd name="T14" fmla="*/ 112 w 362"/>
                  <a:gd name="T15" fmla="*/ 129 h 359"/>
                  <a:gd name="T16" fmla="*/ 110 w 362"/>
                  <a:gd name="T17" fmla="*/ 137 h 359"/>
                  <a:gd name="T18" fmla="*/ 108 w 362"/>
                  <a:gd name="T19" fmla="*/ 144 h 359"/>
                  <a:gd name="T20" fmla="*/ 108 w 362"/>
                  <a:gd name="T21" fmla="*/ 150 h 359"/>
                  <a:gd name="T22" fmla="*/ 110 w 362"/>
                  <a:gd name="T23" fmla="*/ 156 h 359"/>
                  <a:gd name="T24" fmla="*/ 108 w 362"/>
                  <a:gd name="T25" fmla="*/ 167 h 359"/>
                  <a:gd name="T26" fmla="*/ 106 w 362"/>
                  <a:gd name="T27" fmla="*/ 179 h 359"/>
                  <a:gd name="T28" fmla="*/ 110 w 362"/>
                  <a:gd name="T29" fmla="*/ 204 h 359"/>
                  <a:gd name="T30" fmla="*/ 121 w 362"/>
                  <a:gd name="T31" fmla="*/ 223 h 359"/>
                  <a:gd name="T32" fmla="*/ 137 w 362"/>
                  <a:gd name="T33" fmla="*/ 240 h 359"/>
                  <a:gd name="T34" fmla="*/ 158 w 362"/>
                  <a:gd name="T35" fmla="*/ 250 h 359"/>
                  <a:gd name="T36" fmla="*/ 181 w 362"/>
                  <a:gd name="T37" fmla="*/ 254 h 359"/>
                  <a:gd name="T38" fmla="*/ 206 w 362"/>
                  <a:gd name="T39" fmla="*/ 250 h 359"/>
                  <a:gd name="T40" fmla="*/ 225 w 362"/>
                  <a:gd name="T41" fmla="*/ 240 h 359"/>
                  <a:gd name="T42" fmla="*/ 242 w 362"/>
                  <a:gd name="T43" fmla="*/ 223 h 359"/>
                  <a:gd name="T44" fmla="*/ 252 w 362"/>
                  <a:gd name="T45" fmla="*/ 204 h 359"/>
                  <a:gd name="T46" fmla="*/ 256 w 362"/>
                  <a:gd name="T47" fmla="*/ 179 h 359"/>
                  <a:gd name="T48" fmla="*/ 252 w 362"/>
                  <a:gd name="T49" fmla="*/ 156 h 359"/>
                  <a:gd name="T50" fmla="*/ 242 w 362"/>
                  <a:gd name="T51" fmla="*/ 135 h 359"/>
                  <a:gd name="T52" fmla="*/ 225 w 362"/>
                  <a:gd name="T53" fmla="*/ 119 h 359"/>
                  <a:gd name="T54" fmla="*/ 206 w 362"/>
                  <a:gd name="T55" fmla="*/ 108 h 359"/>
                  <a:gd name="T56" fmla="*/ 181 w 362"/>
                  <a:gd name="T57" fmla="*/ 104 h 359"/>
                  <a:gd name="T58" fmla="*/ 181 w 362"/>
                  <a:gd name="T59" fmla="*/ 0 h 359"/>
                  <a:gd name="T60" fmla="*/ 223 w 362"/>
                  <a:gd name="T61" fmla="*/ 4 h 359"/>
                  <a:gd name="T62" fmla="*/ 262 w 362"/>
                  <a:gd name="T63" fmla="*/ 18 h 359"/>
                  <a:gd name="T64" fmla="*/ 294 w 362"/>
                  <a:gd name="T65" fmla="*/ 39 h 359"/>
                  <a:gd name="T66" fmla="*/ 323 w 362"/>
                  <a:gd name="T67" fmla="*/ 68 h 359"/>
                  <a:gd name="T68" fmla="*/ 344 w 362"/>
                  <a:gd name="T69" fmla="*/ 100 h 359"/>
                  <a:gd name="T70" fmla="*/ 358 w 362"/>
                  <a:gd name="T71" fmla="*/ 139 h 359"/>
                  <a:gd name="T72" fmla="*/ 362 w 362"/>
                  <a:gd name="T73" fmla="*/ 179 h 359"/>
                  <a:gd name="T74" fmla="*/ 358 w 362"/>
                  <a:gd name="T75" fmla="*/ 221 h 359"/>
                  <a:gd name="T76" fmla="*/ 344 w 362"/>
                  <a:gd name="T77" fmla="*/ 260 h 359"/>
                  <a:gd name="T78" fmla="*/ 323 w 362"/>
                  <a:gd name="T79" fmla="*/ 292 h 359"/>
                  <a:gd name="T80" fmla="*/ 294 w 362"/>
                  <a:gd name="T81" fmla="*/ 321 h 359"/>
                  <a:gd name="T82" fmla="*/ 262 w 362"/>
                  <a:gd name="T83" fmla="*/ 342 h 359"/>
                  <a:gd name="T84" fmla="*/ 223 w 362"/>
                  <a:gd name="T85" fmla="*/ 356 h 359"/>
                  <a:gd name="T86" fmla="*/ 181 w 362"/>
                  <a:gd name="T87" fmla="*/ 359 h 359"/>
                  <a:gd name="T88" fmla="*/ 141 w 362"/>
                  <a:gd name="T89" fmla="*/ 356 h 359"/>
                  <a:gd name="T90" fmla="*/ 102 w 362"/>
                  <a:gd name="T91" fmla="*/ 342 h 359"/>
                  <a:gd name="T92" fmla="*/ 70 w 362"/>
                  <a:gd name="T93" fmla="*/ 321 h 359"/>
                  <a:gd name="T94" fmla="*/ 41 w 362"/>
                  <a:gd name="T95" fmla="*/ 292 h 359"/>
                  <a:gd name="T96" fmla="*/ 20 w 362"/>
                  <a:gd name="T97" fmla="*/ 260 h 359"/>
                  <a:gd name="T98" fmla="*/ 6 w 362"/>
                  <a:gd name="T99" fmla="*/ 221 h 359"/>
                  <a:gd name="T100" fmla="*/ 0 w 362"/>
                  <a:gd name="T101" fmla="*/ 179 h 359"/>
                  <a:gd name="T102" fmla="*/ 6 w 362"/>
                  <a:gd name="T103" fmla="*/ 139 h 359"/>
                  <a:gd name="T104" fmla="*/ 20 w 362"/>
                  <a:gd name="T105" fmla="*/ 100 h 359"/>
                  <a:gd name="T106" fmla="*/ 41 w 362"/>
                  <a:gd name="T107" fmla="*/ 68 h 359"/>
                  <a:gd name="T108" fmla="*/ 70 w 362"/>
                  <a:gd name="T109" fmla="*/ 39 h 359"/>
                  <a:gd name="T110" fmla="*/ 102 w 362"/>
                  <a:gd name="T111" fmla="*/ 18 h 359"/>
                  <a:gd name="T112" fmla="*/ 141 w 362"/>
                  <a:gd name="T113" fmla="*/ 4 h 359"/>
                  <a:gd name="T114" fmla="*/ 181 w 362"/>
                  <a:gd name="T115" fmla="*/ 0 h 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362" h="359">
                    <a:moveTo>
                      <a:pt x="181" y="104"/>
                    </a:moveTo>
                    <a:lnTo>
                      <a:pt x="162" y="108"/>
                    </a:lnTo>
                    <a:lnTo>
                      <a:pt x="143" y="116"/>
                    </a:lnTo>
                    <a:lnTo>
                      <a:pt x="137" y="116"/>
                    </a:lnTo>
                    <a:lnTo>
                      <a:pt x="129" y="116"/>
                    </a:lnTo>
                    <a:lnTo>
                      <a:pt x="123" y="119"/>
                    </a:lnTo>
                    <a:lnTo>
                      <a:pt x="116" y="123"/>
                    </a:lnTo>
                    <a:lnTo>
                      <a:pt x="112" y="129"/>
                    </a:lnTo>
                    <a:lnTo>
                      <a:pt x="110" y="137"/>
                    </a:lnTo>
                    <a:lnTo>
                      <a:pt x="108" y="144"/>
                    </a:lnTo>
                    <a:lnTo>
                      <a:pt x="108" y="150"/>
                    </a:lnTo>
                    <a:lnTo>
                      <a:pt x="110" y="156"/>
                    </a:lnTo>
                    <a:lnTo>
                      <a:pt x="108" y="167"/>
                    </a:lnTo>
                    <a:lnTo>
                      <a:pt x="106" y="179"/>
                    </a:lnTo>
                    <a:lnTo>
                      <a:pt x="110" y="204"/>
                    </a:lnTo>
                    <a:lnTo>
                      <a:pt x="121" y="223"/>
                    </a:lnTo>
                    <a:lnTo>
                      <a:pt x="137" y="240"/>
                    </a:lnTo>
                    <a:lnTo>
                      <a:pt x="158" y="250"/>
                    </a:lnTo>
                    <a:lnTo>
                      <a:pt x="181" y="254"/>
                    </a:lnTo>
                    <a:lnTo>
                      <a:pt x="206" y="250"/>
                    </a:lnTo>
                    <a:lnTo>
                      <a:pt x="225" y="240"/>
                    </a:lnTo>
                    <a:lnTo>
                      <a:pt x="242" y="223"/>
                    </a:lnTo>
                    <a:lnTo>
                      <a:pt x="252" y="204"/>
                    </a:lnTo>
                    <a:lnTo>
                      <a:pt x="256" y="179"/>
                    </a:lnTo>
                    <a:lnTo>
                      <a:pt x="252" y="156"/>
                    </a:lnTo>
                    <a:lnTo>
                      <a:pt x="242" y="135"/>
                    </a:lnTo>
                    <a:lnTo>
                      <a:pt x="225" y="119"/>
                    </a:lnTo>
                    <a:lnTo>
                      <a:pt x="206" y="108"/>
                    </a:lnTo>
                    <a:lnTo>
                      <a:pt x="181" y="104"/>
                    </a:lnTo>
                    <a:close/>
                    <a:moveTo>
                      <a:pt x="181" y="0"/>
                    </a:moveTo>
                    <a:lnTo>
                      <a:pt x="223" y="4"/>
                    </a:lnTo>
                    <a:lnTo>
                      <a:pt x="262" y="18"/>
                    </a:lnTo>
                    <a:lnTo>
                      <a:pt x="294" y="39"/>
                    </a:lnTo>
                    <a:lnTo>
                      <a:pt x="323" y="68"/>
                    </a:lnTo>
                    <a:lnTo>
                      <a:pt x="344" y="100"/>
                    </a:lnTo>
                    <a:lnTo>
                      <a:pt x="358" y="139"/>
                    </a:lnTo>
                    <a:lnTo>
                      <a:pt x="362" y="179"/>
                    </a:lnTo>
                    <a:lnTo>
                      <a:pt x="358" y="221"/>
                    </a:lnTo>
                    <a:lnTo>
                      <a:pt x="344" y="260"/>
                    </a:lnTo>
                    <a:lnTo>
                      <a:pt x="323" y="292"/>
                    </a:lnTo>
                    <a:lnTo>
                      <a:pt x="294" y="321"/>
                    </a:lnTo>
                    <a:lnTo>
                      <a:pt x="262" y="342"/>
                    </a:lnTo>
                    <a:lnTo>
                      <a:pt x="223" y="356"/>
                    </a:lnTo>
                    <a:lnTo>
                      <a:pt x="181" y="359"/>
                    </a:lnTo>
                    <a:lnTo>
                      <a:pt x="141" y="356"/>
                    </a:lnTo>
                    <a:lnTo>
                      <a:pt x="102" y="342"/>
                    </a:lnTo>
                    <a:lnTo>
                      <a:pt x="70" y="321"/>
                    </a:lnTo>
                    <a:lnTo>
                      <a:pt x="41" y="292"/>
                    </a:lnTo>
                    <a:lnTo>
                      <a:pt x="20" y="260"/>
                    </a:lnTo>
                    <a:lnTo>
                      <a:pt x="6" y="221"/>
                    </a:lnTo>
                    <a:lnTo>
                      <a:pt x="0" y="179"/>
                    </a:lnTo>
                    <a:lnTo>
                      <a:pt x="6" y="139"/>
                    </a:lnTo>
                    <a:lnTo>
                      <a:pt x="20" y="100"/>
                    </a:lnTo>
                    <a:lnTo>
                      <a:pt x="41" y="68"/>
                    </a:lnTo>
                    <a:lnTo>
                      <a:pt x="70" y="39"/>
                    </a:lnTo>
                    <a:lnTo>
                      <a:pt x="102" y="18"/>
                    </a:lnTo>
                    <a:lnTo>
                      <a:pt x="141" y="4"/>
                    </a:lnTo>
                    <a:lnTo>
                      <a:pt x="18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1" name="Freeform 20"/>
              <p:cNvSpPr>
                <a:spLocks/>
              </p:cNvSpPr>
              <p:nvPr/>
            </p:nvSpPr>
            <p:spPr bwMode="auto">
              <a:xfrm>
                <a:off x="7302500" y="2093913"/>
                <a:ext cx="139700" cy="139700"/>
              </a:xfrm>
              <a:custGeom>
                <a:avLst/>
                <a:gdLst>
                  <a:gd name="T0" fmla="*/ 44 w 88"/>
                  <a:gd name="T1" fmla="*/ 0 h 88"/>
                  <a:gd name="T2" fmla="*/ 61 w 88"/>
                  <a:gd name="T3" fmla="*/ 4 h 88"/>
                  <a:gd name="T4" fmla="*/ 77 w 88"/>
                  <a:gd name="T5" fmla="*/ 13 h 88"/>
                  <a:gd name="T6" fmla="*/ 84 w 88"/>
                  <a:gd name="T7" fmla="*/ 27 h 88"/>
                  <a:gd name="T8" fmla="*/ 88 w 88"/>
                  <a:gd name="T9" fmla="*/ 44 h 88"/>
                  <a:gd name="T10" fmla="*/ 84 w 88"/>
                  <a:gd name="T11" fmla="*/ 61 h 88"/>
                  <a:gd name="T12" fmla="*/ 77 w 88"/>
                  <a:gd name="T13" fmla="*/ 77 h 88"/>
                  <a:gd name="T14" fmla="*/ 61 w 88"/>
                  <a:gd name="T15" fmla="*/ 86 h 88"/>
                  <a:gd name="T16" fmla="*/ 44 w 88"/>
                  <a:gd name="T17" fmla="*/ 88 h 88"/>
                  <a:gd name="T18" fmla="*/ 27 w 88"/>
                  <a:gd name="T19" fmla="*/ 86 h 88"/>
                  <a:gd name="T20" fmla="*/ 13 w 88"/>
                  <a:gd name="T21" fmla="*/ 77 h 88"/>
                  <a:gd name="T22" fmla="*/ 4 w 88"/>
                  <a:gd name="T23" fmla="*/ 61 h 88"/>
                  <a:gd name="T24" fmla="*/ 0 w 88"/>
                  <a:gd name="T25" fmla="*/ 44 h 88"/>
                  <a:gd name="T26" fmla="*/ 2 w 88"/>
                  <a:gd name="T27" fmla="*/ 38 h 88"/>
                  <a:gd name="T28" fmla="*/ 9 w 88"/>
                  <a:gd name="T29" fmla="*/ 36 h 88"/>
                  <a:gd name="T30" fmla="*/ 17 w 88"/>
                  <a:gd name="T31" fmla="*/ 32 h 88"/>
                  <a:gd name="T32" fmla="*/ 25 w 88"/>
                  <a:gd name="T33" fmla="*/ 27 h 88"/>
                  <a:gd name="T34" fmla="*/ 29 w 88"/>
                  <a:gd name="T35" fmla="*/ 19 h 88"/>
                  <a:gd name="T36" fmla="*/ 31 w 88"/>
                  <a:gd name="T37" fmla="*/ 9 h 88"/>
                  <a:gd name="T38" fmla="*/ 29 w 88"/>
                  <a:gd name="T39" fmla="*/ 4 h 88"/>
                  <a:gd name="T40" fmla="*/ 36 w 88"/>
                  <a:gd name="T41" fmla="*/ 2 h 88"/>
                  <a:gd name="T42" fmla="*/ 44 w 88"/>
                  <a:gd name="T43" fmla="*/ 0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8" h="88">
                    <a:moveTo>
                      <a:pt x="44" y="0"/>
                    </a:moveTo>
                    <a:lnTo>
                      <a:pt x="61" y="4"/>
                    </a:lnTo>
                    <a:lnTo>
                      <a:pt x="77" y="13"/>
                    </a:lnTo>
                    <a:lnTo>
                      <a:pt x="84" y="27"/>
                    </a:lnTo>
                    <a:lnTo>
                      <a:pt x="88" y="44"/>
                    </a:lnTo>
                    <a:lnTo>
                      <a:pt x="84" y="61"/>
                    </a:lnTo>
                    <a:lnTo>
                      <a:pt x="77" y="77"/>
                    </a:lnTo>
                    <a:lnTo>
                      <a:pt x="61" y="86"/>
                    </a:lnTo>
                    <a:lnTo>
                      <a:pt x="44" y="88"/>
                    </a:lnTo>
                    <a:lnTo>
                      <a:pt x="27" y="86"/>
                    </a:lnTo>
                    <a:lnTo>
                      <a:pt x="13" y="77"/>
                    </a:lnTo>
                    <a:lnTo>
                      <a:pt x="4" y="61"/>
                    </a:lnTo>
                    <a:lnTo>
                      <a:pt x="0" y="44"/>
                    </a:lnTo>
                    <a:lnTo>
                      <a:pt x="2" y="38"/>
                    </a:lnTo>
                    <a:lnTo>
                      <a:pt x="9" y="36"/>
                    </a:lnTo>
                    <a:lnTo>
                      <a:pt x="17" y="32"/>
                    </a:lnTo>
                    <a:lnTo>
                      <a:pt x="25" y="27"/>
                    </a:lnTo>
                    <a:lnTo>
                      <a:pt x="29" y="19"/>
                    </a:lnTo>
                    <a:lnTo>
                      <a:pt x="31" y="9"/>
                    </a:lnTo>
                    <a:lnTo>
                      <a:pt x="29" y="4"/>
                    </a:lnTo>
                    <a:lnTo>
                      <a:pt x="36" y="2"/>
                    </a:lnTo>
                    <a:lnTo>
                      <a:pt x="4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52" name="Freeform 21"/>
            <p:cNvSpPr>
              <a:spLocks/>
            </p:cNvSpPr>
            <p:nvPr/>
          </p:nvSpPr>
          <p:spPr bwMode="auto">
            <a:xfrm>
              <a:off x="5853907" y="1877193"/>
              <a:ext cx="1384300" cy="1100138"/>
            </a:xfrm>
            <a:custGeom>
              <a:avLst/>
              <a:gdLst>
                <a:gd name="T0" fmla="*/ 499 w 872"/>
                <a:gd name="T1" fmla="*/ 6 h 693"/>
                <a:gd name="T2" fmla="*/ 530 w 872"/>
                <a:gd name="T3" fmla="*/ 19 h 693"/>
                <a:gd name="T4" fmla="*/ 597 w 872"/>
                <a:gd name="T5" fmla="*/ 25 h 693"/>
                <a:gd name="T6" fmla="*/ 630 w 872"/>
                <a:gd name="T7" fmla="*/ 58 h 693"/>
                <a:gd name="T8" fmla="*/ 655 w 872"/>
                <a:gd name="T9" fmla="*/ 71 h 693"/>
                <a:gd name="T10" fmla="*/ 710 w 872"/>
                <a:gd name="T11" fmla="*/ 102 h 693"/>
                <a:gd name="T12" fmla="*/ 743 w 872"/>
                <a:gd name="T13" fmla="*/ 133 h 693"/>
                <a:gd name="T14" fmla="*/ 774 w 872"/>
                <a:gd name="T15" fmla="*/ 161 h 693"/>
                <a:gd name="T16" fmla="*/ 793 w 872"/>
                <a:gd name="T17" fmla="*/ 205 h 693"/>
                <a:gd name="T18" fmla="*/ 829 w 872"/>
                <a:gd name="T19" fmla="*/ 252 h 693"/>
                <a:gd name="T20" fmla="*/ 845 w 872"/>
                <a:gd name="T21" fmla="*/ 317 h 693"/>
                <a:gd name="T22" fmla="*/ 858 w 872"/>
                <a:gd name="T23" fmla="*/ 355 h 693"/>
                <a:gd name="T24" fmla="*/ 872 w 872"/>
                <a:gd name="T25" fmla="*/ 428 h 693"/>
                <a:gd name="T26" fmla="*/ 852 w 872"/>
                <a:gd name="T27" fmla="*/ 436 h 693"/>
                <a:gd name="T28" fmla="*/ 827 w 872"/>
                <a:gd name="T29" fmla="*/ 467 h 693"/>
                <a:gd name="T30" fmla="*/ 789 w 872"/>
                <a:gd name="T31" fmla="*/ 513 h 693"/>
                <a:gd name="T32" fmla="*/ 753 w 872"/>
                <a:gd name="T33" fmla="*/ 522 h 693"/>
                <a:gd name="T34" fmla="*/ 722 w 872"/>
                <a:gd name="T35" fmla="*/ 555 h 693"/>
                <a:gd name="T36" fmla="*/ 670 w 872"/>
                <a:gd name="T37" fmla="*/ 563 h 693"/>
                <a:gd name="T38" fmla="*/ 641 w 872"/>
                <a:gd name="T39" fmla="*/ 555 h 693"/>
                <a:gd name="T40" fmla="*/ 612 w 872"/>
                <a:gd name="T41" fmla="*/ 566 h 693"/>
                <a:gd name="T42" fmla="*/ 601 w 872"/>
                <a:gd name="T43" fmla="*/ 586 h 693"/>
                <a:gd name="T44" fmla="*/ 626 w 872"/>
                <a:gd name="T45" fmla="*/ 634 h 693"/>
                <a:gd name="T46" fmla="*/ 641 w 872"/>
                <a:gd name="T47" fmla="*/ 666 h 693"/>
                <a:gd name="T48" fmla="*/ 620 w 872"/>
                <a:gd name="T49" fmla="*/ 691 h 693"/>
                <a:gd name="T50" fmla="*/ 582 w 872"/>
                <a:gd name="T51" fmla="*/ 678 h 693"/>
                <a:gd name="T52" fmla="*/ 526 w 872"/>
                <a:gd name="T53" fmla="*/ 628 h 693"/>
                <a:gd name="T54" fmla="*/ 480 w 872"/>
                <a:gd name="T55" fmla="*/ 576 h 693"/>
                <a:gd name="T56" fmla="*/ 468 w 872"/>
                <a:gd name="T57" fmla="*/ 561 h 693"/>
                <a:gd name="T58" fmla="*/ 451 w 872"/>
                <a:gd name="T59" fmla="*/ 545 h 693"/>
                <a:gd name="T60" fmla="*/ 401 w 872"/>
                <a:gd name="T61" fmla="*/ 564 h 693"/>
                <a:gd name="T62" fmla="*/ 313 w 872"/>
                <a:gd name="T63" fmla="*/ 572 h 693"/>
                <a:gd name="T64" fmla="*/ 232 w 872"/>
                <a:gd name="T65" fmla="*/ 536 h 693"/>
                <a:gd name="T66" fmla="*/ 201 w 872"/>
                <a:gd name="T67" fmla="*/ 484 h 693"/>
                <a:gd name="T68" fmla="*/ 163 w 872"/>
                <a:gd name="T69" fmla="*/ 486 h 693"/>
                <a:gd name="T70" fmla="*/ 138 w 872"/>
                <a:gd name="T71" fmla="*/ 478 h 693"/>
                <a:gd name="T72" fmla="*/ 113 w 872"/>
                <a:gd name="T73" fmla="*/ 478 h 693"/>
                <a:gd name="T74" fmla="*/ 46 w 872"/>
                <a:gd name="T75" fmla="*/ 455 h 693"/>
                <a:gd name="T76" fmla="*/ 19 w 872"/>
                <a:gd name="T77" fmla="*/ 411 h 693"/>
                <a:gd name="T78" fmla="*/ 17 w 872"/>
                <a:gd name="T79" fmla="*/ 386 h 693"/>
                <a:gd name="T80" fmla="*/ 2 w 872"/>
                <a:gd name="T81" fmla="*/ 330 h 693"/>
                <a:gd name="T82" fmla="*/ 9 w 872"/>
                <a:gd name="T83" fmla="*/ 296 h 693"/>
                <a:gd name="T84" fmla="*/ 17 w 872"/>
                <a:gd name="T85" fmla="*/ 230 h 693"/>
                <a:gd name="T86" fmla="*/ 44 w 872"/>
                <a:gd name="T87" fmla="*/ 192 h 693"/>
                <a:gd name="T88" fmla="*/ 55 w 872"/>
                <a:gd name="T89" fmla="*/ 146 h 693"/>
                <a:gd name="T90" fmla="*/ 103 w 872"/>
                <a:gd name="T91" fmla="*/ 109 h 693"/>
                <a:gd name="T92" fmla="*/ 144 w 872"/>
                <a:gd name="T93" fmla="*/ 96 h 693"/>
                <a:gd name="T94" fmla="*/ 184 w 872"/>
                <a:gd name="T95" fmla="*/ 56 h 693"/>
                <a:gd name="T96" fmla="*/ 253 w 872"/>
                <a:gd name="T97" fmla="*/ 29 h 693"/>
                <a:gd name="T98" fmla="*/ 301 w 872"/>
                <a:gd name="T99" fmla="*/ 25 h 693"/>
                <a:gd name="T100" fmla="*/ 345 w 872"/>
                <a:gd name="T101" fmla="*/ 4 h 693"/>
                <a:gd name="T102" fmla="*/ 397 w 872"/>
                <a:gd name="T103" fmla="*/ 8 h 693"/>
                <a:gd name="T104" fmla="*/ 434 w 872"/>
                <a:gd name="T105" fmla="*/ 4 h 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72" h="693">
                  <a:moveTo>
                    <a:pt x="457" y="0"/>
                  </a:moveTo>
                  <a:lnTo>
                    <a:pt x="480" y="0"/>
                  </a:lnTo>
                  <a:lnTo>
                    <a:pt x="499" y="6"/>
                  </a:lnTo>
                  <a:lnTo>
                    <a:pt x="516" y="12"/>
                  </a:lnTo>
                  <a:lnTo>
                    <a:pt x="526" y="15"/>
                  </a:lnTo>
                  <a:lnTo>
                    <a:pt x="530" y="19"/>
                  </a:lnTo>
                  <a:lnTo>
                    <a:pt x="557" y="14"/>
                  </a:lnTo>
                  <a:lnTo>
                    <a:pt x="580" y="17"/>
                  </a:lnTo>
                  <a:lnTo>
                    <a:pt x="597" y="25"/>
                  </a:lnTo>
                  <a:lnTo>
                    <a:pt x="612" y="35"/>
                  </a:lnTo>
                  <a:lnTo>
                    <a:pt x="622" y="46"/>
                  </a:lnTo>
                  <a:lnTo>
                    <a:pt x="630" y="58"/>
                  </a:lnTo>
                  <a:lnTo>
                    <a:pt x="633" y="65"/>
                  </a:lnTo>
                  <a:lnTo>
                    <a:pt x="635" y="67"/>
                  </a:lnTo>
                  <a:lnTo>
                    <a:pt x="655" y="71"/>
                  </a:lnTo>
                  <a:lnTo>
                    <a:pt x="674" y="79"/>
                  </a:lnTo>
                  <a:lnTo>
                    <a:pt x="693" y="88"/>
                  </a:lnTo>
                  <a:lnTo>
                    <a:pt x="710" y="102"/>
                  </a:lnTo>
                  <a:lnTo>
                    <a:pt x="724" y="113"/>
                  </a:lnTo>
                  <a:lnTo>
                    <a:pt x="735" y="125"/>
                  </a:lnTo>
                  <a:lnTo>
                    <a:pt x="743" y="133"/>
                  </a:lnTo>
                  <a:lnTo>
                    <a:pt x="747" y="134"/>
                  </a:lnTo>
                  <a:lnTo>
                    <a:pt x="762" y="146"/>
                  </a:lnTo>
                  <a:lnTo>
                    <a:pt x="774" y="161"/>
                  </a:lnTo>
                  <a:lnTo>
                    <a:pt x="783" y="179"/>
                  </a:lnTo>
                  <a:lnTo>
                    <a:pt x="789" y="194"/>
                  </a:lnTo>
                  <a:lnTo>
                    <a:pt x="793" y="205"/>
                  </a:lnTo>
                  <a:lnTo>
                    <a:pt x="795" y="211"/>
                  </a:lnTo>
                  <a:lnTo>
                    <a:pt x="816" y="230"/>
                  </a:lnTo>
                  <a:lnTo>
                    <a:pt x="829" y="252"/>
                  </a:lnTo>
                  <a:lnTo>
                    <a:pt x="837" y="275"/>
                  </a:lnTo>
                  <a:lnTo>
                    <a:pt x="843" y="298"/>
                  </a:lnTo>
                  <a:lnTo>
                    <a:pt x="845" y="317"/>
                  </a:lnTo>
                  <a:lnTo>
                    <a:pt x="847" y="330"/>
                  </a:lnTo>
                  <a:lnTo>
                    <a:pt x="849" y="340"/>
                  </a:lnTo>
                  <a:lnTo>
                    <a:pt x="858" y="355"/>
                  </a:lnTo>
                  <a:lnTo>
                    <a:pt x="868" y="380"/>
                  </a:lnTo>
                  <a:lnTo>
                    <a:pt x="872" y="415"/>
                  </a:lnTo>
                  <a:lnTo>
                    <a:pt x="872" y="428"/>
                  </a:lnTo>
                  <a:lnTo>
                    <a:pt x="868" y="432"/>
                  </a:lnTo>
                  <a:lnTo>
                    <a:pt x="860" y="434"/>
                  </a:lnTo>
                  <a:lnTo>
                    <a:pt x="852" y="436"/>
                  </a:lnTo>
                  <a:lnTo>
                    <a:pt x="845" y="440"/>
                  </a:lnTo>
                  <a:lnTo>
                    <a:pt x="835" y="449"/>
                  </a:lnTo>
                  <a:lnTo>
                    <a:pt x="827" y="467"/>
                  </a:lnTo>
                  <a:lnTo>
                    <a:pt x="818" y="488"/>
                  </a:lnTo>
                  <a:lnTo>
                    <a:pt x="804" y="503"/>
                  </a:lnTo>
                  <a:lnTo>
                    <a:pt x="789" y="513"/>
                  </a:lnTo>
                  <a:lnTo>
                    <a:pt x="774" y="518"/>
                  </a:lnTo>
                  <a:lnTo>
                    <a:pt x="762" y="520"/>
                  </a:lnTo>
                  <a:lnTo>
                    <a:pt x="753" y="522"/>
                  </a:lnTo>
                  <a:lnTo>
                    <a:pt x="751" y="522"/>
                  </a:lnTo>
                  <a:lnTo>
                    <a:pt x="739" y="543"/>
                  </a:lnTo>
                  <a:lnTo>
                    <a:pt x="722" y="555"/>
                  </a:lnTo>
                  <a:lnTo>
                    <a:pt x="705" y="563"/>
                  </a:lnTo>
                  <a:lnTo>
                    <a:pt x="687" y="564"/>
                  </a:lnTo>
                  <a:lnTo>
                    <a:pt x="670" y="563"/>
                  </a:lnTo>
                  <a:lnTo>
                    <a:pt x="655" y="561"/>
                  </a:lnTo>
                  <a:lnTo>
                    <a:pt x="645" y="557"/>
                  </a:lnTo>
                  <a:lnTo>
                    <a:pt x="641" y="555"/>
                  </a:lnTo>
                  <a:lnTo>
                    <a:pt x="637" y="557"/>
                  </a:lnTo>
                  <a:lnTo>
                    <a:pt x="626" y="561"/>
                  </a:lnTo>
                  <a:lnTo>
                    <a:pt x="612" y="566"/>
                  </a:lnTo>
                  <a:lnTo>
                    <a:pt x="603" y="572"/>
                  </a:lnTo>
                  <a:lnTo>
                    <a:pt x="599" y="578"/>
                  </a:lnTo>
                  <a:lnTo>
                    <a:pt x="601" y="586"/>
                  </a:lnTo>
                  <a:lnTo>
                    <a:pt x="607" y="599"/>
                  </a:lnTo>
                  <a:lnTo>
                    <a:pt x="616" y="616"/>
                  </a:lnTo>
                  <a:lnTo>
                    <a:pt x="626" y="634"/>
                  </a:lnTo>
                  <a:lnTo>
                    <a:pt x="633" y="649"/>
                  </a:lnTo>
                  <a:lnTo>
                    <a:pt x="639" y="657"/>
                  </a:lnTo>
                  <a:lnTo>
                    <a:pt x="641" y="666"/>
                  </a:lnTo>
                  <a:lnTo>
                    <a:pt x="639" y="676"/>
                  </a:lnTo>
                  <a:lnTo>
                    <a:pt x="632" y="683"/>
                  </a:lnTo>
                  <a:lnTo>
                    <a:pt x="620" y="691"/>
                  </a:lnTo>
                  <a:lnTo>
                    <a:pt x="605" y="693"/>
                  </a:lnTo>
                  <a:lnTo>
                    <a:pt x="595" y="687"/>
                  </a:lnTo>
                  <a:lnTo>
                    <a:pt x="582" y="678"/>
                  </a:lnTo>
                  <a:lnTo>
                    <a:pt x="564" y="664"/>
                  </a:lnTo>
                  <a:lnTo>
                    <a:pt x="545" y="645"/>
                  </a:lnTo>
                  <a:lnTo>
                    <a:pt x="526" y="628"/>
                  </a:lnTo>
                  <a:lnTo>
                    <a:pt x="509" y="609"/>
                  </a:lnTo>
                  <a:lnTo>
                    <a:pt x="493" y="591"/>
                  </a:lnTo>
                  <a:lnTo>
                    <a:pt x="480" y="576"/>
                  </a:lnTo>
                  <a:lnTo>
                    <a:pt x="472" y="566"/>
                  </a:lnTo>
                  <a:lnTo>
                    <a:pt x="468" y="563"/>
                  </a:lnTo>
                  <a:lnTo>
                    <a:pt x="468" y="561"/>
                  </a:lnTo>
                  <a:lnTo>
                    <a:pt x="464" y="555"/>
                  </a:lnTo>
                  <a:lnTo>
                    <a:pt x="459" y="549"/>
                  </a:lnTo>
                  <a:lnTo>
                    <a:pt x="451" y="545"/>
                  </a:lnTo>
                  <a:lnTo>
                    <a:pt x="438" y="545"/>
                  </a:lnTo>
                  <a:lnTo>
                    <a:pt x="422" y="553"/>
                  </a:lnTo>
                  <a:lnTo>
                    <a:pt x="401" y="564"/>
                  </a:lnTo>
                  <a:lnTo>
                    <a:pt x="374" y="572"/>
                  </a:lnTo>
                  <a:lnTo>
                    <a:pt x="345" y="574"/>
                  </a:lnTo>
                  <a:lnTo>
                    <a:pt x="313" y="572"/>
                  </a:lnTo>
                  <a:lnTo>
                    <a:pt x="284" y="564"/>
                  </a:lnTo>
                  <a:lnTo>
                    <a:pt x="257" y="553"/>
                  </a:lnTo>
                  <a:lnTo>
                    <a:pt x="232" y="536"/>
                  </a:lnTo>
                  <a:lnTo>
                    <a:pt x="217" y="516"/>
                  </a:lnTo>
                  <a:lnTo>
                    <a:pt x="207" y="497"/>
                  </a:lnTo>
                  <a:lnTo>
                    <a:pt x="201" y="484"/>
                  </a:lnTo>
                  <a:lnTo>
                    <a:pt x="201" y="480"/>
                  </a:lnTo>
                  <a:lnTo>
                    <a:pt x="180" y="484"/>
                  </a:lnTo>
                  <a:lnTo>
                    <a:pt x="163" y="486"/>
                  </a:lnTo>
                  <a:lnTo>
                    <a:pt x="149" y="482"/>
                  </a:lnTo>
                  <a:lnTo>
                    <a:pt x="142" y="480"/>
                  </a:lnTo>
                  <a:lnTo>
                    <a:pt x="138" y="478"/>
                  </a:lnTo>
                  <a:lnTo>
                    <a:pt x="136" y="478"/>
                  </a:lnTo>
                  <a:lnTo>
                    <a:pt x="126" y="480"/>
                  </a:lnTo>
                  <a:lnTo>
                    <a:pt x="113" y="478"/>
                  </a:lnTo>
                  <a:lnTo>
                    <a:pt x="92" y="474"/>
                  </a:lnTo>
                  <a:lnTo>
                    <a:pt x="65" y="465"/>
                  </a:lnTo>
                  <a:lnTo>
                    <a:pt x="46" y="455"/>
                  </a:lnTo>
                  <a:lnTo>
                    <a:pt x="32" y="440"/>
                  </a:lnTo>
                  <a:lnTo>
                    <a:pt x="25" y="426"/>
                  </a:lnTo>
                  <a:lnTo>
                    <a:pt x="19" y="411"/>
                  </a:lnTo>
                  <a:lnTo>
                    <a:pt x="17" y="397"/>
                  </a:lnTo>
                  <a:lnTo>
                    <a:pt x="17" y="390"/>
                  </a:lnTo>
                  <a:lnTo>
                    <a:pt x="17" y="386"/>
                  </a:lnTo>
                  <a:lnTo>
                    <a:pt x="5" y="369"/>
                  </a:lnTo>
                  <a:lnTo>
                    <a:pt x="0" y="349"/>
                  </a:lnTo>
                  <a:lnTo>
                    <a:pt x="2" y="330"/>
                  </a:lnTo>
                  <a:lnTo>
                    <a:pt x="4" y="313"/>
                  </a:lnTo>
                  <a:lnTo>
                    <a:pt x="7" y="300"/>
                  </a:lnTo>
                  <a:lnTo>
                    <a:pt x="9" y="296"/>
                  </a:lnTo>
                  <a:lnTo>
                    <a:pt x="5" y="273"/>
                  </a:lnTo>
                  <a:lnTo>
                    <a:pt x="9" y="250"/>
                  </a:lnTo>
                  <a:lnTo>
                    <a:pt x="17" y="230"/>
                  </a:lnTo>
                  <a:lnTo>
                    <a:pt x="27" y="213"/>
                  </a:lnTo>
                  <a:lnTo>
                    <a:pt x="36" y="200"/>
                  </a:lnTo>
                  <a:lnTo>
                    <a:pt x="44" y="192"/>
                  </a:lnTo>
                  <a:lnTo>
                    <a:pt x="46" y="188"/>
                  </a:lnTo>
                  <a:lnTo>
                    <a:pt x="48" y="165"/>
                  </a:lnTo>
                  <a:lnTo>
                    <a:pt x="55" y="146"/>
                  </a:lnTo>
                  <a:lnTo>
                    <a:pt x="69" y="131"/>
                  </a:lnTo>
                  <a:lnTo>
                    <a:pt x="86" y="119"/>
                  </a:lnTo>
                  <a:lnTo>
                    <a:pt x="103" y="109"/>
                  </a:lnTo>
                  <a:lnTo>
                    <a:pt x="119" y="104"/>
                  </a:lnTo>
                  <a:lnTo>
                    <a:pt x="134" y="100"/>
                  </a:lnTo>
                  <a:lnTo>
                    <a:pt x="144" y="96"/>
                  </a:lnTo>
                  <a:lnTo>
                    <a:pt x="148" y="96"/>
                  </a:lnTo>
                  <a:lnTo>
                    <a:pt x="163" y="73"/>
                  </a:lnTo>
                  <a:lnTo>
                    <a:pt x="184" y="56"/>
                  </a:lnTo>
                  <a:lnTo>
                    <a:pt x="207" y="42"/>
                  </a:lnTo>
                  <a:lnTo>
                    <a:pt x="230" y="35"/>
                  </a:lnTo>
                  <a:lnTo>
                    <a:pt x="253" y="29"/>
                  </a:lnTo>
                  <a:lnTo>
                    <a:pt x="272" y="27"/>
                  </a:lnTo>
                  <a:lnTo>
                    <a:pt x="290" y="25"/>
                  </a:lnTo>
                  <a:lnTo>
                    <a:pt x="301" y="25"/>
                  </a:lnTo>
                  <a:lnTo>
                    <a:pt x="305" y="25"/>
                  </a:lnTo>
                  <a:lnTo>
                    <a:pt x="324" y="12"/>
                  </a:lnTo>
                  <a:lnTo>
                    <a:pt x="345" y="4"/>
                  </a:lnTo>
                  <a:lnTo>
                    <a:pt x="365" y="2"/>
                  </a:lnTo>
                  <a:lnTo>
                    <a:pt x="384" y="4"/>
                  </a:lnTo>
                  <a:lnTo>
                    <a:pt x="397" y="8"/>
                  </a:lnTo>
                  <a:lnTo>
                    <a:pt x="409" y="12"/>
                  </a:lnTo>
                  <a:lnTo>
                    <a:pt x="411" y="14"/>
                  </a:lnTo>
                  <a:lnTo>
                    <a:pt x="434" y="4"/>
                  </a:lnTo>
                  <a:lnTo>
                    <a:pt x="4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1031" name="Group 1030"/>
            <p:cNvGrpSpPr/>
            <p:nvPr/>
          </p:nvGrpSpPr>
          <p:grpSpPr>
            <a:xfrm>
              <a:off x="3697287" y="4245744"/>
              <a:ext cx="1395413" cy="1192213"/>
              <a:chOff x="1854200" y="3775075"/>
              <a:chExt cx="1395413" cy="1192213"/>
            </a:xfrm>
            <a:grpFill/>
          </p:grpSpPr>
          <p:sp>
            <p:nvSpPr>
              <p:cNvPr id="53" name="Freeform 22"/>
              <p:cNvSpPr>
                <a:spLocks/>
              </p:cNvSpPr>
              <p:nvPr/>
            </p:nvSpPr>
            <p:spPr bwMode="auto">
              <a:xfrm>
                <a:off x="2744788" y="4568825"/>
                <a:ext cx="407988" cy="266700"/>
              </a:xfrm>
              <a:custGeom>
                <a:avLst/>
                <a:gdLst>
                  <a:gd name="T0" fmla="*/ 117 w 257"/>
                  <a:gd name="T1" fmla="*/ 0 h 168"/>
                  <a:gd name="T2" fmla="*/ 122 w 257"/>
                  <a:gd name="T3" fmla="*/ 7 h 168"/>
                  <a:gd name="T4" fmla="*/ 128 w 257"/>
                  <a:gd name="T5" fmla="*/ 13 h 168"/>
                  <a:gd name="T6" fmla="*/ 134 w 257"/>
                  <a:gd name="T7" fmla="*/ 19 h 168"/>
                  <a:gd name="T8" fmla="*/ 155 w 257"/>
                  <a:gd name="T9" fmla="*/ 26 h 168"/>
                  <a:gd name="T10" fmla="*/ 178 w 257"/>
                  <a:gd name="T11" fmla="*/ 28 h 168"/>
                  <a:gd name="T12" fmla="*/ 199 w 257"/>
                  <a:gd name="T13" fmla="*/ 24 h 168"/>
                  <a:gd name="T14" fmla="*/ 199 w 257"/>
                  <a:gd name="T15" fmla="*/ 26 h 168"/>
                  <a:gd name="T16" fmla="*/ 217 w 257"/>
                  <a:gd name="T17" fmla="*/ 38 h 168"/>
                  <a:gd name="T18" fmla="*/ 236 w 257"/>
                  <a:gd name="T19" fmla="*/ 44 h 168"/>
                  <a:gd name="T20" fmla="*/ 257 w 257"/>
                  <a:gd name="T21" fmla="*/ 44 h 168"/>
                  <a:gd name="T22" fmla="*/ 249 w 257"/>
                  <a:gd name="T23" fmla="*/ 46 h 168"/>
                  <a:gd name="T24" fmla="*/ 242 w 257"/>
                  <a:gd name="T25" fmla="*/ 48 h 168"/>
                  <a:gd name="T26" fmla="*/ 236 w 257"/>
                  <a:gd name="T27" fmla="*/ 49 h 168"/>
                  <a:gd name="T28" fmla="*/ 232 w 257"/>
                  <a:gd name="T29" fmla="*/ 49 h 168"/>
                  <a:gd name="T30" fmla="*/ 230 w 257"/>
                  <a:gd name="T31" fmla="*/ 49 h 168"/>
                  <a:gd name="T32" fmla="*/ 226 w 257"/>
                  <a:gd name="T33" fmla="*/ 74 h 168"/>
                  <a:gd name="T34" fmla="*/ 215 w 257"/>
                  <a:gd name="T35" fmla="*/ 97 h 168"/>
                  <a:gd name="T36" fmla="*/ 199 w 257"/>
                  <a:gd name="T37" fmla="*/ 115 h 168"/>
                  <a:gd name="T38" fmla="*/ 178 w 257"/>
                  <a:gd name="T39" fmla="*/ 130 h 168"/>
                  <a:gd name="T40" fmla="*/ 157 w 257"/>
                  <a:gd name="T41" fmla="*/ 144 h 168"/>
                  <a:gd name="T42" fmla="*/ 134 w 257"/>
                  <a:gd name="T43" fmla="*/ 153 h 168"/>
                  <a:gd name="T44" fmla="*/ 111 w 257"/>
                  <a:gd name="T45" fmla="*/ 161 h 168"/>
                  <a:gd name="T46" fmla="*/ 92 w 257"/>
                  <a:gd name="T47" fmla="*/ 167 h 168"/>
                  <a:gd name="T48" fmla="*/ 76 w 257"/>
                  <a:gd name="T49" fmla="*/ 168 h 168"/>
                  <a:gd name="T50" fmla="*/ 51 w 257"/>
                  <a:gd name="T51" fmla="*/ 167 h 168"/>
                  <a:gd name="T52" fmla="*/ 28 w 257"/>
                  <a:gd name="T53" fmla="*/ 159 h 168"/>
                  <a:gd name="T54" fmla="*/ 13 w 257"/>
                  <a:gd name="T55" fmla="*/ 147 h 168"/>
                  <a:gd name="T56" fmla="*/ 3 w 257"/>
                  <a:gd name="T57" fmla="*/ 134 h 168"/>
                  <a:gd name="T58" fmla="*/ 0 w 257"/>
                  <a:gd name="T59" fmla="*/ 117 h 168"/>
                  <a:gd name="T60" fmla="*/ 1 w 257"/>
                  <a:gd name="T61" fmla="*/ 99 h 168"/>
                  <a:gd name="T62" fmla="*/ 5 w 257"/>
                  <a:gd name="T63" fmla="*/ 80 h 168"/>
                  <a:gd name="T64" fmla="*/ 15 w 257"/>
                  <a:gd name="T65" fmla="*/ 65 h 168"/>
                  <a:gd name="T66" fmla="*/ 36 w 257"/>
                  <a:gd name="T67" fmla="*/ 40 h 168"/>
                  <a:gd name="T68" fmla="*/ 63 w 257"/>
                  <a:gd name="T69" fmla="*/ 21 h 168"/>
                  <a:gd name="T70" fmla="*/ 63 w 257"/>
                  <a:gd name="T71" fmla="*/ 21 h 168"/>
                  <a:gd name="T72" fmla="*/ 69 w 257"/>
                  <a:gd name="T73" fmla="*/ 17 h 168"/>
                  <a:gd name="T74" fmla="*/ 86 w 257"/>
                  <a:gd name="T75" fmla="*/ 17 h 168"/>
                  <a:gd name="T76" fmla="*/ 101 w 257"/>
                  <a:gd name="T77" fmla="*/ 9 h 168"/>
                  <a:gd name="T78" fmla="*/ 117 w 257"/>
                  <a:gd name="T79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7" h="168">
                    <a:moveTo>
                      <a:pt x="117" y="0"/>
                    </a:moveTo>
                    <a:lnTo>
                      <a:pt x="122" y="7"/>
                    </a:lnTo>
                    <a:lnTo>
                      <a:pt x="128" y="13"/>
                    </a:lnTo>
                    <a:lnTo>
                      <a:pt x="134" y="19"/>
                    </a:lnTo>
                    <a:lnTo>
                      <a:pt x="155" y="26"/>
                    </a:lnTo>
                    <a:lnTo>
                      <a:pt x="178" y="28"/>
                    </a:lnTo>
                    <a:lnTo>
                      <a:pt x="199" y="24"/>
                    </a:lnTo>
                    <a:lnTo>
                      <a:pt x="199" y="26"/>
                    </a:lnTo>
                    <a:lnTo>
                      <a:pt x="217" y="38"/>
                    </a:lnTo>
                    <a:lnTo>
                      <a:pt x="236" y="44"/>
                    </a:lnTo>
                    <a:lnTo>
                      <a:pt x="257" y="44"/>
                    </a:lnTo>
                    <a:lnTo>
                      <a:pt x="249" y="46"/>
                    </a:lnTo>
                    <a:lnTo>
                      <a:pt x="242" y="48"/>
                    </a:lnTo>
                    <a:lnTo>
                      <a:pt x="236" y="49"/>
                    </a:lnTo>
                    <a:lnTo>
                      <a:pt x="232" y="49"/>
                    </a:lnTo>
                    <a:lnTo>
                      <a:pt x="230" y="49"/>
                    </a:lnTo>
                    <a:lnTo>
                      <a:pt x="226" y="74"/>
                    </a:lnTo>
                    <a:lnTo>
                      <a:pt x="215" y="97"/>
                    </a:lnTo>
                    <a:lnTo>
                      <a:pt x="199" y="115"/>
                    </a:lnTo>
                    <a:lnTo>
                      <a:pt x="178" y="130"/>
                    </a:lnTo>
                    <a:lnTo>
                      <a:pt x="157" y="144"/>
                    </a:lnTo>
                    <a:lnTo>
                      <a:pt x="134" y="153"/>
                    </a:lnTo>
                    <a:lnTo>
                      <a:pt x="111" y="161"/>
                    </a:lnTo>
                    <a:lnTo>
                      <a:pt x="92" y="167"/>
                    </a:lnTo>
                    <a:lnTo>
                      <a:pt x="76" y="168"/>
                    </a:lnTo>
                    <a:lnTo>
                      <a:pt x="51" y="167"/>
                    </a:lnTo>
                    <a:lnTo>
                      <a:pt x="28" y="159"/>
                    </a:lnTo>
                    <a:lnTo>
                      <a:pt x="13" y="147"/>
                    </a:lnTo>
                    <a:lnTo>
                      <a:pt x="3" y="134"/>
                    </a:lnTo>
                    <a:lnTo>
                      <a:pt x="0" y="117"/>
                    </a:lnTo>
                    <a:lnTo>
                      <a:pt x="1" y="99"/>
                    </a:lnTo>
                    <a:lnTo>
                      <a:pt x="5" y="80"/>
                    </a:lnTo>
                    <a:lnTo>
                      <a:pt x="15" y="65"/>
                    </a:lnTo>
                    <a:lnTo>
                      <a:pt x="36" y="40"/>
                    </a:lnTo>
                    <a:lnTo>
                      <a:pt x="63" y="21"/>
                    </a:lnTo>
                    <a:lnTo>
                      <a:pt x="63" y="21"/>
                    </a:lnTo>
                    <a:lnTo>
                      <a:pt x="69" y="17"/>
                    </a:lnTo>
                    <a:lnTo>
                      <a:pt x="86" y="17"/>
                    </a:lnTo>
                    <a:lnTo>
                      <a:pt x="101" y="9"/>
                    </a:lnTo>
                    <a:lnTo>
                      <a:pt x="1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4" name="Freeform 23"/>
              <p:cNvSpPr>
                <a:spLocks/>
              </p:cNvSpPr>
              <p:nvPr/>
            </p:nvSpPr>
            <p:spPr bwMode="auto">
              <a:xfrm>
                <a:off x="2625725" y="4616450"/>
                <a:ext cx="179388" cy="142875"/>
              </a:xfrm>
              <a:custGeom>
                <a:avLst/>
                <a:gdLst>
                  <a:gd name="T0" fmla="*/ 113 w 113"/>
                  <a:gd name="T1" fmla="*/ 0 h 90"/>
                  <a:gd name="T2" fmla="*/ 96 w 113"/>
                  <a:gd name="T3" fmla="*/ 18 h 90"/>
                  <a:gd name="T4" fmla="*/ 82 w 113"/>
                  <a:gd name="T5" fmla="*/ 35 h 90"/>
                  <a:gd name="T6" fmla="*/ 73 w 113"/>
                  <a:gd name="T7" fmla="*/ 54 h 90"/>
                  <a:gd name="T8" fmla="*/ 69 w 113"/>
                  <a:gd name="T9" fmla="*/ 75 h 90"/>
                  <a:gd name="T10" fmla="*/ 67 w 113"/>
                  <a:gd name="T11" fmla="*/ 75 h 90"/>
                  <a:gd name="T12" fmla="*/ 59 w 113"/>
                  <a:gd name="T13" fmla="*/ 87 h 90"/>
                  <a:gd name="T14" fmla="*/ 50 w 113"/>
                  <a:gd name="T15" fmla="*/ 90 h 90"/>
                  <a:gd name="T16" fmla="*/ 36 w 113"/>
                  <a:gd name="T17" fmla="*/ 90 h 90"/>
                  <a:gd name="T18" fmla="*/ 23 w 113"/>
                  <a:gd name="T19" fmla="*/ 87 h 90"/>
                  <a:gd name="T20" fmla="*/ 13 w 113"/>
                  <a:gd name="T21" fmla="*/ 79 h 90"/>
                  <a:gd name="T22" fmla="*/ 3 w 113"/>
                  <a:gd name="T23" fmla="*/ 62 h 90"/>
                  <a:gd name="T24" fmla="*/ 0 w 113"/>
                  <a:gd name="T25" fmla="*/ 42 h 90"/>
                  <a:gd name="T26" fmla="*/ 9 w 113"/>
                  <a:gd name="T27" fmla="*/ 39 h 90"/>
                  <a:gd name="T28" fmla="*/ 17 w 113"/>
                  <a:gd name="T29" fmla="*/ 33 h 90"/>
                  <a:gd name="T30" fmla="*/ 25 w 113"/>
                  <a:gd name="T31" fmla="*/ 25 h 90"/>
                  <a:gd name="T32" fmla="*/ 44 w 113"/>
                  <a:gd name="T33" fmla="*/ 27 h 90"/>
                  <a:gd name="T34" fmla="*/ 61 w 113"/>
                  <a:gd name="T35" fmla="*/ 23 h 90"/>
                  <a:gd name="T36" fmla="*/ 78 w 113"/>
                  <a:gd name="T37" fmla="*/ 14 h 90"/>
                  <a:gd name="T38" fmla="*/ 92 w 113"/>
                  <a:gd name="T39" fmla="*/ 2 h 90"/>
                  <a:gd name="T40" fmla="*/ 101 w 113"/>
                  <a:gd name="T41" fmla="*/ 2 h 90"/>
                  <a:gd name="T42" fmla="*/ 113 w 113"/>
                  <a:gd name="T43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13" h="90">
                    <a:moveTo>
                      <a:pt x="113" y="0"/>
                    </a:moveTo>
                    <a:lnTo>
                      <a:pt x="96" y="18"/>
                    </a:lnTo>
                    <a:lnTo>
                      <a:pt x="82" y="35"/>
                    </a:lnTo>
                    <a:lnTo>
                      <a:pt x="73" y="54"/>
                    </a:lnTo>
                    <a:lnTo>
                      <a:pt x="69" y="75"/>
                    </a:lnTo>
                    <a:lnTo>
                      <a:pt x="67" y="75"/>
                    </a:lnTo>
                    <a:lnTo>
                      <a:pt x="59" y="87"/>
                    </a:lnTo>
                    <a:lnTo>
                      <a:pt x="50" y="90"/>
                    </a:lnTo>
                    <a:lnTo>
                      <a:pt x="36" y="90"/>
                    </a:lnTo>
                    <a:lnTo>
                      <a:pt x="23" y="87"/>
                    </a:lnTo>
                    <a:lnTo>
                      <a:pt x="13" y="79"/>
                    </a:lnTo>
                    <a:lnTo>
                      <a:pt x="3" y="62"/>
                    </a:lnTo>
                    <a:lnTo>
                      <a:pt x="0" y="42"/>
                    </a:lnTo>
                    <a:lnTo>
                      <a:pt x="9" y="39"/>
                    </a:lnTo>
                    <a:lnTo>
                      <a:pt x="17" y="33"/>
                    </a:lnTo>
                    <a:lnTo>
                      <a:pt x="25" y="25"/>
                    </a:lnTo>
                    <a:lnTo>
                      <a:pt x="44" y="27"/>
                    </a:lnTo>
                    <a:lnTo>
                      <a:pt x="61" y="23"/>
                    </a:lnTo>
                    <a:lnTo>
                      <a:pt x="78" y="14"/>
                    </a:lnTo>
                    <a:lnTo>
                      <a:pt x="92" y="2"/>
                    </a:lnTo>
                    <a:lnTo>
                      <a:pt x="101" y="2"/>
                    </a:lnTo>
                    <a:lnTo>
                      <a:pt x="11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5" name="Freeform 24"/>
              <p:cNvSpPr>
                <a:spLocks noEditPoints="1"/>
              </p:cNvSpPr>
              <p:nvPr/>
            </p:nvSpPr>
            <p:spPr bwMode="auto">
              <a:xfrm>
                <a:off x="2924175" y="4241800"/>
                <a:ext cx="325438" cy="387350"/>
              </a:xfrm>
              <a:custGeom>
                <a:avLst/>
                <a:gdLst>
                  <a:gd name="T0" fmla="*/ 100 w 205"/>
                  <a:gd name="T1" fmla="*/ 35 h 244"/>
                  <a:gd name="T2" fmla="*/ 102 w 205"/>
                  <a:gd name="T3" fmla="*/ 40 h 244"/>
                  <a:gd name="T4" fmla="*/ 148 w 205"/>
                  <a:gd name="T5" fmla="*/ 85 h 244"/>
                  <a:gd name="T6" fmla="*/ 138 w 205"/>
                  <a:gd name="T7" fmla="*/ 142 h 244"/>
                  <a:gd name="T8" fmla="*/ 86 w 205"/>
                  <a:gd name="T9" fmla="*/ 167 h 244"/>
                  <a:gd name="T10" fmla="*/ 82 w 205"/>
                  <a:gd name="T11" fmla="*/ 173 h 244"/>
                  <a:gd name="T12" fmla="*/ 105 w 205"/>
                  <a:gd name="T13" fmla="*/ 171 h 244"/>
                  <a:gd name="T14" fmla="*/ 144 w 205"/>
                  <a:gd name="T15" fmla="*/ 173 h 244"/>
                  <a:gd name="T16" fmla="*/ 159 w 205"/>
                  <a:gd name="T17" fmla="*/ 196 h 244"/>
                  <a:gd name="T18" fmla="*/ 161 w 205"/>
                  <a:gd name="T19" fmla="*/ 190 h 244"/>
                  <a:gd name="T20" fmla="*/ 146 w 205"/>
                  <a:gd name="T21" fmla="*/ 152 h 244"/>
                  <a:gd name="T22" fmla="*/ 153 w 205"/>
                  <a:gd name="T23" fmla="*/ 129 h 244"/>
                  <a:gd name="T24" fmla="*/ 153 w 205"/>
                  <a:gd name="T25" fmla="*/ 83 h 244"/>
                  <a:gd name="T26" fmla="*/ 104 w 205"/>
                  <a:gd name="T27" fmla="*/ 33 h 244"/>
                  <a:gd name="T28" fmla="*/ 182 w 205"/>
                  <a:gd name="T29" fmla="*/ 21 h 244"/>
                  <a:gd name="T30" fmla="*/ 190 w 205"/>
                  <a:gd name="T31" fmla="*/ 65 h 244"/>
                  <a:gd name="T32" fmla="*/ 171 w 205"/>
                  <a:gd name="T33" fmla="*/ 94 h 244"/>
                  <a:gd name="T34" fmla="*/ 173 w 205"/>
                  <a:gd name="T35" fmla="*/ 100 h 244"/>
                  <a:gd name="T36" fmla="*/ 188 w 205"/>
                  <a:gd name="T37" fmla="*/ 83 h 244"/>
                  <a:gd name="T38" fmla="*/ 205 w 205"/>
                  <a:gd name="T39" fmla="*/ 125 h 244"/>
                  <a:gd name="T40" fmla="*/ 190 w 205"/>
                  <a:gd name="T41" fmla="*/ 154 h 244"/>
                  <a:gd name="T42" fmla="*/ 173 w 205"/>
                  <a:gd name="T43" fmla="*/ 165 h 244"/>
                  <a:gd name="T44" fmla="*/ 173 w 205"/>
                  <a:gd name="T45" fmla="*/ 171 h 244"/>
                  <a:gd name="T46" fmla="*/ 190 w 205"/>
                  <a:gd name="T47" fmla="*/ 163 h 244"/>
                  <a:gd name="T48" fmla="*/ 203 w 205"/>
                  <a:gd name="T49" fmla="*/ 196 h 244"/>
                  <a:gd name="T50" fmla="*/ 182 w 205"/>
                  <a:gd name="T51" fmla="*/ 232 h 244"/>
                  <a:gd name="T52" fmla="*/ 157 w 205"/>
                  <a:gd name="T53" fmla="*/ 240 h 244"/>
                  <a:gd name="T54" fmla="*/ 94 w 205"/>
                  <a:gd name="T55" fmla="*/ 229 h 244"/>
                  <a:gd name="T56" fmla="*/ 130 w 205"/>
                  <a:gd name="T57" fmla="*/ 200 h 244"/>
                  <a:gd name="T58" fmla="*/ 127 w 205"/>
                  <a:gd name="T59" fmla="*/ 196 h 244"/>
                  <a:gd name="T60" fmla="*/ 79 w 205"/>
                  <a:gd name="T61" fmla="*/ 227 h 244"/>
                  <a:gd name="T62" fmla="*/ 11 w 205"/>
                  <a:gd name="T63" fmla="*/ 207 h 244"/>
                  <a:gd name="T64" fmla="*/ 0 w 205"/>
                  <a:gd name="T65" fmla="*/ 163 h 244"/>
                  <a:gd name="T66" fmla="*/ 15 w 205"/>
                  <a:gd name="T67" fmla="*/ 161 h 244"/>
                  <a:gd name="T68" fmla="*/ 27 w 205"/>
                  <a:gd name="T69" fmla="*/ 165 h 244"/>
                  <a:gd name="T70" fmla="*/ 17 w 205"/>
                  <a:gd name="T71" fmla="*/ 154 h 244"/>
                  <a:gd name="T72" fmla="*/ 8 w 205"/>
                  <a:gd name="T73" fmla="*/ 138 h 244"/>
                  <a:gd name="T74" fmla="*/ 4 w 205"/>
                  <a:gd name="T75" fmla="*/ 125 h 244"/>
                  <a:gd name="T76" fmla="*/ 4 w 205"/>
                  <a:gd name="T77" fmla="*/ 106 h 244"/>
                  <a:gd name="T78" fmla="*/ 6 w 205"/>
                  <a:gd name="T79" fmla="*/ 94 h 244"/>
                  <a:gd name="T80" fmla="*/ 31 w 205"/>
                  <a:gd name="T81" fmla="*/ 71 h 244"/>
                  <a:gd name="T82" fmla="*/ 82 w 205"/>
                  <a:gd name="T83" fmla="*/ 79 h 244"/>
                  <a:gd name="T84" fmla="*/ 94 w 205"/>
                  <a:gd name="T85" fmla="*/ 92 h 244"/>
                  <a:gd name="T86" fmla="*/ 98 w 205"/>
                  <a:gd name="T87" fmla="*/ 133 h 244"/>
                  <a:gd name="T88" fmla="*/ 102 w 205"/>
                  <a:gd name="T89" fmla="*/ 136 h 244"/>
                  <a:gd name="T90" fmla="*/ 105 w 205"/>
                  <a:gd name="T91" fmla="*/ 117 h 244"/>
                  <a:gd name="T92" fmla="*/ 117 w 205"/>
                  <a:gd name="T93" fmla="*/ 102 h 244"/>
                  <a:gd name="T94" fmla="*/ 134 w 205"/>
                  <a:gd name="T95" fmla="*/ 98 h 244"/>
                  <a:gd name="T96" fmla="*/ 132 w 205"/>
                  <a:gd name="T97" fmla="*/ 92 h 244"/>
                  <a:gd name="T98" fmla="*/ 107 w 205"/>
                  <a:gd name="T99" fmla="*/ 96 h 244"/>
                  <a:gd name="T100" fmla="*/ 94 w 205"/>
                  <a:gd name="T101" fmla="*/ 81 h 244"/>
                  <a:gd name="T102" fmla="*/ 71 w 205"/>
                  <a:gd name="T103" fmla="*/ 63 h 244"/>
                  <a:gd name="T104" fmla="*/ 88 w 205"/>
                  <a:gd name="T105" fmla="*/ 19 h 244"/>
                  <a:gd name="T106" fmla="*/ 144 w 205"/>
                  <a:gd name="T107" fmla="*/ 12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05" h="244">
                    <a:moveTo>
                      <a:pt x="104" y="33"/>
                    </a:moveTo>
                    <a:lnTo>
                      <a:pt x="100" y="33"/>
                    </a:lnTo>
                    <a:lnTo>
                      <a:pt x="100" y="35"/>
                    </a:lnTo>
                    <a:lnTo>
                      <a:pt x="98" y="37"/>
                    </a:lnTo>
                    <a:lnTo>
                      <a:pt x="100" y="39"/>
                    </a:lnTo>
                    <a:lnTo>
                      <a:pt x="102" y="40"/>
                    </a:lnTo>
                    <a:lnTo>
                      <a:pt x="121" y="48"/>
                    </a:lnTo>
                    <a:lnTo>
                      <a:pt x="136" y="63"/>
                    </a:lnTo>
                    <a:lnTo>
                      <a:pt x="148" y="85"/>
                    </a:lnTo>
                    <a:lnTo>
                      <a:pt x="152" y="106"/>
                    </a:lnTo>
                    <a:lnTo>
                      <a:pt x="148" y="125"/>
                    </a:lnTo>
                    <a:lnTo>
                      <a:pt x="138" y="142"/>
                    </a:lnTo>
                    <a:lnTo>
                      <a:pt x="123" y="156"/>
                    </a:lnTo>
                    <a:lnTo>
                      <a:pt x="105" y="163"/>
                    </a:lnTo>
                    <a:lnTo>
                      <a:pt x="86" y="167"/>
                    </a:lnTo>
                    <a:lnTo>
                      <a:pt x="82" y="169"/>
                    </a:lnTo>
                    <a:lnTo>
                      <a:pt x="82" y="171"/>
                    </a:lnTo>
                    <a:lnTo>
                      <a:pt x="82" y="173"/>
                    </a:lnTo>
                    <a:lnTo>
                      <a:pt x="82" y="175"/>
                    </a:lnTo>
                    <a:lnTo>
                      <a:pt x="86" y="175"/>
                    </a:lnTo>
                    <a:lnTo>
                      <a:pt x="105" y="171"/>
                    </a:lnTo>
                    <a:lnTo>
                      <a:pt x="125" y="163"/>
                    </a:lnTo>
                    <a:lnTo>
                      <a:pt x="140" y="150"/>
                    </a:lnTo>
                    <a:lnTo>
                      <a:pt x="144" y="173"/>
                    </a:lnTo>
                    <a:lnTo>
                      <a:pt x="155" y="194"/>
                    </a:lnTo>
                    <a:lnTo>
                      <a:pt x="157" y="196"/>
                    </a:lnTo>
                    <a:lnTo>
                      <a:pt x="159" y="196"/>
                    </a:lnTo>
                    <a:lnTo>
                      <a:pt x="161" y="194"/>
                    </a:lnTo>
                    <a:lnTo>
                      <a:pt x="161" y="192"/>
                    </a:lnTo>
                    <a:lnTo>
                      <a:pt x="161" y="190"/>
                    </a:lnTo>
                    <a:lnTo>
                      <a:pt x="153" y="179"/>
                    </a:lnTo>
                    <a:lnTo>
                      <a:pt x="148" y="165"/>
                    </a:lnTo>
                    <a:lnTo>
                      <a:pt x="146" y="152"/>
                    </a:lnTo>
                    <a:lnTo>
                      <a:pt x="148" y="138"/>
                    </a:lnTo>
                    <a:lnTo>
                      <a:pt x="148" y="138"/>
                    </a:lnTo>
                    <a:lnTo>
                      <a:pt x="153" y="129"/>
                    </a:lnTo>
                    <a:lnTo>
                      <a:pt x="155" y="119"/>
                    </a:lnTo>
                    <a:lnTo>
                      <a:pt x="157" y="108"/>
                    </a:lnTo>
                    <a:lnTo>
                      <a:pt x="153" y="83"/>
                    </a:lnTo>
                    <a:lnTo>
                      <a:pt x="142" y="62"/>
                    </a:lnTo>
                    <a:lnTo>
                      <a:pt x="125" y="44"/>
                    </a:lnTo>
                    <a:lnTo>
                      <a:pt x="104" y="33"/>
                    </a:lnTo>
                    <a:close/>
                    <a:moveTo>
                      <a:pt x="157" y="0"/>
                    </a:moveTo>
                    <a:lnTo>
                      <a:pt x="173" y="10"/>
                    </a:lnTo>
                    <a:lnTo>
                      <a:pt x="182" y="21"/>
                    </a:lnTo>
                    <a:lnTo>
                      <a:pt x="188" y="37"/>
                    </a:lnTo>
                    <a:lnTo>
                      <a:pt x="190" y="52"/>
                    </a:lnTo>
                    <a:lnTo>
                      <a:pt x="190" y="65"/>
                    </a:lnTo>
                    <a:lnTo>
                      <a:pt x="184" y="75"/>
                    </a:lnTo>
                    <a:lnTo>
                      <a:pt x="178" y="85"/>
                    </a:lnTo>
                    <a:lnTo>
                      <a:pt x="171" y="94"/>
                    </a:lnTo>
                    <a:lnTo>
                      <a:pt x="169" y="96"/>
                    </a:lnTo>
                    <a:lnTo>
                      <a:pt x="171" y="100"/>
                    </a:lnTo>
                    <a:lnTo>
                      <a:pt x="173" y="100"/>
                    </a:lnTo>
                    <a:lnTo>
                      <a:pt x="175" y="100"/>
                    </a:lnTo>
                    <a:lnTo>
                      <a:pt x="182" y="90"/>
                    </a:lnTo>
                    <a:lnTo>
                      <a:pt x="188" y="83"/>
                    </a:lnTo>
                    <a:lnTo>
                      <a:pt x="200" y="96"/>
                    </a:lnTo>
                    <a:lnTo>
                      <a:pt x="205" y="111"/>
                    </a:lnTo>
                    <a:lnTo>
                      <a:pt x="205" y="125"/>
                    </a:lnTo>
                    <a:lnTo>
                      <a:pt x="203" y="136"/>
                    </a:lnTo>
                    <a:lnTo>
                      <a:pt x="198" y="146"/>
                    </a:lnTo>
                    <a:lnTo>
                      <a:pt x="190" y="154"/>
                    </a:lnTo>
                    <a:lnTo>
                      <a:pt x="182" y="159"/>
                    </a:lnTo>
                    <a:lnTo>
                      <a:pt x="175" y="165"/>
                    </a:lnTo>
                    <a:lnTo>
                      <a:pt x="173" y="165"/>
                    </a:lnTo>
                    <a:lnTo>
                      <a:pt x="171" y="167"/>
                    </a:lnTo>
                    <a:lnTo>
                      <a:pt x="173" y="169"/>
                    </a:lnTo>
                    <a:lnTo>
                      <a:pt x="173" y="171"/>
                    </a:lnTo>
                    <a:lnTo>
                      <a:pt x="177" y="171"/>
                    </a:lnTo>
                    <a:lnTo>
                      <a:pt x="182" y="167"/>
                    </a:lnTo>
                    <a:lnTo>
                      <a:pt x="190" y="163"/>
                    </a:lnTo>
                    <a:lnTo>
                      <a:pt x="196" y="158"/>
                    </a:lnTo>
                    <a:lnTo>
                      <a:pt x="201" y="179"/>
                    </a:lnTo>
                    <a:lnTo>
                      <a:pt x="203" y="196"/>
                    </a:lnTo>
                    <a:lnTo>
                      <a:pt x="200" y="211"/>
                    </a:lnTo>
                    <a:lnTo>
                      <a:pt x="192" y="223"/>
                    </a:lnTo>
                    <a:lnTo>
                      <a:pt x="182" y="232"/>
                    </a:lnTo>
                    <a:lnTo>
                      <a:pt x="180" y="230"/>
                    </a:lnTo>
                    <a:lnTo>
                      <a:pt x="178" y="232"/>
                    </a:lnTo>
                    <a:lnTo>
                      <a:pt x="157" y="240"/>
                    </a:lnTo>
                    <a:lnTo>
                      <a:pt x="134" y="244"/>
                    </a:lnTo>
                    <a:lnTo>
                      <a:pt x="113" y="240"/>
                    </a:lnTo>
                    <a:lnTo>
                      <a:pt x="94" y="229"/>
                    </a:lnTo>
                    <a:lnTo>
                      <a:pt x="113" y="217"/>
                    </a:lnTo>
                    <a:lnTo>
                      <a:pt x="130" y="202"/>
                    </a:lnTo>
                    <a:lnTo>
                      <a:pt x="130" y="200"/>
                    </a:lnTo>
                    <a:lnTo>
                      <a:pt x="130" y="198"/>
                    </a:lnTo>
                    <a:lnTo>
                      <a:pt x="129" y="196"/>
                    </a:lnTo>
                    <a:lnTo>
                      <a:pt x="127" y="196"/>
                    </a:lnTo>
                    <a:lnTo>
                      <a:pt x="125" y="196"/>
                    </a:lnTo>
                    <a:lnTo>
                      <a:pt x="105" y="215"/>
                    </a:lnTo>
                    <a:lnTo>
                      <a:pt x="79" y="227"/>
                    </a:lnTo>
                    <a:lnTo>
                      <a:pt x="52" y="227"/>
                    </a:lnTo>
                    <a:lnTo>
                      <a:pt x="25" y="219"/>
                    </a:lnTo>
                    <a:lnTo>
                      <a:pt x="11" y="207"/>
                    </a:lnTo>
                    <a:lnTo>
                      <a:pt x="4" y="194"/>
                    </a:lnTo>
                    <a:lnTo>
                      <a:pt x="0" y="179"/>
                    </a:lnTo>
                    <a:lnTo>
                      <a:pt x="0" y="163"/>
                    </a:lnTo>
                    <a:lnTo>
                      <a:pt x="4" y="146"/>
                    </a:lnTo>
                    <a:lnTo>
                      <a:pt x="9" y="154"/>
                    </a:lnTo>
                    <a:lnTo>
                      <a:pt x="15" y="161"/>
                    </a:lnTo>
                    <a:lnTo>
                      <a:pt x="23" y="167"/>
                    </a:lnTo>
                    <a:lnTo>
                      <a:pt x="25" y="167"/>
                    </a:lnTo>
                    <a:lnTo>
                      <a:pt x="27" y="165"/>
                    </a:lnTo>
                    <a:lnTo>
                      <a:pt x="27" y="163"/>
                    </a:lnTo>
                    <a:lnTo>
                      <a:pt x="25" y="161"/>
                    </a:lnTo>
                    <a:lnTo>
                      <a:pt x="17" y="154"/>
                    </a:lnTo>
                    <a:lnTo>
                      <a:pt x="11" y="146"/>
                    </a:lnTo>
                    <a:lnTo>
                      <a:pt x="8" y="138"/>
                    </a:lnTo>
                    <a:lnTo>
                      <a:pt x="8" y="138"/>
                    </a:lnTo>
                    <a:lnTo>
                      <a:pt x="8" y="136"/>
                    </a:lnTo>
                    <a:lnTo>
                      <a:pt x="6" y="135"/>
                    </a:lnTo>
                    <a:lnTo>
                      <a:pt x="4" y="125"/>
                    </a:lnTo>
                    <a:lnTo>
                      <a:pt x="2" y="117"/>
                    </a:lnTo>
                    <a:lnTo>
                      <a:pt x="2" y="108"/>
                    </a:lnTo>
                    <a:lnTo>
                      <a:pt x="4" y="106"/>
                    </a:lnTo>
                    <a:lnTo>
                      <a:pt x="4" y="104"/>
                    </a:lnTo>
                    <a:lnTo>
                      <a:pt x="4" y="102"/>
                    </a:lnTo>
                    <a:lnTo>
                      <a:pt x="6" y="94"/>
                    </a:lnTo>
                    <a:lnTo>
                      <a:pt x="11" y="87"/>
                    </a:lnTo>
                    <a:lnTo>
                      <a:pt x="15" y="81"/>
                    </a:lnTo>
                    <a:lnTo>
                      <a:pt x="31" y="71"/>
                    </a:lnTo>
                    <a:lnTo>
                      <a:pt x="50" y="67"/>
                    </a:lnTo>
                    <a:lnTo>
                      <a:pt x="67" y="69"/>
                    </a:lnTo>
                    <a:lnTo>
                      <a:pt x="82" y="79"/>
                    </a:lnTo>
                    <a:lnTo>
                      <a:pt x="88" y="85"/>
                    </a:lnTo>
                    <a:lnTo>
                      <a:pt x="92" y="90"/>
                    </a:lnTo>
                    <a:lnTo>
                      <a:pt x="94" y="92"/>
                    </a:lnTo>
                    <a:lnTo>
                      <a:pt x="94" y="94"/>
                    </a:lnTo>
                    <a:lnTo>
                      <a:pt x="98" y="113"/>
                    </a:lnTo>
                    <a:lnTo>
                      <a:pt x="98" y="133"/>
                    </a:lnTo>
                    <a:lnTo>
                      <a:pt x="98" y="135"/>
                    </a:lnTo>
                    <a:lnTo>
                      <a:pt x="100" y="136"/>
                    </a:lnTo>
                    <a:lnTo>
                      <a:pt x="102" y="136"/>
                    </a:lnTo>
                    <a:lnTo>
                      <a:pt x="104" y="136"/>
                    </a:lnTo>
                    <a:lnTo>
                      <a:pt x="104" y="135"/>
                    </a:lnTo>
                    <a:lnTo>
                      <a:pt x="105" y="117"/>
                    </a:lnTo>
                    <a:lnTo>
                      <a:pt x="104" y="100"/>
                    </a:lnTo>
                    <a:lnTo>
                      <a:pt x="109" y="102"/>
                    </a:lnTo>
                    <a:lnTo>
                      <a:pt x="117" y="102"/>
                    </a:lnTo>
                    <a:lnTo>
                      <a:pt x="125" y="102"/>
                    </a:lnTo>
                    <a:lnTo>
                      <a:pt x="132" y="98"/>
                    </a:lnTo>
                    <a:lnTo>
                      <a:pt x="134" y="98"/>
                    </a:lnTo>
                    <a:lnTo>
                      <a:pt x="134" y="96"/>
                    </a:lnTo>
                    <a:lnTo>
                      <a:pt x="134" y="94"/>
                    </a:lnTo>
                    <a:lnTo>
                      <a:pt x="132" y="92"/>
                    </a:lnTo>
                    <a:lnTo>
                      <a:pt x="130" y="92"/>
                    </a:lnTo>
                    <a:lnTo>
                      <a:pt x="119" y="96"/>
                    </a:lnTo>
                    <a:lnTo>
                      <a:pt x="107" y="96"/>
                    </a:lnTo>
                    <a:lnTo>
                      <a:pt x="100" y="90"/>
                    </a:lnTo>
                    <a:lnTo>
                      <a:pt x="100" y="88"/>
                    </a:lnTo>
                    <a:lnTo>
                      <a:pt x="94" y="81"/>
                    </a:lnTo>
                    <a:lnTo>
                      <a:pt x="88" y="73"/>
                    </a:lnTo>
                    <a:lnTo>
                      <a:pt x="81" y="67"/>
                    </a:lnTo>
                    <a:lnTo>
                      <a:pt x="71" y="63"/>
                    </a:lnTo>
                    <a:lnTo>
                      <a:pt x="82" y="50"/>
                    </a:lnTo>
                    <a:lnTo>
                      <a:pt x="88" y="37"/>
                    </a:lnTo>
                    <a:lnTo>
                      <a:pt x="88" y="19"/>
                    </a:lnTo>
                    <a:lnTo>
                      <a:pt x="107" y="21"/>
                    </a:lnTo>
                    <a:lnTo>
                      <a:pt x="127" y="19"/>
                    </a:lnTo>
                    <a:lnTo>
                      <a:pt x="144" y="12"/>
                    </a:lnTo>
                    <a:lnTo>
                      <a:pt x="15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6" name="Freeform 25"/>
              <p:cNvSpPr>
                <a:spLocks/>
              </p:cNvSpPr>
              <p:nvPr/>
            </p:nvSpPr>
            <p:spPr bwMode="auto">
              <a:xfrm>
                <a:off x="2698750" y="4754563"/>
                <a:ext cx="182563" cy="212725"/>
              </a:xfrm>
              <a:custGeom>
                <a:avLst/>
                <a:gdLst>
                  <a:gd name="T0" fmla="*/ 23 w 115"/>
                  <a:gd name="T1" fmla="*/ 0 h 134"/>
                  <a:gd name="T2" fmla="*/ 25 w 115"/>
                  <a:gd name="T3" fmla="*/ 15 h 134"/>
                  <a:gd name="T4" fmla="*/ 32 w 115"/>
                  <a:gd name="T5" fmla="*/ 30 h 134"/>
                  <a:gd name="T6" fmla="*/ 44 w 115"/>
                  <a:gd name="T7" fmla="*/ 42 h 134"/>
                  <a:gd name="T8" fmla="*/ 65 w 115"/>
                  <a:gd name="T9" fmla="*/ 51 h 134"/>
                  <a:gd name="T10" fmla="*/ 90 w 115"/>
                  <a:gd name="T11" fmla="*/ 57 h 134"/>
                  <a:gd name="T12" fmla="*/ 92 w 115"/>
                  <a:gd name="T13" fmla="*/ 69 h 134"/>
                  <a:gd name="T14" fmla="*/ 96 w 115"/>
                  <a:gd name="T15" fmla="*/ 82 h 134"/>
                  <a:gd name="T16" fmla="*/ 103 w 115"/>
                  <a:gd name="T17" fmla="*/ 96 h 134"/>
                  <a:gd name="T18" fmla="*/ 109 w 115"/>
                  <a:gd name="T19" fmla="*/ 107 h 134"/>
                  <a:gd name="T20" fmla="*/ 113 w 115"/>
                  <a:gd name="T21" fmla="*/ 119 h 134"/>
                  <a:gd name="T22" fmla="*/ 115 w 115"/>
                  <a:gd name="T23" fmla="*/ 126 h 134"/>
                  <a:gd name="T24" fmla="*/ 111 w 115"/>
                  <a:gd name="T25" fmla="*/ 128 h 134"/>
                  <a:gd name="T26" fmla="*/ 100 w 115"/>
                  <a:gd name="T27" fmla="*/ 130 h 134"/>
                  <a:gd name="T28" fmla="*/ 86 w 115"/>
                  <a:gd name="T29" fmla="*/ 130 h 134"/>
                  <a:gd name="T30" fmla="*/ 75 w 115"/>
                  <a:gd name="T31" fmla="*/ 132 h 134"/>
                  <a:gd name="T32" fmla="*/ 69 w 115"/>
                  <a:gd name="T33" fmla="*/ 134 h 134"/>
                  <a:gd name="T34" fmla="*/ 42 w 115"/>
                  <a:gd name="T35" fmla="*/ 111 h 134"/>
                  <a:gd name="T36" fmla="*/ 23 w 115"/>
                  <a:gd name="T37" fmla="*/ 86 h 134"/>
                  <a:gd name="T38" fmla="*/ 11 w 115"/>
                  <a:gd name="T39" fmla="*/ 61 h 134"/>
                  <a:gd name="T40" fmla="*/ 4 w 115"/>
                  <a:gd name="T41" fmla="*/ 40 h 134"/>
                  <a:gd name="T42" fmla="*/ 0 w 115"/>
                  <a:gd name="T43" fmla="*/ 23 h 134"/>
                  <a:gd name="T44" fmla="*/ 0 w 115"/>
                  <a:gd name="T45" fmla="*/ 11 h 134"/>
                  <a:gd name="T46" fmla="*/ 7 w 115"/>
                  <a:gd name="T47" fmla="*/ 9 h 134"/>
                  <a:gd name="T48" fmla="*/ 15 w 115"/>
                  <a:gd name="T49" fmla="*/ 5 h 134"/>
                  <a:gd name="T50" fmla="*/ 23 w 115"/>
                  <a:gd name="T51" fmla="*/ 0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15" h="134">
                    <a:moveTo>
                      <a:pt x="23" y="0"/>
                    </a:moveTo>
                    <a:lnTo>
                      <a:pt x="25" y="15"/>
                    </a:lnTo>
                    <a:lnTo>
                      <a:pt x="32" y="30"/>
                    </a:lnTo>
                    <a:lnTo>
                      <a:pt x="44" y="42"/>
                    </a:lnTo>
                    <a:lnTo>
                      <a:pt x="65" y="51"/>
                    </a:lnTo>
                    <a:lnTo>
                      <a:pt x="90" y="57"/>
                    </a:lnTo>
                    <a:lnTo>
                      <a:pt x="92" y="69"/>
                    </a:lnTo>
                    <a:lnTo>
                      <a:pt x="96" y="82"/>
                    </a:lnTo>
                    <a:lnTo>
                      <a:pt x="103" y="96"/>
                    </a:lnTo>
                    <a:lnTo>
                      <a:pt x="109" y="107"/>
                    </a:lnTo>
                    <a:lnTo>
                      <a:pt x="113" y="119"/>
                    </a:lnTo>
                    <a:lnTo>
                      <a:pt x="115" y="126"/>
                    </a:lnTo>
                    <a:lnTo>
                      <a:pt x="111" y="128"/>
                    </a:lnTo>
                    <a:lnTo>
                      <a:pt x="100" y="130"/>
                    </a:lnTo>
                    <a:lnTo>
                      <a:pt x="86" y="130"/>
                    </a:lnTo>
                    <a:lnTo>
                      <a:pt x="75" y="132"/>
                    </a:lnTo>
                    <a:lnTo>
                      <a:pt x="69" y="134"/>
                    </a:lnTo>
                    <a:lnTo>
                      <a:pt x="42" y="111"/>
                    </a:lnTo>
                    <a:lnTo>
                      <a:pt x="23" y="86"/>
                    </a:lnTo>
                    <a:lnTo>
                      <a:pt x="11" y="61"/>
                    </a:lnTo>
                    <a:lnTo>
                      <a:pt x="4" y="40"/>
                    </a:lnTo>
                    <a:lnTo>
                      <a:pt x="0" y="23"/>
                    </a:lnTo>
                    <a:lnTo>
                      <a:pt x="0" y="11"/>
                    </a:lnTo>
                    <a:lnTo>
                      <a:pt x="7" y="9"/>
                    </a:lnTo>
                    <a:lnTo>
                      <a:pt x="15" y="5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7" name="Freeform 26"/>
              <p:cNvSpPr>
                <a:spLocks/>
              </p:cNvSpPr>
              <p:nvPr/>
            </p:nvSpPr>
            <p:spPr bwMode="auto">
              <a:xfrm>
                <a:off x="2473325" y="3824288"/>
                <a:ext cx="693738" cy="523875"/>
              </a:xfrm>
              <a:custGeom>
                <a:avLst/>
                <a:gdLst>
                  <a:gd name="T0" fmla="*/ 195 w 437"/>
                  <a:gd name="T1" fmla="*/ 42 h 330"/>
                  <a:gd name="T2" fmla="*/ 192 w 437"/>
                  <a:gd name="T3" fmla="*/ 62 h 330"/>
                  <a:gd name="T4" fmla="*/ 282 w 437"/>
                  <a:gd name="T5" fmla="*/ 48 h 330"/>
                  <a:gd name="T6" fmla="*/ 292 w 437"/>
                  <a:gd name="T7" fmla="*/ 87 h 330"/>
                  <a:gd name="T8" fmla="*/ 316 w 437"/>
                  <a:gd name="T9" fmla="*/ 85 h 330"/>
                  <a:gd name="T10" fmla="*/ 388 w 437"/>
                  <a:gd name="T11" fmla="*/ 144 h 330"/>
                  <a:gd name="T12" fmla="*/ 359 w 437"/>
                  <a:gd name="T13" fmla="*/ 173 h 330"/>
                  <a:gd name="T14" fmla="*/ 405 w 437"/>
                  <a:gd name="T15" fmla="*/ 175 h 330"/>
                  <a:gd name="T16" fmla="*/ 434 w 437"/>
                  <a:gd name="T17" fmla="*/ 250 h 330"/>
                  <a:gd name="T18" fmla="*/ 388 w 437"/>
                  <a:gd name="T19" fmla="*/ 278 h 330"/>
                  <a:gd name="T20" fmla="*/ 353 w 437"/>
                  <a:gd name="T21" fmla="*/ 246 h 330"/>
                  <a:gd name="T22" fmla="*/ 361 w 437"/>
                  <a:gd name="T23" fmla="*/ 313 h 330"/>
                  <a:gd name="T24" fmla="*/ 293 w 437"/>
                  <a:gd name="T25" fmla="*/ 328 h 330"/>
                  <a:gd name="T26" fmla="*/ 318 w 437"/>
                  <a:gd name="T27" fmla="*/ 275 h 330"/>
                  <a:gd name="T28" fmla="*/ 261 w 437"/>
                  <a:gd name="T29" fmla="*/ 217 h 330"/>
                  <a:gd name="T30" fmla="*/ 242 w 437"/>
                  <a:gd name="T31" fmla="*/ 188 h 330"/>
                  <a:gd name="T32" fmla="*/ 236 w 437"/>
                  <a:gd name="T33" fmla="*/ 234 h 330"/>
                  <a:gd name="T34" fmla="*/ 282 w 437"/>
                  <a:gd name="T35" fmla="*/ 236 h 330"/>
                  <a:gd name="T36" fmla="*/ 276 w 437"/>
                  <a:gd name="T37" fmla="*/ 325 h 330"/>
                  <a:gd name="T38" fmla="*/ 226 w 437"/>
                  <a:gd name="T39" fmla="*/ 254 h 330"/>
                  <a:gd name="T40" fmla="*/ 140 w 437"/>
                  <a:gd name="T41" fmla="*/ 286 h 330"/>
                  <a:gd name="T42" fmla="*/ 149 w 437"/>
                  <a:gd name="T43" fmla="*/ 229 h 330"/>
                  <a:gd name="T44" fmla="*/ 128 w 437"/>
                  <a:gd name="T45" fmla="*/ 173 h 330"/>
                  <a:gd name="T46" fmla="*/ 176 w 437"/>
                  <a:gd name="T47" fmla="*/ 125 h 330"/>
                  <a:gd name="T48" fmla="*/ 211 w 437"/>
                  <a:gd name="T49" fmla="*/ 194 h 330"/>
                  <a:gd name="T50" fmla="*/ 219 w 437"/>
                  <a:gd name="T51" fmla="*/ 196 h 330"/>
                  <a:gd name="T52" fmla="*/ 290 w 437"/>
                  <a:gd name="T53" fmla="*/ 177 h 330"/>
                  <a:gd name="T54" fmla="*/ 272 w 437"/>
                  <a:gd name="T55" fmla="*/ 173 h 330"/>
                  <a:gd name="T56" fmla="*/ 220 w 437"/>
                  <a:gd name="T57" fmla="*/ 144 h 330"/>
                  <a:gd name="T58" fmla="*/ 155 w 437"/>
                  <a:gd name="T59" fmla="*/ 121 h 330"/>
                  <a:gd name="T60" fmla="*/ 84 w 437"/>
                  <a:gd name="T61" fmla="*/ 144 h 330"/>
                  <a:gd name="T62" fmla="*/ 73 w 437"/>
                  <a:gd name="T63" fmla="*/ 156 h 330"/>
                  <a:gd name="T64" fmla="*/ 126 w 437"/>
                  <a:gd name="T65" fmla="*/ 190 h 330"/>
                  <a:gd name="T66" fmla="*/ 130 w 437"/>
                  <a:gd name="T67" fmla="*/ 269 h 330"/>
                  <a:gd name="T68" fmla="*/ 57 w 437"/>
                  <a:gd name="T69" fmla="*/ 298 h 330"/>
                  <a:gd name="T70" fmla="*/ 73 w 437"/>
                  <a:gd name="T71" fmla="*/ 213 h 330"/>
                  <a:gd name="T72" fmla="*/ 92 w 437"/>
                  <a:gd name="T73" fmla="*/ 88 h 330"/>
                  <a:gd name="T74" fmla="*/ 176 w 437"/>
                  <a:gd name="T75" fmla="*/ 104 h 330"/>
                  <a:gd name="T76" fmla="*/ 236 w 437"/>
                  <a:gd name="T77" fmla="*/ 85 h 330"/>
                  <a:gd name="T78" fmla="*/ 247 w 437"/>
                  <a:gd name="T79" fmla="*/ 133 h 330"/>
                  <a:gd name="T80" fmla="*/ 272 w 437"/>
                  <a:gd name="T81" fmla="*/ 133 h 330"/>
                  <a:gd name="T82" fmla="*/ 316 w 437"/>
                  <a:gd name="T83" fmla="*/ 144 h 330"/>
                  <a:gd name="T84" fmla="*/ 336 w 437"/>
                  <a:gd name="T85" fmla="*/ 200 h 330"/>
                  <a:gd name="T86" fmla="*/ 340 w 437"/>
                  <a:gd name="T87" fmla="*/ 227 h 330"/>
                  <a:gd name="T88" fmla="*/ 393 w 437"/>
                  <a:gd name="T89" fmla="*/ 213 h 330"/>
                  <a:gd name="T90" fmla="*/ 351 w 437"/>
                  <a:gd name="T91" fmla="*/ 186 h 330"/>
                  <a:gd name="T92" fmla="*/ 326 w 437"/>
                  <a:gd name="T93" fmla="*/ 146 h 330"/>
                  <a:gd name="T94" fmla="*/ 278 w 437"/>
                  <a:gd name="T95" fmla="*/ 96 h 330"/>
                  <a:gd name="T96" fmla="*/ 169 w 437"/>
                  <a:gd name="T97" fmla="*/ 81 h 330"/>
                  <a:gd name="T98" fmla="*/ 44 w 437"/>
                  <a:gd name="T99" fmla="*/ 140 h 330"/>
                  <a:gd name="T100" fmla="*/ 74 w 437"/>
                  <a:gd name="T101" fmla="*/ 255 h 330"/>
                  <a:gd name="T102" fmla="*/ 28 w 437"/>
                  <a:gd name="T103" fmla="*/ 277 h 330"/>
                  <a:gd name="T104" fmla="*/ 3 w 437"/>
                  <a:gd name="T105" fmla="*/ 186 h 330"/>
                  <a:gd name="T106" fmla="*/ 86 w 437"/>
                  <a:gd name="T107" fmla="*/ 37 h 330"/>
                  <a:gd name="T108" fmla="*/ 103 w 437"/>
                  <a:gd name="T109" fmla="*/ 60 h 330"/>
                  <a:gd name="T110" fmla="*/ 153 w 437"/>
                  <a:gd name="T111" fmla="*/ 8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437" h="330">
                    <a:moveTo>
                      <a:pt x="176" y="0"/>
                    </a:moveTo>
                    <a:lnTo>
                      <a:pt x="199" y="6"/>
                    </a:lnTo>
                    <a:lnTo>
                      <a:pt x="217" y="14"/>
                    </a:lnTo>
                    <a:lnTo>
                      <a:pt x="228" y="23"/>
                    </a:lnTo>
                    <a:lnTo>
                      <a:pt x="209" y="29"/>
                    </a:lnTo>
                    <a:lnTo>
                      <a:pt x="195" y="42"/>
                    </a:lnTo>
                    <a:lnTo>
                      <a:pt x="186" y="60"/>
                    </a:lnTo>
                    <a:lnTo>
                      <a:pt x="186" y="62"/>
                    </a:lnTo>
                    <a:lnTo>
                      <a:pt x="188" y="63"/>
                    </a:lnTo>
                    <a:lnTo>
                      <a:pt x="190" y="63"/>
                    </a:lnTo>
                    <a:lnTo>
                      <a:pt x="192" y="63"/>
                    </a:lnTo>
                    <a:lnTo>
                      <a:pt x="192" y="62"/>
                    </a:lnTo>
                    <a:lnTo>
                      <a:pt x="201" y="44"/>
                    </a:lnTo>
                    <a:lnTo>
                      <a:pt x="217" y="33"/>
                    </a:lnTo>
                    <a:lnTo>
                      <a:pt x="234" y="29"/>
                    </a:lnTo>
                    <a:lnTo>
                      <a:pt x="255" y="31"/>
                    </a:lnTo>
                    <a:lnTo>
                      <a:pt x="270" y="39"/>
                    </a:lnTo>
                    <a:lnTo>
                      <a:pt x="282" y="48"/>
                    </a:lnTo>
                    <a:lnTo>
                      <a:pt x="290" y="58"/>
                    </a:lnTo>
                    <a:lnTo>
                      <a:pt x="293" y="69"/>
                    </a:lnTo>
                    <a:lnTo>
                      <a:pt x="295" y="77"/>
                    </a:lnTo>
                    <a:lnTo>
                      <a:pt x="295" y="85"/>
                    </a:lnTo>
                    <a:lnTo>
                      <a:pt x="293" y="85"/>
                    </a:lnTo>
                    <a:lnTo>
                      <a:pt x="292" y="87"/>
                    </a:lnTo>
                    <a:lnTo>
                      <a:pt x="292" y="88"/>
                    </a:lnTo>
                    <a:lnTo>
                      <a:pt x="292" y="90"/>
                    </a:lnTo>
                    <a:lnTo>
                      <a:pt x="293" y="92"/>
                    </a:lnTo>
                    <a:lnTo>
                      <a:pt x="295" y="90"/>
                    </a:lnTo>
                    <a:lnTo>
                      <a:pt x="307" y="87"/>
                    </a:lnTo>
                    <a:lnTo>
                      <a:pt x="316" y="85"/>
                    </a:lnTo>
                    <a:lnTo>
                      <a:pt x="332" y="85"/>
                    </a:lnTo>
                    <a:lnTo>
                      <a:pt x="347" y="88"/>
                    </a:lnTo>
                    <a:lnTo>
                      <a:pt x="363" y="98"/>
                    </a:lnTo>
                    <a:lnTo>
                      <a:pt x="376" y="111"/>
                    </a:lnTo>
                    <a:lnTo>
                      <a:pt x="386" y="129"/>
                    </a:lnTo>
                    <a:lnTo>
                      <a:pt x="388" y="144"/>
                    </a:lnTo>
                    <a:lnTo>
                      <a:pt x="386" y="154"/>
                    </a:lnTo>
                    <a:lnTo>
                      <a:pt x="380" y="161"/>
                    </a:lnTo>
                    <a:lnTo>
                      <a:pt x="370" y="165"/>
                    </a:lnTo>
                    <a:lnTo>
                      <a:pt x="361" y="169"/>
                    </a:lnTo>
                    <a:lnTo>
                      <a:pt x="359" y="171"/>
                    </a:lnTo>
                    <a:lnTo>
                      <a:pt x="359" y="173"/>
                    </a:lnTo>
                    <a:lnTo>
                      <a:pt x="361" y="175"/>
                    </a:lnTo>
                    <a:lnTo>
                      <a:pt x="363" y="177"/>
                    </a:lnTo>
                    <a:lnTo>
                      <a:pt x="365" y="175"/>
                    </a:lnTo>
                    <a:lnTo>
                      <a:pt x="372" y="171"/>
                    </a:lnTo>
                    <a:lnTo>
                      <a:pt x="380" y="169"/>
                    </a:lnTo>
                    <a:lnTo>
                      <a:pt x="405" y="175"/>
                    </a:lnTo>
                    <a:lnTo>
                      <a:pt x="422" y="186"/>
                    </a:lnTo>
                    <a:lnTo>
                      <a:pt x="432" y="198"/>
                    </a:lnTo>
                    <a:lnTo>
                      <a:pt x="437" y="211"/>
                    </a:lnTo>
                    <a:lnTo>
                      <a:pt x="437" y="227"/>
                    </a:lnTo>
                    <a:lnTo>
                      <a:pt x="437" y="238"/>
                    </a:lnTo>
                    <a:lnTo>
                      <a:pt x="434" y="250"/>
                    </a:lnTo>
                    <a:lnTo>
                      <a:pt x="432" y="257"/>
                    </a:lnTo>
                    <a:lnTo>
                      <a:pt x="430" y="259"/>
                    </a:lnTo>
                    <a:lnTo>
                      <a:pt x="436" y="261"/>
                    </a:lnTo>
                    <a:lnTo>
                      <a:pt x="422" y="271"/>
                    </a:lnTo>
                    <a:lnTo>
                      <a:pt x="405" y="277"/>
                    </a:lnTo>
                    <a:lnTo>
                      <a:pt x="388" y="278"/>
                    </a:lnTo>
                    <a:lnTo>
                      <a:pt x="370" y="275"/>
                    </a:lnTo>
                    <a:lnTo>
                      <a:pt x="366" y="261"/>
                    </a:lnTo>
                    <a:lnTo>
                      <a:pt x="359" y="246"/>
                    </a:lnTo>
                    <a:lnTo>
                      <a:pt x="357" y="244"/>
                    </a:lnTo>
                    <a:lnTo>
                      <a:pt x="355" y="244"/>
                    </a:lnTo>
                    <a:lnTo>
                      <a:pt x="353" y="246"/>
                    </a:lnTo>
                    <a:lnTo>
                      <a:pt x="351" y="248"/>
                    </a:lnTo>
                    <a:lnTo>
                      <a:pt x="353" y="250"/>
                    </a:lnTo>
                    <a:lnTo>
                      <a:pt x="361" y="265"/>
                    </a:lnTo>
                    <a:lnTo>
                      <a:pt x="366" y="282"/>
                    </a:lnTo>
                    <a:lnTo>
                      <a:pt x="366" y="298"/>
                    </a:lnTo>
                    <a:lnTo>
                      <a:pt x="361" y="313"/>
                    </a:lnTo>
                    <a:lnTo>
                      <a:pt x="347" y="325"/>
                    </a:lnTo>
                    <a:lnTo>
                      <a:pt x="328" y="325"/>
                    </a:lnTo>
                    <a:lnTo>
                      <a:pt x="309" y="328"/>
                    </a:lnTo>
                    <a:lnTo>
                      <a:pt x="307" y="328"/>
                    </a:lnTo>
                    <a:lnTo>
                      <a:pt x="305" y="326"/>
                    </a:lnTo>
                    <a:lnTo>
                      <a:pt x="293" y="328"/>
                    </a:lnTo>
                    <a:lnTo>
                      <a:pt x="282" y="330"/>
                    </a:lnTo>
                    <a:lnTo>
                      <a:pt x="288" y="328"/>
                    </a:lnTo>
                    <a:lnTo>
                      <a:pt x="293" y="325"/>
                    </a:lnTo>
                    <a:lnTo>
                      <a:pt x="309" y="313"/>
                    </a:lnTo>
                    <a:lnTo>
                      <a:pt x="316" y="294"/>
                    </a:lnTo>
                    <a:lnTo>
                      <a:pt x="318" y="275"/>
                    </a:lnTo>
                    <a:lnTo>
                      <a:pt x="313" y="255"/>
                    </a:lnTo>
                    <a:lnTo>
                      <a:pt x="303" y="242"/>
                    </a:lnTo>
                    <a:lnTo>
                      <a:pt x="290" y="232"/>
                    </a:lnTo>
                    <a:lnTo>
                      <a:pt x="274" y="227"/>
                    </a:lnTo>
                    <a:lnTo>
                      <a:pt x="274" y="227"/>
                    </a:lnTo>
                    <a:lnTo>
                      <a:pt x="261" y="217"/>
                    </a:lnTo>
                    <a:lnTo>
                      <a:pt x="253" y="206"/>
                    </a:lnTo>
                    <a:lnTo>
                      <a:pt x="249" y="190"/>
                    </a:lnTo>
                    <a:lnTo>
                      <a:pt x="247" y="188"/>
                    </a:lnTo>
                    <a:lnTo>
                      <a:pt x="245" y="188"/>
                    </a:lnTo>
                    <a:lnTo>
                      <a:pt x="244" y="188"/>
                    </a:lnTo>
                    <a:lnTo>
                      <a:pt x="242" y="188"/>
                    </a:lnTo>
                    <a:lnTo>
                      <a:pt x="242" y="190"/>
                    </a:lnTo>
                    <a:lnTo>
                      <a:pt x="247" y="211"/>
                    </a:lnTo>
                    <a:lnTo>
                      <a:pt x="261" y="227"/>
                    </a:lnTo>
                    <a:lnTo>
                      <a:pt x="249" y="229"/>
                    </a:lnTo>
                    <a:lnTo>
                      <a:pt x="238" y="232"/>
                    </a:lnTo>
                    <a:lnTo>
                      <a:pt x="236" y="234"/>
                    </a:lnTo>
                    <a:lnTo>
                      <a:pt x="236" y="236"/>
                    </a:lnTo>
                    <a:lnTo>
                      <a:pt x="236" y="236"/>
                    </a:lnTo>
                    <a:lnTo>
                      <a:pt x="238" y="238"/>
                    </a:lnTo>
                    <a:lnTo>
                      <a:pt x="240" y="238"/>
                    </a:lnTo>
                    <a:lnTo>
                      <a:pt x="263" y="232"/>
                    </a:lnTo>
                    <a:lnTo>
                      <a:pt x="282" y="236"/>
                    </a:lnTo>
                    <a:lnTo>
                      <a:pt x="299" y="248"/>
                    </a:lnTo>
                    <a:lnTo>
                      <a:pt x="311" y="267"/>
                    </a:lnTo>
                    <a:lnTo>
                      <a:pt x="313" y="288"/>
                    </a:lnTo>
                    <a:lnTo>
                      <a:pt x="305" y="305"/>
                    </a:lnTo>
                    <a:lnTo>
                      <a:pt x="290" y="319"/>
                    </a:lnTo>
                    <a:lnTo>
                      <a:pt x="276" y="325"/>
                    </a:lnTo>
                    <a:lnTo>
                      <a:pt x="259" y="325"/>
                    </a:lnTo>
                    <a:lnTo>
                      <a:pt x="244" y="321"/>
                    </a:lnTo>
                    <a:lnTo>
                      <a:pt x="249" y="302"/>
                    </a:lnTo>
                    <a:lnTo>
                      <a:pt x="245" y="278"/>
                    </a:lnTo>
                    <a:lnTo>
                      <a:pt x="238" y="263"/>
                    </a:lnTo>
                    <a:lnTo>
                      <a:pt x="226" y="254"/>
                    </a:lnTo>
                    <a:lnTo>
                      <a:pt x="211" y="248"/>
                    </a:lnTo>
                    <a:lnTo>
                      <a:pt x="194" y="248"/>
                    </a:lnTo>
                    <a:lnTo>
                      <a:pt x="176" y="252"/>
                    </a:lnTo>
                    <a:lnTo>
                      <a:pt x="161" y="259"/>
                    </a:lnTo>
                    <a:lnTo>
                      <a:pt x="149" y="271"/>
                    </a:lnTo>
                    <a:lnTo>
                      <a:pt x="140" y="286"/>
                    </a:lnTo>
                    <a:lnTo>
                      <a:pt x="134" y="282"/>
                    </a:lnTo>
                    <a:lnTo>
                      <a:pt x="126" y="280"/>
                    </a:lnTo>
                    <a:lnTo>
                      <a:pt x="138" y="269"/>
                    </a:lnTo>
                    <a:lnTo>
                      <a:pt x="146" y="254"/>
                    </a:lnTo>
                    <a:lnTo>
                      <a:pt x="149" y="238"/>
                    </a:lnTo>
                    <a:lnTo>
                      <a:pt x="149" y="229"/>
                    </a:lnTo>
                    <a:lnTo>
                      <a:pt x="149" y="221"/>
                    </a:lnTo>
                    <a:lnTo>
                      <a:pt x="147" y="213"/>
                    </a:lnTo>
                    <a:lnTo>
                      <a:pt x="140" y="200"/>
                    </a:lnTo>
                    <a:lnTo>
                      <a:pt x="132" y="188"/>
                    </a:lnTo>
                    <a:lnTo>
                      <a:pt x="128" y="175"/>
                    </a:lnTo>
                    <a:lnTo>
                      <a:pt x="128" y="173"/>
                    </a:lnTo>
                    <a:lnTo>
                      <a:pt x="128" y="173"/>
                    </a:lnTo>
                    <a:lnTo>
                      <a:pt x="132" y="158"/>
                    </a:lnTo>
                    <a:lnTo>
                      <a:pt x="138" y="144"/>
                    </a:lnTo>
                    <a:lnTo>
                      <a:pt x="147" y="133"/>
                    </a:lnTo>
                    <a:lnTo>
                      <a:pt x="161" y="127"/>
                    </a:lnTo>
                    <a:lnTo>
                      <a:pt x="176" y="125"/>
                    </a:lnTo>
                    <a:lnTo>
                      <a:pt x="192" y="129"/>
                    </a:lnTo>
                    <a:lnTo>
                      <a:pt x="205" y="136"/>
                    </a:lnTo>
                    <a:lnTo>
                      <a:pt x="215" y="148"/>
                    </a:lnTo>
                    <a:lnTo>
                      <a:pt x="219" y="163"/>
                    </a:lnTo>
                    <a:lnTo>
                      <a:pt x="217" y="177"/>
                    </a:lnTo>
                    <a:lnTo>
                      <a:pt x="211" y="194"/>
                    </a:lnTo>
                    <a:lnTo>
                      <a:pt x="199" y="211"/>
                    </a:lnTo>
                    <a:lnTo>
                      <a:pt x="199" y="213"/>
                    </a:lnTo>
                    <a:lnTo>
                      <a:pt x="199" y="215"/>
                    </a:lnTo>
                    <a:lnTo>
                      <a:pt x="203" y="217"/>
                    </a:lnTo>
                    <a:lnTo>
                      <a:pt x="205" y="215"/>
                    </a:lnTo>
                    <a:lnTo>
                      <a:pt x="219" y="196"/>
                    </a:lnTo>
                    <a:lnTo>
                      <a:pt x="224" y="173"/>
                    </a:lnTo>
                    <a:lnTo>
                      <a:pt x="226" y="167"/>
                    </a:lnTo>
                    <a:lnTo>
                      <a:pt x="240" y="175"/>
                    </a:lnTo>
                    <a:lnTo>
                      <a:pt x="255" y="179"/>
                    </a:lnTo>
                    <a:lnTo>
                      <a:pt x="272" y="179"/>
                    </a:lnTo>
                    <a:lnTo>
                      <a:pt x="290" y="177"/>
                    </a:lnTo>
                    <a:lnTo>
                      <a:pt x="290" y="175"/>
                    </a:lnTo>
                    <a:lnTo>
                      <a:pt x="292" y="173"/>
                    </a:lnTo>
                    <a:lnTo>
                      <a:pt x="290" y="171"/>
                    </a:lnTo>
                    <a:lnTo>
                      <a:pt x="290" y="169"/>
                    </a:lnTo>
                    <a:lnTo>
                      <a:pt x="288" y="169"/>
                    </a:lnTo>
                    <a:lnTo>
                      <a:pt x="272" y="173"/>
                    </a:lnTo>
                    <a:lnTo>
                      <a:pt x="259" y="173"/>
                    </a:lnTo>
                    <a:lnTo>
                      <a:pt x="245" y="171"/>
                    </a:lnTo>
                    <a:lnTo>
                      <a:pt x="232" y="163"/>
                    </a:lnTo>
                    <a:lnTo>
                      <a:pt x="224" y="152"/>
                    </a:lnTo>
                    <a:lnTo>
                      <a:pt x="222" y="152"/>
                    </a:lnTo>
                    <a:lnTo>
                      <a:pt x="220" y="144"/>
                    </a:lnTo>
                    <a:lnTo>
                      <a:pt x="215" y="136"/>
                    </a:lnTo>
                    <a:lnTo>
                      <a:pt x="211" y="131"/>
                    </a:lnTo>
                    <a:lnTo>
                      <a:pt x="203" y="125"/>
                    </a:lnTo>
                    <a:lnTo>
                      <a:pt x="195" y="123"/>
                    </a:lnTo>
                    <a:lnTo>
                      <a:pt x="174" y="119"/>
                    </a:lnTo>
                    <a:lnTo>
                      <a:pt x="155" y="121"/>
                    </a:lnTo>
                    <a:lnTo>
                      <a:pt x="140" y="129"/>
                    </a:lnTo>
                    <a:lnTo>
                      <a:pt x="130" y="142"/>
                    </a:lnTo>
                    <a:lnTo>
                      <a:pt x="124" y="158"/>
                    </a:lnTo>
                    <a:lnTo>
                      <a:pt x="115" y="146"/>
                    </a:lnTo>
                    <a:lnTo>
                      <a:pt x="99" y="142"/>
                    </a:lnTo>
                    <a:lnTo>
                      <a:pt x="84" y="144"/>
                    </a:lnTo>
                    <a:lnTo>
                      <a:pt x="69" y="150"/>
                    </a:lnTo>
                    <a:lnTo>
                      <a:pt x="67" y="150"/>
                    </a:lnTo>
                    <a:lnTo>
                      <a:pt x="67" y="152"/>
                    </a:lnTo>
                    <a:lnTo>
                      <a:pt x="69" y="154"/>
                    </a:lnTo>
                    <a:lnTo>
                      <a:pt x="69" y="156"/>
                    </a:lnTo>
                    <a:lnTo>
                      <a:pt x="73" y="156"/>
                    </a:lnTo>
                    <a:lnTo>
                      <a:pt x="86" y="150"/>
                    </a:lnTo>
                    <a:lnTo>
                      <a:pt x="99" y="148"/>
                    </a:lnTo>
                    <a:lnTo>
                      <a:pt x="111" y="154"/>
                    </a:lnTo>
                    <a:lnTo>
                      <a:pt x="119" y="163"/>
                    </a:lnTo>
                    <a:lnTo>
                      <a:pt x="123" y="179"/>
                    </a:lnTo>
                    <a:lnTo>
                      <a:pt x="126" y="190"/>
                    </a:lnTo>
                    <a:lnTo>
                      <a:pt x="132" y="202"/>
                    </a:lnTo>
                    <a:lnTo>
                      <a:pt x="140" y="213"/>
                    </a:lnTo>
                    <a:lnTo>
                      <a:pt x="144" y="225"/>
                    </a:lnTo>
                    <a:lnTo>
                      <a:pt x="142" y="240"/>
                    </a:lnTo>
                    <a:lnTo>
                      <a:pt x="138" y="255"/>
                    </a:lnTo>
                    <a:lnTo>
                      <a:pt x="130" y="269"/>
                    </a:lnTo>
                    <a:lnTo>
                      <a:pt x="117" y="278"/>
                    </a:lnTo>
                    <a:lnTo>
                      <a:pt x="115" y="280"/>
                    </a:lnTo>
                    <a:lnTo>
                      <a:pt x="98" y="282"/>
                    </a:lnTo>
                    <a:lnTo>
                      <a:pt x="80" y="288"/>
                    </a:lnTo>
                    <a:lnTo>
                      <a:pt x="69" y="302"/>
                    </a:lnTo>
                    <a:lnTo>
                      <a:pt x="57" y="298"/>
                    </a:lnTo>
                    <a:lnTo>
                      <a:pt x="65" y="290"/>
                    </a:lnTo>
                    <a:lnTo>
                      <a:pt x="73" y="282"/>
                    </a:lnTo>
                    <a:lnTo>
                      <a:pt x="78" y="271"/>
                    </a:lnTo>
                    <a:lnTo>
                      <a:pt x="84" y="252"/>
                    </a:lnTo>
                    <a:lnTo>
                      <a:pt x="80" y="232"/>
                    </a:lnTo>
                    <a:lnTo>
                      <a:pt x="73" y="213"/>
                    </a:lnTo>
                    <a:lnTo>
                      <a:pt x="63" y="196"/>
                    </a:lnTo>
                    <a:lnTo>
                      <a:pt x="53" y="171"/>
                    </a:lnTo>
                    <a:lnTo>
                      <a:pt x="50" y="148"/>
                    </a:lnTo>
                    <a:lnTo>
                      <a:pt x="57" y="125"/>
                    </a:lnTo>
                    <a:lnTo>
                      <a:pt x="71" y="104"/>
                    </a:lnTo>
                    <a:lnTo>
                      <a:pt x="92" y="88"/>
                    </a:lnTo>
                    <a:lnTo>
                      <a:pt x="115" y="81"/>
                    </a:lnTo>
                    <a:lnTo>
                      <a:pt x="138" y="79"/>
                    </a:lnTo>
                    <a:lnTo>
                      <a:pt x="161" y="85"/>
                    </a:lnTo>
                    <a:lnTo>
                      <a:pt x="184" y="96"/>
                    </a:lnTo>
                    <a:lnTo>
                      <a:pt x="176" y="102"/>
                    </a:lnTo>
                    <a:lnTo>
                      <a:pt x="176" y="104"/>
                    </a:lnTo>
                    <a:lnTo>
                      <a:pt x="176" y="108"/>
                    </a:lnTo>
                    <a:lnTo>
                      <a:pt x="178" y="108"/>
                    </a:lnTo>
                    <a:lnTo>
                      <a:pt x="182" y="108"/>
                    </a:lnTo>
                    <a:lnTo>
                      <a:pt x="199" y="96"/>
                    </a:lnTo>
                    <a:lnTo>
                      <a:pt x="217" y="87"/>
                    </a:lnTo>
                    <a:lnTo>
                      <a:pt x="236" y="85"/>
                    </a:lnTo>
                    <a:lnTo>
                      <a:pt x="253" y="88"/>
                    </a:lnTo>
                    <a:lnTo>
                      <a:pt x="268" y="98"/>
                    </a:lnTo>
                    <a:lnTo>
                      <a:pt x="280" y="110"/>
                    </a:lnTo>
                    <a:lnTo>
                      <a:pt x="292" y="127"/>
                    </a:lnTo>
                    <a:lnTo>
                      <a:pt x="268" y="127"/>
                    </a:lnTo>
                    <a:lnTo>
                      <a:pt x="247" y="133"/>
                    </a:lnTo>
                    <a:lnTo>
                      <a:pt x="245" y="135"/>
                    </a:lnTo>
                    <a:lnTo>
                      <a:pt x="245" y="136"/>
                    </a:lnTo>
                    <a:lnTo>
                      <a:pt x="247" y="138"/>
                    </a:lnTo>
                    <a:lnTo>
                      <a:pt x="249" y="138"/>
                    </a:lnTo>
                    <a:lnTo>
                      <a:pt x="251" y="138"/>
                    </a:lnTo>
                    <a:lnTo>
                      <a:pt x="272" y="133"/>
                    </a:lnTo>
                    <a:lnTo>
                      <a:pt x="295" y="135"/>
                    </a:lnTo>
                    <a:lnTo>
                      <a:pt x="297" y="136"/>
                    </a:lnTo>
                    <a:lnTo>
                      <a:pt x="299" y="135"/>
                    </a:lnTo>
                    <a:lnTo>
                      <a:pt x="301" y="136"/>
                    </a:lnTo>
                    <a:lnTo>
                      <a:pt x="309" y="140"/>
                    </a:lnTo>
                    <a:lnTo>
                      <a:pt x="316" y="144"/>
                    </a:lnTo>
                    <a:lnTo>
                      <a:pt x="322" y="150"/>
                    </a:lnTo>
                    <a:lnTo>
                      <a:pt x="326" y="156"/>
                    </a:lnTo>
                    <a:lnTo>
                      <a:pt x="330" y="163"/>
                    </a:lnTo>
                    <a:lnTo>
                      <a:pt x="330" y="165"/>
                    </a:lnTo>
                    <a:lnTo>
                      <a:pt x="332" y="171"/>
                    </a:lnTo>
                    <a:lnTo>
                      <a:pt x="336" y="200"/>
                    </a:lnTo>
                    <a:lnTo>
                      <a:pt x="332" y="225"/>
                    </a:lnTo>
                    <a:lnTo>
                      <a:pt x="334" y="227"/>
                    </a:lnTo>
                    <a:lnTo>
                      <a:pt x="334" y="229"/>
                    </a:lnTo>
                    <a:lnTo>
                      <a:pt x="336" y="229"/>
                    </a:lnTo>
                    <a:lnTo>
                      <a:pt x="338" y="229"/>
                    </a:lnTo>
                    <a:lnTo>
                      <a:pt x="340" y="227"/>
                    </a:lnTo>
                    <a:lnTo>
                      <a:pt x="341" y="207"/>
                    </a:lnTo>
                    <a:lnTo>
                      <a:pt x="341" y="188"/>
                    </a:lnTo>
                    <a:lnTo>
                      <a:pt x="355" y="200"/>
                    </a:lnTo>
                    <a:lnTo>
                      <a:pt x="372" y="209"/>
                    </a:lnTo>
                    <a:lnTo>
                      <a:pt x="391" y="213"/>
                    </a:lnTo>
                    <a:lnTo>
                      <a:pt x="393" y="213"/>
                    </a:lnTo>
                    <a:lnTo>
                      <a:pt x="395" y="211"/>
                    </a:lnTo>
                    <a:lnTo>
                      <a:pt x="395" y="209"/>
                    </a:lnTo>
                    <a:lnTo>
                      <a:pt x="393" y="207"/>
                    </a:lnTo>
                    <a:lnTo>
                      <a:pt x="391" y="207"/>
                    </a:lnTo>
                    <a:lnTo>
                      <a:pt x="370" y="200"/>
                    </a:lnTo>
                    <a:lnTo>
                      <a:pt x="351" y="186"/>
                    </a:lnTo>
                    <a:lnTo>
                      <a:pt x="338" y="169"/>
                    </a:lnTo>
                    <a:lnTo>
                      <a:pt x="338" y="165"/>
                    </a:lnTo>
                    <a:lnTo>
                      <a:pt x="336" y="163"/>
                    </a:lnTo>
                    <a:lnTo>
                      <a:pt x="336" y="161"/>
                    </a:lnTo>
                    <a:lnTo>
                      <a:pt x="332" y="154"/>
                    </a:lnTo>
                    <a:lnTo>
                      <a:pt x="326" y="146"/>
                    </a:lnTo>
                    <a:lnTo>
                      <a:pt x="318" y="138"/>
                    </a:lnTo>
                    <a:lnTo>
                      <a:pt x="311" y="133"/>
                    </a:lnTo>
                    <a:lnTo>
                      <a:pt x="305" y="131"/>
                    </a:lnTo>
                    <a:lnTo>
                      <a:pt x="299" y="129"/>
                    </a:lnTo>
                    <a:lnTo>
                      <a:pt x="290" y="111"/>
                    </a:lnTo>
                    <a:lnTo>
                      <a:pt x="278" y="96"/>
                    </a:lnTo>
                    <a:lnTo>
                      <a:pt x="265" y="87"/>
                    </a:lnTo>
                    <a:lnTo>
                      <a:pt x="247" y="79"/>
                    </a:lnTo>
                    <a:lnTo>
                      <a:pt x="228" y="79"/>
                    </a:lnTo>
                    <a:lnTo>
                      <a:pt x="209" y="83"/>
                    </a:lnTo>
                    <a:lnTo>
                      <a:pt x="190" y="92"/>
                    </a:lnTo>
                    <a:lnTo>
                      <a:pt x="169" y="81"/>
                    </a:lnTo>
                    <a:lnTo>
                      <a:pt x="146" y="73"/>
                    </a:lnTo>
                    <a:lnTo>
                      <a:pt x="123" y="71"/>
                    </a:lnTo>
                    <a:lnTo>
                      <a:pt x="98" y="77"/>
                    </a:lnTo>
                    <a:lnTo>
                      <a:pt x="74" y="92"/>
                    </a:lnTo>
                    <a:lnTo>
                      <a:pt x="55" y="113"/>
                    </a:lnTo>
                    <a:lnTo>
                      <a:pt x="44" y="140"/>
                    </a:lnTo>
                    <a:lnTo>
                      <a:pt x="42" y="161"/>
                    </a:lnTo>
                    <a:lnTo>
                      <a:pt x="50" y="181"/>
                    </a:lnTo>
                    <a:lnTo>
                      <a:pt x="57" y="200"/>
                    </a:lnTo>
                    <a:lnTo>
                      <a:pt x="69" y="219"/>
                    </a:lnTo>
                    <a:lnTo>
                      <a:pt x="74" y="236"/>
                    </a:lnTo>
                    <a:lnTo>
                      <a:pt x="74" y="255"/>
                    </a:lnTo>
                    <a:lnTo>
                      <a:pt x="71" y="271"/>
                    </a:lnTo>
                    <a:lnTo>
                      <a:pt x="61" y="286"/>
                    </a:lnTo>
                    <a:lnTo>
                      <a:pt x="46" y="296"/>
                    </a:lnTo>
                    <a:lnTo>
                      <a:pt x="30" y="298"/>
                    </a:lnTo>
                    <a:lnTo>
                      <a:pt x="25" y="298"/>
                    </a:lnTo>
                    <a:lnTo>
                      <a:pt x="28" y="277"/>
                    </a:lnTo>
                    <a:lnTo>
                      <a:pt x="28" y="255"/>
                    </a:lnTo>
                    <a:lnTo>
                      <a:pt x="26" y="246"/>
                    </a:lnTo>
                    <a:lnTo>
                      <a:pt x="23" y="234"/>
                    </a:lnTo>
                    <a:lnTo>
                      <a:pt x="17" y="227"/>
                    </a:lnTo>
                    <a:lnTo>
                      <a:pt x="17" y="225"/>
                    </a:lnTo>
                    <a:lnTo>
                      <a:pt x="3" y="186"/>
                    </a:lnTo>
                    <a:lnTo>
                      <a:pt x="0" y="148"/>
                    </a:lnTo>
                    <a:lnTo>
                      <a:pt x="7" y="110"/>
                    </a:lnTo>
                    <a:lnTo>
                      <a:pt x="21" y="85"/>
                    </a:lnTo>
                    <a:lnTo>
                      <a:pt x="38" y="63"/>
                    </a:lnTo>
                    <a:lnTo>
                      <a:pt x="61" y="48"/>
                    </a:lnTo>
                    <a:lnTo>
                      <a:pt x="86" y="37"/>
                    </a:lnTo>
                    <a:lnTo>
                      <a:pt x="113" y="31"/>
                    </a:lnTo>
                    <a:lnTo>
                      <a:pt x="107" y="39"/>
                    </a:lnTo>
                    <a:lnTo>
                      <a:pt x="103" y="46"/>
                    </a:lnTo>
                    <a:lnTo>
                      <a:pt x="101" y="56"/>
                    </a:lnTo>
                    <a:lnTo>
                      <a:pt x="101" y="58"/>
                    </a:lnTo>
                    <a:lnTo>
                      <a:pt x="103" y="60"/>
                    </a:lnTo>
                    <a:lnTo>
                      <a:pt x="105" y="60"/>
                    </a:lnTo>
                    <a:lnTo>
                      <a:pt x="107" y="60"/>
                    </a:lnTo>
                    <a:lnTo>
                      <a:pt x="107" y="58"/>
                    </a:lnTo>
                    <a:lnTo>
                      <a:pt x="117" y="35"/>
                    </a:lnTo>
                    <a:lnTo>
                      <a:pt x="134" y="19"/>
                    </a:lnTo>
                    <a:lnTo>
                      <a:pt x="153" y="8"/>
                    </a:lnTo>
                    <a:lnTo>
                      <a:pt x="17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8" name="Freeform 27"/>
              <p:cNvSpPr>
                <a:spLocks noEditPoints="1"/>
              </p:cNvSpPr>
              <p:nvPr/>
            </p:nvSpPr>
            <p:spPr bwMode="auto">
              <a:xfrm>
                <a:off x="1854200" y="3775075"/>
                <a:ext cx="865188" cy="661988"/>
              </a:xfrm>
              <a:custGeom>
                <a:avLst/>
                <a:gdLst>
                  <a:gd name="T0" fmla="*/ 199 w 545"/>
                  <a:gd name="T1" fmla="*/ 162 h 417"/>
                  <a:gd name="T2" fmla="*/ 119 w 545"/>
                  <a:gd name="T3" fmla="*/ 231 h 417"/>
                  <a:gd name="T4" fmla="*/ 186 w 545"/>
                  <a:gd name="T5" fmla="*/ 194 h 417"/>
                  <a:gd name="T6" fmla="*/ 201 w 545"/>
                  <a:gd name="T7" fmla="*/ 173 h 417"/>
                  <a:gd name="T8" fmla="*/ 299 w 545"/>
                  <a:gd name="T9" fmla="*/ 166 h 417"/>
                  <a:gd name="T10" fmla="*/ 301 w 545"/>
                  <a:gd name="T11" fmla="*/ 127 h 417"/>
                  <a:gd name="T12" fmla="*/ 284 w 545"/>
                  <a:gd name="T13" fmla="*/ 129 h 417"/>
                  <a:gd name="T14" fmla="*/ 215 w 545"/>
                  <a:gd name="T15" fmla="*/ 142 h 417"/>
                  <a:gd name="T16" fmla="*/ 397 w 545"/>
                  <a:gd name="T17" fmla="*/ 18 h 417"/>
                  <a:gd name="T18" fmla="*/ 303 w 545"/>
                  <a:gd name="T19" fmla="*/ 68 h 417"/>
                  <a:gd name="T20" fmla="*/ 184 w 545"/>
                  <a:gd name="T21" fmla="*/ 77 h 417"/>
                  <a:gd name="T22" fmla="*/ 94 w 545"/>
                  <a:gd name="T23" fmla="*/ 185 h 417"/>
                  <a:gd name="T24" fmla="*/ 165 w 545"/>
                  <a:gd name="T25" fmla="*/ 281 h 417"/>
                  <a:gd name="T26" fmla="*/ 174 w 545"/>
                  <a:gd name="T27" fmla="*/ 288 h 417"/>
                  <a:gd name="T28" fmla="*/ 186 w 545"/>
                  <a:gd name="T29" fmla="*/ 248 h 417"/>
                  <a:gd name="T30" fmla="*/ 92 w 545"/>
                  <a:gd name="T31" fmla="*/ 214 h 417"/>
                  <a:gd name="T32" fmla="*/ 186 w 545"/>
                  <a:gd name="T33" fmla="*/ 87 h 417"/>
                  <a:gd name="T34" fmla="*/ 317 w 545"/>
                  <a:gd name="T35" fmla="*/ 66 h 417"/>
                  <a:gd name="T36" fmla="*/ 378 w 545"/>
                  <a:gd name="T37" fmla="*/ 96 h 417"/>
                  <a:gd name="T38" fmla="*/ 399 w 545"/>
                  <a:gd name="T39" fmla="*/ 25 h 417"/>
                  <a:gd name="T40" fmla="*/ 445 w 545"/>
                  <a:gd name="T41" fmla="*/ 50 h 417"/>
                  <a:gd name="T42" fmla="*/ 480 w 545"/>
                  <a:gd name="T43" fmla="*/ 14 h 417"/>
                  <a:gd name="T44" fmla="*/ 509 w 545"/>
                  <a:gd name="T45" fmla="*/ 54 h 417"/>
                  <a:gd name="T46" fmla="*/ 363 w 545"/>
                  <a:gd name="T47" fmla="*/ 100 h 417"/>
                  <a:gd name="T48" fmla="*/ 382 w 545"/>
                  <a:gd name="T49" fmla="*/ 181 h 417"/>
                  <a:gd name="T50" fmla="*/ 351 w 545"/>
                  <a:gd name="T51" fmla="*/ 225 h 417"/>
                  <a:gd name="T52" fmla="*/ 390 w 545"/>
                  <a:gd name="T53" fmla="*/ 352 h 417"/>
                  <a:gd name="T54" fmla="*/ 363 w 545"/>
                  <a:gd name="T55" fmla="*/ 256 h 417"/>
                  <a:gd name="T56" fmla="*/ 315 w 545"/>
                  <a:gd name="T57" fmla="*/ 229 h 417"/>
                  <a:gd name="T58" fmla="*/ 351 w 545"/>
                  <a:gd name="T59" fmla="*/ 190 h 417"/>
                  <a:gd name="T60" fmla="*/ 345 w 545"/>
                  <a:gd name="T61" fmla="*/ 93 h 417"/>
                  <a:gd name="T62" fmla="*/ 313 w 545"/>
                  <a:gd name="T63" fmla="*/ 215 h 417"/>
                  <a:gd name="T64" fmla="*/ 192 w 545"/>
                  <a:gd name="T65" fmla="*/ 290 h 417"/>
                  <a:gd name="T66" fmla="*/ 96 w 545"/>
                  <a:gd name="T67" fmla="*/ 271 h 417"/>
                  <a:gd name="T68" fmla="*/ 61 w 545"/>
                  <a:gd name="T69" fmla="*/ 321 h 417"/>
                  <a:gd name="T70" fmla="*/ 113 w 545"/>
                  <a:gd name="T71" fmla="*/ 327 h 417"/>
                  <a:gd name="T72" fmla="*/ 215 w 545"/>
                  <a:gd name="T73" fmla="*/ 340 h 417"/>
                  <a:gd name="T74" fmla="*/ 242 w 545"/>
                  <a:gd name="T75" fmla="*/ 229 h 417"/>
                  <a:gd name="T76" fmla="*/ 317 w 545"/>
                  <a:gd name="T77" fmla="*/ 319 h 417"/>
                  <a:gd name="T78" fmla="*/ 299 w 545"/>
                  <a:gd name="T79" fmla="*/ 356 h 417"/>
                  <a:gd name="T80" fmla="*/ 303 w 545"/>
                  <a:gd name="T81" fmla="*/ 283 h 417"/>
                  <a:gd name="T82" fmla="*/ 280 w 545"/>
                  <a:gd name="T83" fmla="*/ 262 h 417"/>
                  <a:gd name="T84" fmla="*/ 251 w 545"/>
                  <a:gd name="T85" fmla="*/ 285 h 417"/>
                  <a:gd name="T86" fmla="*/ 257 w 545"/>
                  <a:gd name="T87" fmla="*/ 296 h 417"/>
                  <a:gd name="T88" fmla="*/ 261 w 545"/>
                  <a:gd name="T89" fmla="*/ 388 h 417"/>
                  <a:gd name="T90" fmla="*/ 255 w 545"/>
                  <a:gd name="T91" fmla="*/ 394 h 417"/>
                  <a:gd name="T92" fmla="*/ 176 w 545"/>
                  <a:gd name="T93" fmla="*/ 373 h 417"/>
                  <a:gd name="T94" fmla="*/ 165 w 545"/>
                  <a:gd name="T95" fmla="*/ 352 h 417"/>
                  <a:gd name="T96" fmla="*/ 69 w 545"/>
                  <a:gd name="T97" fmla="*/ 402 h 417"/>
                  <a:gd name="T98" fmla="*/ 107 w 545"/>
                  <a:gd name="T99" fmla="*/ 352 h 417"/>
                  <a:gd name="T100" fmla="*/ 0 w 545"/>
                  <a:gd name="T101" fmla="*/ 302 h 417"/>
                  <a:gd name="T102" fmla="*/ 44 w 545"/>
                  <a:gd name="T103" fmla="*/ 300 h 417"/>
                  <a:gd name="T104" fmla="*/ 52 w 545"/>
                  <a:gd name="T105" fmla="*/ 260 h 417"/>
                  <a:gd name="T106" fmla="*/ 13 w 545"/>
                  <a:gd name="T107" fmla="*/ 185 h 417"/>
                  <a:gd name="T108" fmla="*/ 77 w 545"/>
                  <a:gd name="T109" fmla="*/ 169 h 417"/>
                  <a:gd name="T110" fmla="*/ 125 w 545"/>
                  <a:gd name="T111" fmla="*/ 68 h 417"/>
                  <a:gd name="T112" fmla="*/ 134 w 545"/>
                  <a:gd name="T113" fmla="*/ 98 h 417"/>
                  <a:gd name="T114" fmla="*/ 259 w 545"/>
                  <a:gd name="T115" fmla="*/ 43 h 417"/>
                  <a:gd name="T116" fmla="*/ 269 w 545"/>
                  <a:gd name="T117" fmla="*/ 35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545" h="417">
                    <a:moveTo>
                      <a:pt x="196" y="102"/>
                    </a:moveTo>
                    <a:lnTo>
                      <a:pt x="192" y="102"/>
                    </a:lnTo>
                    <a:lnTo>
                      <a:pt x="192" y="106"/>
                    </a:lnTo>
                    <a:lnTo>
                      <a:pt x="192" y="108"/>
                    </a:lnTo>
                    <a:lnTo>
                      <a:pt x="198" y="114"/>
                    </a:lnTo>
                    <a:lnTo>
                      <a:pt x="203" y="121"/>
                    </a:lnTo>
                    <a:lnTo>
                      <a:pt x="207" y="131"/>
                    </a:lnTo>
                    <a:lnTo>
                      <a:pt x="207" y="148"/>
                    </a:lnTo>
                    <a:lnTo>
                      <a:pt x="199" y="162"/>
                    </a:lnTo>
                    <a:lnTo>
                      <a:pt x="188" y="175"/>
                    </a:lnTo>
                    <a:lnTo>
                      <a:pt x="173" y="185"/>
                    </a:lnTo>
                    <a:lnTo>
                      <a:pt x="163" y="185"/>
                    </a:lnTo>
                    <a:lnTo>
                      <a:pt x="153" y="187"/>
                    </a:lnTo>
                    <a:lnTo>
                      <a:pt x="144" y="190"/>
                    </a:lnTo>
                    <a:lnTo>
                      <a:pt x="128" y="206"/>
                    </a:lnTo>
                    <a:lnTo>
                      <a:pt x="117" y="227"/>
                    </a:lnTo>
                    <a:lnTo>
                      <a:pt x="117" y="229"/>
                    </a:lnTo>
                    <a:lnTo>
                      <a:pt x="119" y="231"/>
                    </a:lnTo>
                    <a:lnTo>
                      <a:pt x="121" y="231"/>
                    </a:lnTo>
                    <a:lnTo>
                      <a:pt x="123" y="231"/>
                    </a:lnTo>
                    <a:lnTo>
                      <a:pt x="125" y="229"/>
                    </a:lnTo>
                    <a:lnTo>
                      <a:pt x="128" y="219"/>
                    </a:lnTo>
                    <a:lnTo>
                      <a:pt x="134" y="212"/>
                    </a:lnTo>
                    <a:lnTo>
                      <a:pt x="140" y="204"/>
                    </a:lnTo>
                    <a:lnTo>
                      <a:pt x="155" y="192"/>
                    </a:lnTo>
                    <a:lnTo>
                      <a:pt x="169" y="190"/>
                    </a:lnTo>
                    <a:lnTo>
                      <a:pt x="186" y="194"/>
                    </a:lnTo>
                    <a:lnTo>
                      <a:pt x="199" y="202"/>
                    </a:lnTo>
                    <a:lnTo>
                      <a:pt x="213" y="212"/>
                    </a:lnTo>
                    <a:lnTo>
                      <a:pt x="217" y="212"/>
                    </a:lnTo>
                    <a:lnTo>
                      <a:pt x="219" y="212"/>
                    </a:lnTo>
                    <a:lnTo>
                      <a:pt x="219" y="210"/>
                    </a:lnTo>
                    <a:lnTo>
                      <a:pt x="219" y="206"/>
                    </a:lnTo>
                    <a:lnTo>
                      <a:pt x="201" y="194"/>
                    </a:lnTo>
                    <a:lnTo>
                      <a:pt x="182" y="187"/>
                    </a:lnTo>
                    <a:lnTo>
                      <a:pt x="201" y="173"/>
                    </a:lnTo>
                    <a:lnTo>
                      <a:pt x="213" y="154"/>
                    </a:lnTo>
                    <a:lnTo>
                      <a:pt x="221" y="146"/>
                    </a:lnTo>
                    <a:lnTo>
                      <a:pt x="230" y="141"/>
                    </a:lnTo>
                    <a:lnTo>
                      <a:pt x="249" y="135"/>
                    </a:lnTo>
                    <a:lnTo>
                      <a:pt x="267" y="139"/>
                    </a:lnTo>
                    <a:lnTo>
                      <a:pt x="282" y="150"/>
                    </a:lnTo>
                    <a:lnTo>
                      <a:pt x="295" y="166"/>
                    </a:lnTo>
                    <a:lnTo>
                      <a:pt x="297" y="166"/>
                    </a:lnTo>
                    <a:lnTo>
                      <a:pt x="299" y="166"/>
                    </a:lnTo>
                    <a:lnTo>
                      <a:pt x="301" y="166"/>
                    </a:lnTo>
                    <a:lnTo>
                      <a:pt x="301" y="164"/>
                    </a:lnTo>
                    <a:lnTo>
                      <a:pt x="301" y="162"/>
                    </a:lnTo>
                    <a:lnTo>
                      <a:pt x="295" y="152"/>
                    </a:lnTo>
                    <a:lnTo>
                      <a:pt x="288" y="144"/>
                    </a:lnTo>
                    <a:lnTo>
                      <a:pt x="278" y="139"/>
                    </a:lnTo>
                    <a:lnTo>
                      <a:pt x="288" y="135"/>
                    </a:lnTo>
                    <a:lnTo>
                      <a:pt x="294" y="133"/>
                    </a:lnTo>
                    <a:lnTo>
                      <a:pt x="301" y="127"/>
                    </a:lnTo>
                    <a:lnTo>
                      <a:pt x="305" y="121"/>
                    </a:lnTo>
                    <a:lnTo>
                      <a:pt x="307" y="119"/>
                    </a:lnTo>
                    <a:lnTo>
                      <a:pt x="305" y="118"/>
                    </a:lnTo>
                    <a:lnTo>
                      <a:pt x="303" y="116"/>
                    </a:lnTo>
                    <a:lnTo>
                      <a:pt x="301" y="116"/>
                    </a:lnTo>
                    <a:lnTo>
                      <a:pt x="299" y="118"/>
                    </a:lnTo>
                    <a:lnTo>
                      <a:pt x="295" y="123"/>
                    </a:lnTo>
                    <a:lnTo>
                      <a:pt x="290" y="127"/>
                    </a:lnTo>
                    <a:lnTo>
                      <a:pt x="284" y="129"/>
                    </a:lnTo>
                    <a:lnTo>
                      <a:pt x="276" y="131"/>
                    </a:lnTo>
                    <a:lnTo>
                      <a:pt x="269" y="133"/>
                    </a:lnTo>
                    <a:lnTo>
                      <a:pt x="269" y="133"/>
                    </a:lnTo>
                    <a:lnTo>
                      <a:pt x="261" y="129"/>
                    </a:lnTo>
                    <a:lnTo>
                      <a:pt x="253" y="129"/>
                    </a:lnTo>
                    <a:lnTo>
                      <a:pt x="244" y="129"/>
                    </a:lnTo>
                    <a:lnTo>
                      <a:pt x="232" y="131"/>
                    </a:lnTo>
                    <a:lnTo>
                      <a:pt x="223" y="137"/>
                    </a:lnTo>
                    <a:lnTo>
                      <a:pt x="215" y="142"/>
                    </a:lnTo>
                    <a:lnTo>
                      <a:pt x="215" y="137"/>
                    </a:lnTo>
                    <a:lnTo>
                      <a:pt x="209" y="118"/>
                    </a:lnTo>
                    <a:lnTo>
                      <a:pt x="198" y="102"/>
                    </a:lnTo>
                    <a:lnTo>
                      <a:pt x="196" y="102"/>
                    </a:lnTo>
                    <a:close/>
                    <a:moveTo>
                      <a:pt x="340" y="0"/>
                    </a:moveTo>
                    <a:lnTo>
                      <a:pt x="359" y="2"/>
                    </a:lnTo>
                    <a:lnTo>
                      <a:pt x="376" y="8"/>
                    </a:lnTo>
                    <a:lnTo>
                      <a:pt x="390" y="14"/>
                    </a:lnTo>
                    <a:lnTo>
                      <a:pt x="397" y="18"/>
                    </a:lnTo>
                    <a:lnTo>
                      <a:pt x="382" y="35"/>
                    </a:lnTo>
                    <a:lnTo>
                      <a:pt x="370" y="56"/>
                    </a:lnTo>
                    <a:lnTo>
                      <a:pt x="361" y="50"/>
                    </a:lnTo>
                    <a:lnTo>
                      <a:pt x="349" y="47"/>
                    </a:lnTo>
                    <a:lnTo>
                      <a:pt x="336" y="48"/>
                    </a:lnTo>
                    <a:lnTo>
                      <a:pt x="326" y="52"/>
                    </a:lnTo>
                    <a:lnTo>
                      <a:pt x="317" y="56"/>
                    </a:lnTo>
                    <a:lnTo>
                      <a:pt x="309" y="62"/>
                    </a:lnTo>
                    <a:lnTo>
                      <a:pt x="303" y="68"/>
                    </a:lnTo>
                    <a:lnTo>
                      <a:pt x="297" y="71"/>
                    </a:lnTo>
                    <a:lnTo>
                      <a:pt x="292" y="75"/>
                    </a:lnTo>
                    <a:lnTo>
                      <a:pt x="284" y="79"/>
                    </a:lnTo>
                    <a:lnTo>
                      <a:pt x="269" y="79"/>
                    </a:lnTo>
                    <a:lnTo>
                      <a:pt x="253" y="75"/>
                    </a:lnTo>
                    <a:lnTo>
                      <a:pt x="236" y="71"/>
                    </a:lnTo>
                    <a:lnTo>
                      <a:pt x="219" y="68"/>
                    </a:lnTo>
                    <a:lnTo>
                      <a:pt x="201" y="68"/>
                    </a:lnTo>
                    <a:lnTo>
                      <a:pt x="184" y="77"/>
                    </a:lnTo>
                    <a:lnTo>
                      <a:pt x="173" y="93"/>
                    </a:lnTo>
                    <a:lnTo>
                      <a:pt x="167" y="110"/>
                    </a:lnTo>
                    <a:lnTo>
                      <a:pt x="161" y="127"/>
                    </a:lnTo>
                    <a:lnTo>
                      <a:pt x="153" y="144"/>
                    </a:lnTo>
                    <a:lnTo>
                      <a:pt x="140" y="156"/>
                    </a:lnTo>
                    <a:lnTo>
                      <a:pt x="126" y="164"/>
                    </a:lnTo>
                    <a:lnTo>
                      <a:pt x="115" y="167"/>
                    </a:lnTo>
                    <a:lnTo>
                      <a:pt x="103" y="175"/>
                    </a:lnTo>
                    <a:lnTo>
                      <a:pt x="94" y="185"/>
                    </a:lnTo>
                    <a:lnTo>
                      <a:pt x="86" y="204"/>
                    </a:lnTo>
                    <a:lnTo>
                      <a:pt x="86" y="221"/>
                    </a:lnTo>
                    <a:lnTo>
                      <a:pt x="92" y="238"/>
                    </a:lnTo>
                    <a:lnTo>
                      <a:pt x="102" y="254"/>
                    </a:lnTo>
                    <a:lnTo>
                      <a:pt x="115" y="263"/>
                    </a:lnTo>
                    <a:lnTo>
                      <a:pt x="130" y="267"/>
                    </a:lnTo>
                    <a:lnTo>
                      <a:pt x="148" y="269"/>
                    </a:lnTo>
                    <a:lnTo>
                      <a:pt x="157" y="273"/>
                    </a:lnTo>
                    <a:lnTo>
                      <a:pt x="165" y="281"/>
                    </a:lnTo>
                    <a:lnTo>
                      <a:pt x="167" y="286"/>
                    </a:lnTo>
                    <a:lnTo>
                      <a:pt x="169" y="286"/>
                    </a:lnTo>
                    <a:lnTo>
                      <a:pt x="169" y="286"/>
                    </a:lnTo>
                    <a:lnTo>
                      <a:pt x="169" y="288"/>
                    </a:lnTo>
                    <a:lnTo>
                      <a:pt x="169" y="288"/>
                    </a:lnTo>
                    <a:lnTo>
                      <a:pt x="169" y="288"/>
                    </a:lnTo>
                    <a:lnTo>
                      <a:pt x="171" y="288"/>
                    </a:lnTo>
                    <a:lnTo>
                      <a:pt x="173" y="290"/>
                    </a:lnTo>
                    <a:lnTo>
                      <a:pt x="174" y="288"/>
                    </a:lnTo>
                    <a:lnTo>
                      <a:pt x="174" y="288"/>
                    </a:lnTo>
                    <a:lnTo>
                      <a:pt x="174" y="286"/>
                    </a:lnTo>
                    <a:lnTo>
                      <a:pt x="171" y="279"/>
                    </a:lnTo>
                    <a:lnTo>
                      <a:pt x="165" y="271"/>
                    </a:lnTo>
                    <a:lnTo>
                      <a:pt x="159" y="267"/>
                    </a:lnTo>
                    <a:lnTo>
                      <a:pt x="169" y="263"/>
                    </a:lnTo>
                    <a:lnTo>
                      <a:pt x="176" y="258"/>
                    </a:lnTo>
                    <a:lnTo>
                      <a:pt x="184" y="250"/>
                    </a:lnTo>
                    <a:lnTo>
                      <a:pt x="186" y="248"/>
                    </a:lnTo>
                    <a:lnTo>
                      <a:pt x="184" y="246"/>
                    </a:lnTo>
                    <a:lnTo>
                      <a:pt x="182" y="244"/>
                    </a:lnTo>
                    <a:lnTo>
                      <a:pt x="180" y="246"/>
                    </a:lnTo>
                    <a:lnTo>
                      <a:pt x="163" y="258"/>
                    </a:lnTo>
                    <a:lnTo>
                      <a:pt x="144" y="262"/>
                    </a:lnTo>
                    <a:lnTo>
                      <a:pt x="125" y="260"/>
                    </a:lnTo>
                    <a:lnTo>
                      <a:pt x="109" y="250"/>
                    </a:lnTo>
                    <a:lnTo>
                      <a:pt x="98" y="235"/>
                    </a:lnTo>
                    <a:lnTo>
                      <a:pt x="92" y="214"/>
                    </a:lnTo>
                    <a:lnTo>
                      <a:pt x="96" y="194"/>
                    </a:lnTo>
                    <a:lnTo>
                      <a:pt x="107" y="179"/>
                    </a:lnTo>
                    <a:lnTo>
                      <a:pt x="125" y="169"/>
                    </a:lnTo>
                    <a:lnTo>
                      <a:pt x="136" y="166"/>
                    </a:lnTo>
                    <a:lnTo>
                      <a:pt x="148" y="160"/>
                    </a:lnTo>
                    <a:lnTo>
                      <a:pt x="157" y="150"/>
                    </a:lnTo>
                    <a:lnTo>
                      <a:pt x="167" y="129"/>
                    </a:lnTo>
                    <a:lnTo>
                      <a:pt x="174" y="106"/>
                    </a:lnTo>
                    <a:lnTo>
                      <a:pt x="186" y="87"/>
                    </a:lnTo>
                    <a:lnTo>
                      <a:pt x="199" y="75"/>
                    </a:lnTo>
                    <a:lnTo>
                      <a:pt x="215" y="73"/>
                    </a:lnTo>
                    <a:lnTo>
                      <a:pt x="230" y="75"/>
                    </a:lnTo>
                    <a:lnTo>
                      <a:pt x="246" y="81"/>
                    </a:lnTo>
                    <a:lnTo>
                      <a:pt x="263" y="85"/>
                    </a:lnTo>
                    <a:lnTo>
                      <a:pt x="276" y="87"/>
                    </a:lnTo>
                    <a:lnTo>
                      <a:pt x="290" y="85"/>
                    </a:lnTo>
                    <a:lnTo>
                      <a:pt x="301" y="79"/>
                    </a:lnTo>
                    <a:lnTo>
                      <a:pt x="317" y="66"/>
                    </a:lnTo>
                    <a:lnTo>
                      <a:pt x="332" y="56"/>
                    </a:lnTo>
                    <a:lnTo>
                      <a:pt x="345" y="54"/>
                    </a:lnTo>
                    <a:lnTo>
                      <a:pt x="359" y="56"/>
                    </a:lnTo>
                    <a:lnTo>
                      <a:pt x="368" y="64"/>
                    </a:lnTo>
                    <a:lnTo>
                      <a:pt x="368" y="81"/>
                    </a:lnTo>
                    <a:lnTo>
                      <a:pt x="372" y="96"/>
                    </a:lnTo>
                    <a:lnTo>
                      <a:pt x="374" y="98"/>
                    </a:lnTo>
                    <a:lnTo>
                      <a:pt x="376" y="98"/>
                    </a:lnTo>
                    <a:lnTo>
                      <a:pt x="378" y="96"/>
                    </a:lnTo>
                    <a:lnTo>
                      <a:pt x="380" y="96"/>
                    </a:lnTo>
                    <a:lnTo>
                      <a:pt x="380" y="93"/>
                    </a:lnTo>
                    <a:lnTo>
                      <a:pt x="376" y="85"/>
                    </a:lnTo>
                    <a:lnTo>
                      <a:pt x="374" y="75"/>
                    </a:lnTo>
                    <a:lnTo>
                      <a:pt x="374" y="66"/>
                    </a:lnTo>
                    <a:lnTo>
                      <a:pt x="376" y="66"/>
                    </a:lnTo>
                    <a:lnTo>
                      <a:pt x="376" y="64"/>
                    </a:lnTo>
                    <a:lnTo>
                      <a:pt x="386" y="43"/>
                    </a:lnTo>
                    <a:lnTo>
                      <a:pt x="399" y="25"/>
                    </a:lnTo>
                    <a:lnTo>
                      <a:pt x="416" y="12"/>
                    </a:lnTo>
                    <a:lnTo>
                      <a:pt x="436" y="8"/>
                    </a:lnTo>
                    <a:lnTo>
                      <a:pt x="453" y="10"/>
                    </a:lnTo>
                    <a:lnTo>
                      <a:pt x="466" y="12"/>
                    </a:lnTo>
                    <a:lnTo>
                      <a:pt x="457" y="22"/>
                    </a:lnTo>
                    <a:lnTo>
                      <a:pt x="449" y="35"/>
                    </a:lnTo>
                    <a:lnTo>
                      <a:pt x="443" y="47"/>
                    </a:lnTo>
                    <a:lnTo>
                      <a:pt x="445" y="48"/>
                    </a:lnTo>
                    <a:lnTo>
                      <a:pt x="445" y="50"/>
                    </a:lnTo>
                    <a:lnTo>
                      <a:pt x="447" y="50"/>
                    </a:lnTo>
                    <a:lnTo>
                      <a:pt x="449" y="50"/>
                    </a:lnTo>
                    <a:lnTo>
                      <a:pt x="451" y="48"/>
                    </a:lnTo>
                    <a:lnTo>
                      <a:pt x="455" y="39"/>
                    </a:lnTo>
                    <a:lnTo>
                      <a:pt x="461" y="29"/>
                    </a:lnTo>
                    <a:lnTo>
                      <a:pt x="466" y="20"/>
                    </a:lnTo>
                    <a:lnTo>
                      <a:pt x="476" y="16"/>
                    </a:lnTo>
                    <a:lnTo>
                      <a:pt x="478" y="16"/>
                    </a:lnTo>
                    <a:lnTo>
                      <a:pt x="480" y="14"/>
                    </a:lnTo>
                    <a:lnTo>
                      <a:pt x="480" y="12"/>
                    </a:lnTo>
                    <a:lnTo>
                      <a:pt x="501" y="12"/>
                    </a:lnTo>
                    <a:lnTo>
                      <a:pt x="518" y="14"/>
                    </a:lnTo>
                    <a:lnTo>
                      <a:pt x="532" y="20"/>
                    </a:lnTo>
                    <a:lnTo>
                      <a:pt x="539" y="25"/>
                    </a:lnTo>
                    <a:lnTo>
                      <a:pt x="545" y="31"/>
                    </a:lnTo>
                    <a:lnTo>
                      <a:pt x="526" y="41"/>
                    </a:lnTo>
                    <a:lnTo>
                      <a:pt x="509" y="54"/>
                    </a:lnTo>
                    <a:lnTo>
                      <a:pt x="509" y="54"/>
                    </a:lnTo>
                    <a:lnTo>
                      <a:pt x="480" y="60"/>
                    </a:lnTo>
                    <a:lnTo>
                      <a:pt x="453" y="71"/>
                    </a:lnTo>
                    <a:lnTo>
                      <a:pt x="428" y="87"/>
                    </a:lnTo>
                    <a:lnTo>
                      <a:pt x="409" y="108"/>
                    </a:lnTo>
                    <a:lnTo>
                      <a:pt x="393" y="135"/>
                    </a:lnTo>
                    <a:lnTo>
                      <a:pt x="392" y="137"/>
                    </a:lnTo>
                    <a:lnTo>
                      <a:pt x="386" y="121"/>
                    </a:lnTo>
                    <a:lnTo>
                      <a:pt x="376" y="108"/>
                    </a:lnTo>
                    <a:lnTo>
                      <a:pt x="363" y="100"/>
                    </a:lnTo>
                    <a:lnTo>
                      <a:pt x="361" y="100"/>
                    </a:lnTo>
                    <a:lnTo>
                      <a:pt x="359" y="100"/>
                    </a:lnTo>
                    <a:lnTo>
                      <a:pt x="359" y="102"/>
                    </a:lnTo>
                    <a:lnTo>
                      <a:pt x="359" y="104"/>
                    </a:lnTo>
                    <a:lnTo>
                      <a:pt x="361" y="106"/>
                    </a:lnTo>
                    <a:lnTo>
                      <a:pt x="374" y="116"/>
                    </a:lnTo>
                    <a:lnTo>
                      <a:pt x="384" y="133"/>
                    </a:lnTo>
                    <a:lnTo>
                      <a:pt x="388" y="150"/>
                    </a:lnTo>
                    <a:lnTo>
                      <a:pt x="382" y="181"/>
                    </a:lnTo>
                    <a:lnTo>
                      <a:pt x="384" y="212"/>
                    </a:lnTo>
                    <a:lnTo>
                      <a:pt x="393" y="240"/>
                    </a:lnTo>
                    <a:lnTo>
                      <a:pt x="374" y="227"/>
                    </a:lnTo>
                    <a:lnTo>
                      <a:pt x="353" y="219"/>
                    </a:lnTo>
                    <a:lnTo>
                      <a:pt x="351" y="219"/>
                    </a:lnTo>
                    <a:lnTo>
                      <a:pt x="349" y="219"/>
                    </a:lnTo>
                    <a:lnTo>
                      <a:pt x="349" y="221"/>
                    </a:lnTo>
                    <a:lnTo>
                      <a:pt x="349" y="223"/>
                    </a:lnTo>
                    <a:lnTo>
                      <a:pt x="351" y="225"/>
                    </a:lnTo>
                    <a:lnTo>
                      <a:pt x="374" y="235"/>
                    </a:lnTo>
                    <a:lnTo>
                      <a:pt x="393" y="250"/>
                    </a:lnTo>
                    <a:lnTo>
                      <a:pt x="407" y="269"/>
                    </a:lnTo>
                    <a:lnTo>
                      <a:pt x="413" y="294"/>
                    </a:lnTo>
                    <a:lnTo>
                      <a:pt x="411" y="313"/>
                    </a:lnTo>
                    <a:lnTo>
                      <a:pt x="407" y="333"/>
                    </a:lnTo>
                    <a:lnTo>
                      <a:pt x="399" y="338"/>
                    </a:lnTo>
                    <a:lnTo>
                      <a:pt x="393" y="344"/>
                    </a:lnTo>
                    <a:lnTo>
                      <a:pt x="390" y="352"/>
                    </a:lnTo>
                    <a:lnTo>
                      <a:pt x="365" y="350"/>
                    </a:lnTo>
                    <a:lnTo>
                      <a:pt x="342" y="340"/>
                    </a:lnTo>
                    <a:lnTo>
                      <a:pt x="328" y="325"/>
                    </a:lnTo>
                    <a:lnTo>
                      <a:pt x="322" y="306"/>
                    </a:lnTo>
                    <a:lnTo>
                      <a:pt x="322" y="288"/>
                    </a:lnTo>
                    <a:lnTo>
                      <a:pt x="332" y="273"/>
                    </a:lnTo>
                    <a:lnTo>
                      <a:pt x="345" y="263"/>
                    </a:lnTo>
                    <a:lnTo>
                      <a:pt x="361" y="258"/>
                    </a:lnTo>
                    <a:lnTo>
                      <a:pt x="363" y="256"/>
                    </a:lnTo>
                    <a:lnTo>
                      <a:pt x="363" y="254"/>
                    </a:lnTo>
                    <a:lnTo>
                      <a:pt x="363" y="252"/>
                    </a:lnTo>
                    <a:lnTo>
                      <a:pt x="361" y="250"/>
                    </a:lnTo>
                    <a:lnTo>
                      <a:pt x="359" y="250"/>
                    </a:lnTo>
                    <a:lnTo>
                      <a:pt x="338" y="260"/>
                    </a:lnTo>
                    <a:lnTo>
                      <a:pt x="322" y="275"/>
                    </a:lnTo>
                    <a:lnTo>
                      <a:pt x="315" y="260"/>
                    </a:lnTo>
                    <a:lnTo>
                      <a:pt x="311" y="242"/>
                    </a:lnTo>
                    <a:lnTo>
                      <a:pt x="315" y="229"/>
                    </a:lnTo>
                    <a:lnTo>
                      <a:pt x="324" y="214"/>
                    </a:lnTo>
                    <a:lnTo>
                      <a:pt x="334" y="208"/>
                    </a:lnTo>
                    <a:lnTo>
                      <a:pt x="343" y="202"/>
                    </a:lnTo>
                    <a:lnTo>
                      <a:pt x="353" y="198"/>
                    </a:lnTo>
                    <a:lnTo>
                      <a:pt x="355" y="196"/>
                    </a:lnTo>
                    <a:lnTo>
                      <a:pt x="355" y="194"/>
                    </a:lnTo>
                    <a:lnTo>
                      <a:pt x="355" y="192"/>
                    </a:lnTo>
                    <a:lnTo>
                      <a:pt x="353" y="192"/>
                    </a:lnTo>
                    <a:lnTo>
                      <a:pt x="351" y="190"/>
                    </a:lnTo>
                    <a:lnTo>
                      <a:pt x="340" y="196"/>
                    </a:lnTo>
                    <a:lnTo>
                      <a:pt x="328" y="202"/>
                    </a:lnTo>
                    <a:lnTo>
                      <a:pt x="322" y="181"/>
                    </a:lnTo>
                    <a:lnTo>
                      <a:pt x="319" y="158"/>
                    </a:lnTo>
                    <a:lnTo>
                      <a:pt x="322" y="137"/>
                    </a:lnTo>
                    <a:lnTo>
                      <a:pt x="330" y="116"/>
                    </a:lnTo>
                    <a:lnTo>
                      <a:pt x="345" y="98"/>
                    </a:lnTo>
                    <a:lnTo>
                      <a:pt x="345" y="94"/>
                    </a:lnTo>
                    <a:lnTo>
                      <a:pt x="345" y="93"/>
                    </a:lnTo>
                    <a:lnTo>
                      <a:pt x="342" y="93"/>
                    </a:lnTo>
                    <a:lnTo>
                      <a:pt x="340" y="93"/>
                    </a:lnTo>
                    <a:lnTo>
                      <a:pt x="324" y="112"/>
                    </a:lnTo>
                    <a:lnTo>
                      <a:pt x="315" y="135"/>
                    </a:lnTo>
                    <a:lnTo>
                      <a:pt x="313" y="158"/>
                    </a:lnTo>
                    <a:lnTo>
                      <a:pt x="317" y="183"/>
                    </a:lnTo>
                    <a:lnTo>
                      <a:pt x="324" y="206"/>
                    </a:lnTo>
                    <a:lnTo>
                      <a:pt x="319" y="212"/>
                    </a:lnTo>
                    <a:lnTo>
                      <a:pt x="313" y="215"/>
                    </a:lnTo>
                    <a:lnTo>
                      <a:pt x="307" y="225"/>
                    </a:lnTo>
                    <a:lnTo>
                      <a:pt x="305" y="233"/>
                    </a:lnTo>
                    <a:lnTo>
                      <a:pt x="280" y="221"/>
                    </a:lnTo>
                    <a:lnTo>
                      <a:pt x="253" y="219"/>
                    </a:lnTo>
                    <a:lnTo>
                      <a:pt x="228" y="229"/>
                    </a:lnTo>
                    <a:lnTo>
                      <a:pt x="207" y="246"/>
                    </a:lnTo>
                    <a:lnTo>
                      <a:pt x="196" y="267"/>
                    </a:lnTo>
                    <a:lnTo>
                      <a:pt x="192" y="290"/>
                    </a:lnTo>
                    <a:lnTo>
                      <a:pt x="192" y="290"/>
                    </a:lnTo>
                    <a:lnTo>
                      <a:pt x="184" y="306"/>
                    </a:lnTo>
                    <a:lnTo>
                      <a:pt x="171" y="321"/>
                    </a:lnTo>
                    <a:lnTo>
                      <a:pt x="155" y="329"/>
                    </a:lnTo>
                    <a:lnTo>
                      <a:pt x="136" y="331"/>
                    </a:lnTo>
                    <a:lnTo>
                      <a:pt x="119" y="323"/>
                    </a:lnTo>
                    <a:lnTo>
                      <a:pt x="103" y="309"/>
                    </a:lnTo>
                    <a:lnTo>
                      <a:pt x="96" y="294"/>
                    </a:lnTo>
                    <a:lnTo>
                      <a:pt x="96" y="273"/>
                    </a:lnTo>
                    <a:lnTo>
                      <a:pt x="96" y="271"/>
                    </a:lnTo>
                    <a:lnTo>
                      <a:pt x="94" y="271"/>
                    </a:lnTo>
                    <a:lnTo>
                      <a:pt x="92" y="269"/>
                    </a:lnTo>
                    <a:lnTo>
                      <a:pt x="90" y="271"/>
                    </a:lnTo>
                    <a:lnTo>
                      <a:pt x="88" y="273"/>
                    </a:lnTo>
                    <a:lnTo>
                      <a:pt x="90" y="294"/>
                    </a:lnTo>
                    <a:lnTo>
                      <a:pt x="98" y="311"/>
                    </a:lnTo>
                    <a:lnTo>
                      <a:pt x="84" y="311"/>
                    </a:lnTo>
                    <a:lnTo>
                      <a:pt x="73" y="315"/>
                    </a:lnTo>
                    <a:lnTo>
                      <a:pt x="61" y="321"/>
                    </a:lnTo>
                    <a:lnTo>
                      <a:pt x="59" y="323"/>
                    </a:lnTo>
                    <a:lnTo>
                      <a:pt x="61" y="327"/>
                    </a:lnTo>
                    <a:lnTo>
                      <a:pt x="63" y="327"/>
                    </a:lnTo>
                    <a:lnTo>
                      <a:pt x="67" y="327"/>
                    </a:lnTo>
                    <a:lnTo>
                      <a:pt x="78" y="319"/>
                    </a:lnTo>
                    <a:lnTo>
                      <a:pt x="90" y="319"/>
                    </a:lnTo>
                    <a:lnTo>
                      <a:pt x="103" y="321"/>
                    </a:lnTo>
                    <a:lnTo>
                      <a:pt x="105" y="321"/>
                    </a:lnTo>
                    <a:lnTo>
                      <a:pt x="113" y="327"/>
                    </a:lnTo>
                    <a:lnTo>
                      <a:pt x="123" y="333"/>
                    </a:lnTo>
                    <a:lnTo>
                      <a:pt x="134" y="336"/>
                    </a:lnTo>
                    <a:lnTo>
                      <a:pt x="153" y="336"/>
                    </a:lnTo>
                    <a:lnTo>
                      <a:pt x="169" y="331"/>
                    </a:lnTo>
                    <a:lnTo>
                      <a:pt x="182" y="317"/>
                    </a:lnTo>
                    <a:lnTo>
                      <a:pt x="194" y="302"/>
                    </a:lnTo>
                    <a:lnTo>
                      <a:pt x="199" y="323"/>
                    </a:lnTo>
                    <a:lnTo>
                      <a:pt x="211" y="340"/>
                    </a:lnTo>
                    <a:lnTo>
                      <a:pt x="215" y="340"/>
                    </a:lnTo>
                    <a:lnTo>
                      <a:pt x="217" y="340"/>
                    </a:lnTo>
                    <a:lnTo>
                      <a:pt x="217" y="338"/>
                    </a:lnTo>
                    <a:lnTo>
                      <a:pt x="217" y="334"/>
                    </a:lnTo>
                    <a:lnTo>
                      <a:pt x="205" y="317"/>
                    </a:lnTo>
                    <a:lnTo>
                      <a:pt x="199" y="296"/>
                    </a:lnTo>
                    <a:lnTo>
                      <a:pt x="199" y="275"/>
                    </a:lnTo>
                    <a:lnTo>
                      <a:pt x="209" y="254"/>
                    </a:lnTo>
                    <a:lnTo>
                      <a:pt x="224" y="238"/>
                    </a:lnTo>
                    <a:lnTo>
                      <a:pt x="242" y="229"/>
                    </a:lnTo>
                    <a:lnTo>
                      <a:pt x="263" y="225"/>
                    </a:lnTo>
                    <a:lnTo>
                      <a:pt x="284" y="229"/>
                    </a:lnTo>
                    <a:lnTo>
                      <a:pt x="303" y="240"/>
                    </a:lnTo>
                    <a:lnTo>
                      <a:pt x="307" y="262"/>
                    </a:lnTo>
                    <a:lnTo>
                      <a:pt x="319" y="281"/>
                    </a:lnTo>
                    <a:lnTo>
                      <a:pt x="317" y="290"/>
                    </a:lnTo>
                    <a:lnTo>
                      <a:pt x="315" y="300"/>
                    </a:lnTo>
                    <a:lnTo>
                      <a:pt x="315" y="309"/>
                    </a:lnTo>
                    <a:lnTo>
                      <a:pt x="317" y="319"/>
                    </a:lnTo>
                    <a:lnTo>
                      <a:pt x="320" y="329"/>
                    </a:lnTo>
                    <a:lnTo>
                      <a:pt x="326" y="336"/>
                    </a:lnTo>
                    <a:lnTo>
                      <a:pt x="328" y="338"/>
                    </a:lnTo>
                    <a:lnTo>
                      <a:pt x="332" y="342"/>
                    </a:lnTo>
                    <a:lnTo>
                      <a:pt x="340" y="348"/>
                    </a:lnTo>
                    <a:lnTo>
                      <a:pt x="347" y="352"/>
                    </a:lnTo>
                    <a:lnTo>
                      <a:pt x="328" y="363"/>
                    </a:lnTo>
                    <a:lnTo>
                      <a:pt x="315" y="379"/>
                    </a:lnTo>
                    <a:lnTo>
                      <a:pt x="299" y="356"/>
                    </a:lnTo>
                    <a:lnTo>
                      <a:pt x="294" y="329"/>
                    </a:lnTo>
                    <a:lnTo>
                      <a:pt x="294" y="327"/>
                    </a:lnTo>
                    <a:lnTo>
                      <a:pt x="294" y="325"/>
                    </a:lnTo>
                    <a:lnTo>
                      <a:pt x="294" y="325"/>
                    </a:lnTo>
                    <a:lnTo>
                      <a:pt x="297" y="306"/>
                    </a:lnTo>
                    <a:lnTo>
                      <a:pt x="305" y="288"/>
                    </a:lnTo>
                    <a:lnTo>
                      <a:pt x="307" y="286"/>
                    </a:lnTo>
                    <a:lnTo>
                      <a:pt x="305" y="285"/>
                    </a:lnTo>
                    <a:lnTo>
                      <a:pt x="303" y="283"/>
                    </a:lnTo>
                    <a:lnTo>
                      <a:pt x="299" y="285"/>
                    </a:lnTo>
                    <a:lnTo>
                      <a:pt x="294" y="294"/>
                    </a:lnTo>
                    <a:lnTo>
                      <a:pt x="290" y="306"/>
                    </a:lnTo>
                    <a:lnTo>
                      <a:pt x="288" y="315"/>
                    </a:lnTo>
                    <a:lnTo>
                      <a:pt x="282" y="308"/>
                    </a:lnTo>
                    <a:lnTo>
                      <a:pt x="274" y="300"/>
                    </a:lnTo>
                    <a:lnTo>
                      <a:pt x="274" y="288"/>
                    </a:lnTo>
                    <a:lnTo>
                      <a:pt x="276" y="275"/>
                    </a:lnTo>
                    <a:lnTo>
                      <a:pt x="280" y="262"/>
                    </a:lnTo>
                    <a:lnTo>
                      <a:pt x="288" y="252"/>
                    </a:lnTo>
                    <a:lnTo>
                      <a:pt x="290" y="250"/>
                    </a:lnTo>
                    <a:lnTo>
                      <a:pt x="290" y="248"/>
                    </a:lnTo>
                    <a:lnTo>
                      <a:pt x="288" y="246"/>
                    </a:lnTo>
                    <a:lnTo>
                      <a:pt x="284" y="246"/>
                    </a:lnTo>
                    <a:lnTo>
                      <a:pt x="274" y="260"/>
                    </a:lnTo>
                    <a:lnTo>
                      <a:pt x="269" y="277"/>
                    </a:lnTo>
                    <a:lnTo>
                      <a:pt x="267" y="294"/>
                    </a:lnTo>
                    <a:lnTo>
                      <a:pt x="251" y="285"/>
                    </a:lnTo>
                    <a:lnTo>
                      <a:pt x="234" y="281"/>
                    </a:lnTo>
                    <a:lnTo>
                      <a:pt x="215" y="283"/>
                    </a:lnTo>
                    <a:lnTo>
                      <a:pt x="213" y="285"/>
                    </a:lnTo>
                    <a:lnTo>
                      <a:pt x="213" y="286"/>
                    </a:lnTo>
                    <a:lnTo>
                      <a:pt x="213" y="288"/>
                    </a:lnTo>
                    <a:lnTo>
                      <a:pt x="215" y="290"/>
                    </a:lnTo>
                    <a:lnTo>
                      <a:pt x="217" y="290"/>
                    </a:lnTo>
                    <a:lnTo>
                      <a:pt x="238" y="288"/>
                    </a:lnTo>
                    <a:lnTo>
                      <a:pt x="257" y="296"/>
                    </a:lnTo>
                    <a:lnTo>
                      <a:pt x="274" y="309"/>
                    </a:lnTo>
                    <a:lnTo>
                      <a:pt x="286" y="327"/>
                    </a:lnTo>
                    <a:lnTo>
                      <a:pt x="294" y="356"/>
                    </a:lnTo>
                    <a:lnTo>
                      <a:pt x="309" y="382"/>
                    </a:lnTo>
                    <a:lnTo>
                      <a:pt x="301" y="386"/>
                    </a:lnTo>
                    <a:lnTo>
                      <a:pt x="292" y="392"/>
                    </a:lnTo>
                    <a:lnTo>
                      <a:pt x="284" y="398"/>
                    </a:lnTo>
                    <a:lnTo>
                      <a:pt x="284" y="398"/>
                    </a:lnTo>
                    <a:lnTo>
                      <a:pt x="261" y="388"/>
                    </a:lnTo>
                    <a:lnTo>
                      <a:pt x="244" y="373"/>
                    </a:lnTo>
                    <a:lnTo>
                      <a:pt x="230" y="354"/>
                    </a:lnTo>
                    <a:lnTo>
                      <a:pt x="228" y="352"/>
                    </a:lnTo>
                    <a:lnTo>
                      <a:pt x="226" y="352"/>
                    </a:lnTo>
                    <a:lnTo>
                      <a:pt x="224" y="354"/>
                    </a:lnTo>
                    <a:lnTo>
                      <a:pt x="224" y="356"/>
                    </a:lnTo>
                    <a:lnTo>
                      <a:pt x="224" y="357"/>
                    </a:lnTo>
                    <a:lnTo>
                      <a:pt x="238" y="377"/>
                    </a:lnTo>
                    <a:lnTo>
                      <a:pt x="255" y="394"/>
                    </a:lnTo>
                    <a:lnTo>
                      <a:pt x="278" y="404"/>
                    </a:lnTo>
                    <a:lnTo>
                      <a:pt x="272" y="411"/>
                    </a:lnTo>
                    <a:lnTo>
                      <a:pt x="247" y="417"/>
                    </a:lnTo>
                    <a:lnTo>
                      <a:pt x="226" y="415"/>
                    </a:lnTo>
                    <a:lnTo>
                      <a:pt x="209" y="409"/>
                    </a:lnTo>
                    <a:lnTo>
                      <a:pt x="196" y="400"/>
                    </a:lnTo>
                    <a:lnTo>
                      <a:pt x="186" y="390"/>
                    </a:lnTo>
                    <a:lnTo>
                      <a:pt x="180" y="381"/>
                    </a:lnTo>
                    <a:lnTo>
                      <a:pt x="176" y="373"/>
                    </a:lnTo>
                    <a:lnTo>
                      <a:pt x="174" y="371"/>
                    </a:lnTo>
                    <a:lnTo>
                      <a:pt x="174" y="371"/>
                    </a:lnTo>
                    <a:lnTo>
                      <a:pt x="173" y="361"/>
                    </a:lnTo>
                    <a:lnTo>
                      <a:pt x="173" y="352"/>
                    </a:lnTo>
                    <a:lnTo>
                      <a:pt x="171" y="350"/>
                    </a:lnTo>
                    <a:lnTo>
                      <a:pt x="169" y="350"/>
                    </a:lnTo>
                    <a:lnTo>
                      <a:pt x="167" y="350"/>
                    </a:lnTo>
                    <a:lnTo>
                      <a:pt x="165" y="350"/>
                    </a:lnTo>
                    <a:lnTo>
                      <a:pt x="165" y="352"/>
                    </a:lnTo>
                    <a:lnTo>
                      <a:pt x="167" y="363"/>
                    </a:lnTo>
                    <a:lnTo>
                      <a:pt x="169" y="373"/>
                    </a:lnTo>
                    <a:lnTo>
                      <a:pt x="173" y="382"/>
                    </a:lnTo>
                    <a:lnTo>
                      <a:pt x="167" y="390"/>
                    </a:lnTo>
                    <a:lnTo>
                      <a:pt x="155" y="400"/>
                    </a:lnTo>
                    <a:lnTo>
                      <a:pt x="138" y="405"/>
                    </a:lnTo>
                    <a:lnTo>
                      <a:pt x="113" y="409"/>
                    </a:lnTo>
                    <a:lnTo>
                      <a:pt x="88" y="407"/>
                    </a:lnTo>
                    <a:lnTo>
                      <a:pt x="69" y="402"/>
                    </a:lnTo>
                    <a:lnTo>
                      <a:pt x="53" y="390"/>
                    </a:lnTo>
                    <a:lnTo>
                      <a:pt x="44" y="379"/>
                    </a:lnTo>
                    <a:lnTo>
                      <a:pt x="36" y="367"/>
                    </a:lnTo>
                    <a:lnTo>
                      <a:pt x="32" y="359"/>
                    </a:lnTo>
                    <a:lnTo>
                      <a:pt x="57" y="367"/>
                    </a:lnTo>
                    <a:lnTo>
                      <a:pt x="82" y="365"/>
                    </a:lnTo>
                    <a:lnTo>
                      <a:pt x="107" y="356"/>
                    </a:lnTo>
                    <a:lnTo>
                      <a:pt x="107" y="354"/>
                    </a:lnTo>
                    <a:lnTo>
                      <a:pt x="107" y="352"/>
                    </a:lnTo>
                    <a:lnTo>
                      <a:pt x="107" y="350"/>
                    </a:lnTo>
                    <a:lnTo>
                      <a:pt x="105" y="348"/>
                    </a:lnTo>
                    <a:lnTo>
                      <a:pt x="103" y="350"/>
                    </a:lnTo>
                    <a:lnTo>
                      <a:pt x="80" y="359"/>
                    </a:lnTo>
                    <a:lnTo>
                      <a:pt x="55" y="359"/>
                    </a:lnTo>
                    <a:lnTo>
                      <a:pt x="32" y="352"/>
                    </a:lnTo>
                    <a:lnTo>
                      <a:pt x="11" y="340"/>
                    </a:lnTo>
                    <a:lnTo>
                      <a:pt x="4" y="321"/>
                    </a:lnTo>
                    <a:lnTo>
                      <a:pt x="0" y="302"/>
                    </a:lnTo>
                    <a:lnTo>
                      <a:pt x="2" y="286"/>
                    </a:lnTo>
                    <a:lnTo>
                      <a:pt x="5" y="279"/>
                    </a:lnTo>
                    <a:lnTo>
                      <a:pt x="21" y="294"/>
                    </a:lnTo>
                    <a:lnTo>
                      <a:pt x="40" y="306"/>
                    </a:lnTo>
                    <a:lnTo>
                      <a:pt x="44" y="306"/>
                    </a:lnTo>
                    <a:lnTo>
                      <a:pt x="44" y="306"/>
                    </a:lnTo>
                    <a:lnTo>
                      <a:pt x="46" y="304"/>
                    </a:lnTo>
                    <a:lnTo>
                      <a:pt x="46" y="302"/>
                    </a:lnTo>
                    <a:lnTo>
                      <a:pt x="44" y="300"/>
                    </a:lnTo>
                    <a:lnTo>
                      <a:pt x="21" y="285"/>
                    </a:lnTo>
                    <a:lnTo>
                      <a:pt x="2" y="263"/>
                    </a:lnTo>
                    <a:lnTo>
                      <a:pt x="0" y="240"/>
                    </a:lnTo>
                    <a:lnTo>
                      <a:pt x="2" y="223"/>
                    </a:lnTo>
                    <a:lnTo>
                      <a:pt x="5" y="212"/>
                    </a:lnTo>
                    <a:lnTo>
                      <a:pt x="9" y="206"/>
                    </a:lnTo>
                    <a:lnTo>
                      <a:pt x="17" y="227"/>
                    </a:lnTo>
                    <a:lnTo>
                      <a:pt x="32" y="246"/>
                    </a:lnTo>
                    <a:lnTo>
                      <a:pt x="52" y="260"/>
                    </a:lnTo>
                    <a:lnTo>
                      <a:pt x="53" y="260"/>
                    </a:lnTo>
                    <a:lnTo>
                      <a:pt x="55" y="260"/>
                    </a:lnTo>
                    <a:lnTo>
                      <a:pt x="55" y="258"/>
                    </a:lnTo>
                    <a:lnTo>
                      <a:pt x="55" y="256"/>
                    </a:lnTo>
                    <a:lnTo>
                      <a:pt x="55" y="254"/>
                    </a:lnTo>
                    <a:lnTo>
                      <a:pt x="36" y="240"/>
                    </a:lnTo>
                    <a:lnTo>
                      <a:pt x="25" y="225"/>
                    </a:lnTo>
                    <a:lnTo>
                      <a:pt x="17" y="206"/>
                    </a:lnTo>
                    <a:lnTo>
                      <a:pt x="13" y="185"/>
                    </a:lnTo>
                    <a:lnTo>
                      <a:pt x="23" y="162"/>
                    </a:lnTo>
                    <a:lnTo>
                      <a:pt x="34" y="146"/>
                    </a:lnTo>
                    <a:lnTo>
                      <a:pt x="48" y="137"/>
                    </a:lnTo>
                    <a:lnTo>
                      <a:pt x="59" y="131"/>
                    </a:lnTo>
                    <a:lnTo>
                      <a:pt x="63" y="150"/>
                    </a:lnTo>
                    <a:lnTo>
                      <a:pt x="71" y="167"/>
                    </a:lnTo>
                    <a:lnTo>
                      <a:pt x="73" y="169"/>
                    </a:lnTo>
                    <a:lnTo>
                      <a:pt x="75" y="169"/>
                    </a:lnTo>
                    <a:lnTo>
                      <a:pt x="77" y="169"/>
                    </a:lnTo>
                    <a:lnTo>
                      <a:pt x="77" y="167"/>
                    </a:lnTo>
                    <a:lnTo>
                      <a:pt x="77" y="166"/>
                    </a:lnTo>
                    <a:lnTo>
                      <a:pt x="67" y="142"/>
                    </a:lnTo>
                    <a:lnTo>
                      <a:pt x="65" y="119"/>
                    </a:lnTo>
                    <a:lnTo>
                      <a:pt x="75" y="98"/>
                    </a:lnTo>
                    <a:lnTo>
                      <a:pt x="86" y="85"/>
                    </a:lnTo>
                    <a:lnTo>
                      <a:pt x="102" y="75"/>
                    </a:lnTo>
                    <a:lnTo>
                      <a:pt x="113" y="71"/>
                    </a:lnTo>
                    <a:lnTo>
                      <a:pt x="125" y="68"/>
                    </a:lnTo>
                    <a:lnTo>
                      <a:pt x="132" y="68"/>
                    </a:lnTo>
                    <a:lnTo>
                      <a:pt x="126" y="94"/>
                    </a:lnTo>
                    <a:lnTo>
                      <a:pt x="126" y="119"/>
                    </a:lnTo>
                    <a:lnTo>
                      <a:pt x="126" y="121"/>
                    </a:lnTo>
                    <a:lnTo>
                      <a:pt x="128" y="121"/>
                    </a:lnTo>
                    <a:lnTo>
                      <a:pt x="130" y="121"/>
                    </a:lnTo>
                    <a:lnTo>
                      <a:pt x="132" y="121"/>
                    </a:lnTo>
                    <a:lnTo>
                      <a:pt x="132" y="119"/>
                    </a:lnTo>
                    <a:lnTo>
                      <a:pt x="134" y="98"/>
                    </a:lnTo>
                    <a:lnTo>
                      <a:pt x="136" y="79"/>
                    </a:lnTo>
                    <a:lnTo>
                      <a:pt x="144" y="58"/>
                    </a:lnTo>
                    <a:lnTo>
                      <a:pt x="169" y="37"/>
                    </a:lnTo>
                    <a:lnTo>
                      <a:pt x="192" y="25"/>
                    </a:lnTo>
                    <a:lnTo>
                      <a:pt x="215" y="22"/>
                    </a:lnTo>
                    <a:lnTo>
                      <a:pt x="236" y="23"/>
                    </a:lnTo>
                    <a:lnTo>
                      <a:pt x="251" y="27"/>
                    </a:lnTo>
                    <a:lnTo>
                      <a:pt x="263" y="31"/>
                    </a:lnTo>
                    <a:lnTo>
                      <a:pt x="259" y="43"/>
                    </a:lnTo>
                    <a:lnTo>
                      <a:pt x="255" y="52"/>
                    </a:lnTo>
                    <a:lnTo>
                      <a:pt x="255" y="56"/>
                    </a:lnTo>
                    <a:lnTo>
                      <a:pt x="257" y="56"/>
                    </a:lnTo>
                    <a:lnTo>
                      <a:pt x="259" y="58"/>
                    </a:lnTo>
                    <a:lnTo>
                      <a:pt x="261" y="56"/>
                    </a:lnTo>
                    <a:lnTo>
                      <a:pt x="261" y="54"/>
                    </a:lnTo>
                    <a:lnTo>
                      <a:pt x="265" y="45"/>
                    </a:lnTo>
                    <a:lnTo>
                      <a:pt x="269" y="35"/>
                    </a:lnTo>
                    <a:lnTo>
                      <a:pt x="269" y="35"/>
                    </a:lnTo>
                    <a:lnTo>
                      <a:pt x="294" y="16"/>
                    </a:lnTo>
                    <a:lnTo>
                      <a:pt x="317" y="4"/>
                    </a:lnTo>
                    <a:lnTo>
                      <a:pt x="34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9" name="Freeform 28"/>
              <p:cNvSpPr>
                <a:spLocks/>
              </p:cNvSpPr>
              <p:nvPr/>
            </p:nvSpPr>
            <p:spPr bwMode="auto">
              <a:xfrm>
                <a:off x="2249488" y="4229100"/>
                <a:ext cx="698500" cy="493713"/>
              </a:xfrm>
              <a:custGeom>
                <a:avLst/>
                <a:gdLst>
                  <a:gd name="T0" fmla="*/ 360 w 440"/>
                  <a:gd name="T1" fmla="*/ 87 h 311"/>
                  <a:gd name="T2" fmla="*/ 338 w 440"/>
                  <a:gd name="T3" fmla="*/ 66 h 311"/>
                  <a:gd name="T4" fmla="*/ 283 w 440"/>
                  <a:gd name="T5" fmla="*/ 104 h 311"/>
                  <a:gd name="T6" fmla="*/ 269 w 440"/>
                  <a:gd name="T7" fmla="*/ 79 h 311"/>
                  <a:gd name="T8" fmla="*/ 169 w 440"/>
                  <a:gd name="T9" fmla="*/ 114 h 311"/>
                  <a:gd name="T10" fmla="*/ 137 w 440"/>
                  <a:gd name="T11" fmla="*/ 150 h 311"/>
                  <a:gd name="T12" fmla="*/ 87 w 440"/>
                  <a:gd name="T13" fmla="*/ 206 h 311"/>
                  <a:gd name="T14" fmla="*/ 25 w 440"/>
                  <a:gd name="T15" fmla="*/ 202 h 311"/>
                  <a:gd name="T16" fmla="*/ 77 w 440"/>
                  <a:gd name="T17" fmla="*/ 265 h 311"/>
                  <a:gd name="T18" fmla="*/ 79 w 440"/>
                  <a:gd name="T19" fmla="*/ 227 h 311"/>
                  <a:gd name="T20" fmla="*/ 116 w 440"/>
                  <a:gd name="T21" fmla="*/ 198 h 311"/>
                  <a:gd name="T22" fmla="*/ 160 w 440"/>
                  <a:gd name="T23" fmla="*/ 206 h 311"/>
                  <a:gd name="T24" fmla="*/ 146 w 440"/>
                  <a:gd name="T25" fmla="*/ 146 h 311"/>
                  <a:gd name="T26" fmla="*/ 225 w 440"/>
                  <a:gd name="T27" fmla="*/ 121 h 311"/>
                  <a:gd name="T28" fmla="*/ 344 w 440"/>
                  <a:gd name="T29" fmla="*/ 100 h 311"/>
                  <a:gd name="T30" fmla="*/ 440 w 440"/>
                  <a:gd name="T31" fmla="*/ 79 h 311"/>
                  <a:gd name="T32" fmla="*/ 371 w 440"/>
                  <a:gd name="T33" fmla="*/ 148 h 311"/>
                  <a:gd name="T34" fmla="*/ 421 w 440"/>
                  <a:gd name="T35" fmla="*/ 129 h 311"/>
                  <a:gd name="T36" fmla="*/ 394 w 440"/>
                  <a:gd name="T37" fmla="*/ 223 h 311"/>
                  <a:gd name="T38" fmla="*/ 342 w 440"/>
                  <a:gd name="T39" fmla="*/ 194 h 311"/>
                  <a:gd name="T40" fmla="*/ 371 w 440"/>
                  <a:gd name="T41" fmla="*/ 229 h 311"/>
                  <a:gd name="T42" fmla="*/ 298 w 440"/>
                  <a:gd name="T43" fmla="*/ 214 h 311"/>
                  <a:gd name="T44" fmla="*/ 304 w 440"/>
                  <a:gd name="T45" fmla="*/ 235 h 311"/>
                  <a:gd name="T46" fmla="*/ 250 w 440"/>
                  <a:gd name="T47" fmla="*/ 256 h 311"/>
                  <a:gd name="T48" fmla="*/ 231 w 440"/>
                  <a:gd name="T49" fmla="*/ 246 h 311"/>
                  <a:gd name="T50" fmla="*/ 171 w 440"/>
                  <a:gd name="T51" fmla="*/ 265 h 311"/>
                  <a:gd name="T52" fmla="*/ 179 w 440"/>
                  <a:gd name="T53" fmla="*/ 304 h 311"/>
                  <a:gd name="T54" fmla="*/ 158 w 440"/>
                  <a:gd name="T55" fmla="*/ 252 h 311"/>
                  <a:gd name="T56" fmla="*/ 260 w 440"/>
                  <a:gd name="T57" fmla="*/ 204 h 311"/>
                  <a:gd name="T58" fmla="*/ 352 w 440"/>
                  <a:gd name="T59" fmla="*/ 164 h 311"/>
                  <a:gd name="T60" fmla="*/ 373 w 440"/>
                  <a:gd name="T61" fmla="*/ 167 h 311"/>
                  <a:gd name="T62" fmla="*/ 369 w 440"/>
                  <a:gd name="T63" fmla="*/ 118 h 311"/>
                  <a:gd name="T64" fmla="*/ 310 w 440"/>
                  <a:gd name="T65" fmla="*/ 169 h 311"/>
                  <a:gd name="T66" fmla="*/ 248 w 440"/>
                  <a:gd name="T67" fmla="*/ 160 h 311"/>
                  <a:gd name="T68" fmla="*/ 212 w 440"/>
                  <a:gd name="T69" fmla="*/ 196 h 311"/>
                  <a:gd name="T70" fmla="*/ 183 w 440"/>
                  <a:gd name="T71" fmla="*/ 160 h 311"/>
                  <a:gd name="T72" fmla="*/ 194 w 440"/>
                  <a:gd name="T73" fmla="*/ 227 h 311"/>
                  <a:gd name="T74" fmla="*/ 110 w 440"/>
                  <a:gd name="T75" fmla="*/ 225 h 311"/>
                  <a:gd name="T76" fmla="*/ 121 w 440"/>
                  <a:gd name="T77" fmla="*/ 279 h 311"/>
                  <a:gd name="T78" fmla="*/ 39 w 440"/>
                  <a:gd name="T79" fmla="*/ 262 h 311"/>
                  <a:gd name="T80" fmla="*/ 33 w 440"/>
                  <a:gd name="T81" fmla="*/ 225 h 311"/>
                  <a:gd name="T82" fmla="*/ 25 w 440"/>
                  <a:gd name="T83" fmla="*/ 248 h 311"/>
                  <a:gd name="T84" fmla="*/ 0 w 440"/>
                  <a:gd name="T85" fmla="*/ 200 h 311"/>
                  <a:gd name="T86" fmla="*/ 31 w 440"/>
                  <a:gd name="T87" fmla="*/ 177 h 311"/>
                  <a:gd name="T88" fmla="*/ 45 w 440"/>
                  <a:gd name="T89" fmla="*/ 119 h 311"/>
                  <a:gd name="T90" fmla="*/ 60 w 440"/>
                  <a:gd name="T91" fmla="*/ 125 h 311"/>
                  <a:gd name="T92" fmla="*/ 66 w 440"/>
                  <a:gd name="T93" fmla="*/ 118 h 311"/>
                  <a:gd name="T94" fmla="*/ 137 w 440"/>
                  <a:gd name="T95" fmla="*/ 71 h 311"/>
                  <a:gd name="T96" fmla="*/ 137 w 440"/>
                  <a:gd name="T97" fmla="*/ 104 h 311"/>
                  <a:gd name="T98" fmla="*/ 156 w 440"/>
                  <a:gd name="T99" fmla="*/ 56 h 311"/>
                  <a:gd name="T100" fmla="*/ 206 w 440"/>
                  <a:gd name="T101" fmla="*/ 52 h 311"/>
                  <a:gd name="T102" fmla="*/ 212 w 440"/>
                  <a:gd name="T103" fmla="*/ 79 h 311"/>
                  <a:gd name="T104" fmla="*/ 242 w 440"/>
                  <a:gd name="T105" fmla="*/ 31 h 311"/>
                  <a:gd name="T106" fmla="*/ 302 w 440"/>
                  <a:gd name="T107" fmla="*/ 58 h 311"/>
                  <a:gd name="T108" fmla="*/ 304 w 440"/>
                  <a:gd name="T109" fmla="*/ 47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40" h="311">
                    <a:moveTo>
                      <a:pt x="352" y="0"/>
                    </a:moveTo>
                    <a:lnTo>
                      <a:pt x="367" y="8"/>
                    </a:lnTo>
                    <a:lnTo>
                      <a:pt x="379" y="23"/>
                    </a:lnTo>
                    <a:lnTo>
                      <a:pt x="383" y="43"/>
                    </a:lnTo>
                    <a:lnTo>
                      <a:pt x="381" y="62"/>
                    </a:lnTo>
                    <a:lnTo>
                      <a:pt x="373" y="77"/>
                    </a:lnTo>
                    <a:lnTo>
                      <a:pt x="360" y="87"/>
                    </a:lnTo>
                    <a:lnTo>
                      <a:pt x="342" y="95"/>
                    </a:lnTo>
                    <a:lnTo>
                      <a:pt x="325" y="96"/>
                    </a:lnTo>
                    <a:lnTo>
                      <a:pt x="331" y="89"/>
                    </a:lnTo>
                    <a:lnTo>
                      <a:pt x="336" y="81"/>
                    </a:lnTo>
                    <a:lnTo>
                      <a:pt x="340" y="70"/>
                    </a:lnTo>
                    <a:lnTo>
                      <a:pt x="340" y="68"/>
                    </a:lnTo>
                    <a:lnTo>
                      <a:pt x="338" y="66"/>
                    </a:lnTo>
                    <a:lnTo>
                      <a:pt x="336" y="66"/>
                    </a:lnTo>
                    <a:lnTo>
                      <a:pt x="335" y="66"/>
                    </a:lnTo>
                    <a:lnTo>
                      <a:pt x="333" y="68"/>
                    </a:lnTo>
                    <a:lnTo>
                      <a:pt x="325" y="85"/>
                    </a:lnTo>
                    <a:lnTo>
                      <a:pt x="313" y="96"/>
                    </a:lnTo>
                    <a:lnTo>
                      <a:pt x="298" y="102"/>
                    </a:lnTo>
                    <a:lnTo>
                      <a:pt x="283" y="104"/>
                    </a:lnTo>
                    <a:lnTo>
                      <a:pt x="264" y="102"/>
                    </a:lnTo>
                    <a:lnTo>
                      <a:pt x="269" y="93"/>
                    </a:lnTo>
                    <a:lnTo>
                      <a:pt x="275" y="83"/>
                    </a:lnTo>
                    <a:lnTo>
                      <a:pt x="275" y="81"/>
                    </a:lnTo>
                    <a:lnTo>
                      <a:pt x="273" y="79"/>
                    </a:lnTo>
                    <a:lnTo>
                      <a:pt x="271" y="79"/>
                    </a:lnTo>
                    <a:lnTo>
                      <a:pt x="269" y="79"/>
                    </a:lnTo>
                    <a:lnTo>
                      <a:pt x="267" y="81"/>
                    </a:lnTo>
                    <a:lnTo>
                      <a:pt x="258" y="100"/>
                    </a:lnTo>
                    <a:lnTo>
                      <a:pt x="240" y="110"/>
                    </a:lnTo>
                    <a:lnTo>
                      <a:pt x="219" y="116"/>
                    </a:lnTo>
                    <a:lnTo>
                      <a:pt x="202" y="114"/>
                    </a:lnTo>
                    <a:lnTo>
                      <a:pt x="187" y="112"/>
                    </a:lnTo>
                    <a:lnTo>
                      <a:pt x="169" y="114"/>
                    </a:lnTo>
                    <a:lnTo>
                      <a:pt x="162" y="118"/>
                    </a:lnTo>
                    <a:lnTo>
                      <a:pt x="154" y="121"/>
                    </a:lnTo>
                    <a:lnTo>
                      <a:pt x="150" y="127"/>
                    </a:lnTo>
                    <a:lnTo>
                      <a:pt x="144" y="135"/>
                    </a:lnTo>
                    <a:lnTo>
                      <a:pt x="141" y="143"/>
                    </a:lnTo>
                    <a:lnTo>
                      <a:pt x="141" y="144"/>
                    </a:lnTo>
                    <a:lnTo>
                      <a:pt x="137" y="150"/>
                    </a:lnTo>
                    <a:lnTo>
                      <a:pt x="135" y="158"/>
                    </a:lnTo>
                    <a:lnTo>
                      <a:pt x="129" y="169"/>
                    </a:lnTo>
                    <a:lnTo>
                      <a:pt x="123" y="181"/>
                    </a:lnTo>
                    <a:lnTo>
                      <a:pt x="114" y="190"/>
                    </a:lnTo>
                    <a:lnTo>
                      <a:pt x="100" y="198"/>
                    </a:lnTo>
                    <a:lnTo>
                      <a:pt x="87" y="206"/>
                    </a:lnTo>
                    <a:lnTo>
                      <a:pt x="87" y="206"/>
                    </a:lnTo>
                    <a:lnTo>
                      <a:pt x="68" y="208"/>
                    </a:lnTo>
                    <a:lnTo>
                      <a:pt x="48" y="206"/>
                    </a:lnTo>
                    <a:lnTo>
                      <a:pt x="31" y="198"/>
                    </a:lnTo>
                    <a:lnTo>
                      <a:pt x="29" y="198"/>
                    </a:lnTo>
                    <a:lnTo>
                      <a:pt x="27" y="198"/>
                    </a:lnTo>
                    <a:lnTo>
                      <a:pt x="25" y="200"/>
                    </a:lnTo>
                    <a:lnTo>
                      <a:pt x="25" y="202"/>
                    </a:lnTo>
                    <a:lnTo>
                      <a:pt x="27" y="202"/>
                    </a:lnTo>
                    <a:lnTo>
                      <a:pt x="43" y="212"/>
                    </a:lnTo>
                    <a:lnTo>
                      <a:pt x="60" y="215"/>
                    </a:lnTo>
                    <a:lnTo>
                      <a:pt x="77" y="215"/>
                    </a:lnTo>
                    <a:lnTo>
                      <a:pt x="75" y="221"/>
                    </a:lnTo>
                    <a:lnTo>
                      <a:pt x="71" y="242"/>
                    </a:lnTo>
                    <a:lnTo>
                      <a:pt x="77" y="265"/>
                    </a:lnTo>
                    <a:lnTo>
                      <a:pt x="79" y="265"/>
                    </a:lnTo>
                    <a:lnTo>
                      <a:pt x="81" y="265"/>
                    </a:lnTo>
                    <a:lnTo>
                      <a:pt x="81" y="265"/>
                    </a:lnTo>
                    <a:lnTo>
                      <a:pt x="83" y="263"/>
                    </a:lnTo>
                    <a:lnTo>
                      <a:pt x="83" y="262"/>
                    </a:lnTo>
                    <a:lnTo>
                      <a:pt x="79" y="244"/>
                    </a:lnTo>
                    <a:lnTo>
                      <a:pt x="79" y="227"/>
                    </a:lnTo>
                    <a:lnTo>
                      <a:pt x="87" y="214"/>
                    </a:lnTo>
                    <a:lnTo>
                      <a:pt x="89" y="214"/>
                    </a:lnTo>
                    <a:lnTo>
                      <a:pt x="91" y="212"/>
                    </a:lnTo>
                    <a:lnTo>
                      <a:pt x="91" y="210"/>
                    </a:lnTo>
                    <a:lnTo>
                      <a:pt x="94" y="208"/>
                    </a:lnTo>
                    <a:lnTo>
                      <a:pt x="100" y="206"/>
                    </a:lnTo>
                    <a:lnTo>
                      <a:pt x="116" y="198"/>
                    </a:lnTo>
                    <a:lnTo>
                      <a:pt x="127" y="187"/>
                    </a:lnTo>
                    <a:lnTo>
                      <a:pt x="135" y="173"/>
                    </a:lnTo>
                    <a:lnTo>
                      <a:pt x="143" y="192"/>
                    </a:lnTo>
                    <a:lnTo>
                      <a:pt x="154" y="208"/>
                    </a:lnTo>
                    <a:lnTo>
                      <a:pt x="156" y="210"/>
                    </a:lnTo>
                    <a:lnTo>
                      <a:pt x="158" y="210"/>
                    </a:lnTo>
                    <a:lnTo>
                      <a:pt x="160" y="206"/>
                    </a:lnTo>
                    <a:lnTo>
                      <a:pt x="158" y="204"/>
                    </a:lnTo>
                    <a:lnTo>
                      <a:pt x="146" y="189"/>
                    </a:lnTo>
                    <a:lnTo>
                      <a:pt x="141" y="169"/>
                    </a:lnTo>
                    <a:lnTo>
                      <a:pt x="143" y="150"/>
                    </a:lnTo>
                    <a:lnTo>
                      <a:pt x="144" y="150"/>
                    </a:lnTo>
                    <a:lnTo>
                      <a:pt x="146" y="146"/>
                    </a:lnTo>
                    <a:lnTo>
                      <a:pt x="146" y="146"/>
                    </a:lnTo>
                    <a:lnTo>
                      <a:pt x="150" y="139"/>
                    </a:lnTo>
                    <a:lnTo>
                      <a:pt x="156" y="131"/>
                    </a:lnTo>
                    <a:lnTo>
                      <a:pt x="164" y="125"/>
                    </a:lnTo>
                    <a:lnTo>
                      <a:pt x="171" y="121"/>
                    </a:lnTo>
                    <a:lnTo>
                      <a:pt x="189" y="118"/>
                    </a:lnTo>
                    <a:lnTo>
                      <a:pt x="206" y="119"/>
                    </a:lnTo>
                    <a:lnTo>
                      <a:pt x="225" y="121"/>
                    </a:lnTo>
                    <a:lnTo>
                      <a:pt x="244" y="118"/>
                    </a:lnTo>
                    <a:lnTo>
                      <a:pt x="260" y="106"/>
                    </a:lnTo>
                    <a:lnTo>
                      <a:pt x="279" y="112"/>
                    </a:lnTo>
                    <a:lnTo>
                      <a:pt x="300" y="110"/>
                    </a:lnTo>
                    <a:lnTo>
                      <a:pt x="317" y="102"/>
                    </a:lnTo>
                    <a:lnTo>
                      <a:pt x="317" y="102"/>
                    </a:lnTo>
                    <a:lnTo>
                      <a:pt x="344" y="100"/>
                    </a:lnTo>
                    <a:lnTo>
                      <a:pt x="367" y="91"/>
                    </a:lnTo>
                    <a:lnTo>
                      <a:pt x="383" y="73"/>
                    </a:lnTo>
                    <a:lnTo>
                      <a:pt x="383" y="75"/>
                    </a:lnTo>
                    <a:lnTo>
                      <a:pt x="385" y="77"/>
                    </a:lnTo>
                    <a:lnTo>
                      <a:pt x="402" y="81"/>
                    </a:lnTo>
                    <a:lnTo>
                      <a:pt x="421" y="81"/>
                    </a:lnTo>
                    <a:lnTo>
                      <a:pt x="440" y="79"/>
                    </a:lnTo>
                    <a:lnTo>
                      <a:pt x="431" y="91"/>
                    </a:lnTo>
                    <a:lnTo>
                      <a:pt x="423" y="102"/>
                    </a:lnTo>
                    <a:lnTo>
                      <a:pt x="421" y="116"/>
                    </a:lnTo>
                    <a:lnTo>
                      <a:pt x="409" y="133"/>
                    </a:lnTo>
                    <a:lnTo>
                      <a:pt x="392" y="143"/>
                    </a:lnTo>
                    <a:lnTo>
                      <a:pt x="373" y="146"/>
                    </a:lnTo>
                    <a:lnTo>
                      <a:pt x="371" y="148"/>
                    </a:lnTo>
                    <a:lnTo>
                      <a:pt x="371" y="148"/>
                    </a:lnTo>
                    <a:lnTo>
                      <a:pt x="371" y="152"/>
                    </a:lnTo>
                    <a:lnTo>
                      <a:pt x="371" y="152"/>
                    </a:lnTo>
                    <a:lnTo>
                      <a:pt x="373" y="154"/>
                    </a:lnTo>
                    <a:lnTo>
                      <a:pt x="392" y="150"/>
                    </a:lnTo>
                    <a:lnTo>
                      <a:pt x="408" y="143"/>
                    </a:lnTo>
                    <a:lnTo>
                      <a:pt x="421" y="129"/>
                    </a:lnTo>
                    <a:lnTo>
                      <a:pt x="423" y="137"/>
                    </a:lnTo>
                    <a:lnTo>
                      <a:pt x="425" y="146"/>
                    </a:lnTo>
                    <a:lnTo>
                      <a:pt x="419" y="167"/>
                    </a:lnTo>
                    <a:lnTo>
                      <a:pt x="419" y="189"/>
                    </a:lnTo>
                    <a:lnTo>
                      <a:pt x="425" y="208"/>
                    </a:lnTo>
                    <a:lnTo>
                      <a:pt x="409" y="217"/>
                    </a:lnTo>
                    <a:lnTo>
                      <a:pt x="394" y="223"/>
                    </a:lnTo>
                    <a:lnTo>
                      <a:pt x="377" y="223"/>
                    </a:lnTo>
                    <a:lnTo>
                      <a:pt x="361" y="215"/>
                    </a:lnTo>
                    <a:lnTo>
                      <a:pt x="356" y="210"/>
                    </a:lnTo>
                    <a:lnTo>
                      <a:pt x="350" y="204"/>
                    </a:lnTo>
                    <a:lnTo>
                      <a:pt x="346" y="196"/>
                    </a:lnTo>
                    <a:lnTo>
                      <a:pt x="344" y="194"/>
                    </a:lnTo>
                    <a:lnTo>
                      <a:pt x="342" y="194"/>
                    </a:lnTo>
                    <a:lnTo>
                      <a:pt x="340" y="196"/>
                    </a:lnTo>
                    <a:lnTo>
                      <a:pt x="340" y="198"/>
                    </a:lnTo>
                    <a:lnTo>
                      <a:pt x="340" y="200"/>
                    </a:lnTo>
                    <a:lnTo>
                      <a:pt x="348" y="210"/>
                    </a:lnTo>
                    <a:lnTo>
                      <a:pt x="356" y="219"/>
                    </a:lnTo>
                    <a:lnTo>
                      <a:pt x="367" y="227"/>
                    </a:lnTo>
                    <a:lnTo>
                      <a:pt x="371" y="229"/>
                    </a:lnTo>
                    <a:lnTo>
                      <a:pt x="367" y="231"/>
                    </a:lnTo>
                    <a:lnTo>
                      <a:pt x="350" y="238"/>
                    </a:lnTo>
                    <a:lnTo>
                      <a:pt x="333" y="240"/>
                    </a:lnTo>
                    <a:lnTo>
                      <a:pt x="313" y="233"/>
                    </a:lnTo>
                    <a:lnTo>
                      <a:pt x="308" y="227"/>
                    </a:lnTo>
                    <a:lnTo>
                      <a:pt x="302" y="221"/>
                    </a:lnTo>
                    <a:lnTo>
                      <a:pt x="298" y="214"/>
                    </a:lnTo>
                    <a:lnTo>
                      <a:pt x="296" y="212"/>
                    </a:lnTo>
                    <a:lnTo>
                      <a:pt x="294" y="212"/>
                    </a:lnTo>
                    <a:lnTo>
                      <a:pt x="292" y="212"/>
                    </a:lnTo>
                    <a:lnTo>
                      <a:pt x="290" y="214"/>
                    </a:lnTo>
                    <a:lnTo>
                      <a:pt x="292" y="215"/>
                    </a:lnTo>
                    <a:lnTo>
                      <a:pt x="298" y="227"/>
                    </a:lnTo>
                    <a:lnTo>
                      <a:pt x="304" y="235"/>
                    </a:lnTo>
                    <a:lnTo>
                      <a:pt x="312" y="240"/>
                    </a:lnTo>
                    <a:lnTo>
                      <a:pt x="321" y="244"/>
                    </a:lnTo>
                    <a:lnTo>
                      <a:pt x="308" y="254"/>
                    </a:lnTo>
                    <a:lnTo>
                      <a:pt x="292" y="262"/>
                    </a:lnTo>
                    <a:lnTo>
                      <a:pt x="275" y="265"/>
                    </a:lnTo>
                    <a:lnTo>
                      <a:pt x="258" y="260"/>
                    </a:lnTo>
                    <a:lnTo>
                      <a:pt x="250" y="256"/>
                    </a:lnTo>
                    <a:lnTo>
                      <a:pt x="242" y="250"/>
                    </a:lnTo>
                    <a:lnTo>
                      <a:pt x="237" y="242"/>
                    </a:lnTo>
                    <a:lnTo>
                      <a:pt x="235" y="240"/>
                    </a:lnTo>
                    <a:lnTo>
                      <a:pt x="233" y="240"/>
                    </a:lnTo>
                    <a:lnTo>
                      <a:pt x="231" y="242"/>
                    </a:lnTo>
                    <a:lnTo>
                      <a:pt x="231" y="244"/>
                    </a:lnTo>
                    <a:lnTo>
                      <a:pt x="231" y="246"/>
                    </a:lnTo>
                    <a:lnTo>
                      <a:pt x="239" y="254"/>
                    </a:lnTo>
                    <a:lnTo>
                      <a:pt x="246" y="262"/>
                    </a:lnTo>
                    <a:lnTo>
                      <a:pt x="256" y="265"/>
                    </a:lnTo>
                    <a:lnTo>
                      <a:pt x="235" y="281"/>
                    </a:lnTo>
                    <a:lnTo>
                      <a:pt x="214" y="285"/>
                    </a:lnTo>
                    <a:lnTo>
                      <a:pt x="192" y="281"/>
                    </a:lnTo>
                    <a:lnTo>
                      <a:pt x="171" y="265"/>
                    </a:lnTo>
                    <a:lnTo>
                      <a:pt x="169" y="265"/>
                    </a:lnTo>
                    <a:lnTo>
                      <a:pt x="167" y="265"/>
                    </a:lnTo>
                    <a:lnTo>
                      <a:pt x="166" y="269"/>
                    </a:lnTo>
                    <a:lnTo>
                      <a:pt x="167" y="271"/>
                    </a:lnTo>
                    <a:lnTo>
                      <a:pt x="183" y="283"/>
                    </a:lnTo>
                    <a:lnTo>
                      <a:pt x="198" y="290"/>
                    </a:lnTo>
                    <a:lnTo>
                      <a:pt x="179" y="304"/>
                    </a:lnTo>
                    <a:lnTo>
                      <a:pt x="156" y="311"/>
                    </a:lnTo>
                    <a:lnTo>
                      <a:pt x="135" y="308"/>
                    </a:lnTo>
                    <a:lnTo>
                      <a:pt x="112" y="296"/>
                    </a:lnTo>
                    <a:lnTo>
                      <a:pt x="125" y="283"/>
                    </a:lnTo>
                    <a:lnTo>
                      <a:pt x="135" y="267"/>
                    </a:lnTo>
                    <a:lnTo>
                      <a:pt x="137" y="248"/>
                    </a:lnTo>
                    <a:lnTo>
                      <a:pt x="158" y="252"/>
                    </a:lnTo>
                    <a:lnTo>
                      <a:pt x="177" y="246"/>
                    </a:lnTo>
                    <a:lnTo>
                      <a:pt x="194" y="237"/>
                    </a:lnTo>
                    <a:lnTo>
                      <a:pt x="208" y="223"/>
                    </a:lnTo>
                    <a:lnTo>
                      <a:pt x="212" y="204"/>
                    </a:lnTo>
                    <a:lnTo>
                      <a:pt x="219" y="208"/>
                    </a:lnTo>
                    <a:lnTo>
                      <a:pt x="239" y="208"/>
                    </a:lnTo>
                    <a:lnTo>
                      <a:pt x="260" y="204"/>
                    </a:lnTo>
                    <a:lnTo>
                      <a:pt x="275" y="192"/>
                    </a:lnTo>
                    <a:lnTo>
                      <a:pt x="287" y="175"/>
                    </a:lnTo>
                    <a:lnTo>
                      <a:pt x="298" y="177"/>
                    </a:lnTo>
                    <a:lnTo>
                      <a:pt x="319" y="175"/>
                    </a:lnTo>
                    <a:lnTo>
                      <a:pt x="336" y="167"/>
                    </a:lnTo>
                    <a:lnTo>
                      <a:pt x="338" y="166"/>
                    </a:lnTo>
                    <a:lnTo>
                      <a:pt x="352" y="164"/>
                    </a:lnTo>
                    <a:lnTo>
                      <a:pt x="363" y="169"/>
                    </a:lnTo>
                    <a:lnTo>
                      <a:pt x="373" y="177"/>
                    </a:lnTo>
                    <a:lnTo>
                      <a:pt x="377" y="177"/>
                    </a:lnTo>
                    <a:lnTo>
                      <a:pt x="379" y="177"/>
                    </a:lnTo>
                    <a:lnTo>
                      <a:pt x="379" y="175"/>
                    </a:lnTo>
                    <a:lnTo>
                      <a:pt x="379" y="171"/>
                    </a:lnTo>
                    <a:lnTo>
                      <a:pt x="373" y="167"/>
                    </a:lnTo>
                    <a:lnTo>
                      <a:pt x="365" y="162"/>
                    </a:lnTo>
                    <a:lnTo>
                      <a:pt x="358" y="158"/>
                    </a:lnTo>
                    <a:lnTo>
                      <a:pt x="348" y="156"/>
                    </a:lnTo>
                    <a:lnTo>
                      <a:pt x="361" y="141"/>
                    </a:lnTo>
                    <a:lnTo>
                      <a:pt x="371" y="123"/>
                    </a:lnTo>
                    <a:lnTo>
                      <a:pt x="371" y="119"/>
                    </a:lnTo>
                    <a:lnTo>
                      <a:pt x="369" y="118"/>
                    </a:lnTo>
                    <a:lnTo>
                      <a:pt x="367" y="118"/>
                    </a:lnTo>
                    <a:lnTo>
                      <a:pt x="365" y="118"/>
                    </a:lnTo>
                    <a:lnTo>
                      <a:pt x="365" y="119"/>
                    </a:lnTo>
                    <a:lnTo>
                      <a:pt x="356" y="137"/>
                    </a:lnTo>
                    <a:lnTo>
                      <a:pt x="342" y="152"/>
                    </a:lnTo>
                    <a:lnTo>
                      <a:pt x="327" y="164"/>
                    </a:lnTo>
                    <a:lnTo>
                      <a:pt x="310" y="169"/>
                    </a:lnTo>
                    <a:lnTo>
                      <a:pt x="288" y="169"/>
                    </a:lnTo>
                    <a:lnTo>
                      <a:pt x="269" y="164"/>
                    </a:lnTo>
                    <a:lnTo>
                      <a:pt x="252" y="154"/>
                    </a:lnTo>
                    <a:lnTo>
                      <a:pt x="250" y="154"/>
                    </a:lnTo>
                    <a:lnTo>
                      <a:pt x="248" y="154"/>
                    </a:lnTo>
                    <a:lnTo>
                      <a:pt x="246" y="158"/>
                    </a:lnTo>
                    <a:lnTo>
                      <a:pt x="248" y="160"/>
                    </a:lnTo>
                    <a:lnTo>
                      <a:pt x="264" y="167"/>
                    </a:lnTo>
                    <a:lnTo>
                      <a:pt x="279" y="175"/>
                    </a:lnTo>
                    <a:lnTo>
                      <a:pt x="271" y="189"/>
                    </a:lnTo>
                    <a:lnTo>
                      <a:pt x="258" y="196"/>
                    </a:lnTo>
                    <a:lnTo>
                      <a:pt x="242" y="202"/>
                    </a:lnTo>
                    <a:lnTo>
                      <a:pt x="227" y="202"/>
                    </a:lnTo>
                    <a:lnTo>
                      <a:pt x="212" y="196"/>
                    </a:lnTo>
                    <a:lnTo>
                      <a:pt x="212" y="196"/>
                    </a:lnTo>
                    <a:lnTo>
                      <a:pt x="210" y="194"/>
                    </a:lnTo>
                    <a:lnTo>
                      <a:pt x="208" y="194"/>
                    </a:lnTo>
                    <a:lnTo>
                      <a:pt x="194" y="181"/>
                    </a:lnTo>
                    <a:lnTo>
                      <a:pt x="187" y="162"/>
                    </a:lnTo>
                    <a:lnTo>
                      <a:pt x="185" y="160"/>
                    </a:lnTo>
                    <a:lnTo>
                      <a:pt x="183" y="160"/>
                    </a:lnTo>
                    <a:lnTo>
                      <a:pt x="181" y="160"/>
                    </a:lnTo>
                    <a:lnTo>
                      <a:pt x="181" y="162"/>
                    </a:lnTo>
                    <a:lnTo>
                      <a:pt x="179" y="164"/>
                    </a:lnTo>
                    <a:lnTo>
                      <a:pt x="189" y="185"/>
                    </a:lnTo>
                    <a:lnTo>
                      <a:pt x="206" y="200"/>
                    </a:lnTo>
                    <a:lnTo>
                      <a:pt x="204" y="215"/>
                    </a:lnTo>
                    <a:lnTo>
                      <a:pt x="194" y="227"/>
                    </a:lnTo>
                    <a:lnTo>
                      <a:pt x="183" y="237"/>
                    </a:lnTo>
                    <a:lnTo>
                      <a:pt x="169" y="242"/>
                    </a:lnTo>
                    <a:lnTo>
                      <a:pt x="150" y="244"/>
                    </a:lnTo>
                    <a:lnTo>
                      <a:pt x="131" y="238"/>
                    </a:lnTo>
                    <a:lnTo>
                      <a:pt x="116" y="227"/>
                    </a:lnTo>
                    <a:lnTo>
                      <a:pt x="112" y="225"/>
                    </a:lnTo>
                    <a:lnTo>
                      <a:pt x="110" y="225"/>
                    </a:lnTo>
                    <a:lnTo>
                      <a:pt x="110" y="229"/>
                    </a:lnTo>
                    <a:lnTo>
                      <a:pt x="110" y="231"/>
                    </a:lnTo>
                    <a:lnTo>
                      <a:pt x="116" y="237"/>
                    </a:lnTo>
                    <a:lnTo>
                      <a:pt x="123" y="242"/>
                    </a:lnTo>
                    <a:lnTo>
                      <a:pt x="129" y="246"/>
                    </a:lnTo>
                    <a:lnTo>
                      <a:pt x="129" y="263"/>
                    </a:lnTo>
                    <a:lnTo>
                      <a:pt x="121" y="279"/>
                    </a:lnTo>
                    <a:lnTo>
                      <a:pt x="110" y="288"/>
                    </a:lnTo>
                    <a:lnTo>
                      <a:pt x="96" y="294"/>
                    </a:lnTo>
                    <a:lnTo>
                      <a:pt x="77" y="294"/>
                    </a:lnTo>
                    <a:lnTo>
                      <a:pt x="62" y="290"/>
                    </a:lnTo>
                    <a:lnTo>
                      <a:pt x="60" y="290"/>
                    </a:lnTo>
                    <a:lnTo>
                      <a:pt x="46" y="277"/>
                    </a:lnTo>
                    <a:lnTo>
                      <a:pt x="39" y="262"/>
                    </a:lnTo>
                    <a:lnTo>
                      <a:pt x="37" y="244"/>
                    </a:lnTo>
                    <a:lnTo>
                      <a:pt x="41" y="227"/>
                    </a:lnTo>
                    <a:lnTo>
                      <a:pt x="41" y="225"/>
                    </a:lnTo>
                    <a:lnTo>
                      <a:pt x="39" y="223"/>
                    </a:lnTo>
                    <a:lnTo>
                      <a:pt x="37" y="223"/>
                    </a:lnTo>
                    <a:lnTo>
                      <a:pt x="35" y="223"/>
                    </a:lnTo>
                    <a:lnTo>
                      <a:pt x="33" y="225"/>
                    </a:lnTo>
                    <a:lnTo>
                      <a:pt x="31" y="242"/>
                    </a:lnTo>
                    <a:lnTo>
                      <a:pt x="33" y="262"/>
                    </a:lnTo>
                    <a:lnTo>
                      <a:pt x="29" y="256"/>
                    </a:lnTo>
                    <a:lnTo>
                      <a:pt x="29" y="250"/>
                    </a:lnTo>
                    <a:lnTo>
                      <a:pt x="29" y="250"/>
                    </a:lnTo>
                    <a:lnTo>
                      <a:pt x="27" y="250"/>
                    </a:lnTo>
                    <a:lnTo>
                      <a:pt x="25" y="248"/>
                    </a:lnTo>
                    <a:lnTo>
                      <a:pt x="23" y="248"/>
                    </a:lnTo>
                    <a:lnTo>
                      <a:pt x="20" y="246"/>
                    </a:lnTo>
                    <a:lnTo>
                      <a:pt x="16" y="242"/>
                    </a:lnTo>
                    <a:lnTo>
                      <a:pt x="10" y="237"/>
                    </a:lnTo>
                    <a:lnTo>
                      <a:pt x="6" y="229"/>
                    </a:lnTo>
                    <a:lnTo>
                      <a:pt x="2" y="219"/>
                    </a:lnTo>
                    <a:lnTo>
                      <a:pt x="0" y="200"/>
                    </a:lnTo>
                    <a:lnTo>
                      <a:pt x="8" y="183"/>
                    </a:lnTo>
                    <a:lnTo>
                      <a:pt x="16" y="171"/>
                    </a:lnTo>
                    <a:lnTo>
                      <a:pt x="23" y="164"/>
                    </a:lnTo>
                    <a:lnTo>
                      <a:pt x="25" y="175"/>
                    </a:lnTo>
                    <a:lnTo>
                      <a:pt x="27" y="177"/>
                    </a:lnTo>
                    <a:lnTo>
                      <a:pt x="29" y="177"/>
                    </a:lnTo>
                    <a:lnTo>
                      <a:pt x="31" y="177"/>
                    </a:lnTo>
                    <a:lnTo>
                      <a:pt x="33" y="175"/>
                    </a:lnTo>
                    <a:lnTo>
                      <a:pt x="33" y="173"/>
                    </a:lnTo>
                    <a:lnTo>
                      <a:pt x="27" y="154"/>
                    </a:lnTo>
                    <a:lnTo>
                      <a:pt x="29" y="135"/>
                    </a:lnTo>
                    <a:lnTo>
                      <a:pt x="37" y="119"/>
                    </a:lnTo>
                    <a:lnTo>
                      <a:pt x="41" y="119"/>
                    </a:lnTo>
                    <a:lnTo>
                      <a:pt x="45" y="119"/>
                    </a:lnTo>
                    <a:lnTo>
                      <a:pt x="45" y="118"/>
                    </a:lnTo>
                    <a:lnTo>
                      <a:pt x="45" y="116"/>
                    </a:lnTo>
                    <a:lnTo>
                      <a:pt x="43" y="114"/>
                    </a:lnTo>
                    <a:lnTo>
                      <a:pt x="52" y="108"/>
                    </a:lnTo>
                    <a:lnTo>
                      <a:pt x="62" y="104"/>
                    </a:lnTo>
                    <a:lnTo>
                      <a:pt x="60" y="108"/>
                    </a:lnTo>
                    <a:lnTo>
                      <a:pt x="60" y="125"/>
                    </a:lnTo>
                    <a:lnTo>
                      <a:pt x="66" y="143"/>
                    </a:lnTo>
                    <a:lnTo>
                      <a:pt x="68" y="144"/>
                    </a:lnTo>
                    <a:lnTo>
                      <a:pt x="70" y="144"/>
                    </a:lnTo>
                    <a:lnTo>
                      <a:pt x="71" y="144"/>
                    </a:lnTo>
                    <a:lnTo>
                      <a:pt x="71" y="143"/>
                    </a:lnTo>
                    <a:lnTo>
                      <a:pt x="71" y="139"/>
                    </a:lnTo>
                    <a:lnTo>
                      <a:pt x="66" y="118"/>
                    </a:lnTo>
                    <a:lnTo>
                      <a:pt x="71" y="96"/>
                    </a:lnTo>
                    <a:lnTo>
                      <a:pt x="87" y="81"/>
                    </a:lnTo>
                    <a:lnTo>
                      <a:pt x="108" y="70"/>
                    </a:lnTo>
                    <a:lnTo>
                      <a:pt x="119" y="71"/>
                    </a:lnTo>
                    <a:lnTo>
                      <a:pt x="131" y="73"/>
                    </a:lnTo>
                    <a:lnTo>
                      <a:pt x="133" y="71"/>
                    </a:lnTo>
                    <a:lnTo>
                      <a:pt x="137" y="71"/>
                    </a:lnTo>
                    <a:lnTo>
                      <a:pt x="133" y="89"/>
                    </a:lnTo>
                    <a:lnTo>
                      <a:pt x="131" y="104"/>
                    </a:lnTo>
                    <a:lnTo>
                      <a:pt x="131" y="106"/>
                    </a:lnTo>
                    <a:lnTo>
                      <a:pt x="133" y="108"/>
                    </a:lnTo>
                    <a:lnTo>
                      <a:pt x="135" y="108"/>
                    </a:lnTo>
                    <a:lnTo>
                      <a:pt x="137" y="106"/>
                    </a:lnTo>
                    <a:lnTo>
                      <a:pt x="137" y="104"/>
                    </a:lnTo>
                    <a:lnTo>
                      <a:pt x="141" y="87"/>
                    </a:lnTo>
                    <a:lnTo>
                      <a:pt x="144" y="71"/>
                    </a:lnTo>
                    <a:lnTo>
                      <a:pt x="146" y="70"/>
                    </a:lnTo>
                    <a:lnTo>
                      <a:pt x="148" y="70"/>
                    </a:lnTo>
                    <a:lnTo>
                      <a:pt x="148" y="68"/>
                    </a:lnTo>
                    <a:lnTo>
                      <a:pt x="152" y="62"/>
                    </a:lnTo>
                    <a:lnTo>
                      <a:pt x="156" y="56"/>
                    </a:lnTo>
                    <a:lnTo>
                      <a:pt x="162" y="52"/>
                    </a:lnTo>
                    <a:lnTo>
                      <a:pt x="169" y="50"/>
                    </a:lnTo>
                    <a:lnTo>
                      <a:pt x="177" y="48"/>
                    </a:lnTo>
                    <a:lnTo>
                      <a:pt x="185" y="48"/>
                    </a:lnTo>
                    <a:lnTo>
                      <a:pt x="192" y="48"/>
                    </a:lnTo>
                    <a:lnTo>
                      <a:pt x="200" y="50"/>
                    </a:lnTo>
                    <a:lnTo>
                      <a:pt x="206" y="52"/>
                    </a:lnTo>
                    <a:lnTo>
                      <a:pt x="204" y="60"/>
                    </a:lnTo>
                    <a:lnTo>
                      <a:pt x="204" y="68"/>
                    </a:lnTo>
                    <a:lnTo>
                      <a:pt x="206" y="79"/>
                    </a:lnTo>
                    <a:lnTo>
                      <a:pt x="206" y="79"/>
                    </a:lnTo>
                    <a:lnTo>
                      <a:pt x="208" y="81"/>
                    </a:lnTo>
                    <a:lnTo>
                      <a:pt x="210" y="81"/>
                    </a:lnTo>
                    <a:lnTo>
                      <a:pt x="212" y="79"/>
                    </a:lnTo>
                    <a:lnTo>
                      <a:pt x="212" y="77"/>
                    </a:lnTo>
                    <a:lnTo>
                      <a:pt x="212" y="68"/>
                    </a:lnTo>
                    <a:lnTo>
                      <a:pt x="212" y="58"/>
                    </a:lnTo>
                    <a:lnTo>
                      <a:pt x="214" y="52"/>
                    </a:lnTo>
                    <a:lnTo>
                      <a:pt x="215" y="50"/>
                    </a:lnTo>
                    <a:lnTo>
                      <a:pt x="227" y="37"/>
                    </a:lnTo>
                    <a:lnTo>
                      <a:pt x="242" y="31"/>
                    </a:lnTo>
                    <a:lnTo>
                      <a:pt x="262" y="31"/>
                    </a:lnTo>
                    <a:lnTo>
                      <a:pt x="281" y="37"/>
                    </a:lnTo>
                    <a:lnTo>
                      <a:pt x="283" y="39"/>
                    </a:lnTo>
                    <a:lnTo>
                      <a:pt x="283" y="39"/>
                    </a:lnTo>
                    <a:lnTo>
                      <a:pt x="290" y="45"/>
                    </a:lnTo>
                    <a:lnTo>
                      <a:pt x="298" y="50"/>
                    </a:lnTo>
                    <a:lnTo>
                      <a:pt x="302" y="58"/>
                    </a:lnTo>
                    <a:lnTo>
                      <a:pt x="306" y="68"/>
                    </a:lnTo>
                    <a:lnTo>
                      <a:pt x="308" y="70"/>
                    </a:lnTo>
                    <a:lnTo>
                      <a:pt x="308" y="70"/>
                    </a:lnTo>
                    <a:lnTo>
                      <a:pt x="310" y="70"/>
                    </a:lnTo>
                    <a:lnTo>
                      <a:pt x="312" y="68"/>
                    </a:lnTo>
                    <a:lnTo>
                      <a:pt x="312" y="66"/>
                    </a:lnTo>
                    <a:lnTo>
                      <a:pt x="304" y="47"/>
                    </a:lnTo>
                    <a:lnTo>
                      <a:pt x="288" y="33"/>
                    </a:lnTo>
                    <a:lnTo>
                      <a:pt x="298" y="18"/>
                    </a:lnTo>
                    <a:lnTo>
                      <a:pt x="313" y="6"/>
                    </a:lnTo>
                    <a:lnTo>
                      <a:pt x="331" y="0"/>
                    </a:lnTo>
                    <a:lnTo>
                      <a:pt x="35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1032" name="Group 1031"/>
            <p:cNvGrpSpPr/>
            <p:nvPr/>
          </p:nvGrpSpPr>
          <p:grpSpPr>
            <a:xfrm>
              <a:off x="1367631" y="4245744"/>
              <a:ext cx="1397000" cy="1192213"/>
              <a:chOff x="76200" y="3775075"/>
              <a:chExt cx="1397000" cy="1192213"/>
            </a:xfrm>
            <a:grpFill/>
          </p:grpSpPr>
          <p:sp>
            <p:nvSpPr>
              <p:cNvPr id="60" name="Freeform 29"/>
              <p:cNvSpPr>
                <a:spLocks/>
              </p:cNvSpPr>
              <p:nvPr/>
            </p:nvSpPr>
            <p:spPr bwMode="auto">
              <a:xfrm>
                <a:off x="173038" y="4568825"/>
                <a:ext cx="409575" cy="266700"/>
              </a:xfrm>
              <a:custGeom>
                <a:avLst/>
                <a:gdLst>
                  <a:gd name="T0" fmla="*/ 141 w 258"/>
                  <a:gd name="T1" fmla="*/ 0 h 168"/>
                  <a:gd name="T2" fmla="*/ 156 w 258"/>
                  <a:gd name="T3" fmla="*/ 9 h 168"/>
                  <a:gd name="T4" fmla="*/ 171 w 258"/>
                  <a:gd name="T5" fmla="*/ 17 h 168"/>
                  <a:gd name="T6" fmla="*/ 189 w 258"/>
                  <a:gd name="T7" fmla="*/ 17 h 168"/>
                  <a:gd name="T8" fmla="*/ 194 w 258"/>
                  <a:gd name="T9" fmla="*/ 21 h 168"/>
                  <a:gd name="T10" fmla="*/ 196 w 258"/>
                  <a:gd name="T11" fmla="*/ 21 h 168"/>
                  <a:gd name="T12" fmla="*/ 221 w 258"/>
                  <a:gd name="T13" fmla="*/ 40 h 168"/>
                  <a:gd name="T14" fmla="*/ 242 w 258"/>
                  <a:gd name="T15" fmla="*/ 65 h 168"/>
                  <a:gd name="T16" fmla="*/ 252 w 258"/>
                  <a:gd name="T17" fmla="*/ 80 h 168"/>
                  <a:gd name="T18" fmla="*/ 258 w 258"/>
                  <a:gd name="T19" fmla="*/ 99 h 168"/>
                  <a:gd name="T20" fmla="*/ 258 w 258"/>
                  <a:gd name="T21" fmla="*/ 117 h 168"/>
                  <a:gd name="T22" fmla="*/ 254 w 258"/>
                  <a:gd name="T23" fmla="*/ 134 h 168"/>
                  <a:gd name="T24" fmla="*/ 244 w 258"/>
                  <a:gd name="T25" fmla="*/ 147 h 168"/>
                  <a:gd name="T26" fmla="*/ 229 w 258"/>
                  <a:gd name="T27" fmla="*/ 159 h 168"/>
                  <a:gd name="T28" fmla="*/ 206 w 258"/>
                  <a:gd name="T29" fmla="*/ 167 h 168"/>
                  <a:gd name="T30" fmla="*/ 183 w 258"/>
                  <a:gd name="T31" fmla="*/ 168 h 168"/>
                  <a:gd name="T32" fmla="*/ 166 w 258"/>
                  <a:gd name="T33" fmla="*/ 167 h 168"/>
                  <a:gd name="T34" fmla="*/ 146 w 258"/>
                  <a:gd name="T35" fmla="*/ 161 h 168"/>
                  <a:gd name="T36" fmla="*/ 125 w 258"/>
                  <a:gd name="T37" fmla="*/ 153 h 168"/>
                  <a:gd name="T38" fmla="*/ 102 w 258"/>
                  <a:gd name="T39" fmla="*/ 144 h 168"/>
                  <a:gd name="T40" fmla="*/ 79 w 258"/>
                  <a:gd name="T41" fmla="*/ 130 h 168"/>
                  <a:gd name="T42" fmla="*/ 60 w 258"/>
                  <a:gd name="T43" fmla="*/ 115 h 168"/>
                  <a:gd name="T44" fmla="*/ 43 w 258"/>
                  <a:gd name="T45" fmla="*/ 97 h 168"/>
                  <a:gd name="T46" fmla="*/ 31 w 258"/>
                  <a:gd name="T47" fmla="*/ 74 h 168"/>
                  <a:gd name="T48" fmla="*/ 27 w 258"/>
                  <a:gd name="T49" fmla="*/ 49 h 168"/>
                  <a:gd name="T50" fmla="*/ 27 w 258"/>
                  <a:gd name="T51" fmla="*/ 49 h 168"/>
                  <a:gd name="T52" fmla="*/ 24 w 258"/>
                  <a:gd name="T53" fmla="*/ 49 h 168"/>
                  <a:gd name="T54" fmla="*/ 16 w 258"/>
                  <a:gd name="T55" fmla="*/ 48 h 168"/>
                  <a:gd name="T56" fmla="*/ 10 w 258"/>
                  <a:gd name="T57" fmla="*/ 46 h 168"/>
                  <a:gd name="T58" fmla="*/ 0 w 258"/>
                  <a:gd name="T59" fmla="*/ 44 h 168"/>
                  <a:gd name="T60" fmla="*/ 22 w 258"/>
                  <a:gd name="T61" fmla="*/ 44 h 168"/>
                  <a:gd name="T62" fmla="*/ 41 w 258"/>
                  <a:gd name="T63" fmla="*/ 38 h 168"/>
                  <a:gd name="T64" fmla="*/ 58 w 258"/>
                  <a:gd name="T65" fmla="*/ 26 h 168"/>
                  <a:gd name="T66" fmla="*/ 58 w 258"/>
                  <a:gd name="T67" fmla="*/ 24 h 168"/>
                  <a:gd name="T68" fmla="*/ 79 w 258"/>
                  <a:gd name="T69" fmla="*/ 28 h 168"/>
                  <a:gd name="T70" fmla="*/ 102 w 258"/>
                  <a:gd name="T71" fmla="*/ 26 h 168"/>
                  <a:gd name="T72" fmla="*/ 123 w 258"/>
                  <a:gd name="T73" fmla="*/ 19 h 168"/>
                  <a:gd name="T74" fmla="*/ 131 w 258"/>
                  <a:gd name="T75" fmla="*/ 13 h 168"/>
                  <a:gd name="T76" fmla="*/ 137 w 258"/>
                  <a:gd name="T77" fmla="*/ 7 h 168"/>
                  <a:gd name="T78" fmla="*/ 141 w 258"/>
                  <a:gd name="T79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8" h="168">
                    <a:moveTo>
                      <a:pt x="141" y="0"/>
                    </a:moveTo>
                    <a:lnTo>
                      <a:pt x="156" y="9"/>
                    </a:lnTo>
                    <a:lnTo>
                      <a:pt x="171" y="17"/>
                    </a:lnTo>
                    <a:lnTo>
                      <a:pt x="189" y="17"/>
                    </a:lnTo>
                    <a:lnTo>
                      <a:pt x="194" y="21"/>
                    </a:lnTo>
                    <a:lnTo>
                      <a:pt x="196" y="21"/>
                    </a:lnTo>
                    <a:lnTo>
                      <a:pt x="221" y="40"/>
                    </a:lnTo>
                    <a:lnTo>
                      <a:pt x="242" y="65"/>
                    </a:lnTo>
                    <a:lnTo>
                      <a:pt x="252" y="80"/>
                    </a:lnTo>
                    <a:lnTo>
                      <a:pt x="258" y="99"/>
                    </a:lnTo>
                    <a:lnTo>
                      <a:pt x="258" y="117"/>
                    </a:lnTo>
                    <a:lnTo>
                      <a:pt x="254" y="134"/>
                    </a:lnTo>
                    <a:lnTo>
                      <a:pt x="244" y="147"/>
                    </a:lnTo>
                    <a:lnTo>
                      <a:pt x="229" y="159"/>
                    </a:lnTo>
                    <a:lnTo>
                      <a:pt x="206" y="167"/>
                    </a:lnTo>
                    <a:lnTo>
                      <a:pt x="183" y="168"/>
                    </a:lnTo>
                    <a:lnTo>
                      <a:pt x="166" y="167"/>
                    </a:lnTo>
                    <a:lnTo>
                      <a:pt x="146" y="161"/>
                    </a:lnTo>
                    <a:lnTo>
                      <a:pt x="125" y="153"/>
                    </a:lnTo>
                    <a:lnTo>
                      <a:pt x="102" y="144"/>
                    </a:lnTo>
                    <a:lnTo>
                      <a:pt x="79" y="130"/>
                    </a:lnTo>
                    <a:lnTo>
                      <a:pt x="60" y="115"/>
                    </a:lnTo>
                    <a:lnTo>
                      <a:pt x="43" y="97"/>
                    </a:lnTo>
                    <a:lnTo>
                      <a:pt x="31" y="74"/>
                    </a:lnTo>
                    <a:lnTo>
                      <a:pt x="27" y="49"/>
                    </a:lnTo>
                    <a:lnTo>
                      <a:pt x="27" y="49"/>
                    </a:lnTo>
                    <a:lnTo>
                      <a:pt x="24" y="49"/>
                    </a:lnTo>
                    <a:lnTo>
                      <a:pt x="16" y="48"/>
                    </a:lnTo>
                    <a:lnTo>
                      <a:pt x="10" y="46"/>
                    </a:lnTo>
                    <a:lnTo>
                      <a:pt x="0" y="44"/>
                    </a:lnTo>
                    <a:lnTo>
                      <a:pt x="22" y="44"/>
                    </a:lnTo>
                    <a:lnTo>
                      <a:pt x="41" y="38"/>
                    </a:lnTo>
                    <a:lnTo>
                      <a:pt x="58" y="26"/>
                    </a:lnTo>
                    <a:lnTo>
                      <a:pt x="58" y="24"/>
                    </a:lnTo>
                    <a:lnTo>
                      <a:pt x="79" y="28"/>
                    </a:lnTo>
                    <a:lnTo>
                      <a:pt x="102" y="26"/>
                    </a:lnTo>
                    <a:lnTo>
                      <a:pt x="123" y="19"/>
                    </a:lnTo>
                    <a:lnTo>
                      <a:pt x="131" y="13"/>
                    </a:lnTo>
                    <a:lnTo>
                      <a:pt x="137" y="7"/>
                    </a:lnTo>
                    <a:lnTo>
                      <a:pt x="14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1" name="Freeform 30"/>
              <p:cNvSpPr>
                <a:spLocks/>
              </p:cNvSpPr>
              <p:nvPr/>
            </p:nvSpPr>
            <p:spPr bwMode="auto">
              <a:xfrm>
                <a:off x="523875" y="4616450"/>
                <a:ext cx="177800" cy="142875"/>
              </a:xfrm>
              <a:custGeom>
                <a:avLst/>
                <a:gdLst>
                  <a:gd name="T0" fmla="*/ 0 w 112"/>
                  <a:gd name="T1" fmla="*/ 0 h 90"/>
                  <a:gd name="T2" fmla="*/ 10 w 112"/>
                  <a:gd name="T3" fmla="*/ 2 h 90"/>
                  <a:gd name="T4" fmla="*/ 20 w 112"/>
                  <a:gd name="T5" fmla="*/ 2 h 90"/>
                  <a:gd name="T6" fmla="*/ 35 w 112"/>
                  <a:gd name="T7" fmla="*/ 14 h 90"/>
                  <a:gd name="T8" fmla="*/ 50 w 112"/>
                  <a:gd name="T9" fmla="*/ 23 h 90"/>
                  <a:gd name="T10" fmla="*/ 69 w 112"/>
                  <a:gd name="T11" fmla="*/ 27 h 90"/>
                  <a:gd name="T12" fmla="*/ 87 w 112"/>
                  <a:gd name="T13" fmla="*/ 25 h 90"/>
                  <a:gd name="T14" fmla="*/ 94 w 112"/>
                  <a:gd name="T15" fmla="*/ 33 h 90"/>
                  <a:gd name="T16" fmla="*/ 102 w 112"/>
                  <a:gd name="T17" fmla="*/ 39 h 90"/>
                  <a:gd name="T18" fmla="*/ 112 w 112"/>
                  <a:gd name="T19" fmla="*/ 42 h 90"/>
                  <a:gd name="T20" fmla="*/ 108 w 112"/>
                  <a:gd name="T21" fmla="*/ 62 h 90"/>
                  <a:gd name="T22" fmla="*/ 98 w 112"/>
                  <a:gd name="T23" fmla="*/ 79 h 90"/>
                  <a:gd name="T24" fmla="*/ 89 w 112"/>
                  <a:gd name="T25" fmla="*/ 87 h 90"/>
                  <a:gd name="T26" fmla="*/ 75 w 112"/>
                  <a:gd name="T27" fmla="*/ 90 h 90"/>
                  <a:gd name="T28" fmla="*/ 64 w 112"/>
                  <a:gd name="T29" fmla="*/ 90 h 90"/>
                  <a:gd name="T30" fmla="*/ 52 w 112"/>
                  <a:gd name="T31" fmla="*/ 87 h 90"/>
                  <a:gd name="T32" fmla="*/ 45 w 112"/>
                  <a:gd name="T33" fmla="*/ 75 h 90"/>
                  <a:gd name="T34" fmla="*/ 45 w 112"/>
                  <a:gd name="T35" fmla="*/ 75 h 90"/>
                  <a:gd name="T36" fmla="*/ 39 w 112"/>
                  <a:gd name="T37" fmla="*/ 54 h 90"/>
                  <a:gd name="T38" fmla="*/ 31 w 112"/>
                  <a:gd name="T39" fmla="*/ 35 h 90"/>
                  <a:gd name="T40" fmla="*/ 16 w 112"/>
                  <a:gd name="T41" fmla="*/ 18 h 90"/>
                  <a:gd name="T42" fmla="*/ 0 w 112"/>
                  <a:gd name="T43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12" h="90">
                    <a:moveTo>
                      <a:pt x="0" y="0"/>
                    </a:moveTo>
                    <a:lnTo>
                      <a:pt x="10" y="2"/>
                    </a:lnTo>
                    <a:lnTo>
                      <a:pt x="20" y="2"/>
                    </a:lnTo>
                    <a:lnTo>
                      <a:pt x="35" y="14"/>
                    </a:lnTo>
                    <a:lnTo>
                      <a:pt x="50" y="23"/>
                    </a:lnTo>
                    <a:lnTo>
                      <a:pt x="69" y="27"/>
                    </a:lnTo>
                    <a:lnTo>
                      <a:pt x="87" y="25"/>
                    </a:lnTo>
                    <a:lnTo>
                      <a:pt x="94" y="33"/>
                    </a:lnTo>
                    <a:lnTo>
                      <a:pt x="102" y="39"/>
                    </a:lnTo>
                    <a:lnTo>
                      <a:pt x="112" y="42"/>
                    </a:lnTo>
                    <a:lnTo>
                      <a:pt x="108" y="62"/>
                    </a:lnTo>
                    <a:lnTo>
                      <a:pt x="98" y="79"/>
                    </a:lnTo>
                    <a:lnTo>
                      <a:pt x="89" y="87"/>
                    </a:lnTo>
                    <a:lnTo>
                      <a:pt x="75" y="90"/>
                    </a:lnTo>
                    <a:lnTo>
                      <a:pt x="64" y="90"/>
                    </a:lnTo>
                    <a:lnTo>
                      <a:pt x="52" y="87"/>
                    </a:lnTo>
                    <a:lnTo>
                      <a:pt x="45" y="75"/>
                    </a:lnTo>
                    <a:lnTo>
                      <a:pt x="45" y="75"/>
                    </a:lnTo>
                    <a:lnTo>
                      <a:pt x="39" y="54"/>
                    </a:lnTo>
                    <a:lnTo>
                      <a:pt x="31" y="35"/>
                    </a:lnTo>
                    <a:lnTo>
                      <a:pt x="16" y="1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2" name="Freeform 31"/>
              <p:cNvSpPr>
                <a:spLocks noEditPoints="1"/>
              </p:cNvSpPr>
              <p:nvPr/>
            </p:nvSpPr>
            <p:spPr bwMode="auto">
              <a:xfrm>
                <a:off x="76200" y="4241800"/>
                <a:ext cx="327025" cy="387350"/>
              </a:xfrm>
              <a:custGeom>
                <a:avLst/>
                <a:gdLst>
                  <a:gd name="T0" fmla="*/ 63 w 206"/>
                  <a:gd name="T1" fmla="*/ 62 h 244"/>
                  <a:gd name="T2" fmla="*/ 50 w 206"/>
                  <a:gd name="T3" fmla="*/ 119 h 244"/>
                  <a:gd name="T4" fmla="*/ 58 w 206"/>
                  <a:gd name="T5" fmla="*/ 138 h 244"/>
                  <a:gd name="T6" fmla="*/ 52 w 206"/>
                  <a:gd name="T7" fmla="*/ 179 h 244"/>
                  <a:gd name="T8" fmla="*/ 44 w 206"/>
                  <a:gd name="T9" fmla="*/ 194 h 244"/>
                  <a:gd name="T10" fmla="*/ 50 w 206"/>
                  <a:gd name="T11" fmla="*/ 194 h 244"/>
                  <a:gd name="T12" fmla="*/ 83 w 206"/>
                  <a:gd name="T13" fmla="*/ 163 h 244"/>
                  <a:gd name="T14" fmla="*/ 123 w 206"/>
                  <a:gd name="T15" fmla="*/ 175 h 244"/>
                  <a:gd name="T16" fmla="*/ 123 w 206"/>
                  <a:gd name="T17" fmla="*/ 169 h 244"/>
                  <a:gd name="T18" fmla="*/ 83 w 206"/>
                  <a:gd name="T19" fmla="*/ 156 h 244"/>
                  <a:gd name="T20" fmla="*/ 56 w 206"/>
                  <a:gd name="T21" fmla="*/ 106 h 244"/>
                  <a:gd name="T22" fmla="*/ 85 w 206"/>
                  <a:gd name="T23" fmla="*/ 48 h 244"/>
                  <a:gd name="T24" fmla="*/ 108 w 206"/>
                  <a:gd name="T25" fmla="*/ 37 h 244"/>
                  <a:gd name="T26" fmla="*/ 104 w 206"/>
                  <a:gd name="T27" fmla="*/ 33 h 244"/>
                  <a:gd name="T28" fmla="*/ 79 w 206"/>
                  <a:gd name="T29" fmla="*/ 19 h 244"/>
                  <a:gd name="T30" fmla="*/ 117 w 206"/>
                  <a:gd name="T31" fmla="*/ 37 h 244"/>
                  <a:gd name="T32" fmla="*/ 125 w 206"/>
                  <a:gd name="T33" fmla="*/ 67 h 244"/>
                  <a:gd name="T34" fmla="*/ 108 w 206"/>
                  <a:gd name="T35" fmla="*/ 88 h 244"/>
                  <a:gd name="T36" fmla="*/ 86 w 206"/>
                  <a:gd name="T37" fmla="*/ 96 h 244"/>
                  <a:gd name="T38" fmla="*/ 73 w 206"/>
                  <a:gd name="T39" fmla="*/ 94 h 244"/>
                  <a:gd name="T40" fmla="*/ 73 w 206"/>
                  <a:gd name="T41" fmla="*/ 98 h 244"/>
                  <a:gd name="T42" fmla="*/ 96 w 206"/>
                  <a:gd name="T43" fmla="*/ 102 h 244"/>
                  <a:gd name="T44" fmla="*/ 102 w 206"/>
                  <a:gd name="T45" fmla="*/ 135 h 244"/>
                  <a:gd name="T46" fmla="*/ 106 w 206"/>
                  <a:gd name="T47" fmla="*/ 136 h 244"/>
                  <a:gd name="T48" fmla="*/ 108 w 206"/>
                  <a:gd name="T49" fmla="*/ 113 h 244"/>
                  <a:gd name="T50" fmla="*/ 113 w 206"/>
                  <a:gd name="T51" fmla="*/ 90 h 244"/>
                  <a:gd name="T52" fmla="*/ 138 w 206"/>
                  <a:gd name="T53" fmla="*/ 69 h 244"/>
                  <a:gd name="T54" fmla="*/ 190 w 206"/>
                  <a:gd name="T55" fmla="*/ 81 h 244"/>
                  <a:gd name="T56" fmla="*/ 202 w 206"/>
                  <a:gd name="T57" fmla="*/ 102 h 244"/>
                  <a:gd name="T58" fmla="*/ 204 w 206"/>
                  <a:gd name="T59" fmla="*/ 108 h 244"/>
                  <a:gd name="T60" fmla="*/ 200 w 206"/>
                  <a:gd name="T61" fmla="*/ 135 h 244"/>
                  <a:gd name="T62" fmla="*/ 200 w 206"/>
                  <a:gd name="T63" fmla="*/ 138 h 244"/>
                  <a:gd name="T64" fmla="*/ 181 w 206"/>
                  <a:gd name="T65" fmla="*/ 161 h 244"/>
                  <a:gd name="T66" fmla="*/ 181 w 206"/>
                  <a:gd name="T67" fmla="*/ 167 h 244"/>
                  <a:gd name="T68" fmla="*/ 196 w 206"/>
                  <a:gd name="T69" fmla="*/ 154 h 244"/>
                  <a:gd name="T70" fmla="*/ 206 w 206"/>
                  <a:gd name="T71" fmla="*/ 179 h 244"/>
                  <a:gd name="T72" fmla="*/ 181 w 206"/>
                  <a:gd name="T73" fmla="*/ 219 h 244"/>
                  <a:gd name="T74" fmla="*/ 102 w 206"/>
                  <a:gd name="T75" fmla="*/ 215 h 244"/>
                  <a:gd name="T76" fmla="*/ 77 w 206"/>
                  <a:gd name="T77" fmla="*/ 196 h 244"/>
                  <a:gd name="T78" fmla="*/ 75 w 206"/>
                  <a:gd name="T79" fmla="*/ 202 h 244"/>
                  <a:gd name="T80" fmla="*/ 92 w 206"/>
                  <a:gd name="T81" fmla="*/ 240 h 244"/>
                  <a:gd name="T82" fmla="*/ 29 w 206"/>
                  <a:gd name="T83" fmla="*/ 232 h 244"/>
                  <a:gd name="T84" fmla="*/ 13 w 206"/>
                  <a:gd name="T85" fmla="*/ 223 h 244"/>
                  <a:gd name="T86" fmla="*/ 4 w 206"/>
                  <a:gd name="T87" fmla="*/ 179 h 244"/>
                  <a:gd name="T88" fmla="*/ 23 w 206"/>
                  <a:gd name="T89" fmla="*/ 167 h 244"/>
                  <a:gd name="T90" fmla="*/ 35 w 206"/>
                  <a:gd name="T91" fmla="*/ 169 h 244"/>
                  <a:gd name="T92" fmla="*/ 33 w 206"/>
                  <a:gd name="T93" fmla="*/ 165 h 244"/>
                  <a:gd name="T94" fmla="*/ 10 w 206"/>
                  <a:gd name="T95" fmla="*/ 146 h 244"/>
                  <a:gd name="T96" fmla="*/ 0 w 206"/>
                  <a:gd name="T97" fmla="*/ 111 h 244"/>
                  <a:gd name="T98" fmla="*/ 25 w 206"/>
                  <a:gd name="T99" fmla="*/ 90 h 244"/>
                  <a:gd name="T100" fmla="*/ 37 w 206"/>
                  <a:gd name="T101" fmla="*/ 100 h 244"/>
                  <a:gd name="T102" fmla="*/ 29 w 206"/>
                  <a:gd name="T103" fmla="*/ 85 h 244"/>
                  <a:gd name="T104" fmla="*/ 15 w 206"/>
                  <a:gd name="T105" fmla="*/ 52 h 244"/>
                  <a:gd name="T106" fmla="*/ 33 w 206"/>
                  <a:gd name="T107" fmla="*/ 1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06" h="244">
                    <a:moveTo>
                      <a:pt x="104" y="33"/>
                    </a:moveTo>
                    <a:lnTo>
                      <a:pt x="81" y="44"/>
                    </a:lnTo>
                    <a:lnTo>
                      <a:pt x="63" y="62"/>
                    </a:lnTo>
                    <a:lnTo>
                      <a:pt x="52" y="83"/>
                    </a:lnTo>
                    <a:lnTo>
                      <a:pt x="48" y="108"/>
                    </a:lnTo>
                    <a:lnTo>
                      <a:pt x="50" y="119"/>
                    </a:lnTo>
                    <a:lnTo>
                      <a:pt x="54" y="129"/>
                    </a:lnTo>
                    <a:lnTo>
                      <a:pt x="58" y="138"/>
                    </a:lnTo>
                    <a:lnTo>
                      <a:pt x="58" y="138"/>
                    </a:lnTo>
                    <a:lnTo>
                      <a:pt x="60" y="152"/>
                    </a:lnTo>
                    <a:lnTo>
                      <a:pt x="58" y="165"/>
                    </a:lnTo>
                    <a:lnTo>
                      <a:pt x="52" y="179"/>
                    </a:lnTo>
                    <a:lnTo>
                      <a:pt x="44" y="190"/>
                    </a:lnTo>
                    <a:lnTo>
                      <a:pt x="44" y="192"/>
                    </a:lnTo>
                    <a:lnTo>
                      <a:pt x="44" y="194"/>
                    </a:lnTo>
                    <a:lnTo>
                      <a:pt x="46" y="196"/>
                    </a:lnTo>
                    <a:lnTo>
                      <a:pt x="48" y="196"/>
                    </a:lnTo>
                    <a:lnTo>
                      <a:pt x="50" y="194"/>
                    </a:lnTo>
                    <a:lnTo>
                      <a:pt x="61" y="173"/>
                    </a:lnTo>
                    <a:lnTo>
                      <a:pt x="67" y="150"/>
                    </a:lnTo>
                    <a:lnTo>
                      <a:pt x="83" y="163"/>
                    </a:lnTo>
                    <a:lnTo>
                      <a:pt x="100" y="171"/>
                    </a:lnTo>
                    <a:lnTo>
                      <a:pt x="121" y="175"/>
                    </a:lnTo>
                    <a:lnTo>
                      <a:pt x="123" y="175"/>
                    </a:lnTo>
                    <a:lnTo>
                      <a:pt x="123" y="173"/>
                    </a:lnTo>
                    <a:lnTo>
                      <a:pt x="123" y="171"/>
                    </a:lnTo>
                    <a:lnTo>
                      <a:pt x="123" y="169"/>
                    </a:lnTo>
                    <a:lnTo>
                      <a:pt x="121" y="167"/>
                    </a:lnTo>
                    <a:lnTo>
                      <a:pt x="100" y="163"/>
                    </a:lnTo>
                    <a:lnTo>
                      <a:pt x="83" y="156"/>
                    </a:lnTo>
                    <a:lnTo>
                      <a:pt x="69" y="142"/>
                    </a:lnTo>
                    <a:lnTo>
                      <a:pt x="60" y="125"/>
                    </a:lnTo>
                    <a:lnTo>
                      <a:pt x="56" y="106"/>
                    </a:lnTo>
                    <a:lnTo>
                      <a:pt x="58" y="85"/>
                    </a:lnTo>
                    <a:lnTo>
                      <a:pt x="69" y="63"/>
                    </a:lnTo>
                    <a:lnTo>
                      <a:pt x="85" y="48"/>
                    </a:lnTo>
                    <a:lnTo>
                      <a:pt x="106" y="40"/>
                    </a:lnTo>
                    <a:lnTo>
                      <a:pt x="108" y="39"/>
                    </a:lnTo>
                    <a:lnTo>
                      <a:pt x="108" y="37"/>
                    </a:lnTo>
                    <a:lnTo>
                      <a:pt x="108" y="35"/>
                    </a:lnTo>
                    <a:lnTo>
                      <a:pt x="106" y="33"/>
                    </a:lnTo>
                    <a:lnTo>
                      <a:pt x="104" y="33"/>
                    </a:lnTo>
                    <a:close/>
                    <a:moveTo>
                      <a:pt x="48" y="0"/>
                    </a:moveTo>
                    <a:lnTo>
                      <a:pt x="61" y="12"/>
                    </a:lnTo>
                    <a:lnTo>
                      <a:pt x="79" y="19"/>
                    </a:lnTo>
                    <a:lnTo>
                      <a:pt x="98" y="21"/>
                    </a:lnTo>
                    <a:lnTo>
                      <a:pt x="117" y="19"/>
                    </a:lnTo>
                    <a:lnTo>
                      <a:pt x="117" y="37"/>
                    </a:lnTo>
                    <a:lnTo>
                      <a:pt x="123" y="50"/>
                    </a:lnTo>
                    <a:lnTo>
                      <a:pt x="134" y="63"/>
                    </a:lnTo>
                    <a:lnTo>
                      <a:pt x="125" y="67"/>
                    </a:lnTo>
                    <a:lnTo>
                      <a:pt x="117" y="73"/>
                    </a:lnTo>
                    <a:lnTo>
                      <a:pt x="111" y="81"/>
                    </a:lnTo>
                    <a:lnTo>
                      <a:pt x="108" y="88"/>
                    </a:lnTo>
                    <a:lnTo>
                      <a:pt x="108" y="90"/>
                    </a:lnTo>
                    <a:lnTo>
                      <a:pt x="98" y="96"/>
                    </a:lnTo>
                    <a:lnTo>
                      <a:pt x="86" y="96"/>
                    </a:lnTo>
                    <a:lnTo>
                      <a:pt x="75" y="92"/>
                    </a:lnTo>
                    <a:lnTo>
                      <a:pt x="73" y="92"/>
                    </a:lnTo>
                    <a:lnTo>
                      <a:pt x="73" y="94"/>
                    </a:lnTo>
                    <a:lnTo>
                      <a:pt x="71" y="96"/>
                    </a:lnTo>
                    <a:lnTo>
                      <a:pt x="73" y="98"/>
                    </a:lnTo>
                    <a:lnTo>
                      <a:pt x="73" y="98"/>
                    </a:lnTo>
                    <a:lnTo>
                      <a:pt x="81" y="102"/>
                    </a:lnTo>
                    <a:lnTo>
                      <a:pt x="88" y="102"/>
                    </a:lnTo>
                    <a:lnTo>
                      <a:pt x="96" y="102"/>
                    </a:lnTo>
                    <a:lnTo>
                      <a:pt x="104" y="100"/>
                    </a:lnTo>
                    <a:lnTo>
                      <a:pt x="100" y="117"/>
                    </a:lnTo>
                    <a:lnTo>
                      <a:pt x="102" y="135"/>
                    </a:lnTo>
                    <a:lnTo>
                      <a:pt x="104" y="136"/>
                    </a:lnTo>
                    <a:lnTo>
                      <a:pt x="104" y="136"/>
                    </a:lnTo>
                    <a:lnTo>
                      <a:pt x="106" y="136"/>
                    </a:lnTo>
                    <a:lnTo>
                      <a:pt x="108" y="135"/>
                    </a:lnTo>
                    <a:lnTo>
                      <a:pt x="108" y="133"/>
                    </a:lnTo>
                    <a:lnTo>
                      <a:pt x="108" y="113"/>
                    </a:lnTo>
                    <a:lnTo>
                      <a:pt x="111" y="94"/>
                    </a:lnTo>
                    <a:lnTo>
                      <a:pt x="113" y="92"/>
                    </a:lnTo>
                    <a:lnTo>
                      <a:pt x="113" y="90"/>
                    </a:lnTo>
                    <a:lnTo>
                      <a:pt x="117" y="85"/>
                    </a:lnTo>
                    <a:lnTo>
                      <a:pt x="123" y="79"/>
                    </a:lnTo>
                    <a:lnTo>
                      <a:pt x="138" y="69"/>
                    </a:lnTo>
                    <a:lnTo>
                      <a:pt x="158" y="67"/>
                    </a:lnTo>
                    <a:lnTo>
                      <a:pt x="175" y="71"/>
                    </a:lnTo>
                    <a:lnTo>
                      <a:pt x="190" y="81"/>
                    </a:lnTo>
                    <a:lnTo>
                      <a:pt x="196" y="87"/>
                    </a:lnTo>
                    <a:lnTo>
                      <a:pt x="200" y="94"/>
                    </a:lnTo>
                    <a:lnTo>
                      <a:pt x="202" y="102"/>
                    </a:lnTo>
                    <a:lnTo>
                      <a:pt x="202" y="104"/>
                    </a:lnTo>
                    <a:lnTo>
                      <a:pt x="202" y="106"/>
                    </a:lnTo>
                    <a:lnTo>
                      <a:pt x="204" y="108"/>
                    </a:lnTo>
                    <a:lnTo>
                      <a:pt x="204" y="117"/>
                    </a:lnTo>
                    <a:lnTo>
                      <a:pt x="204" y="125"/>
                    </a:lnTo>
                    <a:lnTo>
                      <a:pt x="200" y="135"/>
                    </a:lnTo>
                    <a:lnTo>
                      <a:pt x="200" y="136"/>
                    </a:lnTo>
                    <a:lnTo>
                      <a:pt x="200" y="138"/>
                    </a:lnTo>
                    <a:lnTo>
                      <a:pt x="200" y="138"/>
                    </a:lnTo>
                    <a:lnTo>
                      <a:pt x="194" y="146"/>
                    </a:lnTo>
                    <a:lnTo>
                      <a:pt x="188" y="154"/>
                    </a:lnTo>
                    <a:lnTo>
                      <a:pt x="181" y="161"/>
                    </a:lnTo>
                    <a:lnTo>
                      <a:pt x="179" y="163"/>
                    </a:lnTo>
                    <a:lnTo>
                      <a:pt x="179" y="165"/>
                    </a:lnTo>
                    <a:lnTo>
                      <a:pt x="181" y="167"/>
                    </a:lnTo>
                    <a:lnTo>
                      <a:pt x="184" y="167"/>
                    </a:lnTo>
                    <a:lnTo>
                      <a:pt x="190" y="161"/>
                    </a:lnTo>
                    <a:lnTo>
                      <a:pt x="196" y="154"/>
                    </a:lnTo>
                    <a:lnTo>
                      <a:pt x="202" y="146"/>
                    </a:lnTo>
                    <a:lnTo>
                      <a:pt x="206" y="163"/>
                    </a:lnTo>
                    <a:lnTo>
                      <a:pt x="206" y="179"/>
                    </a:lnTo>
                    <a:lnTo>
                      <a:pt x="202" y="194"/>
                    </a:lnTo>
                    <a:lnTo>
                      <a:pt x="194" y="207"/>
                    </a:lnTo>
                    <a:lnTo>
                      <a:pt x="181" y="219"/>
                    </a:lnTo>
                    <a:lnTo>
                      <a:pt x="154" y="227"/>
                    </a:lnTo>
                    <a:lnTo>
                      <a:pt x="127" y="227"/>
                    </a:lnTo>
                    <a:lnTo>
                      <a:pt x="102" y="215"/>
                    </a:lnTo>
                    <a:lnTo>
                      <a:pt x="81" y="196"/>
                    </a:lnTo>
                    <a:lnTo>
                      <a:pt x="79" y="196"/>
                    </a:lnTo>
                    <a:lnTo>
                      <a:pt x="77" y="196"/>
                    </a:lnTo>
                    <a:lnTo>
                      <a:pt x="75" y="198"/>
                    </a:lnTo>
                    <a:lnTo>
                      <a:pt x="75" y="200"/>
                    </a:lnTo>
                    <a:lnTo>
                      <a:pt x="75" y="202"/>
                    </a:lnTo>
                    <a:lnTo>
                      <a:pt x="92" y="217"/>
                    </a:lnTo>
                    <a:lnTo>
                      <a:pt x="111" y="229"/>
                    </a:lnTo>
                    <a:lnTo>
                      <a:pt x="92" y="240"/>
                    </a:lnTo>
                    <a:lnTo>
                      <a:pt x="71" y="244"/>
                    </a:lnTo>
                    <a:lnTo>
                      <a:pt x="50" y="240"/>
                    </a:lnTo>
                    <a:lnTo>
                      <a:pt x="29" y="232"/>
                    </a:lnTo>
                    <a:lnTo>
                      <a:pt x="25" y="230"/>
                    </a:lnTo>
                    <a:lnTo>
                      <a:pt x="23" y="232"/>
                    </a:lnTo>
                    <a:lnTo>
                      <a:pt x="13" y="223"/>
                    </a:lnTo>
                    <a:lnTo>
                      <a:pt x="6" y="211"/>
                    </a:lnTo>
                    <a:lnTo>
                      <a:pt x="4" y="196"/>
                    </a:lnTo>
                    <a:lnTo>
                      <a:pt x="4" y="179"/>
                    </a:lnTo>
                    <a:lnTo>
                      <a:pt x="12" y="158"/>
                    </a:lnTo>
                    <a:lnTo>
                      <a:pt x="17" y="163"/>
                    </a:lnTo>
                    <a:lnTo>
                      <a:pt x="23" y="167"/>
                    </a:lnTo>
                    <a:lnTo>
                      <a:pt x="31" y="171"/>
                    </a:lnTo>
                    <a:lnTo>
                      <a:pt x="33" y="171"/>
                    </a:lnTo>
                    <a:lnTo>
                      <a:pt x="35" y="169"/>
                    </a:lnTo>
                    <a:lnTo>
                      <a:pt x="35" y="167"/>
                    </a:lnTo>
                    <a:lnTo>
                      <a:pt x="35" y="165"/>
                    </a:lnTo>
                    <a:lnTo>
                      <a:pt x="33" y="165"/>
                    </a:lnTo>
                    <a:lnTo>
                      <a:pt x="23" y="159"/>
                    </a:lnTo>
                    <a:lnTo>
                      <a:pt x="15" y="154"/>
                    </a:lnTo>
                    <a:lnTo>
                      <a:pt x="10" y="146"/>
                    </a:lnTo>
                    <a:lnTo>
                      <a:pt x="2" y="136"/>
                    </a:lnTo>
                    <a:lnTo>
                      <a:pt x="0" y="125"/>
                    </a:lnTo>
                    <a:lnTo>
                      <a:pt x="0" y="111"/>
                    </a:lnTo>
                    <a:lnTo>
                      <a:pt x="6" y="96"/>
                    </a:lnTo>
                    <a:lnTo>
                      <a:pt x="17" y="83"/>
                    </a:lnTo>
                    <a:lnTo>
                      <a:pt x="25" y="90"/>
                    </a:lnTo>
                    <a:lnTo>
                      <a:pt x="31" y="100"/>
                    </a:lnTo>
                    <a:lnTo>
                      <a:pt x="35" y="100"/>
                    </a:lnTo>
                    <a:lnTo>
                      <a:pt x="37" y="100"/>
                    </a:lnTo>
                    <a:lnTo>
                      <a:pt x="37" y="96"/>
                    </a:lnTo>
                    <a:lnTo>
                      <a:pt x="37" y="94"/>
                    </a:lnTo>
                    <a:lnTo>
                      <a:pt x="29" y="85"/>
                    </a:lnTo>
                    <a:lnTo>
                      <a:pt x="21" y="75"/>
                    </a:lnTo>
                    <a:lnTo>
                      <a:pt x="15" y="65"/>
                    </a:lnTo>
                    <a:lnTo>
                      <a:pt x="15" y="52"/>
                    </a:lnTo>
                    <a:lnTo>
                      <a:pt x="19" y="37"/>
                    </a:lnTo>
                    <a:lnTo>
                      <a:pt x="23" y="21"/>
                    </a:lnTo>
                    <a:lnTo>
                      <a:pt x="33" y="10"/>
                    </a:lnTo>
                    <a:lnTo>
                      <a:pt x="4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3" name="Freeform 32"/>
              <p:cNvSpPr>
                <a:spLocks/>
              </p:cNvSpPr>
              <p:nvPr/>
            </p:nvSpPr>
            <p:spPr bwMode="auto">
              <a:xfrm>
                <a:off x="447675" y="4754563"/>
                <a:ext cx="180975" cy="212725"/>
              </a:xfrm>
              <a:custGeom>
                <a:avLst/>
                <a:gdLst>
                  <a:gd name="T0" fmla="*/ 93 w 114"/>
                  <a:gd name="T1" fmla="*/ 0 h 134"/>
                  <a:gd name="T2" fmla="*/ 98 w 114"/>
                  <a:gd name="T3" fmla="*/ 5 h 134"/>
                  <a:gd name="T4" fmla="*/ 106 w 114"/>
                  <a:gd name="T5" fmla="*/ 9 h 134"/>
                  <a:gd name="T6" fmla="*/ 114 w 114"/>
                  <a:gd name="T7" fmla="*/ 11 h 134"/>
                  <a:gd name="T8" fmla="*/ 114 w 114"/>
                  <a:gd name="T9" fmla="*/ 23 h 134"/>
                  <a:gd name="T10" fmla="*/ 110 w 114"/>
                  <a:gd name="T11" fmla="*/ 40 h 134"/>
                  <a:gd name="T12" fmla="*/ 104 w 114"/>
                  <a:gd name="T13" fmla="*/ 61 h 134"/>
                  <a:gd name="T14" fmla="*/ 91 w 114"/>
                  <a:gd name="T15" fmla="*/ 86 h 134"/>
                  <a:gd name="T16" fmla="*/ 73 w 114"/>
                  <a:gd name="T17" fmla="*/ 111 h 134"/>
                  <a:gd name="T18" fmla="*/ 44 w 114"/>
                  <a:gd name="T19" fmla="*/ 134 h 134"/>
                  <a:gd name="T20" fmla="*/ 41 w 114"/>
                  <a:gd name="T21" fmla="*/ 132 h 134"/>
                  <a:gd name="T22" fmla="*/ 29 w 114"/>
                  <a:gd name="T23" fmla="*/ 130 h 134"/>
                  <a:gd name="T24" fmla="*/ 14 w 114"/>
                  <a:gd name="T25" fmla="*/ 130 h 134"/>
                  <a:gd name="T26" fmla="*/ 2 w 114"/>
                  <a:gd name="T27" fmla="*/ 128 h 134"/>
                  <a:gd name="T28" fmla="*/ 0 w 114"/>
                  <a:gd name="T29" fmla="*/ 126 h 134"/>
                  <a:gd name="T30" fmla="*/ 0 w 114"/>
                  <a:gd name="T31" fmla="*/ 119 h 134"/>
                  <a:gd name="T32" fmla="*/ 6 w 114"/>
                  <a:gd name="T33" fmla="*/ 107 h 134"/>
                  <a:gd name="T34" fmla="*/ 12 w 114"/>
                  <a:gd name="T35" fmla="*/ 96 h 134"/>
                  <a:gd name="T36" fmla="*/ 18 w 114"/>
                  <a:gd name="T37" fmla="*/ 82 h 134"/>
                  <a:gd name="T38" fmla="*/ 21 w 114"/>
                  <a:gd name="T39" fmla="*/ 69 h 134"/>
                  <a:gd name="T40" fmla="*/ 23 w 114"/>
                  <a:gd name="T41" fmla="*/ 57 h 134"/>
                  <a:gd name="T42" fmla="*/ 48 w 114"/>
                  <a:gd name="T43" fmla="*/ 51 h 134"/>
                  <a:gd name="T44" fmla="*/ 69 w 114"/>
                  <a:gd name="T45" fmla="*/ 42 h 134"/>
                  <a:gd name="T46" fmla="*/ 81 w 114"/>
                  <a:gd name="T47" fmla="*/ 30 h 134"/>
                  <a:gd name="T48" fmla="*/ 89 w 114"/>
                  <a:gd name="T49" fmla="*/ 15 h 134"/>
                  <a:gd name="T50" fmla="*/ 93 w 114"/>
                  <a:gd name="T51" fmla="*/ 0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14" h="134">
                    <a:moveTo>
                      <a:pt x="93" y="0"/>
                    </a:moveTo>
                    <a:lnTo>
                      <a:pt x="98" y="5"/>
                    </a:lnTo>
                    <a:lnTo>
                      <a:pt x="106" y="9"/>
                    </a:lnTo>
                    <a:lnTo>
                      <a:pt x="114" y="11"/>
                    </a:lnTo>
                    <a:lnTo>
                      <a:pt x="114" y="23"/>
                    </a:lnTo>
                    <a:lnTo>
                      <a:pt x="110" y="40"/>
                    </a:lnTo>
                    <a:lnTo>
                      <a:pt x="104" y="61"/>
                    </a:lnTo>
                    <a:lnTo>
                      <a:pt x="91" y="86"/>
                    </a:lnTo>
                    <a:lnTo>
                      <a:pt x="73" y="111"/>
                    </a:lnTo>
                    <a:lnTo>
                      <a:pt x="44" y="134"/>
                    </a:lnTo>
                    <a:lnTo>
                      <a:pt x="41" y="132"/>
                    </a:lnTo>
                    <a:lnTo>
                      <a:pt x="29" y="130"/>
                    </a:lnTo>
                    <a:lnTo>
                      <a:pt x="14" y="130"/>
                    </a:lnTo>
                    <a:lnTo>
                      <a:pt x="2" y="128"/>
                    </a:lnTo>
                    <a:lnTo>
                      <a:pt x="0" y="126"/>
                    </a:lnTo>
                    <a:lnTo>
                      <a:pt x="0" y="119"/>
                    </a:lnTo>
                    <a:lnTo>
                      <a:pt x="6" y="107"/>
                    </a:lnTo>
                    <a:lnTo>
                      <a:pt x="12" y="96"/>
                    </a:lnTo>
                    <a:lnTo>
                      <a:pt x="18" y="82"/>
                    </a:lnTo>
                    <a:lnTo>
                      <a:pt x="21" y="69"/>
                    </a:lnTo>
                    <a:lnTo>
                      <a:pt x="23" y="57"/>
                    </a:lnTo>
                    <a:lnTo>
                      <a:pt x="48" y="51"/>
                    </a:lnTo>
                    <a:lnTo>
                      <a:pt x="69" y="42"/>
                    </a:lnTo>
                    <a:lnTo>
                      <a:pt x="81" y="30"/>
                    </a:lnTo>
                    <a:lnTo>
                      <a:pt x="89" y="15"/>
                    </a:lnTo>
                    <a:lnTo>
                      <a:pt x="9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26" name="Freeform 33"/>
              <p:cNvSpPr>
                <a:spLocks/>
              </p:cNvSpPr>
              <p:nvPr/>
            </p:nvSpPr>
            <p:spPr bwMode="auto">
              <a:xfrm>
                <a:off x="158750" y="3824288"/>
                <a:ext cx="695325" cy="523875"/>
              </a:xfrm>
              <a:custGeom>
                <a:avLst/>
                <a:gdLst>
                  <a:gd name="T0" fmla="*/ 332 w 438"/>
                  <a:gd name="T1" fmla="*/ 60 h 330"/>
                  <a:gd name="T2" fmla="*/ 330 w 438"/>
                  <a:gd name="T3" fmla="*/ 39 h 330"/>
                  <a:gd name="T4" fmla="*/ 430 w 438"/>
                  <a:gd name="T5" fmla="*/ 110 h 330"/>
                  <a:gd name="T6" fmla="*/ 413 w 438"/>
                  <a:gd name="T7" fmla="*/ 246 h 330"/>
                  <a:gd name="T8" fmla="*/ 376 w 438"/>
                  <a:gd name="T9" fmla="*/ 286 h 330"/>
                  <a:gd name="T10" fmla="*/ 390 w 438"/>
                  <a:gd name="T11" fmla="*/ 181 h 330"/>
                  <a:gd name="T12" fmla="*/ 315 w 438"/>
                  <a:gd name="T13" fmla="*/ 71 h 330"/>
                  <a:gd name="T14" fmla="*/ 190 w 438"/>
                  <a:gd name="T15" fmla="*/ 79 h 330"/>
                  <a:gd name="T16" fmla="*/ 129 w 438"/>
                  <a:gd name="T17" fmla="*/ 133 h 330"/>
                  <a:gd name="T18" fmla="*/ 100 w 438"/>
                  <a:gd name="T19" fmla="*/ 165 h 330"/>
                  <a:gd name="T20" fmla="*/ 44 w 438"/>
                  <a:gd name="T21" fmla="*/ 209 h 330"/>
                  <a:gd name="T22" fmla="*/ 96 w 438"/>
                  <a:gd name="T23" fmla="*/ 188 h 330"/>
                  <a:gd name="T24" fmla="*/ 106 w 438"/>
                  <a:gd name="T25" fmla="*/ 227 h 330"/>
                  <a:gd name="T26" fmla="*/ 111 w 438"/>
                  <a:gd name="T27" fmla="*/ 156 h 330"/>
                  <a:gd name="T28" fmla="*/ 140 w 438"/>
                  <a:gd name="T29" fmla="*/ 136 h 330"/>
                  <a:gd name="T30" fmla="*/ 192 w 438"/>
                  <a:gd name="T31" fmla="*/ 136 h 330"/>
                  <a:gd name="T32" fmla="*/ 169 w 438"/>
                  <a:gd name="T33" fmla="*/ 98 h 330"/>
                  <a:gd name="T34" fmla="*/ 259 w 438"/>
                  <a:gd name="T35" fmla="*/ 108 h 330"/>
                  <a:gd name="T36" fmla="*/ 299 w 438"/>
                  <a:gd name="T37" fmla="*/ 79 h 330"/>
                  <a:gd name="T38" fmla="*/ 386 w 438"/>
                  <a:gd name="T39" fmla="*/ 171 h 330"/>
                  <a:gd name="T40" fmla="*/ 365 w 438"/>
                  <a:gd name="T41" fmla="*/ 282 h 330"/>
                  <a:gd name="T42" fmla="*/ 323 w 438"/>
                  <a:gd name="T43" fmla="*/ 280 h 330"/>
                  <a:gd name="T44" fmla="*/ 299 w 438"/>
                  <a:gd name="T45" fmla="*/ 213 h 330"/>
                  <a:gd name="T46" fmla="*/ 338 w 438"/>
                  <a:gd name="T47" fmla="*/ 148 h 330"/>
                  <a:gd name="T48" fmla="*/ 371 w 438"/>
                  <a:gd name="T49" fmla="*/ 150 h 330"/>
                  <a:gd name="T50" fmla="*/ 307 w 438"/>
                  <a:gd name="T51" fmla="*/ 142 h 330"/>
                  <a:gd name="T52" fmla="*/ 228 w 438"/>
                  <a:gd name="T53" fmla="*/ 131 h 330"/>
                  <a:gd name="T54" fmla="*/ 194 w 438"/>
                  <a:gd name="T55" fmla="*/ 171 h 330"/>
                  <a:gd name="T56" fmla="*/ 148 w 438"/>
                  <a:gd name="T57" fmla="*/ 173 h 330"/>
                  <a:gd name="T58" fmla="*/ 213 w 438"/>
                  <a:gd name="T59" fmla="*/ 167 h 330"/>
                  <a:gd name="T60" fmla="*/ 238 w 438"/>
                  <a:gd name="T61" fmla="*/ 213 h 330"/>
                  <a:gd name="T62" fmla="*/ 232 w 438"/>
                  <a:gd name="T63" fmla="*/ 136 h 330"/>
                  <a:gd name="T64" fmla="*/ 305 w 438"/>
                  <a:gd name="T65" fmla="*/ 158 h 330"/>
                  <a:gd name="T66" fmla="*/ 292 w 438"/>
                  <a:gd name="T67" fmla="*/ 213 h 330"/>
                  <a:gd name="T68" fmla="*/ 311 w 438"/>
                  <a:gd name="T69" fmla="*/ 280 h 330"/>
                  <a:gd name="T70" fmla="*/ 244 w 438"/>
                  <a:gd name="T71" fmla="*/ 248 h 330"/>
                  <a:gd name="T72" fmla="*/ 194 w 438"/>
                  <a:gd name="T73" fmla="*/ 321 h 330"/>
                  <a:gd name="T74" fmla="*/ 129 w 438"/>
                  <a:gd name="T75" fmla="*/ 267 h 330"/>
                  <a:gd name="T76" fmla="*/ 202 w 438"/>
                  <a:gd name="T77" fmla="*/ 236 h 330"/>
                  <a:gd name="T78" fmla="*/ 190 w 438"/>
                  <a:gd name="T79" fmla="*/ 211 h 330"/>
                  <a:gd name="T80" fmla="*/ 190 w 438"/>
                  <a:gd name="T81" fmla="*/ 190 h 330"/>
                  <a:gd name="T82" fmla="*/ 134 w 438"/>
                  <a:gd name="T83" fmla="*/ 242 h 330"/>
                  <a:gd name="T84" fmla="*/ 150 w 438"/>
                  <a:gd name="T85" fmla="*/ 328 h 330"/>
                  <a:gd name="T86" fmla="*/ 111 w 438"/>
                  <a:gd name="T87" fmla="*/ 325 h 330"/>
                  <a:gd name="T88" fmla="*/ 86 w 438"/>
                  <a:gd name="T89" fmla="*/ 250 h 330"/>
                  <a:gd name="T90" fmla="*/ 73 w 438"/>
                  <a:gd name="T91" fmla="*/ 261 h 330"/>
                  <a:gd name="T92" fmla="*/ 8 w 438"/>
                  <a:gd name="T93" fmla="*/ 259 h 330"/>
                  <a:gd name="T94" fmla="*/ 6 w 438"/>
                  <a:gd name="T95" fmla="*/ 198 h 330"/>
                  <a:gd name="T96" fmla="*/ 77 w 438"/>
                  <a:gd name="T97" fmla="*/ 177 h 330"/>
                  <a:gd name="T98" fmla="*/ 57 w 438"/>
                  <a:gd name="T99" fmla="*/ 161 h 330"/>
                  <a:gd name="T100" fmla="*/ 90 w 438"/>
                  <a:gd name="T101" fmla="*/ 88 h 330"/>
                  <a:gd name="T102" fmla="*/ 146 w 438"/>
                  <a:gd name="T103" fmla="*/ 90 h 330"/>
                  <a:gd name="T104" fmla="*/ 146 w 438"/>
                  <a:gd name="T105" fmla="*/ 69 h 330"/>
                  <a:gd name="T106" fmla="*/ 223 w 438"/>
                  <a:gd name="T107" fmla="*/ 33 h 330"/>
                  <a:gd name="T108" fmla="*/ 251 w 438"/>
                  <a:gd name="T109" fmla="*/ 62 h 330"/>
                  <a:gd name="T110" fmla="*/ 238 w 438"/>
                  <a:gd name="T111" fmla="*/ 6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438" h="330">
                    <a:moveTo>
                      <a:pt x="261" y="0"/>
                    </a:moveTo>
                    <a:lnTo>
                      <a:pt x="284" y="8"/>
                    </a:lnTo>
                    <a:lnTo>
                      <a:pt x="305" y="19"/>
                    </a:lnTo>
                    <a:lnTo>
                      <a:pt x="321" y="35"/>
                    </a:lnTo>
                    <a:lnTo>
                      <a:pt x="330" y="58"/>
                    </a:lnTo>
                    <a:lnTo>
                      <a:pt x="332" y="60"/>
                    </a:lnTo>
                    <a:lnTo>
                      <a:pt x="334" y="60"/>
                    </a:lnTo>
                    <a:lnTo>
                      <a:pt x="336" y="60"/>
                    </a:lnTo>
                    <a:lnTo>
                      <a:pt x="336" y="58"/>
                    </a:lnTo>
                    <a:lnTo>
                      <a:pt x="336" y="56"/>
                    </a:lnTo>
                    <a:lnTo>
                      <a:pt x="334" y="46"/>
                    </a:lnTo>
                    <a:lnTo>
                      <a:pt x="330" y="39"/>
                    </a:lnTo>
                    <a:lnTo>
                      <a:pt x="326" y="31"/>
                    </a:lnTo>
                    <a:lnTo>
                      <a:pt x="351" y="37"/>
                    </a:lnTo>
                    <a:lnTo>
                      <a:pt x="376" y="48"/>
                    </a:lnTo>
                    <a:lnTo>
                      <a:pt x="399" y="63"/>
                    </a:lnTo>
                    <a:lnTo>
                      <a:pt x="417" y="85"/>
                    </a:lnTo>
                    <a:lnTo>
                      <a:pt x="430" y="110"/>
                    </a:lnTo>
                    <a:lnTo>
                      <a:pt x="438" y="148"/>
                    </a:lnTo>
                    <a:lnTo>
                      <a:pt x="434" y="186"/>
                    </a:lnTo>
                    <a:lnTo>
                      <a:pt x="420" y="225"/>
                    </a:lnTo>
                    <a:lnTo>
                      <a:pt x="420" y="227"/>
                    </a:lnTo>
                    <a:lnTo>
                      <a:pt x="417" y="234"/>
                    </a:lnTo>
                    <a:lnTo>
                      <a:pt x="413" y="246"/>
                    </a:lnTo>
                    <a:lnTo>
                      <a:pt x="409" y="255"/>
                    </a:lnTo>
                    <a:lnTo>
                      <a:pt x="409" y="277"/>
                    </a:lnTo>
                    <a:lnTo>
                      <a:pt x="413" y="298"/>
                    </a:lnTo>
                    <a:lnTo>
                      <a:pt x="407" y="298"/>
                    </a:lnTo>
                    <a:lnTo>
                      <a:pt x="394" y="296"/>
                    </a:lnTo>
                    <a:lnTo>
                      <a:pt x="376" y="286"/>
                    </a:lnTo>
                    <a:lnTo>
                      <a:pt x="367" y="271"/>
                    </a:lnTo>
                    <a:lnTo>
                      <a:pt x="363" y="255"/>
                    </a:lnTo>
                    <a:lnTo>
                      <a:pt x="365" y="236"/>
                    </a:lnTo>
                    <a:lnTo>
                      <a:pt x="371" y="219"/>
                    </a:lnTo>
                    <a:lnTo>
                      <a:pt x="380" y="200"/>
                    </a:lnTo>
                    <a:lnTo>
                      <a:pt x="390" y="181"/>
                    </a:lnTo>
                    <a:lnTo>
                      <a:pt x="396" y="161"/>
                    </a:lnTo>
                    <a:lnTo>
                      <a:pt x="394" y="140"/>
                    </a:lnTo>
                    <a:lnTo>
                      <a:pt x="384" y="113"/>
                    </a:lnTo>
                    <a:lnTo>
                      <a:pt x="365" y="92"/>
                    </a:lnTo>
                    <a:lnTo>
                      <a:pt x="340" y="77"/>
                    </a:lnTo>
                    <a:lnTo>
                      <a:pt x="315" y="71"/>
                    </a:lnTo>
                    <a:lnTo>
                      <a:pt x="292" y="73"/>
                    </a:lnTo>
                    <a:lnTo>
                      <a:pt x="269" y="81"/>
                    </a:lnTo>
                    <a:lnTo>
                      <a:pt x="248" y="92"/>
                    </a:lnTo>
                    <a:lnTo>
                      <a:pt x="230" y="83"/>
                    </a:lnTo>
                    <a:lnTo>
                      <a:pt x="209" y="79"/>
                    </a:lnTo>
                    <a:lnTo>
                      <a:pt x="190" y="79"/>
                    </a:lnTo>
                    <a:lnTo>
                      <a:pt x="175" y="87"/>
                    </a:lnTo>
                    <a:lnTo>
                      <a:pt x="159" y="96"/>
                    </a:lnTo>
                    <a:lnTo>
                      <a:pt x="148" y="111"/>
                    </a:lnTo>
                    <a:lnTo>
                      <a:pt x="138" y="129"/>
                    </a:lnTo>
                    <a:lnTo>
                      <a:pt x="132" y="131"/>
                    </a:lnTo>
                    <a:lnTo>
                      <a:pt x="129" y="133"/>
                    </a:lnTo>
                    <a:lnTo>
                      <a:pt x="119" y="138"/>
                    </a:lnTo>
                    <a:lnTo>
                      <a:pt x="111" y="146"/>
                    </a:lnTo>
                    <a:lnTo>
                      <a:pt x="106" y="154"/>
                    </a:lnTo>
                    <a:lnTo>
                      <a:pt x="102" y="161"/>
                    </a:lnTo>
                    <a:lnTo>
                      <a:pt x="102" y="163"/>
                    </a:lnTo>
                    <a:lnTo>
                      <a:pt x="100" y="165"/>
                    </a:lnTo>
                    <a:lnTo>
                      <a:pt x="100" y="169"/>
                    </a:lnTo>
                    <a:lnTo>
                      <a:pt x="86" y="186"/>
                    </a:lnTo>
                    <a:lnTo>
                      <a:pt x="69" y="200"/>
                    </a:lnTo>
                    <a:lnTo>
                      <a:pt x="46" y="207"/>
                    </a:lnTo>
                    <a:lnTo>
                      <a:pt x="44" y="207"/>
                    </a:lnTo>
                    <a:lnTo>
                      <a:pt x="44" y="209"/>
                    </a:lnTo>
                    <a:lnTo>
                      <a:pt x="44" y="211"/>
                    </a:lnTo>
                    <a:lnTo>
                      <a:pt x="44" y="213"/>
                    </a:lnTo>
                    <a:lnTo>
                      <a:pt x="46" y="213"/>
                    </a:lnTo>
                    <a:lnTo>
                      <a:pt x="65" y="209"/>
                    </a:lnTo>
                    <a:lnTo>
                      <a:pt x="82" y="200"/>
                    </a:lnTo>
                    <a:lnTo>
                      <a:pt x="96" y="188"/>
                    </a:lnTo>
                    <a:lnTo>
                      <a:pt x="96" y="207"/>
                    </a:lnTo>
                    <a:lnTo>
                      <a:pt x="98" y="227"/>
                    </a:lnTo>
                    <a:lnTo>
                      <a:pt x="100" y="229"/>
                    </a:lnTo>
                    <a:lnTo>
                      <a:pt x="102" y="229"/>
                    </a:lnTo>
                    <a:lnTo>
                      <a:pt x="104" y="229"/>
                    </a:lnTo>
                    <a:lnTo>
                      <a:pt x="106" y="227"/>
                    </a:lnTo>
                    <a:lnTo>
                      <a:pt x="106" y="225"/>
                    </a:lnTo>
                    <a:lnTo>
                      <a:pt x="102" y="200"/>
                    </a:lnTo>
                    <a:lnTo>
                      <a:pt x="106" y="171"/>
                    </a:lnTo>
                    <a:lnTo>
                      <a:pt x="107" y="165"/>
                    </a:lnTo>
                    <a:lnTo>
                      <a:pt x="107" y="163"/>
                    </a:lnTo>
                    <a:lnTo>
                      <a:pt x="111" y="156"/>
                    </a:lnTo>
                    <a:lnTo>
                      <a:pt x="115" y="150"/>
                    </a:lnTo>
                    <a:lnTo>
                      <a:pt x="121" y="144"/>
                    </a:lnTo>
                    <a:lnTo>
                      <a:pt x="129" y="140"/>
                    </a:lnTo>
                    <a:lnTo>
                      <a:pt x="136" y="136"/>
                    </a:lnTo>
                    <a:lnTo>
                      <a:pt x="138" y="135"/>
                    </a:lnTo>
                    <a:lnTo>
                      <a:pt x="140" y="136"/>
                    </a:lnTo>
                    <a:lnTo>
                      <a:pt x="142" y="135"/>
                    </a:lnTo>
                    <a:lnTo>
                      <a:pt x="165" y="133"/>
                    </a:lnTo>
                    <a:lnTo>
                      <a:pt x="186" y="138"/>
                    </a:lnTo>
                    <a:lnTo>
                      <a:pt x="190" y="138"/>
                    </a:lnTo>
                    <a:lnTo>
                      <a:pt x="192" y="138"/>
                    </a:lnTo>
                    <a:lnTo>
                      <a:pt x="192" y="136"/>
                    </a:lnTo>
                    <a:lnTo>
                      <a:pt x="192" y="135"/>
                    </a:lnTo>
                    <a:lnTo>
                      <a:pt x="190" y="133"/>
                    </a:lnTo>
                    <a:lnTo>
                      <a:pt x="169" y="127"/>
                    </a:lnTo>
                    <a:lnTo>
                      <a:pt x="148" y="127"/>
                    </a:lnTo>
                    <a:lnTo>
                      <a:pt x="157" y="110"/>
                    </a:lnTo>
                    <a:lnTo>
                      <a:pt x="169" y="98"/>
                    </a:lnTo>
                    <a:lnTo>
                      <a:pt x="184" y="88"/>
                    </a:lnTo>
                    <a:lnTo>
                      <a:pt x="202" y="85"/>
                    </a:lnTo>
                    <a:lnTo>
                      <a:pt x="221" y="87"/>
                    </a:lnTo>
                    <a:lnTo>
                      <a:pt x="240" y="96"/>
                    </a:lnTo>
                    <a:lnTo>
                      <a:pt x="257" y="108"/>
                    </a:lnTo>
                    <a:lnTo>
                      <a:pt x="259" y="108"/>
                    </a:lnTo>
                    <a:lnTo>
                      <a:pt x="261" y="108"/>
                    </a:lnTo>
                    <a:lnTo>
                      <a:pt x="263" y="104"/>
                    </a:lnTo>
                    <a:lnTo>
                      <a:pt x="261" y="102"/>
                    </a:lnTo>
                    <a:lnTo>
                      <a:pt x="253" y="96"/>
                    </a:lnTo>
                    <a:lnTo>
                      <a:pt x="276" y="85"/>
                    </a:lnTo>
                    <a:lnTo>
                      <a:pt x="299" y="79"/>
                    </a:lnTo>
                    <a:lnTo>
                      <a:pt x="324" y="81"/>
                    </a:lnTo>
                    <a:lnTo>
                      <a:pt x="346" y="88"/>
                    </a:lnTo>
                    <a:lnTo>
                      <a:pt x="367" y="104"/>
                    </a:lnTo>
                    <a:lnTo>
                      <a:pt x="382" y="125"/>
                    </a:lnTo>
                    <a:lnTo>
                      <a:pt x="388" y="148"/>
                    </a:lnTo>
                    <a:lnTo>
                      <a:pt x="386" y="171"/>
                    </a:lnTo>
                    <a:lnTo>
                      <a:pt x="374" y="196"/>
                    </a:lnTo>
                    <a:lnTo>
                      <a:pt x="365" y="213"/>
                    </a:lnTo>
                    <a:lnTo>
                      <a:pt x="357" y="232"/>
                    </a:lnTo>
                    <a:lnTo>
                      <a:pt x="355" y="252"/>
                    </a:lnTo>
                    <a:lnTo>
                      <a:pt x="359" y="271"/>
                    </a:lnTo>
                    <a:lnTo>
                      <a:pt x="365" y="282"/>
                    </a:lnTo>
                    <a:lnTo>
                      <a:pt x="372" y="290"/>
                    </a:lnTo>
                    <a:lnTo>
                      <a:pt x="382" y="298"/>
                    </a:lnTo>
                    <a:lnTo>
                      <a:pt x="369" y="302"/>
                    </a:lnTo>
                    <a:lnTo>
                      <a:pt x="357" y="288"/>
                    </a:lnTo>
                    <a:lnTo>
                      <a:pt x="342" y="282"/>
                    </a:lnTo>
                    <a:lnTo>
                      <a:pt x="323" y="280"/>
                    </a:lnTo>
                    <a:lnTo>
                      <a:pt x="321" y="278"/>
                    </a:lnTo>
                    <a:lnTo>
                      <a:pt x="309" y="269"/>
                    </a:lnTo>
                    <a:lnTo>
                      <a:pt x="299" y="255"/>
                    </a:lnTo>
                    <a:lnTo>
                      <a:pt x="296" y="240"/>
                    </a:lnTo>
                    <a:lnTo>
                      <a:pt x="296" y="225"/>
                    </a:lnTo>
                    <a:lnTo>
                      <a:pt x="299" y="213"/>
                    </a:lnTo>
                    <a:lnTo>
                      <a:pt x="305" y="202"/>
                    </a:lnTo>
                    <a:lnTo>
                      <a:pt x="313" y="190"/>
                    </a:lnTo>
                    <a:lnTo>
                      <a:pt x="315" y="179"/>
                    </a:lnTo>
                    <a:lnTo>
                      <a:pt x="319" y="163"/>
                    </a:lnTo>
                    <a:lnTo>
                      <a:pt x="326" y="154"/>
                    </a:lnTo>
                    <a:lnTo>
                      <a:pt x="338" y="148"/>
                    </a:lnTo>
                    <a:lnTo>
                      <a:pt x="351" y="150"/>
                    </a:lnTo>
                    <a:lnTo>
                      <a:pt x="367" y="156"/>
                    </a:lnTo>
                    <a:lnTo>
                      <a:pt x="369" y="156"/>
                    </a:lnTo>
                    <a:lnTo>
                      <a:pt x="371" y="154"/>
                    </a:lnTo>
                    <a:lnTo>
                      <a:pt x="371" y="152"/>
                    </a:lnTo>
                    <a:lnTo>
                      <a:pt x="371" y="150"/>
                    </a:lnTo>
                    <a:lnTo>
                      <a:pt x="369" y="150"/>
                    </a:lnTo>
                    <a:lnTo>
                      <a:pt x="353" y="144"/>
                    </a:lnTo>
                    <a:lnTo>
                      <a:pt x="338" y="142"/>
                    </a:lnTo>
                    <a:lnTo>
                      <a:pt x="323" y="146"/>
                    </a:lnTo>
                    <a:lnTo>
                      <a:pt x="313" y="158"/>
                    </a:lnTo>
                    <a:lnTo>
                      <a:pt x="307" y="142"/>
                    </a:lnTo>
                    <a:lnTo>
                      <a:pt x="298" y="129"/>
                    </a:lnTo>
                    <a:lnTo>
                      <a:pt x="284" y="121"/>
                    </a:lnTo>
                    <a:lnTo>
                      <a:pt x="263" y="119"/>
                    </a:lnTo>
                    <a:lnTo>
                      <a:pt x="242" y="123"/>
                    </a:lnTo>
                    <a:lnTo>
                      <a:pt x="234" y="125"/>
                    </a:lnTo>
                    <a:lnTo>
                      <a:pt x="228" y="131"/>
                    </a:lnTo>
                    <a:lnTo>
                      <a:pt x="223" y="136"/>
                    </a:lnTo>
                    <a:lnTo>
                      <a:pt x="217" y="144"/>
                    </a:lnTo>
                    <a:lnTo>
                      <a:pt x="215" y="152"/>
                    </a:lnTo>
                    <a:lnTo>
                      <a:pt x="215" y="152"/>
                    </a:lnTo>
                    <a:lnTo>
                      <a:pt x="205" y="163"/>
                    </a:lnTo>
                    <a:lnTo>
                      <a:pt x="194" y="171"/>
                    </a:lnTo>
                    <a:lnTo>
                      <a:pt x="178" y="173"/>
                    </a:lnTo>
                    <a:lnTo>
                      <a:pt x="165" y="173"/>
                    </a:lnTo>
                    <a:lnTo>
                      <a:pt x="152" y="169"/>
                    </a:lnTo>
                    <a:lnTo>
                      <a:pt x="150" y="169"/>
                    </a:lnTo>
                    <a:lnTo>
                      <a:pt x="148" y="171"/>
                    </a:lnTo>
                    <a:lnTo>
                      <a:pt x="148" y="173"/>
                    </a:lnTo>
                    <a:lnTo>
                      <a:pt x="148" y="175"/>
                    </a:lnTo>
                    <a:lnTo>
                      <a:pt x="150" y="177"/>
                    </a:lnTo>
                    <a:lnTo>
                      <a:pt x="165" y="179"/>
                    </a:lnTo>
                    <a:lnTo>
                      <a:pt x="182" y="179"/>
                    </a:lnTo>
                    <a:lnTo>
                      <a:pt x="200" y="175"/>
                    </a:lnTo>
                    <a:lnTo>
                      <a:pt x="213" y="167"/>
                    </a:lnTo>
                    <a:lnTo>
                      <a:pt x="213" y="173"/>
                    </a:lnTo>
                    <a:lnTo>
                      <a:pt x="221" y="196"/>
                    </a:lnTo>
                    <a:lnTo>
                      <a:pt x="234" y="215"/>
                    </a:lnTo>
                    <a:lnTo>
                      <a:pt x="236" y="217"/>
                    </a:lnTo>
                    <a:lnTo>
                      <a:pt x="238" y="215"/>
                    </a:lnTo>
                    <a:lnTo>
                      <a:pt x="238" y="213"/>
                    </a:lnTo>
                    <a:lnTo>
                      <a:pt x="238" y="211"/>
                    </a:lnTo>
                    <a:lnTo>
                      <a:pt x="226" y="194"/>
                    </a:lnTo>
                    <a:lnTo>
                      <a:pt x="221" y="177"/>
                    </a:lnTo>
                    <a:lnTo>
                      <a:pt x="221" y="163"/>
                    </a:lnTo>
                    <a:lnTo>
                      <a:pt x="225" y="148"/>
                    </a:lnTo>
                    <a:lnTo>
                      <a:pt x="232" y="136"/>
                    </a:lnTo>
                    <a:lnTo>
                      <a:pt x="246" y="129"/>
                    </a:lnTo>
                    <a:lnTo>
                      <a:pt x="261" y="125"/>
                    </a:lnTo>
                    <a:lnTo>
                      <a:pt x="276" y="127"/>
                    </a:lnTo>
                    <a:lnTo>
                      <a:pt x="290" y="133"/>
                    </a:lnTo>
                    <a:lnTo>
                      <a:pt x="299" y="144"/>
                    </a:lnTo>
                    <a:lnTo>
                      <a:pt x="305" y="158"/>
                    </a:lnTo>
                    <a:lnTo>
                      <a:pt x="309" y="173"/>
                    </a:lnTo>
                    <a:lnTo>
                      <a:pt x="309" y="173"/>
                    </a:lnTo>
                    <a:lnTo>
                      <a:pt x="309" y="175"/>
                    </a:lnTo>
                    <a:lnTo>
                      <a:pt x="305" y="188"/>
                    </a:lnTo>
                    <a:lnTo>
                      <a:pt x="298" y="200"/>
                    </a:lnTo>
                    <a:lnTo>
                      <a:pt x="292" y="213"/>
                    </a:lnTo>
                    <a:lnTo>
                      <a:pt x="288" y="221"/>
                    </a:lnTo>
                    <a:lnTo>
                      <a:pt x="288" y="229"/>
                    </a:lnTo>
                    <a:lnTo>
                      <a:pt x="288" y="238"/>
                    </a:lnTo>
                    <a:lnTo>
                      <a:pt x="292" y="254"/>
                    </a:lnTo>
                    <a:lnTo>
                      <a:pt x="299" y="269"/>
                    </a:lnTo>
                    <a:lnTo>
                      <a:pt x="311" y="280"/>
                    </a:lnTo>
                    <a:lnTo>
                      <a:pt x="303" y="282"/>
                    </a:lnTo>
                    <a:lnTo>
                      <a:pt x="298" y="286"/>
                    </a:lnTo>
                    <a:lnTo>
                      <a:pt x="288" y="271"/>
                    </a:lnTo>
                    <a:lnTo>
                      <a:pt x="276" y="259"/>
                    </a:lnTo>
                    <a:lnTo>
                      <a:pt x="261" y="252"/>
                    </a:lnTo>
                    <a:lnTo>
                      <a:pt x="244" y="248"/>
                    </a:lnTo>
                    <a:lnTo>
                      <a:pt x="228" y="248"/>
                    </a:lnTo>
                    <a:lnTo>
                      <a:pt x="213" y="254"/>
                    </a:lnTo>
                    <a:lnTo>
                      <a:pt x="200" y="263"/>
                    </a:lnTo>
                    <a:lnTo>
                      <a:pt x="192" y="278"/>
                    </a:lnTo>
                    <a:lnTo>
                      <a:pt x="190" y="302"/>
                    </a:lnTo>
                    <a:lnTo>
                      <a:pt x="194" y="321"/>
                    </a:lnTo>
                    <a:lnTo>
                      <a:pt x="178" y="325"/>
                    </a:lnTo>
                    <a:lnTo>
                      <a:pt x="161" y="325"/>
                    </a:lnTo>
                    <a:lnTo>
                      <a:pt x="148" y="319"/>
                    </a:lnTo>
                    <a:lnTo>
                      <a:pt x="132" y="305"/>
                    </a:lnTo>
                    <a:lnTo>
                      <a:pt x="127" y="288"/>
                    </a:lnTo>
                    <a:lnTo>
                      <a:pt x="129" y="267"/>
                    </a:lnTo>
                    <a:lnTo>
                      <a:pt x="138" y="248"/>
                    </a:lnTo>
                    <a:lnTo>
                      <a:pt x="155" y="236"/>
                    </a:lnTo>
                    <a:lnTo>
                      <a:pt x="175" y="232"/>
                    </a:lnTo>
                    <a:lnTo>
                      <a:pt x="198" y="238"/>
                    </a:lnTo>
                    <a:lnTo>
                      <a:pt x="200" y="238"/>
                    </a:lnTo>
                    <a:lnTo>
                      <a:pt x="202" y="236"/>
                    </a:lnTo>
                    <a:lnTo>
                      <a:pt x="203" y="236"/>
                    </a:lnTo>
                    <a:lnTo>
                      <a:pt x="203" y="234"/>
                    </a:lnTo>
                    <a:lnTo>
                      <a:pt x="202" y="232"/>
                    </a:lnTo>
                    <a:lnTo>
                      <a:pt x="188" y="229"/>
                    </a:lnTo>
                    <a:lnTo>
                      <a:pt x="177" y="227"/>
                    </a:lnTo>
                    <a:lnTo>
                      <a:pt x="190" y="211"/>
                    </a:lnTo>
                    <a:lnTo>
                      <a:pt x="196" y="190"/>
                    </a:lnTo>
                    <a:lnTo>
                      <a:pt x="196" y="188"/>
                    </a:lnTo>
                    <a:lnTo>
                      <a:pt x="194" y="188"/>
                    </a:lnTo>
                    <a:lnTo>
                      <a:pt x="192" y="188"/>
                    </a:lnTo>
                    <a:lnTo>
                      <a:pt x="190" y="188"/>
                    </a:lnTo>
                    <a:lnTo>
                      <a:pt x="190" y="190"/>
                    </a:lnTo>
                    <a:lnTo>
                      <a:pt x="186" y="206"/>
                    </a:lnTo>
                    <a:lnTo>
                      <a:pt x="177" y="217"/>
                    </a:lnTo>
                    <a:lnTo>
                      <a:pt x="163" y="227"/>
                    </a:lnTo>
                    <a:lnTo>
                      <a:pt x="163" y="227"/>
                    </a:lnTo>
                    <a:lnTo>
                      <a:pt x="148" y="232"/>
                    </a:lnTo>
                    <a:lnTo>
                      <a:pt x="134" y="242"/>
                    </a:lnTo>
                    <a:lnTo>
                      <a:pt x="125" y="255"/>
                    </a:lnTo>
                    <a:lnTo>
                      <a:pt x="119" y="275"/>
                    </a:lnTo>
                    <a:lnTo>
                      <a:pt x="121" y="294"/>
                    </a:lnTo>
                    <a:lnTo>
                      <a:pt x="129" y="313"/>
                    </a:lnTo>
                    <a:lnTo>
                      <a:pt x="144" y="325"/>
                    </a:lnTo>
                    <a:lnTo>
                      <a:pt x="150" y="328"/>
                    </a:lnTo>
                    <a:lnTo>
                      <a:pt x="157" y="330"/>
                    </a:lnTo>
                    <a:lnTo>
                      <a:pt x="144" y="328"/>
                    </a:lnTo>
                    <a:lnTo>
                      <a:pt x="132" y="326"/>
                    </a:lnTo>
                    <a:lnTo>
                      <a:pt x="130" y="328"/>
                    </a:lnTo>
                    <a:lnTo>
                      <a:pt x="129" y="328"/>
                    </a:lnTo>
                    <a:lnTo>
                      <a:pt x="111" y="325"/>
                    </a:lnTo>
                    <a:lnTo>
                      <a:pt x="92" y="325"/>
                    </a:lnTo>
                    <a:lnTo>
                      <a:pt x="79" y="313"/>
                    </a:lnTo>
                    <a:lnTo>
                      <a:pt x="73" y="298"/>
                    </a:lnTo>
                    <a:lnTo>
                      <a:pt x="73" y="282"/>
                    </a:lnTo>
                    <a:lnTo>
                      <a:pt x="77" y="265"/>
                    </a:lnTo>
                    <a:lnTo>
                      <a:pt x="86" y="250"/>
                    </a:lnTo>
                    <a:lnTo>
                      <a:pt x="86" y="248"/>
                    </a:lnTo>
                    <a:lnTo>
                      <a:pt x="84" y="246"/>
                    </a:lnTo>
                    <a:lnTo>
                      <a:pt x="84" y="244"/>
                    </a:lnTo>
                    <a:lnTo>
                      <a:pt x="81" y="244"/>
                    </a:lnTo>
                    <a:lnTo>
                      <a:pt x="81" y="246"/>
                    </a:lnTo>
                    <a:lnTo>
                      <a:pt x="73" y="261"/>
                    </a:lnTo>
                    <a:lnTo>
                      <a:pt x="67" y="275"/>
                    </a:lnTo>
                    <a:lnTo>
                      <a:pt x="50" y="278"/>
                    </a:lnTo>
                    <a:lnTo>
                      <a:pt x="33" y="277"/>
                    </a:lnTo>
                    <a:lnTo>
                      <a:pt x="15" y="271"/>
                    </a:lnTo>
                    <a:lnTo>
                      <a:pt x="2" y="261"/>
                    </a:lnTo>
                    <a:lnTo>
                      <a:pt x="8" y="259"/>
                    </a:lnTo>
                    <a:lnTo>
                      <a:pt x="8" y="257"/>
                    </a:lnTo>
                    <a:lnTo>
                      <a:pt x="4" y="250"/>
                    </a:lnTo>
                    <a:lnTo>
                      <a:pt x="2" y="238"/>
                    </a:lnTo>
                    <a:lnTo>
                      <a:pt x="0" y="227"/>
                    </a:lnTo>
                    <a:lnTo>
                      <a:pt x="0" y="211"/>
                    </a:lnTo>
                    <a:lnTo>
                      <a:pt x="6" y="198"/>
                    </a:lnTo>
                    <a:lnTo>
                      <a:pt x="15" y="186"/>
                    </a:lnTo>
                    <a:lnTo>
                      <a:pt x="33" y="175"/>
                    </a:lnTo>
                    <a:lnTo>
                      <a:pt x="57" y="169"/>
                    </a:lnTo>
                    <a:lnTo>
                      <a:pt x="65" y="171"/>
                    </a:lnTo>
                    <a:lnTo>
                      <a:pt x="75" y="175"/>
                    </a:lnTo>
                    <a:lnTo>
                      <a:pt x="77" y="177"/>
                    </a:lnTo>
                    <a:lnTo>
                      <a:pt x="79" y="175"/>
                    </a:lnTo>
                    <a:lnTo>
                      <a:pt x="79" y="173"/>
                    </a:lnTo>
                    <a:lnTo>
                      <a:pt x="79" y="171"/>
                    </a:lnTo>
                    <a:lnTo>
                      <a:pt x="77" y="169"/>
                    </a:lnTo>
                    <a:lnTo>
                      <a:pt x="67" y="165"/>
                    </a:lnTo>
                    <a:lnTo>
                      <a:pt x="57" y="161"/>
                    </a:lnTo>
                    <a:lnTo>
                      <a:pt x="54" y="154"/>
                    </a:lnTo>
                    <a:lnTo>
                      <a:pt x="50" y="144"/>
                    </a:lnTo>
                    <a:lnTo>
                      <a:pt x="52" y="129"/>
                    </a:lnTo>
                    <a:lnTo>
                      <a:pt x="61" y="111"/>
                    </a:lnTo>
                    <a:lnTo>
                      <a:pt x="75" y="98"/>
                    </a:lnTo>
                    <a:lnTo>
                      <a:pt x="90" y="88"/>
                    </a:lnTo>
                    <a:lnTo>
                      <a:pt x="107" y="85"/>
                    </a:lnTo>
                    <a:lnTo>
                      <a:pt x="121" y="85"/>
                    </a:lnTo>
                    <a:lnTo>
                      <a:pt x="132" y="87"/>
                    </a:lnTo>
                    <a:lnTo>
                      <a:pt x="142" y="90"/>
                    </a:lnTo>
                    <a:lnTo>
                      <a:pt x="144" y="92"/>
                    </a:lnTo>
                    <a:lnTo>
                      <a:pt x="146" y="90"/>
                    </a:lnTo>
                    <a:lnTo>
                      <a:pt x="148" y="88"/>
                    </a:lnTo>
                    <a:lnTo>
                      <a:pt x="146" y="87"/>
                    </a:lnTo>
                    <a:lnTo>
                      <a:pt x="146" y="85"/>
                    </a:lnTo>
                    <a:lnTo>
                      <a:pt x="142" y="85"/>
                    </a:lnTo>
                    <a:lnTo>
                      <a:pt x="144" y="77"/>
                    </a:lnTo>
                    <a:lnTo>
                      <a:pt x="146" y="69"/>
                    </a:lnTo>
                    <a:lnTo>
                      <a:pt x="150" y="58"/>
                    </a:lnTo>
                    <a:lnTo>
                      <a:pt x="155" y="48"/>
                    </a:lnTo>
                    <a:lnTo>
                      <a:pt x="167" y="39"/>
                    </a:lnTo>
                    <a:lnTo>
                      <a:pt x="182" y="31"/>
                    </a:lnTo>
                    <a:lnTo>
                      <a:pt x="203" y="29"/>
                    </a:lnTo>
                    <a:lnTo>
                      <a:pt x="223" y="33"/>
                    </a:lnTo>
                    <a:lnTo>
                      <a:pt x="236" y="44"/>
                    </a:lnTo>
                    <a:lnTo>
                      <a:pt x="246" y="62"/>
                    </a:lnTo>
                    <a:lnTo>
                      <a:pt x="248" y="63"/>
                    </a:lnTo>
                    <a:lnTo>
                      <a:pt x="250" y="63"/>
                    </a:lnTo>
                    <a:lnTo>
                      <a:pt x="251" y="63"/>
                    </a:lnTo>
                    <a:lnTo>
                      <a:pt x="251" y="62"/>
                    </a:lnTo>
                    <a:lnTo>
                      <a:pt x="251" y="60"/>
                    </a:lnTo>
                    <a:lnTo>
                      <a:pt x="244" y="42"/>
                    </a:lnTo>
                    <a:lnTo>
                      <a:pt x="228" y="29"/>
                    </a:lnTo>
                    <a:lnTo>
                      <a:pt x="211" y="23"/>
                    </a:lnTo>
                    <a:lnTo>
                      <a:pt x="221" y="14"/>
                    </a:lnTo>
                    <a:lnTo>
                      <a:pt x="238" y="6"/>
                    </a:lnTo>
                    <a:lnTo>
                      <a:pt x="26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27" name="Freeform 34"/>
              <p:cNvSpPr>
                <a:spLocks noEditPoints="1"/>
              </p:cNvSpPr>
              <p:nvPr/>
            </p:nvSpPr>
            <p:spPr bwMode="auto">
              <a:xfrm>
                <a:off x="609600" y="3775075"/>
                <a:ext cx="863600" cy="661988"/>
              </a:xfrm>
              <a:custGeom>
                <a:avLst/>
                <a:gdLst>
                  <a:gd name="T0" fmla="*/ 292 w 544"/>
                  <a:gd name="T1" fmla="*/ 129 h 417"/>
                  <a:gd name="T2" fmla="*/ 242 w 544"/>
                  <a:gd name="T3" fmla="*/ 116 h 417"/>
                  <a:gd name="T4" fmla="*/ 257 w 544"/>
                  <a:gd name="T5" fmla="*/ 144 h 417"/>
                  <a:gd name="T6" fmla="*/ 277 w 544"/>
                  <a:gd name="T7" fmla="*/ 139 h 417"/>
                  <a:gd name="T8" fmla="*/ 325 w 544"/>
                  <a:gd name="T9" fmla="*/ 210 h 417"/>
                  <a:gd name="T10" fmla="*/ 411 w 544"/>
                  <a:gd name="T11" fmla="*/ 212 h 417"/>
                  <a:gd name="T12" fmla="*/ 400 w 544"/>
                  <a:gd name="T13" fmla="*/ 190 h 417"/>
                  <a:gd name="T14" fmla="*/ 346 w 544"/>
                  <a:gd name="T15" fmla="*/ 114 h 417"/>
                  <a:gd name="T16" fmla="*/ 275 w 544"/>
                  <a:gd name="T17" fmla="*/ 35 h 417"/>
                  <a:gd name="T18" fmla="*/ 281 w 544"/>
                  <a:gd name="T19" fmla="*/ 31 h 417"/>
                  <a:gd name="T20" fmla="*/ 411 w 544"/>
                  <a:gd name="T21" fmla="*/ 119 h 417"/>
                  <a:gd name="T22" fmla="*/ 430 w 544"/>
                  <a:gd name="T23" fmla="*/ 71 h 417"/>
                  <a:gd name="T24" fmla="*/ 469 w 544"/>
                  <a:gd name="T25" fmla="*/ 169 h 417"/>
                  <a:gd name="T26" fmla="*/ 528 w 544"/>
                  <a:gd name="T27" fmla="*/ 206 h 417"/>
                  <a:gd name="T28" fmla="*/ 513 w 544"/>
                  <a:gd name="T29" fmla="*/ 246 h 417"/>
                  <a:gd name="T30" fmla="*/ 498 w 544"/>
                  <a:gd name="T31" fmla="*/ 302 h 417"/>
                  <a:gd name="T32" fmla="*/ 542 w 544"/>
                  <a:gd name="T33" fmla="*/ 321 h 417"/>
                  <a:gd name="T34" fmla="*/ 436 w 544"/>
                  <a:gd name="T35" fmla="*/ 354 h 417"/>
                  <a:gd name="T36" fmla="*/ 455 w 544"/>
                  <a:gd name="T37" fmla="*/ 407 h 417"/>
                  <a:gd name="T38" fmla="*/ 378 w 544"/>
                  <a:gd name="T39" fmla="*/ 350 h 417"/>
                  <a:gd name="T40" fmla="*/ 363 w 544"/>
                  <a:gd name="T41" fmla="*/ 381 h 417"/>
                  <a:gd name="T42" fmla="*/ 305 w 544"/>
                  <a:gd name="T43" fmla="*/ 377 h 417"/>
                  <a:gd name="T44" fmla="*/ 261 w 544"/>
                  <a:gd name="T45" fmla="*/ 398 h 417"/>
                  <a:gd name="T46" fmla="*/ 305 w 544"/>
                  <a:gd name="T47" fmla="*/ 288 h 417"/>
                  <a:gd name="T48" fmla="*/ 277 w 544"/>
                  <a:gd name="T49" fmla="*/ 294 h 417"/>
                  <a:gd name="T50" fmla="*/ 269 w 544"/>
                  <a:gd name="T51" fmla="*/ 275 h 417"/>
                  <a:gd name="T52" fmla="*/ 238 w 544"/>
                  <a:gd name="T53" fmla="*/ 285 h 417"/>
                  <a:gd name="T54" fmla="*/ 229 w 544"/>
                  <a:gd name="T55" fmla="*/ 379 h 417"/>
                  <a:gd name="T56" fmla="*/ 229 w 544"/>
                  <a:gd name="T57" fmla="*/ 309 h 417"/>
                  <a:gd name="T58" fmla="*/ 321 w 544"/>
                  <a:gd name="T59" fmla="*/ 238 h 417"/>
                  <a:gd name="T60" fmla="*/ 332 w 544"/>
                  <a:gd name="T61" fmla="*/ 340 h 417"/>
                  <a:gd name="T62" fmla="*/ 440 w 544"/>
                  <a:gd name="T63" fmla="*/ 321 h 417"/>
                  <a:gd name="T64" fmla="*/ 473 w 544"/>
                  <a:gd name="T65" fmla="*/ 315 h 417"/>
                  <a:gd name="T66" fmla="*/ 450 w 544"/>
                  <a:gd name="T67" fmla="*/ 273 h 417"/>
                  <a:gd name="T68" fmla="*/ 352 w 544"/>
                  <a:gd name="T69" fmla="*/ 290 h 417"/>
                  <a:gd name="T70" fmla="*/ 227 w 544"/>
                  <a:gd name="T71" fmla="*/ 212 h 417"/>
                  <a:gd name="T72" fmla="*/ 198 w 544"/>
                  <a:gd name="T73" fmla="*/ 94 h 417"/>
                  <a:gd name="T74" fmla="*/ 190 w 544"/>
                  <a:gd name="T75" fmla="*/ 192 h 417"/>
                  <a:gd name="T76" fmla="*/ 233 w 544"/>
                  <a:gd name="T77" fmla="*/ 242 h 417"/>
                  <a:gd name="T78" fmla="*/ 183 w 544"/>
                  <a:gd name="T79" fmla="*/ 258 h 417"/>
                  <a:gd name="T80" fmla="*/ 150 w 544"/>
                  <a:gd name="T81" fmla="*/ 344 h 417"/>
                  <a:gd name="T82" fmla="*/ 194 w 544"/>
                  <a:gd name="T83" fmla="*/ 223 h 417"/>
                  <a:gd name="T84" fmla="*/ 156 w 544"/>
                  <a:gd name="T85" fmla="*/ 150 h 417"/>
                  <a:gd name="T86" fmla="*/ 167 w 544"/>
                  <a:gd name="T87" fmla="*/ 108 h 417"/>
                  <a:gd name="T88" fmla="*/ 35 w 544"/>
                  <a:gd name="T89" fmla="*/ 54 h 417"/>
                  <a:gd name="T90" fmla="*/ 65 w 544"/>
                  <a:gd name="T91" fmla="*/ 16 h 417"/>
                  <a:gd name="T92" fmla="*/ 100 w 544"/>
                  <a:gd name="T93" fmla="*/ 48 h 417"/>
                  <a:gd name="T94" fmla="*/ 160 w 544"/>
                  <a:gd name="T95" fmla="*/ 43 h 417"/>
                  <a:gd name="T96" fmla="*/ 167 w 544"/>
                  <a:gd name="T97" fmla="*/ 98 h 417"/>
                  <a:gd name="T98" fmla="*/ 242 w 544"/>
                  <a:gd name="T99" fmla="*/ 79 h 417"/>
                  <a:gd name="T100" fmla="*/ 369 w 544"/>
                  <a:gd name="T101" fmla="*/ 106 h 417"/>
                  <a:gd name="T102" fmla="*/ 448 w 544"/>
                  <a:gd name="T103" fmla="*/ 235 h 417"/>
                  <a:gd name="T104" fmla="*/ 359 w 544"/>
                  <a:gd name="T105" fmla="*/ 250 h 417"/>
                  <a:gd name="T106" fmla="*/ 373 w 544"/>
                  <a:gd name="T107" fmla="*/ 290 h 417"/>
                  <a:gd name="T108" fmla="*/ 388 w 544"/>
                  <a:gd name="T109" fmla="*/ 273 h 417"/>
                  <a:gd name="T110" fmla="*/ 440 w 544"/>
                  <a:gd name="T111" fmla="*/ 175 h 417"/>
                  <a:gd name="T112" fmla="*/ 342 w 544"/>
                  <a:gd name="T113" fmla="*/ 68 h 417"/>
                  <a:gd name="T114" fmla="*/ 236 w 544"/>
                  <a:gd name="T115" fmla="*/ 62 h 417"/>
                  <a:gd name="T116" fmla="*/ 154 w 544"/>
                  <a:gd name="T117" fmla="*/ 14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544" h="417">
                    <a:moveTo>
                      <a:pt x="350" y="102"/>
                    </a:moveTo>
                    <a:lnTo>
                      <a:pt x="346" y="102"/>
                    </a:lnTo>
                    <a:lnTo>
                      <a:pt x="336" y="118"/>
                    </a:lnTo>
                    <a:lnTo>
                      <a:pt x="330" y="137"/>
                    </a:lnTo>
                    <a:lnTo>
                      <a:pt x="329" y="142"/>
                    </a:lnTo>
                    <a:lnTo>
                      <a:pt x="321" y="137"/>
                    </a:lnTo>
                    <a:lnTo>
                      <a:pt x="311" y="131"/>
                    </a:lnTo>
                    <a:lnTo>
                      <a:pt x="302" y="129"/>
                    </a:lnTo>
                    <a:lnTo>
                      <a:pt x="292" y="129"/>
                    </a:lnTo>
                    <a:lnTo>
                      <a:pt x="282" y="129"/>
                    </a:lnTo>
                    <a:lnTo>
                      <a:pt x="275" y="133"/>
                    </a:lnTo>
                    <a:lnTo>
                      <a:pt x="275" y="133"/>
                    </a:lnTo>
                    <a:lnTo>
                      <a:pt x="267" y="131"/>
                    </a:lnTo>
                    <a:lnTo>
                      <a:pt x="261" y="129"/>
                    </a:lnTo>
                    <a:lnTo>
                      <a:pt x="254" y="127"/>
                    </a:lnTo>
                    <a:lnTo>
                      <a:pt x="248" y="123"/>
                    </a:lnTo>
                    <a:lnTo>
                      <a:pt x="244" y="118"/>
                    </a:lnTo>
                    <a:lnTo>
                      <a:pt x="242" y="116"/>
                    </a:lnTo>
                    <a:lnTo>
                      <a:pt x="240" y="116"/>
                    </a:lnTo>
                    <a:lnTo>
                      <a:pt x="238" y="118"/>
                    </a:lnTo>
                    <a:lnTo>
                      <a:pt x="238" y="119"/>
                    </a:lnTo>
                    <a:lnTo>
                      <a:pt x="238" y="121"/>
                    </a:lnTo>
                    <a:lnTo>
                      <a:pt x="244" y="127"/>
                    </a:lnTo>
                    <a:lnTo>
                      <a:pt x="250" y="133"/>
                    </a:lnTo>
                    <a:lnTo>
                      <a:pt x="257" y="135"/>
                    </a:lnTo>
                    <a:lnTo>
                      <a:pt x="265" y="139"/>
                    </a:lnTo>
                    <a:lnTo>
                      <a:pt x="257" y="144"/>
                    </a:lnTo>
                    <a:lnTo>
                      <a:pt x="250" y="152"/>
                    </a:lnTo>
                    <a:lnTo>
                      <a:pt x="242" y="162"/>
                    </a:lnTo>
                    <a:lnTo>
                      <a:pt x="242" y="164"/>
                    </a:lnTo>
                    <a:lnTo>
                      <a:pt x="242" y="166"/>
                    </a:lnTo>
                    <a:lnTo>
                      <a:pt x="244" y="166"/>
                    </a:lnTo>
                    <a:lnTo>
                      <a:pt x="246" y="166"/>
                    </a:lnTo>
                    <a:lnTo>
                      <a:pt x="248" y="166"/>
                    </a:lnTo>
                    <a:lnTo>
                      <a:pt x="261" y="150"/>
                    </a:lnTo>
                    <a:lnTo>
                      <a:pt x="277" y="139"/>
                    </a:lnTo>
                    <a:lnTo>
                      <a:pt x="294" y="135"/>
                    </a:lnTo>
                    <a:lnTo>
                      <a:pt x="313" y="141"/>
                    </a:lnTo>
                    <a:lnTo>
                      <a:pt x="323" y="146"/>
                    </a:lnTo>
                    <a:lnTo>
                      <a:pt x="332" y="154"/>
                    </a:lnTo>
                    <a:lnTo>
                      <a:pt x="344" y="173"/>
                    </a:lnTo>
                    <a:lnTo>
                      <a:pt x="361" y="187"/>
                    </a:lnTo>
                    <a:lnTo>
                      <a:pt x="342" y="194"/>
                    </a:lnTo>
                    <a:lnTo>
                      <a:pt x="325" y="206"/>
                    </a:lnTo>
                    <a:lnTo>
                      <a:pt x="325" y="210"/>
                    </a:lnTo>
                    <a:lnTo>
                      <a:pt x="325" y="212"/>
                    </a:lnTo>
                    <a:lnTo>
                      <a:pt x="327" y="212"/>
                    </a:lnTo>
                    <a:lnTo>
                      <a:pt x="330" y="212"/>
                    </a:lnTo>
                    <a:lnTo>
                      <a:pt x="344" y="202"/>
                    </a:lnTo>
                    <a:lnTo>
                      <a:pt x="359" y="194"/>
                    </a:lnTo>
                    <a:lnTo>
                      <a:pt x="375" y="190"/>
                    </a:lnTo>
                    <a:lnTo>
                      <a:pt x="390" y="192"/>
                    </a:lnTo>
                    <a:lnTo>
                      <a:pt x="403" y="204"/>
                    </a:lnTo>
                    <a:lnTo>
                      <a:pt x="411" y="212"/>
                    </a:lnTo>
                    <a:lnTo>
                      <a:pt x="415" y="219"/>
                    </a:lnTo>
                    <a:lnTo>
                      <a:pt x="419" y="229"/>
                    </a:lnTo>
                    <a:lnTo>
                      <a:pt x="421" y="231"/>
                    </a:lnTo>
                    <a:lnTo>
                      <a:pt x="423" y="231"/>
                    </a:lnTo>
                    <a:lnTo>
                      <a:pt x="425" y="231"/>
                    </a:lnTo>
                    <a:lnTo>
                      <a:pt x="426" y="229"/>
                    </a:lnTo>
                    <a:lnTo>
                      <a:pt x="426" y="227"/>
                    </a:lnTo>
                    <a:lnTo>
                      <a:pt x="415" y="206"/>
                    </a:lnTo>
                    <a:lnTo>
                      <a:pt x="400" y="190"/>
                    </a:lnTo>
                    <a:lnTo>
                      <a:pt x="390" y="187"/>
                    </a:lnTo>
                    <a:lnTo>
                      <a:pt x="380" y="185"/>
                    </a:lnTo>
                    <a:lnTo>
                      <a:pt x="371" y="185"/>
                    </a:lnTo>
                    <a:lnTo>
                      <a:pt x="355" y="175"/>
                    </a:lnTo>
                    <a:lnTo>
                      <a:pt x="344" y="162"/>
                    </a:lnTo>
                    <a:lnTo>
                      <a:pt x="336" y="148"/>
                    </a:lnTo>
                    <a:lnTo>
                      <a:pt x="338" y="131"/>
                    </a:lnTo>
                    <a:lnTo>
                      <a:pt x="342" y="121"/>
                    </a:lnTo>
                    <a:lnTo>
                      <a:pt x="346" y="114"/>
                    </a:lnTo>
                    <a:lnTo>
                      <a:pt x="352" y="108"/>
                    </a:lnTo>
                    <a:lnTo>
                      <a:pt x="352" y="106"/>
                    </a:lnTo>
                    <a:lnTo>
                      <a:pt x="352" y="102"/>
                    </a:lnTo>
                    <a:lnTo>
                      <a:pt x="350" y="102"/>
                    </a:lnTo>
                    <a:close/>
                    <a:moveTo>
                      <a:pt x="206" y="0"/>
                    </a:moveTo>
                    <a:lnTo>
                      <a:pt x="227" y="4"/>
                    </a:lnTo>
                    <a:lnTo>
                      <a:pt x="250" y="16"/>
                    </a:lnTo>
                    <a:lnTo>
                      <a:pt x="275" y="35"/>
                    </a:lnTo>
                    <a:lnTo>
                      <a:pt x="275" y="35"/>
                    </a:lnTo>
                    <a:lnTo>
                      <a:pt x="279" y="45"/>
                    </a:lnTo>
                    <a:lnTo>
                      <a:pt x="282" y="54"/>
                    </a:lnTo>
                    <a:lnTo>
                      <a:pt x="282" y="56"/>
                    </a:lnTo>
                    <a:lnTo>
                      <a:pt x="284" y="58"/>
                    </a:lnTo>
                    <a:lnTo>
                      <a:pt x="286" y="56"/>
                    </a:lnTo>
                    <a:lnTo>
                      <a:pt x="288" y="56"/>
                    </a:lnTo>
                    <a:lnTo>
                      <a:pt x="288" y="52"/>
                    </a:lnTo>
                    <a:lnTo>
                      <a:pt x="284" y="43"/>
                    </a:lnTo>
                    <a:lnTo>
                      <a:pt x="281" y="31"/>
                    </a:lnTo>
                    <a:lnTo>
                      <a:pt x="292" y="27"/>
                    </a:lnTo>
                    <a:lnTo>
                      <a:pt x="309" y="23"/>
                    </a:lnTo>
                    <a:lnTo>
                      <a:pt x="329" y="22"/>
                    </a:lnTo>
                    <a:lnTo>
                      <a:pt x="352" y="25"/>
                    </a:lnTo>
                    <a:lnTo>
                      <a:pt x="377" y="37"/>
                    </a:lnTo>
                    <a:lnTo>
                      <a:pt x="400" y="58"/>
                    </a:lnTo>
                    <a:lnTo>
                      <a:pt x="407" y="79"/>
                    </a:lnTo>
                    <a:lnTo>
                      <a:pt x="411" y="98"/>
                    </a:lnTo>
                    <a:lnTo>
                      <a:pt x="411" y="119"/>
                    </a:lnTo>
                    <a:lnTo>
                      <a:pt x="411" y="121"/>
                    </a:lnTo>
                    <a:lnTo>
                      <a:pt x="413" y="121"/>
                    </a:lnTo>
                    <a:lnTo>
                      <a:pt x="415" y="121"/>
                    </a:lnTo>
                    <a:lnTo>
                      <a:pt x="417" y="121"/>
                    </a:lnTo>
                    <a:lnTo>
                      <a:pt x="419" y="119"/>
                    </a:lnTo>
                    <a:lnTo>
                      <a:pt x="417" y="94"/>
                    </a:lnTo>
                    <a:lnTo>
                      <a:pt x="411" y="68"/>
                    </a:lnTo>
                    <a:lnTo>
                      <a:pt x="419" y="68"/>
                    </a:lnTo>
                    <a:lnTo>
                      <a:pt x="430" y="71"/>
                    </a:lnTo>
                    <a:lnTo>
                      <a:pt x="444" y="75"/>
                    </a:lnTo>
                    <a:lnTo>
                      <a:pt x="457" y="85"/>
                    </a:lnTo>
                    <a:lnTo>
                      <a:pt x="469" y="98"/>
                    </a:lnTo>
                    <a:lnTo>
                      <a:pt x="478" y="119"/>
                    </a:lnTo>
                    <a:lnTo>
                      <a:pt x="476" y="142"/>
                    </a:lnTo>
                    <a:lnTo>
                      <a:pt x="467" y="166"/>
                    </a:lnTo>
                    <a:lnTo>
                      <a:pt x="467" y="167"/>
                    </a:lnTo>
                    <a:lnTo>
                      <a:pt x="467" y="169"/>
                    </a:lnTo>
                    <a:lnTo>
                      <a:pt x="469" y="169"/>
                    </a:lnTo>
                    <a:lnTo>
                      <a:pt x="471" y="169"/>
                    </a:lnTo>
                    <a:lnTo>
                      <a:pt x="473" y="167"/>
                    </a:lnTo>
                    <a:lnTo>
                      <a:pt x="482" y="150"/>
                    </a:lnTo>
                    <a:lnTo>
                      <a:pt x="486" y="131"/>
                    </a:lnTo>
                    <a:lnTo>
                      <a:pt x="496" y="137"/>
                    </a:lnTo>
                    <a:lnTo>
                      <a:pt x="509" y="146"/>
                    </a:lnTo>
                    <a:lnTo>
                      <a:pt x="523" y="162"/>
                    </a:lnTo>
                    <a:lnTo>
                      <a:pt x="530" y="185"/>
                    </a:lnTo>
                    <a:lnTo>
                      <a:pt x="528" y="206"/>
                    </a:lnTo>
                    <a:lnTo>
                      <a:pt x="521" y="225"/>
                    </a:lnTo>
                    <a:lnTo>
                      <a:pt x="507" y="240"/>
                    </a:lnTo>
                    <a:lnTo>
                      <a:pt x="490" y="254"/>
                    </a:lnTo>
                    <a:lnTo>
                      <a:pt x="488" y="256"/>
                    </a:lnTo>
                    <a:lnTo>
                      <a:pt x="488" y="258"/>
                    </a:lnTo>
                    <a:lnTo>
                      <a:pt x="488" y="260"/>
                    </a:lnTo>
                    <a:lnTo>
                      <a:pt x="490" y="260"/>
                    </a:lnTo>
                    <a:lnTo>
                      <a:pt x="492" y="260"/>
                    </a:lnTo>
                    <a:lnTo>
                      <a:pt x="513" y="246"/>
                    </a:lnTo>
                    <a:lnTo>
                      <a:pt x="526" y="227"/>
                    </a:lnTo>
                    <a:lnTo>
                      <a:pt x="534" y="206"/>
                    </a:lnTo>
                    <a:lnTo>
                      <a:pt x="538" y="212"/>
                    </a:lnTo>
                    <a:lnTo>
                      <a:pt x="542" y="223"/>
                    </a:lnTo>
                    <a:lnTo>
                      <a:pt x="544" y="240"/>
                    </a:lnTo>
                    <a:lnTo>
                      <a:pt x="542" y="263"/>
                    </a:lnTo>
                    <a:lnTo>
                      <a:pt x="523" y="285"/>
                    </a:lnTo>
                    <a:lnTo>
                      <a:pt x="499" y="300"/>
                    </a:lnTo>
                    <a:lnTo>
                      <a:pt x="498" y="302"/>
                    </a:lnTo>
                    <a:lnTo>
                      <a:pt x="498" y="304"/>
                    </a:lnTo>
                    <a:lnTo>
                      <a:pt x="499" y="306"/>
                    </a:lnTo>
                    <a:lnTo>
                      <a:pt x="501" y="306"/>
                    </a:lnTo>
                    <a:lnTo>
                      <a:pt x="503" y="306"/>
                    </a:lnTo>
                    <a:lnTo>
                      <a:pt x="523" y="294"/>
                    </a:lnTo>
                    <a:lnTo>
                      <a:pt x="540" y="279"/>
                    </a:lnTo>
                    <a:lnTo>
                      <a:pt x="542" y="286"/>
                    </a:lnTo>
                    <a:lnTo>
                      <a:pt x="544" y="302"/>
                    </a:lnTo>
                    <a:lnTo>
                      <a:pt x="542" y="321"/>
                    </a:lnTo>
                    <a:lnTo>
                      <a:pt x="532" y="340"/>
                    </a:lnTo>
                    <a:lnTo>
                      <a:pt x="511" y="352"/>
                    </a:lnTo>
                    <a:lnTo>
                      <a:pt x="488" y="359"/>
                    </a:lnTo>
                    <a:lnTo>
                      <a:pt x="465" y="359"/>
                    </a:lnTo>
                    <a:lnTo>
                      <a:pt x="440" y="350"/>
                    </a:lnTo>
                    <a:lnTo>
                      <a:pt x="438" y="348"/>
                    </a:lnTo>
                    <a:lnTo>
                      <a:pt x="436" y="350"/>
                    </a:lnTo>
                    <a:lnTo>
                      <a:pt x="436" y="352"/>
                    </a:lnTo>
                    <a:lnTo>
                      <a:pt x="436" y="354"/>
                    </a:lnTo>
                    <a:lnTo>
                      <a:pt x="438" y="356"/>
                    </a:lnTo>
                    <a:lnTo>
                      <a:pt x="461" y="365"/>
                    </a:lnTo>
                    <a:lnTo>
                      <a:pt x="488" y="367"/>
                    </a:lnTo>
                    <a:lnTo>
                      <a:pt x="511" y="359"/>
                    </a:lnTo>
                    <a:lnTo>
                      <a:pt x="507" y="367"/>
                    </a:lnTo>
                    <a:lnTo>
                      <a:pt x="501" y="379"/>
                    </a:lnTo>
                    <a:lnTo>
                      <a:pt x="490" y="390"/>
                    </a:lnTo>
                    <a:lnTo>
                      <a:pt x="475" y="402"/>
                    </a:lnTo>
                    <a:lnTo>
                      <a:pt x="455" y="407"/>
                    </a:lnTo>
                    <a:lnTo>
                      <a:pt x="430" y="409"/>
                    </a:lnTo>
                    <a:lnTo>
                      <a:pt x="405" y="405"/>
                    </a:lnTo>
                    <a:lnTo>
                      <a:pt x="388" y="400"/>
                    </a:lnTo>
                    <a:lnTo>
                      <a:pt x="377" y="390"/>
                    </a:lnTo>
                    <a:lnTo>
                      <a:pt x="371" y="382"/>
                    </a:lnTo>
                    <a:lnTo>
                      <a:pt x="375" y="373"/>
                    </a:lnTo>
                    <a:lnTo>
                      <a:pt x="378" y="363"/>
                    </a:lnTo>
                    <a:lnTo>
                      <a:pt x="378" y="352"/>
                    </a:lnTo>
                    <a:lnTo>
                      <a:pt x="378" y="350"/>
                    </a:lnTo>
                    <a:lnTo>
                      <a:pt x="377" y="350"/>
                    </a:lnTo>
                    <a:lnTo>
                      <a:pt x="375" y="350"/>
                    </a:lnTo>
                    <a:lnTo>
                      <a:pt x="373" y="350"/>
                    </a:lnTo>
                    <a:lnTo>
                      <a:pt x="373" y="352"/>
                    </a:lnTo>
                    <a:lnTo>
                      <a:pt x="371" y="361"/>
                    </a:lnTo>
                    <a:lnTo>
                      <a:pt x="369" y="371"/>
                    </a:lnTo>
                    <a:lnTo>
                      <a:pt x="369" y="371"/>
                    </a:lnTo>
                    <a:lnTo>
                      <a:pt x="367" y="373"/>
                    </a:lnTo>
                    <a:lnTo>
                      <a:pt x="363" y="381"/>
                    </a:lnTo>
                    <a:lnTo>
                      <a:pt x="357" y="390"/>
                    </a:lnTo>
                    <a:lnTo>
                      <a:pt x="348" y="400"/>
                    </a:lnTo>
                    <a:lnTo>
                      <a:pt x="334" y="409"/>
                    </a:lnTo>
                    <a:lnTo>
                      <a:pt x="319" y="415"/>
                    </a:lnTo>
                    <a:lnTo>
                      <a:pt x="296" y="417"/>
                    </a:lnTo>
                    <a:lnTo>
                      <a:pt x="271" y="411"/>
                    </a:lnTo>
                    <a:lnTo>
                      <a:pt x="265" y="404"/>
                    </a:lnTo>
                    <a:lnTo>
                      <a:pt x="288" y="394"/>
                    </a:lnTo>
                    <a:lnTo>
                      <a:pt x="305" y="377"/>
                    </a:lnTo>
                    <a:lnTo>
                      <a:pt x="319" y="357"/>
                    </a:lnTo>
                    <a:lnTo>
                      <a:pt x="321" y="356"/>
                    </a:lnTo>
                    <a:lnTo>
                      <a:pt x="319" y="354"/>
                    </a:lnTo>
                    <a:lnTo>
                      <a:pt x="317" y="352"/>
                    </a:lnTo>
                    <a:lnTo>
                      <a:pt x="315" y="352"/>
                    </a:lnTo>
                    <a:lnTo>
                      <a:pt x="313" y="354"/>
                    </a:lnTo>
                    <a:lnTo>
                      <a:pt x="302" y="373"/>
                    </a:lnTo>
                    <a:lnTo>
                      <a:pt x="282" y="388"/>
                    </a:lnTo>
                    <a:lnTo>
                      <a:pt x="261" y="398"/>
                    </a:lnTo>
                    <a:lnTo>
                      <a:pt x="259" y="398"/>
                    </a:lnTo>
                    <a:lnTo>
                      <a:pt x="252" y="392"/>
                    </a:lnTo>
                    <a:lnTo>
                      <a:pt x="244" y="386"/>
                    </a:lnTo>
                    <a:lnTo>
                      <a:pt x="234" y="382"/>
                    </a:lnTo>
                    <a:lnTo>
                      <a:pt x="252" y="356"/>
                    </a:lnTo>
                    <a:lnTo>
                      <a:pt x="257" y="327"/>
                    </a:lnTo>
                    <a:lnTo>
                      <a:pt x="271" y="309"/>
                    </a:lnTo>
                    <a:lnTo>
                      <a:pt x="286" y="296"/>
                    </a:lnTo>
                    <a:lnTo>
                      <a:pt x="305" y="288"/>
                    </a:lnTo>
                    <a:lnTo>
                      <a:pt x="327" y="290"/>
                    </a:lnTo>
                    <a:lnTo>
                      <a:pt x="329" y="290"/>
                    </a:lnTo>
                    <a:lnTo>
                      <a:pt x="330" y="288"/>
                    </a:lnTo>
                    <a:lnTo>
                      <a:pt x="330" y="286"/>
                    </a:lnTo>
                    <a:lnTo>
                      <a:pt x="330" y="285"/>
                    </a:lnTo>
                    <a:lnTo>
                      <a:pt x="329" y="283"/>
                    </a:lnTo>
                    <a:lnTo>
                      <a:pt x="309" y="281"/>
                    </a:lnTo>
                    <a:lnTo>
                      <a:pt x="292" y="285"/>
                    </a:lnTo>
                    <a:lnTo>
                      <a:pt x="277" y="294"/>
                    </a:lnTo>
                    <a:lnTo>
                      <a:pt x="275" y="277"/>
                    </a:lnTo>
                    <a:lnTo>
                      <a:pt x="271" y="260"/>
                    </a:lnTo>
                    <a:lnTo>
                      <a:pt x="259" y="246"/>
                    </a:lnTo>
                    <a:lnTo>
                      <a:pt x="257" y="246"/>
                    </a:lnTo>
                    <a:lnTo>
                      <a:pt x="256" y="248"/>
                    </a:lnTo>
                    <a:lnTo>
                      <a:pt x="254" y="250"/>
                    </a:lnTo>
                    <a:lnTo>
                      <a:pt x="256" y="252"/>
                    </a:lnTo>
                    <a:lnTo>
                      <a:pt x="263" y="262"/>
                    </a:lnTo>
                    <a:lnTo>
                      <a:pt x="269" y="275"/>
                    </a:lnTo>
                    <a:lnTo>
                      <a:pt x="269" y="288"/>
                    </a:lnTo>
                    <a:lnTo>
                      <a:pt x="269" y="300"/>
                    </a:lnTo>
                    <a:lnTo>
                      <a:pt x="263" y="308"/>
                    </a:lnTo>
                    <a:lnTo>
                      <a:pt x="257" y="315"/>
                    </a:lnTo>
                    <a:lnTo>
                      <a:pt x="254" y="306"/>
                    </a:lnTo>
                    <a:lnTo>
                      <a:pt x="250" y="294"/>
                    </a:lnTo>
                    <a:lnTo>
                      <a:pt x="244" y="285"/>
                    </a:lnTo>
                    <a:lnTo>
                      <a:pt x="242" y="283"/>
                    </a:lnTo>
                    <a:lnTo>
                      <a:pt x="238" y="285"/>
                    </a:lnTo>
                    <a:lnTo>
                      <a:pt x="238" y="286"/>
                    </a:lnTo>
                    <a:lnTo>
                      <a:pt x="238" y="288"/>
                    </a:lnTo>
                    <a:lnTo>
                      <a:pt x="248" y="306"/>
                    </a:lnTo>
                    <a:lnTo>
                      <a:pt x="250" y="325"/>
                    </a:lnTo>
                    <a:lnTo>
                      <a:pt x="250" y="325"/>
                    </a:lnTo>
                    <a:lnTo>
                      <a:pt x="250" y="327"/>
                    </a:lnTo>
                    <a:lnTo>
                      <a:pt x="250" y="329"/>
                    </a:lnTo>
                    <a:lnTo>
                      <a:pt x="244" y="356"/>
                    </a:lnTo>
                    <a:lnTo>
                      <a:pt x="229" y="379"/>
                    </a:lnTo>
                    <a:lnTo>
                      <a:pt x="215" y="363"/>
                    </a:lnTo>
                    <a:lnTo>
                      <a:pt x="198" y="352"/>
                    </a:lnTo>
                    <a:lnTo>
                      <a:pt x="206" y="348"/>
                    </a:lnTo>
                    <a:lnTo>
                      <a:pt x="211" y="342"/>
                    </a:lnTo>
                    <a:lnTo>
                      <a:pt x="217" y="338"/>
                    </a:lnTo>
                    <a:lnTo>
                      <a:pt x="217" y="336"/>
                    </a:lnTo>
                    <a:lnTo>
                      <a:pt x="223" y="329"/>
                    </a:lnTo>
                    <a:lnTo>
                      <a:pt x="227" y="319"/>
                    </a:lnTo>
                    <a:lnTo>
                      <a:pt x="229" y="309"/>
                    </a:lnTo>
                    <a:lnTo>
                      <a:pt x="229" y="300"/>
                    </a:lnTo>
                    <a:lnTo>
                      <a:pt x="227" y="290"/>
                    </a:lnTo>
                    <a:lnTo>
                      <a:pt x="225" y="281"/>
                    </a:lnTo>
                    <a:lnTo>
                      <a:pt x="236" y="262"/>
                    </a:lnTo>
                    <a:lnTo>
                      <a:pt x="240" y="240"/>
                    </a:lnTo>
                    <a:lnTo>
                      <a:pt x="259" y="229"/>
                    </a:lnTo>
                    <a:lnTo>
                      <a:pt x="281" y="225"/>
                    </a:lnTo>
                    <a:lnTo>
                      <a:pt x="302" y="229"/>
                    </a:lnTo>
                    <a:lnTo>
                      <a:pt x="321" y="238"/>
                    </a:lnTo>
                    <a:lnTo>
                      <a:pt x="336" y="254"/>
                    </a:lnTo>
                    <a:lnTo>
                      <a:pt x="344" y="275"/>
                    </a:lnTo>
                    <a:lnTo>
                      <a:pt x="346" y="296"/>
                    </a:lnTo>
                    <a:lnTo>
                      <a:pt x="340" y="317"/>
                    </a:lnTo>
                    <a:lnTo>
                      <a:pt x="327" y="334"/>
                    </a:lnTo>
                    <a:lnTo>
                      <a:pt x="327" y="338"/>
                    </a:lnTo>
                    <a:lnTo>
                      <a:pt x="329" y="340"/>
                    </a:lnTo>
                    <a:lnTo>
                      <a:pt x="330" y="340"/>
                    </a:lnTo>
                    <a:lnTo>
                      <a:pt x="332" y="340"/>
                    </a:lnTo>
                    <a:lnTo>
                      <a:pt x="344" y="323"/>
                    </a:lnTo>
                    <a:lnTo>
                      <a:pt x="352" y="302"/>
                    </a:lnTo>
                    <a:lnTo>
                      <a:pt x="361" y="317"/>
                    </a:lnTo>
                    <a:lnTo>
                      <a:pt x="375" y="331"/>
                    </a:lnTo>
                    <a:lnTo>
                      <a:pt x="392" y="336"/>
                    </a:lnTo>
                    <a:lnTo>
                      <a:pt x="409" y="336"/>
                    </a:lnTo>
                    <a:lnTo>
                      <a:pt x="421" y="333"/>
                    </a:lnTo>
                    <a:lnTo>
                      <a:pt x="430" y="327"/>
                    </a:lnTo>
                    <a:lnTo>
                      <a:pt x="440" y="321"/>
                    </a:lnTo>
                    <a:lnTo>
                      <a:pt x="440" y="321"/>
                    </a:lnTo>
                    <a:lnTo>
                      <a:pt x="453" y="319"/>
                    </a:lnTo>
                    <a:lnTo>
                      <a:pt x="467" y="319"/>
                    </a:lnTo>
                    <a:lnTo>
                      <a:pt x="478" y="327"/>
                    </a:lnTo>
                    <a:lnTo>
                      <a:pt x="480" y="327"/>
                    </a:lnTo>
                    <a:lnTo>
                      <a:pt x="482" y="327"/>
                    </a:lnTo>
                    <a:lnTo>
                      <a:pt x="484" y="323"/>
                    </a:lnTo>
                    <a:lnTo>
                      <a:pt x="482" y="321"/>
                    </a:lnTo>
                    <a:lnTo>
                      <a:pt x="473" y="315"/>
                    </a:lnTo>
                    <a:lnTo>
                      <a:pt x="459" y="311"/>
                    </a:lnTo>
                    <a:lnTo>
                      <a:pt x="446" y="311"/>
                    </a:lnTo>
                    <a:lnTo>
                      <a:pt x="455" y="294"/>
                    </a:lnTo>
                    <a:lnTo>
                      <a:pt x="455" y="273"/>
                    </a:lnTo>
                    <a:lnTo>
                      <a:pt x="453" y="271"/>
                    </a:lnTo>
                    <a:lnTo>
                      <a:pt x="451" y="269"/>
                    </a:lnTo>
                    <a:lnTo>
                      <a:pt x="450" y="271"/>
                    </a:lnTo>
                    <a:lnTo>
                      <a:pt x="450" y="271"/>
                    </a:lnTo>
                    <a:lnTo>
                      <a:pt x="450" y="273"/>
                    </a:lnTo>
                    <a:lnTo>
                      <a:pt x="448" y="294"/>
                    </a:lnTo>
                    <a:lnTo>
                      <a:pt x="440" y="309"/>
                    </a:lnTo>
                    <a:lnTo>
                      <a:pt x="426" y="323"/>
                    </a:lnTo>
                    <a:lnTo>
                      <a:pt x="407" y="331"/>
                    </a:lnTo>
                    <a:lnTo>
                      <a:pt x="388" y="329"/>
                    </a:lnTo>
                    <a:lnTo>
                      <a:pt x="373" y="321"/>
                    </a:lnTo>
                    <a:lnTo>
                      <a:pt x="361" y="306"/>
                    </a:lnTo>
                    <a:lnTo>
                      <a:pt x="352" y="290"/>
                    </a:lnTo>
                    <a:lnTo>
                      <a:pt x="352" y="290"/>
                    </a:lnTo>
                    <a:lnTo>
                      <a:pt x="350" y="267"/>
                    </a:lnTo>
                    <a:lnTo>
                      <a:pt x="338" y="246"/>
                    </a:lnTo>
                    <a:lnTo>
                      <a:pt x="317" y="229"/>
                    </a:lnTo>
                    <a:lnTo>
                      <a:pt x="290" y="219"/>
                    </a:lnTo>
                    <a:lnTo>
                      <a:pt x="265" y="221"/>
                    </a:lnTo>
                    <a:lnTo>
                      <a:pt x="238" y="233"/>
                    </a:lnTo>
                    <a:lnTo>
                      <a:pt x="236" y="225"/>
                    </a:lnTo>
                    <a:lnTo>
                      <a:pt x="231" y="215"/>
                    </a:lnTo>
                    <a:lnTo>
                      <a:pt x="227" y="212"/>
                    </a:lnTo>
                    <a:lnTo>
                      <a:pt x="221" y="206"/>
                    </a:lnTo>
                    <a:lnTo>
                      <a:pt x="229" y="183"/>
                    </a:lnTo>
                    <a:lnTo>
                      <a:pt x="231" y="158"/>
                    </a:lnTo>
                    <a:lnTo>
                      <a:pt x="229" y="135"/>
                    </a:lnTo>
                    <a:lnTo>
                      <a:pt x="221" y="112"/>
                    </a:lnTo>
                    <a:lnTo>
                      <a:pt x="204" y="93"/>
                    </a:lnTo>
                    <a:lnTo>
                      <a:pt x="202" y="93"/>
                    </a:lnTo>
                    <a:lnTo>
                      <a:pt x="200" y="93"/>
                    </a:lnTo>
                    <a:lnTo>
                      <a:pt x="198" y="94"/>
                    </a:lnTo>
                    <a:lnTo>
                      <a:pt x="200" y="98"/>
                    </a:lnTo>
                    <a:lnTo>
                      <a:pt x="213" y="116"/>
                    </a:lnTo>
                    <a:lnTo>
                      <a:pt x="223" y="137"/>
                    </a:lnTo>
                    <a:lnTo>
                      <a:pt x="225" y="158"/>
                    </a:lnTo>
                    <a:lnTo>
                      <a:pt x="221" y="181"/>
                    </a:lnTo>
                    <a:lnTo>
                      <a:pt x="215" y="202"/>
                    </a:lnTo>
                    <a:lnTo>
                      <a:pt x="204" y="196"/>
                    </a:lnTo>
                    <a:lnTo>
                      <a:pt x="192" y="190"/>
                    </a:lnTo>
                    <a:lnTo>
                      <a:pt x="190" y="192"/>
                    </a:lnTo>
                    <a:lnTo>
                      <a:pt x="188" y="192"/>
                    </a:lnTo>
                    <a:lnTo>
                      <a:pt x="188" y="194"/>
                    </a:lnTo>
                    <a:lnTo>
                      <a:pt x="188" y="196"/>
                    </a:lnTo>
                    <a:lnTo>
                      <a:pt x="190" y="198"/>
                    </a:lnTo>
                    <a:lnTo>
                      <a:pt x="200" y="202"/>
                    </a:lnTo>
                    <a:lnTo>
                      <a:pt x="209" y="208"/>
                    </a:lnTo>
                    <a:lnTo>
                      <a:pt x="219" y="214"/>
                    </a:lnTo>
                    <a:lnTo>
                      <a:pt x="231" y="229"/>
                    </a:lnTo>
                    <a:lnTo>
                      <a:pt x="233" y="242"/>
                    </a:lnTo>
                    <a:lnTo>
                      <a:pt x="231" y="260"/>
                    </a:lnTo>
                    <a:lnTo>
                      <a:pt x="221" y="275"/>
                    </a:lnTo>
                    <a:lnTo>
                      <a:pt x="206" y="260"/>
                    </a:lnTo>
                    <a:lnTo>
                      <a:pt x="184" y="250"/>
                    </a:lnTo>
                    <a:lnTo>
                      <a:pt x="183" y="250"/>
                    </a:lnTo>
                    <a:lnTo>
                      <a:pt x="181" y="252"/>
                    </a:lnTo>
                    <a:lnTo>
                      <a:pt x="181" y="254"/>
                    </a:lnTo>
                    <a:lnTo>
                      <a:pt x="181" y="256"/>
                    </a:lnTo>
                    <a:lnTo>
                      <a:pt x="183" y="258"/>
                    </a:lnTo>
                    <a:lnTo>
                      <a:pt x="200" y="263"/>
                    </a:lnTo>
                    <a:lnTo>
                      <a:pt x="211" y="273"/>
                    </a:lnTo>
                    <a:lnTo>
                      <a:pt x="221" y="288"/>
                    </a:lnTo>
                    <a:lnTo>
                      <a:pt x="223" y="306"/>
                    </a:lnTo>
                    <a:lnTo>
                      <a:pt x="215" y="325"/>
                    </a:lnTo>
                    <a:lnTo>
                      <a:pt x="204" y="340"/>
                    </a:lnTo>
                    <a:lnTo>
                      <a:pt x="179" y="350"/>
                    </a:lnTo>
                    <a:lnTo>
                      <a:pt x="154" y="352"/>
                    </a:lnTo>
                    <a:lnTo>
                      <a:pt x="150" y="344"/>
                    </a:lnTo>
                    <a:lnTo>
                      <a:pt x="144" y="338"/>
                    </a:lnTo>
                    <a:lnTo>
                      <a:pt x="136" y="333"/>
                    </a:lnTo>
                    <a:lnTo>
                      <a:pt x="133" y="313"/>
                    </a:lnTo>
                    <a:lnTo>
                      <a:pt x="133" y="294"/>
                    </a:lnTo>
                    <a:lnTo>
                      <a:pt x="138" y="269"/>
                    </a:lnTo>
                    <a:lnTo>
                      <a:pt x="150" y="250"/>
                    </a:lnTo>
                    <a:lnTo>
                      <a:pt x="169" y="235"/>
                    </a:lnTo>
                    <a:lnTo>
                      <a:pt x="192" y="225"/>
                    </a:lnTo>
                    <a:lnTo>
                      <a:pt x="194" y="223"/>
                    </a:lnTo>
                    <a:lnTo>
                      <a:pt x="194" y="221"/>
                    </a:lnTo>
                    <a:lnTo>
                      <a:pt x="194" y="219"/>
                    </a:lnTo>
                    <a:lnTo>
                      <a:pt x="192" y="219"/>
                    </a:lnTo>
                    <a:lnTo>
                      <a:pt x="190" y="219"/>
                    </a:lnTo>
                    <a:lnTo>
                      <a:pt x="169" y="227"/>
                    </a:lnTo>
                    <a:lnTo>
                      <a:pt x="152" y="240"/>
                    </a:lnTo>
                    <a:lnTo>
                      <a:pt x="160" y="212"/>
                    </a:lnTo>
                    <a:lnTo>
                      <a:pt x="161" y="181"/>
                    </a:lnTo>
                    <a:lnTo>
                      <a:pt x="156" y="150"/>
                    </a:lnTo>
                    <a:lnTo>
                      <a:pt x="161" y="133"/>
                    </a:lnTo>
                    <a:lnTo>
                      <a:pt x="169" y="116"/>
                    </a:lnTo>
                    <a:lnTo>
                      <a:pt x="183" y="106"/>
                    </a:lnTo>
                    <a:lnTo>
                      <a:pt x="184" y="104"/>
                    </a:lnTo>
                    <a:lnTo>
                      <a:pt x="186" y="102"/>
                    </a:lnTo>
                    <a:lnTo>
                      <a:pt x="184" y="100"/>
                    </a:lnTo>
                    <a:lnTo>
                      <a:pt x="184" y="100"/>
                    </a:lnTo>
                    <a:lnTo>
                      <a:pt x="181" y="100"/>
                    </a:lnTo>
                    <a:lnTo>
                      <a:pt x="167" y="108"/>
                    </a:lnTo>
                    <a:lnTo>
                      <a:pt x="158" y="121"/>
                    </a:lnTo>
                    <a:lnTo>
                      <a:pt x="152" y="137"/>
                    </a:lnTo>
                    <a:lnTo>
                      <a:pt x="150" y="135"/>
                    </a:lnTo>
                    <a:lnTo>
                      <a:pt x="136" y="108"/>
                    </a:lnTo>
                    <a:lnTo>
                      <a:pt x="115" y="87"/>
                    </a:lnTo>
                    <a:lnTo>
                      <a:pt x="92" y="71"/>
                    </a:lnTo>
                    <a:lnTo>
                      <a:pt x="65" y="60"/>
                    </a:lnTo>
                    <a:lnTo>
                      <a:pt x="35" y="54"/>
                    </a:lnTo>
                    <a:lnTo>
                      <a:pt x="35" y="54"/>
                    </a:lnTo>
                    <a:lnTo>
                      <a:pt x="19" y="41"/>
                    </a:lnTo>
                    <a:lnTo>
                      <a:pt x="0" y="31"/>
                    </a:lnTo>
                    <a:lnTo>
                      <a:pt x="4" y="25"/>
                    </a:lnTo>
                    <a:lnTo>
                      <a:pt x="14" y="20"/>
                    </a:lnTo>
                    <a:lnTo>
                      <a:pt x="25" y="14"/>
                    </a:lnTo>
                    <a:lnTo>
                      <a:pt x="42" y="12"/>
                    </a:lnTo>
                    <a:lnTo>
                      <a:pt x="65" y="12"/>
                    </a:lnTo>
                    <a:lnTo>
                      <a:pt x="65" y="14"/>
                    </a:lnTo>
                    <a:lnTo>
                      <a:pt x="65" y="16"/>
                    </a:lnTo>
                    <a:lnTo>
                      <a:pt x="67" y="16"/>
                    </a:lnTo>
                    <a:lnTo>
                      <a:pt x="77" y="20"/>
                    </a:lnTo>
                    <a:lnTo>
                      <a:pt x="85" y="29"/>
                    </a:lnTo>
                    <a:lnTo>
                      <a:pt x="88" y="39"/>
                    </a:lnTo>
                    <a:lnTo>
                      <a:pt x="92" y="48"/>
                    </a:lnTo>
                    <a:lnTo>
                      <a:pt x="94" y="50"/>
                    </a:lnTo>
                    <a:lnTo>
                      <a:pt x="96" y="50"/>
                    </a:lnTo>
                    <a:lnTo>
                      <a:pt x="98" y="50"/>
                    </a:lnTo>
                    <a:lnTo>
                      <a:pt x="100" y="48"/>
                    </a:lnTo>
                    <a:lnTo>
                      <a:pt x="100" y="47"/>
                    </a:lnTo>
                    <a:lnTo>
                      <a:pt x="94" y="35"/>
                    </a:lnTo>
                    <a:lnTo>
                      <a:pt x="88" y="22"/>
                    </a:lnTo>
                    <a:lnTo>
                      <a:pt x="77" y="12"/>
                    </a:lnTo>
                    <a:lnTo>
                      <a:pt x="90" y="10"/>
                    </a:lnTo>
                    <a:lnTo>
                      <a:pt x="108" y="8"/>
                    </a:lnTo>
                    <a:lnTo>
                      <a:pt x="127" y="12"/>
                    </a:lnTo>
                    <a:lnTo>
                      <a:pt x="144" y="25"/>
                    </a:lnTo>
                    <a:lnTo>
                      <a:pt x="160" y="43"/>
                    </a:lnTo>
                    <a:lnTo>
                      <a:pt x="169" y="64"/>
                    </a:lnTo>
                    <a:lnTo>
                      <a:pt x="169" y="66"/>
                    </a:lnTo>
                    <a:lnTo>
                      <a:pt x="169" y="66"/>
                    </a:lnTo>
                    <a:lnTo>
                      <a:pt x="169" y="75"/>
                    </a:lnTo>
                    <a:lnTo>
                      <a:pt x="169" y="85"/>
                    </a:lnTo>
                    <a:lnTo>
                      <a:pt x="165" y="93"/>
                    </a:lnTo>
                    <a:lnTo>
                      <a:pt x="165" y="96"/>
                    </a:lnTo>
                    <a:lnTo>
                      <a:pt x="165" y="96"/>
                    </a:lnTo>
                    <a:lnTo>
                      <a:pt x="167" y="98"/>
                    </a:lnTo>
                    <a:lnTo>
                      <a:pt x="169" y="98"/>
                    </a:lnTo>
                    <a:lnTo>
                      <a:pt x="171" y="96"/>
                    </a:lnTo>
                    <a:lnTo>
                      <a:pt x="177" y="81"/>
                    </a:lnTo>
                    <a:lnTo>
                      <a:pt x="175" y="64"/>
                    </a:lnTo>
                    <a:lnTo>
                      <a:pt x="184" y="56"/>
                    </a:lnTo>
                    <a:lnTo>
                      <a:pt x="198" y="54"/>
                    </a:lnTo>
                    <a:lnTo>
                      <a:pt x="211" y="56"/>
                    </a:lnTo>
                    <a:lnTo>
                      <a:pt x="229" y="66"/>
                    </a:lnTo>
                    <a:lnTo>
                      <a:pt x="242" y="79"/>
                    </a:lnTo>
                    <a:lnTo>
                      <a:pt x="256" y="85"/>
                    </a:lnTo>
                    <a:lnTo>
                      <a:pt x="269" y="87"/>
                    </a:lnTo>
                    <a:lnTo>
                      <a:pt x="282" y="85"/>
                    </a:lnTo>
                    <a:lnTo>
                      <a:pt x="298" y="81"/>
                    </a:lnTo>
                    <a:lnTo>
                      <a:pt x="313" y="75"/>
                    </a:lnTo>
                    <a:lnTo>
                      <a:pt x="330" y="73"/>
                    </a:lnTo>
                    <a:lnTo>
                      <a:pt x="344" y="75"/>
                    </a:lnTo>
                    <a:lnTo>
                      <a:pt x="359" y="87"/>
                    </a:lnTo>
                    <a:lnTo>
                      <a:pt x="369" y="106"/>
                    </a:lnTo>
                    <a:lnTo>
                      <a:pt x="377" y="129"/>
                    </a:lnTo>
                    <a:lnTo>
                      <a:pt x="386" y="150"/>
                    </a:lnTo>
                    <a:lnTo>
                      <a:pt x="396" y="160"/>
                    </a:lnTo>
                    <a:lnTo>
                      <a:pt x="407" y="166"/>
                    </a:lnTo>
                    <a:lnTo>
                      <a:pt x="419" y="169"/>
                    </a:lnTo>
                    <a:lnTo>
                      <a:pt x="436" y="179"/>
                    </a:lnTo>
                    <a:lnTo>
                      <a:pt x="448" y="194"/>
                    </a:lnTo>
                    <a:lnTo>
                      <a:pt x="451" y="214"/>
                    </a:lnTo>
                    <a:lnTo>
                      <a:pt x="448" y="235"/>
                    </a:lnTo>
                    <a:lnTo>
                      <a:pt x="434" y="250"/>
                    </a:lnTo>
                    <a:lnTo>
                      <a:pt x="419" y="260"/>
                    </a:lnTo>
                    <a:lnTo>
                      <a:pt x="400" y="262"/>
                    </a:lnTo>
                    <a:lnTo>
                      <a:pt x="380" y="258"/>
                    </a:lnTo>
                    <a:lnTo>
                      <a:pt x="365" y="246"/>
                    </a:lnTo>
                    <a:lnTo>
                      <a:pt x="361" y="244"/>
                    </a:lnTo>
                    <a:lnTo>
                      <a:pt x="359" y="246"/>
                    </a:lnTo>
                    <a:lnTo>
                      <a:pt x="359" y="248"/>
                    </a:lnTo>
                    <a:lnTo>
                      <a:pt x="359" y="250"/>
                    </a:lnTo>
                    <a:lnTo>
                      <a:pt x="367" y="258"/>
                    </a:lnTo>
                    <a:lnTo>
                      <a:pt x="377" y="263"/>
                    </a:lnTo>
                    <a:lnTo>
                      <a:pt x="386" y="267"/>
                    </a:lnTo>
                    <a:lnTo>
                      <a:pt x="378" y="271"/>
                    </a:lnTo>
                    <a:lnTo>
                      <a:pt x="373" y="279"/>
                    </a:lnTo>
                    <a:lnTo>
                      <a:pt x="369" y="286"/>
                    </a:lnTo>
                    <a:lnTo>
                      <a:pt x="369" y="288"/>
                    </a:lnTo>
                    <a:lnTo>
                      <a:pt x="371" y="288"/>
                    </a:lnTo>
                    <a:lnTo>
                      <a:pt x="373" y="290"/>
                    </a:lnTo>
                    <a:lnTo>
                      <a:pt x="375" y="288"/>
                    </a:lnTo>
                    <a:lnTo>
                      <a:pt x="375" y="288"/>
                    </a:lnTo>
                    <a:lnTo>
                      <a:pt x="375" y="288"/>
                    </a:lnTo>
                    <a:lnTo>
                      <a:pt x="375" y="288"/>
                    </a:lnTo>
                    <a:lnTo>
                      <a:pt x="375" y="286"/>
                    </a:lnTo>
                    <a:lnTo>
                      <a:pt x="375" y="286"/>
                    </a:lnTo>
                    <a:lnTo>
                      <a:pt x="377" y="286"/>
                    </a:lnTo>
                    <a:lnTo>
                      <a:pt x="380" y="281"/>
                    </a:lnTo>
                    <a:lnTo>
                      <a:pt x="388" y="273"/>
                    </a:lnTo>
                    <a:lnTo>
                      <a:pt x="396" y="269"/>
                    </a:lnTo>
                    <a:lnTo>
                      <a:pt x="413" y="267"/>
                    </a:lnTo>
                    <a:lnTo>
                      <a:pt x="428" y="263"/>
                    </a:lnTo>
                    <a:lnTo>
                      <a:pt x="442" y="254"/>
                    </a:lnTo>
                    <a:lnTo>
                      <a:pt x="451" y="238"/>
                    </a:lnTo>
                    <a:lnTo>
                      <a:pt x="457" y="221"/>
                    </a:lnTo>
                    <a:lnTo>
                      <a:pt x="457" y="204"/>
                    </a:lnTo>
                    <a:lnTo>
                      <a:pt x="451" y="185"/>
                    </a:lnTo>
                    <a:lnTo>
                      <a:pt x="440" y="175"/>
                    </a:lnTo>
                    <a:lnTo>
                      <a:pt x="430" y="167"/>
                    </a:lnTo>
                    <a:lnTo>
                      <a:pt x="417" y="164"/>
                    </a:lnTo>
                    <a:lnTo>
                      <a:pt x="403" y="156"/>
                    </a:lnTo>
                    <a:lnTo>
                      <a:pt x="390" y="144"/>
                    </a:lnTo>
                    <a:lnTo>
                      <a:pt x="382" y="127"/>
                    </a:lnTo>
                    <a:lnTo>
                      <a:pt x="378" y="110"/>
                    </a:lnTo>
                    <a:lnTo>
                      <a:pt x="371" y="93"/>
                    </a:lnTo>
                    <a:lnTo>
                      <a:pt x="359" y="77"/>
                    </a:lnTo>
                    <a:lnTo>
                      <a:pt x="342" y="68"/>
                    </a:lnTo>
                    <a:lnTo>
                      <a:pt x="327" y="68"/>
                    </a:lnTo>
                    <a:lnTo>
                      <a:pt x="309" y="71"/>
                    </a:lnTo>
                    <a:lnTo>
                      <a:pt x="290" y="75"/>
                    </a:lnTo>
                    <a:lnTo>
                      <a:pt x="275" y="79"/>
                    </a:lnTo>
                    <a:lnTo>
                      <a:pt x="259" y="79"/>
                    </a:lnTo>
                    <a:lnTo>
                      <a:pt x="252" y="75"/>
                    </a:lnTo>
                    <a:lnTo>
                      <a:pt x="246" y="71"/>
                    </a:lnTo>
                    <a:lnTo>
                      <a:pt x="242" y="68"/>
                    </a:lnTo>
                    <a:lnTo>
                      <a:pt x="236" y="62"/>
                    </a:lnTo>
                    <a:lnTo>
                      <a:pt x="227" y="56"/>
                    </a:lnTo>
                    <a:lnTo>
                      <a:pt x="219" y="52"/>
                    </a:lnTo>
                    <a:lnTo>
                      <a:pt x="208" y="48"/>
                    </a:lnTo>
                    <a:lnTo>
                      <a:pt x="196" y="47"/>
                    </a:lnTo>
                    <a:lnTo>
                      <a:pt x="183" y="50"/>
                    </a:lnTo>
                    <a:lnTo>
                      <a:pt x="173" y="56"/>
                    </a:lnTo>
                    <a:lnTo>
                      <a:pt x="161" y="35"/>
                    </a:lnTo>
                    <a:lnTo>
                      <a:pt x="146" y="18"/>
                    </a:lnTo>
                    <a:lnTo>
                      <a:pt x="154" y="14"/>
                    </a:lnTo>
                    <a:lnTo>
                      <a:pt x="167" y="8"/>
                    </a:lnTo>
                    <a:lnTo>
                      <a:pt x="184" y="2"/>
                    </a:lnTo>
                    <a:lnTo>
                      <a:pt x="20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30" name="Freeform 35"/>
              <p:cNvSpPr>
                <a:spLocks/>
              </p:cNvSpPr>
              <p:nvPr/>
            </p:nvSpPr>
            <p:spPr bwMode="auto">
              <a:xfrm>
                <a:off x="377825" y="4229100"/>
                <a:ext cx="698500" cy="493713"/>
              </a:xfrm>
              <a:custGeom>
                <a:avLst/>
                <a:gdLst>
                  <a:gd name="T0" fmla="*/ 129 w 440"/>
                  <a:gd name="T1" fmla="*/ 66 h 311"/>
                  <a:gd name="T2" fmla="*/ 144 w 440"/>
                  <a:gd name="T3" fmla="*/ 50 h 311"/>
                  <a:gd name="T4" fmla="*/ 215 w 440"/>
                  <a:gd name="T5" fmla="*/ 37 h 311"/>
                  <a:gd name="T6" fmla="*/ 231 w 440"/>
                  <a:gd name="T7" fmla="*/ 81 h 311"/>
                  <a:gd name="T8" fmla="*/ 240 w 440"/>
                  <a:gd name="T9" fmla="*/ 50 h 311"/>
                  <a:gd name="T10" fmla="*/ 290 w 440"/>
                  <a:gd name="T11" fmla="*/ 62 h 311"/>
                  <a:gd name="T12" fmla="*/ 304 w 440"/>
                  <a:gd name="T13" fmla="*/ 106 h 311"/>
                  <a:gd name="T14" fmla="*/ 309 w 440"/>
                  <a:gd name="T15" fmla="*/ 71 h 311"/>
                  <a:gd name="T16" fmla="*/ 369 w 440"/>
                  <a:gd name="T17" fmla="*/ 139 h 311"/>
                  <a:gd name="T18" fmla="*/ 380 w 440"/>
                  <a:gd name="T19" fmla="*/ 108 h 311"/>
                  <a:gd name="T20" fmla="*/ 400 w 440"/>
                  <a:gd name="T21" fmla="*/ 119 h 311"/>
                  <a:gd name="T22" fmla="*/ 411 w 440"/>
                  <a:gd name="T23" fmla="*/ 177 h 311"/>
                  <a:gd name="T24" fmla="*/ 438 w 440"/>
                  <a:gd name="T25" fmla="*/ 219 h 311"/>
                  <a:gd name="T26" fmla="*/ 413 w 440"/>
                  <a:gd name="T27" fmla="*/ 250 h 311"/>
                  <a:gd name="T28" fmla="*/ 405 w 440"/>
                  <a:gd name="T29" fmla="*/ 223 h 311"/>
                  <a:gd name="T30" fmla="*/ 394 w 440"/>
                  <a:gd name="T31" fmla="*/ 277 h 311"/>
                  <a:gd name="T32" fmla="*/ 313 w 440"/>
                  <a:gd name="T33" fmla="*/ 263 h 311"/>
                  <a:gd name="T34" fmla="*/ 329 w 440"/>
                  <a:gd name="T35" fmla="*/ 225 h 311"/>
                  <a:gd name="T36" fmla="*/ 238 w 440"/>
                  <a:gd name="T37" fmla="*/ 215 h 311"/>
                  <a:gd name="T38" fmla="*/ 256 w 440"/>
                  <a:gd name="T39" fmla="*/ 160 h 311"/>
                  <a:gd name="T40" fmla="*/ 213 w 440"/>
                  <a:gd name="T41" fmla="*/ 202 h 311"/>
                  <a:gd name="T42" fmla="*/ 194 w 440"/>
                  <a:gd name="T43" fmla="*/ 158 h 311"/>
                  <a:gd name="T44" fmla="*/ 113 w 440"/>
                  <a:gd name="T45" fmla="*/ 164 h 311"/>
                  <a:gd name="T46" fmla="*/ 69 w 440"/>
                  <a:gd name="T47" fmla="*/ 119 h 311"/>
                  <a:gd name="T48" fmla="*/ 62 w 440"/>
                  <a:gd name="T49" fmla="*/ 171 h 311"/>
                  <a:gd name="T50" fmla="*/ 102 w 440"/>
                  <a:gd name="T51" fmla="*/ 166 h 311"/>
                  <a:gd name="T52" fmla="*/ 202 w 440"/>
                  <a:gd name="T53" fmla="*/ 208 h 311"/>
                  <a:gd name="T54" fmla="*/ 304 w 440"/>
                  <a:gd name="T55" fmla="*/ 248 h 311"/>
                  <a:gd name="T56" fmla="*/ 242 w 440"/>
                  <a:gd name="T57" fmla="*/ 290 h 311"/>
                  <a:gd name="T58" fmla="*/ 250 w 440"/>
                  <a:gd name="T59" fmla="*/ 281 h 311"/>
                  <a:gd name="T60" fmla="*/ 211 w 440"/>
                  <a:gd name="T61" fmla="*/ 244 h 311"/>
                  <a:gd name="T62" fmla="*/ 185 w 440"/>
                  <a:gd name="T63" fmla="*/ 260 h 311"/>
                  <a:gd name="T64" fmla="*/ 144 w 440"/>
                  <a:gd name="T65" fmla="*/ 227 h 311"/>
                  <a:gd name="T66" fmla="*/ 138 w 440"/>
                  <a:gd name="T67" fmla="*/ 221 h 311"/>
                  <a:gd name="T68" fmla="*/ 75 w 440"/>
                  <a:gd name="T69" fmla="*/ 227 h 311"/>
                  <a:gd name="T70" fmla="*/ 96 w 440"/>
                  <a:gd name="T71" fmla="*/ 194 h 311"/>
                  <a:gd name="T72" fmla="*/ 31 w 440"/>
                  <a:gd name="T73" fmla="*/ 217 h 311"/>
                  <a:gd name="T74" fmla="*/ 33 w 440"/>
                  <a:gd name="T75" fmla="*/ 143 h 311"/>
                  <a:gd name="T76" fmla="*/ 67 w 440"/>
                  <a:gd name="T77" fmla="*/ 146 h 311"/>
                  <a:gd name="T78" fmla="*/ 19 w 440"/>
                  <a:gd name="T79" fmla="*/ 81 h 311"/>
                  <a:gd name="T80" fmla="*/ 123 w 440"/>
                  <a:gd name="T81" fmla="*/ 102 h 311"/>
                  <a:gd name="T82" fmla="*/ 234 w 440"/>
                  <a:gd name="T83" fmla="*/ 119 h 311"/>
                  <a:gd name="T84" fmla="*/ 296 w 440"/>
                  <a:gd name="T85" fmla="*/ 146 h 311"/>
                  <a:gd name="T86" fmla="*/ 282 w 440"/>
                  <a:gd name="T87" fmla="*/ 210 h 311"/>
                  <a:gd name="T88" fmla="*/ 340 w 440"/>
                  <a:gd name="T89" fmla="*/ 206 h 311"/>
                  <a:gd name="T90" fmla="*/ 363 w 440"/>
                  <a:gd name="T91" fmla="*/ 244 h 311"/>
                  <a:gd name="T92" fmla="*/ 369 w 440"/>
                  <a:gd name="T93" fmla="*/ 242 h 311"/>
                  <a:gd name="T94" fmla="*/ 415 w 440"/>
                  <a:gd name="T95" fmla="*/ 200 h 311"/>
                  <a:gd name="T96" fmla="*/ 355 w 440"/>
                  <a:gd name="T97" fmla="*/ 206 h 311"/>
                  <a:gd name="T98" fmla="*/ 302 w 440"/>
                  <a:gd name="T99" fmla="*/ 144 h 311"/>
                  <a:gd name="T100" fmla="*/ 254 w 440"/>
                  <a:gd name="T101" fmla="*/ 112 h 311"/>
                  <a:gd name="T102" fmla="*/ 169 w 440"/>
                  <a:gd name="T103" fmla="*/ 79 h 311"/>
                  <a:gd name="T104" fmla="*/ 142 w 440"/>
                  <a:gd name="T105" fmla="*/ 102 h 311"/>
                  <a:gd name="T106" fmla="*/ 100 w 440"/>
                  <a:gd name="T107" fmla="*/ 68 h 311"/>
                  <a:gd name="T108" fmla="*/ 67 w 440"/>
                  <a:gd name="T109" fmla="*/ 77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40" h="311">
                    <a:moveTo>
                      <a:pt x="88" y="0"/>
                    </a:moveTo>
                    <a:lnTo>
                      <a:pt x="110" y="0"/>
                    </a:lnTo>
                    <a:lnTo>
                      <a:pt x="127" y="6"/>
                    </a:lnTo>
                    <a:lnTo>
                      <a:pt x="142" y="18"/>
                    </a:lnTo>
                    <a:lnTo>
                      <a:pt x="154" y="33"/>
                    </a:lnTo>
                    <a:lnTo>
                      <a:pt x="138" y="47"/>
                    </a:lnTo>
                    <a:lnTo>
                      <a:pt x="129" y="66"/>
                    </a:lnTo>
                    <a:lnTo>
                      <a:pt x="129" y="68"/>
                    </a:lnTo>
                    <a:lnTo>
                      <a:pt x="131" y="70"/>
                    </a:lnTo>
                    <a:lnTo>
                      <a:pt x="133" y="70"/>
                    </a:lnTo>
                    <a:lnTo>
                      <a:pt x="135" y="70"/>
                    </a:lnTo>
                    <a:lnTo>
                      <a:pt x="135" y="68"/>
                    </a:lnTo>
                    <a:lnTo>
                      <a:pt x="138" y="58"/>
                    </a:lnTo>
                    <a:lnTo>
                      <a:pt x="144" y="50"/>
                    </a:lnTo>
                    <a:lnTo>
                      <a:pt x="150" y="45"/>
                    </a:lnTo>
                    <a:lnTo>
                      <a:pt x="158" y="39"/>
                    </a:lnTo>
                    <a:lnTo>
                      <a:pt x="160" y="39"/>
                    </a:lnTo>
                    <a:lnTo>
                      <a:pt x="160" y="37"/>
                    </a:lnTo>
                    <a:lnTo>
                      <a:pt x="179" y="31"/>
                    </a:lnTo>
                    <a:lnTo>
                      <a:pt x="198" y="31"/>
                    </a:lnTo>
                    <a:lnTo>
                      <a:pt x="215" y="37"/>
                    </a:lnTo>
                    <a:lnTo>
                      <a:pt x="227" y="50"/>
                    </a:lnTo>
                    <a:lnTo>
                      <a:pt x="227" y="52"/>
                    </a:lnTo>
                    <a:lnTo>
                      <a:pt x="229" y="58"/>
                    </a:lnTo>
                    <a:lnTo>
                      <a:pt x="231" y="68"/>
                    </a:lnTo>
                    <a:lnTo>
                      <a:pt x="229" y="77"/>
                    </a:lnTo>
                    <a:lnTo>
                      <a:pt x="229" y="79"/>
                    </a:lnTo>
                    <a:lnTo>
                      <a:pt x="231" y="81"/>
                    </a:lnTo>
                    <a:lnTo>
                      <a:pt x="233" y="81"/>
                    </a:lnTo>
                    <a:lnTo>
                      <a:pt x="234" y="79"/>
                    </a:lnTo>
                    <a:lnTo>
                      <a:pt x="236" y="79"/>
                    </a:lnTo>
                    <a:lnTo>
                      <a:pt x="236" y="68"/>
                    </a:lnTo>
                    <a:lnTo>
                      <a:pt x="236" y="60"/>
                    </a:lnTo>
                    <a:lnTo>
                      <a:pt x="234" y="52"/>
                    </a:lnTo>
                    <a:lnTo>
                      <a:pt x="240" y="50"/>
                    </a:lnTo>
                    <a:lnTo>
                      <a:pt x="248" y="48"/>
                    </a:lnTo>
                    <a:lnTo>
                      <a:pt x="256" y="48"/>
                    </a:lnTo>
                    <a:lnTo>
                      <a:pt x="263" y="48"/>
                    </a:lnTo>
                    <a:lnTo>
                      <a:pt x="271" y="50"/>
                    </a:lnTo>
                    <a:lnTo>
                      <a:pt x="279" y="52"/>
                    </a:lnTo>
                    <a:lnTo>
                      <a:pt x="284" y="56"/>
                    </a:lnTo>
                    <a:lnTo>
                      <a:pt x="290" y="62"/>
                    </a:lnTo>
                    <a:lnTo>
                      <a:pt x="294" y="68"/>
                    </a:lnTo>
                    <a:lnTo>
                      <a:pt x="294" y="70"/>
                    </a:lnTo>
                    <a:lnTo>
                      <a:pt x="294" y="70"/>
                    </a:lnTo>
                    <a:lnTo>
                      <a:pt x="296" y="71"/>
                    </a:lnTo>
                    <a:lnTo>
                      <a:pt x="302" y="87"/>
                    </a:lnTo>
                    <a:lnTo>
                      <a:pt x="304" y="104"/>
                    </a:lnTo>
                    <a:lnTo>
                      <a:pt x="304" y="106"/>
                    </a:lnTo>
                    <a:lnTo>
                      <a:pt x="306" y="108"/>
                    </a:lnTo>
                    <a:lnTo>
                      <a:pt x="307" y="108"/>
                    </a:lnTo>
                    <a:lnTo>
                      <a:pt x="309" y="106"/>
                    </a:lnTo>
                    <a:lnTo>
                      <a:pt x="309" y="104"/>
                    </a:lnTo>
                    <a:lnTo>
                      <a:pt x="307" y="89"/>
                    </a:lnTo>
                    <a:lnTo>
                      <a:pt x="304" y="71"/>
                    </a:lnTo>
                    <a:lnTo>
                      <a:pt x="309" y="71"/>
                    </a:lnTo>
                    <a:lnTo>
                      <a:pt x="309" y="73"/>
                    </a:lnTo>
                    <a:lnTo>
                      <a:pt x="323" y="71"/>
                    </a:lnTo>
                    <a:lnTo>
                      <a:pt x="334" y="70"/>
                    </a:lnTo>
                    <a:lnTo>
                      <a:pt x="354" y="81"/>
                    </a:lnTo>
                    <a:lnTo>
                      <a:pt x="369" y="96"/>
                    </a:lnTo>
                    <a:lnTo>
                      <a:pt x="375" y="118"/>
                    </a:lnTo>
                    <a:lnTo>
                      <a:pt x="369" y="139"/>
                    </a:lnTo>
                    <a:lnTo>
                      <a:pt x="369" y="143"/>
                    </a:lnTo>
                    <a:lnTo>
                      <a:pt x="369" y="144"/>
                    </a:lnTo>
                    <a:lnTo>
                      <a:pt x="371" y="144"/>
                    </a:lnTo>
                    <a:lnTo>
                      <a:pt x="373" y="144"/>
                    </a:lnTo>
                    <a:lnTo>
                      <a:pt x="375" y="143"/>
                    </a:lnTo>
                    <a:lnTo>
                      <a:pt x="380" y="125"/>
                    </a:lnTo>
                    <a:lnTo>
                      <a:pt x="380" y="108"/>
                    </a:lnTo>
                    <a:lnTo>
                      <a:pt x="380" y="104"/>
                    </a:lnTo>
                    <a:lnTo>
                      <a:pt x="390" y="108"/>
                    </a:lnTo>
                    <a:lnTo>
                      <a:pt x="398" y="114"/>
                    </a:lnTo>
                    <a:lnTo>
                      <a:pt x="396" y="116"/>
                    </a:lnTo>
                    <a:lnTo>
                      <a:pt x="396" y="118"/>
                    </a:lnTo>
                    <a:lnTo>
                      <a:pt x="398" y="119"/>
                    </a:lnTo>
                    <a:lnTo>
                      <a:pt x="400" y="119"/>
                    </a:lnTo>
                    <a:lnTo>
                      <a:pt x="403" y="119"/>
                    </a:lnTo>
                    <a:lnTo>
                      <a:pt x="413" y="135"/>
                    </a:lnTo>
                    <a:lnTo>
                      <a:pt x="413" y="154"/>
                    </a:lnTo>
                    <a:lnTo>
                      <a:pt x="407" y="173"/>
                    </a:lnTo>
                    <a:lnTo>
                      <a:pt x="407" y="175"/>
                    </a:lnTo>
                    <a:lnTo>
                      <a:pt x="409" y="177"/>
                    </a:lnTo>
                    <a:lnTo>
                      <a:pt x="411" y="177"/>
                    </a:lnTo>
                    <a:lnTo>
                      <a:pt x="413" y="177"/>
                    </a:lnTo>
                    <a:lnTo>
                      <a:pt x="415" y="175"/>
                    </a:lnTo>
                    <a:lnTo>
                      <a:pt x="419" y="164"/>
                    </a:lnTo>
                    <a:lnTo>
                      <a:pt x="425" y="171"/>
                    </a:lnTo>
                    <a:lnTo>
                      <a:pt x="434" y="183"/>
                    </a:lnTo>
                    <a:lnTo>
                      <a:pt x="440" y="200"/>
                    </a:lnTo>
                    <a:lnTo>
                      <a:pt x="438" y="219"/>
                    </a:lnTo>
                    <a:lnTo>
                      <a:pt x="434" y="229"/>
                    </a:lnTo>
                    <a:lnTo>
                      <a:pt x="430" y="237"/>
                    </a:lnTo>
                    <a:lnTo>
                      <a:pt x="427" y="242"/>
                    </a:lnTo>
                    <a:lnTo>
                      <a:pt x="421" y="246"/>
                    </a:lnTo>
                    <a:lnTo>
                      <a:pt x="419" y="248"/>
                    </a:lnTo>
                    <a:lnTo>
                      <a:pt x="415" y="248"/>
                    </a:lnTo>
                    <a:lnTo>
                      <a:pt x="413" y="250"/>
                    </a:lnTo>
                    <a:lnTo>
                      <a:pt x="413" y="250"/>
                    </a:lnTo>
                    <a:lnTo>
                      <a:pt x="411" y="250"/>
                    </a:lnTo>
                    <a:lnTo>
                      <a:pt x="411" y="256"/>
                    </a:lnTo>
                    <a:lnTo>
                      <a:pt x="409" y="262"/>
                    </a:lnTo>
                    <a:lnTo>
                      <a:pt x="411" y="242"/>
                    </a:lnTo>
                    <a:lnTo>
                      <a:pt x="407" y="225"/>
                    </a:lnTo>
                    <a:lnTo>
                      <a:pt x="405" y="223"/>
                    </a:lnTo>
                    <a:lnTo>
                      <a:pt x="403" y="223"/>
                    </a:lnTo>
                    <a:lnTo>
                      <a:pt x="402" y="223"/>
                    </a:lnTo>
                    <a:lnTo>
                      <a:pt x="400" y="225"/>
                    </a:lnTo>
                    <a:lnTo>
                      <a:pt x="400" y="227"/>
                    </a:lnTo>
                    <a:lnTo>
                      <a:pt x="403" y="244"/>
                    </a:lnTo>
                    <a:lnTo>
                      <a:pt x="402" y="262"/>
                    </a:lnTo>
                    <a:lnTo>
                      <a:pt x="394" y="277"/>
                    </a:lnTo>
                    <a:lnTo>
                      <a:pt x="382" y="290"/>
                    </a:lnTo>
                    <a:lnTo>
                      <a:pt x="380" y="290"/>
                    </a:lnTo>
                    <a:lnTo>
                      <a:pt x="365" y="294"/>
                    </a:lnTo>
                    <a:lnTo>
                      <a:pt x="346" y="294"/>
                    </a:lnTo>
                    <a:lnTo>
                      <a:pt x="330" y="288"/>
                    </a:lnTo>
                    <a:lnTo>
                      <a:pt x="319" y="279"/>
                    </a:lnTo>
                    <a:lnTo>
                      <a:pt x="313" y="263"/>
                    </a:lnTo>
                    <a:lnTo>
                      <a:pt x="311" y="246"/>
                    </a:lnTo>
                    <a:lnTo>
                      <a:pt x="319" y="242"/>
                    </a:lnTo>
                    <a:lnTo>
                      <a:pt x="325" y="237"/>
                    </a:lnTo>
                    <a:lnTo>
                      <a:pt x="330" y="231"/>
                    </a:lnTo>
                    <a:lnTo>
                      <a:pt x="332" y="229"/>
                    </a:lnTo>
                    <a:lnTo>
                      <a:pt x="330" y="225"/>
                    </a:lnTo>
                    <a:lnTo>
                      <a:pt x="329" y="225"/>
                    </a:lnTo>
                    <a:lnTo>
                      <a:pt x="327" y="227"/>
                    </a:lnTo>
                    <a:lnTo>
                      <a:pt x="311" y="238"/>
                    </a:lnTo>
                    <a:lnTo>
                      <a:pt x="292" y="244"/>
                    </a:lnTo>
                    <a:lnTo>
                      <a:pt x="271" y="242"/>
                    </a:lnTo>
                    <a:lnTo>
                      <a:pt x="258" y="237"/>
                    </a:lnTo>
                    <a:lnTo>
                      <a:pt x="246" y="227"/>
                    </a:lnTo>
                    <a:lnTo>
                      <a:pt x="238" y="215"/>
                    </a:lnTo>
                    <a:lnTo>
                      <a:pt x="236" y="200"/>
                    </a:lnTo>
                    <a:lnTo>
                      <a:pt x="252" y="185"/>
                    </a:lnTo>
                    <a:lnTo>
                      <a:pt x="261" y="164"/>
                    </a:lnTo>
                    <a:lnTo>
                      <a:pt x="261" y="162"/>
                    </a:lnTo>
                    <a:lnTo>
                      <a:pt x="259" y="160"/>
                    </a:lnTo>
                    <a:lnTo>
                      <a:pt x="258" y="160"/>
                    </a:lnTo>
                    <a:lnTo>
                      <a:pt x="256" y="160"/>
                    </a:lnTo>
                    <a:lnTo>
                      <a:pt x="254" y="162"/>
                    </a:lnTo>
                    <a:lnTo>
                      <a:pt x="246" y="181"/>
                    </a:lnTo>
                    <a:lnTo>
                      <a:pt x="233" y="194"/>
                    </a:lnTo>
                    <a:lnTo>
                      <a:pt x="231" y="194"/>
                    </a:lnTo>
                    <a:lnTo>
                      <a:pt x="229" y="196"/>
                    </a:lnTo>
                    <a:lnTo>
                      <a:pt x="229" y="196"/>
                    </a:lnTo>
                    <a:lnTo>
                      <a:pt x="213" y="202"/>
                    </a:lnTo>
                    <a:lnTo>
                      <a:pt x="198" y="202"/>
                    </a:lnTo>
                    <a:lnTo>
                      <a:pt x="183" y="196"/>
                    </a:lnTo>
                    <a:lnTo>
                      <a:pt x="169" y="189"/>
                    </a:lnTo>
                    <a:lnTo>
                      <a:pt x="161" y="175"/>
                    </a:lnTo>
                    <a:lnTo>
                      <a:pt x="179" y="167"/>
                    </a:lnTo>
                    <a:lnTo>
                      <a:pt x="192" y="160"/>
                    </a:lnTo>
                    <a:lnTo>
                      <a:pt x="194" y="158"/>
                    </a:lnTo>
                    <a:lnTo>
                      <a:pt x="194" y="154"/>
                    </a:lnTo>
                    <a:lnTo>
                      <a:pt x="192" y="154"/>
                    </a:lnTo>
                    <a:lnTo>
                      <a:pt x="188" y="154"/>
                    </a:lnTo>
                    <a:lnTo>
                      <a:pt x="171" y="164"/>
                    </a:lnTo>
                    <a:lnTo>
                      <a:pt x="152" y="169"/>
                    </a:lnTo>
                    <a:lnTo>
                      <a:pt x="131" y="169"/>
                    </a:lnTo>
                    <a:lnTo>
                      <a:pt x="113" y="164"/>
                    </a:lnTo>
                    <a:lnTo>
                      <a:pt x="98" y="152"/>
                    </a:lnTo>
                    <a:lnTo>
                      <a:pt x="87" y="137"/>
                    </a:lnTo>
                    <a:lnTo>
                      <a:pt x="77" y="119"/>
                    </a:lnTo>
                    <a:lnTo>
                      <a:pt x="75" y="118"/>
                    </a:lnTo>
                    <a:lnTo>
                      <a:pt x="73" y="118"/>
                    </a:lnTo>
                    <a:lnTo>
                      <a:pt x="71" y="118"/>
                    </a:lnTo>
                    <a:lnTo>
                      <a:pt x="69" y="119"/>
                    </a:lnTo>
                    <a:lnTo>
                      <a:pt x="71" y="123"/>
                    </a:lnTo>
                    <a:lnTo>
                      <a:pt x="81" y="141"/>
                    </a:lnTo>
                    <a:lnTo>
                      <a:pt x="92" y="156"/>
                    </a:lnTo>
                    <a:lnTo>
                      <a:pt x="85" y="158"/>
                    </a:lnTo>
                    <a:lnTo>
                      <a:pt x="75" y="162"/>
                    </a:lnTo>
                    <a:lnTo>
                      <a:pt x="69" y="167"/>
                    </a:lnTo>
                    <a:lnTo>
                      <a:pt x="62" y="171"/>
                    </a:lnTo>
                    <a:lnTo>
                      <a:pt x="62" y="175"/>
                    </a:lnTo>
                    <a:lnTo>
                      <a:pt x="62" y="177"/>
                    </a:lnTo>
                    <a:lnTo>
                      <a:pt x="65" y="177"/>
                    </a:lnTo>
                    <a:lnTo>
                      <a:pt x="67" y="177"/>
                    </a:lnTo>
                    <a:lnTo>
                      <a:pt x="77" y="169"/>
                    </a:lnTo>
                    <a:lnTo>
                      <a:pt x="90" y="164"/>
                    </a:lnTo>
                    <a:lnTo>
                      <a:pt x="102" y="166"/>
                    </a:lnTo>
                    <a:lnTo>
                      <a:pt x="104" y="167"/>
                    </a:lnTo>
                    <a:lnTo>
                      <a:pt x="121" y="175"/>
                    </a:lnTo>
                    <a:lnTo>
                      <a:pt x="144" y="177"/>
                    </a:lnTo>
                    <a:lnTo>
                      <a:pt x="156" y="175"/>
                    </a:lnTo>
                    <a:lnTo>
                      <a:pt x="165" y="192"/>
                    </a:lnTo>
                    <a:lnTo>
                      <a:pt x="183" y="204"/>
                    </a:lnTo>
                    <a:lnTo>
                      <a:pt x="202" y="208"/>
                    </a:lnTo>
                    <a:lnTo>
                      <a:pt x="221" y="208"/>
                    </a:lnTo>
                    <a:lnTo>
                      <a:pt x="229" y="204"/>
                    </a:lnTo>
                    <a:lnTo>
                      <a:pt x="234" y="223"/>
                    </a:lnTo>
                    <a:lnTo>
                      <a:pt x="246" y="237"/>
                    </a:lnTo>
                    <a:lnTo>
                      <a:pt x="263" y="246"/>
                    </a:lnTo>
                    <a:lnTo>
                      <a:pt x="282" y="252"/>
                    </a:lnTo>
                    <a:lnTo>
                      <a:pt x="304" y="248"/>
                    </a:lnTo>
                    <a:lnTo>
                      <a:pt x="307" y="267"/>
                    </a:lnTo>
                    <a:lnTo>
                      <a:pt x="315" y="283"/>
                    </a:lnTo>
                    <a:lnTo>
                      <a:pt x="329" y="296"/>
                    </a:lnTo>
                    <a:lnTo>
                      <a:pt x="307" y="308"/>
                    </a:lnTo>
                    <a:lnTo>
                      <a:pt x="284" y="311"/>
                    </a:lnTo>
                    <a:lnTo>
                      <a:pt x="261" y="304"/>
                    </a:lnTo>
                    <a:lnTo>
                      <a:pt x="242" y="290"/>
                    </a:lnTo>
                    <a:lnTo>
                      <a:pt x="259" y="283"/>
                    </a:lnTo>
                    <a:lnTo>
                      <a:pt x="275" y="271"/>
                    </a:lnTo>
                    <a:lnTo>
                      <a:pt x="275" y="269"/>
                    </a:lnTo>
                    <a:lnTo>
                      <a:pt x="275" y="265"/>
                    </a:lnTo>
                    <a:lnTo>
                      <a:pt x="273" y="265"/>
                    </a:lnTo>
                    <a:lnTo>
                      <a:pt x="269" y="265"/>
                    </a:lnTo>
                    <a:lnTo>
                      <a:pt x="250" y="281"/>
                    </a:lnTo>
                    <a:lnTo>
                      <a:pt x="227" y="285"/>
                    </a:lnTo>
                    <a:lnTo>
                      <a:pt x="206" y="281"/>
                    </a:lnTo>
                    <a:lnTo>
                      <a:pt x="186" y="265"/>
                    </a:lnTo>
                    <a:lnTo>
                      <a:pt x="194" y="262"/>
                    </a:lnTo>
                    <a:lnTo>
                      <a:pt x="204" y="254"/>
                    </a:lnTo>
                    <a:lnTo>
                      <a:pt x="209" y="246"/>
                    </a:lnTo>
                    <a:lnTo>
                      <a:pt x="211" y="244"/>
                    </a:lnTo>
                    <a:lnTo>
                      <a:pt x="209" y="242"/>
                    </a:lnTo>
                    <a:lnTo>
                      <a:pt x="208" y="240"/>
                    </a:lnTo>
                    <a:lnTo>
                      <a:pt x="206" y="240"/>
                    </a:lnTo>
                    <a:lnTo>
                      <a:pt x="204" y="242"/>
                    </a:lnTo>
                    <a:lnTo>
                      <a:pt x="198" y="250"/>
                    </a:lnTo>
                    <a:lnTo>
                      <a:pt x="192" y="256"/>
                    </a:lnTo>
                    <a:lnTo>
                      <a:pt x="185" y="260"/>
                    </a:lnTo>
                    <a:lnTo>
                      <a:pt x="165" y="265"/>
                    </a:lnTo>
                    <a:lnTo>
                      <a:pt x="150" y="262"/>
                    </a:lnTo>
                    <a:lnTo>
                      <a:pt x="135" y="254"/>
                    </a:lnTo>
                    <a:lnTo>
                      <a:pt x="119" y="244"/>
                    </a:lnTo>
                    <a:lnTo>
                      <a:pt x="129" y="240"/>
                    </a:lnTo>
                    <a:lnTo>
                      <a:pt x="137" y="235"/>
                    </a:lnTo>
                    <a:lnTo>
                      <a:pt x="144" y="227"/>
                    </a:lnTo>
                    <a:lnTo>
                      <a:pt x="150" y="215"/>
                    </a:lnTo>
                    <a:lnTo>
                      <a:pt x="150" y="214"/>
                    </a:lnTo>
                    <a:lnTo>
                      <a:pt x="148" y="212"/>
                    </a:lnTo>
                    <a:lnTo>
                      <a:pt x="146" y="212"/>
                    </a:lnTo>
                    <a:lnTo>
                      <a:pt x="144" y="212"/>
                    </a:lnTo>
                    <a:lnTo>
                      <a:pt x="144" y="214"/>
                    </a:lnTo>
                    <a:lnTo>
                      <a:pt x="138" y="221"/>
                    </a:lnTo>
                    <a:lnTo>
                      <a:pt x="133" y="227"/>
                    </a:lnTo>
                    <a:lnTo>
                      <a:pt x="127" y="233"/>
                    </a:lnTo>
                    <a:lnTo>
                      <a:pt x="108" y="240"/>
                    </a:lnTo>
                    <a:lnTo>
                      <a:pt x="90" y="238"/>
                    </a:lnTo>
                    <a:lnTo>
                      <a:pt x="73" y="231"/>
                    </a:lnTo>
                    <a:lnTo>
                      <a:pt x="69" y="229"/>
                    </a:lnTo>
                    <a:lnTo>
                      <a:pt x="75" y="227"/>
                    </a:lnTo>
                    <a:lnTo>
                      <a:pt x="85" y="219"/>
                    </a:lnTo>
                    <a:lnTo>
                      <a:pt x="94" y="210"/>
                    </a:lnTo>
                    <a:lnTo>
                      <a:pt x="100" y="200"/>
                    </a:lnTo>
                    <a:lnTo>
                      <a:pt x="100" y="198"/>
                    </a:lnTo>
                    <a:lnTo>
                      <a:pt x="100" y="196"/>
                    </a:lnTo>
                    <a:lnTo>
                      <a:pt x="98" y="194"/>
                    </a:lnTo>
                    <a:lnTo>
                      <a:pt x="96" y="194"/>
                    </a:lnTo>
                    <a:lnTo>
                      <a:pt x="94" y="196"/>
                    </a:lnTo>
                    <a:lnTo>
                      <a:pt x="90" y="204"/>
                    </a:lnTo>
                    <a:lnTo>
                      <a:pt x="85" y="210"/>
                    </a:lnTo>
                    <a:lnTo>
                      <a:pt x="79" y="215"/>
                    </a:lnTo>
                    <a:lnTo>
                      <a:pt x="64" y="223"/>
                    </a:lnTo>
                    <a:lnTo>
                      <a:pt x="46" y="223"/>
                    </a:lnTo>
                    <a:lnTo>
                      <a:pt x="31" y="217"/>
                    </a:lnTo>
                    <a:lnTo>
                      <a:pt x="16" y="208"/>
                    </a:lnTo>
                    <a:lnTo>
                      <a:pt x="21" y="189"/>
                    </a:lnTo>
                    <a:lnTo>
                      <a:pt x="21" y="167"/>
                    </a:lnTo>
                    <a:lnTo>
                      <a:pt x="16" y="146"/>
                    </a:lnTo>
                    <a:lnTo>
                      <a:pt x="19" y="137"/>
                    </a:lnTo>
                    <a:lnTo>
                      <a:pt x="19" y="129"/>
                    </a:lnTo>
                    <a:lnTo>
                      <a:pt x="33" y="143"/>
                    </a:lnTo>
                    <a:lnTo>
                      <a:pt x="48" y="150"/>
                    </a:lnTo>
                    <a:lnTo>
                      <a:pt x="67" y="154"/>
                    </a:lnTo>
                    <a:lnTo>
                      <a:pt x="69" y="152"/>
                    </a:lnTo>
                    <a:lnTo>
                      <a:pt x="71" y="152"/>
                    </a:lnTo>
                    <a:lnTo>
                      <a:pt x="71" y="148"/>
                    </a:lnTo>
                    <a:lnTo>
                      <a:pt x="69" y="148"/>
                    </a:lnTo>
                    <a:lnTo>
                      <a:pt x="67" y="146"/>
                    </a:lnTo>
                    <a:lnTo>
                      <a:pt x="48" y="143"/>
                    </a:lnTo>
                    <a:lnTo>
                      <a:pt x="33" y="133"/>
                    </a:lnTo>
                    <a:lnTo>
                      <a:pt x="21" y="116"/>
                    </a:lnTo>
                    <a:lnTo>
                      <a:pt x="17" y="102"/>
                    </a:lnTo>
                    <a:lnTo>
                      <a:pt x="12" y="91"/>
                    </a:lnTo>
                    <a:lnTo>
                      <a:pt x="0" y="79"/>
                    </a:lnTo>
                    <a:lnTo>
                      <a:pt x="19" y="81"/>
                    </a:lnTo>
                    <a:lnTo>
                      <a:pt x="39" y="81"/>
                    </a:lnTo>
                    <a:lnTo>
                      <a:pt x="56" y="77"/>
                    </a:lnTo>
                    <a:lnTo>
                      <a:pt x="58" y="75"/>
                    </a:lnTo>
                    <a:lnTo>
                      <a:pt x="58" y="73"/>
                    </a:lnTo>
                    <a:lnTo>
                      <a:pt x="73" y="91"/>
                    </a:lnTo>
                    <a:lnTo>
                      <a:pt x="96" y="100"/>
                    </a:lnTo>
                    <a:lnTo>
                      <a:pt x="123" y="102"/>
                    </a:lnTo>
                    <a:lnTo>
                      <a:pt x="125" y="102"/>
                    </a:lnTo>
                    <a:lnTo>
                      <a:pt x="142" y="110"/>
                    </a:lnTo>
                    <a:lnTo>
                      <a:pt x="161" y="112"/>
                    </a:lnTo>
                    <a:lnTo>
                      <a:pt x="183" y="106"/>
                    </a:lnTo>
                    <a:lnTo>
                      <a:pt x="198" y="118"/>
                    </a:lnTo>
                    <a:lnTo>
                      <a:pt x="217" y="121"/>
                    </a:lnTo>
                    <a:lnTo>
                      <a:pt x="234" y="119"/>
                    </a:lnTo>
                    <a:lnTo>
                      <a:pt x="252" y="118"/>
                    </a:lnTo>
                    <a:lnTo>
                      <a:pt x="269" y="121"/>
                    </a:lnTo>
                    <a:lnTo>
                      <a:pt x="277" y="125"/>
                    </a:lnTo>
                    <a:lnTo>
                      <a:pt x="284" y="131"/>
                    </a:lnTo>
                    <a:lnTo>
                      <a:pt x="290" y="139"/>
                    </a:lnTo>
                    <a:lnTo>
                      <a:pt x="296" y="146"/>
                    </a:lnTo>
                    <a:lnTo>
                      <a:pt x="296" y="146"/>
                    </a:lnTo>
                    <a:lnTo>
                      <a:pt x="296" y="150"/>
                    </a:lnTo>
                    <a:lnTo>
                      <a:pt x="298" y="150"/>
                    </a:lnTo>
                    <a:lnTo>
                      <a:pt x="300" y="169"/>
                    </a:lnTo>
                    <a:lnTo>
                      <a:pt x="294" y="189"/>
                    </a:lnTo>
                    <a:lnTo>
                      <a:pt x="282" y="204"/>
                    </a:lnTo>
                    <a:lnTo>
                      <a:pt x="282" y="206"/>
                    </a:lnTo>
                    <a:lnTo>
                      <a:pt x="282" y="210"/>
                    </a:lnTo>
                    <a:lnTo>
                      <a:pt x="284" y="210"/>
                    </a:lnTo>
                    <a:lnTo>
                      <a:pt x="288" y="208"/>
                    </a:lnTo>
                    <a:lnTo>
                      <a:pt x="300" y="192"/>
                    </a:lnTo>
                    <a:lnTo>
                      <a:pt x="306" y="173"/>
                    </a:lnTo>
                    <a:lnTo>
                      <a:pt x="313" y="187"/>
                    </a:lnTo>
                    <a:lnTo>
                      <a:pt x="325" y="198"/>
                    </a:lnTo>
                    <a:lnTo>
                      <a:pt x="340" y="206"/>
                    </a:lnTo>
                    <a:lnTo>
                      <a:pt x="346" y="208"/>
                    </a:lnTo>
                    <a:lnTo>
                      <a:pt x="350" y="210"/>
                    </a:lnTo>
                    <a:lnTo>
                      <a:pt x="352" y="212"/>
                    </a:lnTo>
                    <a:lnTo>
                      <a:pt x="354" y="214"/>
                    </a:lnTo>
                    <a:lnTo>
                      <a:pt x="354" y="214"/>
                    </a:lnTo>
                    <a:lnTo>
                      <a:pt x="361" y="227"/>
                    </a:lnTo>
                    <a:lnTo>
                      <a:pt x="363" y="244"/>
                    </a:lnTo>
                    <a:lnTo>
                      <a:pt x="357" y="262"/>
                    </a:lnTo>
                    <a:lnTo>
                      <a:pt x="357" y="263"/>
                    </a:lnTo>
                    <a:lnTo>
                      <a:pt x="359" y="265"/>
                    </a:lnTo>
                    <a:lnTo>
                      <a:pt x="361" y="265"/>
                    </a:lnTo>
                    <a:lnTo>
                      <a:pt x="363" y="265"/>
                    </a:lnTo>
                    <a:lnTo>
                      <a:pt x="365" y="265"/>
                    </a:lnTo>
                    <a:lnTo>
                      <a:pt x="369" y="242"/>
                    </a:lnTo>
                    <a:lnTo>
                      <a:pt x="367" y="221"/>
                    </a:lnTo>
                    <a:lnTo>
                      <a:pt x="363" y="215"/>
                    </a:lnTo>
                    <a:lnTo>
                      <a:pt x="380" y="215"/>
                    </a:lnTo>
                    <a:lnTo>
                      <a:pt x="398" y="212"/>
                    </a:lnTo>
                    <a:lnTo>
                      <a:pt x="413" y="202"/>
                    </a:lnTo>
                    <a:lnTo>
                      <a:pt x="415" y="202"/>
                    </a:lnTo>
                    <a:lnTo>
                      <a:pt x="415" y="200"/>
                    </a:lnTo>
                    <a:lnTo>
                      <a:pt x="413" y="198"/>
                    </a:lnTo>
                    <a:lnTo>
                      <a:pt x="411" y="198"/>
                    </a:lnTo>
                    <a:lnTo>
                      <a:pt x="409" y="198"/>
                    </a:lnTo>
                    <a:lnTo>
                      <a:pt x="392" y="206"/>
                    </a:lnTo>
                    <a:lnTo>
                      <a:pt x="373" y="208"/>
                    </a:lnTo>
                    <a:lnTo>
                      <a:pt x="355" y="206"/>
                    </a:lnTo>
                    <a:lnTo>
                      <a:pt x="355" y="206"/>
                    </a:lnTo>
                    <a:lnTo>
                      <a:pt x="342" y="198"/>
                    </a:lnTo>
                    <a:lnTo>
                      <a:pt x="327" y="190"/>
                    </a:lnTo>
                    <a:lnTo>
                      <a:pt x="317" y="181"/>
                    </a:lnTo>
                    <a:lnTo>
                      <a:pt x="311" y="169"/>
                    </a:lnTo>
                    <a:lnTo>
                      <a:pt x="306" y="158"/>
                    </a:lnTo>
                    <a:lnTo>
                      <a:pt x="304" y="150"/>
                    </a:lnTo>
                    <a:lnTo>
                      <a:pt x="302" y="144"/>
                    </a:lnTo>
                    <a:lnTo>
                      <a:pt x="300" y="143"/>
                    </a:lnTo>
                    <a:lnTo>
                      <a:pt x="296" y="135"/>
                    </a:lnTo>
                    <a:lnTo>
                      <a:pt x="292" y="127"/>
                    </a:lnTo>
                    <a:lnTo>
                      <a:pt x="286" y="121"/>
                    </a:lnTo>
                    <a:lnTo>
                      <a:pt x="279" y="118"/>
                    </a:lnTo>
                    <a:lnTo>
                      <a:pt x="271" y="114"/>
                    </a:lnTo>
                    <a:lnTo>
                      <a:pt x="254" y="112"/>
                    </a:lnTo>
                    <a:lnTo>
                      <a:pt x="238" y="114"/>
                    </a:lnTo>
                    <a:lnTo>
                      <a:pt x="221" y="116"/>
                    </a:lnTo>
                    <a:lnTo>
                      <a:pt x="200" y="110"/>
                    </a:lnTo>
                    <a:lnTo>
                      <a:pt x="185" y="100"/>
                    </a:lnTo>
                    <a:lnTo>
                      <a:pt x="173" y="81"/>
                    </a:lnTo>
                    <a:lnTo>
                      <a:pt x="171" y="79"/>
                    </a:lnTo>
                    <a:lnTo>
                      <a:pt x="169" y="79"/>
                    </a:lnTo>
                    <a:lnTo>
                      <a:pt x="167" y="79"/>
                    </a:lnTo>
                    <a:lnTo>
                      <a:pt x="167" y="81"/>
                    </a:lnTo>
                    <a:lnTo>
                      <a:pt x="167" y="83"/>
                    </a:lnTo>
                    <a:lnTo>
                      <a:pt x="171" y="93"/>
                    </a:lnTo>
                    <a:lnTo>
                      <a:pt x="177" y="102"/>
                    </a:lnTo>
                    <a:lnTo>
                      <a:pt x="160" y="104"/>
                    </a:lnTo>
                    <a:lnTo>
                      <a:pt x="142" y="102"/>
                    </a:lnTo>
                    <a:lnTo>
                      <a:pt x="127" y="96"/>
                    </a:lnTo>
                    <a:lnTo>
                      <a:pt x="115" y="85"/>
                    </a:lnTo>
                    <a:lnTo>
                      <a:pt x="108" y="68"/>
                    </a:lnTo>
                    <a:lnTo>
                      <a:pt x="106" y="66"/>
                    </a:lnTo>
                    <a:lnTo>
                      <a:pt x="104" y="66"/>
                    </a:lnTo>
                    <a:lnTo>
                      <a:pt x="102" y="66"/>
                    </a:lnTo>
                    <a:lnTo>
                      <a:pt x="100" y="68"/>
                    </a:lnTo>
                    <a:lnTo>
                      <a:pt x="100" y="70"/>
                    </a:lnTo>
                    <a:lnTo>
                      <a:pt x="104" y="81"/>
                    </a:lnTo>
                    <a:lnTo>
                      <a:pt x="110" y="89"/>
                    </a:lnTo>
                    <a:lnTo>
                      <a:pt x="115" y="96"/>
                    </a:lnTo>
                    <a:lnTo>
                      <a:pt x="98" y="95"/>
                    </a:lnTo>
                    <a:lnTo>
                      <a:pt x="81" y="87"/>
                    </a:lnTo>
                    <a:lnTo>
                      <a:pt x="67" y="77"/>
                    </a:lnTo>
                    <a:lnTo>
                      <a:pt x="60" y="62"/>
                    </a:lnTo>
                    <a:lnTo>
                      <a:pt x="58" y="43"/>
                    </a:lnTo>
                    <a:lnTo>
                      <a:pt x="64" y="23"/>
                    </a:lnTo>
                    <a:lnTo>
                      <a:pt x="73" y="8"/>
                    </a:lnTo>
                    <a:lnTo>
                      <a:pt x="8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sp>
        <p:nvSpPr>
          <p:cNvPr id="77" name="Freeform 10"/>
          <p:cNvSpPr>
            <a:spLocks noEditPoints="1"/>
          </p:cNvSpPr>
          <p:nvPr/>
        </p:nvSpPr>
        <p:spPr bwMode="auto">
          <a:xfrm>
            <a:off x="8797095" y="4218429"/>
            <a:ext cx="1259717" cy="1258421"/>
          </a:xfrm>
          <a:custGeom>
            <a:avLst/>
            <a:gdLst>
              <a:gd name="T0" fmla="*/ 676 w 2914"/>
              <a:gd name="T1" fmla="*/ 1926 h 2911"/>
              <a:gd name="T2" fmla="*/ 901 w 2914"/>
              <a:gd name="T3" fmla="*/ 2178 h 2911"/>
              <a:gd name="T4" fmla="*/ 1200 w 2914"/>
              <a:gd name="T5" fmla="*/ 2332 h 2911"/>
              <a:gd name="T6" fmla="*/ 1544 w 2914"/>
              <a:gd name="T7" fmla="*/ 2363 h 2911"/>
              <a:gd name="T8" fmla="*/ 1869 w 2914"/>
              <a:gd name="T9" fmla="*/ 2268 h 2911"/>
              <a:gd name="T10" fmla="*/ 2136 w 2914"/>
              <a:gd name="T11" fmla="*/ 2064 h 2911"/>
              <a:gd name="T12" fmla="*/ 2312 w 2914"/>
              <a:gd name="T13" fmla="*/ 1771 h 2911"/>
              <a:gd name="T14" fmla="*/ 2025 w 2914"/>
              <a:gd name="T15" fmla="*/ 1896 h 2911"/>
              <a:gd name="T16" fmla="*/ 1807 w 2914"/>
              <a:gd name="T17" fmla="*/ 2085 h 2911"/>
              <a:gd name="T18" fmla="*/ 1531 w 2914"/>
              <a:gd name="T19" fmla="*/ 2172 h 2911"/>
              <a:gd name="T20" fmla="*/ 1238 w 2914"/>
              <a:gd name="T21" fmla="*/ 2142 h 2911"/>
              <a:gd name="T22" fmla="*/ 988 w 2914"/>
              <a:gd name="T23" fmla="*/ 2001 h 2911"/>
              <a:gd name="T24" fmla="*/ 809 w 2914"/>
              <a:gd name="T25" fmla="*/ 1773 h 2911"/>
              <a:gd name="T26" fmla="*/ 1856 w 2914"/>
              <a:gd name="T27" fmla="*/ 954 h 2911"/>
              <a:gd name="T28" fmla="*/ 1737 w 2914"/>
              <a:gd name="T29" fmla="*/ 1075 h 2911"/>
              <a:gd name="T30" fmla="*/ 1737 w 2914"/>
              <a:gd name="T31" fmla="*/ 1249 h 2911"/>
              <a:gd name="T32" fmla="*/ 1856 w 2914"/>
              <a:gd name="T33" fmla="*/ 1368 h 2911"/>
              <a:gd name="T34" fmla="*/ 2030 w 2914"/>
              <a:gd name="T35" fmla="*/ 1368 h 2911"/>
              <a:gd name="T36" fmla="*/ 2149 w 2914"/>
              <a:gd name="T37" fmla="*/ 1249 h 2911"/>
              <a:gd name="T38" fmla="*/ 2149 w 2914"/>
              <a:gd name="T39" fmla="*/ 1075 h 2911"/>
              <a:gd name="T40" fmla="*/ 2030 w 2914"/>
              <a:gd name="T41" fmla="*/ 954 h 2911"/>
              <a:gd name="T42" fmla="*/ 925 w 2914"/>
              <a:gd name="T43" fmla="*/ 942 h 2911"/>
              <a:gd name="T44" fmla="*/ 784 w 2914"/>
              <a:gd name="T45" fmla="*/ 1037 h 2911"/>
              <a:gd name="T46" fmla="*/ 751 w 2914"/>
              <a:gd name="T47" fmla="*/ 1206 h 2911"/>
              <a:gd name="T48" fmla="*/ 844 w 2914"/>
              <a:gd name="T49" fmla="*/ 1347 h 2911"/>
              <a:gd name="T50" fmla="*/ 1015 w 2914"/>
              <a:gd name="T51" fmla="*/ 1380 h 2911"/>
              <a:gd name="T52" fmla="*/ 1156 w 2914"/>
              <a:gd name="T53" fmla="*/ 1287 h 2911"/>
              <a:gd name="T54" fmla="*/ 1189 w 2914"/>
              <a:gd name="T55" fmla="*/ 1116 h 2911"/>
              <a:gd name="T56" fmla="*/ 1096 w 2914"/>
              <a:gd name="T57" fmla="*/ 975 h 2911"/>
              <a:gd name="T58" fmla="*/ 1457 w 2914"/>
              <a:gd name="T59" fmla="*/ 0 h 2911"/>
              <a:gd name="T60" fmla="*/ 1916 w 2914"/>
              <a:gd name="T61" fmla="*/ 74 h 2911"/>
              <a:gd name="T62" fmla="*/ 2317 w 2914"/>
              <a:gd name="T63" fmla="*/ 280 h 2911"/>
              <a:gd name="T64" fmla="*/ 2632 w 2914"/>
              <a:gd name="T65" fmla="*/ 597 h 2911"/>
              <a:gd name="T66" fmla="*/ 2839 w 2914"/>
              <a:gd name="T67" fmla="*/ 996 h 2911"/>
              <a:gd name="T68" fmla="*/ 2914 w 2914"/>
              <a:gd name="T69" fmla="*/ 1456 h 2911"/>
              <a:gd name="T70" fmla="*/ 2839 w 2914"/>
              <a:gd name="T71" fmla="*/ 1915 h 2911"/>
              <a:gd name="T72" fmla="*/ 2632 w 2914"/>
              <a:gd name="T73" fmla="*/ 2316 h 2911"/>
              <a:gd name="T74" fmla="*/ 2317 w 2914"/>
              <a:gd name="T75" fmla="*/ 2631 h 2911"/>
              <a:gd name="T76" fmla="*/ 1916 w 2914"/>
              <a:gd name="T77" fmla="*/ 2838 h 2911"/>
              <a:gd name="T78" fmla="*/ 1457 w 2914"/>
              <a:gd name="T79" fmla="*/ 2911 h 2911"/>
              <a:gd name="T80" fmla="*/ 996 w 2914"/>
              <a:gd name="T81" fmla="*/ 2838 h 2911"/>
              <a:gd name="T82" fmla="*/ 597 w 2914"/>
              <a:gd name="T83" fmla="*/ 2631 h 2911"/>
              <a:gd name="T84" fmla="*/ 280 w 2914"/>
              <a:gd name="T85" fmla="*/ 2316 h 2911"/>
              <a:gd name="T86" fmla="*/ 74 w 2914"/>
              <a:gd name="T87" fmla="*/ 1915 h 2911"/>
              <a:gd name="T88" fmla="*/ 0 w 2914"/>
              <a:gd name="T89" fmla="*/ 1456 h 2911"/>
              <a:gd name="T90" fmla="*/ 74 w 2914"/>
              <a:gd name="T91" fmla="*/ 996 h 2911"/>
              <a:gd name="T92" fmla="*/ 280 w 2914"/>
              <a:gd name="T93" fmla="*/ 597 h 2911"/>
              <a:gd name="T94" fmla="*/ 597 w 2914"/>
              <a:gd name="T95" fmla="*/ 280 h 2911"/>
              <a:gd name="T96" fmla="*/ 996 w 2914"/>
              <a:gd name="T97" fmla="*/ 74 h 2911"/>
              <a:gd name="T98" fmla="*/ 1457 w 2914"/>
              <a:gd name="T99" fmla="*/ 0 h 29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914" h="2911">
                <a:moveTo>
                  <a:pt x="781" y="1705"/>
                </a:moveTo>
                <a:lnTo>
                  <a:pt x="600" y="1771"/>
                </a:lnTo>
                <a:lnTo>
                  <a:pt x="635" y="1850"/>
                </a:lnTo>
                <a:lnTo>
                  <a:pt x="676" y="1926"/>
                </a:lnTo>
                <a:lnTo>
                  <a:pt x="724" y="1998"/>
                </a:lnTo>
                <a:lnTo>
                  <a:pt x="778" y="2064"/>
                </a:lnTo>
                <a:lnTo>
                  <a:pt x="836" y="2124"/>
                </a:lnTo>
                <a:lnTo>
                  <a:pt x="901" y="2178"/>
                </a:lnTo>
                <a:lnTo>
                  <a:pt x="971" y="2227"/>
                </a:lnTo>
                <a:lnTo>
                  <a:pt x="1044" y="2268"/>
                </a:lnTo>
                <a:lnTo>
                  <a:pt x="1121" y="2303"/>
                </a:lnTo>
                <a:lnTo>
                  <a:pt x="1200" y="2332"/>
                </a:lnTo>
                <a:lnTo>
                  <a:pt x="1284" y="2351"/>
                </a:lnTo>
                <a:lnTo>
                  <a:pt x="1370" y="2363"/>
                </a:lnTo>
                <a:lnTo>
                  <a:pt x="1457" y="2368"/>
                </a:lnTo>
                <a:lnTo>
                  <a:pt x="1544" y="2363"/>
                </a:lnTo>
                <a:lnTo>
                  <a:pt x="1630" y="2351"/>
                </a:lnTo>
                <a:lnTo>
                  <a:pt x="1712" y="2332"/>
                </a:lnTo>
                <a:lnTo>
                  <a:pt x="1793" y="2303"/>
                </a:lnTo>
                <a:lnTo>
                  <a:pt x="1869" y="2268"/>
                </a:lnTo>
                <a:lnTo>
                  <a:pt x="1943" y="2227"/>
                </a:lnTo>
                <a:lnTo>
                  <a:pt x="2013" y="2178"/>
                </a:lnTo>
                <a:lnTo>
                  <a:pt x="2076" y="2124"/>
                </a:lnTo>
                <a:lnTo>
                  <a:pt x="2136" y="2064"/>
                </a:lnTo>
                <a:lnTo>
                  <a:pt x="2190" y="1998"/>
                </a:lnTo>
                <a:lnTo>
                  <a:pt x="2238" y="1926"/>
                </a:lnTo>
                <a:lnTo>
                  <a:pt x="2279" y="1850"/>
                </a:lnTo>
                <a:lnTo>
                  <a:pt x="2312" y="1771"/>
                </a:lnTo>
                <a:lnTo>
                  <a:pt x="2133" y="1705"/>
                </a:lnTo>
                <a:lnTo>
                  <a:pt x="2103" y="1773"/>
                </a:lnTo>
                <a:lnTo>
                  <a:pt x="2067" y="1838"/>
                </a:lnTo>
                <a:lnTo>
                  <a:pt x="2025" y="1896"/>
                </a:lnTo>
                <a:lnTo>
                  <a:pt x="1978" y="1952"/>
                </a:lnTo>
                <a:lnTo>
                  <a:pt x="1926" y="2001"/>
                </a:lnTo>
                <a:lnTo>
                  <a:pt x="1869" y="2045"/>
                </a:lnTo>
                <a:lnTo>
                  <a:pt x="1807" y="2085"/>
                </a:lnTo>
                <a:lnTo>
                  <a:pt x="1742" y="2116"/>
                </a:lnTo>
                <a:lnTo>
                  <a:pt x="1674" y="2142"/>
                </a:lnTo>
                <a:lnTo>
                  <a:pt x="1604" y="2161"/>
                </a:lnTo>
                <a:lnTo>
                  <a:pt x="1531" y="2172"/>
                </a:lnTo>
                <a:lnTo>
                  <a:pt x="1457" y="2176"/>
                </a:lnTo>
                <a:lnTo>
                  <a:pt x="1383" y="2172"/>
                </a:lnTo>
                <a:lnTo>
                  <a:pt x="1310" y="2161"/>
                </a:lnTo>
                <a:lnTo>
                  <a:pt x="1238" y="2142"/>
                </a:lnTo>
                <a:lnTo>
                  <a:pt x="1170" y="2116"/>
                </a:lnTo>
                <a:lnTo>
                  <a:pt x="1105" y="2085"/>
                </a:lnTo>
                <a:lnTo>
                  <a:pt x="1045" y="2045"/>
                </a:lnTo>
                <a:lnTo>
                  <a:pt x="988" y="2001"/>
                </a:lnTo>
                <a:lnTo>
                  <a:pt x="936" y="1952"/>
                </a:lnTo>
                <a:lnTo>
                  <a:pt x="888" y="1896"/>
                </a:lnTo>
                <a:lnTo>
                  <a:pt x="846" y="1838"/>
                </a:lnTo>
                <a:lnTo>
                  <a:pt x="809" y="1773"/>
                </a:lnTo>
                <a:lnTo>
                  <a:pt x="781" y="1705"/>
                </a:lnTo>
                <a:close/>
                <a:moveTo>
                  <a:pt x="1943" y="937"/>
                </a:moveTo>
                <a:lnTo>
                  <a:pt x="1899" y="942"/>
                </a:lnTo>
                <a:lnTo>
                  <a:pt x="1856" y="954"/>
                </a:lnTo>
                <a:lnTo>
                  <a:pt x="1818" y="975"/>
                </a:lnTo>
                <a:lnTo>
                  <a:pt x="1785" y="1003"/>
                </a:lnTo>
                <a:lnTo>
                  <a:pt x="1758" y="1037"/>
                </a:lnTo>
                <a:lnTo>
                  <a:pt x="1737" y="1075"/>
                </a:lnTo>
                <a:lnTo>
                  <a:pt x="1723" y="1116"/>
                </a:lnTo>
                <a:lnTo>
                  <a:pt x="1720" y="1162"/>
                </a:lnTo>
                <a:lnTo>
                  <a:pt x="1723" y="1206"/>
                </a:lnTo>
                <a:lnTo>
                  <a:pt x="1737" y="1249"/>
                </a:lnTo>
                <a:lnTo>
                  <a:pt x="1758" y="1287"/>
                </a:lnTo>
                <a:lnTo>
                  <a:pt x="1785" y="1320"/>
                </a:lnTo>
                <a:lnTo>
                  <a:pt x="1818" y="1347"/>
                </a:lnTo>
                <a:lnTo>
                  <a:pt x="1856" y="1368"/>
                </a:lnTo>
                <a:lnTo>
                  <a:pt x="1899" y="1380"/>
                </a:lnTo>
                <a:lnTo>
                  <a:pt x="1943" y="1385"/>
                </a:lnTo>
                <a:lnTo>
                  <a:pt x="1989" y="1380"/>
                </a:lnTo>
                <a:lnTo>
                  <a:pt x="2030" y="1368"/>
                </a:lnTo>
                <a:lnTo>
                  <a:pt x="2068" y="1347"/>
                </a:lnTo>
                <a:lnTo>
                  <a:pt x="2101" y="1320"/>
                </a:lnTo>
                <a:lnTo>
                  <a:pt x="2128" y="1287"/>
                </a:lnTo>
                <a:lnTo>
                  <a:pt x="2149" y="1249"/>
                </a:lnTo>
                <a:lnTo>
                  <a:pt x="2163" y="1206"/>
                </a:lnTo>
                <a:lnTo>
                  <a:pt x="2168" y="1162"/>
                </a:lnTo>
                <a:lnTo>
                  <a:pt x="2163" y="1116"/>
                </a:lnTo>
                <a:lnTo>
                  <a:pt x="2149" y="1075"/>
                </a:lnTo>
                <a:lnTo>
                  <a:pt x="2128" y="1037"/>
                </a:lnTo>
                <a:lnTo>
                  <a:pt x="2101" y="1003"/>
                </a:lnTo>
                <a:lnTo>
                  <a:pt x="2068" y="975"/>
                </a:lnTo>
                <a:lnTo>
                  <a:pt x="2030" y="954"/>
                </a:lnTo>
                <a:lnTo>
                  <a:pt x="1989" y="942"/>
                </a:lnTo>
                <a:lnTo>
                  <a:pt x="1943" y="937"/>
                </a:lnTo>
                <a:close/>
                <a:moveTo>
                  <a:pt x="969" y="937"/>
                </a:moveTo>
                <a:lnTo>
                  <a:pt x="925" y="942"/>
                </a:lnTo>
                <a:lnTo>
                  <a:pt x="882" y="954"/>
                </a:lnTo>
                <a:lnTo>
                  <a:pt x="844" y="975"/>
                </a:lnTo>
                <a:lnTo>
                  <a:pt x="811" y="1003"/>
                </a:lnTo>
                <a:lnTo>
                  <a:pt x="784" y="1037"/>
                </a:lnTo>
                <a:lnTo>
                  <a:pt x="763" y="1075"/>
                </a:lnTo>
                <a:lnTo>
                  <a:pt x="751" y="1116"/>
                </a:lnTo>
                <a:lnTo>
                  <a:pt x="746" y="1162"/>
                </a:lnTo>
                <a:lnTo>
                  <a:pt x="751" y="1206"/>
                </a:lnTo>
                <a:lnTo>
                  <a:pt x="763" y="1249"/>
                </a:lnTo>
                <a:lnTo>
                  <a:pt x="784" y="1287"/>
                </a:lnTo>
                <a:lnTo>
                  <a:pt x="811" y="1320"/>
                </a:lnTo>
                <a:lnTo>
                  <a:pt x="844" y="1347"/>
                </a:lnTo>
                <a:lnTo>
                  <a:pt x="882" y="1368"/>
                </a:lnTo>
                <a:lnTo>
                  <a:pt x="925" y="1380"/>
                </a:lnTo>
                <a:lnTo>
                  <a:pt x="969" y="1385"/>
                </a:lnTo>
                <a:lnTo>
                  <a:pt x="1015" y="1380"/>
                </a:lnTo>
                <a:lnTo>
                  <a:pt x="1058" y="1368"/>
                </a:lnTo>
                <a:lnTo>
                  <a:pt x="1096" y="1347"/>
                </a:lnTo>
                <a:lnTo>
                  <a:pt x="1128" y="1320"/>
                </a:lnTo>
                <a:lnTo>
                  <a:pt x="1156" y="1287"/>
                </a:lnTo>
                <a:lnTo>
                  <a:pt x="1177" y="1249"/>
                </a:lnTo>
                <a:lnTo>
                  <a:pt x="1189" y="1206"/>
                </a:lnTo>
                <a:lnTo>
                  <a:pt x="1194" y="1162"/>
                </a:lnTo>
                <a:lnTo>
                  <a:pt x="1189" y="1116"/>
                </a:lnTo>
                <a:lnTo>
                  <a:pt x="1177" y="1075"/>
                </a:lnTo>
                <a:lnTo>
                  <a:pt x="1156" y="1037"/>
                </a:lnTo>
                <a:lnTo>
                  <a:pt x="1128" y="1003"/>
                </a:lnTo>
                <a:lnTo>
                  <a:pt x="1096" y="975"/>
                </a:lnTo>
                <a:lnTo>
                  <a:pt x="1058" y="954"/>
                </a:lnTo>
                <a:lnTo>
                  <a:pt x="1015" y="942"/>
                </a:lnTo>
                <a:lnTo>
                  <a:pt x="969" y="937"/>
                </a:lnTo>
                <a:close/>
                <a:moveTo>
                  <a:pt x="1457" y="0"/>
                </a:moveTo>
                <a:lnTo>
                  <a:pt x="1576" y="4"/>
                </a:lnTo>
                <a:lnTo>
                  <a:pt x="1693" y="19"/>
                </a:lnTo>
                <a:lnTo>
                  <a:pt x="1807" y="42"/>
                </a:lnTo>
                <a:lnTo>
                  <a:pt x="1916" y="74"/>
                </a:lnTo>
                <a:lnTo>
                  <a:pt x="2024" y="114"/>
                </a:lnTo>
                <a:lnTo>
                  <a:pt x="2125" y="163"/>
                </a:lnTo>
                <a:lnTo>
                  <a:pt x="2223" y="218"/>
                </a:lnTo>
                <a:lnTo>
                  <a:pt x="2317" y="280"/>
                </a:lnTo>
                <a:lnTo>
                  <a:pt x="2404" y="350"/>
                </a:lnTo>
                <a:lnTo>
                  <a:pt x="2486" y="426"/>
                </a:lnTo>
                <a:lnTo>
                  <a:pt x="2562" y="508"/>
                </a:lnTo>
                <a:lnTo>
                  <a:pt x="2632" y="597"/>
                </a:lnTo>
                <a:lnTo>
                  <a:pt x="2695" y="688"/>
                </a:lnTo>
                <a:lnTo>
                  <a:pt x="2751" y="787"/>
                </a:lnTo>
                <a:lnTo>
                  <a:pt x="2798" y="889"/>
                </a:lnTo>
                <a:lnTo>
                  <a:pt x="2839" y="996"/>
                </a:lnTo>
                <a:lnTo>
                  <a:pt x="2871" y="1106"/>
                </a:lnTo>
                <a:lnTo>
                  <a:pt x="2893" y="1220"/>
                </a:lnTo>
                <a:lnTo>
                  <a:pt x="2908" y="1336"/>
                </a:lnTo>
                <a:lnTo>
                  <a:pt x="2914" y="1456"/>
                </a:lnTo>
                <a:lnTo>
                  <a:pt x="2908" y="1575"/>
                </a:lnTo>
                <a:lnTo>
                  <a:pt x="2893" y="1692"/>
                </a:lnTo>
                <a:lnTo>
                  <a:pt x="2871" y="1806"/>
                </a:lnTo>
                <a:lnTo>
                  <a:pt x="2839" y="1915"/>
                </a:lnTo>
                <a:lnTo>
                  <a:pt x="2798" y="2023"/>
                </a:lnTo>
                <a:lnTo>
                  <a:pt x="2751" y="2124"/>
                </a:lnTo>
                <a:lnTo>
                  <a:pt x="2695" y="2222"/>
                </a:lnTo>
                <a:lnTo>
                  <a:pt x="2632" y="2316"/>
                </a:lnTo>
                <a:lnTo>
                  <a:pt x="2562" y="2403"/>
                </a:lnTo>
                <a:lnTo>
                  <a:pt x="2486" y="2485"/>
                </a:lnTo>
                <a:lnTo>
                  <a:pt x="2404" y="2561"/>
                </a:lnTo>
                <a:lnTo>
                  <a:pt x="2317" y="2631"/>
                </a:lnTo>
                <a:lnTo>
                  <a:pt x="2223" y="2694"/>
                </a:lnTo>
                <a:lnTo>
                  <a:pt x="2125" y="2750"/>
                </a:lnTo>
                <a:lnTo>
                  <a:pt x="2024" y="2797"/>
                </a:lnTo>
                <a:lnTo>
                  <a:pt x="1916" y="2838"/>
                </a:lnTo>
                <a:lnTo>
                  <a:pt x="1807" y="2870"/>
                </a:lnTo>
                <a:lnTo>
                  <a:pt x="1693" y="2892"/>
                </a:lnTo>
                <a:lnTo>
                  <a:pt x="1576" y="2906"/>
                </a:lnTo>
                <a:lnTo>
                  <a:pt x="1457" y="2911"/>
                </a:lnTo>
                <a:lnTo>
                  <a:pt x="1337" y="2906"/>
                </a:lnTo>
                <a:lnTo>
                  <a:pt x="1221" y="2892"/>
                </a:lnTo>
                <a:lnTo>
                  <a:pt x="1107" y="2870"/>
                </a:lnTo>
                <a:lnTo>
                  <a:pt x="996" y="2838"/>
                </a:lnTo>
                <a:lnTo>
                  <a:pt x="890" y="2797"/>
                </a:lnTo>
                <a:lnTo>
                  <a:pt x="787" y="2750"/>
                </a:lnTo>
                <a:lnTo>
                  <a:pt x="689" y="2694"/>
                </a:lnTo>
                <a:lnTo>
                  <a:pt x="597" y="2631"/>
                </a:lnTo>
                <a:lnTo>
                  <a:pt x="508" y="2561"/>
                </a:lnTo>
                <a:lnTo>
                  <a:pt x="426" y="2485"/>
                </a:lnTo>
                <a:lnTo>
                  <a:pt x="350" y="2403"/>
                </a:lnTo>
                <a:lnTo>
                  <a:pt x="280" y="2316"/>
                </a:lnTo>
                <a:lnTo>
                  <a:pt x="219" y="2222"/>
                </a:lnTo>
                <a:lnTo>
                  <a:pt x="163" y="2124"/>
                </a:lnTo>
                <a:lnTo>
                  <a:pt x="114" y="2023"/>
                </a:lnTo>
                <a:lnTo>
                  <a:pt x="74" y="1915"/>
                </a:lnTo>
                <a:lnTo>
                  <a:pt x="43" y="1806"/>
                </a:lnTo>
                <a:lnTo>
                  <a:pt x="19" y="1692"/>
                </a:lnTo>
                <a:lnTo>
                  <a:pt x="5" y="1575"/>
                </a:lnTo>
                <a:lnTo>
                  <a:pt x="0" y="1456"/>
                </a:lnTo>
                <a:lnTo>
                  <a:pt x="5" y="1336"/>
                </a:lnTo>
                <a:lnTo>
                  <a:pt x="19" y="1220"/>
                </a:lnTo>
                <a:lnTo>
                  <a:pt x="43" y="1106"/>
                </a:lnTo>
                <a:lnTo>
                  <a:pt x="74" y="996"/>
                </a:lnTo>
                <a:lnTo>
                  <a:pt x="114" y="889"/>
                </a:lnTo>
                <a:lnTo>
                  <a:pt x="163" y="787"/>
                </a:lnTo>
                <a:lnTo>
                  <a:pt x="219" y="688"/>
                </a:lnTo>
                <a:lnTo>
                  <a:pt x="280" y="597"/>
                </a:lnTo>
                <a:lnTo>
                  <a:pt x="350" y="508"/>
                </a:lnTo>
                <a:lnTo>
                  <a:pt x="426" y="426"/>
                </a:lnTo>
                <a:lnTo>
                  <a:pt x="508" y="350"/>
                </a:lnTo>
                <a:lnTo>
                  <a:pt x="597" y="280"/>
                </a:lnTo>
                <a:lnTo>
                  <a:pt x="689" y="218"/>
                </a:lnTo>
                <a:lnTo>
                  <a:pt x="787" y="163"/>
                </a:lnTo>
                <a:lnTo>
                  <a:pt x="890" y="114"/>
                </a:lnTo>
                <a:lnTo>
                  <a:pt x="996" y="74"/>
                </a:lnTo>
                <a:lnTo>
                  <a:pt x="1107" y="42"/>
                </a:lnTo>
                <a:lnTo>
                  <a:pt x="1221" y="19"/>
                </a:lnTo>
                <a:lnTo>
                  <a:pt x="1337" y="4"/>
                </a:lnTo>
                <a:lnTo>
                  <a:pt x="1457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8284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3738"/>
            <a:ext cx="12185651" cy="68680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8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298" y="4650414"/>
            <a:ext cx="2838343" cy="60928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8" b="1" dirty="0">
                <a:solidFill>
                  <a:prstClr val="white"/>
                </a:solidFill>
              </a:rPr>
              <a:t>SUBSCRIBE NOW</a:t>
            </a:r>
            <a:endParaRPr lang="es-UY" sz="2398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6378" y="4034684"/>
            <a:ext cx="1843715" cy="74256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endParaRPr lang="en-US" sz="2398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024" y="3362300"/>
            <a:ext cx="4154200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sp>
        <p:nvSpPr>
          <p:cNvPr id="23" name="AutoShape 3"/>
          <p:cNvSpPr>
            <a:spLocks noChangeAspect="1" noChangeArrowheads="1" noTextEdit="1"/>
          </p:cNvSpPr>
          <p:nvPr/>
        </p:nvSpPr>
        <p:spPr bwMode="auto">
          <a:xfrm>
            <a:off x="830405" y="711180"/>
            <a:ext cx="4256572" cy="357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Freeform 5"/>
          <p:cNvSpPr>
            <a:spLocks/>
          </p:cNvSpPr>
          <p:nvPr/>
        </p:nvSpPr>
        <p:spPr bwMode="auto">
          <a:xfrm>
            <a:off x="2498634" y="3656100"/>
            <a:ext cx="935495" cy="508999"/>
          </a:xfrm>
          <a:custGeom>
            <a:avLst/>
            <a:gdLst>
              <a:gd name="T0" fmla="*/ 659 w 659"/>
              <a:gd name="T1" fmla="*/ 364 h 364"/>
              <a:gd name="T2" fmla="*/ 0 w 659"/>
              <a:gd name="T3" fmla="*/ 364 h 364"/>
              <a:gd name="T4" fmla="*/ 51 w 659"/>
              <a:gd name="T5" fmla="*/ 0 h 364"/>
              <a:gd name="T6" fmla="*/ 612 w 659"/>
              <a:gd name="T7" fmla="*/ 0 h 364"/>
              <a:gd name="T8" fmla="*/ 659 w 659"/>
              <a:gd name="T9" fmla="*/ 364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9" h="364">
                <a:moveTo>
                  <a:pt x="659" y="364"/>
                </a:moveTo>
                <a:lnTo>
                  <a:pt x="0" y="364"/>
                </a:lnTo>
                <a:lnTo>
                  <a:pt x="51" y="0"/>
                </a:lnTo>
                <a:lnTo>
                  <a:pt x="612" y="0"/>
                </a:lnTo>
                <a:lnTo>
                  <a:pt x="659" y="364"/>
                </a:lnTo>
                <a:close/>
              </a:path>
            </a:pathLst>
          </a:custGeom>
          <a:solidFill>
            <a:srgbClr val="D3D0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Freeform 6"/>
          <p:cNvSpPr>
            <a:spLocks/>
          </p:cNvSpPr>
          <p:nvPr/>
        </p:nvSpPr>
        <p:spPr bwMode="auto">
          <a:xfrm>
            <a:off x="2431514" y="4153912"/>
            <a:ext cx="1069736" cy="131445"/>
          </a:xfrm>
          <a:custGeom>
            <a:avLst/>
            <a:gdLst>
              <a:gd name="T0" fmla="*/ 758 w 772"/>
              <a:gd name="T1" fmla="*/ 96 h 96"/>
              <a:gd name="T2" fmla="*/ 12 w 772"/>
              <a:gd name="T3" fmla="*/ 96 h 96"/>
              <a:gd name="T4" fmla="*/ 0 w 772"/>
              <a:gd name="T5" fmla="*/ 84 h 96"/>
              <a:gd name="T6" fmla="*/ 2 w 772"/>
              <a:gd name="T7" fmla="*/ 78 h 96"/>
              <a:gd name="T8" fmla="*/ 48 w 772"/>
              <a:gd name="T9" fmla="*/ 5 h 96"/>
              <a:gd name="T10" fmla="*/ 58 w 772"/>
              <a:gd name="T11" fmla="*/ 0 h 96"/>
              <a:gd name="T12" fmla="*/ 715 w 772"/>
              <a:gd name="T13" fmla="*/ 0 h 96"/>
              <a:gd name="T14" fmla="*/ 725 w 772"/>
              <a:gd name="T15" fmla="*/ 6 h 96"/>
              <a:gd name="T16" fmla="*/ 768 w 772"/>
              <a:gd name="T17" fmla="*/ 78 h 96"/>
              <a:gd name="T18" fmla="*/ 764 w 772"/>
              <a:gd name="T19" fmla="*/ 95 h 96"/>
              <a:gd name="T20" fmla="*/ 758 w 772"/>
              <a:gd name="T21" fmla="*/ 9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72" h="96">
                <a:moveTo>
                  <a:pt x="758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5" y="96"/>
                  <a:pt x="0" y="91"/>
                  <a:pt x="0" y="84"/>
                </a:cubicBezTo>
                <a:cubicBezTo>
                  <a:pt x="0" y="82"/>
                  <a:pt x="0" y="80"/>
                  <a:pt x="2" y="78"/>
                </a:cubicBezTo>
                <a:cubicBezTo>
                  <a:pt x="48" y="5"/>
                  <a:pt x="48" y="5"/>
                  <a:pt x="48" y="5"/>
                </a:cubicBezTo>
                <a:cubicBezTo>
                  <a:pt x="50" y="2"/>
                  <a:pt x="54" y="0"/>
                  <a:pt x="58" y="0"/>
                </a:cubicBezTo>
                <a:cubicBezTo>
                  <a:pt x="715" y="0"/>
                  <a:pt x="715" y="0"/>
                  <a:pt x="715" y="0"/>
                </a:cubicBezTo>
                <a:cubicBezTo>
                  <a:pt x="719" y="0"/>
                  <a:pt x="723" y="2"/>
                  <a:pt x="725" y="6"/>
                </a:cubicBezTo>
                <a:cubicBezTo>
                  <a:pt x="768" y="78"/>
                  <a:pt x="768" y="78"/>
                  <a:pt x="768" y="78"/>
                </a:cubicBezTo>
                <a:cubicBezTo>
                  <a:pt x="772" y="84"/>
                  <a:pt x="770" y="91"/>
                  <a:pt x="764" y="95"/>
                </a:cubicBezTo>
                <a:cubicBezTo>
                  <a:pt x="762" y="96"/>
                  <a:pt x="760" y="96"/>
                  <a:pt x="758" y="96"/>
                </a:cubicBezTo>
                <a:close/>
              </a:path>
            </a:pathLst>
          </a:custGeom>
          <a:solidFill>
            <a:srgbClr val="BFBD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Freeform 7"/>
          <p:cNvSpPr>
            <a:spLocks/>
          </p:cNvSpPr>
          <p:nvPr/>
        </p:nvSpPr>
        <p:spPr bwMode="auto">
          <a:xfrm>
            <a:off x="830405" y="762696"/>
            <a:ext cx="4320896" cy="2635885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Freeform 9"/>
          <p:cNvSpPr>
            <a:spLocks/>
          </p:cNvSpPr>
          <p:nvPr/>
        </p:nvSpPr>
        <p:spPr bwMode="auto">
          <a:xfrm>
            <a:off x="831803" y="3345667"/>
            <a:ext cx="4320896" cy="335603"/>
          </a:xfrm>
          <a:custGeom>
            <a:avLst/>
            <a:gdLst>
              <a:gd name="T0" fmla="*/ 3061 w 3114"/>
              <a:gd name="T1" fmla="*/ 246 h 246"/>
              <a:gd name="T2" fmla="*/ 56 w 3114"/>
              <a:gd name="T3" fmla="*/ 246 h 246"/>
              <a:gd name="T4" fmla="*/ 0 w 3114"/>
              <a:gd name="T5" fmla="*/ 190 h 246"/>
              <a:gd name="T6" fmla="*/ 0 w 3114"/>
              <a:gd name="T7" fmla="*/ 0 h 246"/>
              <a:gd name="T8" fmla="*/ 3114 w 3114"/>
              <a:gd name="T9" fmla="*/ 0 h 246"/>
              <a:gd name="T10" fmla="*/ 3114 w 3114"/>
              <a:gd name="T11" fmla="*/ 190 h 246"/>
              <a:gd name="T12" fmla="*/ 3061 w 3114"/>
              <a:gd name="T13" fmla="*/ 246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246">
                <a:moveTo>
                  <a:pt x="3061" y="246"/>
                </a:moveTo>
                <a:cubicBezTo>
                  <a:pt x="56" y="246"/>
                  <a:pt x="56" y="246"/>
                  <a:pt x="56" y="246"/>
                </a:cubicBezTo>
                <a:cubicBezTo>
                  <a:pt x="25" y="246"/>
                  <a:pt x="0" y="221"/>
                  <a:pt x="0" y="190"/>
                </a:cubicBezTo>
                <a:cubicBezTo>
                  <a:pt x="0" y="190"/>
                  <a:pt x="0" y="6"/>
                  <a:pt x="0" y="0"/>
                </a:cubicBezTo>
                <a:cubicBezTo>
                  <a:pt x="3114" y="0"/>
                  <a:pt x="3114" y="0"/>
                  <a:pt x="3114" y="0"/>
                </a:cubicBezTo>
                <a:cubicBezTo>
                  <a:pt x="3114" y="3"/>
                  <a:pt x="3114" y="190"/>
                  <a:pt x="3114" y="190"/>
                </a:cubicBezTo>
                <a:cubicBezTo>
                  <a:pt x="3114" y="221"/>
                  <a:pt x="3092" y="246"/>
                  <a:pt x="3061" y="246"/>
                </a:cubicBezTo>
                <a:close/>
              </a:path>
            </a:pathLst>
          </a:custGeom>
          <a:solidFill>
            <a:srgbClr val="EBEA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Oval 10"/>
          <p:cNvSpPr>
            <a:spLocks noChangeArrowheads="1"/>
          </p:cNvSpPr>
          <p:nvPr/>
        </p:nvSpPr>
        <p:spPr bwMode="auto">
          <a:xfrm>
            <a:off x="2894367" y="3447746"/>
            <a:ext cx="131445" cy="131445"/>
          </a:xfrm>
          <a:prstGeom prst="ellipse">
            <a:avLst/>
          </a:prstGeom>
          <a:solidFill>
            <a:srgbClr val="D5D3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Oval 11"/>
          <p:cNvSpPr>
            <a:spLocks noChangeArrowheads="1"/>
          </p:cNvSpPr>
          <p:nvPr/>
        </p:nvSpPr>
        <p:spPr bwMode="auto">
          <a:xfrm>
            <a:off x="2933521" y="795081"/>
            <a:ext cx="53137" cy="51739"/>
          </a:xfrm>
          <a:prstGeom prst="ellipse">
            <a:avLst/>
          </a:prstGeom>
          <a:solidFill>
            <a:srgbClr val="62626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7618017" y="5342917"/>
            <a:ext cx="2547869" cy="3039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7105" y="4850909"/>
            <a:ext cx="4719325" cy="907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7107" y="4468745"/>
            <a:ext cx="5913729" cy="369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9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6122599"/>
            <a:ext cx="12185651" cy="67557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0006" y="1841905"/>
            <a:ext cx="5588236" cy="1368223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126">
              <a:defRPr/>
            </a:pPr>
            <a:endParaRPr lang="es-UY" sz="2398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438" y="762696"/>
            <a:ext cx="2790391" cy="528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2504" y="2004535"/>
            <a:ext cx="3623247" cy="830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4126">
              <a:defRPr/>
            </a:pPr>
            <a:r>
              <a:rPr lang="en-US" sz="3198" b="1" kern="0" dirty="0">
                <a:solidFill>
                  <a:prstClr val="white"/>
                </a:solidFill>
              </a:rPr>
              <a:t>FREEBUNDLE15</a:t>
            </a:r>
            <a:endParaRPr lang="es-UY" sz="2398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834" y="1372234"/>
            <a:ext cx="5026583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18628" y="923729"/>
            <a:ext cx="3944450" cy="2312373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prstClr val="black"/>
              </a:solidFill>
            </a:endParaRPr>
          </a:p>
        </p:txBody>
      </p:sp>
      <p:sp>
        <p:nvSpPr>
          <p:cNvPr id="164" name="Oval 163"/>
          <p:cNvSpPr/>
          <p:nvPr/>
        </p:nvSpPr>
        <p:spPr>
          <a:xfrm>
            <a:off x="1191047" y="3104250"/>
            <a:ext cx="3484948" cy="327453"/>
          </a:xfrm>
          <a:prstGeom prst="ellipse">
            <a:avLst/>
          </a:prstGeom>
          <a:solidFill>
            <a:schemeClr val="tx1">
              <a:alpha val="40000"/>
            </a:schemeClr>
          </a:solidFill>
          <a:ln w="25400" cap="flat" cmpd="sng" algn="ctr">
            <a:noFill/>
            <a:prstDash val="solid"/>
          </a:ln>
          <a:effectLst>
            <a:softEdge rad="29210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6" name="Group 55"/>
          <p:cNvGrpSpPr/>
          <p:nvPr/>
        </p:nvGrpSpPr>
        <p:grpSpPr>
          <a:xfrm>
            <a:off x="1520960" y="1071217"/>
            <a:ext cx="2931395" cy="1986282"/>
            <a:chOff x="2579164" y="1465089"/>
            <a:chExt cx="6870091" cy="4346723"/>
          </a:xfrm>
        </p:grpSpPr>
        <p:grpSp>
          <p:nvGrpSpPr>
            <p:cNvPr id="57" name="Group 56"/>
            <p:cNvGrpSpPr/>
            <p:nvPr/>
          </p:nvGrpSpPr>
          <p:grpSpPr>
            <a:xfrm>
              <a:off x="4875212" y="2230734"/>
              <a:ext cx="2251604" cy="2761304"/>
              <a:chOff x="6399213" y="1296988"/>
              <a:chExt cx="3527425" cy="4325938"/>
            </a:xfrm>
          </p:grpSpPr>
          <p:sp>
            <p:nvSpPr>
              <p:cNvPr id="100" name="Freeform 6"/>
              <p:cNvSpPr>
                <a:spLocks/>
              </p:cNvSpPr>
              <p:nvPr/>
            </p:nvSpPr>
            <p:spPr bwMode="auto">
              <a:xfrm>
                <a:off x="6399213" y="1296988"/>
                <a:ext cx="3527425" cy="4325938"/>
              </a:xfrm>
              <a:custGeom>
                <a:avLst/>
                <a:gdLst>
                  <a:gd name="T0" fmla="*/ 2874 w 4444"/>
                  <a:gd name="T1" fmla="*/ 41 h 5450"/>
                  <a:gd name="T2" fmla="*/ 3405 w 4444"/>
                  <a:gd name="T3" fmla="*/ 198 h 5450"/>
                  <a:gd name="T4" fmla="*/ 3857 w 4444"/>
                  <a:gd name="T5" fmla="*/ 482 h 5450"/>
                  <a:gd name="T6" fmla="*/ 4189 w 4444"/>
                  <a:gd name="T7" fmla="*/ 905 h 5450"/>
                  <a:gd name="T8" fmla="*/ 4393 w 4444"/>
                  <a:gd name="T9" fmla="*/ 1465 h 5450"/>
                  <a:gd name="T10" fmla="*/ 4444 w 4444"/>
                  <a:gd name="T11" fmla="*/ 1939 h 5450"/>
                  <a:gd name="T12" fmla="*/ 4373 w 4444"/>
                  <a:gd name="T13" fmla="*/ 2323 h 5450"/>
                  <a:gd name="T14" fmla="*/ 4217 w 4444"/>
                  <a:gd name="T15" fmla="*/ 2636 h 5450"/>
                  <a:gd name="T16" fmla="*/ 4018 w 4444"/>
                  <a:gd name="T17" fmla="*/ 2901 h 5450"/>
                  <a:gd name="T18" fmla="*/ 3811 w 4444"/>
                  <a:gd name="T19" fmla="*/ 3137 h 5450"/>
                  <a:gd name="T20" fmla="*/ 3636 w 4444"/>
                  <a:gd name="T21" fmla="*/ 3367 h 5450"/>
                  <a:gd name="T22" fmla="*/ 3486 w 4444"/>
                  <a:gd name="T23" fmla="*/ 3748 h 5450"/>
                  <a:gd name="T24" fmla="*/ 3438 w 4444"/>
                  <a:gd name="T25" fmla="*/ 4295 h 5450"/>
                  <a:gd name="T26" fmla="*/ 3512 w 4444"/>
                  <a:gd name="T27" fmla="*/ 4617 h 5450"/>
                  <a:gd name="T28" fmla="*/ 3699 w 4444"/>
                  <a:gd name="T29" fmla="*/ 5039 h 5450"/>
                  <a:gd name="T30" fmla="*/ 3904 w 4444"/>
                  <a:gd name="T31" fmla="*/ 5395 h 5450"/>
                  <a:gd name="T32" fmla="*/ 1478 w 4444"/>
                  <a:gd name="T33" fmla="*/ 5163 h 5450"/>
                  <a:gd name="T34" fmla="*/ 1429 w 4444"/>
                  <a:gd name="T35" fmla="*/ 4855 h 5450"/>
                  <a:gd name="T36" fmla="*/ 1323 w 4444"/>
                  <a:gd name="T37" fmla="*/ 4670 h 5450"/>
                  <a:gd name="T38" fmla="*/ 1239 w 4444"/>
                  <a:gd name="T39" fmla="*/ 4591 h 5450"/>
                  <a:gd name="T40" fmla="*/ 998 w 4444"/>
                  <a:gd name="T41" fmla="*/ 4664 h 5450"/>
                  <a:gd name="T42" fmla="*/ 702 w 4444"/>
                  <a:gd name="T43" fmla="*/ 4667 h 5450"/>
                  <a:gd name="T44" fmla="*/ 505 w 4444"/>
                  <a:gd name="T45" fmla="*/ 4558 h 5450"/>
                  <a:gd name="T46" fmla="*/ 401 w 4444"/>
                  <a:gd name="T47" fmla="*/ 4399 h 5450"/>
                  <a:gd name="T48" fmla="*/ 378 w 4444"/>
                  <a:gd name="T49" fmla="*/ 4246 h 5450"/>
                  <a:gd name="T50" fmla="*/ 406 w 4444"/>
                  <a:gd name="T51" fmla="*/ 4090 h 5450"/>
                  <a:gd name="T52" fmla="*/ 337 w 4444"/>
                  <a:gd name="T53" fmla="*/ 3956 h 5450"/>
                  <a:gd name="T54" fmla="*/ 282 w 4444"/>
                  <a:gd name="T55" fmla="*/ 3849 h 5450"/>
                  <a:gd name="T56" fmla="*/ 316 w 4444"/>
                  <a:gd name="T57" fmla="*/ 3771 h 5450"/>
                  <a:gd name="T58" fmla="*/ 291 w 4444"/>
                  <a:gd name="T59" fmla="*/ 3700 h 5450"/>
                  <a:gd name="T60" fmla="*/ 268 w 4444"/>
                  <a:gd name="T61" fmla="*/ 3585 h 5450"/>
                  <a:gd name="T62" fmla="*/ 334 w 4444"/>
                  <a:gd name="T63" fmla="*/ 3441 h 5450"/>
                  <a:gd name="T64" fmla="*/ 352 w 4444"/>
                  <a:gd name="T65" fmla="*/ 3330 h 5450"/>
                  <a:gd name="T66" fmla="*/ 241 w 4444"/>
                  <a:gd name="T67" fmla="*/ 3216 h 5450"/>
                  <a:gd name="T68" fmla="*/ 26 w 4444"/>
                  <a:gd name="T69" fmla="*/ 3094 h 5450"/>
                  <a:gd name="T70" fmla="*/ 18 w 4444"/>
                  <a:gd name="T71" fmla="*/ 2939 h 5450"/>
                  <a:gd name="T72" fmla="*/ 144 w 4444"/>
                  <a:gd name="T73" fmla="*/ 2742 h 5450"/>
                  <a:gd name="T74" fmla="*/ 316 w 4444"/>
                  <a:gd name="T75" fmla="*/ 2488 h 5450"/>
                  <a:gd name="T76" fmla="*/ 392 w 4444"/>
                  <a:gd name="T77" fmla="*/ 2260 h 5450"/>
                  <a:gd name="T78" fmla="*/ 357 w 4444"/>
                  <a:gd name="T79" fmla="*/ 2048 h 5450"/>
                  <a:gd name="T80" fmla="*/ 334 w 4444"/>
                  <a:gd name="T81" fmla="*/ 1843 h 5450"/>
                  <a:gd name="T82" fmla="*/ 400 w 4444"/>
                  <a:gd name="T83" fmla="*/ 1576 h 5450"/>
                  <a:gd name="T84" fmla="*/ 502 w 4444"/>
                  <a:gd name="T85" fmla="*/ 1305 h 5450"/>
                  <a:gd name="T86" fmla="*/ 583 w 4444"/>
                  <a:gd name="T87" fmla="*/ 1118 h 5450"/>
                  <a:gd name="T88" fmla="*/ 532 w 4444"/>
                  <a:gd name="T89" fmla="*/ 1052 h 5450"/>
                  <a:gd name="T90" fmla="*/ 464 w 4444"/>
                  <a:gd name="T91" fmla="*/ 945 h 5450"/>
                  <a:gd name="T92" fmla="*/ 472 w 4444"/>
                  <a:gd name="T93" fmla="*/ 847 h 5450"/>
                  <a:gd name="T94" fmla="*/ 563 w 4444"/>
                  <a:gd name="T95" fmla="*/ 692 h 5450"/>
                  <a:gd name="T96" fmla="*/ 884 w 4444"/>
                  <a:gd name="T97" fmla="*/ 399 h 5450"/>
                  <a:gd name="T98" fmla="*/ 1330 w 4444"/>
                  <a:gd name="T99" fmla="*/ 178 h 5450"/>
                  <a:gd name="T100" fmla="*/ 1855 w 4444"/>
                  <a:gd name="T101" fmla="*/ 41 h 5450"/>
                  <a:gd name="T102" fmla="*/ 2420 w 4444"/>
                  <a:gd name="T103" fmla="*/ 0 h 54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444" h="5450">
                    <a:moveTo>
                      <a:pt x="2420" y="0"/>
                    </a:moveTo>
                    <a:lnTo>
                      <a:pt x="2536" y="3"/>
                    </a:lnTo>
                    <a:lnTo>
                      <a:pt x="2648" y="11"/>
                    </a:lnTo>
                    <a:lnTo>
                      <a:pt x="2762" y="24"/>
                    </a:lnTo>
                    <a:lnTo>
                      <a:pt x="2874" y="41"/>
                    </a:lnTo>
                    <a:lnTo>
                      <a:pt x="2983" y="64"/>
                    </a:lnTo>
                    <a:lnTo>
                      <a:pt x="3092" y="91"/>
                    </a:lnTo>
                    <a:lnTo>
                      <a:pt x="3200" y="122"/>
                    </a:lnTo>
                    <a:lnTo>
                      <a:pt x="3304" y="157"/>
                    </a:lnTo>
                    <a:lnTo>
                      <a:pt x="3405" y="198"/>
                    </a:lnTo>
                    <a:lnTo>
                      <a:pt x="3502" y="244"/>
                    </a:lnTo>
                    <a:lnTo>
                      <a:pt x="3598" y="297"/>
                    </a:lnTo>
                    <a:lnTo>
                      <a:pt x="3689" y="353"/>
                    </a:lnTo>
                    <a:lnTo>
                      <a:pt x="3775" y="414"/>
                    </a:lnTo>
                    <a:lnTo>
                      <a:pt x="3857" y="482"/>
                    </a:lnTo>
                    <a:lnTo>
                      <a:pt x="3935" y="555"/>
                    </a:lnTo>
                    <a:lnTo>
                      <a:pt x="4006" y="634"/>
                    </a:lnTo>
                    <a:lnTo>
                      <a:pt x="4074" y="718"/>
                    </a:lnTo>
                    <a:lnTo>
                      <a:pt x="4135" y="808"/>
                    </a:lnTo>
                    <a:lnTo>
                      <a:pt x="4189" y="905"/>
                    </a:lnTo>
                    <a:lnTo>
                      <a:pt x="4237" y="1006"/>
                    </a:lnTo>
                    <a:lnTo>
                      <a:pt x="4287" y="1128"/>
                    </a:lnTo>
                    <a:lnTo>
                      <a:pt x="4330" y="1245"/>
                    </a:lnTo>
                    <a:lnTo>
                      <a:pt x="4364" y="1358"/>
                    </a:lnTo>
                    <a:lnTo>
                      <a:pt x="4393" y="1465"/>
                    </a:lnTo>
                    <a:lnTo>
                      <a:pt x="4414" y="1568"/>
                    </a:lnTo>
                    <a:lnTo>
                      <a:pt x="4431" y="1667"/>
                    </a:lnTo>
                    <a:lnTo>
                      <a:pt x="4440" y="1761"/>
                    </a:lnTo>
                    <a:lnTo>
                      <a:pt x="4444" y="1852"/>
                    </a:lnTo>
                    <a:lnTo>
                      <a:pt x="4444" y="1939"/>
                    </a:lnTo>
                    <a:lnTo>
                      <a:pt x="4437" y="2022"/>
                    </a:lnTo>
                    <a:lnTo>
                      <a:pt x="4427" y="2103"/>
                    </a:lnTo>
                    <a:lnTo>
                      <a:pt x="4412" y="2179"/>
                    </a:lnTo>
                    <a:lnTo>
                      <a:pt x="4394" y="2251"/>
                    </a:lnTo>
                    <a:lnTo>
                      <a:pt x="4373" y="2323"/>
                    </a:lnTo>
                    <a:lnTo>
                      <a:pt x="4346" y="2390"/>
                    </a:lnTo>
                    <a:lnTo>
                      <a:pt x="4318" y="2455"/>
                    </a:lnTo>
                    <a:lnTo>
                      <a:pt x="4287" y="2517"/>
                    </a:lnTo>
                    <a:lnTo>
                      <a:pt x="4252" y="2579"/>
                    </a:lnTo>
                    <a:lnTo>
                      <a:pt x="4217" y="2636"/>
                    </a:lnTo>
                    <a:lnTo>
                      <a:pt x="4179" y="2693"/>
                    </a:lnTo>
                    <a:lnTo>
                      <a:pt x="4140" y="2747"/>
                    </a:lnTo>
                    <a:lnTo>
                      <a:pt x="4100" y="2800"/>
                    </a:lnTo>
                    <a:lnTo>
                      <a:pt x="4059" y="2851"/>
                    </a:lnTo>
                    <a:lnTo>
                      <a:pt x="4018" y="2901"/>
                    </a:lnTo>
                    <a:lnTo>
                      <a:pt x="3975" y="2950"/>
                    </a:lnTo>
                    <a:lnTo>
                      <a:pt x="3933" y="2998"/>
                    </a:lnTo>
                    <a:lnTo>
                      <a:pt x="3892" y="3045"/>
                    </a:lnTo>
                    <a:lnTo>
                      <a:pt x="3851" y="3091"/>
                    </a:lnTo>
                    <a:lnTo>
                      <a:pt x="3811" y="3137"/>
                    </a:lnTo>
                    <a:lnTo>
                      <a:pt x="3771" y="3183"/>
                    </a:lnTo>
                    <a:lnTo>
                      <a:pt x="3735" y="3230"/>
                    </a:lnTo>
                    <a:lnTo>
                      <a:pt x="3700" y="3274"/>
                    </a:lnTo>
                    <a:lnTo>
                      <a:pt x="3667" y="3320"/>
                    </a:lnTo>
                    <a:lnTo>
                      <a:pt x="3636" y="3367"/>
                    </a:lnTo>
                    <a:lnTo>
                      <a:pt x="3610" y="3415"/>
                    </a:lnTo>
                    <a:lnTo>
                      <a:pt x="3585" y="3462"/>
                    </a:lnTo>
                    <a:lnTo>
                      <a:pt x="3563" y="3510"/>
                    </a:lnTo>
                    <a:lnTo>
                      <a:pt x="3520" y="3631"/>
                    </a:lnTo>
                    <a:lnTo>
                      <a:pt x="3486" y="3748"/>
                    </a:lnTo>
                    <a:lnTo>
                      <a:pt x="3459" y="3864"/>
                    </a:lnTo>
                    <a:lnTo>
                      <a:pt x="3441" y="3976"/>
                    </a:lnTo>
                    <a:lnTo>
                      <a:pt x="3431" y="4085"/>
                    </a:lnTo>
                    <a:lnTo>
                      <a:pt x="3429" y="4193"/>
                    </a:lnTo>
                    <a:lnTo>
                      <a:pt x="3438" y="4295"/>
                    </a:lnTo>
                    <a:lnTo>
                      <a:pt x="3438" y="4295"/>
                    </a:lnTo>
                    <a:lnTo>
                      <a:pt x="3446" y="4371"/>
                    </a:lnTo>
                    <a:lnTo>
                      <a:pt x="3462" y="4450"/>
                    </a:lnTo>
                    <a:lnTo>
                      <a:pt x="3484" y="4533"/>
                    </a:lnTo>
                    <a:lnTo>
                      <a:pt x="3512" y="4617"/>
                    </a:lnTo>
                    <a:lnTo>
                      <a:pt x="3543" y="4702"/>
                    </a:lnTo>
                    <a:lnTo>
                      <a:pt x="3578" y="4787"/>
                    </a:lnTo>
                    <a:lnTo>
                      <a:pt x="3616" y="4873"/>
                    </a:lnTo>
                    <a:lnTo>
                      <a:pt x="3657" y="4958"/>
                    </a:lnTo>
                    <a:lnTo>
                      <a:pt x="3699" y="5039"/>
                    </a:lnTo>
                    <a:lnTo>
                      <a:pt x="3742" y="5120"/>
                    </a:lnTo>
                    <a:lnTo>
                      <a:pt x="3785" y="5196"/>
                    </a:lnTo>
                    <a:lnTo>
                      <a:pt x="3826" y="5267"/>
                    </a:lnTo>
                    <a:lnTo>
                      <a:pt x="3866" y="5334"/>
                    </a:lnTo>
                    <a:lnTo>
                      <a:pt x="3904" y="5395"/>
                    </a:lnTo>
                    <a:lnTo>
                      <a:pt x="3938" y="5450"/>
                    </a:lnTo>
                    <a:lnTo>
                      <a:pt x="1445" y="5450"/>
                    </a:lnTo>
                    <a:lnTo>
                      <a:pt x="1462" y="5348"/>
                    </a:lnTo>
                    <a:lnTo>
                      <a:pt x="1475" y="5240"/>
                    </a:lnTo>
                    <a:lnTo>
                      <a:pt x="1478" y="5163"/>
                    </a:lnTo>
                    <a:lnTo>
                      <a:pt x="1477" y="5090"/>
                    </a:lnTo>
                    <a:lnTo>
                      <a:pt x="1470" y="5024"/>
                    </a:lnTo>
                    <a:lnTo>
                      <a:pt x="1460" y="4961"/>
                    </a:lnTo>
                    <a:lnTo>
                      <a:pt x="1445" y="4906"/>
                    </a:lnTo>
                    <a:lnTo>
                      <a:pt x="1429" y="4855"/>
                    </a:lnTo>
                    <a:lnTo>
                      <a:pt x="1409" y="4809"/>
                    </a:lnTo>
                    <a:lnTo>
                      <a:pt x="1389" y="4768"/>
                    </a:lnTo>
                    <a:lnTo>
                      <a:pt x="1368" y="4731"/>
                    </a:lnTo>
                    <a:lnTo>
                      <a:pt x="1345" y="4698"/>
                    </a:lnTo>
                    <a:lnTo>
                      <a:pt x="1323" y="4670"/>
                    </a:lnTo>
                    <a:lnTo>
                      <a:pt x="1302" y="4647"/>
                    </a:lnTo>
                    <a:lnTo>
                      <a:pt x="1282" y="4627"/>
                    </a:lnTo>
                    <a:lnTo>
                      <a:pt x="1265" y="4612"/>
                    </a:lnTo>
                    <a:lnTo>
                      <a:pt x="1251" y="4601"/>
                    </a:lnTo>
                    <a:lnTo>
                      <a:pt x="1239" y="4591"/>
                    </a:lnTo>
                    <a:lnTo>
                      <a:pt x="1232" y="4586"/>
                    </a:lnTo>
                    <a:lnTo>
                      <a:pt x="1229" y="4586"/>
                    </a:lnTo>
                    <a:lnTo>
                      <a:pt x="1148" y="4619"/>
                    </a:lnTo>
                    <a:lnTo>
                      <a:pt x="1070" y="4645"/>
                    </a:lnTo>
                    <a:lnTo>
                      <a:pt x="998" y="4664"/>
                    </a:lnTo>
                    <a:lnTo>
                      <a:pt x="930" y="4677"/>
                    </a:lnTo>
                    <a:lnTo>
                      <a:pt x="867" y="4682"/>
                    </a:lnTo>
                    <a:lnTo>
                      <a:pt x="808" y="4682"/>
                    </a:lnTo>
                    <a:lnTo>
                      <a:pt x="752" y="4677"/>
                    </a:lnTo>
                    <a:lnTo>
                      <a:pt x="702" y="4667"/>
                    </a:lnTo>
                    <a:lnTo>
                      <a:pt x="654" y="4652"/>
                    </a:lnTo>
                    <a:lnTo>
                      <a:pt x="611" y="4634"/>
                    </a:lnTo>
                    <a:lnTo>
                      <a:pt x="573" y="4611"/>
                    </a:lnTo>
                    <a:lnTo>
                      <a:pt x="537" y="4586"/>
                    </a:lnTo>
                    <a:lnTo>
                      <a:pt x="505" y="4558"/>
                    </a:lnTo>
                    <a:lnTo>
                      <a:pt x="477" y="4528"/>
                    </a:lnTo>
                    <a:lnTo>
                      <a:pt x="454" y="4498"/>
                    </a:lnTo>
                    <a:lnTo>
                      <a:pt x="433" y="4465"/>
                    </a:lnTo>
                    <a:lnTo>
                      <a:pt x="416" y="4432"/>
                    </a:lnTo>
                    <a:lnTo>
                      <a:pt x="401" y="4399"/>
                    </a:lnTo>
                    <a:lnTo>
                      <a:pt x="392" y="4366"/>
                    </a:lnTo>
                    <a:lnTo>
                      <a:pt x="383" y="4333"/>
                    </a:lnTo>
                    <a:lnTo>
                      <a:pt x="378" y="4303"/>
                    </a:lnTo>
                    <a:lnTo>
                      <a:pt x="377" y="4274"/>
                    </a:lnTo>
                    <a:lnTo>
                      <a:pt x="378" y="4246"/>
                    </a:lnTo>
                    <a:lnTo>
                      <a:pt x="383" y="4222"/>
                    </a:lnTo>
                    <a:lnTo>
                      <a:pt x="390" y="4201"/>
                    </a:lnTo>
                    <a:lnTo>
                      <a:pt x="403" y="4161"/>
                    </a:lnTo>
                    <a:lnTo>
                      <a:pt x="408" y="4125"/>
                    </a:lnTo>
                    <a:lnTo>
                      <a:pt x="406" y="4090"/>
                    </a:lnTo>
                    <a:lnTo>
                      <a:pt x="398" y="4061"/>
                    </a:lnTo>
                    <a:lnTo>
                      <a:pt x="387" y="4032"/>
                    </a:lnTo>
                    <a:lnTo>
                      <a:pt x="372" y="4006"/>
                    </a:lnTo>
                    <a:lnTo>
                      <a:pt x="354" y="3981"/>
                    </a:lnTo>
                    <a:lnTo>
                      <a:pt x="337" y="3956"/>
                    </a:lnTo>
                    <a:lnTo>
                      <a:pt x="319" y="3935"/>
                    </a:lnTo>
                    <a:lnTo>
                      <a:pt x="304" y="3914"/>
                    </a:lnTo>
                    <a:lnTo>
                      <a:pt x="292" y="3892"/>
                    </a:lnTo>
                    <a:lnTo>
                      <a:pt x="284" y="3871"/>
                    </a:lnTo>
                    <a:lnTo>
                      <a:pt x="282" y="3849"/>
                    </a:lnTo>
                    <a:lnTo>
                      <a:pt x="286" y="3829"/>
                    </a:lnTo>
                    <a:lnTo>
                      <a:pt x="291" y="3813"/>
                    </a:lnTo>
                    <a:lnTo>
                      <a:pt x="299" y="3798"/>
                    </a:lnTo>
                    <a:lnTo>
                      <a:pt x="307" y="3785"/>
                    </a:lnTo>
                    <a:lnTo>
                      <a:pt x="316" y="3771"/>
                    </a:lnTo>
                    <a:lnTo>
                      <a:pt x="320" y="3758"/>
                    </a:lnTo>
                    <a:lnTo>
                      <a:pt x="322" y="3745"/>
                    </a:lnTo>
                    <a:lnTo>
                      <a:pt x="319" y="3732"/>
                    </a:lnTo>
                    <a:lnTo>
                      <a:pt x="309" y="3717"/>
                    </a:lnTo>
                    <a:lnTo>
                      <a:pt x="291" y="3700"/>
                    </a:lnTo>
                    <a:lnTo>
                      <a:pt x="268" y="3679"/>
                    </a:lnTo>
                    <a:lnTo>
                      <a:pt x="256" y="3657"/>
                    </a:lnTo>
                    <a:lnTo>
                      <a:pt x="253" y="3634"/>
                    </a:lnTo>
                    <a:lnTo>
                      <a:pt x="258" y="3610"/>
                    </a:lnTo>
                    <a:lnTo>
                      <a:pt x="268" y="3585"/>
                    </a:lnTo>
                    <a:lnTo>
                      <a:pt x="281" y="3558"/>
                    </a:lnTo>
                    <a:lnTo>
                      <a:pt x="297" y="3530"/>
                    </a:lnTo>
                    <a:lnTo>
                      <a:pt x="312" y="3499"/>
                    </a:lnTo>
                    <a:lnTo>
                      <a:pt x="325" y="3466"/>
                    </a:lnTo>
                    <a:lnTo>
                      <a:pt x="334" y="3441"/>
                    </a:lnTo>
                    <a:lnTo>
                      <a:pt x="342" y="3418"/>
                    </a:lnTo>
                    <a:lnTo>
                      <a:pt x="349" y="3396"/>
                    </a:lnTo>
                    <a:lnTo>
                      <a:pt x="352" y="3373"/>
                    </a:lnTo>
                    <a:lnTo>
                      <a:pt x="354" y="3352"/>
                    </a:lnTo>
                    <a:lnTo>
                      <a:pt x="352" y="3330"/>
                    </a:lnTo>
                    <a:lnTo>
                      <a:pt x="344" y="3309"/>
                    </a:lnTo>
                    <a:lnTo>
                      <a:pt x="329" y="3286"/>
                    </a:lnTo>
                    <a:lnTo>
                      <a:pt x="309" y="3264"/>
                    </a:lnTo>
                    <a:lnTo>
                      <a:pt x="279" y="3241"/>
                    </a:lnTo>
                    <a:lnTo>
                      <a:pt x="241" y="3216"/>
                    </a:lnTo>
                    <a:lnTo>
                      <a:pt x="193" y="3192"/>
                    </a:lnTo>
                    <a:lnTo>
                      <a:pt x="135" y="3165"/>
                    </a:lnTo>
                    <a:lnTo>
                      <a:pt x="88" y="3144"/>
                    </a:lnTo>
                    <a:lnTo>
                      <a:pt x="51" y="3119"/>
                    </a:lnTo>
                    <a:lnTo>
                      <a:pt x="26" y="3094"/>
                    </a:lnTo>
                    <a:lnTo>
                      <a:pt x="8" y="3066"/>
                    </a:lnTo>
                    <a:lnTo>
                      <a:pt x="0" y="3036"/>
                    </a:lnTo>
                    <a:lnTo>
                      <a:pt x="0" y="3007"/>
                    </a:lnTo>
                    <a:lnTo>
                      <a:pt x="5" y="2973"/>
                    </a:lnTo>
                    <a:lnTo>
                      <a:pt x="18" y="2939"/>
                    </a:lnTo>
                    <a:lnTo>
                      <a:pt x="35" y="2904"/>
                    </a:lnTo>
                    <a:lnTo>
                      <a:pt x="58" y="2866"/>
                    </a:lnTo>
                    <a:lnTo>
                      <a:pt x="83" y="2826"/>
                    </a:lnTo>
                    <a:lnTo>
                      <a:pt x="112" y="2785"/>
                    </a:lnTo>
                    <a:lnTo>
                      <a:pt x="144" y="2742"/>
                    </a:lnTo>
                    <a:lnTo>
                      <a:pt x="177" y="2696"/>
                    </a:lnTo>
                    <a:lnTo>
                      <a:pt x="211" y="2650"/>
                    </a:lnTo>
                    <a:lnTo>
                      <a:pt x="244" y="2600"/>
                    </a:lnTo>
                    <a:lnTo>
                      <a:pt x="282" y="2542"/>
                    </a:lnTo>
                    <a:lnTo>
                      <a:pt x="316" y="2488"/>
                    </a:lnTo>
                    <a:lnTo>
                      <a:pt x="342" y="2437"/>
                    </a:lnTo>
                    <a:lnTo>
                      <a:pt x="362" y="2389"/>
                    </a:lnTo>
                    <a:lnTo>
                      <a:pt x="377" y="2344"/>
                    </a:lnTo>
                    <a:lnTo>
                      <a:pt x="387" y="2301"/>
                    </a:lnTo>
                    <a:lnTo>
                      <a:pt x="392" y="2260"/>
                    </a:lnTo>
                    <a:lnTo>
                      <a:pt x="393" y="2218"/>
                    </a:lnTo>
                    <a:lnTo>
                      <a:pt x="390" y="2177"/>
                    </a:lnTo>
                    <a:lnTo>
                      <a:pt x="382" y="2136"/>
                    </a:lnTo>
                    <a:lnTo>
                      <a:pt x="372" y="2093"/>
                    </a:lnTo>
                    <a:lnTo>
                      <a:pt x="357" y="2048"/>
                    </a:lnTo>
                    <a:lnTo>
                      <a:pt x="340" y="2000"/>
                    </a:lnTo>
                    <a:lnTo>
                      <a:pt x="332" y="1969"/>
                    </a:lnTo>
                    <a:lnTo>
                      <a:pt x="329" y="1933"/>
                    </a:lnTo>
                    <a:lnTo>
                      <a:pt x="329" y="1890"/>
                    </a:lnTo>
                    <a:lnTo>
                      <a:pt x="334" y="1843"/>
                    </a:lnTo>
                    <a:lnTo>
                      <a:pt x="342" y="1794"/>
                    </a:lnTo>
                    <a:lnTo>
                      <a:pt x="354" y="1743"/>
                    </a:lnTo>
                    <a:lnTo>
                      <a:pt x="367" y="1688"/>
                    </a:lnTo>
                    <a:lnTo>
                      <a:pt x="383" y="1632"/>
                    </a:lnTo>
                    <a:lnTo>
                      <a:pt x="400" y="1576"/>
                    </a:lnTo>
                    <a:lnTo>
                      <a:pt x="420" y="1518"/>
                    </a:lnTo>
                    <a:lnTo>
                      <a:pt x="439" y="1462"/>
                    </a:lnTo>
                    <a:lnTo>
                      <a:pt x="461" y="1407"/>
                    </a:lnTo>
                    <a:lnTo>
                      <a:pt x="481" y="1354"/>
                    </a:lnTo>
                    <a:lnTo>
                      <a:pt x="502" y="1305"/>
                    </a:lnTo>
                    <a:lnTo>
                      <a:pt x="520" y="1259"/>
                    </a:lnTo>
                    <a:lnTo>
                      <a:pt x="540" y="1216"/>
                    </a:lnTo>
                    <a:lnTo>
                      <a:pt x="557" y="1178"/>
                    </a:lnTo>
                    <a:lnTo>
                      <a:pt x="570" y="1145"/>
                    </a:lnTo>
                    <a:lnTo>
                      <a:pt x="583" y="1118"/>
                    </a:lnTo>
                    <a:lnTo>
                      <a:pt x="591" y="1098"/>
                    </a:lnTo>
                    <a:lnTo>
                      <a:pt x="598" y="1085"/>
                    </a:lnTo>
                    <a:lnTo>
                      <a:pt x="600" y="1082"/>
                    </a:lnTo>
                    <a:lnTo>
                      <a:pt x="563" y="1069"/>
                    </a:lnTo>
                    <a:lnTo>
                      <a:pt x="532" y="1052"/>
                    </a:lnTo>
                    <a:lnTo>
                      <a:pt x="509" y="1034"/>
                    </a:lnTo>
                    <a:lnTo>
                      <a:pt x="491" y="1012"/>
                    </a:lnTo>
                    <a:lnTo>
                      <a:pt x="477" y="991"/>
                    </a:lnTo>
                    <a:lnTo>
                      <a:pt x="469" y="968"/>
                    </a:lnTo>
                    <a:lnTo>
                      <a:pt x="464" y="945"/>
                    </a:lnTo>
                    <a:lnTo>
                      <a:pt x="463" y="922"/>
                    </a:lnTo>
                    <a:lnTo>
                      <a:pt x="463" y="900"/>
                    </a:lnTo>
                    <a:lnTo>
                      <a:pt x="466" y="880"/>
                    </a:lnTo>
                    <a:lnTo>
                      <a:pt x="469" y="862"/>
                    </a:lnTo>
                    <a:lnTo>
                      <a:pt x="472" y="847"/>
                    </a:lnTo>
                    <a:lnTo>
                      <a:pt x="476" y="836"/>
                    </a:lnTo>
                    <a:lnTo>
                      <a:pt x="479" y="829"/>
                    </a:lnTo>
                    <a:lnTo>
                      <a:pt x="479" y="826"/>
                    </a:lnTo>
                    <a:lnTo>
                      <a:pt x="519" y="758"/>
                    </a:lnTo>
                    <a:lnTo>
                      <a:pt x="563" y="692"/>
                    </a:lnTo>
                    <a:lnTo>
                      <a:pt x="616" y="627"/>
                    </a:lnTo>
                    <a:lnTo>
                      <a:pt x="674" y="566"/>
                    </a:lnTo>
                    <a:lnTo>
                      <a:pt x="738" y="509"/>
                    </a:lnTo>
                    <a:lnTo>
                      <a:pt x="809" y="452"/>
                    </a:lnTo>
                    <a:lnTo>
                      <a:pt x="884" y="399"/>
                    </a:lnTo>
                    <a:lnTo>
                      <a:pt x="965" y="348"/>
                    </a:lnTo>
                    <a:lnTo>
                      <a:pt x="1051" y="302"/>
                    </a:lnTo>
                    <a:lnTo>
                      <a:pt x="1140" y="257"/>
                    </a:lnTo>
                    <a:lnTo>
                      <a:pt x="1232" y="216"/>
                    </a:lnTo>
                    <a:lnTo>
                      <a:pt x="1330" y="178"/>
                    </a:lnTo>
                    <a:lnTo>
                      <a:pt x="1429" y="143"/>
                    </a:lnTo>
                    <a:lnTo>
                      <a:pt x="1531" y="114"/>
                    </a:lnTo>
                    <a:lnTo>
                      <a:pt x="1637" y="86"/>
                    </a:lnTo>
                    <a:lnTo>
                      <a:pt x="1746" y="62"/>
                    </a:lnTo>
                    <a:lnTo>
                      <a:pt x="1855" y="41"/>
                    </a:lnTo>
                    <a:lnTo>
                      <a:pt x="1966" y="24"/>
                    </a:lnTo>
                    <a:lnTo>
                      <a:pt x="2080" y="13"/>
                    </a:lnTo>
                    <a:lnTo>
                      <a:pt x="2192" y="5"/>
                    </a:lnTo>
                    <a:lnTo>
                      <a:pt x="2306" y="0"/>
                    </a:lnTo>
                    <a:lnTo>
                      <a:pt x="2420" y="0"/>
                    </a:ln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grpSp>
            <p:nvGrpSpPr>
              <p:cNvPr id="101" name="Group 100"/>
              <p:cNvGrpSpPr/>
              <p:nvPr/>
            </p:nvGrpSpPr>
            <p:grpSpPr>
              <a:xfrm>
                <a:off x="8520113" y="2401888"/>
                <a:ext cx="1122363" cy="1303338"/>
                <a:chOff x="8520113" y="2401888"/>
                <a:chExt cx="1122363" cy="1303338"/>
              </a:xfrm>
              <a:solidFill>
                <a:schemeClr val="tx2">
                  <a:lumMod val="60000"/>
                  <a:lumOff val="40000"/>
                </a:schemeClr>
              </a:solidFill>
            </p:grpSpPr>
            <p:sp>
              <p:nvSpPr>
                <p:cNvPr id="105" name="Freeform 7"/>
                <p:cNvSpPr>
                  <a:spLocks/>
                </p:cNvSpPr>
                <p:nvPr/>
              </p:nvSpPr>
              <p:spPr bwMode="auto">
                <a:xfrm>
                  <a:off x="8731251" y="2990850"/>
                  <a:ext cx="735013" cy="482600"/>
                </a:xfrm>
                <a:custGeom>
                  <a:avLst/>
                  <a:gdLst>
                    <a:gd name="T0" fmla="*/ 438 w 925"/>
                    <a:gd name="T1" fmla="*/ 25 h 608"/>
                    <a:gd name="T2" fmla="*/ 484 w 925"/>
                    <a:gd name="T3" fmla="*/ 65 h 608"/>
                    <a:gd name="T4" fmla="*/ 560 w 925"/>
                    <a:gd name="T5" fmla="*/ 96 h 608"/>
                    <a:gd name="T6" fmla="*/ 639 w 925"/>
                    <a:gd name="T7" fmla="*/ 104 h 608"/>
                    <a:gd name="T8" fmla="*/ 718 w 925"/>
                    <a:gd name="T9" fmla="*/ 89 h 608"/>
                    <a:gd name="T10" fmla="*/ 748 w 925"/>
                    <a:gd name="T11" fmla="*/ 117 h 608"/>
                    <a:gd name="T12" fmla="*/ 814 w 925"/>
                    <a:gd name="T13" fmla="*/ 152 h 608"/>
                    <a:gd name="T14" fmla="*/ 887 w 925"/>
                    <a:gd name="T15" fmla="*/ 162 h 608"/>
                    <a:gd name="T16" fmla="*/ 894 w 925"/>
                    <a:gd name="T17" fmla="*/ 167 h 608"/>
                    <a:gd name="T18" fmla="*/ 846 w 925"/>
                    <a:gd name="T19" fmla="*/ 175 h 608"/>
                    <a:gd name="T20" fmla="*/ 827 w 925"/>
                    <a:gd name="T21" fmla="*/ 177 h 608"/>
                    <a:gd name="T22" fmla="*/ 811 w 925"/>
                    <a:gd name="T23" fmla="*/ 274 h 608"/>
                    <a:gd name="T24" fmla="*/ 766 w 925"/>
                    <a:gd name="T25" fmla="*/ 357 h 608"/>
                    <a:gd name="T26" fmla="*/ 702 w 925"/>
                    <a:gd name="T27" fmla="*/ 425 h 608"/>
                    <a:gd name="T28" fmla="*/ 624 w 925"/>
                    <a:gd name="T29" fmla="*/ 481 h 608"/>
                    <a:gd name="T30" fmla="*/ 538 w 925"/>
                    <a:gd name="T31" fmla="*/ 526 h 608"/>
                    <a:gd name="T32" fmla="*/ 451 w 925"/>
                    <a:gd name="T33" fmla="*/ 560 h 608"/>
                    <a:gd name="T34" fmla="*/ 370 w 925"/>
                    <a:gd name="T35" fmla="*/ 585 h 608"/>
                    <a:gd name="T36" fmla="*/ 300 w 925"/>
                    <a:gd name="T37" fmla="*/ 602 h 608"/>
                    <a:gd name="T38" fmla="*/ 213 w 925"/>
                    <a:gd name="T39" fmla="*/ 602 h 608"/>
                    <a:gd name="T40" fmla="*/ 104 w 925"/>
                    <a:gd name="T41" fmla="*/ 570 h 608"/>
                    <a:gd name="T42" fmla="*/ 43 w 925"/>
                    <a:gd name="T43" fmla="*/ 526 h 608"/>
                    <a:gd name="T44" fmla="*/ 10 w 925"/>
                    <a:gd name="T45" fmla="*/ 468 h 608"/>
                    <a:gd name="T46" fmla="*/ 0 w 925"/>
                    <a:gd name="T47" fmla="*/ 402 h 608"/>
                    <a:gd name="T48" fmla="*/ 8 w 925"/>
                    <a:gd name="T49" fmla="*/ 331 h 608"/>
                    <a:gd name="T50" fmla="*/ 35 w 925"/>
                    <a:gd name="T51" fmla="*/ 263 h 608"/>
                    <a:gd name="T52" fmla="*/ 87 w 925"/>
                    <a:gd name="T53" fmla="*/ 187 h 608"/>
                    <a:gd name="T54" fmla="*/ 175 w 925"/>
                    <a:gd name="T55" fmla="*/ 108 h 608"/>
                    <a:gd name="T56" fmla="*/ 228 w 925"/>
                    <a:gd name="T57" fmla="*/ 73 h 608"/>
                    <a:gd name="T58" fmla="*/ 284 w 925"/>
                    <a:gd name="T59" fmla="*/ 63 h 608"/>
                    <a:gd name="T60" fmla="*/ 355 w 925"/>
                    <a:gd name="T61" fmla="*/ 41 h 608"/>
                    <a:gd name="T62" fmla="*/ 419 w 925"/>
                    <a:gd name="T63" fmla="*/ 0 h 6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925" h="608">
                      <a:moveTo>
                        <a:pt x="419" y="0"/>
                      </a:moveTo>
                      <a:lnTo>
                        <a:pt x="438" y="25"/>
                      </a:lnTo>
                      <a:lnTo>
                        <a:pt x="459" y="46"/>
                      </a:lnTo>
                      <a:lnTo>
                        <a:pt x="484" y="65"/>
                      </a:lnTo>
                      <a:lnTo>
                        <a:pt x="520" y="84"/>
                      </a:lnTo>
                      <a:lnTo>
                        <a:pt x="560" y="96"/>
                      </a:lnTo>
                      <a:lnTo>
                        <a:pt x="599" y="104"/>
                      </a:lnTo>
                      <a:lnTo>
                        <a:pt x="639" y="104"/>
                      </a:lnTo>
                      <a:lnTo>
                        <a:pt x="679" y="99"/>
                      </a:lnTo>
                      <a:lnTo>
                        <a:pt x="718" y="89"/>
                      </a:lnTo>
                      <a:lnTo>
                        <a:pt x="718" y="91"/>
                      </a:lnTo>
                      <a:lnTo>
                        <a:pt x="748" y="117"/>
                      </a:lnTo>
                      <a:lnTo>
                        <a:pt x="780" y="137"/>
                      </a:lnTo>
                      <a:lnTo>
                        <a:pt x="814" y="152"/>
                      </a:lnTo>
                      <a:lnTo>
                        <a:pt x="851" y="159"/>
                      </a:lnTo>
                      <a:lnTo>
                        <a:pt x="887" y="162"/>
                      </a:lnTo>
                      <a:lnTo>
                        <a:pt x="925" y="159"/>
                      </a:lnTo>
                      <a:lnTo>
                        <a:pt x="894" y="167"/>
                      </a:lnTo>
                      <a:lnTo>
                        <a:pt x="867" y="172"/>
                      </a:lnTo>
                      <a:lnTo>
                        <a:pt x="846" y="175"/>
                      </a:lnTo>
                      <a:lnTo>
                        <a:pt x="832" y="177"/>
                      </a:lnTo>
                      <a:lnTo>
                        <a:pt x="827" y="177"/>
                      </a:lnTo>
                      <a:lnTo>
                        <a:pt x="822" y="228"/>
                      </a:lnTo>
                      <a:lnTo>
                        <a:pt x="811" y="274"/>
                      </a:lnTo>
                      <a:lnTo>
                        <a:pt x="791" y="317"/>
                      </a:lnTo>
                      <a:lnTo>
                        <a:pt x="766" y="357"/>
                      </a:lnTo>
                      <a:lnTo>
                        <a:pt x="737" y="392"/>
                      </a:lnTo>
                      <a:lnTo>
                        <a:pt x="702" y="425"/>
                      </a:lnTo>
                      <a:lnTo>
                        <a:pt x="664" y="455"/>
                      </a:lnTo>
                      <a:lnTo>
                        <a:pt x="624" y="481"/>
                      </a:lnTo>
                      <a:lnTo>
                        <a:pt x="581" y="504"/>
                      </a:lnTo>
                      <a:lnTo>
                        <a:pt x="538" y="526"/>
                      </a:lnTo>
                      <a:lnTo>
                        <a:pt x="494" y="544"/>
                      </a:lnTo>
                      <a:lnTo>
                        <a:pt x="451" y="560"/>
                      </a:lnTo>
                      <a:lnTo>
                        <a:pt x="409" y="573"/>
                      </a:lnTo>
                      <a:lnTo>
                        <a:pt x="370" y="585"/>
                      </a:lnTo>
                      <a:lnTo>
                        <a:pt x="334" y="595"/>
                      </a:lnTo>
                      <a:lnTo>
                        <a:pt x="300" y="602"/>
                      </a:lnTo>
                      <a:lnTo>
                        <a:pt x="271" y="608"/>
                      </a:lnTo>
                      <a:lnTo>
                        <a:pt x="213" y="602"/>
                      </a:lnTo>
                      <a:lnTo>
                        <a:pt x="157" y="588"/>
                      </a:lnTo>
                      <a:lnTo>
                        <a:pt x="104" y="570"/>
                      </a:lnTo>
                      <a:lnTo>
                        <a:pt x="71" y="550"/>
                      </a:lnTo>
                      <a:lnTo>
                        <a:pt x="43" y="526"/>
                      </a:lnTo>
                      <a:lnTo>
                        <a:pt x="23" y="499"/>
                      </a:lnTo>
                      <a:lnTo>
                        <a:pt x="10" y="468"/>
                      </a:lnTo>
                      <a:lnTo>
                        <a:pt x="1" y="435"/>
                      </a:lnTo>
                      <a:lnTo>
                        <a:pt x="0" y="402"/>
                      </a:lnTo>
                      <a:lnTo>
                        <a:pt x="1" y="365"/>
                      </a:lnTo>
                      <a:lnTo>
                        <a:pt x="8" y="331"/>
                      </a:lnTo>
                      <a:lnTo>
                        <a:pt x="20" y="296"/>
                      </a:lnTo>
                      <a:lnTo>
                        <a:pt x="35" y="263"/>
                      </a:lnTo>
                      <a:lnTo>
                        <a:pt x="53" y="233"/>
                      </a:lnTo>
                      <a:lnTo>
                        <a:pt x="87" y="187"/>
                      </a:lnTo>
                      <a:lnTo>
                        <a:pt x="129" y="146"/>
                      </a:lnTo>
                      <a:lnTo>
                        <a:pt x="175" y="108"/>
                      </a:lnTo>
                      <a:lnTo>
                        <a:pt x="224" y="75"/>
                      </a:lnTo>
                      <a:lnTo>
                        <a:pt x="228" y="73"/>
                      </a:lnTo>
                      <a:lnTo>
                        <a:pt x="248" y="61"/>
                      </a:lnTo>
                      <a:lnTo>
                        <a:pt x="284" y="63"/>
                      </a:lnTo>
                      <a:lnTo>
                        <a:pt x="320" y="55"/>
                      </a:lnTo>
                      <a:lnTo>
                        <a:pt x="355" y="41"/>
                      </a:lnTo>
                      <a:lnTo>
                        <a:pt x="388" y="22"/>
                      </a:lnTo>
                      <a:lnTo>
                        <a:pt x="41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106" name="Freeform 8"/>
                <p:cNvSpPr>
                  <a:spLocks/>
                </p:cNvSpPr>
                <p:nvPr/>
              </p:nvSpPr>
              <p:spPr bwMode="auto">
                <a:xfrm>
                  <a:off x="8520113" y="3078163"/>
                  <a:ext cx="319088" cy="258763"/>
                </a:xfrm>
                <a:custGeom>
                  <a:avLst/>
                  <a:gdLst>
                    <a:gd name="T0" fmla="*/ 403 w 403"/>
                    <a:gd name="T1" fmla="*/ 0 h 327"/>
                    <a:gd name="T2" fmla="*/ 362 w 403"/>
                    <a:gd name="T3" fmla="*/ 38 h 327"/>
                    <a:gd name="T4" fmla="*/ 324 w 403"/>
                    <a:gd name="T5" fmla="*/ 80 h 327"/>
                    <a:gd name="T6" fmla="*/ 291 w 403"/>
                    <a:gd name="T7" fmla="*/ 124 h 327"/>
                    <a:gd name="T8" fmla="*/ 268 w 403"/>
                    <a:gd name="T9" fmla="*/ 167 h 327"/>
                    <a:gd name="T10" fmla="*/ 251 w 403"/>
                    <a:gd name="T11" fmla="*/ 215 h 327"/>
                    <a:gd name="T12" fmla="*/ 243 w 403"/>
                    <a:gd name="T13" fmla="*/ 266 h 327"/>
                    <a:gd name="T14" fmla="*/ 241 w 403"/>
                    <a:gd name="T15" fmla="*/ 268 h 327"/>
                    <a:gd name="T16" fmla="*/ 230 w 403"/>
                    <a:gd name="T17" fmla="*/ 291 h 327"/>
                    <a:gd name="T18" fmla="*/ 213 w 403"/>
                    <a:gd name="T19" fmla="*/ 308 h 327"/>
                    <a:gd name="T20" fmla="*/ 195 w 403"/>
                    <a:gd name="T21" fmla="*/ 319 h 327"/>
                    <a:gd name="T22" fmla="*/ 174 w 403"/>
                    <a:gd name="T23" fmla="*/ 326 h 327"/>
                    <a:gd name="T24" fmla="*/ 151 w 403"/>
                    <a:gd name="T25" fmla="*/ 327 h 327"/>
                    <a:gd name="T26" fmla="*/ 127 w 403"/>
                    <a:gd name="T27" fmla="*/ 324 h 327"/>
                    <a:gd name="T28" fmla="*/ 103 w 403"/>
                    <a:gd name="T29" fmla="*/ 317 h 327"/>
                    <a:gd name="T30" fmla="*/ 81 w 403"/>
                    <a:gd name="T31" fmla="*/ 308 h 327"/>
                    <a:gd name="T32" fmla="*/ 61 w 403"/>
                    <a:gd name="T33" fmla="*/ 294 h 327"/>
                    <a:gd name="T34" fmla="*/ 45 w 403"/>
                    <a:gd name="T35" fmla="*/ 279 h 327"/>
                    <a:gd name="T36" fmla="*/ 25 w 403"/>
                    <a:gd name="T37" fmla="*/ 253 h 327"/>
                    <a:gd name="T38" fmla="*/ 10 w 403"/>
                    <a:gd name="T39" fmla="*/ 222 h 327"/>
                    <a:gd name="T40" fmla="*/ 2 w 403"/>
                    <a:gd name="T41" fmla="*/ 187 h 327"/>
                    <a:gd name="T42" fmla="*/ 0 w 403"/>
                    <a:gd name="T43" fmla="*/ 154 h 327"/>
                    <a:gd name="T44" fmla="*/ 30 w 403"/>
                    <a:gd name="T45" fmla="*/ 137 h 327"/>
                    <a:gd name="T46" fmla="*/ 60 w 403"/>
                    <a:gd name="T47" fmla="*/ 116 h 327"/>
                    <a:gd name="T48" fmla="*/ 88 w 403"/>
                    <a:gd name="T49" fmla="*/ 88 h 327"/>
                    <a:gd name="T50" fmla="*/ 126 w 403"/>
                    <a:gd name="T51" fmla="*/ 98 h 327"/>
                    <a:gd name="T52" fmla="*/ 164 w 403"/>
                    <a:gd name="T53" fmla="*/ 98 h 327"/>
                    <a:gd name="T54" fmla="*/ 200 w 403"/>
                    <a:gd name="T55" fmla="*/ 88 h 327"/>
                    <a:gd name="T56" fmla="*/ 235 w 403"/>
                    <a:gd name="T57" fmla="*/ 73 h 327"/>
                    <a:gd name="T58" fmla="*/ 269 w 403"/>
                    <a:gd name="T59" fmla="*/ 53 h 327"/>
                    <a:gd name="T60" fmla="*/ 299 w 403"/>
                    <a:gd name="T61" fmla="*/ 28 h 327"/>
                    <a:gd name="T62" fmla="*/ 327 w 403"/>
                    <a:gd name="T63" fmla="*/ 2 h 327"/>
                    <a:gd name="T64" fmla="*/ 365 w 403"/>
                    <a:gd name="T65" fmla="*/ 5 h 327"/>
                    <a:gd name="T66" fmla="*/ 403 w 403"/>
                    <a:gd name="T67" fmla="*/ 0 h 3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403" h="327">
                      <a:moveTo>
                        <a:pt x="403" y="0"/>
                      </a:moveTo>
                      <a:lnTo>
                        <a:pt x="362" y="38"/>
                      </a:lnTo>
                      <a:lnTo>
                        <a:pt x="324" y="80"/>
                      </a:lnTo>
                      <a:lnTo>
                        <a:pt x="291" y="124"/>
                      </a:lnTo>
                      <a:lnTo>
                        <a:pt x="268" y="167"/>
                      </a:lnTo>
                      <a:lnTo>
                        <a:pt x="251" y="215"/>
                      </a:lnTo>
                      <a:lnTo>
                        <a:pt x="243" y="266"/>
                      </a:lnTo>
                      <a:lnTo>
                        <a:pt x="241" y="268"/>
                      </a:lnTo>
                      <a:lnTo>
                        <a:pt x="230" y="291"/>
                      </a:lnTo>
                      <a:lnTo>
                        <a:pt x="213" y="308"/>
                      </a:lnTo>
                      <a:lnTo>
                        <a:pt x="195" y="319"/>
                      </a:lnTo>
                      <a:lnTo>
                        <a:pt x="174" y="326"/>
                      </a:lnTo>
                      <a:lnTo>
                        <a:pt x="151" y="327"/>
                      </a:lnTo>
                      <a:lnTo>
                        <a:pt x="127" y="324"/>
                      </a:lnTo>
                      <a:lnTo>
                        <a:pt x="103" y="317"/>
                      </a:lnTo>
                      <a:lnTo>
                        <a:pt x="81" y="308"/>
                      </a:lnTo>
                      <a:lnTo>
                        <a:pt x="61" y="294"/>
                      </a:lnTo>
                      <a:lnTo>
                        <a:pt x="45" y="279"/>
                      </a:lnTo>
                      <a:lnTo>
                        <a:pt x="25" y="253"/>
                      </a:lnTo>
                      <a:lnTo>
                        <a:pt x="10" y="222"/>
                      </a:lnTo>
                      <a:lnTo>
                        <a:pt x="2" y="187"/>
                      </a:lnTo>
                      <a:lnTo>
                        <a:pt x="0" y="154"/>
                      </a:lnTo>
                      <a:lnTo>
                        <a:pt x="30" y="137"/>
                      </a:lnTo>
                      <a:lnTo>
                        <a:pt x="60" y="116"/>
                      </a:lnTo>
                      <a:lnTo>
                        <a:pt x="88" y="88"/>
                      </a:lnTo>
                      <a:lnTo>
                        <a:pt x="126" y="98"/>
                      </a:lnTo>
                      <a:lnTo>
                        <a:pt x="164" y="98"/>
                      </a:lnTo>
                      <a:lnTo>
                        <a:pt x="200" y="88"/>
                      </a:lnTo>
                      <a:lnTo>
                        <a:pt x="235" y="73"/>
                      </a:lnTo>
                      <a:lnTo>
                        <a:pt x="269" y="53"/>
                      </a:lnTo>
                      <a:lnTo>
                        <a:pt x="299" y="28"/>
                      </a:lnTo>
                      <a:lnTo>
                        <a:pt x="327" y="2"/>
                      </a:lnTo>
                      <a:lnTo>
                        <a:pt x="365" y="5"/>
                      </a:lnTo>
                      <a:lnTo>
                        <a:pt x="40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107" name="Freeform 9"/>
                <p:cNvSpPr>
                  <a:spLocks noEditPoints="1"/>
                </p:cNvSpPr>
                <p:nvPr/>
              </p:nvSpPr>
              <p:spPr bwMode="auto">
                <a:xfrm>
                  <a:off x="9055101" y="2401888"/>
                  <a:ext cx="587375" cy="698500"/>
                </a:xfrm>
                <a:custGeom>
                  <a:avLst/>
                  <a:gdLst>
                    <a:gd name="T0" fmla="*/ 353 w 740"/>
                    <a:gd name="T1" fmla="*/ 131 h 879"/>
                    <a:gd name="T2" fmla="*/ 405 w 740"/>
                    <a:gd name="T3" fmla="*/ 159 h 879"/>
                    <a:gd name="T4" fmla="*/ 537 w 740"/>
                    <a:gd name="T5" fmla="*/ 336 h 879"/>
                    <a:gd name="T6" fmla="*/ 482 w 740"/>
                    <a:gd name="T7" fmla="*/ 524 h 879"/>
                    <a:gd name="T8" fmla="*/ 305 w 740"/>
                    <a:gd name="T9" fmla="*/ 603 h 879"/>
                    <a:gd name="T10" fmla="*/ 294 w 740"/>
                    <a:gd name="T11" fmla="*/ 620 h 879"/>
                    <a:gd name="T12" fmla="*/ 350 w 740"/>
                    <a:gd name="T13" fmla="*/ 622 h 879"/>
                    <a:gd name="T14" fmla="*/ 502 w 740"/>
                    <a:gd name="T15" fmla="*/ 584 h 879"/>
                    <a:gd name="T16" fmla="*/ 563 w 740"/>
                    <a:gd name="T17" fmla="*/ 704 h 879"/>
                    <a:gd name="T18" fmla="*/ 580 w 740"/>
                    <a:gd name="T19" fmla="*/ 694 h 879"/>
                    <a:gd name="T20" fmla="*/ 537 w 740"/>
                    <a:gd name="T21" fmla="*/ 612 h 879"/>
                    <a:gd name="T22" fmla="*/ 533 w 740"/>
                    <a:gd name="T23" fmla="*/ 494 h 879"/>
                    <a:gd name="T24" fmla="*/ 553 w 740"/>
                    <a:gd name="T25" fmla="*/ 299 h 879"/>
                    <a:gd name="T26" fmla="*/ 410 w 740"/>
                    <a:gd name="T27" fmla="*/ 134 h 879"/>
                    <a:gd name="T28" fmla="*/ 624 w 740"/>
                    <a:gd name="T29" fmla="*/ 38 h 879"/>
                    <a:gd name="T30" fmla="*/ 679 w 740"/>
                    <a:gd name="T31" fmla="*/ 180 h 879"/>
                    <a:gd name="T32" fmla="*/ 609 w 740"/>
                    <a:gd name="T33" fmla="*/ 339 h 879"/>
                    <a:gd name="T34" fmla="*/ 613 w 740"/>
                    <a:gd name="T35" fmla="*/ 359 h 879"/>
                    <a:gd name="T36" fmla="*/ 674 w 740"/>
                    <a:gd name="T37" fmla="*/ 296 h 879"/>
                    <a:gd name="T38" fmla="*/ 740 w 740"/>
                    <a:gd name="T39" fmla="*/ 442 h 879"/>
                    <a:gd name="T40" fmla="*/ 654 w 740"/>
                    <a:gd name="T41" fmla="*/ 575 h 879"/>
                    <a:gd name="T42" fmla="*/ 616 w 740"/>
                    <a:gd name="T43" fmla="*/ 605 h 879"/>
                    <a:gd name="T44" fmla="*/ 629 w 740"/>
                    <a:gd name="T45" fmla="*/ 615 h 879"/>
                    <a:gd name="T46" fmla="*/ 725 w 740"/>
                    <a:gd name="T47" fmla="*/ 650 h 879"/>
                    <a:gd name="T48" fmla="*/ 692 w 740"/>
                    <a:gd name="T49" fmla="*/ 797 h 879"/>
                    <a:gd name="T50" fmla="*/ 642 w 740"/>
                    <a:gd name="T51" fmla="*/ 831 h 879"/>
                    <a:gd name="T52" fmla="*/ 500 w 740"/>
                    <a:gd name="T53" fmla="*/ 878 h 879"/>
                    <a:gd name="T54" fmla="*/ 335 w 740"/>
                    <a:gd name="T55" fmla="*/ 823 h 879"/>
                    <a:gd name="T56" fmla="*/ 469 w 740"/>
                    <a:gd name="T57" fmla="*/ 721 h 879"/>
                    <a:gd name="T58" fmla="*/ 461 w 740"/>
                    <a:gd name="T59" fmla="*/ 703 h 879"/>
                    <a:gd name="T60" fmla="*/ 383 w 740"/>
                    <a:gd name="T61" fmla="*/ 769 h 879"/>
                    <a:gd name="T62" fmla="*/ 175 w 740"/>
                    <a:gd name="T63" fmla="*/ 815 h 879"/>
                    <a:gd name="T64" fmla="*/ 21 w 740"/>
                    <a:gd name="T65" fmla="*/ 717 h 879"/>
                    <a:gd name="T66" fmla="*/ 5 w 740"/>
                    <a:gd name="T67" fmla="*/ 559 h 879"/>
                    <a:gd name="T68" fmla="*/ 81 w 740"/>
                    <a:gd name="T69" fmla="*/ 603 h 879"/>
                    <a:gd name="T70" fmla="*/ 94 w 740"/>
                    <a:gd name="T71" fmla="*/ 592 h 879"/>
                    <a:gd name="T72" fmla="*/ 39 w 740"/>
                    <a:gd name="T73" fmla="*/ 529 h 879"/>
                    <a:gd name="T74" fmla="*/ 21 w 740"/>
                    <a:gd name="T75" fmla="*/ 484 h 879"/>
                    <a:gd name="T76" fmla="*/ 11 w 740"/>
                    <a:gd name="T77" fmla="*/ 379 h 879"/>
                    <a:gd name="T78" fmla="*/ 36 w 740"/>
                    <a:gd name="T79" fmla="*/ 314 h 879"/>
                    <a:gd name="T80" fmla="*/ 175 w 740"/>
                    <a:gd name="T81" fmla="*/ 242 h 879"/>
                    <a:gd name="T82" fmla="*/ 317 w 740"/>
                    <a:gd name="T83" fmla="*/ 303 h 879"/>
                    <a:gd name="T84" fmla="*/ 347 w 740"/>
                    <a:gd name="T85" fmla="*/ 372 h 879"/>
                    <a:gd name="T86" fmla="*/ 350 w 740"/>
                    <a:gd name="T87" fmla="*/ 484 h 879"/>
                    <a:gd name="T88" fmla="*/ 368 w 740"/>
                    <a:gd name="T89" fmla="*/ 489 h 879"/>
                    <a:gd name="T90" fmla="*/ 368 w 740"/>
                    <a:gd name="T91" fmla="*/ 361 h 879"/>
                    <a:gd name="T92" fmla="*/ 477 w 740"/>
                    <a:gd name="T93" fmla="*/ 354 h 879"/>
                    <a:gd name="T94" fmla="*/ 477 w 740"/>
                    <a:gd name="T95" fmla="*/ 336 h 879"/>
                    <a:gd name="T96" fmla="*/ 428 w 740"/>
                    <a:gd name="T97" fmla="*/ 342 h 879"/>
                    <a:gd name="T98" fmla="*/ 353 w 740"/>
                    <a:gd name="T99" fmla="*/ 321 h 879"/>
                    <a:gd name="T100" fmla="*/ 256 w 740"/>
                    <a:gd name="T101" fmla="*/ 227 h 879"/>
                    <a:gd name="T102" fmla="*/ 319 w 740"/>
                    <a:gd name="T103" fmla="*/ 101 h 879"/>
                    <a:gd name="T104" fmla="*/ 472 w 740"/>
                    <a:gd name="T105" fmla="*/ 65 h 8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740" h="879">
                      <a:moveTo>
                        <a:pt x="363" y="119"/>
                      </a:moveTo>
                      <a:lnTo>
                        <a:pt x="360" y="121"/>
                      </a:lnTo>
                      <a:lnTo>
                        <a:pt x="357" y="123"/>
                      </a:lnTo>
                      <a:lnTo>
                        <a:pt x="355" y="126"/>
                      </a:lnTo>
                      <a:lnTo>
                        <a:pt x="353" y="131"/>
                      </a:lnTo>
                      <a:lnTo>
                        <a:pt x="353" y="134"/>
                      </a:lnTo>
                      <a:lnTo>
                        <a:pt x="355" y="138"/>
                      </a:lnTo>
                      <a:lnTo>
                        <a:pt x="357" y="141"/>
                      </a:lnTo>
                      <a:lnTo>
                        <a:pt x="362" y="142"/>
                      </a:lnTo>
                      <a:lnTo>
                        <a:pt x="405" y="159"/>
                      </a:lnTo>
                      <a:lnTo>
                        <a:pt x="443" y="182"/>
                      </a:lnTo>
                      <a:lnTo>
                        <a:pt x="476" y="214"/>
                      </a:lnTo>
                      <a:lnTo>
                        <a:pt x="504" y="252"/>
                      </a:lnTo>
                      <a:lnTo>
                        <a:pt x="524" y="291"/>
                      </a:lnTo>
                      <a:lnTo>
                        <a:pt x="537" y="336"/>
                      </a:lnTo>
                      <a:lnTo>
                        <a:pt x="540" y="380"/>
                      </a:lnTo>
                      <a:lnTo>
                        <a:pt x="535" y="422"/>
                      </a:lnTo>
                      <a:lnTo>
                        <a:pt x="524" y="460"/>
                      </a:lnTo>
                      <a:lnTo>
                        <a:pt x="505" y="494"/>
                      </a:lnTo>
                      <a:lnTo>
                        <a:pt x="482" y="524"/>
                      </a:lnTo>
                      <a:lnTo>
                        <a:pt x="454" y="549"/>
                      </a:lnTo>
                      <a:lnTo>
                        <a:pt x="421" y="570"/>
                      </a:lnTo>
                      <a:lnTo>
                        <a:pt x="385" y="587"/>
                      </a:lnTo>
                      <a:lnTo>
                        <a:pt x="347" y="597"/>
                      </a:lnTo>
                      <a:lnTo>
                        <a:pt x="305" y="603"/>
                      </a:lnTo>
                      <a:lnTo>
                        <a:pt x="301" y="605"/>
                      </a:lnTo>
                      <a:lnTo>
                        <a:pt x="297" y="608"/>
                      </a:lnTo>
                      <a:lnTo>
                        <a:pt x="296" y="612"/>
                      </a:lnTo>
                      <a:lnTo>
                        <a:pt x="294" y="615"/>
                      </a:lnTo>
                      <a:lnTo>
                        <a:pt x="294" y="620"/>
                      </a:lnTo>
                      <a:lnTo>
                        <a:pt x="296" y="623"/>
                      </a:lnTo>
                      <a:lnTo>
                        <a:pt x="297" y="627"/>
                      </a:lnTo>
                      <a:lnTo>
                        <a:pt x="301" y="628"/>
                      </a:lnTo>
                      <a:lnTo>
                        <a:pt x="305" y="628"/>
                      </a:lnTo>
                      <a:lnTo>
                        <a:pt x="350" y="622"/>
                      </a:lnTo>
                      <a:lnTo>
                        <a:pt x="393" y="608"/>
                      </a:lnTo>
                      <a:lnTo>
                        <a:pt x="433" y="592"/>
                      </a:lnTo>
                      <a:lnTo>
                        <a:pt x="467" y="569"/>
                      </a:lnTo>
                      <a:lnTo>
                        <a:pt x="499" y="541"/>
                      </a:lnTo>
                      <a:lnTo>
                        <a:pt x="502" y="584"/>
                      </a:lnTo>
                      <a:lnTo>
                        <a:pt x="515" y="625"/>
                      </a:lnTo>
                      <a:lnTo>
                        <a:pt x="533" y="665"/>
                      </a:lnTo>
                      <a:lnTo>
                        <a:pt x="557" y="699"/>
                      </a:lnTo>
                      <a:lnTo>
                        <a:pt x="560" y="703"/>
                      </a:lnTo>
                      <a:lnTo>
                        <a:pt x="563" y="704"/>
                      </a:lnTo>
                      <a:lnTo>
                        <a:pt x="568" y="704"/>
                      </a:lnTo>
                      <a:lnTo>
                        <a:pt x="571" y="703"/>
                      </a:lnTo>
                      <a:lnTo>
                        <a:pt x="575" y="701"/>
                      </a:lnTo>
                      <a:lnTo>
                        <a:pt x="578" y="698"/>
                      </a:lnTo>
                      <a:lnTo>
                        <a:pt x="580" y="694"/>
                      </a:lnTo>
                      <a:lnTo>
                        <a:pt x="580" y="691"/>
                      </a:lnTo>
                      <a:lnTo>
                        <a:pt x="576" y="686"/>
                      </a:lnTo>
                      <a:lnTo>
                        <a:pt x="562" y="663"/>
                      </a:lnTo>
                      <a:lnTo>
                        <a:pt x="548" y="638"/>
                      </a:lnTo>
                      <a:lnTo>
                        <a:pt x="537" y="612"/>
                      </a:lnTo>
                      <a:lnTo>
                        <a:pt x="527" y="584"/>
                      </a:lnTo>
                      <a:lnTo>
                        <a:pt x="522" y="554"/>
                      </a:lnTo>
                      <a:lnTo>
                        <a:pt x="524" y="526"/>
                      </a:lnTo>
                      <a:lnTo>
                        <a:pt x="532" y="499"/>
                      </a:lnTo>
                      <a:lnTo>
                        <a:pt x="533" y="494"/>
                      </a:lnTo>
                      <a:lnTo>
                        <a:pt x="548" y="461"/>
                      </a:lnTo>
                      <a:lnTo>
                        <a:pt x="558" y="427"/>
                      </a:lnTo>
                      <a:lnTo>
                        <a:pt x="565" y="387"/>
                      </a:lnTo>
                      <a:lnTo>
                        <a:pt x="563" y="344"/>
                      </a:lnTo>
                      <a:lnTo>
                        <a:pt x="553" y="299"/>
                      </a:lnTo>
                      <a:lnTo>
                        <a:pt x="537" y="258"/>
                      </a:lnTo>
                      <a:lnTo>
                        <a:pt x="512" y="220"/>
                      </a:lnTo>
                      <a:lnTo>
                        <a:pt x="482" y="185"/>
                      </a:lnTo>
                      <a:lnTo>
                        <a:pt x="448" y="156"/>
                      </a:lnTo>
                      <a:lnTo>
                        <a:pt x="410" y="134"/>
                      </a:lnTo>
                      <a:lnTo>
                        <a:pt x="368" y="119"/>
                      </a:lnTo>
                      <a:lnTo>
                        <a:pt x="363" y="119"/>
                      </a:lnTo>
                      <a:close/>
                      <a:moveTo>
                        <a:pt x="566" y="0"/>
                      </a:moveTo>
                      <a:lnTo>
                        <a:pt x="598" y="17"/>
                      </a:lnTo>
                      <a:lnTo>
                        <a:pt x="624" y="38"/>
                      </a:lnTo>
                      <a:lnTo>
                        <a:pt x="644" y="63"/>
                      </a:lnTo>
                      <a:lnTo>
                        <a:pt x="659" y="91"/>
                      </a:lnTo>
                      <a:lnTo>
                        <a:pt x="669" y="121"/>
                      </a:lnTo>
                      <a:lnTo>
                        <a:pt x="675" y="151"/>
                      </a:lnTo>
                      <a:lnTo>
                        <a:pt x="679" y="180"/>
                      </a:lnTo>
                      <a:lnTo>
                        <a:pt x="680" y="209"/>
                      </a:lnTo>
                      <a:lnTo>
                        <a:pt x="680" y="235"/>
                      </a:lnTo>
                      <a:lnTo>
                        <a:pt x="661" y="273"/>
                      </a:lnTo>
                      <a:lnTo>
                        <a:pt x="636" y="308"/>
                      </a:lnTo>
                      <a:lnTo>
                        <a:pt x="609" y="339"/>
                      </a:lnTo>
                      <a:lnTo>
                        <a:pt x="606" y="344"/>
                      </a:lnTo>
                      <a:lnTo>
                        <a:pt x="606" y="349"/>
                      </a:lnTo>
                      <a:lnTo>
                        <a:pt x="606" y="352"/>
                      </a:lnTo>
                      <a:lnTo>
                        <a:pt x="609" y="356"/>
                      </a:lnTo>
                      <a:lnTo>
                        <a:pt x="613" y="359"/>
                      </a:lnTo>
                      <a:lnTo>
                        <a:pt x="618" y="361"/>
                      </a:lnTo>
                      <a:lnTo>
                        <a:pt x="621" y="359"/>
                      </a:lnTo>
                      <a:lnTo>
                        <a:pt x="626" y="357"/>
                      </a:lnTo>
                      <a:lnTo>
                        <a:pt x="652" y="328"/>
                      </a:lnTo>
                      <a:lnTo>
                        <a:pt x="674" y="296"/>
                      </a:lnTo>
                      <a:lnTo>
                        <a:pt x="702" y="324"/>
                      </a:lnTo>
                      <a:lnTo>
                        <a:pt x="722" y="354"/>
                      </a:lnTo>
                      <a:lnTo>
                        <a:pt x="733" y="384"/>
                      </a:lnTo>
                      <a:lnTo>
                        <a:pt x="738" y="413"/>
                      </a:lnTo>
                      <a:lnTo>
                        <a:pt x="740" y="442"/>
                      </a:lnTo>
                      <a:lnTo>
                        <a:pt x="735" y="468"/>
                      </a:lnTo>
                      <a:lnTo>
                        <a:pt x="728" y="494"/>
                      </a:lnTo>
                      <a:lnTo>
                        <a:pt x="707" y="524"/>
                      </a:lnTo>
                      <a:lnTo>
                        <a:pt x="682" y="552"/>
                      </a:lnTo>
                      <a:lnTo>
                        <a:pt x="654" y="575"/>
                      </a:lnTo>
                      <a:lnTo>
                        <a:pt x="624" y="592"/>
                      </a:lnTo>
                      <a:lnTo>
                        <a:pt x="619" y="595"/>
                      </a:lnTo>
                      <a:lnTo>
                        <a:pt x="616" y="598"/>
                      </a:lnTo>
                      <a:lnTo>
                        <a:pt x="616" y="602"/>
                      </a:lnTo>
                      <a:lnTo>
                        <a:pt x="616" y="605"/>
                      </a:lnTo>
                      <a:lnTo>
                        <a:pt x="616" y="610"/>
                      </a:lnTo>
                      <a:lnTo>
                        <a:pt x="619" y="613"/>
                      </a:lnTo>
                      <a:lnTo>
                        <a:pt x="621" y="615"/>
                      </a:lnTo>
                      <a:lnTo>
                        <a:pt x="626" y="617"/>
                      </a:lnTo>
                      <a:lnTo>
                        <a:pt x="629" y="615"/>
                      </a:lnTo>
                      <a:lnTo>
                        <a:pt x="656" y="603"/>
                      </a:lnTo>
                      <a:lnTo>
                        <a:pt x="679" y="587"/>
                      </a:lnTo>
                      <a:lnTo>
                        <a:pt x="700" y="569"/>
                      </a:lnTo>
                      <a:lnTo>
                        <a:pt x="717" y="612"/>
                      </a:lnTo>
                      <a:lnTo>
                        <a:pt x="725" y="650"/>
                      </a:lnTo>
                      <a:lnTo>
                        <a:pt x="728" y="686"/>
                      </a:lnTo>
                      <a:lnTo>
                        <a:pt x="727" y="719"/>
                      </a:lnTo>
                      <a:lnTo>
                        <a:pt x="718" y="747"/>
                      </a:lnTo>
                      <a:lnTo>
                        <a:pt x="707" y="774"/>
                      </a:lnTo>
                      <a:lnTo>
                        <a:pt x="692" y="797"/>
                      </a:lnTo>
                      <a:lnTo>
                        <a:pt x="674" y="818"/>
                      </a:lnTo>
                      <a:lnTo>
                        <a:pt x="652" y="836"/>
                      </a:lnTo>
                      <a:lnTo>
                        <a:pt x="649" y="833"/>
                      </a:lnTo>
                      <a:lnTo>
                        <a:pt x="646" y="831"/>
                      </a:lnTo>
                      <a:lnTo>
                        <a:pt x="642" y="831"/>
                      </a:lnTo>
                      <a:lnTo>
                        <a:pt x="637" y="833"/>
                      </a:lnTo>
                      <a:lnTo>
                        <a:pt x="604" y="850"/>
                      </a:lnTo>
                      <a:lnTo>
                        <a:pt x="571" y="863"/>
                      </a:lnTo>
                      <a:lnTo>
                        <a:pt x="535" y="873"/>
                      </a:lnTo>
                      <a:lnTo>
                        <a:pt x="500" y="878"/>
                      </a:lnTo>
                      <a:lnTo>
                        <a:pt x="464" y="879"/>
                      </a:lnTo>
                      <a:lnTo>
                        <a:pt x="429" y="874"/>
                      </a:lnTo>
                      <a:lnTo>
                        <a:pt x="396" y="863"/>
                      </a:lnTo>
                      <a:lnTo>
                        <a:pt x="365" y="846"/>
                      </a:lnTo>
                      <a:lnTo>
                        <a:pt x="335" y="823"/>
                      </a:lnTo>
                      <a:lnTo>
                        <a:pt x="373" y="805"/>
                      </a:lnTo>
                      <a:lnTo>
                        <a:pt x="408" y="782"/>
                      </a:lnTo>
                      <a:lnTo>
                        <a:pt x="439" y="755"/>
                      </a:lnTo>
                      <a:lnTo>
                        <a:pt x="467" y="724"/>
                      </a:lnTo>
                      <a:lnTo>
                        <a:pt x="469" y="721"/>
                      </a:lnTo>
                      <a:lnTo>
                        <a:pt x="469" y="716"/>
                      </a:lnTo>
                      <a:lnTo>
                        <a:pt x="469" y="711"/>
                      </a:lnTo>
                      <a:lnTo>
                        <a:pt x="466" y="707"/>
                      </a:lnTo>
                      <a:lnTo>
                        <a:pt x="464" y="704"/>
                      </a:lnTo>
                      <a:lnTo>
                        <a:pt x="461" y="703"/>
                      </a:lnTo>
                      <a:lnTo>
                        <a:pt x="456" y="703"/>
                      </a:lnTo>
                      <a:lnTo>
                        <a:pt x="452" y="704"/>
                      </a:lnTo>
                      <a:lnTo>
                        <a:pt x="449" y="707"/>
                      </a:lnTo>
                      <a:lnTo>
                        <a:pt x="418" y="741"/>
                      </a:lnTo>
                      <a:lnTo>
                        <a:pt x="383" y="769"/>
                      </a:lnTo>
                      <a:lnTo>
                        <a:pt x="345" y="792"/>
                      </a:lnTo>
                      <a:lnTo>
                        <a:pt x="304" y="808"/>
                      </a:lnTo>
                      <a:lnTo>
                        <a:pt x="263" y="817"/>
                      </a:lnTo>
                      <a:lnTo>
                        <a:pt x="218" y="820"/>
                      </a:lnTo>
                      <a:lnTo>
                        <a:pt x="175" y="815"/>
                      </a:lnTo>
                      <a:lnTo>
                        <a:pt x="130" y="805"/>
                      </a:lnTo>
                      <a:lnTo>
                        <a:pt x="89" y="785"/>
                      </a:lnTo>
                      <a:lnTo>
                        <a:pt x="61" y="767"/>
                      </a:lnTo>
                      <a:lnTo>
                        <a:pt x="38" y="744"/>
                      </a:lnTo>
                      <a:lnTo>
                        <a:pt x="21" y="717"/>
                      </a:lnTo>
                      <a:lnTo>
                        <a:pt x="10" y="688"/>
                      </a:lnTo>
                      <a:lnTo>
                        <a:pt x="1" y="656"/>
                      </a:lnTo>
                      <a:lnTo>
                        <a:pt x="0" y="625"/>
                      </a:lnTo>
                      <a:lnTo>
                        <a:pt x="0" y="592"/>
                      </a:lnTo>
                      <a:lnTo>
                        <a:pt x="5" y="559"/>
                      </a:lnTo>
                      <a:lnTo>
                        <a:pt x="13" y="527"/>
                      </a:lnTo>
                      <a:lnTo>
                        <a:pt x="31" y="556"/>
                      </a:lnTo>
                      <a:lnTo>
                        <a:pt x="53" y="580"/>
                      </a:lnTo>
                      <a:lnTo>
                        <a:pt x="77" y="602"/>
                      </a:lnTo>
                      <a:lnTo>
                        <a:pt x="81" y="603"/>
                      </a:lnTo>
                      <a:lnTo>
                        <a:pt x="86" y="603"/>
                      </a:lnTo>
                      <a:lnTo>
                        <a:pt x="89" y="602"/>
                      </a:lnTo>
                      <a:lnTo>
                        <a:pt x="92" y="600"/>
                      </a:lnTo>
                      <a:lnTo>
                        <a:pt x="94" y="595"/>
                      </a:lnTo>
                      <a:lnTo>
                        <a:pt x="94" y="592"/>
                      </a:lnTo>
                      <a:lnTo>
                        <a:pt x="94" y="589"/>
                      </a:lnTo>
                      <a:lnTo>
                        <a:pt x="92" y="584"/>
                      </a:lnTo>
                      <a:lnTo>
                        <a:pt x="89" y="580"/>
                      </a:lnTo>
                      <a:lnTo>
                        <a:pt x="63" y="557"/>
                      </a:lnTo>
                      <a:lnTo>
                        <a:pt x="39" y="529"/>
                      </a:lnTo>
                      <a:lnTo>
                        <a:pt x="23" y="498"/>
                      </a:lnTo>
                      <a:lnTo>
                        <a:pt x="23" y="496"/>
                      </a:lnTo>
                      <a:lnTo>
                        <a:pt x="25" y="493"/>
                      </a:lnTo>
                      <a:lnTo>
                        <a:pt x="23" y="488"/>
                      </a:lnTo>
                      <a:lnTo>
                        <a:pt x="21" y="484"/>
                      </a:lnTo>
                      <a:lnTo>
                        <a:pt x="16" y="483"/>
                      </a:lnTo>
                      <a:lnTo>
                        <a:pt x="8" y="453"/>
                      </a:lnTo>
                      <a:lnTo>
                        <a:pt x="5" y="422"/>
                      </a:lnTo>
                      <a:lnTo>
                        <a:pt x="6" y="390"/>
                      </a:lnTo>
                      <a:lnTo>
                        <a:pt x="11" y="379"/>
                      </a:lnTo>
                      <a:lnTo>
                        <a:pt x="13" y="375"/>
                      </a:lnTo>
                      <a:lnTo>
                        <a:pt x="13" y="372"/>
                      </a:lnTo>
                      <a:lnTo>
                        <a:pt x="11" y="370"/>
                      </a:lnTo>
                      <a:lnTo>
                        <a:pt x="21" y="341"/>
                      </a:lnTo>
                      <a:lnTo>
                        <a:pt x="36" y="314"/>
                      </a:lnTo>
                      <a:lnTo>
                        <a:pt x="56" y="288"/>
                      </a:lnTo>
                      <a:lnTo>
                        <a:pt x="81" y="268"/>
                      </a:lnTo>
                      <a:lnTo>
                        <a:pt x="111" y="253"/>
                      </a:lnTo>
                      <a:lnTo>
                        <a:pt x="142" y="245"/>
                      </a:lnTo>
                      <a:lnTo>
                        <a:pt x="175" y="242"/>
                      </a:lnTo>
                      <a:lnTo>
                        <a:pt x="210" y="243"/>
                      </a:lnTo>
                      <a:lnTo>
                        <a:pt x="241" y="252"/>
                      </a:lnTo>
                      <a:lnTo>
                        <a:pt x="271" y="263"/>
                      </a:lnTo>
                      <a:lnTo>
                        <a:pt x="297" y="281"/>
                      </a:lnTo>
                      <a:lnTo>
                        <a:pt x="317" y="303"/>
                      </a:lnTo>
                      <a:lnTo>
                        <a:pt x="332" y="328"/>
                      </a:lnTo>
                      <a:lnTo>
                        <a:pt x="332" y="331"/>
                      </a:lnTo>
                      <a:lnTo>
                        <a:pt x="334" y="334"/>
                      </a:lnTo>
                      <a:lnTo>
                        <a:pt x="337" y="337"/>
                      </a:lnTo>
                      <a:lnTo>
                        <a:pt x="347" y="372"/>
                      </a:lnTo>
                      <a:lnTo>
                        <a:pt x="352" y="407"/>
                      </a:lnTo>
                      <a:lnTo>
                        <a:pt x="353" y="443"/>
                      </a:lnTo>
                      <a:lnTo>
                        <a:pt x="348" y="476"/>
                      </a:lnTo>
                      <a:lnTo>
                        <a:pt x="350" y="481"/>
                      </a:lnTo>
                      <a:lnTo>
                        <a:pt x="350" y="484"/>
                      </a:lnTo>
                      <a:lnTo>
                        <a:pt x="353" y="488"/>
                      </a:lnTo>
                      <a:lnTo>
                        <a:pt x="357" y="491"/>
                      </a:lnTo>
                      <a:lnTo>
                        <a:pt x="362" y="491"/>
                      </a:lnTo>
                      <a:lnTo>
                        <a:pt x="365" y="491"/>
                      </a:lnTo>
                      <a:lnTo>
                        <a:pt x="368" y="489"/>
                      </a:lnTo>
                      <a:lnTo>
                        <a:pt x="372" y="488"/>
                      </a:lnTo>
                      <a:lnTo>
                        <a:pt x="373" y="483"/>
                      </a:lnTo>
                      <a:lnTo>
                        <a:pt x="376" y="442"/>
                      </a:lnTo>
                      <a:lnTo>
                        <a:pt x="375" y="402"/>
                      </a:lnTo>
                      <a:lnTo>
                        <a:pt x="368" y="361"/>
                      </a:lnTo>
                      <a:lnTo>
                        <a:pt x="393" y="367"/>
                      </a:lnTo>
                      <a:lnTo>
                        <a:pt x="419" y="369"/>
                      </a:lnTo>
                      <a:lnTo>
                        <a:pt x="448" y="364"/>
                      </a:lnTo>
                      <a:lnTo>
                        <a:pt x="472" y="356"/>
                      </a:lnTo>
                      <a:lnTo>
                        <a:pt x="477" y="354"/>
                      </a:lnTo>
                      <a:lnTo>
                        <a:pt x="479" y="351"/>
                      </a:lnTo>
                      <a:lnTo>
                        <a:pt x="481" y="346"/>
                      </a:lnTo>
                      <a:lnTo>
                        <a:pt x="481" y="342"/>
                      </a:lnTo>
                      <a:lnTo>
                        <a:pt x="481" y="339"/>
                      </a:lnTo>
                      <a:lnTo>
                        <a:pt x="477" y="336"/>
                      </a:lnTo>
                      <a:lnTo>
                        <a:pt x="474" y="332"/>
                      </a:lnTo>
                      <a:lnTo>
                        <a:pt x="471" y="332"/>
                      </a:lnTo>
                      <a:lnTo>
                        <a:pt x="466" y="332"/>
                      </a:lnTo>
                      <a:lnTo>
                        <a:pt x="448" y="339"/>
                      </a:lnTo>
                      <a:lnTo>
                        <a:pt x="428" y="342"/>
                      </a:lnTo>
                      <a:lnTo>
                        <a:pt x="408" y="344"/>
                      </a:lnTo>
                      <a:lnTo>
                        <a:pt x="386" y="342"/>
                      </a:lnTo>
                      <a:lnTo>
                        <a:pt x="370" y="336"/>
                      </a:lnTo>
                      <a:lnTo>
                        <a:pt x="355" y="323"/>
                      </a:lnTo>
                      <a:lnTo>
                        <a:pt x="353" y="321"/>
                      </a:lnTo>
                      <a:lnTo>
                        <a:pt x="337" y="291"/>
                      </a:lnTo>
                      <a:lnTo>
                        <a:pt x="315" y="265"/>
                      </a:lnTo>
                      <a:lnTo>
                        <a:pt x="297" y="248"/>
                      </a:lnTo>
                      <a:lnTo>
                        <a:pt x="277" y="237"/>
                      </a:lnTo>
                      <a:lnTo>
                        <a:pt x="256" y="227"/>
                      </a:lnTo>
                      <a:lnTo>
                        <a:pt x="279" y="207"/>
                      </a:lnTo>
                      <a:lnTo>
                        <a:pt x="297" y="184"/>
                      </a:lnTo>
                      <a:lnTo>
                        <a:pt x="310" y="157"/>
                      </a:lnTo>
                      <a:lnTo>
                        <a:pt x="317" y="129"/>
                      </a:lnTo>
                      <a:lnTo>
                        <a:pt x="319" y="101"/>
                      </a:lnTo>
                      <a:lnTo>
                        <a:pt x="317" y="71"/>
                      </a:lnTo>
                      <a:lnTo>
                        <a:pt x="357" y="76"/>
                      </a:lnTo>
                      <a:lnTo>
                        <a:pt x="396" y="78"/>
                      </a:lnTo>
                      <a:lnTo>
                        <a:pt x="434" y="73"/>
                      </a:lnTo>
                      <a:lnTo>
                        <a:pt x="472" y="65"/>
                      </a:lnTo>
                      <a:lnTo>
                        <a:pt x="507" y="48"/>
                      </a:lnTo>
                      <a:lnTo>
                        <a:pt x="540" y="27"/>
                      </a:lnTo>
                      <a:lnTo>
                        <a:pt x="56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108" name="Freeform 10"/>
                <p:cNvSpPr>
                  <a:spLocks/>
                </p:cNvSpPr>
                <p:nvPr/>
              </p:nvSpPr>
              <p:spPr bwMode="auto">
                <a:xfrm>
                  <a:off x="8648701" y="3325813"/>
                  <a:ext cx="327025" cy="379413"/>
                </a:xfrm>
                <a:custGeom>
                  <a:avLst/>
                  <a:gdLst>
                    <a:gd name="T0" fmla="*/ 79 w 411"/>
                    <a:gd name="T1" fmla="*/ 0 h 480"/>
                    <a:gd name="T2" fmla="*/ 84 w 411"/>
                    <a:gd name="T3" fmla="*/ 34 h 480"/>
                    <a:gd name="T4" fmla="*/ 94 w 411"/>
                    <a:gd name="T5" fmla="*/ 67 h 480"/>
                    <a:gd name="T6" fmla="*/ 109 w 411"/>
                    <a:gd name="T7" fmla="*/ 96 h 480"/>
                    <a:gd name="T8" fmla="*/ 130 w 411"/>
                    <a:gd name="T9" fmla="*/ 123 h 480"/>
                    <a:gd name="T10" fmla="*/ 157 w 411"/>
                    <a:gd name="T11" fmla="*/ 146 h 480"/>
                    <a:gd name="T12" fmla="*/ 195 w 411"/>
                    <a:gd name="T13" fmla="*/ 169 h 480"/>
                    <a:gd name="T14" fmla="*/ 236 w 411"/>
                    <a:gd name="T15" fmla="*/ 186 h 480"/>
                    <a:gd name="T16" fmla="*/ 279 w 411"/>
                    <a:gd name="T17" fmla="*/ 199 h 480"/>
                    <a:gd name="T18" fmla="*/ 324 w 411"/>
                    <a:gd name="T19" fmla="*/ 207 h 480"/>
                    <a:gd name="T20" fmla="*/ 325 w 411"/>
                    <a:gd name="T21" fmla="*/ 227 h 480"/>
                    <a:gd name="T22" fmla="*/ 332 w 411"/>
                    <a:gd name="T23" fmla="*/ 248 h 480"/>
                    <a:gd name="T24" fmla="*/ 340 w 411"/>
                    <a:gd name="T25" fmla="*/ 273 h 480"/>
                    <a:gd name="T26" fmla="*/ 350 w 411"/>
                    <a:gd name="T27" fmla="*/ 298 h 480"/>
                    <a:gd name="T28" fmla="*/ 362 w 411"/>
                    <a:gd name="T29" fmla="*/ 324 h 480"/>
                    <a:gd name="T30" fmla="*/ 373 w 411"/>
                    <a:gd name="T31" fmla="*/ 351 h 480"/>
                    <a:gd name="T32" fmla="*/ 385 w 411"/>
                    <a:gd name="T33" fmla="*/ 376 h 480"/>
                    <a:gd name="T34" fmla="*/ 395 w 411"/>
                    <a:gd name="T35" fmla="*/ 399 h 480"/>
                    <a:gd name="T36" fmla="*/ 403 w 411"/>
                    <a:gd name="T37" fmla="*/ 418 h 480"/>
                    <a:gd name="T38" fmla="*/ 408 w 411"/>
                    <a:gd name="T39" fmla="*/ 437 h 480"/>
                    <a:gd name="T40" fmla="*/ 411 w 411"/>
                    <a:gd name="T41" fmla="*/ 450 h 480"/>
                    <a:gd name="T42" fmla="*/ 409 w 411"/>
                    <a:gd name="T43" fmla="*/ 458 h 480"/>
                    <a:gd name="T44" fmla="*/ 401 w 411"/>
                    <a:gd name="T45" fmla="*/ 461 h 480"/>
                    <a:gd name="T46" fmla="*/ 383 w 411"/>
                    <a:gd name="T47" fmla="*/ 461 h 480"/>
                    <a:gd name="T48" fmla="*/ 358 w 411"/>
                    <a:gd name="T49" fmla="*/ 465 h 480"/>
                    <a:gd name="T50" fmla="*/ 333 w 411"/>
                    <a:gd name="T51" fmla="*/ 466 h 480"/>
                    <a:gd name="T52" fmla="*/ 307 w 411"/>
                    <a:gd name="T53" fmla="*/ 470 h 480"/>
                    <a:gd name="T54" fmla="*/ 284 w 411"/>
                    <a:gd name="T55" fmla="*/ 475 h 480"/>
                    <a:gd name="T56" fmla="*/ 264 w 411"/>
                    <a:gd name="T57" fmla="*/ 476 h 480"/>
                    <a:gd name="T58" fmla="*/ 251 w 411"/>
                    <a:gd name="T59" fmla="*/ 480 h 480"/>
                    <a:gd name="T60" fmla="*/ 248 w 411"/>
                    <a:gd name="T61" fmla="*/ 480 h 480"/>
                    <a:gd name="T62" fmla="*/ 193 w 411"/>
                    <a:gd name="T63" fmla="*/ 440 h 480"/>
                    <a:gd name="T64" fmla="*/ 148 w 411"/>
                    <a:gd name="T65" fmla="*/ 397 h 480"/>
                    <a:gd name="T66" fmla="*/ 112 w 411"/>
                    <a:gd name="T67" fmla="*/ 352 h 480"/>
                    <a:gd name="T68" fmla="*/ 81 w 411"/>
                    <a:gd name="T69" fmla="*/ 308 h 480"/>
                    <a:gd name="T70" fmla="*/ 56 w 411"/>
                    <a:gd name="T71" fmla="*/ 263 h 480"/>
                    <a:gd name="T72" fmla="*/ 38 w 411"/>
                    <a:gd name="T73" fmla="*/ 220 h 480"/>
                    <a:gd name="T74" fmla="*/ 23 w 411"/>
                    <a:gd name="T75" fmla="*/ 179 h 480"/>
                    <a:gd name="T76" fmla="*/ 13 w 411"/>
                    <a:gd name="T77" fmla="*/ 141 h 480"/>
                    <a:gd name="T78" fmla="*/ 6 w 411"/>
                    <a:gd name="T79" fmla="*/ 108 h 480"/>
                    <a:gd name="T80" fmla="*/ 1 w 411"/>
                    <a:gd name="T81" fmla="*/ 78 h 480"/>
                    <a:gd name="T82" fmla="*/ 0 w 411"/>
                    <a:gd name="T83" fmla="*/ 55 h 480"/>
                    <a:gd name="T84" fmla="*/ 0 w 411"/>
                    <a:gd name="T85" fmla="*/ 38 h 480"/>
                    <a:gd name="T86" fmla="*/ 29 w 411"/>
                    <a:gd name="T87" fmla="*/ 32 h 480"/>
                    <a:gd name="T88" fmla="*/ 56 w 411"/>
                    <a:gd name="T89" fmla="*/ 20 h 480"/>
                    <a:gd name="T90" fmla="*/ 79 w 411"/>
                    <a:gd name="T91" fmla="*/ 0 h 4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411" h="480">
                      <a:moveTo>
                        <a:pt x="79" y="0"/>
                      </a:moveTo>
                      <a:lnTo>
                        <a:pt x="84" y="34"/>
                      </a:lnTo>
                      <a:lnTo>
                        <a:pt x="94" y="67"/>
                      </a:lnTo>
                      <a:lnTo>
                        <a:pt x="109" y="96"/>
                      </a:lnTo>
                      <a:lnTo>
                        <a:pt x="130" y="123"/>
                      </a:lnTo>
                      <a:lnTo>
                        <a:pt x="157" y="146"/>
                      </a:lnTo>
                      <a:lnTo>
                        <a:pt x="195" y="169"/>
                      </a:lnTo>
                      <a:lnTo>
                        <a:pt x="236" y="186"/>
                      </a:lnTo>
                      <a:lnTo>
                        <a:pt x="279" y="199"/>
                      </a:lnTo>
                      <a:lnTo>
                        <a:pt x="324" y="207"/>
                      </a:lnTo>
                      <a:lnTo>
                        <a:pt x="325" y="227"/>
                      </a:lnTo>
                      <a:lnTo>
                        <a:pt x="332" y="248"/>
                      </a:lnTo>
                      <a:lnTo>
                        <a:pt x="340" y="273"/>
                      </a:lnTo>
                      <a:lnTo>
                        <a:pt x="350" y="298"/>
                      </a:lnTo>
                      <a:lnTo>
                        <a:pt x="362" y="324"/>
                      </a:lnTo>
                      <a:lnTo>
                        <a:pt x="373" y="351"/>
                      </a:lnTo>
                      <a:lnTo>
                        <a:pt x="385" y="376"/>
                      </a:lnTo>
                      <a:lnTo>
                        <a:pt x="395" y="399"/>
                      </a:lnTo>
                      <a:lnTo>
                        <a:pt x="403" y="418"/>
                      </a:lnTo>
                      <a:lnTo>
                        <a:pt x="408" y="437"/>
                      </a:lnTo>
                      <a:lnTo>
                        <a:pt x="411" y="450"/>
                      </a:lnTo>
                      <a:lnTo>
                        <a:pt x="409" y="458"/>
                      </a:lnTo>
                      <a:lnTo>
                        <a:pt x="401" y="461"/>
                      </a:lnTo>
                      <a:lnTo>
                        <a:pt x="383" y="461"/>
                      </a:lnTo>
                      <a:lnTo>
                        <a:pt x="358" y="465"/>
                      </a:lnTo>
                      <a:lnTo>
                        <a:pt x="333" y="466"/>
                      </a:lnTo>
                      <a:lnTo>
                        <a:pt x="307" y="470"/>
                      </a:lnTo>
                      <a:lnTo>
                        <a:pt x="284" y="475"/>
                      </a:lnTo>
                      <a:lnTo>
                        <a:pt x="264" y="476"/>
                      </a:lnTo>
                      <a:lnTo>
                        <a:pt x="251" y="480"/>
                      </a:lnTo>
                      <a:lnTo>
                        <a:pt x="248" y="480"/>
                      </a:lnTo>
                      <a:lnTo>
                        <a:pt x="193" y="440"/>
                      </a:lnTo>
                      <a:lnTo>
                        <a:pt x="148" y="397"/>
                      </a:lnTo>
                      <a:lnTo>
                        <a:pt x="112" y="352"/>
                      </a:lnTo>
                      <a:lnTo>
                        <a:pt x="81" y="308"/>
                      </a:lnTo>
                      <a:lnTo>
                        <a:pt x="56" y="263"/>
                      </a:lnTo>
                      <a:lnTo>
                        <a:pt x="38" y="220"/>
                      </a:lnTo>
                      <a:lnTo>
                        <a:pt x="23" y="179"/>
                      </a:lnTo>
                      <a:lnTo>
                        <a:pt x="13" y="141"/>
                      </a:lnTo>
                      <a:lnTo>
                        <a:pt x="6" y="108"/>
                      </a:lnTo>
                      <a:lnTo>
                        <a:pt x="1" y="78"/>
                      </a:lnTo>
                      <a:lnTo>
                        <a:pt x="0" y="55"/>
                      </a:lnTo>
                      <a:lnTo>
                        <a:pt x="0" y="38"/>
                      </a:lnTo>
                      <a:lnTo>
                        <a:pt x="29" y="32"/>
                      </a:lnTo>
                      <a:lnTo>
                        <a:pt x="56" y="20"/>
                      </a:lnTo>
                      <a:lnTo>
                        <a:pt x="7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  <p:sp>
            <p:nvSpPr>
              <p:cNvPr id="102" name="Freeform 11"/>
              <p:cNvSpPr>
                <a:spLocks/>
              </p:cNvSpPr>
              <p:nvPr/>
            </p:nvSpPr>
            <p:spPr bwMode="auto">
              <a:xfrm>
                <a:off x="8243888" y="1654175"/>
                <a:ext cx="1250950" cy="938213"/>
              </a:xfrm>
              <a:custGeom>
                <a:avLst/>
                <a:gdLst>
                  <a:gd name="T0" fmla="*/ 724 w 1576"/>
                  <a:gd name="T1" fmla="*/ 122 h 1183"/>
                  <a:gd name="T2" fmla="*/ 686 w 1576"/>
                  <a:gd name="T3" fmla="*/ 223 h 1183"/>
                  <a:gd name="T4" fmla="*/ 887 w 1576"/>
                  <a:gd name="T5" fmla="*/ 102 h 1183"/>
                  <a:gd name="T6" fmla="*/ 1059 w 1576"/>
                  <a:gd name="T7" fmla="*/ 274 h 1183"/>
                  <a:gd name="T8" fmla="*/ 1056 w 1576"/>
                  <a:gd name="T9" fmla="*/ 325 h 1183"/>
                  <a:gd name="T10" fmla="*/ 1327 w 1576"/>
                  <a:gd name="T11" fmla="*/ 367 h 1183"/>
                  <a:gd name="T12" fmla="*/ 1332 w 1576"/>
                  <a:gd name="T13" fmla="*/ 591 h 1183"/>
                  <a:gd name="T14" fmla="*/ 1309 w 1576"/>
                  <a:gd name="T15" fmla="*/ 628 h 1183"/>
                  <a:gd name="T16" fmla="*/ 1573 w 1576"/>
                  <a:gd name="T17" fmla="*/ 758 h 1183"/>
                  <a:gd name="T18" fmla="*/ 1547 w 1576"/>
                  <a:gd name="T19" fmla="*/ 930 h 1183"/>
                  <a:gd name="T20" fmla="*/ 1289 w 1576"/>
                  <a:gd name="T21" fmla="*/ 882 h 1183"/>
                  <a:gd name="T22" fmla="*/ 1284 w 1576"/>
                  <a:gd name="T23" fmla="*/ 922 h 1183"/>
                  <a:gd name="T24" fmla="*/ 1200 w 1576"/>
                  <a:gd name="T25" fmla="*/ 1160 h 1183"/>
                  <a:gd name="T26" fmla="*/ 1056 w 1576"/>
                  <a:gd name="T27" fmla="*/ 1168 h 1183"/>
                  <a:gd name="T28" fmla="*/ 1079 w 1576"/>
                  <a:gd name="T29" fmla="*/ 856 h 1183"/>
                  <a:gd name="T30" fmla="*/ 894 w 1576"/>
                  <a:gd name="T31" fmla="*/ 684 h 1183"/>
                  <a:gd name="T32" fmla="*/ 876 w 1576"/>
                  <a:gd name="T33" fmla="*/ 720 h 1183"/>
                  <a:gd name="T34" fmla="*/ 848 w 1576"/>
                  <a:gd name="T35" fmla="*/ 849 h 1183"/>
                  <a:gd name="T36" fmla="*/ 1058 w 1576"/>
                  <a:gd name="T37" fmla="*/ 869 h 1183"/>
                  <a:gd name="T38" fmla="*/ 1020 w 1576"/>
                  <a:gd name="T39" fmla="*/ 1158 h 1183"/>
                  <a:gd name="T40" fmla="*/ 871 w 1576"/>
                  <a:gd name="T41" fmla="*/ 968 h 1183"/>
                  <a:gd name="T42" fmla="*/ 588 w 1576"/>
                  <a:gd name="T43" fmla="*/ 929 h 1183"/>
                  <a:gd name="T44" fmla="*/ 531 w 1576"/>
                  <a:gd name="T45" fmla="*/ 887 h 1183"/>
                  <a:gd name="T46" fmla="*/ 464 w 1576"/>
                  <a:gd name="T47" fmla="*/ 623 h 1183"/>
                  <a:gd name="T48" fmla="*/ 616 w 1576"/>
                  <a:gd name="T49" fmla="*/ 448 h 1183"/>
                  <a:gd name="T50" fmla="*/ 782 w 1576"/>
                  <a:gd name="T51" fmla="*/ 634 h 1183"/>
                  <a:gd name="T52" fmla="*/ 729 w 1576"/>
                  <a:gd name="T53" fmla="*/ 777 h 1183"/>
                  <a:gd name="T54" fmla="*/ 868 w 1576"/>
                  <a:gd name="T55" fmla="*/ 631 h 1183"/>
                  <a:gd name="T56" fmla="*/ 1046 w 1576"/>
                  <a:gd name="T57" fmla="*/ 613 h 1183"/>
                  <a:gd name="T58" fmla="*/ 864 w 1576"/>
                  <a:gd name="T59" fmla="*/ 605 h 1183"/>
                  <a:gd name="T60" fmla="*/ 668 w 1576"/>
                  <a:gd name="T61" fmla="*/ 428 h 1183"/>
                  <a:gd name="T62" fmla="*/ 435 w 1576"/>
                  <a:gd name="T63" fmla="*/ 539 h 1183"/>
                  <a:gd name="T64" fmla="*/ 240 w 1576"/>
                  <a:gd name="T65" fmla="*/ 544 h 1183"/>
                  <a:gd name="T66" fmla="*/ 367 w 1576"/>
                  <a:gd name="T67" fmla="*/ 534 h 1183"/>
                  <a:gd name="T68" fmla="*/ 496 w 1576"/>
                  <a:gd name="T69" fmla="*/ 757 h 1183"/>
                  <a:gd name="T70" fmla="*/ 418 w 1576"/>
                  <a:gd name="T71" fmla="*/ 1001 h 1183"/>
                  <a:gd name="T72" fmla="*/ 263 w 1576"/>
                  <a:gd name="T73" fmla="*/ 1009 h 1183"/>
                  <a:gd name="T74" fmla="*/ 202 w 1576"/>
                  <a:gd name="T75" fmla="*/ 651 h 1183"/>
                  <a:gd name="T76" fmla="*/ 430 w 1576"/>
                  <a:gd name="T77" fmla="*/ 281 h 1183"/>
                  <a:gd name="T78" fmla="*/ 631 w 1576"/>
                  <a:gd name="T79" fmla="*/ 375 h 1183"/>
                  <a:gd name="T80" fmla="*/ 821 w 1576"/>
                  <a:gd name="T81" fmla="*/ 302 h 1183"/>
                  <a:gd name="T82" fmla="*/ 965 w 1576"/>
                  <a:gd name="T83" fmla="*/ 451 h 1183"/>
                  <a:gd name="T84" fmla="*/ 897 w 1576"/>
                  <a:gd name="T85" fmla="*/ 496 h 1183"/>
                  <a:gd name="T86" fmla="*/ 1084 w 1576"/>
                  <a:gd name="T87" fmla="*/ 486 h 1183"/>
                  <a:gd name="T88" fmla="*/ 1205 w 1576"/>
                  <a:gd name="T89" fmla="*/ 663 h 1183"/>
                  <a:gd name="T90" fmla="*/ 1216 w 1576"/>
                  <a:gd name="T91" fmla="*/ 821 h 1183"/>
                  <a:gd name="T92" fmla="*/ 1408 w 1576"/>
                  <a:gd name="T93" fmla="*/ 765 h 1183"/>
                  <a:gd name="T94" fmla="*/ 1366 w 1576"/>
                  <a:gd name="T95" fmla="*/ 732 h 1183"/>
                  <a:gd name="T96" fmla="*/ 1173 w 1576"/>
                  <a:gd name="T97" fmla="*/ 520 h 1183"/>
                  <a:gd name="T98" fmla="*/ 930 w 1576"/>
                  <a:gd name="T99" fmla="*/ 296 h 1183"/>
                  <a:gd name="T100" fmla="*/ 501 w 1576"/>
                  <a:gd name="T101" fmla="*/ 254 h 1183"/>
                  <a:gd name="T102" fmla="*/ 157 w 1576"/>
                  <a:gd name="T103" fmla="*/ 502 h 1183"/>
                  <a:gd name="T104" fmla="*/ 268 w 1576"/>
                  <a:gd name="T105" fmla="*/ 857 h 1183"/>
                  <a:gd name="T106" fmla="*/ 91 w 1576"/>
                  <a:gd name="T107" fmla="*/ 1071 h 1183"/>
                  <a:gd name="T108" fmla="*/ 12 w 1576"/>
                  <a:gd name="T109" fmla="*/ 669 h 1183"/>
                  <a:gd name="T110" fmla="*/ 248 w 1576"/>
                  <a:gd name="T111" fmla="*/ 157 h 1183"/>
                  <a:gd name="T112" fmla="*/ 372 w 1576"/>
                  <a:gd name="T113" fmla="*/ 210 h 1183"/>
                  <a:gd name="T114" fmla="*/ 514 w 1576"/>
                  <a:gd name="T115" fmla="*/ 41 h 1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576" h="1183">
                    <a:moveTo>
                      <a:pt x="635" y="0"/>
                    </a:moveTo>
                    <a:lnTo>
                      <a:pt x="678" y="7"/>
                    </a:lnTo>
                    <a:lnTo>
                      <a:pt x="717" y="18"/>
                    </a:lnTo>
                    <a:lnTo>
                      <a:pt x="750" y="31"/>
                    </a:lnTo>
                    <a:lnTo>
                      <a:pt x="778" y="48"/>
                    </a:lnTo>
                    <a:lnTo>
                      <a:pt x="801" y="64"/>
                    </a:lnTo>
                    <a:lnTo>
                      <a:pt x="818" y="79"/>
                    </a:lnTo>
                    <a:lnTo>
                      <a:pt x="785" y="89"/>
                    </a:lnTo>
                    <a:lnTo>
                      <a:pt x="752" y="104"/>
                    </a:lnTo>
                    <a:lnTo>
                      <a:pt x="724" y="122"/>
                    </a:lnTo>
                    <a:lnTo>
                      <a:pt x="701" y="147"/>
                    </a:lnTo>
                    <a:lnTo>
                      <a:pt x="681" y="175"/>
                    </a:lnTo>
                    <a:lnTo>
                      <a:pt x="668" y="210"/>
                    </a:lnTo>
                    <a:lnTo>
                      <a:pt x="666" y="215"/>
                    </a:lnTo>
                    <a:lnTo>
                      <a:pt x="668" y="218"/>
                    </a:lnTo>
                    <a:lnTo>
                      <a:pt x="671" y="221"/>
                    </a:lnTo>
                    <a:lnTo>
                      <a:pt x="674" y="225"/>
                    </a:lnTo>
                    <a:lnTo>
                      <a:pt x="678" y="225"/>
                    </a:lnTo>
                    <a:lnTo>
                      <a:pt x="681" y="225"/>
                    </a:lnTo>
                    <a:lnTo>
                      <a:pt x="686" y="223"/>
                    </a:lnTo>
                    <a:lnTo>
                      <a:pt x="689" y="221"/>
                    </a:lnTo>
                    <a:lnTo>
                      <a:pt x="691" y="216"/>
                    </a:lnTo>
                    <a:lnTo>
                      <a:pt x="702" y="188"/>
                    </a:lnTo>
                    <a:lnTo>
                      <a:pt x="717" y="164"/>
                    </a:lnTo>
                    <a:lnTo>
                      <a:pt x="737" y="144"/>
                    </a:lnTo>
                    <a:lnTo>
                      <a:pt x="760" y="127"/>
                    </a:lnTo>
                    <a:lnTo>
                      <a:pt x="787" y="114"/>
                    </a:lnTo>
                    <a:lnTo>
                      <a:pt x="815" y="104"/>
                    </a:lnTo>
                    <a:lnTo>
                      <a:pt x="844" y="98"/>
                    </a:lnTo>
                    <a:lnTo>
                      <a:pt x="887" y="102"/>
                    </a:lnTo>
                    <a:lnTo>
                      <a:pt x="925" y="111"/>
                    </a:lnTo>
                    <a:lnTo>
                      <a:pt x="957" y="124"/>
                    </a:lnTo>
                    <a:lnTo>
                      <a:pt x="982" y="139"/>
                    </a:lnTo>
                    <a:lnTo>
                      <a:pt x="1003" y="157"/>
                    </a:lnTo>
                    <a:lnTo>
                      <a:pt x="1021" y="177"/>
                    </a:lnTo>
                    <a:lnTo>
                      <a:pt x="1034" y="197"/>
                    </a:lnTo>
                    <a:lnTo>
                      <a:pt x="1044" y="218"/>
                    </a:lnTo>
                    <a:lnTo>
                      <a:pt x="1051" y="238"/>
                    </a:lnTo>
                    <a:lnTo>
                      <a:pt x="1056" y="258"/>
                    </a:lnTo>
                    <a:lnTo>
                      <a:pt x="1059" y="274"/>
                    </a:lnTo>
                    <a:lnTo>
                      <a:pt x="1061" y="289"/>
                    </a:lnTo>
                    <a:lnTo>
                      <a:pt x="1061" y="299"/>
                    </a:lnTo>
                    <a:lnTo>
                      <a:pt x="1053" y="304"/>
                    </a:lnTo>
                    <a:lnTo>
                      <a:pt x="1049" y="306"/>
                    </a:lnTo>
                    <a:lnTo>
                      <a:pt x="1046" y="311"/>
                    </a:lnTo>
                    <a:lnTo>
                      <a:pt x="1046" y="314"/>
                    </a:lnTo>
                    <a:lnTo>
                      <a:pt x="1048" y="317"/>
                    </a:lnTo>
                    <a:lnTo>
                      <a:pt x="1049" y="321"/>
                    </a:lnTo>
                    <a:lnTo>
                      <a:pt x="1053" y="324"/>
                    </a:lnTo>
                    <a:lnTo>
                      <a:pt x="1056" y="325"/>
                    </a:lnTo>
                    <a:lnTo>
                      <a:pt x="1059" y="325"/>
                    </a:lnTo>
                    <a:lnTo>
                      <a:pt x="1064" y="324"/>
                    </a:lnTo>
                    <a:lnTo>
                      <a:pt x="1100" y="309"/>
                    </a:lnTo>
                    <a:lnTo>
                      <a:pt x="1137" y="299"/>
                    </a:lnTo>
                    <a:lnTo>
                      <a:pt x="1167" y="301"/>
                    </a:lnTo>
                    <a:lnTo>
                      <a:pt x="1200" y="304"/>
                    </a:lnTo>
                    <a:lnTo>
                      <a:pt x="1231" y="312"/>
                    </a:lnTo>
                    <a:lnTo>
                      <a:pt x="1264" y="324"/>
                    </a:lnTo>
                    <a:lnTo>
                      <a:pt x="1297" y="342"/>
                    </a:lnTo>
                    <a:lnTo>
                      <a:pt x="1327" y="367"/>
                    </a:lnTo>
                    <a:lnTo>
                      <a:pt x="1355" y="398"/>
                    </a:lnTo>
                    <a:lnTo>
                      <a:pt x="1375" y="431"/>
                    </a:lnTo>
                    <a:lnTo>
                      <a:pt x="1388" y="463"/>
                    </a:lnTo>
                    <a:lnTo>
                      <a:pt x="1395" y="489"/>
                    </a:lnTo>
                    <a:lnTo>
                      <a:pt x="1395" y="514"/>
                    </a:lnTo>
                    <a:lnTo>
                      <a:pt x="1391" y="535"/>
                    </a:lnTo>
                    <a:lnTo>
                      <a:pt x="1385" y="553"/>
                    </a:lnTo>
                    <a:lnTo>
                      <a:pt x="1376" y="568"/>
                    </a:lnTo>
                    <a:lnTo>
                      <a:pt x="1366" y="580"/>
                    </a:lnTo>
                    <a:lnTo>
                      <a:pt x="1332" y="591"/>
                    </a:lnTo>
                    <a:lnTo>
                      <a:pt x="1297" y="608"/>
                    </a:lnTo>
                    <a:lnTo>
                      <a:pt x="1292" y="611"/>
                    </a:lnTo>
                    <a:lnTo>
                      <a:pt x="1290" y="615"/>
                    </a:lnTo>
                    <a:lnTo>
                      <a:pt x="1290" y="618"/>
                    </a:lnTo>
                    <a:lnTo>
                      <a:pt x="1292" y="621"/>
                    </a:lnTo>
                    <a:lnTo>
                      <a:pt x="1294" y="626"/>
                    </a:lnTo>
                    <a:lnTo>
                      <a:pt x="1297" y="628"/>
                    </a:lnTo>
                    <a:lnTo>
                      <a:pt x="1300" y="629"/>
                    </a:lnTo>
                    <a:lnTo>
                      <a:pt x="1304" y="629"/>
                    </a:lnTo>
                    <a:lnTo>
                      <a:pt x="1309" y="628"/>
                    </a:lnTo>
                    <a:lnTo>
                      <a:pt x="1338" y="615"/>
                    </a:lnTo>
                    <a:lnTo>
                      <a:pt x="1366" y="605"/>
                    </a:lnTo>
                    <a:lnTo>
                      <a:pt x="1416" y="615"/>
                    </a:lnTo>
                    <a:lnTo>
                      <a:pt x="1457" y="628"/>
                    </a:lnTo>
                    <a:lnTo>
                      <a:pt x="1490" y="644"/>
                    </a:lnTo>
                    <a:lnTo>
                      <a:pt x="1518" y="664"/>
                    </a:lnTo>
                    <a:lnTo>
                      <a:pt x="1540" y="686"/>
                    </a:lnTo>
                    <a:lnTo>
                      <a:pt x="1555" y="709"/>
                    </a:lnTo>
                    <a:lnTo>
                      <a:pt x="1566" y="734"/>
                    </a:lnTo>
                    <a:lnTo>
                      <a:pt x="1573" y="758"/>
                    </a:lnTo>
                    <a:lnTo>
                      <a:pt x="1576" y="785"/>
                    </a:lnTo>
                    <a:lnTo>
                      <a:pt x="1576" y="810"/>
                    </a:lnTo>
                    <a:lnTo>
                      <a:pt x="1575" y="833"/>
                    </a:lnTo>
                    <a:lnTo>
                      <a:pt x="1571" y="856"/>
                    </a:lnTo>
                    <a:lnTo>
                      <a:pt x="1566" y="876"/>
                    </a:lnTo>
                    <a:lnTo>
                      <a:pt x="1560" y="894"/>
                    </a:lnTo>
                    <a:lnTo>
                      <a:pt x="1555" y="909"/>
                    </a:lnTo>
                    <a:lnTo>
                      <a:pt x="1550" y="920"/>
                    </a:lnTo>
                    <a:lnTo>
                      <a:pt x="1547" y="929"/>
                    </a:lnTo>
                    <a:lnTo>
                      <a:pt x="1547" y="930"/>
                    </a:lnTo>
                    <a:lnTo>
                      <a:pt x="1565" y="933"/>
                    </a:lnTo>
                    <a:lnTo>
                      <a:pt x="1538" y="958"/>
                    </a:lnTo>
                    <a:lnTo>
                      <a:pt x="1509" y="975"/>
                    </a:lnTo>
                    <a:lnTo>
                      <a:pt x="1475" y="988"/>
                    </a:lnTo>
                    <a:lnTo>
                      <a:pt x="1442" y="995"/>
                    </a:lnTo>
                    <a:lnTo>
                      <a:pt x="1406" y="996"/>
                    </a:lnTo>
                    <a:lnTo>
                      <a:pt x="1370" y="995"/>
                    </a:lnTo>
                    <a:lnTo>
                      <a:pt x="1335" y="988"/>
                    </a:lnTo>
                    <a:lnTo>
                      <a:pt x="1315" y="933"/>
                    </a:lnTo>
                    <a:lnTo>
                      <a:pt x="1289" y="882"/>
                    </a:lnTo>
                    <a:lnTo>
                      <a:pt x="1286" y="879"/>
                    </a:lnTo>
                    <a:lnTo>
                      <a:pt x="1281" y="877"/>
                    </a:lnTo>
                    <a:lnTo>
                      <a:pt x="1277" y="877"/>
                    </a:lnTo>
                    <a:lnTo>
                      <a:pt x="1272" y="877"/>
                    </a:lnTo>
                    <a:lnTo>
                      <a:pt x="1269" y="881"/>
                    </a:lnTo>
                    <a:lnTo>
                      <a:pt x="1267" y="882"/>
                    </a:lnTo>
                    <a:lnTo>
                      <a:pt x="1266" y="887"/>
                    </a:lnTo>
                    <a:lnTo>
                      <a:pt x="1266" y="891"/>
                    </a:lnTo>
                    <a:lnTo>
                      <a:pt x="1267" y="895"/>
                    </a:lnTo>
                    <a:lnTo>
                      <a:pt x="1284" y="922"/>
                    </a:lnTo>
                    <a:lnTo>
                      <a:pt x="1297" y="950"/>
                    </a:lnTo>
                    <a:lnTo>
                      <a:pt x="1307" y="980"/>
                    </a:lnTo>
                    <a:lnTo>
                      <a:pt x="1315" y="1009"/>
                    </a:lnTo>
                    <a:lnTo>
                      <a:pt x="1317" y="1039"/>
                    </a:lnTo>
                    <a:lnTo>
                      <a:pt x="1315" y="1069"/>
                    </a:lnTo>
                    <a:lnTo>
                      <a:pt x="1309" y="1095"/>
                    </a:lnTo>
                    <a:lnTo>
                      <a:pt x="1294" y="1122"/>
                    </a:lnTo>
                    <a:lnTo>
                      <a:pt x="1274" y="1143"/>
                    </a:lnTo>
                    <a:lnTo>
                      <a:pt x="1246" y="1163"/>
                    </a:lnTo>
                    <a:lnTo>
                      <a:pt x="1200" y="1160"/>
                    </a:lnTo>
                    <a:lnTo>
                      <a:pt x="1153" y="1166"/>
                    </a:lnTo>
                    <a:lnTo>
                      <a:pt x="1112" y="1181"/>
                    </a:lnTo>
                    <a:lnTo>
                      <a:pt x="1109" y="1178"/>
                    </a:lnTo>
                    <a:lnTo>
                      <a:pt x="1107" y="1175"/>
                    </a:lnTo>
                    <a:lnTo>
                      <a:pt x="1102" y="1175"/>
                    </a:lnTo>
                    <a:lnTo>
                      <a:pt x="1099" y="1175"/>
                    </a:lnTo>
                    <a:lnTo>
                      <a:pt x="1056" y="1180"/>
                    </a:lnTo>
                    <a:lnTo>
                      <a:pt x="1011" y="1183"/>
                    </a:lnTo>
                    <a:lnTo>
                      <a:pt x="1034" y="1176"/>
                    </a:lnTo>
                    <a:lnTo>
                      <a:pt x="1056" y="1168"/>
                    </a:lnTo>
                    <a:lnTo>
                      <a:pt x="1086" y="1148"/>
                    </a:lnTo>
                    <a:lnTo>
                      <a:pt x="1110" y="1122"/>
                    </a:lnTo>
                    <a:lnTo>
                      <a:pt x="1129" y="1090"/>
                    </a:lnTo>
                    <a:lnTo>
                      <a:pt x="1142" y="1056"/>
                    </a:lnTo>
                    <a:lnTo>
                      <a:pt x="1147" y="1021"/>
                    </a:lnTo>
                    <a:lnTo>
                      <a:pt x="1145" y="985"/>
                    </a:lnTo>
                    <a:lnTo>
                      <a:pt x="1135" y="945"/>
                    </a:lnTo>
                    <a:lnTo>
                      <a:pt x="1122" y="910"/>
                    </a:lnTo>
                    <a:lnTo>
                      <a:pt x="1102" y="881"/>
                    </a:lnTo>
                    <a:lnTo>
                      <a:pt x="1079" y="856"/>
                    </a:lnTo>
                    <a:lnTo>
                      <a:pt x="1053" y="836"/>
                    </a:lnTo>
                    <a:lnTo>
                      <a:pt x="1023" y="821"/>
                    </a:lnTo>
                    <a:lnTo>
                      <a:pt x="990" y="813"/>
                    </a:lnTo>
                    <a:lnTo>
                      <a:pt x="988" y="811"/>
                    </a:lnTo>
                    <a:lnTo>
                      <a:pt x="985" y="810"/>
                    </a:lnTo>
                    <a:lnTo>
                      <a:pt x="957" y="793"/>
                    </a:lnTo>
                    <a:lnTo>
                      <a:pt x="932" y="772"/>
                    </a:lnTo>
                    <a:lnTo>
                      <a:pt x="912" y="745"/>
                    </a:lnTo>
                    <a:lnTo>
                      <a:pt x="899" y="715"/>
                    </a:lnTo>
                    <a:lnTo>
                      <a:pt x="894" y="684"/>
                    </a:lnTo>
                    <a:lnTo>
                      <a:pt x="892" y="679"/>
                    </a:lnTo>
                    <a:lnTo>
                      <a:pt x="889" y="676"/>
                    </a:lnTo>
                    <a:lnTo>
                      <a:pt x="886" y="674"/>
                    </a:lnTo>
                    <a:lnTo>
                      <a:pt x="882" y="672"/>
                    </a:lnTo>
                    <a:lnTo>
                      <a:pt x="879" y="672"/>
                    </a:lnTo>
                    <a:lnTo>
                      <a:pt x="874" y="674"/>
                    </a:lnTo>
                    <a:lnTo>
                      <a:pt x="871" y="676"/>
                    </a:lnTo>
                    <a:lnTo>
                      <a:pt x="869" y="679"/>
                    </a:lnTo>
                    <a:lnTo>
                      <a:pt x="869" y="684"/>
                    </a:lnTo>
                    <a:lnTo>
                      <a:pt x="876" y="720"/>
                    </a:lnTo>
                    <a:lnTo>
                      <a:pt x="891" y="755"/>
                    </a:lnTo>
                    <a:lnTo>
                      <a:pt x="912" y="785"/>
                    </a:lnTo>
                    <a:lnTo>
                      <a:pt x="940" y="810"/>
                    </a:lnTo>
                    <a:lnTo>
                      <a:pt x="896" y="816"/>
                    </a:lnTo>
                    <a:lnTo>
                      <a:pt x="851" y="831"/>
                    </a:lnTo>
                    <a:lnTo>
                      <a:pt x="848" y="834"/>
                    </a:lnTo>
                    <a:lnTo>
                      <a:pt x="846" y="838"/>
                    </a:lnTo>
                    <a:lnTo>
                      <a:pt x="846" y="841"/>
                    </a:lnTo>
                    <a:lnTo>
                      <a:pt x="846" y="844"/>
                    </a:lnTo>
                    <a:lnTo>
                      <a:pt x="848" y="849"/>
                    </a:lnTo>
                    <a:lnTo>
                      <a:pt x="851" y="851"/>
                    </a:lnTo>
                    <a:lnTo>
                      <a:pt x="854" y="853"/>
                    </a:lnTo>
                    <a:lnTo>
                      <a:pt x="859" y="854"/>
                    </a:lnTo>
                    <a:lnTo>
                      <a:pt x="864" y="853"/>
                    </a:lnTo>
                    <a:lnTo>
                      <a:pt x="901" y="839"/>
                    </a:lnTo>
                    <a:lnTo>
                      <a:pt x="935" y="833"/>
                    </a:lnTo>
                    <a:lnTo>
                      <a:pt x="968" y="833"/>
                    </a:lnTo>
                    <a:lnTo>
                      <a:pt x="1001" y="839"/>
                    </a:lnTo>
                    <a:lnTo>
                      <a:pt x="1031" y="851"/>
                    </a:lnTo>
                    <a:lnTo>
                      <a:pt x="1058" y="869"/>
                    </a:lnTo>
                    <a:lnTo>
                      <a:pt x="1081" y="894"/>
                    </a:lnTo>
                    <a:lnTo>
                      <a:pt x="1100" y="924"/>
                    </a:lnTo>
                    <a:lnTo>
                      <a:pt x="1115" y="960"/>
                    </a:lnTo>
                    <a:lnTo>
                      <a:pt x="1122" y="996"/>
                    </a:lnTo>
                    <a:lnTo>
                      <a:pt x="1122" y="1033"/>
                    </a:lnTo>
                    <a:lnTo>
                      <a:pt x="1112" y="1066"/>
                    </a:lnTo>
                    <a:lnTo>
                      <a:pt x="1096" y="1097"/>
                    </a:lnTo>
                    <a:lnTo>
                      <a:pt x="1072" y="1125"/>
                    </a:lnTo>
                    <a:lnTo>
                      <a:pt x="1044" y="1147"/>
                    </a:lnTo>
                    <a:lnTo>
                      <a:pt x="1020" y="1158"/>
                    </a:lnTo>
                    <a:lnTo>
                      <a:pt x="991" y="1163"/>
                    </a:lnTo>
                    <a:lnTo>
                      <a:pt x="963" y="1165"/>
                    </a:lnTo>
                    <a:lnTo>
                      <a:pt x="934" y="1163"/>
                    </a:lnTo>
                    <a:lnTo>
                      <a:pt x="906" y="1160"/>
                    </a:lnTo>
                    <a:lnTo>
                      <a:pt x="879" y="1153"/>
                    </a:lnTo>
                    <a:lnTo>
                      <a:pt x="889" y="1120"/>
                    </a:lnTo>
                    <a:lnTo>
                      <a:pt x="894" y="1082"/>
                    </a:lnTo>
                    <a:lnTo>
                      <a:pt x="892" y="1043"/>
                    </a:lnTo>
                    <a:lnTo>
                      <a:pt x="882" y="1001"/>
                    </a:lnTo>
                    <a:lnTo>
                      <a:pt x="871" y="968"/>
                    </a:lnTo>
                    <a:lnTo>
                      <a:pt x="853" y="940"/>
                    </a:lnTo>
                    <a:lnTo>
                      <a:pt x="830" y="920"/>
                    </a:lnTo>
                    <a:lnTo>
                      <a:pt x="803" y="904"/>
                    </a:lnTo>
                    <a:lnTo>
                      <a:pt x="775" y="894"/>
                    </a:lnTo>
                    <a:lnTo>
                      <a:pt x="745" y="889"/>
                    </a:lnTo>
                    <a:lnTo>
                      <a:pt x="712" y="887"/>
                    </a:lnTo>
                    <a:lnTo>
                      <a:pt x="681" y="892"/>
                    </a:lnTo>
                    <a:lnTo>
                      <a:pt x="648" y="900"/>
                    </a:lnTo>
                    <a:lnTo>
                      <a:pt x="616" y="912"/>
                    </a:lnTo>
                    <a:lnTo>
                      <a:pt x="588" y="929"/>
                    </a:lnTo>
                    <a:lnTo>
                      <a:pt x="562" y="947"/>
                    </a:lnTo>
                    <a:lnTo>
                      <a:pt x="539" y="970"/>
                    </a:lnTo>
                    <a:lnTo>
                      <a:pt x="519" y="996"/>
                    </a:lnTo>
                    <a:lnTo>
                      <a:pt x="506" y="1024"/>
                    </a:lnTo>
                    <a:lnTo>
                      <a:pt x="481" y="1014"/>
                    </a:lnTo>
                    <a:lnTo>
                      <a:pt x="455" y="1008"/>
                    </a:lnTo>
                    <a:lnTo>
                      <a:pt x="481" y="985"/>
                    </a:lnTo>
                    <a:lnTo>
                      <a:pt x="502" y="955"/>
                    </a:lnTo>
                    <a:lnTo>
                      <a:pt x="519" y="924"/>
                    </a:lnTo>
                    <a:lnTo>
                      <a:pt x="531" y="887"/>
                    </a:lnTo>
                    <a:lnTo>
                      <a:pt x="537" y="853"/>
                    </a:lnTo>
                    <a:lnTo>
                      <a:pt x="539" y="821"/>
                    </a:lnTo>
                    <a:lnTo>
                      <a:pt x="537" y="791"/>
                    </a:lnTo>
                    <a:lnTo>
                      <a:pt x="529" y="762"/>
                    </a:lnTo>
                    <a:lnTo>
                      <a:pt x="516" y="739"/>
                    </a:lnTo>
                    <a:lnTo>
                      <a:pt x="502" y="717"/>
                    </a:lnTo>
                    <a:lnTo>
                      <a:pt x="488" y="696"/>
                    </a:lnTo>
                    <a:lnTo>
                      <a:pt x="476" y="674"/>
                    </a:lnTo>
                    <a:lnTo>
                      <a:pt x="468" y="649"/>
                    </a:lnTo>
                    <a:lnTo>
                      <a:pt x="464" y="623"/>
                    </a:lnTo>
                    <a:lnTo>
                      <a:pt x="464" y="621"/>
                    </a:lnTo>
                    <a:lnTo>
                      <a:pt x="464" y="620"/>
                    </a:lnTo>
                    <a:lnTo>
                      <a:pt x="469" y="588"/>
                    </a:lnTo>
                    <a:lnTo>
                      <a:pt x="476" y="557"/>
                    </a:lnTo>
                    <a:lnTo>
                      <a:pt x="488" y="529"/>
                    </a:lnTo>
                    <a:lnTo>
                      <a:pt x="502" y="504"/>
                    </a:lnTo>
                    <a:lnTo>
                      <a:pt x="524" y="482"/>
                    </a:lnTo>
                    <a:lnTo>
                      <a:pt x="549" y="464"/>
                    </a:lnTo>
                    <a:lnTo>
                      <a:pt x="580" y="453"/>
                    </a:lnTo>
                    <a:lnTo>
                      <a:pt x="616" y="448"/>
                    </a:lnTo>
                    <a:lnTo>
                      <a:pt x="656" y="451"/>
                    </a:lnTo>
                    <a:lnTo>
                      <a:pt x="692" y="458"/>
                    </a:lnTo>
                    <a:lnTo>
                      <a:pt x="719" y="469"/>
                    </a:lnTo>
                    <a:lnTo>
                      <a:pt x="740" y="484"/>
                    </a:lnTo>
                    <a:lnTo>
                      <a:pt x="757" y="506"/>
                    </a:lnTo>
                    <a:lnTo>
                      <a:pt x="770" y="529"/>
                    </a:lnTo>
                    <a:lnTo>
                      <a:pt x="778" y="553"/>
                    </a:lnTo>
                    <a:lnTo>
                      <a:pt x="783" y="582"/>
                    </a:lnTo>
                    <a:lnTo>
                      <a:pt x="785" y="608"/>
                    </a:lnTo>
                    <a:lnTo>
                      <a:pt x="782" y="634"/>
                    </a:lnTo>
                    <a:lnTo>
                      <a:pt x="767" y="677"/>
                    </a:lnTo>
                    <a:lnTo>
                      <a:pt x="745" y="719"/>
                    </a:lnTo>
                    <a:lnTo>
                      <a:pt x="719" y="755"/>
                    </a:lnTo>
                    <a:lnTo>
                      <a:pt x="716" y="758"/>
                    </a:lnTo>
                    <a:lnTo>
                      <a:pt x="716" y="763"/>
                    </a:lnTo>
                    <a:lnTo>
                      <a:pt x="717" y="767"/>
                    </a:lnTo>
                    <a:lnTo>
                      <a:pt x="719" y="772"/>
                    </a:lnTo>
                    <a:lnTo>
                      <a:pt x="721" y="773"/>
                    </a:lnTo>
                    <a:lnTo>
                      <a:pt x="725" y="775"/>
                    </a:lnTo>
                    <a:lnTo>
                      <a:pt x="729" y="777"/>
                    </a:lnTo>
                    <a:lnTo>
                      <a:pt x="732" y="775"/>
                    </a:lnTo>
                    <a:lnTo>
                      <a:pt x="735" y="772"/>
                    </a:lnTo>
                    <a:lnTo>
                      <a:pt x="762" y="737"/>
                    </a:lnTo>
                    <a:lnTo>
                      <a:pt x="783" y="699"/>
                    </a:lnTo>
                    <a:lnTo>
                      <a:pt x="800" y="659"/>
                    </a:lnTo>
                    <a:lnTo>
                      <a:pt x="808" y="616"/>
                    </a:lnTo>
                    <a:lnTo>
                      <a:pt x="810" y="606"/>
                    </a:lnTo>
                    <a:lnTo>
                      <a:pt x="810" y="596"/>
                    </a:lnTo>
                    <a:lnTo>
                      <a:pt x="838" y="618"/>
                    </a:lnTo>
                    <a:lnTo>
                      <a:pt x="868" y="631"/>
                    </a:lnTo>
                    <a:lnTo>
                      <a:pt x="901" y="639"/>
                    </a:lnTo>
                    <a:lnTo>
                      <a:pt x="935" y="643"/>
                    </a:lnTo>
                    <a:lnTo>
                      <a:pt x="972" y="643"/>
                    </a:lnTo>
                    <a:lnTo>
                      <a:pt x="1006" y="638"/>
                    </a:lnTo>
                    <a:lnTo>
                      <a:pt x="1038" y="629"/>
                    </a:lnTo>
                    <a:lnTo>
                      <a:pt x="1043" y="628"/>
                    </a:lnTo>
                    <a:lnTo>
                      <a:pt x="1044" y="625"/>
                    </a:lnTo>
                    <a:lnTo>
                      <a:pt x="1046" y="621"/>
                    </a:lnTo>
                    <a:lnTo>
                      <a:pt x="1046" y="616"/>
                    </a:lnTo>
                    <a:lnTo>
                      <a:pt x="1046" y="613"/>
                    </a:lnTo>
                    <a:lnTo>
                      <a:pt x="1043" y="610"/>
                    </a:lnTo>
                    <a:lnTo>
                      <a:pt x="1041" y="606"/>
                    </a:lnTo>
                    <a:lnTo>
                      <a:pt x="1036" y="606"/>
                    </a:lnTo>
                    <a:lnTo>
                      <a:pt x="1031" y="606"/>
                    </a:lnTo>
                    <a:lnTo>
                      <a:pt x="1005" y="613"/>
                    </a:lnTo>
                    <a:lnTo>
                      <a:pt x="977" y="618"/>
                    </a:lnTo>
                    <a:lnTo>
                      <a:pt x="949" y="620"/>
                    </a:lnTo>
                    <a:lnTo>
                      <a:pt x="919" y="618"/>
                    </a:lnTo>
                    <a:lnTo>
                      <a:pt x="891" y="613"/>
                    </a:lnTo>
                    <a:lnTo>
                      <a:pt x="864" y="605"/>
                    </a:lnTo>
                    <a:lnTo>
                      <a:pt x="839" y="590"/>
                    </a:lnTo>
                    <a:lnTo>
                      <a:pt x="820" y="572"/>
                    </a:lnTo>
                    <a:lnTo>
                      <a:pt x="803" y="547"/>
                    </a:lnTo>
                    <a:lnTo>
                      <a:pt x="803" y="545"/>
                    </a:lnTo>
                    <a:lnTo>
                      <a:pt x="792" y="517"/>
                    </a:lnTo>
                    <a:lnTo>
                      <a:pt x="775" y="491"/>
                    </a:lnTo>
                    <a:lnTo>
                      <a:pt x="755" y="468"/>
                    </a:lnTo>
                    <a:lnTo>
                      <a:pt x="732" y="449"/>
                    </a:lnTo>
                    <a:lnTo>
                      <a:pt x="704" y="436"/>
                    </a:lnTo>
                    <a:lnTo>
                      <a:pt x="668" y="428"/>
                    </a:lnTo>
                    <a:lnTo>
                      <a:pt x="630" y="425"/>
                    </a:lnTo>
                    <a:lnTo>
                      <a:pt x="593" y="426"/>
                    </a:lnTo>
                    <a:lnTo>
                      <a:pt x="555" y="435"/>
                    </a:lnTo>
                    <a:lnTo>
                      <a:pt x="529" y="446"/>
                    </a:lnTo>
                    <a:lnTo>
                      <a:pt x="506" y="463"/>
                    </a:lnTo>
                    <a:lnTo>
                      <a:pt x="486" y="484"/>
                    </a:lnTo>
                    <a:lnTo>
                      <a:pt x="471" y="507"/>
                    </a:lnTo>
                    <a:lnTo>
                      <a:pt x="460" y="534"/>
                    </a:lnTo>
                    <a:lnTo>
                      <a:pt x="451" y="560"/>
                    </a:lnTo>
                    <a:lnTo>
                      <a:pt x="435" y="539"/>
                    </a:lnTo>
                    <a:lnTo>
                      <a:pt x="413" y="522"/>
                    </a:lnTo>
                    <a:lnTo>
                      <a:pt x="388" y="512"/>
                    </a:lnTo>
                    <a:lnTo>
                      <a:pt x="360" y="507"/>
                    </a:lnTo>
                    <a:lnTo>
                      <a:pt x="332" y="507"/>
                    </a:lnTo>
                    <a:lnTo>
                      <a:pt x="303" y="512"/>
                    </a:lnTo>
                    <a:lnTo>
                      <a:pt x="273" y="520"/>
                    </a:lnTo>
                    <a:lnTo>
                      <a:pt x="246" y="534"/>
                    </a:lnTo>
                    <a:lnTo>
                      <a:pt x="243" y="537"/>
                    </a:lnTo>
                    <a:lnTo>
                      <a:pt x="240" y="540"/>
                    </a:lnTo>
                    <a:lnTo>
                      <a:pt x="240" y="544"/>
                    </a:lnTo>
                    <a:lnTo>
                      <a:pt x="241" y="549"/>
                    </a:lnTo>
                    <a:lnTo>
                      <a:pt x="243" y="552"/>
                    </a:lnTo>
                    <a:lnTo>
                      <a:pt x="246" y="553"/>
                    </a:lnTo>
                    <a:lnTo>
                      <a:pt x="250" y="555"/>
                    </a:lnTo>
                    <a:lnTo>
                      <a:pt x="255" y="557"/>
                    </a:lnTo>
                    <a:lnTo>
                      <a:pt x="258" y="555"/>
                    </a:lnTo>
                    <a:lnTo>
                      <a:pt x="288" y="542"/>
                    </a:lnTo>
                    <a:lnTo>
                      <a:pt x="316" y="534"/>
                    </a:lnTo>
                    <a:lnTo>
                      <a:pt x="342" y="530"/>
                    </a:lnTo>
                    <a:lnTo>
                      <a:pt x="367" y="534"/>
                    </a:lnTo>
                    <a:lnTo>
                      <a:pt x="390" y="542"/>
                    </a:lnTo>
                    <a:lnTo>
                      <a:pt x="410" y="557"/>
                    </a:lnTo>
                    <a:lnTo>
                      <a:pt x="425" y="577"/>
                    </a:lnTo>
                    <a:lnTo>
                      <a:pt x="435" y="605"/>
                    </a:lnTo>
                    <a:lnTo>
                      <a:pt x="440" y="638"/>
                    </a:lnTo>
                    <a:lnTo>
                      <a:pt x="445" y="664"/>
                    </a:lnTo>
                    <a:lnTo>
                      <a:pt x="455" y="689"/>
                    </a:lnTo>
                    <a:lnTo>
                      <a:pt x="468" y="712"/>
                    </a:lnTo>
                    <a:lnTo>
                      <a:pt x="483" y="734"/>
                    </a:lnTo>
                    <a:lnTo>
                      <a:pt x="496" y="757"/>
                    </a:lnTo>
                    <a:lnTo>
                      <a:pt x="507" y="780"/>
                    </a:lnTo>
                    <a:lnTo>
                      <a:pt x="514" y="806"/>
                    </a:lnTo>
                    <a:lnTo>
                      <a:pt x="514" y="836"/>
                    </a:lnTo>
                    <a:lnTo>
                      <a:pt x="511" y="869"/>
                    </a:lnTo>
                    <a:lnTo>
                      <a:pt x="502" y="902"/>
                    </a:lnTo>
                    <a:lnTo>
                      <a:pt x="489" y="933"/>
                    </a:lnTo>
                    <a:lnTo>
                      <a:pt x="471" y="962"/>
                    </a:lnTo>
                    <a:lnTo>
                      <a:pt x="448" y="983"/>
                    </a:lnTo>
                    <a:lnTo>
                      <a:pt x="420" y="1000"/>
                    </a:lnTo>
                    <a:lnTo>
                      <a:pt x="418" y="1001"/>
                    </a:lnTo>
                    <a:lnTo>
                      <a:pt x="415" y="1003"/>
                    </a:lnTo>
                    <a:lnTo>
                      <a:pt x="382" y="1005"/>
                    </a:lnTo>
                    <a:lnTo>
                      <a:pt x="349" y="1009"/>
                    </a:lnTo>
                    <a:lnTo>
                      <a:pt x="317" y="1019"/>
                    </a:lnTo>
                    <a:lnTo>
                      <a:pt x="289" y="1034"/>
                    </a:lnTo>
                    <a:lnTo>
                      <a:pt x="265" y="1054"/>
                    </a:lnTo>
                    <a:lnTo>
                      <a:pt x="246" y="1079"/>
                    </a:lnTo>
                    <a:lnTo>
                      <a:pt x="203" y="1067"/>
                    </a:lnTo>
                    <a:lnTo>
                      <a:pt x="237" y="1041"/>
                    </a:lnTo>
                    <a:lnTo>
                      <a:pt x="263" y="1009"/>
                    </a:lnTo>
                    <a:lnTo>
                      <a:pt x="284" y="975"/>
                    </a:lnTo>
                    <a:lnTo>
                      <a:pt x="296" y="940"/>
                    </a:lnTo>
                    <a:lnTo>
                      <a:pt x="299" y="904"/>
                    </a:lnTo>
                    <a:lnTo>
                      <a:pt x="298" y="869"/>
                    </a:lnTo>
                    <a:lnTo>
                      <a:pt x="288" y="833"/>
                    </a:lnTo>
                    <a:lnTo>
                      <a:pt x="276" y="798"/>
                    </a:lnTo>
                    <a:lnTo>
                      <a:pt x="260" y="763"/>
                    </a:lnTo>
                    <a:lnTo>
                      <a:pt x="243" y="732"/>
                    </a:lnTo>
                    <a:lnTo>
                      <a:pt x="227" y="701"/>
                    </a:lnTo>
                    <a:lnTo>
                      <a:pt x="202" y="651"/>
                    </a:lnTo>
                    <a:lnTo>
                      <a:pt x="187" y="603"/>
                    </a:lnTo>
                    <a:lnTo>
                      <a:pt x="180" y="553"/>
                    </a:lnTo>
                    <a:lnTo>
                      <a:pt x="185" y="507"/>
                    </a:lnTo>
                    <a:lnTo>
                      <a:pt x="199" y="459"/>
                    </a:lnTo>
                    <a:lnTo>
                      <a:pt x="223" y="415"/>
                    </a:lnTo>
                    <a:lnTo>
                      <a:pt x="256" y="372"/>
                    </a:lnTo>
                    <a:lnTo>
                      <a:pt x="296" y="337"/>
                    </a:lnTo>
                    <a:lnTo>
                      <a:pt x="339" y="309"/>
                    </a:lnTo>
                    <a:lnTo>
                      <a:pt x="384" y="291"/>
                    </a:lnTo>
                    <a:lnTo>
                      <a:pt x="430" y="281"/>
                    </a:lnTo>
                    <a:lnTo>
                      <a:pt x="476" y="279"/>
                    </a:lnTo>
                    <a:lnTo>
                      <a:pt x="524" y="286"/>
                    </a:lnTo>
                    <a:lnTo>
                      <a:pt x="572" y="297"/>
                    </a:lnTo>
                    <a:lnTo>
                      <a:pt x="616" y="317"/>
                    </a:lnTo>
                    <a:lnTo>
                      <a:pt x="661" y="344"/>
                    </a:lnTo>
                    <a:lnTo>
                      <a:pt x="648" y="354"/>
                    </a:lnTo>
                    <a:lnTo>
                      <a:pt x="636" y="365"/>
                    </a:lnTo>
                    <a:lnTo>
                      <a:pt x="633" y="368"/>
                    </a:lnTo>
                    <a:lnTo>
                      <a:pt x="631" y="372"/>
                    </a:lnTo>
                    <a:lnTo>
                      <a:pt x="631" y="375"/>
                    </a:lnTo>
                    <a:lnTo>
                      <a:pt x="635" y="380"/>
                    </a:lnTo>
                    <a:lnTo>
                      <a:pt x="636" y="382"/>
                    </a:lnTo>
                    <a:lnTo>
                      <a:pt x="640" y="383"/>
                    </a:lnTo>
                    <a:lnTo>
                      <a:pt x="645" y="385"/>
                    </a:lnTo>
                    <a:lnTo>
                      <a:pt x="648" y="383"/>
                    </a:lnTo>
                    <a:lnTo>
                      <a:pt x="653" y="382"/>
                    </a:lnTo>
                    <a:lnTo>
                      <a:pt x="692" y="352"/>
                    </a:lnTo>
                    <a:lnTo>
                      <a:pt x="735" y="329"/>
                    </a:lnTo>
                    <a:lnTo>
                      <a:pt x="782" y="311"/>
                    </a:lnTo>
                    <a:lnTo>
                      <a:pt x="821" y="302"/>
                    </a:lnTo>
                    <a:lnTo>
                      <a:pt x="858" y="302"/>
                    </a:lnTo>
                    <a:lnTo>
                      <a:pt x="892" y="309"/>
                    </a:lnTo>
                    <a:lnTo>
                      <a:pt x="924" y="321"/>
                    </a:lnTo>
                    <a:lnTo>
                      <a:pt x="953" y="339"/>
                    </a:lnTo>
                    <a:lnTo>
                      <a:pt x="980" y="362"/>
                    </a:lnTo>
                    <a:lnTo>
                      <a:pt x="1005" y="388"/>
                    </a:lnTo>
                    <a:lnTo>
                      <a:pt x="1028" y="418"/>
                    </a:lnTo>
                    <a:lnTo>
                      <a:pt x="1046" y="449"/>
                    </a:lnTo>
                    <a:lnTo>
                      <a:pt x="1006" y="448"/>
                    </a:lnTo>
                    <a:lnTo>
                      <a:pt x="965" y="451"/>
                    </a:lnTo>
                    <a:lnTo>
                      <a:pt x="927" y="461"/>
                    </a:lnTo>
                    <a:lnTo>
                      <a:pt x="891" y="474"/>
                    </a:lnTo>
                    <a:lnTo>
                      <a:pt x="886" y="476"/>
                    </a:lnTo>
                    <a:lnTo>
                      <a:pt x="884" y="479"/>
                    </a:lnTo>
                    <a:lnTo>
                      <a:pt x="884" y="482"/>
                    </a:lnTo>
                    <a:lnTo>
                      <a:pt x="884" y="487"/>
                    </a:lnTo>
                    <a:lnTo>
                      <a:pt x="886" y="491"/>
                    </a:lnTo>
                    <a:lnTo>
                      <a:pt x="889" y="492"/>
                    </a:lnTo>
                    <a:lnTo>
                      <a:pt x="894" y="496"/>
                    </a:lnTo>
                    <a:lnTo>
                      <a:pt x="897" y="496"/>
                    </a:lnTo>
                    <a:lnTo>
                      <a:pt x="902" y="494"/>
                    </a:lnTo>
                    <a:lnTo>
                      <a:pt x="940" y="481"/>
                    </a:lnTo>
                    <a:lnTo>
                      <a:pt x="982" y="474"/>
                    </a:lnTo>
                    <a:lnTo>
                      <a:pt x="1021" y="473"/>
                    </a:lnTo>
                    <a:lnTo>
                      <a:pt x="1062" y="479"/>
                    </a:lnTo>
                    <a:lnTo>
                      <a:pt x="1064" y="482"/>
                    </a:lnTo>
                    <a:lnTo>
                      <a:pt x="1069" y="484"/>
                    </a:lnTo>
                    <a:lnTo>
                      <a:pt x="1072" y="484"/>
                    </a:lnTo>
                    <a:lnTo>
                      <a:pt x="1076" y="482"/>
                    </a:lnTo>
                    <a:lnTo>
                      <a:pt x="1084" y="486"/>
                    </a:lnTo>
                    <a:lnTo>
                      <a:pt x="1114" y="499"/>
                    </a:lnTo>
                    <a:lnTo>
                      <a:pt x="1137" y="515"/>
                    </a:lnTo>
                    <a:lnTo>
                      <a:pt x="1158" y="537"/>
                    </a:lnTo>
                    <a:lnTo>
                      <a:pt x="1173" y="560"/>
                    </a:lnTo>
                    <a:lnTo>
                      <a:pt x="1186" y="585"/>
                    </a:lnTo>
                    <a:lnTo>
                      <a:pt x="1186" y="587"/>
                    </a:lnTo>
                    <a:lnTo>
                      <a:pt x="1186" y="588"/>
                    </a:lnTo>
                    <a:lnTo>
                      <a:pt x="1191" y="601"/>
                    </a:lnTo>
                    <a:lnTo>
                      <a:pt x="1196" y="615"/>
                    </a:lnTo>
                    <a:lnTo>
                      <a:pt x="1205" y="663"/>
                    </a:lnTo>
                    <a:lnTo>
                      <a:pt x="1206" y="712"/>
                    </a:lnTo>
                    <a:lnTo>
                      <a:pt x="1203" y="762"/>
                    </a:lnTo>
                    <a:lnTo>
                      <a:pt x="1196" y="806"/>
                    </a:lnTo>
                    <a:lnTo>
                      <a:pt x="1196" y="811"/>
                    </a:lnTo>
                    <a:lnTo>
                      <a:pt x="1198" y="816"/>
                    </a:lnTo>
                    <a:lnTo>
                      <a:pt x="1201" y="818"/>
                    </a:lnTo>
                    <a:lnTo>
                      <a:pt x="1205" y="821"/>
                    </a:lnTo>
                    <a:lnTo>
                      <a:pt x="1208" y="821"/>
                    </a:lnTo>
                    <a:lnTo>
                      <a:pt x="1211" y="821"/>
                    </a:lnTo>
                    <a:lnTo>
                      <a:pt x="1216" y="821"/>
                    </a:lnTo>
                    <a:lnTo>
                      <a:pt x="1218" y="818"/>
                    </a:lnTo>
                    <a:lnTo>
                      <a:pt x="1219" y="813"/>
                    </a:lnTo>
                    <a:lnTo>
                      <a:pt x="1228" y="767"/>
                    </a:lnTo>
                    <a:lnTo>
                      <a:pt x="1231" y="719"/>
                    </a:lnTo>
                    <a:lnTo>
                      <a:pt x="1229" y="671"/>
                    </a:lnTo>
                    <a:lnTo>
                      <a:pt x="1257" y="701"/>
                    </a:lnTo>
                    <a:lnTo>
                      <a:pt x="1290" y="724"/>
                    </a:lnTo>
                    <a:lnTo>
                      <a:pt x="1327" y="743"/>
                    </a:lnTo>
                    <a:lnTo>
                      <a:pt x="1366" y="757"/>
                    </a:lnTo>
                    <a:lnTo>
                      <a:pt x="1408" y="765"/>
                    </a:lnTo>
                    <a:lnTo>
                      <a:pt x="1411" y="763"/>
                    </a:lnTo>
                    <a:lnTo>
                      <a:pt x="1414" y="762"/>
                    </a:lnTo>
                    <a:lnTo>
                      <a:pt x="1418" y="758"/>
                    </a:lnTo>
                    <a:lnTo>
                      <a:pt x="1418" y="755"/>
                    </a:lnTo>
                    <a:lnTo>
                      <a:pt x="1418" y="752"/>
                    </a:lnTo>
                    <a:lnTo>
                      <a:pt x="1418" y="747"/>
                    </a:lnTo>
                    <a:lnTo>
                      <a:pt x="1414" y="743"/>
                    </a:lnTo>
                    <a:lnTo>
                      <a:pt x="1411" y="742"/>
                    </a:lnTo>
                    <a:lnTo>
                      <a:pt x="1408" y="740"/>
                    </a:lnTo>
                    <a:lnTo>
                      <a:pt x="1366" y="732"/>
                    </a:lnTo>
                    <a:lnTo>
                      <a:pt x="1328" y="717"/>
                    </a:lnTo>
                    <a:lnTo>
                      <a:pt x="1292" y="697"/>
                    </a:lnTo>
                    <a:lnTo>
                      <a:pt x="1262" y="671"/>
                    </a:lnTo>
                    <a:lnTo>
                      <a:pt x="1236" y="638"/>
                    </a:lnTo>
                    <a:lnTo>
                      <a:pt x="1216" y="601"/>
                    </a:lnTo>
                    <a:lnTo>
                      <a:pt x="1213" y="591"/>
                    </a:lnTo>
                    <a:lnTo>
                      <a:pt x="1210" y="583"/>
                    </a:lnTo>
                    <a:lnTo>
                      <a:pt x="1210" y="580"/>
                    </a:lnTo>
                    <a:lnTo>
                      <a:pt x="1193" y="550"/>
                    </a:lnTo>
                    <a:lnTo>
                      <a:pt x="1173" y="520"/>
                    </a:lnTo>
                    <a:lnTo>
                      <a:pt x="1147" y="496"/>
                    </a:lnTo>
                    <a:lnTo>
                      <a:pt x="1115" y="474"/>
                    </a:lnTo>
                    <a:lnTo>
                      <a:pt x="1097" y="464"/>
                    </a:lnTo>
                    <a:lnTo>
                      <a:pt x="1077" y="458"/>
                    </a:lnTo>
                    <a:lnTo>
                      <a:pt x="1059" y="423"/>
                    </a:lnTo>
                    <a:lnTo>
                      <a:pt x="1039" y="392"/>
                    </a:lnTo>
                    <a:lnTo>
                      <a:pt x="1016" y="362"/>
                    </a:lnTo>
                    <a:lnTo>
                      <a:pt x="990" y="335"/>
                    </a:lnTo>
                    <a:lnTo>
                      <a:pt x="962" y="312"/>
                    </a:lnTo>
                    <a:lnTo>
                      <a:pt x="930" y="296"/>
                    </a:lnTo>
                    <a:lnTo>
                      <a:pt x="896" y="283"/>
                    </a:lnTo>
                    <a:lnTo>
                      <a:pt x="859" y="278"/>
                    </a:lnTo>
                    <a:lnTo>
                      <a:pt x="820" y="279"/>
                    </a:lnTo>
                    <a:lnTo>
                      <a:pt x="772" y="289"/>
                    </a:lnTo>
                    <a:lnTo>
                      <a:pt x="725" y="307"/>
                    </a:lnTo>
                    <a:lnTo>
                      <a:pt x="683" y="330"/>
                    </a:lnTo>
                    <a:lnTo>
                      <a:pt x="640" y="302"/>
                    </a:lnTo>
                    <a:lnTo>
                      <a:pt x="595" y="279"/>
                    </a:lnTo>
                    <a:lnTo>
                      <a:pt x="549" y="263"/>
                    </a:lnTo>
                    <a:lnTo>
                      <a:pt x="501" y="254"/>
                    </a:lnTo>
                    <a:lnTo>
                      <a:pt x="451" y="253"/>
                    </a:lnTo>
                    <a:lnTo>
                      <a:pt x="402" y="259"/>
                    </a:lnTo>
                    <a:lnTo>
                      <a:pt x="354" y="276"/>
                    </a:lnTo>
                    <a:lnTo>
                      <a:pt x="314" y="297"/>
                    </a:lnTo>
                    <a:lnTo>
                      <a:pt x="278" y="322"/>
                    </a:lnTo>
                    <a:lnTo>
                      <a:pt x="245" y="350"/>
                    </a:lnTo>
                    <a:lnTo>
                      <a:pt x="215" y="383"/>
                    </a:lnTo>
                    <a:lnTo>
                      <a:pt x="189" y="420"/>
                    </a:lnTo>
                    <a:lnTo>
                      <a:pt x="170" y="459"/>
                    </a:lnTo>
                    <a:lnTo>
                      <a:pt x="157" y="502"/>
                    </a:lnTo>
                    <a:lnTo>
                      <a:pt x="152" y="542"/>
                    </a:lnTo>
                    <a:lnTo>
                      <a:pt x="154" y="578"/>
                    </a:lnTo>
                    <a:lnTo>
                      <a:pt x="162" y="615"/>
                    </a:lnTo>
                    <a:lnTo>
                      <a:pt x="175" y="649"/>
                    </a:lnTo>
                    <a:lnTo>
                      <a:pt x="190" y="684"/>
                    </a:lnTo>
                    <a:lnTo>
                      <a:pt x="208" y="717"/>
                    </a:lnTo>
                    <a:lnTo>
                      <a:pt x="227" y="752"/>
                    </a:lnTo>
                    <a:lnTo>
                      <a:pt x="245" y="785"/>
                    </a:lnTo>
                    <a:lnTo>
                      <a:pt x="258" y="821"/>
                    </a:lnTo>
                    <a:lnTo>
                      <a:pt x="268" y="857"/>
                    </a:lnTo>
                    <a:lnTo>
                      <a:pt x="271" y="892"/>
                    </a:lnTo>
                    <a:lnTo>
                      <a:pt x="268" y="927"/>
                    </a:lnTo>
                    <a:lnTo>
                      <a:pt x="260" y="960"/>
                    </a:lnTo>
                    <a:lnTo>
                      <a:pt x="245" y="991"/>
                    </a:lnTo>
                    <a:lnTo>
                      <a:pt x="223" y="1019"/>
                    </a:lnTo>
                    <a:lnTo>
                      <a:pt x="197" y="1043"/>
                    </a:lnTo>
                    <a:lnTo>
                      <a:pt x="162" y="1062"/>
                    </a:lnTo>
                    <a:lnTo>
                      <a:pt x="113" y="1066"/>
                    </a:lnTo>
                    <a:lnTo>
                      <a:pt x="101" y="1067"/>
                    </a:lnTo>
                    <a:lnTo>
                      <a:pt x="91" y="1071"/>
                    </a:lnTo>
                    <a:lnTo>
                      <a:pt x="101" y="1019"/>
                    </a:lnTo>
                    <a:lnTo>
                      <a:pt x="104" y="968"/>
                    </a:lnTo>
                    <a:lnTo>
                      <a:pt x="101" y="917"/>
                    </a:lnTo>
                    <a:lnTo>
                      <a:pt x="93" y="879"/>
                    </a:lnTo>
                    <a:lnTo>
                      <a:pt x="78" y="843"/>
                    </a:lnTo>
                    <a:lnTo>
                      <a:pt x="61" y="810"/>
                    </a:lnTo>
                    <a:lnTo>
                      <a:pt x="60" y="806"/>
                    </a:lnTo>
                    <a:lnTo>
                      <a:pt x="60" y="805"/>
                    </a:lnTo>
                    <a:lnTo>
                      <a:pt x="32" y="737"/>
                    </a:lnTo>
                    <a:lnTo>
                      <a:pt x="12" y="669"/>
                    </a:lnTo>
                    <a:lnTo>
                      <a:pt x="0" y="600"/>
                    </a:lnTo>
                    <a:lnTo>
                      <a:pt x="0" y="530"/>
                    </a:lnTo>
                    <a:lnTo>
                      <a:pt x="9" y="459"/>
                    </a:lnTo>
                    <a:lnTo>
                      <a:pt x="28" y="390"/>
                    </a:lnTo>
                    <a:lnTo>
                      <a:pt x="53" y="339"/>
                    </a:lnTo>
                    <a:lnTo>
                      <a:pt x="83" y="291"/>
                    </a:lnTo>
                    <a:lnTo>
                      <a:pt x="118" y="249"/>
                    </a:lnTo>
                    <a:lnTo>
                      <a:pt x="157" y="215"/>
                    </a:lnTo>
                    <a:lnTo>
                      <a:pt x="200" y="183"/>
                    </a:lnTo>
                    <a:lnTo>
                      <a:pt x="248" y="157"/>
                    </a:lnTo>
                    <a:lnTo>
                      <a:pt x="298" y="136"/>
                    </a:lnTo>
                    <a:lnTo>
                      <a:pt x="351" y="119"/>
                    </a:lnTo>
                    <a:lnTo>
                      <a:pt x="405" y="106"/>
                    </a:lnTo>
                    <a:lnTo>
                      <a:pt x="388" y="132"/>
                    </a:lnTo>
                    <a:lnTo>
                      <a:pt x="374" y="164"/>
                    </a:lnTo>
                    <a:lnTo>
                      <a:pt x="364" y="197"/>
                    </a:lnTo>
                    <a:lnTo>
                      <a:pt x="364" y="202"/>
                    </a:lnTo>
                    <a:lnTo>
                      <a:pt x="365" y="205"/>
                    </a:lnTo>
                    <a:lnTo>
                      <a:pt x="369" y="208"/>
                    </a:lnTo>
                    <a:lnTo>
                      <a:pt x="372" y="210"/>
                    </a:lnTo>
                    <a:lnTo>
                      <a:pt x="375" y="212"/>
                    </a:lnTo>
                    <a:lnTo>
                      <a:pt x="379" y="212"/>
                    </a:lnTo>
                    <a:lnTo>
                      <a:pt x="384" y="210"/>
                    </a:lnTo>
                    <a:lnTo>
                      <a:pt x="385" y="207"/>
                    </a:lnTo>
                    <a:lnTo>
                      <a:pt x="387" y="203"/>
                    </a:lnTo>
                    <a:lnTo>
                      <a:pt x="402" y="160"/>
                    </a:lnTo>
                    <a:lnTo>
                      <a:pt x="423" y="122"/>
                    </a:lnTo>
                    <a:lnTo>
                      <a:pt x="448" y="91"/>
                    </a:lnTo>
                    <a:lnTo>
                      <a:pt x="479" y="63"/>
                    </a:lnTo>
                    <a:lnTo>
                      <a:pt x="514" y="41"/>
                    </a:lnTo>
                    <a:lnTo>
                      <a:pt x="552" y="23"/>
                    </a:lnTo>
                    <a:lnTo>
                      <a:pt x="592" y="10"/>
                    </a:lnTo>
                    <a:lnTo>
                      <a:pt x="635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3" name="Freeform 12"/>
              <p:cNvSpPr>
                <a:spLocks noEditPoints="1"/>
              </p:cNvSpPr>
              <p:nvPr/>
            </p:nvSpPr>
            <p:spPr bwMode="auto">
              <a:xfrm>
                <a:off x="7129463" y="1565275"/>
                <a:ext cx="1555750" cy="1185863"/>
              </a:xfrm>
              <a:custGeom>
                <a:avLst/>
                <a:gdLst>
                  <a:gd name="T0" fmla="*/ 701 w 1959"/>
                  <a:gd name="T1" fmla="*/ 605 h 1494"/>
                  <a:gd name="T2" fmla="*/ 431 w 1959"/>
                  <a:gd name="T3" fmla="*/ 825 h 1494"/>
                  <a:gd name="T4" fmla="*/ 715 w 1959"/>
                  <a:gd name="T5" fmla="*/ 717 h 1494"/>
                  <a:gd name="T6" fmla="*/ 687 w 1959"/>
                  <a:gd name="T7" fmla="*/ 648 h 1494"/>
                  <a:gd name="T8" fmla="*/ 1064 w 1959"/>
                  <a:gd name="T9" fmla="*/ 590 h 1494"/>
                  <a:gd name="T10" fmla="*/ 1084 w 1959"/>
                  <a:gd name="T11" fmla="*/ 455 h 1494"/>
                  <a:gd name="T12" fmla="*/ 971 w 1959"/>
                  <a:gd name="T13" fmla="*/ 471 h 1494"/>
                  <a:gd name="T14" fmla="*/ 702 w 1959"/>
                  <a:gd name="T15" fmla="*/ 364 h 1494"/>
                  <a:gd name="T16" fmla="*/ 1264 w 1959"/>
                  <a:gd name="T17" fmla="*/ 167 h 1494"/>
                  <a:gd name="T18" fmla="*/ 848 w 1959"/>
                  <a:gd name="T19" fmla="*/ 250 h 1494"/>
                  <a:gd name="T20" fmla="*/ 549 w 1959"/>
                  <a:gd name="T21" fmla="*/ 517 h 1494"/>
                  <a:gd name="T22" fmla="*/ 331 w 1959"/>
                  <a:gd name="T23" fmla="*/ 858 h 1494"/>
                  <a:gd name="T24" fmla="*/ 608 w 1959"/>
                  <a:gd name="T25" fmla="*/ 1031 h 1494"/>
                  <a:gd name="T26" fmla="*/ 606 w 1959"/>
                  <a:gd name="T27" fmla="*/ 942 h 1494"/>
                  <a:gd name="T28" fmla="*/ 520 w 1959"/>
                  <a:gd name="T29" fmla="*/ 939 h 1494"/>
                  <a:gd name="T30" fmla="*/ 476 w 1959"/>
                  <a:gd name="T31" fmla="*/ 598 h 1494"/>
                  <a:gd name="T32" fmla="*/ 801 w 1959"/>
                  <a:gd name="T33" fmla="*/ 261 h 1494"/>
                  <a:gd name="T34" fmla="*/ 1199 w 1959"/>
                  <a:gd name="T35" fmla="*/ 199 h 1494"/>
                  <a:gd name="T36" fmla="*/ 1365 w 1959"/>
                  <a:gd name="T37" fmla="*/ 344 h 1494"/>
                  <a:gd name="T38" fmla="*/ 1498 w 1959"/>
                  <a:gd name="T39" fmla="*/ 38 h 1494"/>
                  <a:gd name="T40" fmla="*/ 1609 w 1959"/>
                  <a:gd name="T41" fmla="*/ 179 h 1494"/>
                  <a:gd name="T42" fmla="*/ 1725 w 1959"/>
                  <a:gd name="T43" fmla="*/ 45 h 1494"/>
                  <a:gd name="T44" fmla="*/ 1830 w 1959"/>
                  <a:gd name="T45" fmla="*/ 189 h 1494"/>
                  <a:gd name="T46" fmla="*/ 1304 w 1959"/>
                  <a:gd name="T47" fmla="*/ 354 h 1494"/>
                  <a:gd name="T48" fmla="*/ 1394 w 1959"/>
                  <a:gd name="T49" fmla="*/ 539 h 1494"/>
                  <a:gd name="T50" fmla="*/ 1259 w 1959"/>
                  <a:gd name="T51" fmla="*/ 802 h 1494"/>
                  <a:gd name="T52" fmla="*/ 1419 w 1959"/>
                  <a:gd name="T53" fmla="*/ 1233 h 1494"/>
                  <a:gd name="T54" fmla="*/ 1234 w 1959"/>
                  <a:gd name="T55" fmla="*/ 947 h 1494"/>
                  <a:gd name="T56" fmla="*/ 1163 w 1959"/>
                  <a:gd name="T57" fmla="*/ 983 h 1494"/>
                  <a:gd name="T58" fmla="*/ 1279 w 1959"/>
                  <a:gd name="T59" fmla="*/ 691 h 1494"/>
                  <a:gd name="T60" fmla="*/ 1241 w 1959"/>
                  <a:gd name="T61" fmla="*/ 347 h 1494"/>
                  <a:gd name="T62" fmla="*/ 1127 w 1959"/>
                  <a:gd name="T63" fmla="*/ 567 h 1494"/>
                  <a:gd name="T64" fmla="*/ 811 w 1959"/>
                  <a:gd name="T65" fmla="*/ 825 h 1494"/>
                  <a:gd name="T66" fmla="*/ 492 w 1959"/>
                  <a:gd name="T67" fmla="*/ 1183 h 1494"/>
                  <a:gd name="T68" fmla="*/ 326 w 1959"/>
                  <a:gd name="T69" fmla="*/ 968 h 1494"/>
                  <a:gd name="T70" fmla="*/ 221 w 1959"/>
                  <a:gd name="T71" fmla="*/ 1168 h 1494"/>
                  <a:gd name="T72" fmla="*/ 524 w 1959"/>
                  <a:gd name="T73" fmla="*/ 1211 h 1494"/>
                  <a:gd name="T74" fmla="*/ 783 w 1959"/>
                  <a:gd name="T75" fmla="*/ 1213 h 1494"/>
                  <a:gd name="T76" fmla="*/ 912 w 1959"/>
                  <a:gd name="T77" fmla="*/ 812 h 1494"/>
                  <a:gd name="T78" fmla="*/ 1176 w 1959"/>
                  <a:gd name="T79" fmla="*/ 1206 h 1494"/>
                  <a:gd name="T80" fmla="*/ 1059 w 1959"/>
                  <a:gd name="T81" fmla="*/ 1173 h 1494"/>
                  <a:gd name="T82" fmla="*/ 1081 w 1959"/>
                  <a:gd name="T83" fmla="*/ 1021 h 1494"/>
                  <a:gd name="T84" fmla="*/ 1043 w 1959"/>
                  <a:gd name="T85" fmla="*/ 892 h 1494"/>
                  <a:gd name="T86" fmla="*/ 856 w 1959"/>
                  <a:gd name="T87" fmla="*/ 1008 h 1494"/>
                  <a:gd name="T88" fmla="*/ 927 w 1959"/>
                  <a:gd name="T89" fmla="*/ 1059 h 1494"/>
                  <a:gd name="T90" fmla="*/ 907 w 1959"/>
                  <a:gd name="T91" fmla="*/ 1372 h 1494"/>
                  <a:gd name="T92" fmla="*/ 887 w 1959"/>
                  <a:gd name="T93" fmla="*/ 1386 h 1494"/>
                  <a:gd name="T94" fmla="*/ 659 w 1959"/>
                  <a:gd name="T95" fmla="*/ 1380 h 1494"/>
                  <a:gd name="T96" fmla="*/ 601 w 1959"/>
                  <a:gd name="T97" fmla="*/ 1253 h 1494"/>
                  <a:gd name="T98" fmla="*/ 364 w 1959"/>
                  <a:gd name="T99" fmla="*/ 1471 h 1494"/>
                  <a:gd name="T100" fmla="*/ 296 w 1959"/>
                  <a:gd name="T101" fmla="*/ 1309 h 1494"/>
                  <a:gd name="T102" fmla="*/ 203 w 1959"/>
                  <a:gd name="T103" fmla="*/ 1289 h 1494"/>
                  <a:gd name="T104" fmla="*/ 149 w 1959"/>
                  <a:gd name="T105" fmla="*/ 1097 h 1494"/>
                  <a:gd name="T106" fmla="*/ 0 w 1959"/>
                  <a:gd name="T107" fmla="*/ 859 h 1494"/>
                  <a:gd name="T108" fmla="*/ 198 w 1959"/>
                  <a:gd name="T109" fmla="*/ 930 h 1494"/>
                  <a:gd name="T110" fmla="*/ 81 w 1959"/>
                  <a:gd name="T111" fmla="*/ 580 h 1494"/>
                  <a:gd name="T112" fmla="*/ 279 w 1959"/>
                  <a:gd name="T113" fmla="*/ 600 h 1494"/>
                  <a:gd name="T114" fmla="*/ 426 w 1959"/>
                  <a:gd name="T115" fmla="*/ 247 h 1494"/>
                  <a:gd name="T116" fmla="*/ 479 w 1959"/>
                  <a:gd name="T117" fmla="*/ 425 h 1494"/>
                  <a:gd name="T118" fmla="*/ 907 w 1959"/>
                  <a:gd name="T119" fmla="*/ 93 h 1494"/>
                  <a:gd name="T120" fmla="*/ 970 w 1959"/>
                  <a:gd name="T121" fmla="*/ 121 h 14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959" h="1494">
                    <a:moveTo>
                      <a:pt x="702" y="364"/>
                    </a:moveTo>
                    <a:lnTo>
                      <a:pt x="697" y="364"/>
                    </a:lnTo>
                    <a:lnTo>
                      <a:pt x="694" y="367"/>
                    </a:lnTo>
                    <a:lnTo>
                      <a:pt x="692" y="370"/>
                    </a:lnTo>
                    <a:lnTo>
                      <a:pt x="691" y="375"/>
                    </a:lnTo>
                    <a:lnTo>
                      <a:pt x="691" y="380"/>
                    </a:lnTo>
                    <a:lnTo>
                      <a:pt x="694" y="384"/>
                    </a:lnTo>
                    <a:lnTo>
                      <a:pt x="715" y="408"/>
                    </a:lnTo>
                    <a:lnTo>
                      <a:pt x="732" y="436"/>
                    </a:lnTo>
                    <a:lnTo>
                      <a:pt x="744" y="466"/>
                    </a:lnTo>
                    <a:lnTo>
                      <a:pt x="750" y="498"/>
                    </a:lnTo>
                    <a:lnTo>
                      <a:pt x="747" y="529"/>
                    </a:lnTo>
                    <a:lnTo>
                      <a:pt x="737" y="555"/>
                    </a:lnTo>
                    <a:lnTo>
                      <a:pt x="722" y="582"/>
                    </a:lnTo>
                    <a:lnTo>
                      <a:pt x="701" y="605"/>
                    </a:lnTo>
                    <a:lnTo>
                      <a:pt x="677" y="625"/>
                    </a:lnTo>
                    <a:lnTo>
                      <a:pt x="651" y="643"/>
                    </a:lnTo>
                    <a:lnTo>
                      <a:pt x="625" y="658"/>
                    </a:lnTo>
                    <a:lnTo>
                      <a:pt x="590" y="658"/>
                    </a:lnTo>
                    <a:lnTo>
                      <a:pt x="557" y="666"/>
                    </a:lnTo>
                    <a:lnTo>
                      <a:pt x="522" y="681"/>
                    </a:lnTo>
                    <a:lnTo>
                      <a:pt x="496" y="701"/>
                    </a:lnTo>
                    <a:lnTo>
                      <a:pt x="474" y="726"/>
                    </a:lnTo>
                    <a:lnTo>
                      <a:pt x="454" y="752"/>
                    </a:lnTo>
                    <a:lnTo>
                      <a:pt x="438" y="782"/>
                    </a:lnTo>
                    <a:lnTo>
                      <a:pt x="425" y="812"/>
                    </a:lnTo>
                    <a:lnTo>
                      <a:pt x="425" y="816"/>
                    </a:lnTo>
                    <a:lnTo>
                      <a:pt x="425" y="820"/>
                    </a:lnTo>
                    <a:lnTo>
                      <a:pt x="428" y="823"/>
                    </a:lnTo>
                    <a:lnTo>
                      <a:pt x="431" y="825"/>
                    </a:lnTo>
                    <a:lnTo>
                      <a:pt x="435" y="826"/>
                    </a:lnTo>
                    <a:lnTo>
                      <a:pt x="440" y="826"/>
                    </a:lnTo>
                    <a:lnTo>
                      <a:pt x="443" y="825"/>
                    </a:lnTo>
                    <a:lnTo>
                      <a:pt x="446" y="821"/>
                    </a:lnTo>
                    <a:lnTo>
                      <a:pt x="448" y="818"/>
                    </a:lnTo>
                    <a:lnTo>
                      <a:pt x="463" y="785"/>
                    </a:lnTo>
                    <a:lnTo>
                      <a:pt x="483" y="754"/>
                    </a:lnTo>
                    <a:lnTo>
                      <a:pt x="506" y="727"/>
                    </a:lnTo>
                    <a:lnTo>
                      <a:pt x="534" y="702"/>
                    </a:lnTo>
                    <a:lnTo>
                      <a:pt x="563" y="689"/>
                    </a:lnTo>
                    <a:lnTo>
                      <a:pt x="593" y="683"/>
                    </a:lnTo>
                    <a:lnTo>
                      <a:pt x="625" y="683"/>
                    </a:lnTo>
                    <a:lnTo>
                      <a:pt x="656" y="689"/>
                    </a:lnTo>
                    <a:lnTo>
                      <a:pt x="686" y="701"/>
                    </a:lnTo>
                    <a:lnTo>
                      <a:pt x="715" y="717"/>
                    </a:lnTo>
                    <a:lnTo>
                      <a:pt x="744" y="736"/>
                    </a:lnTo>
                    <a:lnTo>
                      <a:pt x="770" y="755"/>
                    </a:lnTo>
                    <a:lnTo>
                      <a:pt x="775" y="759"/>
                    </a:lnTo>
                    <a:lnTo>
                      <a:pt x="778" y="759"/>
                    </a:lnTo>
                    <a:lnTo>
                      <a:pt x="783" y="759"/>
                    </a:lnTo>
                    <a:lnTo>
                      <a:pt x="786" y="757"/>
                    </a:lnTo>
                    <a:lnTo>
                      <a:pt x="790" y="754"/>
                    </a:lnTo>
                    <a:lnTo>
                      <a:pt x="791" y="750"/>
                    </a:lnTo>
                    <a:lnTo>
                      <a:pt x="791" y="747"/>
                    </a:lnTo>
                    <a:lnTo>
                      <a:pt x="790" y="742"/>
                    </a:lnTo>
                    <a:lnTo>
                      <a:pt x="788" y="739"/>
                    </a:lnTo>
                    <a:lnTo>
                      <a:pt x="748" y="709"/>
                    </a:lnTo>
                    <a:lnTo>
                      <a:pt x="706" y="683"/>
                    </a:lnTo>
                    <a:lnTo>
                      <a:pt x="661" y="664"/>
                    </a:lnTo>
                    <a:lnTo>
                      <a:pt x="687" y="648"/>
                    </a:lnTo>
                    <a:lnTo>
                      <a:pt x="712" y="628"/>
                    </a:lnTo>
                    <a:lnTo>
                      <a:pt x="734" y="605"/>
                    </a:lnTo>
                    <a:lnTo>
                      <a:pt x="752" y="580"/>
                    </a:lnTo>
                    <a:lnTo>
                      <a:pt x="765" y="554"/>
                    </a:lnTo>
                    <a:lnTo>
                      <a:pt x="786" y="534"/>
                    </a:lnTo>
                    <a:lnTo>
                      <a:pt x="808" y="516"/>
                    </a:lnTo>
                    <a:lnTo>
                      <a:pt x="833" y="501"/>
                    </a:lnTo>
                    <a:lnTo>
                      <a:pt x="867" y="486"/>
                    </a:lnTo>
                    <a:lnTo>
                      <a:pt x="900" y="483"/>
                    </a:lnTo>
                    <a:lnTo>
                      <a:pt x="933" y="486"/>
                    </a:lnTo>
                    <a:lnTo>
                      <a:pt x="963" y="498"/>
                    </a:lnTo>
                    <a:lnTo>
                      <a:pt x="993" y="514"/>
                    </a:lnTo>
                    <a:lnTo>
                      <a:pt x="1019" y="536"/>
                    </a:lnTo>
                    <a:lnTo>
                      <a:pt x="1043" y="562"/>
                    </a:lnTo>
                    <a:lnTo>
                      <a:pt x="1064" y="590"/>
                    </a:lnTo>
                    <a:lnTo>
                      <a:pt x="1067" y="593"/>
                    </a:lnTo>
                    <a:lnTo>
                      <a:pt x="1072" y="595"/>
                    </a:lnTo>
                    <a:lnTo>
                      <a:pt x="1076" y="595"/>
                    </a:lnTo>
                    <a:lnTo>
                      <a:pt x="1081" y="593"/>
                    </a:lnTo>
                    <a:lnTo>
                      <a:pt x="1084" y="592"/>
                    </a:lnTo>
                    <a:lnTo>
                      <a:pt x="1085" y="588"/>
                    </a:lnTo>
                    <a:lnTo>
                      <a:pt x="1087" y="585"/>
                    </a:lnTo>
                    <a:lnTo>
                      <a:pt x="1087" y="582"/>
                    </a:lnTo>
                    <a:lnTo>
                      <a:pt x="1085" y="577"/>
                    </a:lnTo>
                    <a:lnTo>
                      <a:pt x="1061" y="546"/>
                    </a:lnTo>
                    <a:lnTo>
                      <a:pt x="1034" y="517"/>
                    </a:lnTo>
                    <a:lnTo>
                      <a:pt x="1006" y="493"/>
                    </a:lnTo>
                    <a:lnTo>
                      <a:pt x="1034" y="484"/>
                    </a:lnTo>
                    <a:lnTo>
                      <a:pt x="1061" y="471"/>
                    </a:lnTo>
                    <a:lnTo>
                      <a:pt x="1084" y="455"/>
                    </a:lnTo>
                    <a:lnTo>
                      <a:pt x="1102" y="432"/>
                    </a:lnTo>
                    <a:lnTo>
                      <a:pt x="1104" y="427"/>
                    </a:lnTo>
                    <a:lnTo>
                      <a:pt x="1104" y="423"/>
                    </a:lnTo>
                    <a:lnTo>
                      <a:pt x="1102" y="418"/>
                    </a:lnTo>
                    <a:lnTo>
                      <a:pt x="1099" y="417"/>
                    </a:lnTo>
                    <a:lnTo>
                      <a:pt x="1095" y="413"/>
                    </a:lnTo>
                    <a:lnTo>
                      <a:pt x="1090" y="413"/>
                    </a:lnTo>
                    <a:lnTo>
                      <a:pt x="1087" y="413"/>
                    </a:lnTo>
                    <a:lnTo>
                      <a:pt x="1084" y="415"/>
                    </a:lnTo>
                    <a:lnTo>
                      <a:pt x="1081" y="418"/>
                    </a:lnTo>
                    <a:lnTo>
                      <a:pt x="1064" y="438"/>
                    </a:lnTo>
                    <a:lnTo>
                      <a:pt x="1044" y="453"/>
                    </a:lnTo>
                    <a:lnTo>
                      <a:pt x="1021" y="463"/>
                    </a:lnTo>
                    <a:lnTo>
                      <a:pt x="996" y="470"/>
                    </a:lnTo>
                    <a:lnTo>
                      <a:pt x="971" y="471"/>
                    </a:lnTo>
                    <a:lnTo>
                      <a:pt x="970" y="473"/>
                    </a:lnTo>
                    <a:lnTo>
                      <a:pt x="940" y="463"/>
                    </a:lnTo>
                    <a:lnTo>
                      <a:pt x="910" y="458"/>
                    </a:lnTo>
                    <a:lnTo>
                      <a:pt x="876" y="460"/>
                    </a:lnTo>
                    <a:lnTo>
                      <a:pt x="839" y="470"/>
                    </a:lnTo>
                    <a:lnTo>
                      <a:pt x="805" y="488"/>
                    </a:lnTo>
                    <a:lnTo>
                      <a:pt x="773" y="511"/>
                    </a:lnTo>
                    <a:lnTo>
                      <a:pt x="773" y="499"/>
                    </a:lnTo>
                    <a:lnTo>
                      <a:pt x="773" y="486"/>
                    </a:lnTo>
                    <a:lnTo>
                      <a:pt x="765" y="453"/>
                    </a:lnTo>
                    <a:lnTo>
                      <a:pt x="752" y="422"/>
                    </a:lnTo>
                    <a:lnTo>
                      <a:pt x="734" y="392"/>
                    </a:lnTo>
                    <a:lnTo>
                      <a:pt x="710" y="367"/>
                    </a:lnTo>
                    <a:lnTo>
                      <a:pt x="707" y="364"/>
                    </a:lnTo>
                    <a:lnTo>
                      <a:pt x="702" y="364"/>
                    </a:lnTo>
                    <a:close/>
                    <a:moveTo>
                      <a:pt x="1237" y="0"/>
                    </a:moveTo>
                    <a:lnTo>
                      <a:pt x="1275" y="4"/>
                    </a:lnTo>
                    <a:lnTo>
                      <a:pt x="1312" y="10"/>
                    </a:lnTo>
                    <a:lnTo>
                      <a:pt x="1345" y="20"/>
                    </a:lnTo>
                    <a:lnTo>
                      <a:pt x="1375" y="32"/>
                    </a:lnTo>
                    <a:lnTo>
                      <a:pt x="1398" y="43"/>
                    </a:lnTo>
                    <a:lnTo>
                      <a:pt x="1418" y="55"/>
                    </a:lnTo>
                    <a:lnTo>
                      <a:pt x="1432" y="63"/>
                    </a:lnTo>
                    <a:lnTo>
                      <a:pt x="1403" y="93"/>
                    </a:lnTo>
                    <a:lnTo>
                      <a:pt x="1376" y="126"/>
                    </a:lnTo>
                    <a:lnTo>
                      <a:pt x="1353" y="161"/>
                    </a:lnTo>
                    <a:lnTo>
                      <a:pt x="1335" y="197"/>
                    </a:lnTo>
                    <a:lnTo>
                      <a:pt x="1315" y="182"/>
                    </a:lnTo>
                    <a:lnTo>
                      <a:pt x="1290" y="172"/>
                    </a:lnTo>
                    <a:lnTo>
                      <a:pt x="1264" y="167"/>
                    </a:lnTo>
                    <a:lnTo>
                      <a:pt x="1236" y="167"/>
                    </a:lnTo>
                    <a:lnTo>
                      <a:pt x="1209" y="171"/>
                    </a:lnTo>
                    <a:lnTo>
                      <a:pt x="1173" y="182"/>
                    </a:lnTo>
                    <a:lnTo>
                      <a:pt x="1140" y="200"/>
                    </a:lnTo>
                    <a:lnTo>
                      <a:pt x="1110" y="222"/>
                    </a:lnTo>
                    <a:lnTo>
                      <a:pt x="1090" y="240"/>
                    </a:lnTo>
                    <a:lnTo>
                      <a:pt x="1071" y="256"/>
                    </a:lnTo>
                    <a:lnTo>
                      <a:pt x="1051" y="270"/>
                    </a:lnTo>
                    <a:lnTo>
                      <a:pt x="1026" y="281"/>
                    </a:lnTo>
                    <a:lnTo>
                      <a:pt x="998" y="286"/>
                    </a:lnTo>
                    <a:lnTo>
                      <a:pt x="970" y="285"/>
                    </a:lnTo>
                    <a:lnTo>
                      <a:pt x="942" y="278"/>
                    </a:lnTo>
                    <a:lnTo>
                      <a:pt x="915" y="270"/>
                    </a:lnTo>
                    <a:lnTo>
                      <a:pt x="881" y="260"/>
                    </a:lnTo>
                    <a:lnTo>
                      <a:pt x="848" y="250"/>
                    </a:lnTo>
                    <a:lnTo>
                      <a:pt x="816" y="242"/>
                    </a:lnTo>
                    <a:lnTo>
                      <a:pt x="786" y="237"/>
                    </a:lnTo>
                    <a:lnTo>
                      <a:pt x="755" y="237"/>
                    </a:lnTo>
                    <a:lnTo>
                      <a:pt x="725" y="243"/>
                    </a:lnTo>
                    <a:lnTo>
                      <a:pt x="696" y="256"/>
                    </a:lnTo>
                    <a:lnTo>
                      <a:pt x="664" y="278"/>
                    </a:lnTo>
                    <a:lnTo>
                      <a:pt x="643" y="299"/>
                    </a:lnTo>
                    <a:lnTo>
                      <a:pt x="626" y="324"/>
                    </a:lnTo>
                    <a:lnTo>
                      <a:pt x="613" y="351"/>
                    </a:lnTo>
                    <a:lnTo>
                      <a:pt x="603" y="379"/>
                    </a:lnTo>
                    <a:lnTo>
                      <a:pt x="595" y="408"/>
                    </a:lnTo>
                    <a:lnTo>
                      <a:pt x="587" y="436"/>
                    </a:lnTo>
                    <a:lnTo>
                      <a:pt x="577" y="466"/>
                    </a:lnTo>
                    <a:lnTo>
                      <a:pt x="565" y="493"/>
                    </a:lnTo>
                    <a:lnTo>
                      <a:pt x="549" y="517"/>
                    </a:lnTo>
                    <a:lnTo>
                      <a:pt x="529" y="541"/>
                    </a:lnTo>
                    <a:lnTo>
                      <a:pt x="504" y="559"/>
                    </a:lnTo>
                    <a:lnTo>
                      <a:pt x="476" y="574"/>
                    </a:lnTo>
                    <a:lnTo>
                      <a:pt x="449" y="584"/>
                    </a:lnTo>
                    <a:lnTo>
                      <a:pt x="425" y="595"/>
                    </a:lnTo>
                    <a:lnTo>
                      <a:pt x="402" y="605"/>
                    </a:lnTo>
                    <a:lnTo>
                      <a:pt x="378" y="620"/>
                    </a:lnTo>
                    <a:lnTo>
                      <a:pt x="357" y="638"/>
                    </a:lnTo>
                    <a:lnTo>
                      <a:pt x="337" y="664"/>
                    </a:lnTo>
                    <a:lnTo>
                      <a:pt x="322" y="694"/>
                    </a:lnTo>
                    <a:lnTo>
                      <a:pt x="312" y="727"/>
                    </a:lnTo>
                    <a:lnTo>
                      <a:pt x="309" y="760"/>
                    </a:lnTo>
                    <a:lnTo>
                      <a:pt x="312" y="793"/>
                    </a:lnTo>
                    <a:lnTo>
                      <a:pt x="319" y="826"/>
                    </a:lnTo>
                    <a:lnTo>
                      <a:pt x="331" y="858"/>
                    </a:lnTo>
                    <a:lnTo>
                      <a:pt x="350" y="888"/>
                    </a:lnTo>
                    <a:lnTo>
                      <a:pt x="373" y="914"/>
                    </a:lnTo>
                    <a:lnTo>
                      <a:pt x="400" y="934"/>
                    </a:lnTo>
                    <a:lnTo>
                      <a:pt x="431" y="949"/>
                    </a:lnTo>
                    <a:lnTo>
                      <a:pt x="464" y="959"/>
                    </a:lnTo>
                    <a:lnTo>
                      <a:pt x="499" y="962"/>
                    </a:lnTo>
                    <a:lnTo>
                      <a:pt x="534" y="962"/>
                    </a:lnTo>
                    <a:lnTo>
                      <a:pt x="555" y="973"/>
                    </a:lnTo>
                    <a:lnTo>
                      <a:pt x="575" y="987"/>
                    </a:lnTo>
                    <a:lnTo>
                      <a:pt x="592" y="1005"/>
                    </a:lnTo>
                    <a:lnTo>
                      <a:pt x="598" y="1015"/>
                    </a:lnTo>
                    <a:lnTo>
                      <a:pt x="605" y="1025"/>
                    </a:lnTo>
                    <a:lnTo>
                      <a:pt x="608" y="1030"/>
                    </a:lnTo>
                    <a:lnTo>
                      <a:pt x="608" y="1030"/>
                    </a:lnTo>
                    <a:lnTo>
                      <a:pt x="608" y="1031"/>
                    </a:lnTo>
                    <a:lnTo>
                      <a:pt x="608" y="1031"/>
                    </a:lnTo>
                    <a:lnTo>
                      <a:pt x="608" y="1031"/>
                    </a:lnTo>
                    <a:lnTo>
                      <a:pt x="610" y="1035"/>
                    </a:lnTo>
                    <a:lnTo>
                      <a:pt x="613" y="1038"/>
                    </a:lnTo>
                    <a:lnTo>
                      <a:pt x="618" y="1038"/>
                    </a:lnTo>
                    <a:lnTo>
                      <a:pt x="621" y="1038"/>
                    </a:lnTo>
                    <a:lnTo>
                      <a:pt x="626" y="1038"/>
                    </a:lnTo>
                    <a:lnTo>
                      <a:pt x="630" y="1036"/>
                    </a:lnTo>
                    <a:lnTo>
                      <a:pt x="631" y="1033"/>
                    </a:lnTo>
                    <a:lnTo>
                      <a:pt x="631" y="1028"/>
                    </a:lnTo>
                    <a:lnTo>
                      <a:pt x="631" y="1025"/>
                    </a:lnTo>
                    <a:lnTo>
                      <a:pt x="616" y="997"/>
                    </a:lnTo>
                    <a:lnTo>
                      <a:pt x="596" y="973"/>
                    </a:lnTo>
                    <a:lnTo>
                      <a:pt x="572" y="955"/>
                    </a:lnTo>
                    <a:lnTo>
                      <a:pt x="606" y="942"/>
                    </a:lnTo>
                    <a:lnTo>
                      <a:pt x="638" y="922"/>
                    </a:lnTo>
                    <a:lnTo>
                      <a:pt x="664" y="897"/>
                    </a:lnTo>
                    <a:lnTo>
                      <a:pt x="668" y="892"/>
                    </a:lnTo>
                    <a:lnTo>
                      <a:pt x="668" y="889"/>
                    </a:lnTo>
                    <a:lnTo>
                      <a:pt x="668" y="884"/>
                    </a:lnTo>
                    <a:lnTo>
                      <a:pt x="666" y="881"/>
                    </a:lnTo>
                    <a:lnTo>
                      <a:pt x="663" y="879"/>
                    </a:lnTo>
                    <a:lnTo>
                      <a:pt x="659" y="876"/>
                    </a:lnTo>
                    <a:lnTo>
                      <a:pt x="656" y="876"/>
                    </a:lnTo>
                    <a:lnTo>
                      <a:pt x="651" y="878"/>
                    </a:lnTo>
                    <a:lnTo>
                      <a:pt x="648" y="879"/>
                    </a:lnTo>
                    <a:lnTo>
                      <a:pt x="620" y="906"/>
                    </a:lnTo>
                    <a:lnTo>
                      <a:pt x="588" y="924"/>
                    </a:lnTo>
                    <a:lnTo>
                      <a:pt x="555" y="935"/>
                    </a:lnTo>
                    <a:lnTo>
                      <a:pt x="520" y="939"/>
                    </a:lnTo>
                    <a:lnTo>
                      <a:pt x="486" y="935"/>
                    </a:lnTo>
                    <a:lnTo>
                      <a:pt x="453" y="927"/>
                    </a:lnTo>
                    <a:lnTo>
                      <a:pt x="421" y="912"/>
                    </a:lnTo>
                    <a:lnTo>
                      <a:pt x="393" y="892"/>
                    </a:lnTo>
                    <a:lnTo>
                      <a:pt x="370" y="868"/>
                    </a:lnTo>
                    <a:lnTo>
                      <a:pt x="350" y="838"/>
                    </a:lnTo>
                    <a:lnTo>
                      <a:pt x="339" y="803"/>
                    </a:lnTo>
                    <a:lnTo>
                      <a:pt x="334" y="765"/>
                    </a:lnTo>
                    <a:lnTo>
                      <a:pt x="337" y="731"/>
                    </a:lnTo>
                    <a:lnTo>
                      <a:pt x="347" y="698"/>
                    </a:lnTo>
                    <a:lnTo>
                      <a:pt x="365" y="666"/>
                    </a:lnTo>
                    <a:lnTo>
                      <a:pt x="388" y="640"/>
                    </a:lnTo>
                    <a:lnTo>
                      <a:pt x="416" y="620"/>
                    </a:lnTo>
                    <a:lnTo>
                      <a:pt x="449" y="607"/>
                    </a:lnTo>
                    <a:lnTo>
                      <a:pt x="476" y="598"/>
                    </a:lnTo>
                    <a:lnTo>
                      <a:pt x="502" y="587"/>
                    </a:lnTo>
                    <a:lnTo>
                      <a:pt x="527" y="574"/>
                    </a:lnTo>
                    <a:lnTo>
                      <a:pt x="550" y="557"/>
                    </a:lnTo>
                    <a:lnTo>
                      <a:pt x="568" y="536"/>
                    </a:lnTo>
                    <a:lnTo>
                      <a:pt x="588" y="499"/>
                    </a:lnTo>
                    <a:lnTo>
                      <a:pt x="603" y="460"/>
                    </a:lnTo>
                    <a:lnTo>
                      <a:pt x="616" y="420"/>
                    </a:lnTo>
                    <a:lnTo>
                      <a:pt x="630" y="380"/>
                    </a:lnTo>
                    <a:lnTo>
                      <a:pt x="646" y="342"/>
                    </a:lnTo>
                    <a:lnTo>
                      <a:pt x="669" y="308"/>
                    </a:lnTo>
                    <a:lnTo>
                      <a:pt x="692" y="283"/>
                    </a:lnTo>
                    <a:lnTo>
                      <a:pt x="717" y="268"/>
                    </a:lnTo>
                    <a:lnTo>
                      <a:pt x="745" y="261"/>
                    </a:lnTo>
                    <a:lnTo>
                      <a:pt x="772" y="258"/>
                    </a:lnTo>
                    <a:lnTo>
                      <a:pt x="801" y="261"/>
                    </a:lnTo>
                    <a:lnTo>
                      <a:pt x="829" y="268"/>
                    </a:lnTo>
                    <a:lnTo>
                      <a:pt x="859" y="276"/>
                    </a:lnTo>
                    <a:lnTo>
                      <a:pt x="887" y="286"/>
                    </a:lnTo>
                    <a:lnTo>
                      <a:pt x="915" y="296"/>
                    </a:lnTo>
                    <a:lnTo>
                      <a:pt x="943" y="303"/>
                    </a:lnTo>
                    <a:lnTo>
                      <a:pt x="973" y="309"/>
                    </a:lnTo>
                    <a:lnTo>
                      <a:pt x="1001" y="309"/>
                    </a:lnTo>
                    <a:lnTo>
                      <a:pt x="1031" y="304"/>
                    </a:lnTo>
                    <a:lnTo>
                      <a:pt x="1059" y="296"/>
                    </a:lnTo>
                    <a:lnTo>
                      <a:pt x="1084" y="280"/>
                    </a:lnTo>
                    <a:lnTo>
                      <a:pt x="1105" y="261"/>
                    </a:lnTo>
                    <a:lnTo>
                      <a:pt x="1127" y="243"/>
                    </a:lnTo>
                    <a:lnTo>
                      <a:pt x="1148" y="225"/>
                    </a:lnTo>
                    <a:lnTo>
                      <a:pt x="1171" y="210"/>
                    </a:lnTo>
                    <a:lnTo>
                      <a:pt x="1199" y="199"/>
                    </a:lnTo>
                    <a:lnTo>
                      <a:pt x="1221" y="192"/>
                    </a:lnTo>
                    <a:lnTo>
                      <a:pt x="1246" y="190"/>
                    </a:lnTo>
                    <a:lnTo>
                      <a:pt x="1269" y="192"/>
                    </a:lnTo>
                    <a:lnTo>
                      <a:pt x="1292" y="197"/>
                    </a:lnTo>
                    <a:lnTo>
                      <a:pt x="1312" y="209"/>
                    </a:lnTo>
                    <a:lnTo>
                      <a:pt x="1327" y="227"/>
                    </a:lnTo>
                    <a:lnTo>
                      <a:pt x="1322" y="266"/>
                    </a:lnTo>
                    <a:lnTo>
                      <a:pt x="1328" y="304"/>
                    </a:lnTo>
                    <a:lnTo>
                      <a:pt x="1345" y="344"/>
                    </a:lnTo>
                    <a:lnTo>
                      <a:pt x="1346" y="347"/>
                    </a:lnTo>
                    <a:lnTo>
                      <a:pt x="1351" y="351"/>
                    </a:lnTo>
                    <a:lnTo>
                      <a:pt x="1355" y="351"/>
                    </a:lnTo>
                    <a:lnTo>
                      <a:pt x="1358" y="349"/>
                    </a:lnTo>
                    <a:lnTo>
                      <a:pt x="1361" y="347"/>
                    </a:lnTo>
                    <a:lnTo>
                      <a:pt x="1365" y="344"/>
                    </a:lnTo>
                    <a:lnTo>
                      <a:pt x="1366" y="341"/>
                    </a:lnTo>
                    <a:lnTo>
                      <a:pt x="1366" y="337"/>
                    </a:lnTo>
                    <a:lnTo>
                      <a:pt x="1365" y="332"/>
                    </a:lnTo>
                    <a:lnTo>
                      <a:pt x="1351" y="299"/>
                    </a:lnTo>
                    <a:lnTo>
                      <a:pt x="1346" y="268"/>
                    </a:lnTo>
                    <a:lnTo>
                      <a:pt x="1350" y="235"/>
                    </a:lnTo>
                    <a:lnTo>
                      <a:pt x="1351" y="232"/>
                    </a:lnTo>
                    <a:lnTo>
                      <a:pt x="1351" y="228"/>
                    </a:lnTo>
                    <a:lnTo>
                      <a:pt x="1351" y="223"/>
                    </a:lnTo>
                    <a:lnTo>
                      <a:pt x="1366" y="187"/>
                    </a:lnTo>
                    <a:lnTo>
                      <a:pt x="1386" y="152"/>
                    </a:lnTo>
                    <a:lnTo>
                      <a:pt x="1411" y="119"/>
                    </a:lnTo>
                    <a:lnTo>
                      <a:pt x="1439" y="88"/>
                    </a:lnTo>
                    <a:lnTo>
                      <a:pt x="1469" y="61"/>
                    </a:lnTo>
                    <a:lnTo>
                      <a:pt x="1498" y="38"/>
                    </a:lnTo>
                    <a:lnTo>
                      <a:pt x="1541" y="28"/>
                    </a:lnTo>
                    <a:lnTo>
                      <a:pt x="1583" y="27"/>
                    </a:lnTo>
                    <a:lnTo>
                      <a:pt x="1621" y="30"/>
                    </a:lnTo>
                    <a:lnTo>
                      <a:pt x="1654" y="35"/>
                    </a:lnTo>
                    <a:lnTo>
                      <a:pt x="1679" y="42"/>
                    </a:lnTo>
                    <a:lnTo>
                      <a:pt x="1655" y="60"/>
                    </a:lnTo>
                    <a:lnTo>
                      <a:pt x="1636" y="85"/>
                    </a:lnTo>
                    <a:lnTo>
                      <a:pt x="1621" y="111"/>
                    </a:lnTo>
                    <a:lnTo>
                      <a:pt x="1609" y="139"/>
                    </a:lnTo>
                    <a:lnTo>
                      <a:pt x="1599" y="164"/>
                    </a:lnTo>
                    <a:lnTo>
                      <a:pt x="1599" y="169"/>
                    </a:lnTo>
                    <a:lnTo>
                      <a:pt x="1599" y="172"/>
                    </a:lnTo>
                    <a:lnTo>
                      <a:pt x="1603" y="175"/>
                    </a:lnTo>
                    <a:lnTo>
                      <a:pt x="1606" y="177"/>
                    </a:lnTo>
                    <a:lnTo>
                      <a:pt x="1609" y="179"/>
                    </a:lnTo>
                    <a:lnTo>
                      <a:pt x="1614" y="179"/>
                    </a:lnTo>
                    <a:lnTo>
                      <a:pt x="1617" y="177"/>
                    </a:lnTo>
                    <a:lnTo>
                      <a:pt x="1621" y="174"/>
                    </a:lnTo>
                    <a:lnTo>
                      <a:pt x="1622" y="171"/>
                    </a:lnTo>
                    <a:lnTo>
                      <a:pt x="1629" y="152"/>
                    </a:lnTo>
                    <a:lnTo>
                      <a:pt x="1639" y="131"/>
                    </a:lnTo>
                    <a:lnTo>
                      <a:pt x="1649" y="109"/>
                    </a:lnTo>
                    <a:lnTo>
                      <a:pt x="1662" y="88"/>
                    </a:lnTo>
                    <a:lnTo>
                      <a:pt x="1679" y="71"/>
                    </a:lnTo>
                    <a:lnTo>
                      <a:pt x="1695" y="60"/>
                    </a:lnTo>
                    <a:lnTo>
                      <a:pt x="1715" y="55"/>
                    </a:lnTo>
                    <a:lnTo>
                      <a:pt x="1718" y="55"/>
                    </a:lnTo>
                    <a:lnTo>
                      <a:pt x="1721" y="52"/>
                    </a:lnTo>
                    <a:lnTo>
                      <a:pt x="1725" y="48"/>
                    </a:lnTo>
                    <a:lnTo>
                      <a:pt x="1725" y="45"/>
                    </a:lnTo>
                    <a:lnTo>
                      <a:pt x="1725" y="42"/>
                    </a:lnTo>
                    <a:lnTo>
                      <a:pt x="1773" y="37"/>
                    </a:lnTo>
                    <a:lnTo>
                      <a:pt x="1812" y="38"/>
                    </a:lnTo>
                    <a:lnTo>
                      <a:pt x="1849" y="43"/>
                    </a:lnTo>
                    <a:lnTo>
                      <a:pt x="1878" y="52"/>
                    </a:lnTo>
                    <a:lnTo>
                      <a:pt x="1903" y="63"/>
                    </a:lnTo>
                    <a:lnTo>
                      <a:pt x="1923" y="75"/>
                    </a:lnTo>
                    <a:lnTo>
                      <a:pt x="1940" y="88"/>
                    </a:lnTo>
                    <a:lnTo>
                      <a:pt x="1951" y="98"/>
                    </a:lnTo>
                    <a:lnTo>
                      <a:pt x="1959" y="108"/>
                    </a:lnTo>
                    <a:lnTo>
                      <a:pt x="1923" y="123"/>
                    </a:lnTo>
                    <a:lnTo>
                      <a:pt x="1890" y="141"/>
                    </a:lnTo>
                    <a:lnTo>
                      <a:pt x="1859" y="162"/>
                    </a:lnTo>
                    <a:lnTo>
                      <a:pt x="1832" y="189"/>
                    </a:lnTo>
                    <a:lnTo>
                      <a:pt x="1830" y="189"/>
                    </a:lnTo>
                    <a:lnTo>
                      <a:pt x="1771" y="200"/>
                    </a:lnTo>
                    <a:lnTo>
                      <a:pt x="1713" y="217"/>
                    </a:lnTo>
                    <a:lnTo>
                      <a:pt x="1659" y="238"/>
                    </a:lnTo>
                    <a:lnTo>
                      <a:pt x="1607" y="265"/>
                    </a:lnTo>
                    <a:lnTo>
                      <a:pt x="1560" y="296"/>
                    </a:lnTo>
                    <a:lnTo>
                      <a:pt x="1517" y="334"/>
                    </a:lnTo>
                    <a:lnTo>
                      <a:pt x="1477" y="377"/>
                    </a:lnTo>
                    <a:lnTo>
                      <a:pt x="1444" y="425"/>
                    </a:lnTo>
                    <a:lnTo>
                      <a:pt x="1416" y="481"/>
                    </a:lnTo>
                    <a:lnTo>
                      <a:pt x="1411" y="489"/>
                    </a:lnTo>
                    <a:lnTo>
                      <a:pt x="1401" y="456"/>
                    </a:lnTo>
                    <a:lnTo>
                      <a:pt x="1384" y="423"/>
                    </a:lnTo>
                    <a:lnTo>
                      <a:pt x="1363" y="395"/>
                    </a:lnTo>
                    <a:lnTo>
                      <a:pt x="1337" y="372"/>
                    </a:lnTo>
                    <a:lnTo>
                      <a:pt x="1304" y="354"/>
                    </a:lnTo>
                    <a:lnTo>
                      <a:pt x="1300" y="354"/>
                    </a:lnTo>
                    <a:lnTo>
                      <a:pt x="1297" y="354"/>
                    </a:lnTo>
                    <a:lnTo>
                      <a:pt x="1294" y="357"/>
                    </a:lnTo>
                    <a:lnTo>
                      <a:pt x="1292" y="360"/>
                    </a:lnTo>
                    <a:lnTo>
                      <a:pt x="1290" y="364"/>
                    </a:lnTo>
                    <a:lnTo>
                      <a:pt x="1290" y="367"/>
                    </a:lnTo>
                    <a:lnTo>
                      <a:pt x="1292" y="372"/>
                    </a:lnTo>
                    <a:lnTo>
                      <a:pt x="1294" y="375"/>
                    </a:lnTo>
                    <a:lnTo>
                      <a:pt x="1299" y="377"/>
                    </a:lnTo>
                    <a:lnTo>
                      <a:pt x="1325" y="394"/>
                    </a:lnTo>
                    <a:lnTo>
                      <a:pt x="1346" y="415"/>
                    </a:lnTo>
                    <a:lnTo>
                      <a:pt x="1366" y="443"/>
                    </a:lnTo>
                    <a:lnTo>
                      <a:pt x="1381" y="473"/>
                    </a:lnTo>
                    <a:lnTo>
                      <a:pt x="1389" y="506"/>
                    </a:lnTo>
                    <a:lnTo>
                      <a:pt x="1394" y="539"/>
                    </a:lnTo>
                    <a:lnTo>
                      <a:pt x="1381" y="603"/>
                    </a:lnTo>
                    <a:lnTo>
                      <a:pt x="1378" y="668"/>
                    </a:lnTo>
                    <a:lnTo>
                      <a:pt x="1383" y="734"/>
                    </a:lnTo>
                    <a:lnTo>
                      <a:pt x="1394" y="798"/>
                    </a:lnTo>
                    <a:lnTo>
                      <a:pt x="1414" y="861"/>
                    </a:lnTo>
                    <a:lnTo>
                      <a:pt x="1373" y="830"/>
                    </a:lnTo>
                    <a:lnTo>
                      <a:pt x="1325" y="803"/>
                    </a:lnTo>
                    <a:lnTo>
                      <a:pt x="1272" y="783"/>
                    </a:lnTo>
                    <a:lnTo>
                      <a:pt x="1267" y="782"/>
                    </a:lnTo>
                    <a:lnTo>
                      <a:pt x="1264" y="783"/>
                    </a:lnTo>
                    <a:lnTo>
                      <a:pt x="1261" y="785"/>
                    </a:lnTo>
                    <a:lnTo>
                      <a:pt x="1259" y="788"/>
                    </a:lnTo>
                    <a:lnTo>
                      <a:pt x="1257" y="793"/>
                    </a:lnTo>
                    <a:lnTo>
                      <a:pt x="1257" y="797"/>
                    </a:lnTo>
                    <a:lnTo>
                      <a:pt x="1259" y="802"/>
                    </a:lnTo>
                    <a:lnTo>
                      <a:pt x="1262" y="805"/>
                    </a:lnTo>
                    <a:lnTo>
                      <a:pt x="1266" y="807"/>
                    </a:lnTo>
                    <a:lnTo>
                      <a:pt x="1308" y="823"/>
                    </a:lnTo>
                    <a:lnTo>
                      <a:pt x="1348" y="843"/>
                    </a:lnTo>
                    <a:lnTo>
                      <a:pt x="1384" y="868"/>
                    </a:lnTo>
                    <a:lnTo>
                      <a:pt x="1414" y="896"/>
                    </a:lnTo>
                    <a:lnTo>
                      <a:pt x="1441" y="929"/>
                    </a:lnTo>
                    <a:lnTo>
                      <a:pt x="1462" y="967"/>
                    </a:lnTo>
                    <a:lnTo>
                      <a:pt x="1475" y="1008"/>
                    </a:lnTo>
                    <a:lnTo>
                      <a:pt x="1484" y="1054"/>
                    </a:lnTo>
                    <a:lnTo>
                      <a:pt x="1484" y="1101"/>
                    </a:lnTo>
                    <a:lnTo>
                      <a:pt x="1479" y="1149"/>
                    </a:lnTo>
                    <a:lnTo>
                      <a:pt x="1465" y="1193"/>
                    </a:lnTo>
                    <a:lnTo>
                      <a:pt x="1441" y="1211"/>
                    </a:lnTo>
                    <a:lnTo>
                      <a:pt x="1419" y="1233"/>
                    </a:lnTo>
                    <a:lnTo>
                      <a:pt x="1403" y="1259"/>
                    </a:lnTo>
                    <a:lnTo>
                      <a:pt x="1366" y="1263"/>
                    </a:lnTo>
                    <a:lnTo>
                      <a:pt x="1330" y="1259"/>
                    </a:lnTo>
                    <a:lnTo>
                      <a:pt x="1294" y="1251"/>
                    </a:lnTo>
                    <a:lnTo>
                      <a:pt x="1259" y="1238"/>
                    </a:lnTo>
                    <a:lnTo>
                      <a:pt x="1228" y="1220"/>
                    </a:lnTo>
                    <a:lnTo>
                      <a:pt x="1201" y="1195"/>
                    </a:lnTo>
                    <a:lnTo>
                      <a:pt x="1181" y="1165"/>
                    </a:lnTo>
                    <a:lnTo>
                      <a:pt x="1166" y="1132"/>
                    </a:lnTo>
                    <a:lnTo>
                      <a:pt x="1158" y="1092"/>
                    </a:lnTo>
                    <a:lnTo>
                      <a:pt x="1158" y="1056"/>
                    </a:lnTo>
                    <a:lnTo>
                      <a:pt x="1168" y="1023"/>
                    </a:lnTo>
                    <a:lnTo>
                      <a:pt x="1185" y="993"/>
                    </a:lnTo>
                    <a:lnTo>
                      <a:pt x="1206" y="967"/>
                    </a:lnTo>
                    <a:lnTo>
                      <a:pt x="1234" y="947"/>
                    </a:lnTo>
                    <a:lnTo>
                      <a:pt x="1266" y="930"/>
                    </a:lnTo>
                    <a:lnTo>
                      <a:pt x="1300" y="921"/>
                    </a:lnTo>
                    <a:lnTo>
                      <a:pt x="1304" y="919"/>
                    </a:lnTo>
                    <a:lnTo>
                      <a:pt x="1307" y="917"/>
                    </a:lnTo>
                    <a:lnTo>
                      <a:pt x="1308" y="914"/>
                    </a:lnTo>
                    <a:lnTo>
                      <a:pt x="1308" y="909"/>
                    </a:lnTo>
                    <a:lnTo>
                      <a:pt x="1307" y="906"/>
                    </a:lnTo>
                    <a:lnTo>
                      <a:pt x="1305" y="902"/>
                    </a:lnTo>
                    <a:lnTo>
                      <a:pt x="1302" y="899"/>
                    </a:lnTo>
                    <a:lnTo>
                      <a:pt x="1299" y="897"/>
                    </a:lnTo>
                    <a:lnTo>
                      <a:pt x="1294" y="897"/>
                    </a:lnTo>
                    <a:lnTo>
                      <a:pt x="1252" y="909"/>
                    </a:lnTo>
                    <a:lnTo>
                      <a:pt x="1218" y="929"/>
                    </a:lnTo>
                    <a:lnTo>
                      <a:pt x="1186" y="954"/>
                    </a:lnTo>
                    <a:lnTo>
                      <a:pt x="1163" y="983"/>
                    </a:lnTo>
                    <a:lnTo>
                      <a:pt x="1143" y="952"/>
                    </a:lnTo>
                    <a:lnTo>
                      <a:pt x="1128" y="919"/>
                    </a:lnTo>
                    <a:lnTo>
                      <a:pt x="1120" y="888"/>
                    </a:lnTo>
                    <a:lnTo>
                      <a:pt x="1120" y="854"/>
                    </a:lnTo>
                    <a:lnTo>
                      <a:pt x="1128" y="825"/>
                    </a:lnTo>
                    <a:lnTo>
                      <a:pt x="1145" y="793"/>
                    </a:lnTo>
                    <a:lnTo>
                      <a:pt x="1171" y="765"/>
                    </a:lnTo>
                    <a:lnTo>
                      <a:pt x="1203" y="742"/>
                    </a:lnTo>
                    <a:lnTo>
                      <a:pt x="1236" y="722"/>
                    </a:lnTo>
                    <a:lnTo>
                      <a:pt x="1272" y="709"/>
                    </a:lnTo>
                    <a:lnTo>
                      <a:pt x="1277" y="706"/>
                    </a:lnTo>
                    <a:lnTo>
                      <a:pt x="1279" y="702"/>
                    </a:lnTo>
                    <a:lnTo>
                      <a:pt x="1280" y="699"/>
                    </a:lnTo>
                    <a:lnTo>
                      <a:pt x="1280" y="694"/>
                    </a:lnTo>
                    <a:lnTo>
                      <a:pt x="1279" y="691"/>
                    </a:lnTo>
                    <a:lnTo>
                      <a:pt x="1277" y="688"/>
                    </a:lnTo>
                    <a:lnTo>
                      <a:pt x="1274" y="686"/>
                    </a:lnTo>
                    <a:lnTo>
                      <a:pt x="1270" y="684"/>
                    </a:lnTo>
                    <a:lnTo>
                      <a:pt x="1266" y="684"/>
                    </a:lnTo>
                    <a:lnTo>
                      <a:pt x="1224" y="702"/>
                    </a:lnTo>
                    <a:lnTo>
                      <a:pt x="1185" y="724"/>
                    </a:lnTo>
                    <a:lnTo>
                      <a:pt x="1170" y="683"/>
                    </a:lnTo>
                    <a:lnTo>
                      <a:pt x="1158" y="638"/>
                    </a:lnTo>
                    <a:lnTo>
                      <a:pt x="1152" y="592"/>
                    </a:lnTo>
                    <a:lnTo>
                      <a:pt x="1150" y="547"/>
                    </a:lnTo>
                    <a:lnTo>
                      <a:pt x="1155" y="503"/>
                    </a:lnTo>
                    <a:lnTo>
                      <a:pt x="1165" y="460"/>
                    </a:lnTo>
                    <a:lnTo>
                      <a:pt x="1183" y="418"/>
                    </a:lnTo>
                    <a:lnTo>
                      <a:pt x="1208" y="380"/>
                    </a:lnTo>
                    <a:lnTo>
                      <a:pt x="1241" y="347"/>
                    </a:lnTo>
                    <a:lnTo>
                      <a:pt x="1244" y="344"/>
                    </a:lnTo>
                    <a:lnTo>
                      <a:pt x="1244" y="339"/>
                    </a:lnTo>
                    <a:lnTo>
                      <a:pt x="1244" y="336"/>
                    </a:lnTo>
                    <a:lnTo>
                      <a:pt x="1242" y="332"/>
                    </a:lnTo>
                    <a:lnTo>
                      <a:pt x="1239" y="329"/>
                    </a:lnTo>
                    <a:lnTo>
                      <a:pt x="1236" y="327"/>
                    </a:lnTo>
                    <a:lnTo>
                      <a:pt x="1232" y="327"/>
                    </a:lnTo>
                    <a:lnTo>
                      <a:pt x="1228" y="327"/>
                    </a:lnTo>
                    <a:lnTo>
                      <a:pt x="1224" y="329"/>
                    </a:lnTo>
                    <a:lnTo>
                      <a:pt x="1191" y="362"/>
                    </a:lnTo>
                    <a:lnTo>
                      <a:pt x="1166" y="398"/>
                    </a:lnTo>
                    <a:lnTo>
                      <a:pt x="1147" y="438"/>
                    </a:lnTo>
                    <a:lnTo>
                      <a:pt x="1135" y="479"/>
                    </a:lnTo>
                    <a:lnTo>
                      <a:pt x="1128" y="522"/>
                    </a:lnTo>
                    <a:lnTo>
                      <a:pt x="1127" y="567"/>
                    </a:lnTo>
                    <a:lnTo>
                      <a:pt x="1130" y="612"/>
                    </a:lnTo>
                    <a:lnTo>
                      <a:pt x="1138" y="655"/>
                    </a:lnTo>
                    <a:lnTo>
                      <a:pt x="1150" y="698"/>
                    </a:lnTo>
                    <a:lnTo>
                      <a:pt x="1165" y="739"/>
                    </a:lnTo>
                    <a:lnTo>
                      <a:pt x="1145" y="755"/>
                    </a:lnTo>
                    <a:lnTo>
                      <a:pt x="1128" y="775"/>
                    </a:lnTo>
                    <a:lnTo>
                      <a:pt x="1109" y="803"/>
                    </a:lnTo>
                    <a:lnTo>
                      <a:pt x="1097" y="831"/>
                    </a:lnTo>
                    <a:lnTo>
                      <a:pt x="1059" y="808"/>
                    </a:lnTo>
                    <a:lnTo>
                      <a:pt x="1018" y="793"/>
                    </a:lnTo>
                    <a:lnTo>
                      <a:pt x="975" y="785"/>
                    </a:lnTo>
                    <a:lnTo>
                      <a:pt x="933" y="785"/>
                    </a:lnTo>
                    <a:lnTo>
                      <a:pt x="891" y="792"/>
                    </a:lnTo>
                    <a:lnTo>
                      <a:pt x="851" y="805"/>
                    </a:lnTo>
                    <a:lnTo>
                      <a:pt x="811" y="825"/>
                    </a:lnTo>
                    <a:lnTo>
                      <a:pt x="777" y="851"/>
                    </a:lnTo>
                    <a:lnTo>
                      <a:pt x="744" y="884"/>
                    </a:lnTo>
                    <a:lnTo>
                      <a:pt x="719" y="919"/>
                    </a:lnTo>
                    <a:lnTo>
                      <a:pt x="702" y="957"/>
                    </a:lnTo>
                    <a:lnTo>
                      <a:pt x="692" y="997"/>
                    </a:lnTo>
                    <a:lnTo>
                      <a:pt x="691" y="1038"/>
                    </a:lnTo>
                    <a:lnTo>
                      <a:pt x="691" y="1038"/>
                    </a:lnTo>
                    <a:lnTo>
                      <a:pt x="677" y="1069"/>
                    </a:lnTo>
                    <a:lnTo>
                      <a:pt x="661" y="1099"/>
                    </a:lnTo>
                    <a:lnTo>
                      <a:pt x="641" y="1125"/>
                    </a:lnTo>
                    <a:lnTo>
                      <a:pt x="616" y="1149"/>
                    </a:lnTo>
                    <a:lnTo>
                      <a:pt x="590" y="1167"/>
                    </a:lnTo>
                    <a:lnTo>
                      <a:pt x="560" y="1178"/>
                    </a:lnTo>
                    <a:lnTo>
                      <a:pt x="527" y="1185"/>
                    </a:lnTo>
                    <a:lnTo>
                      <a:pt x="492" y="1183"/>
                    </a:lnTo>
                    <a:lnTo>
                      <a:pt x="458" y="1175"/>
                    </a:lnTo>
                    <a:lnTo>
                      <a:pt x="426" y="1160"/>
                    </a:lnTo>
                    <a:lnTo>
                      <a:pt x="398" y="1139"/>
                    </a:lnTo>
                    <a:lnTo>
                      <a:pt x="377" y="1112"/>
                    </a:lnTo>
                    <a:lnTo>
                      <a:pt x="359" y="1084"/>
                    </a:lnTo>
                    <a:lnTo>
                      <a:pt x="347" y="1051"/>
                    </a:lnTo>
                    <a:lnTo>
                      <a:pt x="342" y="1016"/>
                    </a:lnTo>
                    <a:lnTo>
                      <a:pt x="344" y="982"/>
                    </a:lnTo>
                    <a:lnTo>
                      <a:pt x="344" y="977"/>
                    </a:lnTo>
                    <a:lnTo>
                      <a:pt x="342" y="973"/>
                    </a:lnTo>
                    <a:lnTo>
                      <a:pt x="340" y="970"/>
                    </a:lnTo>
                    <a:lnTo>
                      <a:pt x="337" y="968"/>
                    </a:lnTo>
                    <a:lnTo>
                      <a:pt x="332" y="967"/>
                    </a:lnTo>
                    <a:lnTo>
                      <a:pt x="329" y="967"/>
                    </a:lnTo>
                    <a:lnTo>
                      <a:pt x="326" y="968"/>
                    </a:lnTo>
                    <a:lnTo>
                      <a:pt x="322" y="972"/>
                    </a:lnTo>
                    <a:lnTo>
                      <a:pt x="321" y="975"/>
                    </a:lnTo>
                    <a:lnTo>
                      <a:pt x="319" y="1016"/>
                    </a:lnTo>
                    <a:lnTo>
                      <a:pt x="324" y="1053"/>
                    </a:lnTo>
                    <a:lnTo>
                      <a:pt x="335" y="1089"/>
                    </a:lnTo>
                    <a:lnTo>
                      <a:pt x="352" y="1120"/>
                    </a:lnTo>
                    <a:lnTo>
                      <a:pt x="326" y="1117"/>
                    </a:lnTo>
                    <a:lnTo>
                      <a:pt x="297" y="1119"/>
                    </a:lnTo>
                    <a:lnTo>
                      <a:pt x="271" y="1125"/>
                    </a:lnTo>
                    <a:lnTo>
                      <a:pt x="245" y="1137"/>
                    </a:lnTo>
                    <a:lnTo>
                      <a:pt x="223" y="1154"/>
                    </a:lnTo>
                    <a:lnTo>
                      <a:pt x="220" y="1157"/>
                    </a:lnTo>
                    <a:lnTo>
                      <a:pt x="218" y="1160"/>
                    </a:lnTo>
                    <a:lnTo>
                      <a:pt x="220" y="1165"/>
                    </a:lnTo>
                    <a:lnTo>
                      <a:pt x="221" y="1168"/>
                    </a:lnTo>
                    <a:lnTo>
                      <a:pt x="223" y="1170"/>
                    </a:lnTo>
                    <a:lnTo>
                      <a:pt x="228" y="1172"/>
                    </a:lnTo>
                    <a:lnTo>
                      <a:pt x="231" y="1173"/>
                    </a:lnTo>
                    <a:lnTo>
                      <a:pt x="235" y="1172"/>
                    </a:lnTo>
                    <a:lnTo>
                      <a:pt x="240" y="1170"/>
                    </a:lnTo>
                    <a:lnTo>
                      <a:pt x="263" y="1154"/>
                    </a:lnTo>
                    <a:lnTo>
                      <a:pt x="291" y="1145"/>
                    </a:lnTo>
                    <a:lnTo>
                      <a:pt x="319" y="1142"/>
                    </a:lnTo>
                    <a:lnTo>
                      <a:pt x="349" y="1144"/>
                    </a:lnTo>
                    <a:lnTo>
                      <a:pt x="375" y="1150"/>
                    </a:lnTo>
                    <a:lnTo>
                      <a:pt x="378" y="1150"/>
                    </a:lnTo>
                    <a:lnTo>
                      <a:pt x="410" y="1175"/>
                    </a:lnTo>
                    <a:lnTo>
                      <a:pt x="445" y="1195"/>
                    </a:lnTo>
                    <a:lnTo>
                      <a:pt x="486" y="1208"/>
                    </a:lnTo>
                    <a:lnTo>
                      <a:pt x="524" y="1211"/>
                    </a:lnTo>
                    <a:lnTo>
                      <a:pt x="560" y="1206"/>
                    </a:lnTo>
                    <a:lnTo>
                      <a:pt x="595" y="1193"/>
                    </a:lnTo>
                    <a:lnTo>
                      <a:pt x="626" y="1173"/>
                    </a:lnTo>
                    <a:lnTo>
                      <a:pt x="653" y="1147"/>
                    </a:lnTo>
                    <a:lnTo>
                      <a:pt x="677" y="1117"/>
                    </a:lnTo>
                    <a:lnTo>
                      <a:pt x="697" y="1084"/>
                    </a:lnTo>
                    <a:lnTo>
                      <a:pt x="710" y="1132"/>
                    </a:lnTo>
                    <a:lnTo>
                      <a:pt x="734" y="1178"/>
                    </a:lnTo>
                    <a:lnTo>
                      <a:pt x="763" y="1218"/>
                    </a:lnTo>
                    <a:lnTo>
                      <a:pt x="767" y="1221"/>
                    </a:lnTo>
                    <a:lnTo>
                      <a:pt x="772" y="1223"/>
                    </a:lnTo>
                    <a:lnTo>
                      <a:pt x="775" y="1221"/>
                    </a:lnTo>
                    <a:lnTo>
                      <a:pt x="778" y="1220"/>
                    </a:lnTo>
                    <a:lnTo>
                      <a:pt x="782" y="1218"/>
                    </a:lnTo>
                    <a:lnTo>
                      <a:pt x="783" y="1213"/>
                    </a:lnTo>
                    <a:lnTo>
                      <a:pt x="783" y="1210"/>
                    </a:lnTo>
                    <a:lnTo>
                      <a:pt x="783" y="1205"/>
                    </a:lnTo>
                    <a:lnTo>
                      <a:pt x="780" y="1201"/>
                    </a:lnTo>
                    <a:lnTo>
                      <a:pt x="753" y="1165"/>
                    </a:lnTo>
                    <a:lnTo>
                      <a:pt x="734" y="1125"/>
                    </a:lnTo>
                    <a:lnTo>
                      <a:pt x="720" y="1082"/>
                    </a:lnTo>
                    <a:lnTo>
                      <a:pt x="715" y="1040"/>
                    </a:lnTo>
                    <a:lnTo>
                      <a:pt x="719" y="997"/>
                    </a:lnTo>
                    <a:lnTo>
                      <a:pt x="732" y="954"/>
                    </a:lnTo>
                    <a:lnTo>
                      <a:pt x="752" y="912"/>
                    </a:lnTo>
                    <a:lnTo>
                      <a:pt x="777" y="881"/>
                    </a:lnTo>
                    <a:lnTo>
                      <a:pt x="806" y="854"/>
                    </a:lnTo>
                    <a:lnTo>
                      <a:pt x="838" y="835"/>
                    </a:lnTo>
                    <a:lnTo>
                      <a:pt x="874" y="820"/>
                    </a:lnTo>
                    <a:lnTo>
                      <a:pt x="912" y="812"/>
                    </a:lnTo>
                    <a:lnTo>
                      <a:pt x="950" y="808"/>
                    </a:lnTo>
                    <a:lnTo>
                      <a:pt x="988" y="812"/>
                    </a:lnTo>
                    <a:lnTo>
                      <a:pt x="1026" y="821"/>
                    </a:lnTo>
                    <a:lnTo>
                      <a:pt x="1061" y="836"/>
                    </a:lnTo>
                    <a:lnTo>
                      <a:pt x="1094" y="858"/>
                    </a:lnTo>
                    <a:lnTo>
                      <a:pt x="1097" y="897"/>
                    </a:lnTo>
                    <a:lnTo>
                      <a:pt x="1109" y="935"/>
                    </a:lnTo>
                    <a:lnTo>
                      <a:pt x="1127" y="972"/>
                    </a:lnTo>
                    <a:lnTo>
                      <a:pt x="1150" y="1006"/>
                    </a:lnTo>
                    <a:lnTo>
                      <a:pt x="1140" y="1038"/>
                    </a:lnTo>
                    <a:lnTo>
                      <a:pt x="1135" y="1074"/>
                    </a:lnTo>
                    <a:lnTo>
                      <a:pt x="1135" y="1111"/>
                    </a:lnTo>
                    <a:lnTo>
                      <a:pt x="1143" y="1147"/>
                    </a:lnTo>
                    <a:lnTo>
                      <a:pt x="1156" y="1178"/>
                    </a:lnTo>
                    <a:lnTo>
                      <a:pt x="1176" y="1206"/>
                    </a:lnTo>
                    <a:lnTo>
                      <a:pt x="1178" y="1210"/>
                    </a:lnTo>
                    <a:lnTo>
                      <a:pt x="1180" y="1213"/>
                    </a:lnTo>
                    <a:lnTo>
                      <a:pt x="1188" y="1220"/>
                    </a:lnTo>
                    <a:lnTo>
                      <a:pt x="1196" y="1228"/>
                    </a:lnTo>
                    <a:lnTo>
                      <a:pt x="1221" y="1246"/>
                    </a:lnTo>
                    <a:lnTo>
                      <a:pt x="1249" y="1263"/>
                    </a:lnTo>
                    <a:lnTo>
                      <a:pt x="1214" y="1279"/>
                    </a:lnTo>
                    <a:lnTo>
                      <a:pt x="1181" y="1302"/>
                    </a:lnTo>
                    <a:lnTo>
                      <a:pt x="1155" y="1327"/>
                    </a:lnTo>
                    <a:lnTo>
                      <a:pt x="1133" y="1358"/>
                    </a:lnTo>
                    <a:lnTo>
                      <a:pt x="1102" y="1317"/>
                    </a:lnTo>
                    <a:lnTo>
                      <a:pt x="1079" y="1272"/>
                    </a:lnTo>
                    <a:lnTo>
                      <a:pt x="1064" y="1226"/>
                    </a:lnTo>
                    <a:lnTo>
                      <a:pt x="1057" y="1177"/>
                    </a:lnTo>
                    <a:lnTo>
                      <a:pt x="1059" y="1173"/>
                    </a:lnTo>
                    <a:lnTo>
                      <a:pt x="1059" y="1168"/>
                    </a:lnTo>
                    <a:lnTo>
                      <a:pt x="1057" y="1165"/>
                    </a:lnTo>
                    <a:lnTo>
                      <a:pt x="1057" y="1163"/>
                    </a:lnTo>
                    <a:lnTo>
                      <a:pt x="1062" y="1119"/>
                    </a:lnTo>
                    <a:lnTo>
                      <a:pt x="1077" y="1076"/>
                    </a:lnTo>
                    <a:lnTo>
                      <a:pt x="1102" y="1033"/>
                    </a:lnTo>
                    <a:lnTo>
                      <a:pt x="1104" y="1030"/>
                    </a:lnTo>
                    <a:lnTo>
                      <a:pt x="1104" y="1025"/>
                    </a:lnTo>
                    <a:lnTo>
                      <a:pt x="1102" y="1021"/>
                    </a:lnTo>
                    <a:lnTo>
                      <a:pt x="1100" y="1020"/>
                    </a:lnTo>
                    <a:lnTo>
                      <a:pt x="1095" y="1016"/>
                    </a:lnTo>
                    <a:lnTo>
                      <a:pt x="1092" y="1016"/>
                    </a:lnTo>
                    <a:lnTo>
                      <a:pt x="1087" y="1016"/>
                    </a:lnTo>
                    <a:lnTo>
                      <a:pt x="1084" y="1018"/>
                    </a:lnTo>
                    <a:lnTo>
                      <a:pt x="1081" y="1021"/>
                    </a:lnTo>
                    <a:lnTo>
                      <a:pt x="1059" y="1056"/>
                    </a:lnTo>
                    <a:lnTo>
                      <a:pt x="1044" y="1092"/>
                    </a:lnTo>
                    <a:lnTo>
                      <a:pt x="1036" y="1130"/>
                    </a:lnTo>
                    <a:lnTo>
                      <a:pt x="1014" y="1102"/>
                    </a:lnTo>
                    <a:lnTo>
                      <a:pt x="990" y="1078"/>
                    </a:lnTo>
                    <a:lnTo>
                      <a:pt x="988" y="1053"/>
                    </a:lnTo>
                    <a:lnTo>
                      <a:pt x="988" y="1025"/>
                    </a:lnTo>
                    <a:lnTo>
                      <a:pt x="991" y="997"/>
                    </a:lnTo>
                    <a:lnTo>
                      <a:pt x="996" y="968"/>
                    </a:lnTo>
                    <a:lnTo>
                      <a:pt x="1006" y="944"/>
                    </a:lnTo>
                    <a:lnTo>
                      <a:pt x="1019" y="922"/>
                    </a:lnTo>
                    <a:lnTo>
                      <a:pt x="1038" y="904"/>
                    </a:lnTo>
                    <a:lnTo>
                      <a:pt x="1041" y="901"/>
                    </a:lnTo>
                    <a:lnTo>
                      <a:pt x="1043" y="896"/>
                    </a:lnTo>
                    <a:lnTo>
                      <a:pt x="1043" y="892"/>
                    </a:lnTo>
                    <a:lnTo>
                      <a:pt x="1041" y="888"/>
                    </a:lnTo>
                    <a:lnTo>
                      <a:pt x="1039" y="884"/>
                    </a:lnTo>
                    <a:lnTo>
                      <a:pt x="1036" y="883"/>
                    </a:lnTo>
                    <a:lnTo>
                      <a:pt x="1033" y="881"/>
                    </a:lnTo>
                    <a:lnTo>
                      <a:pt x="1029" y="881"/>
                    </a:lnTo>
                    <a:lnTo>
                      <a:pt x="1024" y="883"/>
                    </a:lnTo>
                    <a:lnTo>
                      <a:pt x="1001" y="904"/>
                    </a:lnTo>
                    <a:lnTo>
                      <a:pt x="985" y="930"/>
                    </a:lnTo>
                    <a:lnTo>
                      <a:pt x="973" y="960"/>
                    </a:lnTo>
                    <a:lnTo>
                      <a:pt x="967" y="992"/>
                    </a:lnTo>
                    <a:lnTo>
                      <a:pt x="963" y="1025"/>
                    </a:lnTo>
                    <a:lnTo>
                      <a:pt x="963" y="1056"/>
                    </a:lnTo>
                    <a:lnTo>
                      <a:pt x="930" y="1033"/>
                    </a:lnTo>
                    <a:lnTo>
                      <a:pt x="894" y="1016"/>
                    </a:lnTo>
                    <a:lnTo>
                      <a:pt x="856" y="1008"/>
                    </a:lnTo>
                    <a:lnTo>
                      <a:pt x="816" y="1006"/>
                    </a:lnTo>
                    <a:lnTo>
                      <a:pt x="775" y="1016"/>
                    </a:lnTo>
                    <a:lnTo>
                      <a:pt x="772" y="1018"/>
                    </a:lnTo>
                    <a:lnTo>
                      <a:pt x="768" y="1021"/>
                    </a:lnTo>
                    <a:lnTo>
                      <a:pt x="767" y="1025"/>
                    </a:lnTo>
                    <a:lnTo>
                      <a:pt x="767" y="1030"/>
                    </a:lnTo>
                    <a:lnTo>
                      <a:pt x="768" y="1033"/>
                    </a:lnTo>
                    <a:lnTo>
                      <a:pt x="770" y="1036"/>
                    </a:lnTo>
                    <a:lnTo>
                      <a:pt x="773" y="1038"/>
                    </a:lnTo>
                    <a:lnTo>
                      <a:pt x="778" y="1040"/>
                    </a:lnTo>
                    <a:lnTo>
                      <a:pt x="782" y="1040"/>
                    </a:lnTo>
                    <a:lnTo>
                      <a:pt x="821" y="1031"/>
                    </a:lnTo>
                    <a:lnTo>
                      <a:pt x="857" y="1033"/>
                    </a:lnTo>
                    <a:lnTo>
                      <a:pt x="894" y="1043"/>
                    </a:lnTo>
                    <a:lnTo>
                      <a:pt x="927" y="1059"/>
                    </a:lnTo>
                    <a:lnTo>
                      <a:pt x="958" y="1082"/>
                    </a:lnTo>
                    <a:lnTo>
                      <a:pt x="986" y="1109"/>
                    </a:lnTo>
                    <a:lnTo>
                      <a:pt x="1011" y="1139"/>
                    </a:lnTo>
                    <a:lnTo>
                      <a:pt x="1033" y="1170"/>
                    </a:lnTo>
                    <a:lnTo>
                      <a:pt x="1038" y="1225"/>
                    </a:lnTo>
                    <a:lnTo>
                      <a:pt x="1054" y="1277"/>
                    </a:lnTo>
                    <a:lnTo>
                      <a:pt x="1081" y="1329"/>
                    </a:lnTo>
                    <a:lnTo>
                      <a:pt x="1115" y="1375"/>
                    </a:lnTo>
                    <a:lnTo>
                      <a:pt x="1082" y="1388"/>
                    </a:lnTo>
                    <a:lnTo>
                      <a:pt x="1051" y="1405"/>
                    </a:lnTo>
                    <a:lnTo>
                      <a:pt x="1024" y="1424"/>
                    </a:lnTo>
                    <a:lnTo>
                      <a:pt x="1021" y="1428"/>
                    </a:lnTo>
                    <a:lnTo>
                      <a:pt x="980" y="1416"/>
                    </a:lnTo>
                    <a:lnTo>
                      <a:pt x="942" y="1396"/>
                    </a:lnTo>
                    <a:lnTo>
                      <a:pt x="907" y="1372"/>
                    </a:lnTo>
                    <a:lnTo>
                      <a:pt x="876" y="1340"/>
                    </a:lnTo>
                    <a:lnTo>
                      <a:pt x="849" y="1306"/>
                    </a:lnTo>
                    <a:lnTo>
                      <a:pt x="829" y="1269"/>
                    </a:lnTo>
                    <a:lnTo>
                      <a:pt x="826" y="1264"/>
                    </a:lnTo>
                    <a:lnTo>
                      <a:pt x="823" y="1263"/>
                    </a:lnTo>
                    <a:lnTo>
                      <a:pt x="820" y="1263"/>
                    </a:lnTo>
                    <a:lnTo>
                      <a:pt x="815" y="1263"/>
                    </a:lnTo>
                    <a:lnTo>
                      <a:pt x="811" y="1266"/>
                    </a:lnTo>
                    <a:lnTo>
                      <a:pt x="808" y="1268"/>
                    </a:lnTo>
                    <a:lnTo>
                      <a:pt x="806" y="1272"/>
                    </a:lnTo>
                    <a:lnTo>
                      <a:pt x="806" y="1276"/>
                    </a:lnTo>
                    <a:lnTo>
                      <a:pt x="808" y="1281"/>
                    </a:lnTo>
                    <a:lnTo>
                      <a:pt x="829" y="1319"/>
                    </a:lnTo>
                    <a:lnTo>
                      <a:pt x="856" y="1355"/>
                    </a:lnTo>
                    <a:lnTo>
                      <a:pt x="887" y="1386"/>
                    </a:lnTo>
                    <a:lnTo>
                      <a:pt x="922" y="1413"/>
                    </a:lnTo>
                    <a:lnTo>
                      <a:pt x="962" y="1433"/>
                    </a:lnTo>
                    <a:lnTo>
                      <a:pt x="1003" y="1448"/>
                    </a:lnTo>
                    <a:lnTo>
                      <a:pt x="985" y="1476"/>
                    </a:lnTo>
                    <a:lnTo>
                      <a:pt x="935" y="1489"/>
                    </a:lnTo>
                    <a:lnTo>
                      <a:pt x="891" y="1494"/>
                    </a:lnTo>
                    <a:lnTo>
                      <a:pt x="851" y="1492"/>
                    </a:lnTo>
                    <a:lnTo>
                      <a:pt x="813" y="1487"/>
                    </a:lnTo>
                    <a:lnTo>
                      <a:pt x="782" y="1479"/>
                    </a:lnTo>
                    <a:lnTo>
                      <a:pt x="752" y="1466"/>
                    </a:lnTo>
                    <a:lnTo>
                      <a:pt x="727" y="1451"/>
                    </a:lnTo>
                    <a:lnTo>
                      <a:pt x="706" y="1433"/>
                    </a:lnTo>
                    <a:lnTo>
                      <a:pt x="687" y="1415"/>
                    </a:lnTo>
                    <a:lnTo>
                      <a:pt x="671" y="1396"/>
                    </a:lnTo>
                    <a:lnTo>
                      <a:pt x="659" y="1380"/>
                    </a:lnTo>
                    <a:lnTo>
                      <a:pt x="649" y="1363"/>
                    </a:lnTo>
                    <a:lnTo>
                      <a:pt x="641" y="1350"/>
                    </a:lnTo>
                    <a:lnTo>
                      <a:pt x="636" y="1339"/>
                    </a:lnTo>
                    <a:lnTo>
                      <a:pt x="633" y="1332"/>
                    </a:lnTo>
                    <a:lnTo>
                      <a:pt x="633" y="1329"/>
                    </a:lnTo>
                    <a:lnTo>
                      <a:pt x="633" y="1330"/>
                    </a:lnTo>
                    <a:lnTo>
                      <a:pt x="633" y="1334"/>
                    </a:lnTo>
                    <a:lnTo>
                      <a:pt x="623" y="1299"/>
                    </a:lnTo>
                    <a:lnTo>
                      <a:pt x="620" y="1263"/>
                    </a:lnTo>
                    <a:lnTo>
                      <a:pt x="620" y="1259"/>
                    </a:lnTo>
                    <a:lnTo>
                      <a:pt x="616" y="1254"/>
                    </a:lnTo>
                    <a:lnTo>
                      <a:pt x="613" y="1253"/>
                    </a:lnTo>
                    <a:lnTo>
                      <a:pt x="610" y="1251"/>
                    </a:lnTo>
                    <a:lnTo>
                      <a:pt x="606" y="1251"/>
                    </a:lnTo>
                    <a:lnTo>
                      <a:pt x="601" y="1253"/>
                    </a:lnTo>
                    <a:lnTo>
                      <a:pt x="598" y="1254"/>
                    </a:lnTo>
                    <a:lnTo>
                      <a:pt x="596" y="1259"/>
                    </a:lnTo>
                    <a:lnTo>
                      <a:pt x="595" y="1263"/>
                    </a:lnTo>
                    <a:lnTo>
                      <a:pt x="598" y="1301"/>
                    </a:lnTo>
                    <a:lnTo>
                      <a:pt x="608" y="1337"/>
                    </a:lnTo>
                    <a:lnTo>
                      <a:pt x="623" y="1372"/>
                    </a:lnTo>
                    <a:lnTo>
                      <a:pt x="615" y="1386"/>
                    </a:lnTo>
                    <a:lnTo>
                      <a:pt x="601" y="1403"/>
                    </a:lnTo>
                    <a:lnTo>
                      <a:pt x="585" y="1418"/>
                    </a:lnTo>
                    <a:lnTo>
                      <a:pt x="563" y="1433"/>
                    </a:lnTo>
                    <a:lnTo>
                      <a:pt x="535" y="1446"/>
                    </a:lnTo>
                    <a:lnTo>
                      <a:pt x="502" y="1458"/>
                    </a:lnTo>
                    <a:lnTo>
                      <a:pt x="459" y="1466"/>
                    </a:lnTo>
                    <a:lnTo>
                      <a:pt x="410" y="1471"/>
                    </a:lnTo>
                    <a:lnTo>
                      <a:pt x="364" y="1471"/>
                    </a:lnTo>
                    <a:lnTo>
                      <a:pt x="321" y="1464"/>
                    </a:lnTo>
                    <a:lnTo>
                      <a:pt x="283" y="1454"/>
                    </a:lnTo>
                    <a:lnTo>
                      <a:pt x="250" y="1439"/>
                    </a:lnTo>
                    <a:lnTo>
                      <a:pt x="220" y="1421"/>
                    </a:lnTo>
                    <a:lnTo>
                      <a:pt x="195" y="1401"/>
                    </a:lnTo>
                    <a:lnTo>
                      <a:pt x="175" y="1380"/>
                    </a:lnTo>
                    <a:lnTo>
                      <a:pt x="157" y="1358"/>
                    </a:lnTo>
                    <a:lnTo>
                      <a:pt x="144" y="1339"/>
                    </a:lnTo>
                    <a:lnTo>
                      <a:pt x="132" y="1319"/>
                    </a:lnTo>
                    <a:lnTo>
                      <a:pt x="124" y="1304"/>
                    </a:lnTo>
                    <a:lnTo>
                      <a:pt x="119" y="1291"/>
                    </a:lnTo>
                    <a:lnTo>
                      <a:pt x="162" y="1306"/>
                    </a:lnTo>
                    <a:lnTo>
                      <a:pt x="207" y="1314"/>
                    </a:lnTo>
                    <a:lnTo>
                      <a:pt x="251" y="1315"/>
                    </a:lnTo>
                    <a:lnTo>
                      <a:pt x="296" y="1309"/>
                    </a:lnTo>
                    <a:lnTo>
                      <a:pt x="340" y="1296"/>
                    </a:lnTo>
                    <a:lnTo>
                      <a:pt x="385" y="1274"/>
                    </a:lnTo>
                    <a:lnTo>
                      <a:pt x="388" y="1271"/>
                    </a:lnTo>
                    <a:lnTo>
                      <a:pt x="390" y="1268"/>
                    </a:lnTo>
                    <a:lnTo>
                      <a:pt x="390" y="1263"/>
                    </a:lnTo>
                    <a:lnTo>
                      <a:pt x="390" y="1259"/>
                    </a:lnTo>
                    <a:lnTo>
                      <a:pt x="388" y="1256"/>
                    </a:lnTo>
                    <a:lnTo>
                      <a:pt x="385" y="1253"/>
                    </a:lnTo>
                    <a:lnTo>
                      <a:pt x="382" y="1251"/>
                    </a:lnTo>
                    <a:lnTo>
                      <a:pt x="377" y="1251"/>
                    </a:lnTo>
                    <a:lnTo>
                      <a:pt x="373" y="1253"/>
                    </a:lnTo>
                    <a:lnTo>
                      <a:pt x="331" y="1274"/>
                    </a:lnTo>
                    <a:lnTo>
                      <a:pt x="288" y="1286"/>
                    </a:lnTo>
                    <a:lnTo>
                      <a:pt x="245" y="1291"/>
                    </a:lnTo>
                    <a:lnTo>
                      <a:pt x="203" y="1289"/>
                    </a:lnTo>
                    <a:lnTo>
                      <a:pt x="160" y="1279"/>
                    </a:lnTo>
                    <a:lnTo>
                      <a:pt x="121" y="1264"/>
                    </a:lnTo>
                    <a:lnTo>
                      <a:pt x="81" y="1244"/>
                    </a:lnTo>
                    <a:lnTo>
                      <a:pt x="45" y="1218"/>
                    </a:lnTo>
                    <a:lnTo>
                      <a:pt x="25" y="1185"/>
                    </a:lnTo>
                    <a:lnTo>
                      <a:pt x="12" y="1150"/>
                    </a:lnTo>
                    <a:lnTo>
                      <a:pt x="5" y="1116"/>
                    </a:lnTo>
                    <a:lnTo>
                      <a:pt x="3" y="1084"/>
                    </a:lnTo>
                    <a:lnTo>
                      <a:pt x="5" y="1054"/>
                    </a:lnTo>
                    <a:lnTo>
                      <a:pt x="10" y="1030"/>
                    </a:lnTo>
                    <a:lnTo>
                      <a:pt x="15" y="1010"/>
                    </a:lnTo>
                    <a:lnTo>
                      <a:pt x="20" y="997"/>
                    </a:lnTo>
                    <a:lnTo>
                      <a:pt x="58" y="1036"/>
                    </a:lnTo>
                    <a:lnTo>
                      <a:pt x="103" y="1069"/>
                    </a:lnTo>
                    <a:lnTo>
                      <a:pt x="149" y="1097"/>
                    </a:lnTo>
                    <a:lnTo>
                      <a:pt x="154" y="1099"/>
                    </a:lnTo>
                    <a:lnTo>
                      <a:pt x="157" y="1099"/>
                    </a:lnTo>
                    <a:lnTo>
                      <a:pt x="160" y="1097"/>
                    </a:lnTo>
                    <a:lnTo>
                      <a:pt x="164" y="1094"/>
                    </a:lnTo>
                    <a:lnTo>
                      <a:pt x="165" y="1091"/>
                    </a:lnTo>
                    <a:lnTo>
                      <a:pt x="167" y="1087"/>
                    </a:lnTo>
                    <a:lnTo>
                      <a:pt x="167" y="1084"/>
                    </a:lnTo>
                    <a:lnTo>
                      <a:pt x="164" y="1079"/>
                    </a:lnTo>
                    <a:lnTo>
                      <a:pt x="160" y="1078"/>
                    </a:lnTo>
                    <a:lnTo>
                      <a:pt x="117" y="1051"/>
                    </a:lnTo>
                    <a:lnTo>
                      <a:pt x="76" y="1020"/>
                    </a:lnTo>
                    <a:lnTo>
                      <a:pt x="40" y="983"/>
                    </a:lnTo>
                    <a:lnTo>
                      <a:pt x="8" y="942"/>
                    </a:lnTo>
                    <a:lnTo>
                      <a:pt x="2" y="897"/>
                    </a:lnTo>
                    <a:lnTo>
                      <a:pt x="0" y="859"/>
                    </a:lnTo>
                    <a:lnTo>
                      <a:pt x="2" y="826"/>
                    </a:lnTo>
                    <a:lnTo>
                      <a:pt x="7" y="798"/>
                    </a:lnTo>
                    <a:lnTo>
                      <a:pt x="13" y="775"/>
                    </a:lnTo>
                    <a:lnTo>
                      <a:pt x="22" y="757"/>
                    </a:lnTo>
                    <a:lnTo>
                      <a:pt x="30" y="744"/>
                    </a:lnTo>
                    <a:lnTo>
                      <a:pt x="35" y="734"/>
                    </a:lnTo>
                    <a:lnTo>
                      <a:pt x="48" y="774"/>
                    </a:lnTo>
                    <a:lnTo>
                      <a:pt x="66" y="812"/>
                    </a:lnTo>
                    <a:lnTo>
                      <a:pt x="88" y="846"/>
                    </a:lnTo>
                    <a:lnTo>
                      <a:pt x="116" y="879"/>
                    </a:lnTo>
                    <a:lnTo>
                      <a:pt x="147" y="907"/>
                    </a:lnTo>
                    <a:lnTo>
                      <a:pt x="185" y="932"/>
                    </a:lnTo>
                    <a:lnTo>
                      <a:pt x="190" y="932"/>
                    </a:lnTo>
                    <a:lnTo>
                      <a:pt x="195" y="932"/>
                    </a:lnTo>
                    <a:lnTo>
                      <a:pt x="198" y="930"/>
                    </a:lnTo>
                    <a:lnTo>
                      <a:pt x="202" y="929"/>
                    </a:lnTo>
                    <a:lnTo>
                      <a:pt x="203" y="926"/>
                    </a:lnTo>
                    <a:lnTo>
                      <a:pt x="203" y="921"/>
                    </a:lnTo>
                    <a:lnTo>
                      <a:pt x="203" y="917"/>
                    </a:lnTo>
                    <a:lnTo>
                      <a:pt x="202" y="914"/>
                    </a:lnTo>
                    <a:lnTo>
                      <a:pt x="198" y="911"/>
                    </a:lnTo>
                    <a:lnTo>
                      <a:pt x="159" y="884"/>
                    </a:lnTo>
                    <a:lnTo>
                      <a:pt x="126" y="854"/>
                    </a:lnTo>
                    <a:lnTo>
                      <a:pt x="99" y="821"/>
                    </a:lnTo>
                    <a:lnTo>
                      <a:pt x="79" y="783"/>
                    </a:lnTo>
                    <a:lnTo>
                      <a:pt x="63" y="744"/>
                    </a:lnTo>
                    <a:lnTo>
                      <a:pt x="53" y="702"/>
                    </a:lnTo>
                    <a:lnTo>
                      <a:pt x="48" y="660"/>
                    </a:lnTo>
                    <a:lnTo>
                      <a:pt x="61" y="617"/>
                    </a:lnTo>
                    <a:lnTo>
                      <a:pt x="81" y="580"/>
                    </a:lnTo>
                    <a:lnTo>
                      <a:pt x="104" y="550"/>
                    </a:lnTo>
                    <a:lnTo>
                      <a:pt x="127" y="524"/>
                    </a:lnTo>
                    <a:lnTo>
                      <a:pt x="152" y="503"/>
                    </a:lnTo>
                    <a:lnTo>
                      <a:pt x="177" y="486"/>
                    </a:lnTo>
                    <a:lnTo>
                      <a:pt x="197" y="474"/>
                    </a:lnTo>
                    <a:lnTo>
                      <a:pt x="213" y="466"/>
                    </a:lnTo>
                    <a:lnTo>
                      <a:pt x="220" y="514"/>
                    </a:lnTo>
                    <a:lnTo>
                      <a:pt x="235" y="559"/>
                    </a:lnTo>
                    <a:lnTo>
                      <a:pt x="258" y="602"/>
                    </a:lnTo>
                    <a:lnTo>
                      <a:pt x="261" y="605"/>
                    </a:lnTo>
                    <a:lnTo>
                      <a:pt x="264" y="607"/>
                    </a:lnTo>
                    <a:lnTo>
                      <a:pt x="268" y="607"/>
                    </a:lnTo>
                    <a:lnTo>
                      <a:pt x="273" y="605"/>
                    </a:lnTo>
                    <a:lnTo>
                      <a:pt x="276" y="603"/>
                    </a:lnTo>
                    <a:lnTo>
                      <a:pt x="279" y="600"/>
                    </a:lnTo>
                    <a:lnTo>
                      <a:pt x="281" y="597"/>
                    </a:lnTo>
                    <a:lnTo>
                      <a:pt x="281" y="593"/>
                    </a:lnTo>
                    <a:lnTo>
                      <a:pt x="278" y="588"/>
                    </a:lnTo>
                    <a:lnTo>
                      <a:pt x="258" y="550"/>
                    </a:lnTo>
                    <a:lnTo>
                      <a:pt x="245" y="511"/>
                    </a:lnTo>
                    <a:lnTo>
                      <a:pt x="236" y="470"/>
                    </a:lnTo>
                    <a:lnTo>
                      <a:pt x="235" y="425"/>
                    </a:lnTo>
                    <a:lnTo>
                      <a:pt x="253" y="382"/>
                    </a:lnTo>
                    <a:lnTo>
                      <a:pt x="274" y="347"/>
                    </a:lnTo>
                    <a:lnTo>
                      <a:pt x="297" y="318"/>
                    </a:lnTo>
                    <a:lnTo>
                      <a:pt x="324" y="294"/>
                    </a:lnTo>
                    <a:lnTo>
                      <a:pt x="350" y="276"/>
                    </a:lnTo>
                    <a:lnTo>
                      <a:pt x="377" y="263"/>
                    </a:lnTo>
                    <a:lnTo>
                      <a:pt x="403" y="253"/>
                    </a:lnTo>
                    <a:lnTo>
                      <a:pt x="426" y="247"/>
                    </a:lnTo>
                    <a:lnTo>
                      <a:pt x="448" y="243"/>
                    </a:lnTo>
                    <a:lnTo>
                      <a:pt x="466" y="242"/>
                    </a:lnTo>
                    <a:lnTo>
                      <a:pt x="479" y="242"/>
                    </a:lnTo>
                    <a:lnTo>
                      <a:pt x="464" y="303"/>
                    </a:lnTo>
                    <a:lnTo>
                      <a:pt x="456" y="365"/>
                    </a:lnTo>
                    <a:lnTo>
                      <a:pt x="454" y="425"/>
                    </a:lnTo>
                    <a:lnTo>
                      <a:pt x="456" y="430"/>
                    </a:lnTo>
                    <a:lnTo>
                      <a:pt x="458" y="433"/>
                    </a:lnTo>
                    <a:lnTo>
                      <a:pt x="461" y="435"/>
                    </a:lnTo>
                    <a:lnTo>
                      <a:pt x="464" y="436"/>
                    </a:lnTo>
                    <a:lnTo>
                      <a:pt x="469" y="436"/>
                    </a:lnTo>
                    <a:lnTo>
                      <a:pt x="473" y="435"/>
                    </a:lnTo>
                    <a:lnTo>
                      <a:pt x="476" y="433"/>
                    </a:lnTo>
                    <a:lnTo>
                      <a:pt x="478" y="430"/>
                    </a:lnTo>
                    <a:lnTo>
                      <a:pt x="479" y="425"/>
                    </a:lnTo>
                    <a:lnTo>
                      <a:pt x="479" y="382"/>
                    </a:lnTo>
                    <a:lnTo>
                      <a:pt x="484" y="337"/>
                    </a:lnTo>
                    <a:lnTo>
                      <a:pt x="491" y="293"/>
                    </a:lnTo>
                    <a:lnTo>
                      <a:pt x="502" y="248"/>
                    </a:lnTo>
                    <a:lnTo>
                      <a:pt x="519" y="207"/>
                    </a:lnTo>
                    <a:lnTo>
                      <a:pt x="562" y="164"/>
                    </a:lnTo>
                    <a:lnTo>
                      <a:pt x="606" y="131"/>
                    </a:lnTo>
                    <a:lnTo>
                      <a:pt x="649" y="106"/>
                    </a:lnTo>
                    <a:lnTo>
                      <a:pt x="692" y="90"/>
                    </a:lnTo>
                    <a:lnTo>
                      <a:pt x="734" y="80"/>
                    </a:lnTo>
                    <a:lnTo>
                      <a:pt x="775" y="75"/>
                    </a:lnTo>
                    <a:lnTo>
                      <a:pt x="811" y="75"/>
                    </a:lnTo>
                    <a:lnTo>
                      <a:pt x="848" y="80"/>
                    </a:lnTo>
                    <a:lnTo>
                      <a:pt x="879" y="86"/>
                    </a:lnTo>
                    <a:lnTo>
                      <a:pt x="907" y="93"/>
                    </a:lnTo>
                    <a:lnTo>
                      <a:pt x="930" y="101"/>
                    </a:lnTo>
                    <a:lnTo>
                      <a:pt x="948" y="109"/>
                    </a:lnTo>
                    <a:lnTo>
                      <a:pt x="932" y="149"/>
                    </a:lnTo>
                    <a:lnTo>
                      <a:pt x="920" y="187"/>
                    </a:lnTo>
                    <a:lnTo>
                      <a:pt x="919" y="192"/>
                    </a:lnTo>
                    <a:lnTo>
                      <a:pt x="920" y="195"/>
                    </a:lnTo>
                    <a:lnTo>
                      <a:pt x="924" y="199"/>
                    </a:lnTo>
                    <a:lnTo>
                      <a:pt x="927" y="200"/>
                    </a:lnTo>
                    <a:lnTo>
                      <a:pt x="930" y="202"/>
                    </a:lnTo>
                    <a:lnTo>
                      <a:pt x="933" y="202"/>
                    </a:lnTo>
                    <a:lnTo>
                      <a:pt x="938" y="200"/>
                    </a:lnTo>
                    <a:lnTo>
                      <a:pt x="942" y="199"/>
                    </a:lnTo>
                    <a:lnTo>
                      <a:pt x="943" y="194"/>
                    </a:lnTo>
                    <a:lnTo>
                      <a:pt x="955" y="157"/>
                    </a:lnTo>
                    <a:lnTo>
                      <a:pt x="970" y="121"/>
                    </a:lnTo>
                    <a:lnTo>
                      <a:pt x="971" y="121"/>
                    </a:lnTo>
                    <a:lnTo>
                      <a:pt x="971" y="121"/>
                    </a:lnTo>
                    <a:lnTo>
                      <a:pt x="1016" y="78"/>
                    </a:lnTo>
                    <a:lnTo>
                      <a:pt x="1062" y="47"/>
                    </a:lnTo>
                    <a:lnTo>
                      <a:pt x="1109" y="23"/>
                    </a:lnTo>
                    <a:lnTo>
                      <a:pt x="1153" y="9"/>
                    </a:lnTo>
                    <a:lnTo>
                      <a:pt x="1196" y="2"/>
                    </a:lnTo>
                    <a:lnTo>
                      <a:pt x="1237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4" name="Freeform 13"/>
              <p:cNvSpPr>
                <a:spLocks/>
              </p:cNvSpPr>
              <p:nvPr/>
            </p:nvSpPr>
            <p:spPr bwMode="auto">
              <a:xfrm>
                <a:off x="7843838" y="2376488"/>
                <a:ext cx="1255713" cy="890588"/>
              </a:xfrm>
              <a:custGeom>
                <a:avLst/>
                <a:gdLst>
                  <a:gd name="T0" fmla="*/ 1355 w 1581"/>
                  <a:gd name="T1" fmla="*/ 256 h 1122"/>
                  <a:gd name="T2" fmla="*/ 1220 w 1581"/>
                  <a:gd name="T3" fmla="*/ 251 h 1122"/>
                  <a:gd name="T4" fmla="*/ 1140 w 1581"/>
                  <a:gd name="T5" fmla="*/ 339 h 1122"/>
                  <a:gd name="T6" fmla="*/ 980 w 1581"/>
                  <a:gd name="T7" fmla="*/ 289 h 1122"/>
                  <a:gd name="T8" fmla="*/ 851 w 1581"/>
                  <a:gd name="T9" fmla="*/ 407 h 1122"/>
                  <a:gd name="T10" fmla="*/ 518 w 1581"/>
                  <a:gd name="T11" fmla="*/ 489 h 1122"/>
                  <a:gd name="T12" fmla="*/ 356 w 1581"/>
                  <a:gd name="T13" fmla="*/ 719 h 1122"/>
                  <a:gd name="T14" fmla="*/ 103 w 1581"/>
                  <a:gd name="T15" fmla="*/ 714 h 1122"/>
                  <a:gd name="T16" fmla="*/ 240 w 1581"/>
                  <a:gd name="T17" fmla="*/ 778 h 1122"/>
                  <a:gd name="T18" fmla="*/ 283 w 1581"/>
                  <a:gd name="T19" fmla="*/ 962 h 1122"/>
                  <a:gd name="T20" fmla="*/ 294 w 1581"/>
                  <a:gd name="T21" fmla="*/ 797 h 1122"/>
                  <a:gd name="T22" fmla="*/ 446 w 1581"/>
                  <a:gd name="T23" fmla="*/ 686 h 1122"/>
                  <a:gd name="T24" fmla="*/ 569 w 1581"/>
                  <a:gd name="T25" fmla="*/ 750 h 1122"/>
                  <a:gd name="T26" fmla="*/ 521 w 1581"/>
                  <a:gd name="T27" fmla="*/ 532 h 1122"/>
                  <a:gd name="T28" fmla="*/ 803 w 1581"/>
                  <a:gd name="T29" fmla="*/ 441 h 1122"/>
                  <a:gd name="T30" fmla="*/ 1140 w 1581"/>
                  <a:gd name="T31" fmla="*/ 374 h 1122"/>
                  <a:gd name="T32" fmla="*/ 1418 w 1581"/>
                  <a:gd name="T33" fmla="*/ 291 h 1122"/>
                  <a:gd name="T34" fmla="*/ 1467 w 1581"/>
                  <a:gd name="T35" fmla="*/ 481 h 1122"/>
                  <a:gd name="T36" fmla="*/ 1332 w 1581"/>
                  <a:gd name="T37" fmla="*/ 554 h 1122"/>
                  <a:gd name="T38" fmla="*/ 1502 w 1581"/>
                  <a:gd name="T39" fmla="*/ 622 h 1122"/>
                  <a:gd name="T40" fmla="*/ 1276 w 1581"/>
                  <a:gd name="T41" fmla="*/ 759 h 1122"/>
                  <a:gd name="T42" fmla="*/ 1221 w 1581"/>
                  <a:gd name="T43" fmla="*/ 722 h 1122"/>
                  <a:gd name="T44" fmla="*/ 1193 w 1581"/>
                  <a:gd name="T45" fmla="*/ 868 h 1122"/>
                  <a:gd name="T46" fmla="*/ 1046 w 1581"/>
                  <a:gd name="T47" fmla="*/ 770 h 1122"/>
                  <a:gd name="T48" fmla="*/ 1028 w 1581"/>
                  <a:gd name="T49" fmla="*/ 952 h 1122"/>
                  <a:gd name="T50" fmla="*/ 830 w 1581"/>
                  <a:gd name="T51" fmla="*/ 874 h 1122"/>
                  <a:gd name="T52" fmla="*/ 767 w 1581"/>
                  <a:gd name="T53" fmla="*/ 1030 h 1122"/>
                  <a:gd name="T54" fmla="*/ 593 w 1581"/>
                  <a:gd name="T55" fmla="*/ 973 h 1122"/>
                  <a:gd name="T56" fmla="*/ 440 w 1581"/>
                  <a:gd name="T57" fmla="*/ 1094 h 1122"/>
                  <a:gd name="T58" fmla="*/ 663 w 1581"/>
                  <a:gd name="T59" fmla="*/ 879 h 1122"/>
                  <a:gd name="T60" fmla="*/ 892 w 1581"/>
                  <a:gd name="T61" fmla="*/ 749 h 1122"/>
                  <a:gd name="T62" fmla="*/ 1211 w 1581"/>
                  <a:gd name="T63" fmla="*/ 603 h 1122"/>
                  <a:gd name="T64" fmla="*/ 1358 w 1581"/>
                  <a:gd name="T65" fmla="*/ 640 h 1122"/>
                  <a:gd name="T66" fmla="*/ 1330 w 1581"/>
                  <a:gd name="T67" fmla="*/ 445 h 1122"/>
                  <a:gd name="T68" fmla="*/ 1269 w 1581"/>
                  <a:gd name="T69" fmla="*/ 504 h 1122"/>
                  <a:gd name="T70" fmla="*/ 897 w 1581"/>
                  <a:gd name="T71" fmla="*/ 555 h 1122"/>
                  <a:gd name="T72" fmla="*/ 1002 w 1581"/>
                  <a:gd name="T73" fmla="*/ 631 h 1122"/>
                  <a:gd name="T74" fmla="*/ 755 w 1581"/>
                  <a:gd name="T75" fmla="*/ 707 h 1122"/>
                  <a:gd name="T76" fmla="*/ 655 w 1581"/>
                  <a:gd name="T77" fmla="*/ 580 h 1122"/>
                  <a:gd name="T78" fmla="*/ 729 w 1581"/>
                  <a:gd name="T79" fmla="*/ 778 h 1122"/>
                  <a:gd name="T80" fmla="*/ 435 w 1581"/>
                  <a:gd name="T81" fmla="*/ 843 h 1122"/>
                  <a:gd name="T82" fmla="*/ 413 w 1581"/>
                  <a:gd name="T83" fmla="*/ 858 h 1122"/>
                  <a:gd name="T84" fmla="*/ 273 w 1581"/>
                  <a:gd name="T85" fmla="*/ 1064 h 1122"/>
                  <a:gd name="T86" fmla="*/ 143 w 1581"/>
                  <a:gd name="T87" fmla="*/ 818 h 1122"/>
                  <a:gd name="T88" fmla="*/ 106 w 1581"/>
                  <a:gd name="T89" fmla="*/ 901 h 1122"/>
                  <a:gd name="T90" fmla="*/ 35 w 1581"/>
                  <a:gd name="T91" fmla="*/ 858 h 1122"/>
                  <a:gd name="T92" fmla="*/ 91 w 1581"/>
                  <a:gd name="T93" fmla="*/ 635 h 1122"/>
                  <a:gd name="T94" fmla="*/ 96 w 1581"/>
                  <a:gd name="T95" fmla="*/ 559 h 1122"/>
                  <a:gd name="T96" fmla="*/ 157 w 1581"/>
                  <a:gd name="T97" fmla="*/ 418 h 1122"/>
                  <a:gd name="T98" fmla="*/ 245 w 1581"/>
                  <a:gd name="T99" fmla="*/ 526 h 1122"/>
                  <a:gd name="T100" fmla="*/ 280 w 1581"/>
                  <a:gd name="T101" fmla="*/ 321 h 1122"/>
                  <a:gd name="T102" fmla="*/ 466 w 1581"/>
                  <a:gd name="T103" fmla="*/ 380 h 1122"/>
                  <a:gd name="T104" fmla="*/ 504 w 1581"/>
                  <a:gd name="T105" fmla="*/ 298 h 1122"/>
                  <a:gd name="T106" fmla="*/ 635 w 1581"/>
                  <a:gd name="T107" fmla="*/ 177 h 1122"/>
                  <a:gd name="T108" fmla="*/ 749 w 1581"/>
                  <a:gd name="T109" fmla="*/ 294 h 1122"/>
                  <a:gd name="T110" fmla="*/ 787 w 1581"/>
                  <a:gd name="T111" fmla="*/ 159 h 1122"/>
                  <a:gd name="T112" fmla="*/ 1044 w 1581"/>
                  <a:gd name="T113" fmla="*/ 164 h 1122"/>
                  <a:gd name="T114" fmla="*/ 1120 w 1581"/>
                  <a:gd name="T115" fmla="*/ 243 h 1122"/>
                  <a:gd name="T116" fmla="*/ 1188 w 1581"/>
                  <a:gd name="T117" fmla="*/ 5 h 1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581" h="1122">
                    <a:moveTo>
                      <a:pt x="1226" y="0"/>
                    </a:moveTo>
                    <a:lnTo>
                      <a:pt x="1261" y="4"/>
                    </a:lnTo>
                    <a:lnTo>
                      <a:pt x="1292" y="15"/>
                    </a:lnTo>
                    <a:lnTo>
                      <a:pt x="1319" y="33"/>
                    </a:lnTo>
                    <a:lnTo>
                      <a:pt x="1340" y="58"/>
                    </a:lnTo>
                    <a:lnTo>
                      <a:pt x="1357" y="88"/>
                    </a:lnTo>
                    <a:lnTo>
                      <a:pt x="1368" y="121"/>
                    </a:lnTo>
                    <a:lnTo>
                      <a:pt x="1375" y="159"/>
                    </a:lnTo>
                    <a:lnTo>
                      <a:pt x="1373" y="195"/>
                    </a:lnTo>
                    <a:lnTo>
                      <a:pt x="1367" y="227"/>
                    </a:lnTo>
                    <a:lnTo>
                      <a:pt x="1355" y="256"/>
                    </a:lnTo>
                    <a:lnTo>
                      <a:pt x="1337" y="281"/>
                    </a:lnTo>
                    <a:lnTo>
                      <a:pt x="1315" y="303"/>
                    </a:lnTo>
                    <a:lnTo>
                      <a:pt x="1289" y="319"/>
                    </a:lnTo>
                    <a:lnTo>
                      <a:pt x="1261" y="332"/>
                    </a:lnTo>
                    <a:lnTo>
                      <a:pt x="1231" y="342"/>
                    </a:lnTo>
                    <a:lnTo>
                      <a:pt x="1198" y="347"/>
                    </a:lnTo>
                    <a:lnTo>
                      <a:pt x="1165" y="351"/>
                    </a:lnTo>
                    <a:lnTo>
                      <a:pt x="1188" y="324"/>
                    </a:lnTo>
                    <a:lnTo>
                      <a:pt x="1206" y="293"/>
                    </a:lnTo>
                    <a:lnTo>
                      <a:pt x="1220" y="256"/>
                    </a:lnTo>
                    <a:lnTo>
                      <a:pt x="1220" y="251"/>
                    </a:lnTo>
                    <a:lnTo>
                      <a:pt x="1220" y="248"/>
                    </a:lnTo>
                    <a:lnTo>
                      <a:pt x="1216" y="245"/>
                    </a:lnTo>
                    <a:lnTo>
                      <a:pt x="1213" y="243"/>
                    </a:lnTo>
                    <a:lnTo>
                      <a:pt x="1210" y="242"/>
                    </a:lnTo>
                    <a:lnTo>
                      <a:pt x="1205" y="242"/>
                    </a:lnTo>
                    <a:lnTo>
                      <a:pt x="1201" y="243"/>
                    </a:lnTo>
                    <a:lnTo>
                      <a:pt x="1198" y="247"/>
                    </a:lnTo>
                    <a:lnTo>
                      <a:pt x="1196" y="250"/>
                    </a:lnTo>
                    <a:lnTo>
                      <a:pt x="1183" y="286"/>
                    </a:lnTo>
                    <a:lnTo>
                      <a:pt x="1163" y="316"/>
                    </a:lnTo>
                    <a:lnTo>
                      <a:pt x="1140" y="339"/>
                    </a:lnTo>
                    <a:lnTo>
                      <a:pt x="1114" y="357"/>
                    </a:lnTo>
                    <a:lnTo>
                      <a:pt x="1084" y="370"/>
                    </a:lnTo>
                    <a:lnTo>
                      <a:pt x="1051" y="379"/>
                    </a:lnTo>
                    <a:lnTo>
                      <a:pt x="1018" y="380"/>
                    </a:lnTo>
                    <a:lnTo>
                      <a:pt x="983" y="377"/>
                    </a:lnTo>
                    <a:lnTo>
                      <a:pt x="947" y="369"/>
                    </a:lnTo>
                    <a:lnTo>
                      <a:pt x="967" y="337"/>
                    </a:lnTo>
                    <a:lnTo>
                      <a:pt x="983" y="301"/>
                    </a:lnTo>
                    <a:lnTo>
                      <a:pt x="983" y="296"/>
                    </a:lnTo>
                    <a:lnTo>
                      <a:pt x="983" y="293"/>
                    </a:lnTo>
                    <a:lnTo>
                      <a:pt x="980" y="289"/>
                    </a:lnTo>
                    <a:lnTo>
                      <a:pt x="977" y="288"/>
                    </a:lnTo>
                    <a:lnTo>
                      <a:pt x="973" y="286"/>
                    </a:lnTo>
                    <a:lnTo>
                      <a:pt x="968" y="286"/>
                    </a:lnTo>
                    <a:lnTo>
                      <a:pt x="965" y="288"/>
                    </a:lnTo>
                    <a:lnTo>
                      <a:pt x="962" y="289"/>
                    </a:lnTo>
                    <a:lnTo>
                      <a:pt x="960" y="294"/>
                    </a:lnTo>
                    <a:lnTo>
                      <a:pt x="945" y="327"/>
                    </a:lnTo>
                    <a:lnTo>
                      <a:pt x="927" y="354"/>
                    </a:lnTo>
                    <a:lnTo>
                      <a:pt x="906" y="377"/>
                    </a:lnTo>
                    <a:lnTo>
                      <a:pt x="881" y="394"/>
                    </a:lnTo>
                    <a:lnTo>
                      <a:pt x="851" y="407"/>
                    </a:lnTo>
                    <a:lnTo>
                      <a:pt x="820" y="415"/>
                    </a:lnTo>
                    <a:lnTo>
                      <a:pt x="785" y="418"/>
                    </a:lnTo>
                    <a:lnTo>
                      <a:pt x="749" y="418"/>
                    </a:lnTo>
                    <a:lnTo>
                      <a:pt x="714" y="413"/>
                    </a:lnTo>
                    <a:lnTo>
                      <a:pt x="679" y="410"/>
                    </a:lnTo>
                    <a:lnTo>
                      <a:pt x="645" y="408"/>
                    </a:lnTo>
                    <a:lnTo>
                      <a:pt x="608" y="415"/>
                    </a:lnTo>
                    <a:lnTo>
                      <a:pt x="579" y="427"/>
                    </a:lnTo>
                    <a:lnTo>
                      <a:pt x="554" y="443"/>
                    </a:lnTo>
                    <a:lnTo>
                      <a:pt x="534" y="465"/>
                    </a:lnTo>
                    <a:lnTo>
                      <a:pt x="518" y="489"/>
                    </a:lnTo>
                    <a:lnTo>
                      <a:pt x="503" y="516"/>
                    </a:lnTo>
                    <a:lnTo>
                      <a:pt x="501" y="517"/>
                    </a:lnTo>
                    <a:lnTo>
                      <a:pt x="499" y="521"/>
                    </a:lnTo>
                    <a:lnTo>
                      <a:pt x="488" y="544"/>
                    </a:lnTo>
                    <a:lnTo>
                      <a:pt x="481" y="569"/>
                    </a:lnTo>
                    <a:lnTo>
                      <a:pt x="465" y="612"/>
                    </a:lnTo>
                    <a:lnTo>
                      <a:pt x="443" y="653"/>
                    </a:lnTo>
                    <a:lnTo>
                      <a:pt x="427" y="674"/>
                    </a:lnTo>
                    <a:lnTo>
                      <a:pt x="404" y="693"/>
                    </a:lnTo>
                    <a:lnTo>
                      <a:pt x="380" y="707"/>
                    </a:lnTo>
                    <a:lnTo>
                      <a:pt x="356" y="719"/>
                    </a:lnTo>
                    <a:lnTo>
                      <a:pt x="331" y="732"/>
                    </a:lnTo>
                    <a:lnTo>
                      <a:pt x="308" y="747"/>
                    </a:lnTo>
                    <a:lnTo>
                      <a:pt x="308" y="747"/>
                    </a:lnTo>
                    <a:lnTo>
                      <a:pt x="275" y="754"/>
                    </a:lnTo>
                    <a:lnTo>
                      <a:pt x="238" y="755"/>
                    </a:lnTo>
                    <a:lnTo>
                      <a:pt x="204" y="752"/>
                    </a:lnTo>
                    <a:lnTo>
                      <a:pt x="171" y="745"/>
                    </a:lnTo>
                    <a:lnTo>
                      <a:pt x="139" y="734"/>
                    </a:lnTo>
                    <a:lnTo>
                      <a:pt x="111" y="717"/>
                    </a:lnTo>
                    <a:lnTo>
                      <a:pt x="108" y="714"/>
                    </a:lnTo>
                    <a:lnTo>
                      <a:pt x="103" y="714"/>
                    </a:lnTo>
                    <a:lnTo>
                      <a:pt x="100" y="716"/>
                    </a:lnTo>
                    <a:lnTo>
                      <a:pt x="95" y="717"/>
                    </a:lnTo>
                    <a:lnTo>
                      <a:pt x="93" y="719"/>
                    </a:lnTo>
                    <a:lnTo>
                      <a:pt x="91" y="724"/>
                    </a:lnTo>
                    <a:lnTo>
                      <a:pt x="90" y="727"/>
                    </a:lnTo>
                    <a:lnTo>
                      <a:pt x="91" y="731"/>
                    </a:lnTo>
                    <a:lnTo>
                      <a:pt x="95" y="734"/>
                    </a:lnTo>
                    <a:lnTo>
                      <a:pt x="128" y="755"/>
                    </a:lnTo>
                    <a:lnTo>
                      <a:pt x="162" y="769"/>
                    </a:lnTo>
                    <a:lnTo>
                      <a:pt x="200" y="777"/>
                    </a:lnTo>
                    <a:lnTo>
                      <a:pt x="240" y="778"/>
                    </a:lnTo>
                    <a:lnTo>
                      <a:pt x="278" y="777"/>
                    </a:lnTo>
                    <a:lnTo>
                      <a:pt x="273" y="785"/>
                    </a:lnTo>
                    <a:lnTo>
                      <a:pt x="268" y="793"/>
                    </a:lnTo>
                    <a:lnTo>
                      <a:pt x="265" y="802"/>
                    </a:lnTo>
                    <a:lnTo>
                      <a:pt x="255" y="840"/>
                    </a:lnTo>
                    <a:lnTo>
                      <a:pt x="253" y="879"/>
                    </a:lnTo>
                    <a:lnTo>
                      <a:pt x="260" y="919"/>
                    </a:lnTo>
                    <a:lnTo>
                      <a:pt x="273" y="955"/>
                    </a:lnTo>
                    <a:lnTo>
                      <a:pt x="276" y="960"/>
                    </a:lnTo>
                    <a:lnTo>
                      <a:pt x="280" y="962"/>
                    </a:lnTo>
                    <a:lnTo>
                      <a:pt x="283" y="962"/>
                    </a:lnTo>
                    <a:lnTo>
                      <a:pt x="286" y="962"/>
                    </a:lnTo>
                    <a:lnTo>
                      <a:pt x="291" y="960"/>
                    </a:lnTo>
                    <a:lnTo>
                      <a:pt x="293" y="957"/>
                    </a:lnTo>
                    <a:lnTo>
                      <a:pt x="294" y="952"/>
                    </a:lnTo>
                    <a:lnTo>
                      <a:pt x="296" y="949"/>
                    </a:lnTo>
                    <a:lnTo>
                      <a:pt x="294" y="944"/>
                    </a:lnTo>
                    <a:lnTo>
                      <a:pt x="285" y="916"/>
                    </a:lnTo>
                    <a:lnTo>
                      <a:pt x="278" y="886"/>
                    </a:lnTo>
                    <a:lnTo>
                      <a:pt x="278" y="854"/>
                    </a:lnTo>
                    <a:lnTo>
                      <a:pt x="283" y="825"/>
                    </a:lnTo>
                    <a:lnTo>
                      <a:pt x="294" y="797"/>
                    </a:lnTo>
                    <a:lnTo>
                      <a:pt x="311" y="772"/>
                    </a:lnTo>
                    <a:lnTo>
                      <a:pt x="314" y="770"/>
                    </a:lnTo>
                    <a:lnTo>
                      <a:pt x="318" y="770"/>
                    </a:lnTo>
                    <a:lnTo>
                      <a:pt x="319" y="767"/>
                    </a:lnTo>
                    <a:lnTo>
                      <a:pt x="321" y="764"/>
                    </a:lnTo>
                    <a:lnTo>
                      <a:pt x="323" y="760"/>
                    </a:lnTo>
                    <a:lnTo>
                      <a:pt x="341" y="749"/>
                    </a:lnTo>
                    <a:lnTo>
                      <a:pt x="361" y="742"/>
                    </a:lnTo>
                    <a:lnTo>
                      <a:pt x="394" y="729"/>
                    </a:lnTo>
                    <a:lnTo>
                      <a:pt x="422" y="711"/>
                    </a:lnTo>
                    <a:lnTo>
                      <a:pt x="446" y="686"/>
                    </a:lnTo>
                    <a:lnTo>
                      <a:pt x="466" y="660"/>
                    </a:lnTo>
                    <a:lnTo>
                      <a:pt x="483" y="628"/>
                    </a:lnTo>
                    <a:lnTo>
                      <a:pt x="496" y="674"/>
                    </a:lnTo>
                    <a:lnTo>
                      <a:pt x="519" y="717"/>
                    </a:lnTo>
                    <a:lnTo>
                      <a:pt x="549" y="755"/>
                    </a:lnTo>
                    <a:lnTo>
                      <a:pt x="552" y="759"/>
                    </a:lnTo>
                    <a:lnTo>
                      <a:pt x="557" y="759"/>
                    </a:lnTo>
                    <a:lnTo>
                      <a:pt x="560" y="759"/>
                    </a:lnTo>
                    <a:lnTo>
                      <a:pt x="564" y="757"/>
                    </a:lnTo>
                    <a:lnTo>
                      <a:pt x="567" y="754"/>
                    </a:lnTo>
                    <a:lnTo>
                      <a:pt x="569" y="750"/>
                    </a:lnTo>
                    <a:lnTo>
                      <a:pt x="569" y="745"/>
                    </a:lnTo>
                    <a:lnTo>
                      <a:pt x="569" y="742"/>
                    </a:lnTo>
                    <a:lnTo>
                      <a:pt x="565" y="737"/>
                    </a:lnTo>
                    <a:lnTo>
                      <a:pt x="544" y="711"/>
                    </a:lnTo>
                    <a:lnTo>
                      <a:pt x="526" y="681"/>
                    </a:lnTo>
                    <a:lnTo>
                      <a:pt x="513" y="650"/>
                    </a:lnTo>
                    <a:lnTo>
                      <a:pt x="504" y="615"/>
                    </a:lnTo>
                    <a:lnTo>
                      <a:pt x="504" y="582"/>
                    </a:lnTo>
                    <a:lnTo>
                      <a:pt x="513" y="547"/>
                    </a:lnTo>
                    <a:lnTo>
                      <a:pt x="516" y="542"/>
                    </a:lnTo>
                    <a:lnTo>
                      <a:pt x="521" y="532"/>
                    </a:lnTo>
                    <a:lnTo>
                      <a:pt x="521" y="531"/>
                    </a:lnTo>
                    <a:lnTo>
                      <a:pt x="539" y="503"/>
                    </a:lnTo>
                    <a:lnTo>
                      <a:pt x="559" y="476"/>
                    </a:lnTo>
                    <a:lnTo>
                      <a:pt x="585" y="455"/>
                    </a:lnTo>
                    <a:lnTo>
                      <a:pt x="615" y="438"/>
                    </a:lnTo>
                    <a:lnTo>
                      <a:pt x="645" y="430"/>
                    </a:lnTo>
                    <a:lnTo>
                      <a:pt x="676" y="430"/>
                    </a:lnTo>
                    <a:lnTo>
                      <a:pt x="707" y="433"/>
                    </a:lnTo>
                    <a:lnTo>
                      <a:pt x="741" y="437"/>
                    </a:lnTo>
                    <a:lnTo>
                      <a:pt x="774" y="441"/>
                    </a:lnTo>
                    <a:lnTo>
                      <a:pt x="803" y="441"/>
                    </a:lnTo>
                    <a:lnTo>
                      <a:pt x="840" y="437"/>
                    </a:lnTo>
                    <a:lnTo>
                      <a:pt x="873" y="427"/>
                    </a:lnTo>
                    <a:lnTo>
                      <a:pt x="902" y="410"/>
                    </a:lnTo>
                    <a:lnTo>
                      <a:pt x="929" y="389"/>
                    </a:lnTo>
                    <a:lnTo>
                      <a:pt x="973" y="400"/>
                    </a:lnTo>
                    <a:lnTo>
                      <a:pt x="1018" y="405"/>
                    </a:lnTo>
                    <a:lnTo>
                      <a:pt x="1061" y="402"/>
                    </a:lnTo>
                    <a:lnTo>
                      <a:pt x="1101" y="390"/>
                    </a:lnTo>
                    <a:lnTo>
                      <a:pt x="1137" y="372"/>
                    </a:lnTo>
                    <a:lnTo>
                      <a:pt x="1139" y="374"/>
                    </a:lnTo>
                    <a:lnTo>
                      <a:pt x="1140" y="374"/>
                    </a:lnTo>
                    <a:lnTo>
                      <a:pt x="1190" y="374"/>
                    </a:lnTo>
                    <a:lnTo>
                      <a:pt x="1238" y="365"/>
                    </a:lnTo>
                    <a:lnTo>
                      <a:pt x="1279" y="351"/>
                    </a:lnTo>
                    <a:lnTo>
                      <a:pt x="1317" y="329"/>
                    </a:lnTo>
                    <a:lnTo>
                      <a:pt x="1348" y="301"/>
                    </a:lnTo>
                    <a:lnTo>
                      <a:pt x="1372" y="266"/>
                    </a:lnTo>
                    <a:lnTo>
                      <a:pt x="1372" y="271"/>
                    </a:lnTo>
                    <a:lnTo>
                      <a:pt x="1373" y="275"/>
                    </a:lnTo>
                    <a:lnTo>
                      <a:pt x="1377" y="278"/>
                    </a:lnTo>
                    <a:lnTo>
                      <a:pt x="1380" y="280"/>
                    </a:lnTo>
                    <a:lnTo>
                      <a:pt x="1418" y="291"/>
                    </a:lnTo>
                    <a:lnTo>
                      <a:pt x="1459" y="296"/>
                    </a:lnTo>
                    <a:lnTo>
                      <a:pt x="1499" y="298"/>
                    </a:lnTo>
                    <a:lnTo>
                      <a:pt x="1540" y="296"/>
                    </a:lnTo>
                    <a:lnTo>
                      <a:pt x="1581" y="291"/>
                    </a:lnTo>
                    <a:lnTo>
                      <a:pt x="1557" y="313"/>
                    </a:lnTo>
                    <a:lnTo>
                      <a:pt x="1537" y="337"/>
                    </a:lnTo>
                    <a:lnTo>
                      <a:pt x="1522" y="364"/>
                    </a:lnTo>
                    <a:lnTo>
                      <a:pt x="1514" y="394"/>
                    </a:lnTo>
                    <a:lnTo>
                      <a:pt x="1509" y="423"/>
                    </a:lnTo>
                    <a:lnTo>
                      <a:pt x="1491" y="453"/>
                    </a:lnTo>
                    <a:lnTo>
                      <a:pt x="1467" y="481"/>
                    </a:lnTo>
                    <a:lnTo>
                      <a:pt x="1441" y="503"/>
                    </a:lnTo>
                    <a:lnTo>
                      <a:pt x="1410" y="521"/>
                    </a:lnTo>
                    <a:lnTo>
                      <a:pt x="1377" y="531"/>
                    </a:lnTo>
                    <a:lnTo>
                      <a:pt x="1340" y="532"/>
                    </a:lnTo>
                    <a:lnTo>
                      <a:pt x="1335" y="534"/>
                    </a:lnTo>
                    <a:lnTo>
                      <a:pt x="1332" y="536"/>
                    </a:lnTo>
                    <a:lnTo>
                      <a:pt x="1330" y="539"/>
                    </a:lnTo>
                    <a:lnTo>
                      <a:pt x="1329" y="542"/>
                    </a:lnTo>
                    <a:lnTo>
                      <a:pt x="1329" y="547"/>
                    </a:lnTo>
                    <a:lnTo>
                      <a:pt x="1330" y="551"/>
                    </a:lnTo>
                    <a:lnTo>
                      <a:pt x="1332" y="554"/>
                    </a:lnTo>
                    <a:lnTo>
                      <a:pt x="1335" y="555"/>
                    </a:lnTo>
                    <a:lnTo>
                      <a:pt x="1340" y="557"/>
                    </a:lnTo>
                    <a:lnTo>
                      <a:pt x="1381" y="554"/>
                    </a:lnTo>
                    <a:lnTo>
                      <a:pt x="1419" y="542"/>
                    </a:lnTo>
                    <a:lnTo>
                      <a:pt x="1454" y="524"/>
                    </a:lnTo>
                    <a:lnTo>
                      <a:pt x="1484" y="499"/>
                    </a:lnTo>
                    <a:lnTo>
                      <a:pt x="1509" y="468"/>
                    </a:lnTo>
                    <a:lnTo>
                      <a:pt x="1515" y="499"/>
                    </a:lnTo>
                    <a:lnTo>
                      <a:pt x="1525" y="529"/>
                    </a:lnTo>
                    <a:lnTo>
                      <a:pt x="1510" y="575"/>
                    </a:lnTo>
                    <a:lnTo>
                      <a:pt x="1502" y="622"/>
                    </a:lnTo>
                    <a:lnTo>
                      <a:pt x="1502" y="668"/>
                    </a:lnTo>
                    <a:lnTo>
                      <a:pt x="1510" y="712"/>
                    </a:lnTo>
                    <a:lnTo>
                      <a:pt x="1527" y="755"/>
                    </a:lnTo>
                    <a:lnTo>
                      <a:pt x="1495" y="775"/>
                    </a:lnTo>
                    <a:lnTo>
                      <a:pt x="1464" y="793"/>
                    </a:lnTo>
                    <a:lnTo>
                      <a:pt x="1431" y="805"/>
                    </a:lnTo>
                    <a:lnTo>
                      <a:pt x="1398" y="812"/>
                    </a:lnTo>
                    <a:lnTo>
                      <a:pt x="1363" y="810"/>
                    </a:lnTo>
                    <a:lnTo>
                      <a:pt x="1330" y="800"/>
                    </a:lnTo>
                    <a:lnTo>
                      <a:pt x="1297" y="780"/>
                    </a:lnTo>
                    <a:lnTo>
                      <a:pt x="1276" y="759"/>
                    </a:lnTo>
                    <a:lnTo>
                      <a:pt x="1256" y="736"/>
                    </a:lnTo>
                    <a:lnTo>
                      <a:pt x="1241" y="711"/>
                    </a:lnTo>
                    <a:lnTo>
                      <a:pt x="1239" y="706"/>
                    </a:lnTo>
                    <a:lnTo>
                      <a:pt x="1236" y="704"/>
                    </a:lnTo>
                    <a:lnTo>
                      <a:pt x="1231" y="704"/>
                    </a:lnTo>
                    <a:lnTo>
                      <a:pt x="1228" y="704"/>
                    </a:lnTo>
                    <a:lnTo>
                      <a:pt x="1225" y="707"/>
                    </a:lnTo>
                    <a:lnTo>
                      <a:pt x="1221" y="709"/>
                    </a:lnTo>
                    <a:lnTo>
                      <a:pt x="1220" y="714"/>
                    </a:lnTo>
                    <a:lnTo>
                      <a:pt x="1220" y="717"/>
                    </a:lnTo>
                    <a:lnTo>
                      <a:pt x="1221" y="722"/>
                    </a:lnTo>
                    <a:lnTo>
                      <a:pt x="1238" y="752"/>
                    </a:lnTo>
                    <a:lnTo>
                      <a:pt x="1261" y="778"/>
                    </a:lnTo>
                    <a:lnTo>
                      <a:pt x="1286" y="802"/>
                    </a:lnTo>
                    <a:lnTo>
                      <a:pt x="1315" y="820"/>
                    </a:lnTo>
                    <a:lnTo>
                      <a:pt x="1324" y="825"/>
                    </a:lnTo>
                    <a:lnTo>
                      <a:pt x="1332" y="828"/>
                    </a:lnTo>
                    <a:lnTo>
                      <a:pt x="1320" y="836"/>
                    </a:lnTo>
                    <a:lnTo>
                      <a:pt x="1289" y="851"/>
                    </a:lnTo>
                    <a:lnTo>
                      <a:pt x="1258" y="863"/>
                    </a:lnTo>
                    <a:lnTo>
                      <a:pt x="1225" y="868"/>
                    </a:lnTo>
                    <a:lnTo>
                      <a:pt x="1193" y="868"/>
                    </a:lnTo>
                    <a:lnTo>
                      <a:pt x="1160" y="859"/>
                    </a:lnTo>
                    <a:lnTo>
                      <a:pt x="1127" y="841"/>
                    </a:lnTo>
                    <a:lnTo>
                      <a:pt x="1102" y="821"/>
                    </a:lnTo>
                    <a:lnTo>
                      <a:pt x="1082" y="797"/>
                    </a:lnTo>
                    <a:lnTo>
                      <a:pt x="1066" y="770"/>
                    </a:lnTo>
                    <a:lnTo>
                      <a:pt x="1063" y="767"/>
                    </a:lnTo>
                    <a:lnTo>
                      <a:pt x="1059" y="764"/>
                    </a:lnTo>
                    <a:lnTo>
                      <a:pt x="1056" y="764"/>
                    </a:lnTo>
                    <a:lnTo>
                      <a:pt x="1053" y="765"/>
                    </a:lnTo>
                    <a:lnTo>
                      <a:pt x="1049" y="767"/>
                    </a:lnTo>
                    <a:lnTo>
                      <a:pt x="1046" y="770"/>
                    </a:lnTo>
                    <a:lnTo>
                      <a:pt x="1044" y="774"/>
                    </a:lnTo>
                    <a:lnTo>
                      <a:pt x="1044" y="778"/>
                    </a:lnTo>
                    <a:lnTo>
                      <a:pt x="1044" y="782"/>
                    </a:lnTo>
                    <a:lnTo>
                      <a:pt x="1066" y="818"/>
                    </a:lnTo>
                    <a:lnTo>
                      <a:pt x="1091" y="846"/>
                    </a:lnTo>
                    <a:lnTo>
                      <a:pt x="1120" y="866"/>
                    </a:lnTo>
                    <a:lnTo>
                      <a:pt x="1150" y="879"/>
                    </a:lnTo>
                    <a:lnTo>
                      <a:pt x="1122" y="904"/>
                    </a:lnTo>
                    <a:lnTo>
                      <a:pt x="1092" y="926"/>
                    </a:lnTo>
                    <a:lnTo>
                      <a:pt x="1061" y="942"/>
                    </a:lnTo>
                    <a:lnTo>
                      <a:pt x="1028" y="952"/>
                    </a:lnTo>
                    <a:lnTo>
                      <a:pt x="993" y="957"/>
                    </a:lnTo>
                    <a:lnTo>
                      <a:pt x="959" y="952"/>
                    </a:lnTo>
                    <a:lnTo>
                      <a:pt x="922" y="939"/>
                    </a:lnTo>
                    <a:lnTo>
                      <a:pt x="894" y="922"/>
                    </a:lnTo>
                    <a:lnTo>
                      <a:pt x="869" y="901"/>
                    </a:lnTo>
                    <a:lnTo>
                      <a:pt x="850" y="876"/>
                    </a:lnTo>
                    <a:lnTo>
                      <a:pt x="845" y="873"/>
                    </a:lnTo>
                    <a:lnTo>
                      <a:pt x="841" y="871"/>
                    </a:lnTo>
                    <a:lnTo>
                      <a:pt x="838" y="871"/>
                    </a:lnTo>
                    <a:lnTo>
                      <a:pt x="833" y="871"/>
                    </a:lnTo>
                    <a:lnTo>
                      <a:pt x="830" y="874"/>
                    </a:lnTo>
                    <a:lnTo>
                      <a:pt x="828" y="876"/>
                    </a:lnTo>
                    <a:lnTo>
                      <a:pt x="826" y="879"/>
                    </a:lnTo>
                    <a:lnTo>
                      <a:pt x="826" y="884"/>
                    </a:lnTo>
                    <a:lnTo>
                      <a:pt x="828" y="888"/>
                    </a:lnTo>
                    <a:lnTo>
                      <a:pt x="853" y="917"/>
                    </a:lnTo>
                    <a:lnTo>
                      <a:pt x="883" y="942"/>
                    </a:lnTo>
                    <a:lnTo>
                      <a:pt x="914" y="962"/>
                    </a:lnTo>
                    <a:lnTo>
                      <a:pt x="881" y="993"/>
                    </a:lnTo>
                    <a:lnTo>
                      <a:pt x="845" y="1015"/>
                    </a:lnTo>
                    <a:lnTo>
                      <a:pt x="807" y="1026"/>
                    </a:lnTo>
                    <a:lnTo>
                      <a:pt x="767" y="1030"/>
                    </a:lnTo>
                    <a:lnTo>
                      <a:pt x="727" y="1025"/>
                    </a:lnTo>
                    <a:lnTo>
                      <a:pt x="688" y="1011"/>
                    </a:lnTo>
                    <a:lnTo>
                      <a:pt x="650" y="990"/>
                    </a:lnTo>
                    <a:lnTo>
                      <a:pt x="613" y="962"/>
                    </a:lnTo>
                    <a:lnTo>
                      <a:pt x="608" y="959"/>
                    </a:lnTo>
                    <a:lnTo>
                      <a:pt x="605" y="959"/>
                    </a:lnTo>
                    <a:lnTo>
                      <a:pt x="600" y="959"/>
                    </a:lnTo>
                    <a:lnTo>
                      <a:pt x="597" y="962"/>
                    </a:lnTo>
                    <a:lnTo>
                      <a:pt x="593" y="965"/>
                    </a:lnTo>
                    <a:lnTo>
                      <a:pt x="592" y="970"/>
                    </a:lnTo>
                    <a:lnTo>
                      <a:pt x="593" y="973"/>
                    </a:lnTo>
                    <a:lnTo>
                      <a:pt x="597" y="978"/>
                    </a:lnTo>
                    <a:lnTo>
                      <a:pt x="633" y="1008"/>
                    </a:lnTo>
                    <a:lnTo>
                      <a:pt x="673" y="1031"/>
                    </a:lnTo>
                    <a:lnTo>
                      <a:pt x="712" y="1046"/>
                    </a:lnTo>
                    <a:lnTo>
                      <a:pt x="678" y="1078"/>
                    </a:lnTo>
                    <a:lnTo>
                      <a:pt x="641" y="1101"/>
                    </a:lnTo>
                    <a:lnTo>
                      <a:pt x="602" y="1116"/>
                    </a:lnTo>
                    <a:lnTo>
                      <a:pt x="560" y="1122"/>
                    </a:lnTo>
                    <a:lnTo>
                      <a:pt x="521" y="1120"/>
                    </a:lnTo>
                    <a:lnTo>
                      <a:pt x="480" y="1112"/>
                    </a:lnTo>
                    <a:lnTo>
                      <a:pt x="440" y="1094"/>
                    </a:lnTo>
                    <a:lnTo>
                      <a:pt x="402" y="1068"/>
                    </a:lnTo>
                    <a:lnTo>
                      <a:pt x="432" y="1043"/>
                    </a:lnTo>
                    <a:lnTo>
                      <a:pt x="456" y="1013"/>
                    </a:lnTo>
                    <a:lnTo>
                      <a:pt x="475" y="978"/>
                    </a:lnTo>
                    <a:lnTo>
                      <a:pt x="486" y="940"/>
                    </a:lnTo>
                    <a:lnTo>
                      <a:pt x="489" y="899"/>
                    </a:lnTo>
                    <a:lnTo>
                      <a:pt x="526" y="907"/>
                    </a:lnTo>
                    <a:lnTo>
                      <a:pt x="564" y="909"/>
                    </a:lnTo>
                    <a:lnTo>
                      <a:pt x="600" y="904"/>
                    </a:lnTo>
                    <a:lnTo>
                      <a:pt x="636" y="892"/>
                    </a:lnTo>
                    <a:lnTo>
                      <a:pt x="663" y="879"/>
                    </a:lnTo>
                    <a:lnTo>
                      <a:pt x="688" y="863"/>
                    </a:lnTo>
                    <a:lnTo>
                      <a:pt x="711" y="843"/>
                    </a:lnTo>
                    <a:lnTo>
                      <a:pt x="731" y="821"/>
                    </a:lnTo>
                    <a:lnTo>
                      <a:pt x="747" y="795"/>
                    </a:lnTo>
                    <a:lnTo>
                      <a:pt x="757" y="769"/>
                    </a:lnTo>
                    <a:lnTo>
                      <a:pt x="760" y="739"/>
                    </a:lnTo>
                    <a:lnTo>
                      <a:pt x="774" y="744"/>
                    </a:lnTo>
                    <a:lnTo>
                      <a:pt x="787" y="749"/>
                    </a:lnTo>
                    <a:lnTo>
                      <a:pt x="821" y="755"/>
                    </a:lnTo>
                    <a:lnTo>
                      <a:pt x="858" y="755"/>
                    </a:lnTo>
                    <a:lnTo>
                      <a:pt x="892" y="749"/>
                    </a:lnTo>
                    <a:lnTo>
                      <a:pt x="927" y="737"/>
                    </a:lnTo>
                    <a:lnTo>
                      <a:pt x="960" y="719"/>
                    </a:lnTo>
                    <a:lnTo>
                      <a:pt x="987" y="696"/>
                    </a:lnTo>
                    <a:lnTo>
                      <a:pt x="1010" y="669"/>
                    </a:lnTo>
                    <a:lnTo>
                      <a:pt x="1025" y="636"/>
                    </a:lnTo>
                    <a:lnTo>
                      <a:pt x="1066" y="643"/>
                    </a:lnTo>
                    <a:lnTo>
                      <a:pt x="1106" y="643"/>
                    </a:lnTo>
                    <a:lnTo>
                      <a:pt x="1144" y="636"/>
                    </a:lnTo>
                    <a:lnTo>
                      <a:pt x="1178" y="623"/>
                    </a:lnTo>
                    <a:lnTo>
                      <a:pt x="1210" y="603"/>
                    </a:lnTo>
                    <a:lnTo>
                      <a:pt x="1211" y="603"/>
                    </a:lnTo>
                    <a:lnTo>
                      <a:pt x="1215" y="602"/>
                    </a:lnTo>
                    <a:lnTo>
                      <a:pt x="1238" y="593"/>
                    </a:lnTo>
                    <a:lnTo>
                      <a:pt x="1259" y="593"/>
                    </a:lnTo>
                    <a:lnTo>
                      <a:pt x="1282" y="600"/>
                    </a:lnTo>
                    <a:lnTo>
                      <a:pt x="1304" y="612"/>
                    </a:lnTo>
                    <a:lnTo>
                      <a:pt x="1324" y="625"/>
                    </a:lnTo>
                    <a:lnTo>
                      <a:pt x="1340" y="640"/>
                    </a:lnTo>
                    <a:lnTo>
                      <a:pt x="1345" y="643"/>
                    </a:lnTo>
                    <a:lnTo>
                      <a:pt x="1350" y="643"/>
                    </a:lnTo>
                    <a:lnTo>
                      <a:pt x="1353" y="643"/>
                    </a:lnTo>
                    <a:lnTo>
                      <a:pt x="1358" y="640"/>
                    </a:lnTo>
                    <a:lnTo>
                      <a:pt x="1360" y="636"/>
                    </a:lnTo>
                    <a:lnTo>
                      <a:pt x="1362" y="631"/>
                    </a:lnTo>
                    <a:lnTo>
                      <a:pt x="1360" y="628"/>
                    </a:lnTo>
                    <a:lnTo>
                      <a:pt x="1358" y="623"/>
                    </a:lnTo>
                    <a:lnTo>
                      <a:pt x="1335" y="603"/>
                    </a:lnTo>
                    <a:lnTo>
                      <a:pt x="1309" y="585"/>
                    </a:lnTo>
                    <a:lnTo>
                      <a:pt x="1281" y="574"/>
                    </a:lnTo>
                    <a:lnTo>
                      <a:pt x="1251" y="567"/>
                    </a:lnTo>
                    <a:lnTo>
                      <a:pt x="1281" y="531"/>
                    </a:lnTo>
                    <a:lnTo>
                      <a:pt x="1307" y="489"/>
                    </a:lnTo>
                    <a:lnTo>
                      <a:pt x="1330" y="445"/>
                    </a:lnTo>
                    <a:lnTo>
                      <a:pt x="1330" y="440"/>
                    </a:lnTo>
                    <a:lnTo>
                      <a:pt x="1330" y="437"/>
                    </a:lnTo>
                    <a:lnTo>
                      <a:pt x="1329" y="432"/>
                    </a:lnTo>
                    <a:lnTo>
                      <a:pt x="1325" y="430"/>
                    </a:lnTo>
                    <a:lnTo>
                      <a:pt x="1322" y="427"/>
                    </a:lnTo>
                    <a:lnTo>
                      <a:pt x="1319" y="427"/>
                    </a:lnTo>
                    <a:lnTo>
                      <a:pt x="1315" y="427"/>
                    </a:lnTo>
                    <a:lnTo>
                      <a:pt x="1312" y="428"/>
                    </a:lnTo>
                    <a:lnTo>
                      <a:pt x="1309" y="433"/>
                    </a:lnTo>
                    <a:lnTo>
                      <a:pt x="1291" y="470"/>
                    </a:lnTo>
                    <a:lnTo>
                      <a:pt x="1269" y="504"/>
                    </a:lnTo>
                    <a:lnTo>
                      <a:pt x="1246" y="536"/>
                    </a:lnTo>
                    <a:lnTo>
                      <a:pt x="1218" y="564"/>
                    </a:lnTo>
                    <a:lnTo>
                      <a:pt x="1188" y="587"/>
                    </a:lnTo>
                    <a:lnTo>
                      <a:pt x="1155" y="603"/>
                    </a:lnTo>
                    <a:lnTo>
                      <a:pt x="1119" y="615"/>
                    </a:lnTo>
                    <a:lnTo>
                      <a:pt x="1079" y="618"/>
                    </a:lnTo>
                    <a:lnTo>
                      <a:pt x="1036" y="615"/>
                    </a:lnTo>
                    <a:lnTo>
                      <a:pt x="990" y="603"/>
                    </a:lnTo>
                    <a:lnTo>
                      <a:pt x="944" y="584"/>
                    </a:lnTo>
                    <a:lnTo>
                      <a:pt x="902" y="557"/>
                    </a:lnTo>
                    <a:lnTo>
                      <a:pt x="897" y="555"/>
                    </a:lnTo>
                    <a:lnTo>
                      <a:pt x="894" y="555"/>
                    </a:lnTo>
                    <a:lnTo>
                      <a:pt x="891" y="557"/>
                    </a:lnTo>
                    <a:lnTo>
                      <a:pt x="888" y="560"/>
                    </a:lnTo>
                    <a:lnTo>
                      <a:pt x="886" y="564"/>
                    </a:lnTo>
                    <a:lnTo>
                      <a:pt x="884" y="567"/>
                    </a:lnTo>
                    <a:lnTo>
                      <a:pt x="884" y="572"/>
                    </a:lnTo>
                    <a:lnTo>
                      <a:pt x="886" y="575"/>
                    </a:lnTo>
                    <a:lnTo>
                      <a:pt x="889" y="579"/>
                    </a:lnTo>
                    <a:lnTo>
                      <a:pt x="924" y="600"/>
                    </a:lnTo>
                    <a:lnTo>
                      <a:pt x="962" y="618"/>
                    </a:lnTo>
                    <a:lnTo>
                      <a:pt x="1002" y="631"/>
                    </a:lnTo>
                    <a:lnTo>
                      <a:pt x="987" y="660"/>
                    </a:lnTo>
                    <a:lnTo>
                      <a:pt x="967" y="684"/>
                    </a:lnTo>
                    <a:lnTo>
                      <a:pt x="942" y="702"/>
                    </a:lnTo>
                    <a:lnTo>
                      <a:pt x="914" y="716"/>
                    </a:lnTo>
                    <a:lnTo>
                      <a:pt x="883" y="726"/>
                    </a:lnTo>
                    <a:lnTo>
                      <a:pt x="851" y="729"/>
                    </a:lnTo>
                    <a:lnTo>
                      <a:pt x="818" y="729"/>
                    </a:lnTo>
                    <a:lnTo>
                      <a:pt x="787" y="722"/>
                    </a:lnTo>
                    <a:lnTo>
                      <a:pt x="759" y="712"/>
                    </a:lnTo>
                    <a:lnTo>
                      <a:pt x="757" y="712"/>
                    </a:lnTo>
                    <a:lnTo>
                      <a:pt x="755" y="707"/>
                    </a:lnTo>
                    <a:lnTo>
                      <a:pt x="752" y="706"/>
                    </a:lnTo>
                    <a:lnTo>
                      <a:pt x="749" y="704"/>
                    </a:lnTo>
                    <a:lnTo>
                      <a:pt x="744" y="704"/>
                    </a:lnTo>
                    <a:lnTo>
                      <a:pt x="717" y="683"/>
                    </a:lnTo>
                    <a:lnTo>
                      <a:pt x="694" y="653"/>
                    </a:lnTo>
                    <a:lnTo>
                      <a:pt x="678" y="622"/>
                    </a:lnTo>
                    <a:lnTo>
                      <a:pt x="668" y="589"/>
                    </a:lnTo>
                    <a:lnTo>
                      <a:pt x="666" y="584"/>
                    </a:lnTo>
                    <a:lnTo>
                      <a:pt x="663" y="580"/>
                    </a:lnTo>
                    <a:lnTo>
                      <a:pt x="660" y="580"/>
                    </a:lnTo>
                    <a:lnTo>
                      <a:pt x="655" y="580"/>
                    </a:lnTo>
                    <a:lnTo>
                      <a:pt x="651" y="580"/>
                    </a:lnTo>
                    <a:lnTo>
                      <a:pt x="648" y="582"/>
                    </a:lnTo>
                    <a:lnTo>
                      <a:pt x="645" y="585"/>
                    </a:lnTo>
                    <a:lnTo>
                      <a:pt x="643" y="590"/>
                    </a:lnTo>
                    <a:lnTo>
                      <a:pt x="645" y="595"/>
                    </a:lnTo>
                    <a:lnTo>
                      <a:pt x="656" y="635"/>
                    </a:lnTo>
                    <a:lnTo>
                      <a:pt x="676" y="669"/>
                    </a:lnTo>
                    <a:lnTo>
                      <a:pt x="703" y="701"/>
                    </a:lnTo>
                    <a:lnTo>
                      <a:pt x="736" y="726"/>
                    </a:lnTo>
                    <a:lnTo>
                      <a:pt x="736" y="754"/>
                    </a:lnTo>
                    <a:lnTo>
                      <a:pt x="729" y="778"/>
                    </a:lnTo>
                    <a:lnTo>
                      <a:pt x="716" y="802"/>
                    </a:lnTo>
                    <a:lnTo>
                      <a:pt x="699" y="821"/>
                    </a:lnTo>
                    <a:lnTo>
                      <a:pt x="678" y="840"/>
                    </a:lnTo>
                    <a:lnTo>
                      <a:pt x="655" y="854"/>
                    </a:lnTo>
                    <a:lnTo>
                      <a:pt x="630" y="868"/>
                    </a:lnTo>
                    <a:lnTo>
                      <a:pt x="607" y="878"/>
                    </a:lnTo>
                    <a:lnTo>
                      <a:pt x="570" y="886"/>
                    </a:lnTo>
                    <a:lnTo>
                      <a:pt x="534" y="886"/>
                    </a:lnTo>
                    <a:lnTo>
                      <a:pt x="499" y="878"/>
                    </a:lnTo>
                    <a:lnTo>
                      <a:pt x="466" y="863"/>
                    </a:lnTo>
                    <a:lnTo>
                      <a:pt x="435" y="843"/>
                    </a:lnTo>
                    <a:lnTo>
                      <a:pt x="410" y="818"/>
                    </a:lnTo>
                    <a:lnTo>
                      <a:pt x="407" y="815"/>
                    </a:lnTo>
                    <a:lnTo>
                      <a:pt x="402" y="813"/>
                    </a:lnTo>
                    <a:lnTo>
                      <a:pt x="399" y="813"/>
                    </a:lnTo>
                    <a:lnTo>
                      <a:pt x="395" y="816"/>
                    </a:lnTo>
                    <a:lnTo>
                      <a:pt x="392" y="818"/>
                    </a:lnTo>
                    <a:lnTo>
                      <a:pt x="390" y="821"/>
                    </a:lnTo>
                    <a:lnTo>
                      <a:pt x="390" y="826"/>
                    </a:lnTo>
                    <a:lnTo>
                      <a:pt x="390" y="831"/>
                    </a:lnTo>
                    <a:lnTo>
                      <a:pt x="392" y="835"/>
                    </a:lnTo>
                    <a:lnTo>
                      <a:pt x="413" y="858"/>
                    </a:lnTo>
                    <a:lnTo>
                      <a:pt x="438" y="876"/>
                    </a:lnTo>
                    <a:lnTo>
                      <a:pt x="465" y="891"/>
                    </a:lnTo>
                    <a:lnTo>
                      <a:pt x="465" y="927"/>
                    </a:lnTo>
                    <a:lnTo>
                      <a:pt x="456" y="960"/>
                    </a:lnTo>
                    <a:lnTo>
                      <a:pt x="443" y="990"/>
                    </a:lnTo>
                    <a:lnTo>
                      <a:pt x="423" y="1016"/>
                    </a:lnTo>
                    <a:lnTo>
                      <a:pt x="400" y="1038"/>
                    </a:lnTo>
                    <a:lnTo>
                      <a:pt x="372" y="1054"/>
                    </a:lnTo>
                    <a:lnTo>
                      <a:pt x="342" y="1064"/>
                    </a:lnTo>
                    <a:lnTo>
                      <a:pt x="306" y="1066"/>
                    </a:lnTo>
                    <a:lnTo>
                      <a:pt x="273" y="1064"/>
                    </a:lnTo>
                    <a:lnTo>
                      <a:pt x="243" y="1058"/>
                    </a:lnTo>
                    <a:lnTo>
                      <a:pt x="217" y="1049"/>
                    </a:lnTo>
                    <a:lnTo>
                      <a:pt x="210" y="1046"/>
                    </a:lnTo>
                    <a:lnTo>
                      <a:pt x="184" y="1026"/>
                    </a:lnTo>
                    <a:lnTo>
                      <a:pt x="164" y="1003"/>
                    </a:lnTo>
                    <a:lnTo>
                      <a:pt x="147" y="975"/>
                    </a:lnTo>
                    <a:lnTo>
                      <a:pt x="138" y="945"/>
                    </a:lnTo>
                    <a:lnTo>
                      <a:pt x="133" y="914"/>
                    </a:lnTo>
                    <a:lnTo>
                      <a:pt x="131" y="881"/>
                    </a:lnTo>
                    <a:lnTo>
                      <a:pt x="134" y="850"/>
                    </a:lnTo>
                    <a:lnTo>
                      <a:pt x="143" y="818"/>
                    </a:lnTo>
                    <a:lnTo>
                      <a:pt x="143" y="815"/>
                    </a:lnTo>
                    <a:lnTo>
                      <a:pt x="143" y="810"/>
                    </a:lnTo>
                    <a:lnTo>
                      <a:pt x="139" y="807"/>
                    </a:lnTo>
                    <a:lnTo>
                      <a:pt x="136" y="805"/>
                    </a:lnTo>
                    <a:lnTo>
                      <a:pt x="133" y="803"/>
                    </a:lnTo>
                    <a:lnTo>
                      <a:pt x="128" y="805"/>
                    </a:lnTo>
                    <a:lnTo>
                      <a:pt x="124" y="805"/>
                    </a:lnTo>
                    <a:lnTo>
                      <a:pt x="121" y="808"/>
                    </a:lnTo>
                    <a:lnTo>
                      <a:pt x="119" y="812"/>
                    </a:lnTo>
                    <a:lnTo>
                      <a:pt x="109" y="856"/>
                    </a:lnTo>
                    <a:lnTo>
                      <a:pt x="106" y="901"/>
                    </a:lnTo>
                    <a:lnTo>
                      <a:pt x="113" y="942"/>
                    </a:lnTo>
                    <a:lnTo>
                      <a:pt x="106" y="926"/>
                    </a:lnTo>
                    <a:lnTo>
                      <a:pt x="103" y="912"/>
                    </a:lnTo>
                    <a:lnTo>
                      <a:pt x="101" y="904"/>
                    </a:lnTo>
                    <a:lnTo>
                      <a:pt x="100" y="901"/>
                    </a:lnTo>
                    <a:lnTo>
                      <a:pt x="98" y="901"/>
                    </a:lnTo>
                    <a:lnTo>
                      <a:pt x="90" y="901"/>
                    </a:lnTo>
                    <a:lnTo>
                      <a:pt x="80" y="896"/>
                    </a:lnTo>
                    <a:lnTo>
                      <a:pt x="67" y="889"/>
                    </a:lnTo>
                    <a:lnTo>
                      <a:pt x="52" y="876"/>
                    </a:lnTo>
                    <a:lnTo>
                      <a:pt x="35" y="858"/>
                    </a:lnTo>
                    <a:lnTo>
                      <a:pt x="20" y="830"/>
                    </a:lnTo>
                    <a:lnTo>
                      <a:pt x="7" y="793"/>
                    </a:lnTo>
                    <a:lnTo>
                      <a:pt x="0" y="757"/>
                    </a:lnTo>
                    <a:lnTo>
                      <a:pt x="2" y="724"/>
                    </a:lnTo>
                    <a:lnTo>
                      <a:pt x="10" y="693"/>
                    </a:lnTo>
                    <a:lnTo>
                      <a:pt x="24" y="665"/>
                    </a:lnTo>
                    <a:lnTo>
                      <a:pt x="40" y="640"/>
                    </a:lnTo>
                    <a:lnTo>
                      <a:pt x="55" y="620"/>
                    </a:lnTo>
                    <a:lnTo>
                      <a:pt x="70" y="605"/>
                    </a:lnTo>
                    <a:lnTo>
                      <a:pt x="80" y="595"/>
                    </a:lnTo>
                    <a:lnTo>
                      <a:pt x="91" y="635"/>
                    </a:lnTo>
                    <a:lnTo>
                      <a:pt x="93" y="640"/>
                    </a:lnTo>
                    <a:lnTo>
                      <a:pt x="96" y="641"/>
                    </a:lnTo>
                    <a:lnTo>
                      <a:pt x="101" y="643"/>
                    </a:lnTo>
                    <a:lnTo>
                      <a:pt x="105" y="643"/>
                    </a:lnTo>
                    <a:lnTo>
                      <a:pt x="109" y="641"/>
                    </a:lnTo>
                    <a:lnTo>
                      <a:pt x="113" y="640"/>
                    </a:lnTo>
                    <a:lnTo>
                      <a:pt x="114" y="636"/>
                    </a:lnTo>
                    <a:lnTo>
                      <a:pt x="116" y="633"/>
                    </a:lnTo>
                    <a:lnTo>
                      <a:pt x="114" y="628"/>
                    </a:lnTo>
                    <a:lnTo>
                      <a:pt x="103" y="593"/>
                    </a:lnTo>
                    <a:lnTo>
                      <a:pt x="96" y="559"/>
                    </a:lnTo>
                    <a:lnTo>
                      <a:pt x="95" y="526"/>
                    </a:lnTo>
                    <a:lnTo>
                      <a:pt x="100" y="493"/>
                    </a:lnTo>
                    <a:lnTo>
                      <a:pt x="111" y="461"/>
                    </a:lnTo>
                    <a:lnTo>
                      <a:pt x="131" y="433"/>
                    </a:lnTo>
                    <a:lnTo>
                      <a:pt x="147" y="435"/>
                    </a:lnTo>
                    <a:lnTo>
                      <a:pt x="151" y="435"/>
                    </a:lnTo>
                    <a:lnTo>
                      <a:pt x="156" y="432"/>
                    </a:lnTo>
                    <a:lnTo>
                      <a:pt x="157" y="430"/>
                    </a:lnTo>
                    <a:lnTo>
                      <a:pt x="159" y="425"/>
                    </a:lnTo>
                    <a:lnTo>
                      <a:pt x="159" y="422"/>
                    </a:lnTo>
                    <a:lnTo>
                      <a:pt x="157" y="418"/>
                    </a:lnTo>
                    <a:lnTo>
                      <a:pt x="156" y="415"/>
                    </a:lnTo>
                    <a:lnTo>
                      <a:pt x="152" y="412"/>
                    </a:lnTo>
                    <a:lnTo>
                      <a:pt x="184" y="392"/>
                    </a:lnTo>
                    <a:lnTo>
                      <a:pt x="217" y="379"/>
                    </a:lnTo>
                    <a:lnTo>
                      <a:pt x="215" y="394"/>
                    </a:lnTo>
                    <a:lnTo>
                      <a:pt x="214" y="435"/>
                    </a:lnTo>
                    <a:lnTo>
                      <a:pt x="220" y="478"/>
                    </a:lnTo>
                    <a:lnTo>
                      <a:pt x="235" y="519"/>
                    </a:lnTo>
                    <a:lnTo>
                      <a:pt x="237" y="522"/>
                    </a:lnTo>
                    <a:lnTo>
                      <a:pt x="240" y="524"/>
                    </a:lnTo>
                    <a:lnTo>
                      <a:pt x="245" y="526"/>
                    </a:lnTo>
                    <a:lnTo>
                      <a:pt x="248" y="524"/>
                    </a:lnTo>
                    <a:lnTo>
                      <a:pt x="252" y="522"/>
                    </a:lnTo>
                    <a:lnTo>
                      <a:pt x="255" y="519"/>
                    </a:lnTo>
                    <a:lnTo>
                      <a:pt x="256" y="516"/>
                    </a:lnTo>
                    <a:lnTo>
                      <a:pt x="256" y="511"/>
                    </a:lnTo>
                    <a:lnTo>
                      <a:pt x="255" y="506"/>
                    </a:lnTo>
                    <a:lnTo>
                      <a:pt x="240" y="465"/>
                    </a:lnTo>
                    <a:lnTo>
                      <a:pt x="237" y="425"/>
                    </a:lnTo>
                    <a:lnTo>
                      <a:pt x="243" y="387"/>
                    </a:lnTo>
                    <a:lnTo>
                      <a:pt x="256" y="352"/>
                    </a:lnTo>
                    <a:lnTo>
                      <a:pt x="280" y="321"/>
                    </a:lnTo>
                    <a:lnTo>
                      <a:pt x="308" y="294"/>
                    </a:lnTo>
                    <a:lnTo>
                      <a:pt x="342" y="271"/>
                    </a:lnTo>
                    <a:lnTo>
                      <a:pt x="382" y="255"/>
                    </a:lnTo>
                    <a:lnTo>
                      <a:pt x="425" y="263"/>
                    </a:lnTo>
                    <a:lnTo>
                      <a:pt x="468" y="266"/>
                    </a:lnTo>
                    <a:lnTo>
                      <a:pt x="471" y="266"/>
                    </a:lnTo>
                    <a:lnTo>
                      <a:pt x="473" y="265"/>
                    </a:lnTo>
                    <a:lnTo>
                      <a:pt x="491" y="265"/>
                    </a:lnTo>
                    <a:lnTo>
                      <a:pt x="480" y="303"/>
                    </a:lnTo>
                    <a:lnTo>
                      <a:pt x="471" y="342"/>
                    </a:lnTo>
                    <a:lnTo>
                      <a:pt x="466" y="380"/>
                    </a:lnTo>
                    <a:lnTo>
                      <a:pt x="468" y="385"/>
                    </a:lnTo>
                    <a:lnTo>
                      <a:pt x="470" y="389"/>
                    </a:lnTo>
                    <a:lnTo>
                      <a:pt x="473" y="392"/>
                    </a:lnTo>
                    <a:lnTo>
                      <a:pt x="476" y="392"/>
                    </a:lnTo>
                    <a:lnTo>
                      <a:pt x="480" y="392"/>
                    </a:lnTo>
                    <a:lnTo>
                      <a:pt x="484" y="392"/>
                    </a:lnTo>
                    <a:lnTo>
                      <a:pt x="488" y="389"/>
                    </a:lnTo>
                    <a:lnTo>
                      <a:pt x="489" y="385"/>
                    </a:lnTo>
                    <a:lnTo>
                      <a:pt x="491" y="380"/>
                    </a:lnTo>
                    <a:lnTo>
                      <a:pt x="496" y="339"/>
                    </a:lnTo>
                    <a:lnTo>
                      <a:pt x="504" y="298"/>
                    </a:lnTo>
                    <a:lnTo>
                      <a:pt x="519" y="260"/>
                    </a:lnTo>
                    <a:lnTo>
                      <a:pt x="522" y="258"/>
                    </a:lnTo>
                    <a:lnTo>
                      <a:pt x="526" y="256"/>
                    </a:lnTo>
                    <a:lnTo>
                      <a:pt x="527" y="253"/>
                    </a:lnTo>
                    <a:lnTo>
                      <a:pt x="527" y="250"/>
                    </a:lnTo>
                    <a:lnTo>
                      <a:pt x="527" y="247"/>
                    </a:lnTo>
                    <a:lnTo>
                      <a:pt x="542" y="225"/>
                    </a:lnTo>
                    <a:lnTo>
                      <a:pt x="559" y="209"/>
                    </a:lnTo>
                    <a:lnTo>
                      <a:pt x="580" y="194"/>
                    </a:lnTo>
                    <a:lnTo>
                      <a:pt x="605" y="184"/>
                    </a:lnTo>
                    <a:lnTo>
                      <a:pt x="635" y="177"/>
                    </a:lnTo>
                    <a:lnTo>
                      <a:pt x="661" y="175"/>
                    </a:lnTo>
                    <a:lnTo>
                      <a:pt x="689" y="179"/>
                    </a:lnTo>
                    <a:lnTo>
                      <a:pt x="716" y="184"/>
                    </a:lnTo>
                    <a:lnTo>
                      <a:pt x="741" y="190"/>
                    </a:lnTo>
                    <a:lnTo>
                      <a:pt x="732" y="218"/>
                    </a:lnTo>
                    <a:lnTo>
                      <a:pt x="731" y="250"/>
                    </a:lnTo>
                    <a:lnTo>
                      <a:pt x="736" y="286"/>
                    </a:lnTo>
                    <a:lnTo>
                      <a:pt x="737" y="289"/>
                    </a:lnTo>
                    <a:lnTo>
                      <a:pt x="741" y="293"/>
                    </a:lnTo>
                    <a:lnTo>
                      <a:pt x="744" y="294"/>
                    </a:lnTo>
                    <a:lnTo>
                      <a:pt x="749" y="294"/>
                    </a:lnTo>
                    <a:lnTo>
                      <a:pt x="752" y="293"/>
                    </a:lnTo>
                    <a:lnTo>
                      <a:pt x="755" y="291"/>
                    </a:lnTo>
                    <a:lnTo>
                      <a:pt x="759" y="288"/>
                    </a:lnTo>
                    <a:lnTo>
                      <a:pt x="759" y="285"/>
                    </a:lnTo>
                    <a:lnTo>
                      <a:pt x="759" y="280"/>
                    </a:lnTo>
                    <a:lnTo>
                      <a:pt x="755" y="245"/>
                    </a:lnTo>
                    <a:lnTo>
                      <a:pt x="757" y="215"/>
                    </a:lnTo>
                    <a:lnTo>
                      <a:pt x="765" y="190"/>
                    </a:lnTo>
                    <a:lnTo>
                      <a:pt x="767" y="187"/>
                    </a:lnTo>
                    <a:lnTo>
                      <a:pt x="769" y="184"/>
                    </a:lnTo>
                    <a:lnTo>
                      <a:pt x="787" y="159"/>
                    </a:lnTo>
                    <a:lnTo>
                      <a:pt x="810" y="141"/>
                    </a:lnTo>
                    <a:lnTo>
                      <a:pt x="840" y="128"/>
                    </a:lnTo>
                    <a:lnTo>
                      <a:pt x="871" y="119"/>
                    </a:lnTo>
                    <a:lnTo>
                      <a:pt x="904" y="116"/>
                    </a:lnTo>
                    <a:lnTo>
                      <a:pt x="939" y="119"/>
                    </a:lnTo>
                    <a:lnTo>
                      <a:pt x="973" y="126"/>
                    </a:lnTo>
                    <a:lnTo>
                      <a:pt x="1006" y="139"/>
                    </a:lnTo>
                    <a:lnTo>
                      <a:pt x="1008" y="142"/>
                    </a:lnTo>
                    <a:lnTo>
                      <a:pt x="1013" y="144"/>
                    </a:lnTo>
                    <a:lnTo>
                      <a:pt x="1016" y="146"/>
                    </a:lnTo>
                    <a:lnTo>
                      <a:pt x="1044" y="164"/>
                    </a:lnTo>
                    <a:lnTo>
                      <a:pt x="1066" y="187"/>
                    </a:lnTo>
                    <a:lnTo>
                      <a:pt x="1084" y="213"/>
                    </a:lnTo>
                    <a:lnTo>
                      <a:pt x="1096" y="245"/>
                    </a:lnTo>
                    <a:lnTo>
                      <a:pt x="1097" y="250"/>
                    </a:lnTo>
                    <a:lnTo>
                      <a:pt x="1101" y="253"/>
                    </a:lnTo>
                    <a:lnTo>
                      <a:pt x="1104" y="253"/>
                    </a:lnTo>
                    <a:lnTo>
                      <a:pt x="1109" y="255"/>
                    </a:lnTo>
                    <a:lnTo>
                      <a:pt x="1112" y="253"/>
                    </a:lnTo>
                    <a:lnTo>
                      <a:pt x="1116" y="251"/>
                    </a:lnTo>
                    <a:lnTo>
                      <a:pt x="1119" y="248"/>
                    </a:lnTo>
                    <a:lnTo>
                      <a:pt x="1120" y="243"/>
                    </a:lnTo>
                    <a:lnTo>
                      <a:pt x="1119" y="238"/>
                    </a:lnTo>
                    <a:lnTo>
                      <a:pt x="1106" y="202"/>
                    </a:lnTo>
                    <a:lnTo>
                      <a:pt x="1086" y="172"/>
                    </a:lnTo>
                    <a:lnTo>
                      <a:pt x="1061" y="146"/>
                    </a:lnTo>
                    <a:lnTo>
                      <a:pt x="1031" y="124"/>
                    </a:lnTo>
                    <a:lnTo>
                      <a:pt x="1046" y="95"/>
                    </a:lnTo>
                    <a:lnTo>
                      <a:pt x="1068" y="68"/>
                    </a:lnTo>
                    <a:lnTo>
                      <a:pt x="1094" y="47"/>
                    </a:lnTo>
                    <a:lnTo>
                      <a:pt x="1124" y="28"/>
                    </a:lnTo>
                    <a:lnTo>
                      <a:pt x="1155" y="15"/>
                    </a:lnTo>
                    <a:lnTo>
                      <a:pt x="1188" y="5"/>
                    </a:lnTo>
                    <a:lnTo>
                      <a:pt x="1226" y="0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58" name="Group 57"/>
            <p:cNvGrpSpPr/>
            <p:nvPr/>
          </p:nvGrpSpPr>
          <p:grpSpPr>
            <a:xfrm>
              <a:off x="4265612" y="2073810"/>
              <a:ext cx="3583912" cy="3075152"/>
              <a:chOff x="4265612" y="2038642"/>
              <a:chExt cx="3583912" cy="3075152"/>
            </a:xfrm>
          </p:grpSpPr>
          <p:sp>
            <p:nvSpPr>
              <p:cNvPr id="96" name="Oval 95"/>
              <p:cNvSpPr/>
              <p:nvPr/>
            </p:nvSpPr>
            <p:spPr>
              <a:xfrm>
                <a:off x="4265612" y="2038642"/>
                <a:ext cx="231112" cy="231112"/>
              </a:xfrm>
              <a:prstGeom prst="ellipse">
                <a:avLst/>
              </a:prstGeom>
              <a:solidFill>
                <a:schemeClr val="accent4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97" name="Oval 96"/>
              <p:cNvSpPr/>
              <p:nvPr/>
            </p:nvSpPr>
            <p:spPr>
              <a:xfrm>
                <a:off x="4265612" y="4882682"/>
                <a:ext cx="231112" cy="231112"/>
              </a:xfrm>
              <a:prstGeom prst="ellipse">
                <a:avLst/>
              </a:prstGeom>
              <a:solidFill>
                <a:schemeClr val="accent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98" name="Oval 97"/>
              <p:cNvSpPr/>
              <p:nvPr/>
            </p:nvSpPr>
            <p:spPr>
              <a:xfrm>
                <a:off x="7618412" y="2038642"/>
                <a:ext cx="231112" cy="231112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99" name="Oval 98"/>
              <p:cNvSpPr/>
              <p:nvPr/>
            </p:nvSpPr>
            <p:spPr>
              <a:xfrm>
                <a:off x="7618412" y="4882682"/>
                <a:ext cx="231112" cy="231112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  <p:sp>
          <p:nvSpPr>
            <p:cNvPr id="59" name="Freeform 6"/>
            <p:cNvSpPr>
              <a:spLocks/>
            </p:cNvSpPr>
            <p:nvPr/>
          </p:nvSpPr>
          <p:spPr bwMode="auto">
            <a:xfrm>
              <a:off x="2579164" y="1465089"/>
              <a:ext cx="1499905" cy="1351373"/>
            </a:xfrm>
            <a:custGeom>
              <a:avLst/>
              <a:gdLst>
                <a:gd name="T0" fmla="*/ 367 w 1131"/>
                <a:gd name="T1" fmla="*/ 92 h 1019"/>
                <a:gd name="T2" fmla="*/ 403 w 1131"/>
                <a:gd name="T3" fmla="*/ 121 h 1019"/>
                <a:gd name="T4" fmla="*/ 394 w 1131"/>
                <a:gd name="T5" fmla="*/ 132 h 1019"/>
                <a:gd name="T6" fmla="*/ 351 w 1131"/>
                <a:gd name="T7" fmla="*/ 223 h 1019"/>
                <a:gd name="T8" fmla="*/ 451 w 1131"/>
                <a:gd name="T9" fmla="*/ 157 h 1019"/>
                <a:gd name="T10" fmla="*/ 490 w 1131"/>
                <a:gd name="T11" fmla="*/ 175 h 1019"/>
                <a:gd name="T12" fmla="*/ 380 w 1131"/>
                <a:gd name="T13" fmla="*/ 238 h 1019"/>
                <a:gd name="T14" fmla="*/ 480 w 1131"/>
                <a:gd name="T15" fmla="*/ 261 h 1019"/>
                <a:gd name="T16" fmla="*/ 511 w 1131"/>
                <a:gd name="T17" fmla="*/ 253 h 1019"/>
                <a:gd name="T18" fmla="*/ 453 w 1131"/>
                <a:gd name="T19" fmla="*/ 284 h 1019"/>
                <a:gd name="T20" fmla="*/ 386 w 1131"/>
                <a:gd name="T21" fmla="*/ 328 h 1019"/>
                <a:gd name="T22" fmla="*/ 480 w 1131"/>
                <a:gd name="T23" fmla="*/ 388 h 1019"/>
                <a:gd name="T24" fmla="*/ 447 w 1131"/>
                <a:gd name="T25" fmla="*/ 403 h 1019"/>
                <a:gd name="T26" fmla="*/ 384 w 1131"/>
                <a:gd name="T27" fmla="*/ 436 h 1019"/>
                <a:gd name="T28" fmla="*/ 309 w 1131"/>
                <a:gd name="T29" fmla="*/ 367 h 1019"/>
                <a:gd name="T30" fmla="*/ 134 w 1131"/>
                <a:gd name="T31" fmla="*/ 599 h 1019"/>
                <a:gd name="T32" fmla="*/ 480 w 1131"/>
                <a:gd name="T33" fmla="*/ 712 h 1019"/>
                <a:gd name="T34" fmla="*/ 603 w 1131"/>
                <a:gd name="T35" fmla="*/ 833 h 1019"/>
                <a:gd name="T36" fmla="*/ 736 w 1131"/>
                <a:gd name="T37" fmla="*/ 781 h 1019"/>
                <a:gd name="T38" fmla="*/ 857 w 1131"/>
                <a:gd name="T39" fmla="*/ 582 h 1019"/>
                <a:gd name="T40" fmla="*/ 845 w 1131"/>
                <a:gd name="T41" fmla="*/ 628 h 1019"/>
                <a:gd name="T42" fmla="*/ 1089 w 1131"/>
                <a:gd name="T43" fmla="*/ 708 h 1019"/>
                <a:gd name="T44" fmla="*/ 974 w 1131"/>
                <a:gd name="T45" fmla="*/ 632 h 1019"/>
                <a:gd name="T46" fmla="*/ 839 w 1131"/>
                <a:gd name="T47" fmla="*/ 699 h 1019"/>
                <a:gd name="T48" fmla="*/ 910 w 1131"/>
                <a:gd name="T49" fmla="*/ 699 h 1019"/>
                <a:gd name="T50" fmla="*/ 805 w 1131"/>
                <a:gd name="T51" fmla="*/ 720 h 1019"/>
                <a:gd name="T52" fmla="*/ 782 w 1131"/>
                <a:gd name="T53" fmla="*/ 774 h 1019"/>
                <a:gd name="T54" fmla="*/ 853 w 1131"/>
                <a:gd name="T55" fmla="*/ 758 h 1019"/>
                <a:gd name="T56" fmla="*/ 818 w 1131"/>
                <a:gd name="T57" fmla="*/ 810 h 1019"/>
                <a:gd name="T58" fmla="*/ 882 w 1131"/>
                <a:gd name="T59" fmla="*/ 808 h 1019"/>
                <a:gd name="T60" fmla="*/ 824 w 1131"/>
                <a:gd name="T61" fmla="*/ 824 h 1019"/>
                <a:gd name="T62" fmla="*/ 772 w 1131"/>
                <a:gd name="T63" fmla="*/ 791 h 1019"/>
                <a:gd name="T64" fmla="*/ 789 w 1131"/>
                <a:gd name="T65" fmla="*/ 864 h 1019"/>
                <a:gd name="T66" fmla="*/ 730 w 1131"/>
                <a:gd name="T67" fmla="*/ 812 h 1019"/>
                <a:gd name="T68" fmla="*/ 659 w 1131"/>
                <a:gd name="T69" fmla="*/ 829 h 1019"/>
                <a:gd name="T70" fmla="*/ 713 w 1131"/>
                <a:gd name="T71" fmla="*/ 944 h 1019"/>
                <a:gd name="T72" fmla="*/ 613 w 1131"/>
                <a:gd name="T73" fmla="*/ 843 h 1019"/>
                <a:gd name="T74" fmla="*/ 530 w 1131"/>
                <a:gd name="T75" fmla="*/ 1017 h 1019"/>
                <a:gd name="T76" fmla="*/ 478 w 1131"/>
                <a:gd name="T77" fmla="*/ 724 h 1019"/>
                <a:gd name="T78" fmla="*/ 119 w 1131"/>
                <a:gd name="T79" fmla="*/ 616 h 1019"/>
                <a:gd name="T80" fmla="*/ 219 w 1131"/>
                <a:gd name="T81" fmla="*/ 321 h 1019"/>
                <a:gd name="T82" fmla="*/ 104 w 1131"/>
                <a:gd name="T83" fmla="*/ 407 h 1019"/>
                <a:gd name="T84" fmla="*/ 88 w 1131"/>
                <a:gd name="T85" fmla="*/ 378 h 1019"/>
                <a:gd name="T86" fmla="*/ 100 w 1131"/>
                <a:gd name="T87" fmla="*/ 346 h 1019"/>
                <a:gd name="T88" fmla="*/ 123 w 1131"/>
                <a:gd name="T89" fmla="*/ 322 h 1019"/>
                <a:gd name="T90" fmla="*/ 159 w 1131"/>
                <a:gd name="T91" fmla="*/ 290 h 1019"/>
                <a:gd name="T92" fmla="*/ 0 w 1131"/>
                <a:gd name="T93" fmla="*/ 232 h 1019"/>
                <a:gd name="T94" fmla="*/ 108 w 1131"/>
                <a:gd name="T95" fmla="*/ 263 h 1019"/>
                <a:gd name="T96" fmla="*/ 44 w 1131"/>
                <a:gd name="T97" fmla="*/ 217 h 1019"/>
                <a:gd name="T98" fmla="*/ 106 w 1131"/>
                <a:gd name="T99" fmla="*/ 202 h 1019"/>
                <a:gd name="T100" fmla="*/ 192 w 1131"/>
                <a:gd name="T101" fmla="*/ 244 h 1019"/>
                <a:gd name="T102" fmla="*/ 204 w 1131"/>
                <a:gd name="T103" fmla="*/ 202 h 1019"/>
                <a:gd name="T104" fmla="*/ 90 w 1131"/>
                <a:gd name="T105" fmla="*/ 146 h 1019"/>
                <a:gd name="T106" fmla="*/ 127 w 1131"/>
                <a:gd name="T107" fmla="*/ 94 h 1019"/>
                <a:gd name="T108" fmla="*/ 182 w 1131"/>
                <a:gd name="T109" fmla="*/ 121 h 1019"/>
                <a:gd name="T110" fmla="*/ 190 w 1131"/>
                <a:gd name="T111" fmla="*/ 98 h 1019"/>
                <a:gd name="T112" fmla="*/ 265 w 1131"/>
                <a:gd name="T113" fmla="*/ 182 h 1019"/>
                <a:gd name="T114" fmla="*/ 194 w 1131"/>
                <a:gd name="T115" fmla="*/ 36 h 1019"/>
                <a:gd name="T116" fmla="*/ 240 w 1131"/>
                <a:gd name="T117" fmla="*/ 83 h 1019"/>
                <a:gd name="T118" fmla="*/ 302 w 1131"/>
                <a:gd name="T119" fmla="*/ 194 h 1019"/>
                <a:gd name="T120" fmla="*/ 353 w 1131"/>
                <a:gd name="T121" fmla="*/ 102 h 10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31" h="1019">
                  <a:moveTo>
                    <a:pt x="338" y="0"/>
                  </a:moveTo>
                  <a:lnTo>
                    <a:pt x="338" y="0"/>
                  </a:lnTo>
                  <a:lnTo>
                    <a:pt x="342" y="4"/>
                  </a:lnTo>
                  <a:lnTo>
                    <a:pt x="344" y="8"/>
                  </a:lnTo>
                  <a:lnTo>
                    <a:pt x="348" y="12"/>
                  </a:lnTo>
                  <a:lnTo>
                    <a:pt x="353" y="29"/>
                  </a:lnTo>
                  <a:lnTo>
                    <a:pt x="357" y="48"/>
                  </a:lnTo>
                  <a:lnTo>
                    <a:pt x="361" y="88"/>
                  </a:lnTo>
                  <a:lnTo>
                    <a:pt x="363" y="86"/>
                  </a:lnTo>
                  <a:lnTo>
                    <a:pt x="365" y="84"/>
                  </a:lnTo>
                  <a:lnTo>
                    <a:pt x="365" y="83"/>
                  </a:lnTo>
                  <a:lnTo>
                    <a:pt x="378" y="65"/>
                  </a:lnTo>
                  <a:lnTo>
                    <a:pt x="392" y="48"/>
                  </a:lnTo>
                  <a:lnTo>
                    <a:pt x="380" y="67"/>
                  </a:lnTo>
                  <a:lnTo>
                    <a:pt x="369" y="88"/>
                  </a:lnTo>
                  <a:lnTo>
                    <a:pt x="367" y="92"/>
                  </a:lnTo>
                  <a:lnTo>
                    <a:pt x="365" y="98"/>
                  </a:lnTo>
                  <a:lnTo>
                    <a:pt x="365" y="104"/>
                  </a:lnTo>
                  <a:lnTo>
                    <a:pt x="365" y="109"/>
                  </a:lnTo>
                  <a:lnTo>
                    <a:pt x="365" y="117"/>
                  </a:lnTo>
                  <a:lnTo>
                    <a:pt x="367" y="123"/>
                  </a:lnTo>
                  <a:lnTo>
                    <a:pt x="365" y="129"/>
                  </a:lnTo>
                  <a:lnTo>
                    <a:pt x="363" y="134"/>
                  </a:lnTo>
                  <a:lnTo>
                    <a:pt x="361" y="140"/>
                  </a:lnTo>
                  <a:lnTo>
                    <a:pt x="357" y="146"/>
                  </a:lnTo>
                  <a:lnTo>
                    <a:pt x="353" y="150"/>
                  </a:lnTo>
                  <a:lnTo>
                    <a:pt x="365" y="144"/>
                  </a:lnTo>
                  <a:lnTo>
                    <a:pt x="375" y="136"/>
                  </a:lnTo>
                  <a:lnTo>
                    <a:pt x="382" y="132"/>
                  </a:lnTo>
                  <a:lnTo>
                    <a:pt x="388" y="127"/>
                  </a:lnTo>
                  <a:lnTo>
                    <a:pt x="396" y="123"/>
                  </a:lnTo>
                  <a:lnTo>
                    <a:pt x="403" y="121"/>
                  </a:lnTo>
                  <a:lnTo>
                    <a:pt x="409" y="121"/>
                  </a:lnTo>
                  <a:lnTo>
                    <a:pt x="415" y="117"/>
                  </a:lnTo>
                  <a:lnTo>
                    <a:pt x="421" y="113"/>
                  </a:lnTo>
                  <a:lnTo>
                    <a:pt x="424" y="109"/>
                  </a:lnTo>
                  <a:lnTo>
                    <a:pt x="426" y="104"/>
                  </a:lnTo>
                  <a:lnTo>
                    <a:pt x="430" y="100"/>
                  </a:lnTo>
                  <a:lnTo>
                    <a:pt x="436" y="96"/>
                  </a:lnTo>
                  <a:lnTo>
                    <a:pt x="432" y="102"/>
                  </a:lnTo>
                  <a:lnTo>
                    <a:pt x="428" y="109"/>
                  </a:lnTo>
                  <a:lnTo>
                    <a:pt x="426" y="115"/>
                  </a:lnTo>
                  <a:lnTo>
                    <a:pt x="423" y="121"/>
                  </a:lnTo>
                  <a:lnTo>
                    <a:pt x="417" y="125"/>
                  </a:lnTo>
                  <a:lnTo>
                    <a:pt x="411" y="127"/>
                  </a:lnTo>
                  <a:lnTo>
                    <a:pt x="403" y="129"/>
                  </a:lnTo>
                  <a:lnTo>
                    <a:pt x="398" y="131"/>
                  </a:lnTo>
                  <a:lnTo>
                    <a:pt x="394" y="132"/>
                  </a:lnTo>
                  <a:lnTo>
                    <a:pt x="390" y="136"/>
                  </a:lnTo>
                  <a:lnTo>
                    <a:pt x="386" y="140"/>
                  </a:lnTo>
                  <a:lnTo>
                    <a:pt x="363" y="155"/>
                  </a:lnTo>
                  <a:lnTo>
                    <a:pt x="342" y="175"/>
                  </a:lnTo>
                  <a:lnTo>
                    <a:pt x="340" y="177"/>
                  </a:lnTo>
                  <a:lnTo>
                    <a:pt x="336" y="180"/>
                  </a:lnTo>
                  <a:lnTo>
                    <a:pt x="334" y="182"/>
                  </a:lnTo>
                  <a:lnTo>
                    <a:pt x="334" y="186"/>
                  </a:lnTo>
                  <a:lnTo>
                    <a:pt x="334" y="190"/>
                  </a:lnTo>
                  <a:lnTo>
                    <a:pt x="334" y="196"/>
                  </a:lnTo>
                  <a:lnTo>
                    <a:pt x="332" y="200"/>
                  </a:lnTo>
                  <a:lnTo>
                    <a:pt x="334" y="205"/>
                  </a:lnTo>
                  <a:lnTo>
                    <a:pt x="338" y="209"/>
                  </a:lnTo>
                  <a:lnTo>
                    <a:pt x="342" y="213"/>
                  </a:lnTo>
                  <a:lnTo>
                    <a:pt x="346" y="219"/>
                  </a:lnTo>
                  <a:lnTo>
                    <a:pt x="351" y="223"/>
                  </a:lnTo>
                  <a:lnTo>
                    <a:pt x="355" y="225"/>
                  </a:lnTo>
                  <a:lnTo>
                    <a:pt x="361" y="227"/>
                  </a:lnTo>
                  <a:lnTo>
                    <a:pt x="367" y="227"/>
                  </a:lnTo>
                  <a:lnTo>
                    <a:pt x="373" y="225"/>
                  </a:lnTo>
                  <a:lnTo>
                    <a:pt x="376" y="225"/>
                  </a:lnTo>
                  <a:lnTo>
                    <a:pt x="378" y="223"/>
                  </a:lnTo>
                  <a:lnTo>
                    <a:pt x="380" y="219"/>
                  </a:lnTo>
                  <a:lnTo>
                    <a:pt x="386" y="217"/>
                  </a:lnTo>
                  <a:lnTo>
                    <a:pt x="390" y="215"/>
                  </a:lnTo>
                  <a:lnTo>
                    <a:pt x="398" y="211"/>
                  </a:lnTo>
                  <a:lnTo>
                    <a:pt x="405" y="209"/>
                  </a:lnTo>
                  <a:lnTo>
                    <a:pt x="411" y="205"/>
                  </a:lnTo>
                  <a:lnTo>
                    <a:pt x="423" y="196"/>
                  </a:lnTo>
                  <a:lnTo>
                    <a:pt x="434" y="184"/>
                  </a:lnTo>
                  <a:lnTo>
                    <a:pt x="442" y="171"/>
                  </a:lnTo>
                  <a:lnTo>
                    <a:pt x="451" y="157"/>
                  </a:lnTo>
                  <a:lnTo>
                    <a:pt x="467" y="142"/>
                  </a:lnTo>
                  <a:lnTo>
                    <a:pt x="486" y="131"/>
                  </a:lnTo>
                  <a:lnTo>
                    <a:pt x="505" y="121"/>
                  </a:lnTo>
                  <a:lnTo>
                    <a:pt x="503" y="121"/>
                  </a:lnTo>
                  <a:lnTo>
                    <a:pt x="503" y="123"/>
                  </a:lnTo>
                  <a:lnTo>
                    <a:pt x="501" y="125"/>
                  </a:lnTo>
                  <a:lnTo>
                    <a:pt x="496" y="129"/>
                  </a:lnTo>
                  <a:lnTo>
                    <a:pt x="488" y="134"/>
                  </a:lnTo>
                  <a:lnTo>
                    <a:pt x="478" y="140"/>
                  </a:lnTo>
                  <a:lnTo>
                    <a:pt x="461" y="157"/>
                  </a:lnTo>
                  <a:lnTo>
                    <a:pt x="447" y="177"/>
                  </a:lnTo>
                  <a:lnTo>
                    <a:pt x="434" y="198"/>
                  </a:lnTo>
                  <a:lnTo>
                    <a:pt x="457" y="190"/>
                  </a:lnTo>
                  <a:lnTo>
                    <a:pt x="478" y="184"/>
                  </a:lnTo>
                  <a:lnTo>
                    <a:pt x="484" y="180"/>
                  </a:lnTo>
                  <a:lnTo>
                    <a:pt x="490" y="175"/>
                  </a:lnTo>
                  <a:lnTo>
                    <a:pt x="494" y="171"/>
                  </a:lnTo>
                  <a:lnTo>
                    <a:pt x="497" y="165"/>
                  </a:lnTo>
                  <a:lnTo>
                    <a:pt x="501" y="161"/>
                  </a:lnTo>
                  <a:lnTo>
                    <a:pt x="505" y="159"/>
                  </a:lnTo>
                  <a:lnTo>
                    <a:pt x="499" y="167"/>
                  </a:lnTo>
                  <a:lnTo>
                    <a:pt x="496" y="175"/>
                  </a:lnTo>
                  <a:lnTo>
                    <a:pt x="490" y="180"/>
                  </a:lnTo>
                  <a:lnTo>
                    <a:pt x="484" y="186"/>
                  </a:lnTo>
                  <a:lnTo>
                    <a:pt x="467" y="194"/>
                  </a:lnTo>
                  <a:lnTo>
                    <a:pt x="449" y="202"/>
                  </a:lnTo>
                  <a:lnTo>
                    <a:pt x="415" y="215"/>
                  </a:lnTo>
                  <a:lnTo>
                    <a:pt x="407" y="221"/>
                  </a:lnTo>
                  <a:lnTo>
                    <a:pt x="399" y="225"/>
                  </a:lnTo>
                  <a:lnTo>
                    <a:pt x="392" y="230"/>
                  </a:lnTo>
                  <a:lnTo>
                    <a:pt x="384" y="234"/>
                  </a:lnTo>
                  <a:lnTo>
                    <a:pt x="380" y="238"/>
                  </a:lnTo>
                  <a:lnTo>
                    <a:pt x="376" y="244"/>
                  </a:lnTo>
                  <a:lnTo>
                    <a:pt x="375" y="250"/>
                  </a:lnTo>
                  <a:lnTo>
                    <a:pt x="373" y="255"/>
                  </a:lnTo>
                  <a:lnTo>
                    <a:pt x="375" y="263"/>
                  </a:lnTo>
                  <a:lnTo>
                    <a:pt x="378" y="269"/>
                  </a:lnTo>
                  <a:lnTo>
                    <a:pt x="386" y="271"/>
                  </a:lnTo>
                  <a:lnTo>
                    <a:pt x="396" y="271"/>
                  </a:lnTo>
                  <a:lnTo>
                    <a:pt x="405" y="271"/>
                  </a:lnTo>
                  <a:lnTo>
                    <a:pt x="419" y="269"/>
                  </a:lnTo>
                  <a:lnTo>
                    <a:pt x="432" y="267"/>
                  </a:lnTo>
                  <a:lnTo>
                    <a:pt x="440" y="265"/>
                  </a:lnTo>
                  <a:lnTo>
                    <a:pt x="449" y="263"/>
                  </a:lnTo>
                  <a:lnTo>
                    <a:pt x="457" y="261"/>
                  </a:lnTo>
                  <a:lnTo>
                    <a:pt x="465" y="261"/>
                  </a:lnTo>
                  <a:lnTo>
                    <a:pt x="472" y="261"/>
                  </a:lnTo>
                  <a:lnTo>
                    <a:pt x="480" y="261"/>
                  </a:lnTo>
                  <a:lnTo>
                    <a:pt x="486" y="259"/>
                  </a:lnTo>
                  <a:lnTo>
                    <a:pt x="492" y="257"/>
                  </a:lnTo>
                  <a:lnTo>
                    <a:pt x="497" y="253"/>
                  </a:lnTo>
                  <a:lnTo>
                    <a:pt x="503" y="250"/>
                  </a:lnTo>
                  <a:lnTo>
                    <a:pt x="509" y="244"/>
                  </a:lnTo>
                  <a:lnTo>
                    <a:pt x="517" y="240"/>
                  </a:lnTo>
                  <a:lnTo>
                    <a:pt x="524" y="236"/>
                  </a:lnTo>
                  <a:lnTo>
                    <a:pt x="532" y="234"/>
                  </a:lnTo>
                  <a:lnTo>
                    <a:pt x="553" y="232"/>
                  </a:lnTo>
                  <a:lnTo>
                    <a:pt x="572" y="236"/>
                  </a:lnTo>
                  <a:lnTo>
                    <a:pt x="590" y="244"/>
                  </a:lnTo>
                  <a:lnTo>
                    <a:pt x="572" y="240"/>
                  </a:lnTo>
                  <a:lnTo>
                    <a:pt x="551" y="238"/>
                  </a:lnTo>
                  <a:lnTo>
                    <a:pt x="532" y="240"/>
                  </a:lnTo>
                  <a:lnTo>
                    <a:pt x="517" y="248"/>
                  </a:lnTo>
                  <a:lnTo>
                    <a:pt x="511" y="253"/>
                  </a:lnTo>
                  <a:lnTo>
                    <a:pt x="505" y="257"/>
                  </a:lnTo>
                  <a:lnTo>
                    <a:pt x="497" y="263"/>
                  </a:lnTo>
                  <a:lnTo>
                    <a:pt x="490" y="267"/>
                  </a:lnTo>
                  <a:lnTo>
                    <a:pt x="472" y="271"/>
                  </a:lnTo>
                  <a:lnTo>
                    <a:pt x="451" y="273"/>
                  </a:lnTo>
                  <a:lnTo>
                    <a:pt x="478" y="290"/>
                  </a:lnTo>
                  <a:lnTo>
                    <a:pt x="505" y="307"/>
                  </a:lnTo>
                  <a:lnTo>
                    <a:pt x="536" y="321"/>
                  </a:lnTo>
                  <a:lnTo>
                    <a:pt x="528" y="321"/>
                  </a:lnTo>
                  <a:lnTo>
                    <a:pt x="522" y="319"/>
                  </a:lnTo>
                  <a:lnTo>
                    <a:pt x="517" y="317"/>
                  </a:lnTo>
                  <a:lnTo>
                    <a:pt x="511" y="315"/>
                  </a:lnTo>
                  <a:lnTo>
                    <a:pt x="488" y="303"/>
                  </a:lnTo>
                  <a:lnTo>
                    <a:pt x="465" y="290"/>
                  </a:lnTo>
                  <a:lnTo>
                    <a:pt x="459" y="288"/>
                  </a:lnTo>
                  <a:lnTo>
                    <a:pt x="453" y="284"/>
                  </a:lnTo>
                  <a:lnTo>
                    <a:pt x="447" y="282"/>
                  </a:lnTo>
                  <a:lnTo>
                    <a:pt x="442" y="280"/>
                  </a:lnTo>
                  <a:lnTo>
                    <a:pt x="432" y="282"/>
                  </a:lnTo>
                  <a:lnTo>
                    <a:pt x="424" y="284"/>
                  </a:lnTo>
                  <a:lnTo>
                    <a:pt x="415" y="286"/>
                  </a:lnTo>
                  <a:lnTo>
                    <a:pt x="403" y="288"/>
                  </a:lnTo>
                  <a:lnTo>
                    <a:pt x="390" y="290"/>
                  </a:lnTo>
                  <a:lnTo>
                    <a:pt x="386" y="292"/>
                  </a:lnTo>
                  <a:lnTo>
                    <a:pt x="382" y="294"/>
                  </a:lnTo>
                  <a:lnTo>
                    <a:pt x="378" y="299"/>
                  </a:lnTo>
                  <a:lnTo>
                    <a:pt x="376" y="303"/>
                  </a:lnTo>
                  <a:lnTo>
                    <a:pt x="375" y="307"/>
                  </a:lnTo>
                  <a:lnTo>
                    <a:pt x="375" y="313"/>
                  </a:lnTo>
                  <a:lnTo>
                    <a:pt x="378" y="319"/>
                  </a:lnTo>
                  <a:lnTo>
                    <a:pt x="382" y="322"/>
                  </a:lnTo>
                  <a:lnTo>
                    <a:pt x="386" y="328"/>
                  </a:lnTo>
                  <a:lnTo>
                    <a:pt x="390" y="330"/>
                  </a:lnTo>
                  <a:lnTo>
                    <a:pt x="396" y="334"/>
                  </a:lnTo>
                  <a:lnTo>
                    <a:pt x="399" y="338"/>
                  </a:lnTo>
                  <a:lnTo>
                    <a:pt x="401" y="340"/>
                  </a:lnTo>
                  <a:lnTo>
                    <a:pt x="405" y="340"/>
                  </a:lnTo>
                  <a:lnTo>
                    <a:pt x="405" y="340"/>
                  </a:lnTo>
                  <a:lnTo>
                    <a:pt x="405" y="342"/>
                  </a:lnTo>
                  <a:lnTo>
                    <a:pt x="407" y="344"/>
                  </a:lnTo>
                  <a:lnTo>
                    <a:pt x="430" y="353"/>
                  </a:lnTo>
                  <a:lnTo>
                    <a:pt x="453" y="363"/>
                  </a:lnTo>
                  <a:lnTo>
                    <a:pt x="463" y="369"/>
                  </a:lnTo>
                  <a:lnTo>
                    <a:pt x="474" y="376"/>
                  </a:lnTo>
                  <a:lnTo>
                    <a:pt x="482" y="384"/>
                  </a:lnTo>
                  <a:lnTo>
                    <a:pt x="486" y="397"/>
                  </a:lnTo>
                  <a:lnTo>
                    <a:pt x="482" y="394"/>
                  </a:lnTo>
                  <a:lnTo>
                    <a:pt x="480" y="388"/>
                  </a:lnTo>
                  <a:lnTo>
                    <a:pt x="476" y="386"/>
                  </a:lnTo>
                  <a:lnTo>
                    <a:pt x="461" y="374"/>
                  </a:lnTo>
                  <a:lnTo>
                    <a:pt x="442" y="365"/>
                  </a:lnTo>
                  <a:lnTo>
                    <a:pt x="423" y="359"/>
                  </a:lnTo>
                  <a:lnTo>
                    <a:pt x="426" y="363"/>
                  </a:lnTo>
                  <a:lnTo>
                    <a:pt x="428" y="369"/>
                  </a:lnTo>
                  <a:lnTo>
                    <a:pt x="432" y="374"/>
                  </a:lnTo>
                  <a:lnTo>
                    <a:pt x="434" y="380"/>
                  </a:lnTo>
                  <a:lnTo>
                    <a:pt x="438" y="386"/>
                  </a:lnTo>
                  <a:lnTo>
                    <a:pt x="440" y="392"/>
                  </a:lnTo>
                  <a:lnTo>
                    <a:pt x="444" y="395"/>
                  </a:lnTo>
                  <a:lnTo>
                    <a:pt x="447" y="399"/>
                  </a:lnTo>
                  <a:lnTo>
                    <a:pt x="449" y="401"/>
                  </a:lnTo>
                  <a:lnTo>
                    <a:pt x="453" y="403"/>
                  </a:lnTo>
                  <a:lnTo>
                    <a:pt x="455" y="405"/>
                  </a:lnTo>
                  <a:lnTo>
                    <a:pt x="447" y="403"/>
                  </a:lnTo>
                  <a:lnTo>
                    <a:pt x="440" y="397"/>
                  </a:lnTo>
                  <a:lnTo>
                    <a:pt x="436" y="394"/>
                  </a:lnTo>
                  <a:lnTo>
                    <a:pt x="430" y="386"/>
                  </a:lnTo>
                  <a:lnTo>
                    <a:pt x="426" y="380"/>
                  </a:lnTo>
                  <a:lnTo>
                    <a:pt x="419" y="367"/>
                  </a:lnTo>
                  <a:lnTo>
                    <a:pt x="407" y="355"/>
                  </a:lnTo>
                  <a:lnTo>
                    <a:pt x="394" y="347"/>
                  </a:lnTo>
                  <a:lnTo>
                    <a:pt x="392" y="347"/>
                  </a:lnTo>
                  <a:lnTo>
                    <a:pt x="388" y="347"/>
                  </a:lnTo>
                  <a:lnTo>
                    <a:pt x="386" y="347"/>
                  </a:lnTo>
                  <a:lnTo>
                    <a:pt x="388" y="357"/>
                  </a:lnTo>
                  <a:lnTo>
                    <a:pt x="390" y="367"/>
                  </a:lnTo>
                  <a:lnTo>
                    <a:pt x="390" y="378"/>
                  </a:lnTo>
                  <a:lnTo>
                    <a:pt x="388" y="390"/>
                  </a:lnTo>
                  <a:lnTo>
                    <a:pt x="386" y="399"/>
                  </a:lnTo>
                  <a:lnTo>
                    <a:pt x="384" y="436"/>
                  </a:lnTo>
                  <a:lnTo>
                    <a:pt x="382" y="474"/>
                  </a:lnTo>
                  <a:lnTo>
                    <a:pt x="380" y="470"/>
                  </a:lnTo>
                  <a:lnTo>
                    <a:pt x="380" y="465"/>
                  </a:lnTo>
                  <a:lnTo>
                    <a:pt x="380" y="459"/>
                  </a:lnTo>
                  <a:lnTo>
                    <a:pt x="376" y="434"/>
                  </a:lnTo>
                  <a:lnTo>
                    <a:pt x="376" y="407"/>
                  </a:lnTo>
                  <a:lnTo>
                    <a:pt x="380" y="390"/>
                  </a:lnTo>
                  <a:lnTo>
                    <a:pt x="380" y="372"/>
                  </a:lnTo>
                  <a:lnTo>
                    <a:pt x="378" y="363"/>
                  </a:lnTo>
                  <a:lnTo>
                    <a:pt x="376" y="351"/>
                  </a:lnTo>
                  <a:lnTo>
                    <a:pt x="373" y="344"/>
                  </a:lnTo>
                  <a:lnTo>
                    <a:pt x="359" y="338"/>
                  </a:lnTo>
                  <a:lnTo>
                    <a:pt x="348" y="338"/>
                  </a:lnTo>
                  <a:lnTo>
                    <a:pt x="334" y="344"/>
                  </a:lnTo>
                  <a:lnTo>
                    <a:pt x="325" y="349"/>
                  </a:lnTo>
                  <a:lnTo>
                    <a:pt x="309" y="367"/>
                  </a:lnTo>
                  <a:lnTo>
                    <a:pt x="296" y="386"/>
                  </a:lnTo>
                  <a:lnTo>
                    <a:pt x="288" y="409"/>
                  </a:lnTo>
                  <a:lnTo>
                    <a:pt x="278" y="430"/>
                  </a:lnTo>
                  <a:lnTo>
                    <a:pt x="263" y="457"/>
                  </a:lnTo>
                  <a:lnTo>
                    <a:pt x="244" y="478"/>
                  </a:lnTo>
                  <a:lnTo>
                    <a:pt x="221" y="497"/>
                  </a:lnTo>
                  <a:lnTo>
                    <a:pt x="211" y="503"/>
                  </a:lnTo>
                  <a:lnTo>
                    <a:pt x="204" y="509"/>
                  </a:lnTo>
                  <a:lnTo>
                    <a:pt x="194" y="516"/>
                  </a:lnTo>
                  <a:lnTo>
                    <a:pt x="184" y="522"/>
                  </a:lnTo>
                  <a:lnTo>
                    <a:pt x="179" y="530"/>
                  </a:lnTo>
                  <a:lnTo>
                    <a:pt x="173" y="536"/>
                  </a:lnTo>
                  <a:lnTo>
                    <a:pt x="167" y="543"/>
                  </a:lnTo>
                  <a:lnTo>
                    <a:pt x="154" y="559"/>
                  </a:lnTo>
                  <a:lnTo>
                    <a:pt x="142" y="578"/>
                  </a:lnTo>
                  <a:lnTo>
                    <a:pt x="134" y="599"/>
                  </a:lnTo>
                  <a:lnTo>
                    <a:pt x="131" y="622"/>
                  </a:lnTo>
                  <a:lnTo>
                    <a:pt x="133" y="643"/>
                  </a:lnTo>
                  <a:lnTo>
                    <a:pt x="142" y="660"/>
                  </a:lnTo>
                  <a:lnTo>
                    <a:pt x="154" y="674"/>
                  </a:lnTo>
                  <a:lnTo>
                    <a:pt x="177" y="691"/>
                  </a:lnTo>
                  <a:lnTo>
                    <a:pt x="204" y="701"/>
                  </a:lnTo>
                  <a:lnTo>
                    <a:pt x="232" y="708"/>
                  </a:lnTo>
                  <a:lnTo>
                    <a:pt x="250" y="710"/>
                  </a:lnTo>
                  <a:lnTo>
                    <a:pt x="269" y="710"/>
                  </a:lnTo>
                  <a:lnTo>
                    <a:pt x="307" y="712"/>
                  </a:lnTo>
                  <a:lnTo>
                    <a:pt x="344" y="712"/>
                  </a:lnTo>
                  <a:lnTo>
                    <a:pt x="380" y="712"/>
                  </a:lnTo>
                  <a:lnTo>
                    <a:pt x="415" y="710"/>
                  </a:lnTo>
                  <a:lnTo>
                    <a:pt x="447" y="704"/>
                  </a:lnTo>
                  <a:lnTo>
                    <a:pt x="465" y="706"/>
                  </a:lnTo>
                  <a:lnTo>
                    <a:pt x="480" y="712"/>
                  </a:lnTo>
                  <a:lnTo>
                    <a:pt x="503" y="724"/>
                  </a:lnTo>
                  <a:lnTo>
                    <a:pt x="520" y="743"/>
                  </a:lnTo>
                  <a:lnTo>
                    <a:pt x="536" y="764"/>
                  </a:lnTo>
                  <a:lnTo>
                    <a:pt x="547" y="787"/>
                  </a:lnTo>
                  <a:lnTo>
                    <a:pt x="547" y="791"/>
                  </a:lnTo>
                  <a:lnTo>
                    <a:pt x="549" y="795"/>
                  </a:lnTo>
                  <a:lnTo>
                    <a:pt x="551" y="799"/>
                  </a:lnTo>
                  <a:lnTo>
                    <a:pt x="553" y="804"/>
                  </a:lnTo>
                  <a:lnTo>
                    <a:pt x="553" y="808"/>
                  </a:lnTo>
                  <a:lnTo>
                    <a:pt x="559" y="816"/>
                  </a:lnTo>
                  <a:lnTo>
                    <a:pt x="565" y="820"/>
                  </a:lnTo>
                  <a:lnTo>
                    <a:pt x="570" y="825"/>
                  </a:lnTo>
                  <a:lnTo>
                    <a:pt x="578" y="829"/>
                  </a:lnTo>
                  <a:lnTo>
                    <a:pt x="588" y="833"/>
                  </a:lnTo>
                  <a:lnTo>
                    <a:pt x="597" y="835"/>
                  </a:lnTo>
                  <a:lnTo>
                    <a:pt x="603" y="833"/>
                  </a:lnTo>
                  <a:lnTo>
                    <a:pt x="611" y="831"/>
                  </a:lnTo>
                  <a:lnTo>
                    <a:pt x="617" y="827"/>
                  </a:lnTo>
                  <a:lnTo>
                    <a:pt x="622" y="824"/>
                  </a:lnTo>
                  <a:lnTo>
                    <a:pt x="634" y="818"/>
                  </a:lnTo>
                  <a:lnTo>
                    <a:pt x="643" y="810"/>
                  </a:lnTo>
                  <a:lnTo>
                    <a:pt x="645" y="810"/>
                  </a:lnTo>
                  <a:lnTo>
                    <a:pt x="647" y="808"/>
                  </a:lnTo>
                  <a:lnTo>
                    <a:pt x="651" y="806"/>
                  </a:lnTo>
                  <a:lnTo>
                    <a:pt x="655" y="804"/>
                  </a:lnTo>
                  <a:lnTo>
                    <a:pt x="663" y="800"/>
                  </a:lnTo>
                  <a:lnTo>
                    <a:pt x="672" y="797"/>
                  </a:lnTo>
                  <a:lnTo>
                    <a:pt x="682" y="795"/>
                  </a:lnTo>
                  <a:lnTo>
                    <a:pt x="703" y="791"/>
                  </a:lnTo>
                  <a:lnTo>
                    <a:pt x="724" y="789"/>
                  </a:lnTo>
                  <a:lnTo>
                    <a:pt x="730" y="785"/>
                  </a:lnTo>
                  <a:lnTo>
                    <a:pt x="736" y="781"/>
                  </a:lnTo>
                  <a:lnTo>
                    <a:pt x="741" y="776"/>
                  </a:lnTo>
                  <a:lnTo>
                    <a:pt x="745" y="770"/>
                  </a:lnTo>
                  <a:lnTo>
                    <a:pt x="749" y="762"/>
                  </a:lnTo>
                  <a:lnTo>
                    <a:pt x="784" y="720"/>
                  </a:lnTo>
                  <a:lnTo>
                    <a:pt x="814" y="678"/>
                  </a:lnTo>
                  <a:lnTo>
                    <a:pt x="816" y="676"/>
                  </a:lnTo>
                  <a:lnTo>
                    <a:pt x="816" y="674"/>
                  </a:lnTo>
                  <a:lnTo>
                    <a:pt x="818" y="670"/>
                  </a:lnTo>
                  <a:lnTo>
                    <a:pt x="822" y="668"/>
                  </a:lnTo>
                  <a:lnTo>
                    <a:pt x="824" y="664"/>
                  </a:lnTo>
                  <a:lnTo>
                    <a:pt x="828" y="658"/>
                  </a:lnTo>
                  <a:lnTo>
                    <a:pt x="830" y="651"/>
                  </a:lnTo>
                  <a:lnTo>
                    <a:pt x="832" y="641"/>
                  </a:lnTo>
                  <a:lnTo>
                    <a:pt x="837" y="618"/>
                  </a:lnTo>
                  <a:lnTo>
                    <a:pt x="847" y="599"/>
                  </a:lnTo>
                  <a:lnTo>
                    <a:pt x="857" y="582"/>
                  </a:lnTo>
                  <a:lnTo>
                    <a:pt x="887" y="524"/>
                  </a:lnTo>
                  <a:lnTo>
                    <a:pt x="887" y="522"/>
                  </a:lnTo>
                  <a:lnTo>
                    <a:pt x="889" y="518"/>
                  </a:lnTo>
                  <a:lnTo>
                    <a:pt x="891" y="514"/>
                  </a:lnTo>
                  <a:lnTo>
                    <a:pt x="893" y="511"/>
                  </a:lnTo>
                  <a:lnTo>
                    <a:pt x="895" y="509"/>
                  </a:lnTo>
                  <a:lnTo>
                    <a:pt x="897" y="507"/>
                  </a:lnTo>
                  <a:lnTo>
                    <a:pt x="901" y="507"/>
                  </a:lnTo>
                  <a:lnTo>
                    <a:pt x="905" y="509"/>
                  </a:lnTo>
                  <a:lnTo>
                    <a:pt x="907" y="513"/>
                  </a:lnTo>
                  <a:lnTo>
                    <a:pt x="905" y="514"/>
                  </a:lnTo>
                  <a:lnTo>
                    <a:pt x="903" y="516"/>
                  </a:lnTo>
                  <a:lnTo>
                    <a:pt x="903" y="520"/>
                  </a:lnTo>
                  <a:lnTo>
                    <a:pt x="878" y="566"/>
                  </a:lnTo>
                  <a:lnTo>
                    <a:pt x="853" y="610"/>
                  </a:lnTo>
                  <a:lnTo>
                    <a:pt x="845" y="628"/>
                  </a:lnTo>
                  <a:lnTo>
                    <a:pt x="841" y="649"/>
                  </a:lnTo>
                  <a:lnTo>
                    <a:pt x="839" y="657"/>
                  </a:lnTo>
                  <a:lnTo>
                    <a:pt x="859" y="651"/>
                  </a:lnTo>
                  <a:lnTo>
                    <a:pt x="874" y="643"/>
                  </a:lnTo>
                  <a:lnTo>
                    <a:pt x="880" y="639"/>
                  </a:lnTo>
                  <a:lnTo>
                    <a:pt x="885" y="633"/>
                  </a:lnTo>
                  <a:lnTo>
                    <a:pt x="889" y="626"/>
                  </a:lnTo>
                  <a:lnTo>
                    <a:pt x="895" y="622"/>
                  </a:lnTo>
                  <a:lnTo>
                    <a:pt x="914" y="614"/>
                  </a:lnTo>
                  <a:lnTo>
                    <a:pt x="935" y="612"/>
                  </a:lnTo>
                  <a:lnTo>
                    <a:pt x="956" y="616"/>
                  </a:lnTo>
                  <a:lnTo>
                    <a:pt x="978" y="622"/>
                  </a:lnTo>
                  <a:lnTo>
                    <a:pt x="1012" y="635"/>
                  </a:lnTo>
                  <a:lnTo>
                    <a:pt x="1043" y="655"/>
                  </a:lnTo>
                  <a:lnTo>
                    <a:pt x="1068" y="681"/>
                  </a:lnTo>
                  <a:lnTo>
                    <a:pt x="1089" y="708"/>
                  </a:lnTo>
                  <a:lnTo>
                    <a:pt x="1131" y="766"/>
                  </a:lnTo>
                  <a:lnTo>
                    <a:pt x="1131" y="768"/>
                  </a:lnTo>
                  <a:lnTo>
                    <a:pt x="1129" y="772"/>
                  </a:lnTo>
                  <a:lnTo>
                    <a:pt x="1127" y="772"/>
                  </a:lnTo>
                  <a:lnTo>
                    <a:pt x="1124" y="772"/>
                  </a:lnTo>
                  <a:lnTo>
                    <a:pt x="1122" y="770"/>
                  </a:lnTo>
                  <a:lnTo>
                    <a:pt x="1120" y="766"/>
                  </a:lnTo>
                  <a:lnTo>
                    <a:pt x="1118" y="764"/>
                  </a:lnTo>
                  <a:lnTo>
                    <a:pt x="1091" y="731"/>
                  </a:lnTo>
                  <a:lnTo>
                    <a:pt x="1076" y="708"/>
                  </a:lnTo>
                  <a:lnTo>
                    <a:pt x="1060" y="687"/>
                  </a:lnTo>
                  <a:lnTo>
                    <a:pt x="1051" y="678"/>
                  </a:lnTo>
                  <a:lnTo>
                    <a:pt x="1041" y="668"/>
                  </a:lnTo>
                  <a:lnTo>
                    <a:pt x="1029" y="660"/>
                  </a:lnTo>
                  <a:lnTo>
                    <a:pt x="993" y="641"/>
                  </a:lnTo>
                  <a:lnTo>
                    <a:pt x="974" y="632"/>
                  </a:lnTo>
                  <a:lnTo>
                    <a:pt x="953" y="626"/>
                  </a:lnTo>
                  <a:lnTo>
                    <a:pt x="935" y="624"/>
                  </a:lnTo>
                  <a:lnTo>
                    <a:pt x="918" y="624"/>
                  </a:lnTo>
                  <a:lnTo>
                    <a:pt x="905" y="630"/>
                  </a:lnTo>
                  <a:lnTo>
                    <a:pt x="899" y="635"/>
                  </a:lnTo>
                  <a:lnTo>
                    <a:pt x="893" y="641"/>
                  </a:lnTo>
                  <a:lnTo>
                    <a:pt x="889" y="645"/>
                  </a:lnTo>
                  <a:lnTo>
                    <a:pt x="883" y="651"/>
                  </a:lnTo>
                  <a:lnTo>
                    <a:pt x="868" y="658"/>
                  </a:lnTo>
                  <a:lnTo>
                    <a:pt x="853" y="664"/>
                  </a:lnTo>
                  <a:lnTo>
                    <a:pt x="837" y="670"/>
                  </a:lnTo>
                  <a:lnTo>
                    <a:pt x="826" y="680"/>
                  </a:lnTo>
                  <a:lnTo>
                    <a:pt x="816" y="691"/>
                  </a:lnTo>
                  <a:lnTo>
                    <a:pt x="807" y="704"/>
                  </a:lnTo>
                  <a:lnTo>
                    <a:pt x="822" y="699"/>
                  </a:lnTo>
                  <a:lnTo>
                    <a:pt x="839" y="699"/>
                  </a:lnTo>
                  <a:lnTo>
                    <a:pt x="847" y="703"/>
                  </a:lnTo>
                  <a:lnTo>
                    <a:pt x="853" y="704"/>
                  </a:lnTo>
                  <a:lnTo>
                    <a:pt x="872" y="703"/>
                  </a:lnTo>
                  <a:lnTo>
                    <a:pt x="887" y="699"/>
                  </a:lnTo>
                  <a:lnTo>
                    <a:pt x="895" y="697"/>
                  </a:lnTo>
                  <a:lnTo>
                    <a:pt x="901" y="693"/>
                  </a:lnTo>
                  <a:lnTo>
                    <a:pt x="905" y="691"/>
                  </a:lnTo>
                  <a:lnTo>
                    <a:pt x="907" y="687"/>
                  </a:lnTo>
                  <a:lnTo>
                    <a:pt x="910" y="685"/>
                  </a:lnTo>
                  <a:lnTo>
                    <a:pt x="912" y="683"/>
                  </a:lnTo>
                  <a:lnTo>
                    <a:pt x="916" y="685"/>
                  </a:lnTo>
                  <a:lnTo>
                    <a:pt x="918" y="687"/>
                  </a:lnTo>
                  <a:lnTo>
                    <a:pt x="918" y="689"/>
                  </a:lnTo>
                  <a:lnTo>
                    <a:pt x="916" y="693"/>
                  </a:lnTo>
                  <a:lnTo>
                    <a:pt x="914" y="697"/>
                  </a:lnTo>
                  <a:lnTo>
                    <a:pt x="910" y="699"/>
                  </a:lnTo>
                  <a:lnTo>
                    <a:pt x="907" y="703"/>
                  </a:lnTo>
                  <a:lnTo>
                    <a:pt x="899" y="706"/>
                  </a:lnTo>
                  <a:lnTo>
                    <a:pt x="891" y="708"/>
                  </a:lnTo>
                  <a:lnTo>
                    <a:pt x="874" y="714"/>
                  </a:lnTo>
                  <a:lnTo>
                    <a:pt x="853" y="716"/>
                  </a:lnTo>
                  <a:lnTo>
                    <a:pt x="847" y="714"/>
                  </a:lnTo>
                  <a:lnTo>
                    <a:pt x="841" y="712"/>
                  </a:lnTo>
                  <a:lnTo>
                    <a:pt x="835" y="710"/>
                  </a:lnTo>
                  <a:lnTo>
                    <a:pt x="832" y="708"/>
                  </a:lnTo>
                  <a:lnTo>
                    <a:pt x="830" y="708"/>
                  </a:lnTo>
                  <a:lnTo>
                    <a:pt x="828" y="708"/>
                  </a:lnTo>
                  <a:lnTo>
                    <a:pt x="824" y="708"/>
                  </a:lnTo>
                  <a:lnTo>
                    <a:pt x="820" y="710"/>
                  </a:lnTo>
                  <a:lnTo>
                    <a:pt x="816" y="712"/>
                  </a:lnTo>
                  <a:lnTo>
                    <a:pt x="810" y="714"/>
                  </a:lnTo>
                  <a:lnTo>
                    <a:pt x="805" y="720"/>
                  </a:lnTo>
                  <a:lnTo>
                    <a:pt x="799" y="724"/>
                  </a:lnTo>
                  <a:lnTo>
                    <a:pt x="795" y="729"/>
                  </a:lnTo>
                  <a:lnTo>
                    <a:pt x="789" y="733"/>
                  </a:lnTo>
                  <a:lnTo>
                    <a:pt x="782" y="741"/>
                  </a:lnTo>
                  <a:lnTo>
                    <a:pt x="774" y="751"/>
                  </a:lnTo>
                  <a:lnTo>
                    <a:pt x="766" y="760"/>
                  </a:lnTo>
                  <a:lnTo>
                    <a:pt x="759" y="768"/>
                  </a:lnTo>
                  <a:lnTo>
                    <a:pt x="751" y="777"/>
                  </a:lnTo>
                  <a:lnTo>
                    <a:pt x="745" y="787"/>
                  </a:lnTo>
                  <a:lnTo>
                    <a:pt x="753" y="787"/>
                  </a:lnTo>
                  <a:lnTo>
                    <a:pt x="759" y="785"/>
                  </a:lnTo>
                  <a:lnTo>
                    <a:pt x="762" y="783"/>
                  </a:lnTo>
                  <a:lnTo>
                    <a:pt x="768" y="779"/>
                  </a:lnTo>
                  <a:lnTo>
                    <a:pt x="774" y="777"/>
                  </a:lnTo>
                  <a:lnTo>
                    <a:pt x="778" y="776"/>
                  </a:lnTo>
                  <a:lnTo>
                    <a:pt x="782" y="774"/>
                  </a:lnTo>
                  <a:lnTo>
                    <a:pt x="784" y="772"/>
                  </a:lnTo>
                  <a:lnTo>
                    <a:pt x="791" y="770"/>
                  </a:lnTo>
                  <a:lnTo>
                    <a:pt x="797" y="768"/>
                  </a:lnTo>
                  <a:lnTo>
                    <a:pt x="805" y="768"/>
                  </a:lnTo>
                  <a:lnTo>
                    <a:pt x="822" y="760"/>
                  </a:lnTo>
                  <a:lnTo>
                    <a:pt x="837" y="751"/>
                  </a:lnTo>
                  <a:lnTo>
                    <a:pt x="841" y="749"/>
                  </a:lnTo>
                  <a:lnTo>
                    <a:pt x="847" y="747"/>
                  </a:lnTo>
                  <a:lnTo>
                    <a:pt x="853" y="747"/>
                  </a:lnTo>
                  <a:lnTo>
                    <a:pt x="857" y="747"/>
                  </a:lnTo>
                  <a:lnTo>
                    <a:pt x="859" y="749"/>
                  </a:lnTo>
                  <a:lnTo>
                    <a:pt x="860" y="751"/>
                  </a:lnTo>
                  <a:lnTo>
                    <a:pt x="860" y="752"/>
                  </a:lnTo>
                  <a:lnTo>
                    <a:pt x="859" y="756"/>
                  </a:lnTo>
                  <a:lnTo>
                    <a:pt x="857" y="756"/>
                  </a:lnTo>
                  <a:lnTo>
                    <a:pt x="853" y="758"/>
                  </a:lnTo>
                  <a:lnTo>
                    <a:pt x="849" y="758"/>
                  </a:lnTo>
                  <a:lnTo>
                    <a:pt x="843" y="760"/>
                  </a:lnTo>
                  <a:lnTo>
                    <a:pt x="835" y="764"/>
                  </a:lnTo>
                  <a:lnTo>
                    <a:pt x="830" y="770"/>
                  </a:lnTo>
                  <a:lnTo>
                    <a:pt x="822" y="774"/>
                  </a:lnTo>
                  <a:lnTo>
                    <a:pt x="814" y="776"/>
                  </a:lnTo>
                  <a:lnTo>
                    <a:pt x="805" y="777"/>
                  </a:lnTo>
                  <a:lnTo>
                    <a:pt x="797" y="781"/>
                  </a:lnTo>
                  <a:lnTo>
                    <a:pt x="797" y="783"/>
                  </a:lnTo>
                  <a:lnTo>
                    <a:pt x="799" y="789"/>
                  </a:lnTo>
                  <a:lnTo>
                    <a:pt x="799" y="793"/>
                  </a:lnTo>
                  <a:lnTo>
                    <a:pt x="801" y="797"/>
                  </a:lnTo>
                  <a:lnTo>
                    <a:pt x="805" y="800"/>
                  </a:lnTo>
                  <a:lnTo>
                    <a:pt x="809" y="804"/>
                  </a:lnTo>
                  <a:lnTo>
                    <a:pt x="814" y="808"/>
                  </a:lnTo>
                  <a:lnTo>
                    <a:pt x="818" y="810"/>
                  </a:lnTo>
                  <a:lnTo>
                    <a:pt x="824" y="812"/>
                  </a:lnTo>
                  <a:lnTo>
                    <a:pt x="830" y="814"/>
                  </a:lnTo>
                  <a:lnTo>
                    <a:pt x="834" y="814"/>
                  </a:lnTo>
                  <a:lnTo>
                    <a:pt x="835" y="812"/>
                  </a:lnTo>
                  <a:lnTo>
                    <a:pt x="837" y="810"/>
                  </a:lnTo>
                  <a:lnTo>
                    <a:pt x="839" y="808"/>
                  </a:lnTo>
                  <a:lnTo>
                    <a:pt x="841" y="806"/>
                  </a:lnTo>
                  <a:lnTo>
                    <a:pt x="845" y="802"/>
                  </a:lnTo>
                  <a:lnTo>
                    <a:pt x="851" y="799"/>
                  </a:lnTo>
                  <a:lnTo>
                    <a:pt x="857" y="797"/>
                  </a:lnTo>
                  <a:lnTo>
                    <a:pt x="862" y="797"/>
                  </a:lnTo>
                  <a:lnTo>
                    <a:pt x="868" y="799"/>
                  </a:lnTo>
                  <a:lnTo>
                    <a:pt x="872" y="800"/>
                  </a:lnTo>
                  <a:lnTo>
                    <a:pt x="876" y="802"/>
                  </a:lnTo>
                  <a:lnTo>
                    <a:pt x="880" y="806"/>
                  </a:lnTo>
                  <a:lnTo>
                    <a:pt x="882" y="808"/>
                  </a:lnTo>
                  <a:lnTo>
                    <a:pt x="882" y="812"/>
                  </a:lnTo>
                  <a:lnTo>
                    <a:pt x="880" y="814"/>
                  </a:lnTo>
                  <a:lnTo>
                    <a:pt x="876" y="816"/>
                  </a:lnTo>
                  <a:lnTo>
                    <a:pt x="872" y="814"/>
                  </a:lnTo>
                  <a:lnTo>
                    <a:pt x="870" y="812"/>
                  </a:lnTo>
                  <a:lnTo>
                    <a:pt x="866" y="810"/>
                  </a:lnTo>
                  <a:lnTo>
                    <a:pt x="860" y="808"/>
                  </a:lnTo>
                  <a:lnTo>
                    <a:pt x="857" y="808"/>
                  </a:lnTo>
                  <a:lnTo>
                    <a:pt x="853" y="810"/>
                  </a:lnTo>
                  <a:lnTo>
                    <a:pt x="851" y="812"/>
                  </a:lnTo>
                  <a:lnTo>
                    <a:pt x="847" y="816"/>
                  </a:lnTo>
                  <a:lnTo>
                    <a:pt x="845" y="820"/>
                  </a:lnTo>
                  <a:lnTo>
                    <a:pt x="841" y="822"/>
                  </a:lnTo>
                  <a:lnTo>
                    <a:pt x="835" y="824"/>
                  </a:lnTo>
                  <a:lnTo>
                    <a:pt x="830" y="824"/>
                  </a:lnTo>
                  <a:lnTo>
                    <a:pt x="824" y="824"/>
                  </a:lnTo>
                  <a:lnTo>
                    <a:pt x="818" y="820"/>
                  </a:lnTo>
                  <a:lnTo>
                    <a:pt x="812" y="818"/>
                  </a:lnTo>
                  <a:lnTo>
                    <a:pt x="805" y="814"/>
                  </a:lnTo>
                  <a:lnTo>
                    <a:pt x="799" y="810"/>
                  </a:lnTo>
                  <a:lnTo>
                    <a:pt x="793" y="806"/>
                  </a:lnTo>
                  <a:lnTo>
                    <a:pt x="791" y="800"/>
                  </a:lnTo>
                  <a:lnTo>
                    <a:pt x="789" y="799"/>
                  </a:lnTo>
                  <a:lnTo>
                    <a:pt x="789" y="795"/>
                  </a:lnTo>
                  <a:lnTo>
                    <a:pt x="789" y="791"/>
                  </a:lnTo>
                  <a:lnTo>
                    <a:pt x="787" y="787"/>
                  </a:lnTo>
                  <a:lnTo>
                    <a:pt x="786" y="785"/>
                  </a:lnTo>
                  <a:lnTo>
                    <a:pt x="784" y="785"/>
                  </a:lnTo>
                  <a:lnTo>
                    <a:pt x="780" y="787"/>
                  </a:lnTo>
                  <a:lnTo>
                    <a:pt x="778" y="789"/>
                  </a:lnTo>
                  <a:lnTo>
                    <a:pt x="776" y="791"/>
                  </a:lnTo>
                  <a:lnTo>
                    <a:pt x="772" y="791"/>
                  </a:lnTo>
                  <a:lnTo>
                    <a:pt x="761" y="797"/>
                  </a:lnTo>
                  <a:lnTo>
                    <a:pt x="747" y="799"/>
                  </a:lnTo>
                  <a:lnTo>
                    <a:pt x="732" y="799"/>
                  </a:lnTo>
                  <a:lnTo>
                    <a:pt x="738" y="804"/>
                  </a:lnTo>
                  <a:lnTo>
                    <a:pt x="745" y="808"/>
                  </a:lnTo>
                  <a:lnTo>
                    <a:pt x="751" y="814"/>
                  </a:lnTo>
                  <a:lnTo>
                    <a:pt x="757" y="820"/>
                  </a:lnTo>
                  <a:lnTo>
                    <a:pt x="761" y="827"/>
                  </a:lnTo>
                  <a:lnTo>
                    <a:pt x="762" y="835"/>
                  </a:lnTo>
                  <a:lnTo>
                    <a:pt x="766" y="843"/>
                  </a:lnTo>
                  <a:lnTo>
                    <a:pt x="770" y="850"/>
                  </a:lnTo>
                  <a:lnTo>
                    <a:pt x="776" y="856"/>
                  </a:lnTo>
                  <a:lnTo>
                    <a:pt x="782" y="860"/>
                  </a:lnTo>
                  <a:lnTo>
                    <a:pt x="786" y="860"/>
                  </a:lnTo>
                  <a:lnTo>
                    <a:pt x="789" y="862"/>
                  </a:lnTo>
                  <a:lnTo>
                    <a:pt x="789" y="864"/>
                  </a:lnTo>
                  <a:lnTo>
                    <a:pt x="789" y="868"/>
                  </a:lnTo>
                  <a:lnTo>
                    <a:pt x="787" y="870"/>
                  </a:lnTo>
                  <a:lnTo>
                    <a:pt x="784" y="871"/>
                  </a:lnTo>
                  <a:lnTo>
                    <a:pt x="780" y="871"/>
                  </a:lnTo>
                  <a:lnTo>
                    <a:pt x="774" y="870"/>
                  </a:lnTo>
                  <a:lnTo>
                    <a:pt x="770" y="866"/>
                  </a:lnTo>
                  <a:lnTo>
                    <a:pt x="766" y="864"/>
                  </a:lnTo>
                  <a:lnTo>
                    <a:pt x="762" y="858"/>
                  </a:lnTo>
                  <a:lnTo>
                    <a:pt x="759" y="852"/>
                  </a:lnTo>
                  <a:lnTo>
                    <a:pt x="755" y="845"/>
                  </a:lnTo>
                  <a:lnTo>
                    <a:pt x="753" y="837"/>
                  </a:lnTo>
                  <a:lnTo>
                    <a:pt x="749" y="831"/>
                  </a:lnTo>
                  <a:lnTo>
                    <a:pt x="745" y="824"/>
                  </a:lnTo>
                  <a:lnTo>
                    <a:pt x="741" y="820"/>
                  </a:lnTo>
                  <a:lnTo>
                    <a:pt x="736" y="816"/>
                  </a:lnTo>
                  <a:lnTo>
                    <a:pt x="730" y="812"/>
                  </a:lnTo>
                  <a:lnTo>
                    <a:pt x="724" y="808"/>
                  </a:lnTo>
                  <a:lnTo>
                    <a:pt x="718" y="804"/>
                  </a:lnTo>
                  <a:lnTo>
                    <a:pt x="711" y="802"/>
                  </a:lnTo>
                  <a:lnTo>
                    <a:pt x="705" y="802"/>
                  </a:lnTo>
                  <a:lnTo>
                    <a:pt x="697" y="804"/>
                  </a:lnTo>
                  <a:lnTo>
                    <a:pt x="691" y="806"/>
                  </a:lnTo>
                  <a:lnTo>
                    <a:pt x="684" y="808"/>
                  </a:lnTo>
                  <a:lnTo>
                    <a:pt x="676" y="810"/>
                  </a:lnTo>
                  <a:lnTo>
                    <a:pt x="668" y="812"/>
                  </a:lnTo>
                  <a:lnTo>
                    <a:pt x="661" y="816"/>
                  </a:lnTo>
                  <a:lnTo>
                    <a:pt x="657" y="818"/>
                  </a:lnTo>
                  <a:lnTo>
                    <a:pt x="651" y="818"/>
                  </a:lnTo>
                  <a:lnTo>
                    <a:pt x="647" y="822"/>
                  </a:lnTo>
                  <a:lnTo>
                    <a:pt x="645" y="824"/>
                  </a:lnTo>
                  <a:lnTo>
                    <a:pt x="641" y="825"/>
                  </a:lnTo>
                  <a:lnTo>
                    <a:pt x="659" y="829"/>
                  </a:lnTo>
                  <a:lnTo>
                    <a:pt x="670" y="839"/>
                  </a:lnTo>
                  <a:lnTo>
                    <a:pt x="678" y="852"/>
                  </a:lnTo>
                  <a:lnTo>
                    <a:pt x="684" y="870"/>
                  </a:lnTo>
                  <a:lnTo>
                    <a:pt x="688" y="887"/>
                  </a:lnTo>
                  <a:lnTo>
                    <a:pt x="693" y="904"/>
                  </a:lnTo>
                  <a:lnTo>
                    <a:pt x="701" y="918"/>
                  </a:lnTo>
                  <a:lnTo>
                    <a:pt x="703" y="921"/>
                  </a:lnTo>
                  <a:lnTo>
                    <a:pt x="707" y="925"/>
                  </a:lnTo>
                  <a:lnTo>
                    <a:pt x="709" y="929"/>
                  </a:lnTo>
                  <a:lnTo>
                    <a:pt x="713" y="931"/>
                  </a:lnTo>
                  <a:lnTo>
                    <a:pt x="716" y="933"/>
                  </a:lnTo>
                  <a:lnTo>
                    <a:pt x="718" y="937"/>
                  </a:lnTo>
                  <a:lnTo>
                    <a:pt x="718" y="939"/>
                  </a:lnTo>
                  <a:lnTo>
                    <a:pt x="718" y="943"/>
                  </a:lnTo>
                  <a:lnTo>
                    <a:pt x="716" y="944"/>
                  </a:lnTo>
                  <a:lnTo>
                    <a:pt x="713" y="944"/>
                  </a:lnTo>
                  <a:lnTo>
                    <a:pt x="711" y="944"/>
                  </a:lnTo>
                  <a:lnTo>
                    <a:pt x="707" y="941"/>
                  </a:lnTo>
                  <a:lnTo>
                    <a:pt x="705" y="939"/>
                  </a:lnTo>
                  <a:lnTo>
                    <a:pt x="701" y="935"/>
                  </a:lnTo>
                  <a:lnTo>
                    <a:pt x="697" y="931"/>
                  </a:lnTo>
                  <a:lnTo>
                    <a:pt x="693" y="927"/>
                  </a:lnTo>
                  <a:lnTo>
                    <a:pt x="691" y="925"/>
                  </a:lnTo>
                  <a:lnTo>
                    <a:pt x="682" y="908"/>
                  </a:lnTo>
                  <a:lnTo>
                    <a:pt x="676" y="887"/>
                  </a:lnTo>
                  <a:lnTo>
                    <a:pt x="674" y="875"/>
                  </a:lnTo>
                  <a:lnTo>
                    <a:pt x="670" y="862"/>
                  </a:lnTo>
                  <a:lnTo>
                    <a:pt x="665" y="850"/>
                  </a:lnTo>
                  <a:lnTo>
                    <a:pt x="657" y="841"/>
                  </a:lnTo>
                  <a:lnTo>
                    <a:pt x="643" y="837"/>
                  </a:lnTo>
                  <a:lnTo>
                    <a:pt x="628" y="839"/>
                  </a:lnTo>
                  <a:lnTo>
                    <a:pt x="613" y="843"/>
                  </a:lnTo>
                  <a:lnTo>
                    <a:pt x="597" y="845"/>
                  </a:lnTo>
                  <a:lnTo>
                    <a:pt x="582" y="845"/>
                  </a:lnTo>
                  <a:lnTo>
                    <a:pt x="570" y="837"/>
                  </a:lnTo>
                  <a:lnTo>
                    <a:pt x="559" y="829"/>
                  </a:lnTo>
                  <a:lnTo>
                    <a:pt x="565" y="862"/>
                  </a:lnTo>
                  <a:lnTo>
                    <a:pt x="565" y="898"/>
                  </a:lnTo>
                  <a:lnTo>
                    <a:pt x="563" y="933"/>
                  </a:lnTo>
                  <a:lnTo>
                    <a:pt x="555" y="967"/>
                  </a:lnTo>
                  <a:lnTo>
                    <a:pt x="545" y="1000"/>
                  </a:lnTo>
                  <a:lnTo>
                    <a:pt x="544" y="1004"/>
                  </a:lnTo>
                  <a:lnTo>
                    <a:pt x="542" y="1008"/>
                  </a:lnTo>
                  <a:lnTo>
                    <a:pt x="540" y="1014"/>
                  </a:lnTo>
                  <a:lnTo>
                    <a:pt x="538" y="1017"/>
                  </a:lnTo>
                  <a:lnTo>
                    <a:pt x="536" y="1019"/>
                  </a:lnTo>
                  <a:lnTo>
                    <a:pt x="532" y="1019"/>
                  </a:lnTo>
                  <a:lnTo>
                    <a:pt x="530" y="1017"/>
                  </a:lnTo>
                  <a:lnTo>
                    <a:pt x="528" y="1014"/>
                  </a:lnTo>
                  <a:lnTo>
                    <a:pt x="528" y="1012"/>
                  </a:lnTo>
                  <a:lnTo>
                    <a:pt x="530" y="1008"/>
                  </a:lnTo>
                  <a:lnTo>
                    <a:pt x="532" y="1004"/>
                  </a:lnTo>
                  <a:lnTo>
                    <a:pt x="532" y="1000"/>
                  </a:lnTo>
                  <a:lnTo>
                    <a:pt x="547" y="956"/>
                  </a:lnTo>
                  <a:lnTo>
                    <a:pt x="553" y="923"/>
                  </a:lnTo>
                  <a:lnTo>
                    <a:pt x="553" y="887"/>
                  </a:lnTo>
                  <a:lnTo>
                    <a:pt x="551" y="850"/>
                  </a:lnTo>
                  <a:lnTo>
                    <a:pt x="544" y="820"/>
                  </a:lnTo>
                  <a:lnTo>
                    <a:pt x="540" y="804"/>
                  </a:lnTo>
                  <a:lnTo>
                    <a:pt x="536" y="789"/>
                  </a:lnTo>
                  <a:lnTo>
                    <a:pt x="522" y="764"/>
                  </a:lnTo>
                  <a:lnTo>
                    <a:pt x="505" y="743"/>
                  </a:lnTo>
                  <a:lnTo>
                    <a:pt x="484" y="726"/>
                  </a:lnTo>
                  <a:lnTo>
                    <a:pt x="478" y="724"/>
                  </a:lnTo>
                  <a:lnTo>
                    <a:pt x="471" y="720"/>
                  </a:lnTo>
                  <a:lnTo>
                    <a:pt x="463" y="718"/>
                  </a:lnTo>
                  <a:lnTo>
                    <a:pt x="455" y="718"/>
                  </a:lnTo>
                  <a:lnTo>
                    <a:pt x="438" y="718"/>
                  </a:lnTo>
                  <a:lnTo>
                    <a:pt x="419" y="720"/>
                  </a:lnTo>
                  <a:lnTo>
                    <a:pt x="350" y="728"/>
                  </a:lnTo>
                  <a:lnTo>
                    <a:pt x="315" y="726"/>
                  </a:lnTo>
                  <a:lnTo>
                    <a:pt x="278" y="724"/>
                  </a:lnTo>
                  <a:lnTo>
                    <a:pt x="246" y="722"/>
                  </a:lnTo>
                  <a:lnTo>
                    <a:pt x="213" y="714"/>
                  </a:lnTo>
                  <a:lnTo>
                    <a:pt x="182" y="706"/>
                  </a:lnTo>
                  <a:lnTo>
                    <a:pt x="157" y="693"/>
                  </a:lnTo>
                  <a:lnTo>
                    <a:pt x="142" y="680"/>
                  </a:lnTo>
                  <a:lnTo>
                    <a:pt x="129" y="662"/>
                  </a:lnTo>
                  <a:lnTo>
                    <a:pt x="121" y="641"/>
                  </a:lnTo>
                  <a:lnTo>
                    <a:pt x="119" y="616"/>
                  </a:lnTo>
                  <a:lnTo>
                    <a:pt x="121" y="605"/>
                  </a:lnTo>
                  <a:lnTo>
                    <a:pt x="123" y="595"/>
                  </a:lnTo>
                  <a:lnTo>
                    <a:pt x="127" y="585"/>
                  </a:lnTo>
                  <a:lnTo>
                    <a:pt x="140" y="561"/>
                  </a:lnTo>
                  <a:lnTo>
                    <a:pt x="156" y="537"/>
                  </a:lnTo>
                  <a:lnTo>
                    <a:pt x="173" y="518"/>
                  </a:lnTo>
                  <a:lnTo>
                    <a:pt x="192" y="497"/>
                  </a:lnTo>
                  <a:lnTo>
                    <a:pt x="211" y="478"/>
                  </a:lnTo>
                  <a:lnTo>
                    <a:pt x="227" y="455"/>
                  </a:lnTo>
                  <a:lnTo>
                    <a:pt x="238" y="430"/>
                  </a:lnTo>
                  <a:lnTo>
                    <a:pt x="252" y="403"/>
                  </a:lnTo>
                  <a:lnTo>
                    <a:pt x="248" y="376"/>
                  </a:lnTo>
                  <a:lnTo>
                    <a:pt x="240" y="349"/>
                  </a:lnTo>
                  <a:lnTo>
                    <a:pt x="236" y="338"/>
                  </a:lnTo>
                  <a:lnTo>
                    <a:pt x="229" y="328"/>
                  </a:lnTo>
                  <a:lnTo>
                    <a:pt x="219" y="321"/>
                  </a:lnTo>
                  <a:lnTo>
                    <a:pt x="207" y="319"/>
                  </a:lnTo>
                  <a:lnTo>
                    <a:pt x="204" y="319"/>
                  </a:lnTo>
                  <a:lnTo>
                    <a:pt x="200" y="319"/>
                  </a:lnTo>
                  <a:lnTo>
                    <a:pt x="198" y="321"/>
                  </a:lnTo>
                  <a:lnTo>
                    <a:pt x="194" y="322"/>
                  </a:lnTo>
                  <a:lnTo>
                    <a:pt x="192" y="324"/>
                  </a:lnTo>
                  <a:lnTo>
                    <a:pt x="188" y="328"/>
                  </a:lnTo>
                  <a:lnTo>
                    <a:pt x="184" y="330"/>
                  </a:lnTo>
                  <a:lnTo>
                    <a:pt x="179" y="336"/>
                  </a:lnTo>
                  <a:lnTo>
                    <a:pt x="173" y="340"/>
                  </a:lnTo>
                  <a:lnTo>
                    <a:pt x="167" y="344"/>
                  </a:lnTo>
                  <a:lnTo>
                    <a:pt x="163" y="349"/>
                  </a:lnTo>
                  <a:lnTo>
                    <a:pt x="157" y="355"/>
                  </a:lnTo>
                  <a:lnTo>
                    <a:pt x="131" y="392"/>
                  </a:lnTo>
                  <a:lnTo>
                    <a:pt x="119" y="401"/>
                  </a:lnTo>
                  <a:lnTo>
                    <a:pt x="104" y="407"/>
                  </a:lnTo>
                  <a:lnTo>
                    <a:pt x="88" y="413"/>
                  </a:lnTo>
                  <a:lnTo>
                    <a:pt x="73" y="418"/>
                  </a:lnTo>
                  <a:lnTo>
                    <a:pt x="75" y="417"/>
                  </a:lnTo>
                  <a:lnTo>
                    <a:pt x="77" y="417"/>
                  </a:lnTo>
                  <a:lnTo>
                    <a:pt x="79" y="415"/>
                  </a:lnTo>
                  <a:lnTo>
                    <a:pt x="86" y="411"/>
                  </a:lnTo>
                  <a:lnTo>
                    <a:pt x="94" y="407"/>
                  </a:lnTo>
                  <a:lnTo>
                    <a:pt x="104" y="403"/>
                  </a:lnTo>
                  <a:lnTo>
                    <a:pt x="111" y="399"/>
                  </a:lnTo>
                  <a:lnTo>
                    <a:pt x="119" y="394"/>
                  </a:lnTo>
                  <a:lnTo>
                    <a:pt x="131" y="382"/>
                  </a:lnTo>
                  <a:lnTo>
                    <a:pt x="138" y="369"/>
                  </a:lnTo>
                  <a:lnTo>
                    <a:pt x="148" y="353"/>
                  </a:lnTo>
                  <a:lnTo>
                    <a:pt x="127" y="361"/>
                  </a:lnTo>
                  <a:lnTo>
                    <a:pt x="106" y="367"/>
                  </a:lnTo>
                  <a:lnTo>
                    <a:pt x="88" y="378"/>
                  </a:lnTo>
                  <a:lnTo>
                    <a:pt x="94" y="370"/>
                  </a:lnTo>
                  <a:lnTo>
                    <a:pt x="100" y="365"/>
                  </a:lnTo>
                  <a:lnTo>
                    <a:pt x="108" y="361"/>
                  </a:lnTo>
                  <a:lnTo>
                    <a:pt x="115" y="357"/>
                  </a:lnTo>
                  <a:lnTo>
                    <a:pt x="133" y="351"/>
                  </a:lnTo>
                  <a:lnTo>
                    <a:pt x="148" y="344"/>
                  </a:lnTo>
                  <a:lnTo>
                    <a:pt x="154" y="338"/>
                  </a:lnTo>
                  <a:lnTo>
                    <a:pt x="157" y="332"/>
                  </a:lnTo>
                  <a:lnTo>
                    <a:pt x="161" y="328"/>
                  </a:lnTo>
                  <a:lnTo>
                    <a:pt x="140" y="328"/>
                  </a:lnTo>
                  <a:lnTo>
                    <a:pt x="123" y="332"/>
                  </a:lnTo>
                  <a:lnTo>
                    <a:pt x="117" y="334"/>
                  </a:lnTo>
                  <a:lnTo>
                    <a:pt x="113" y="338"/>
                  </a:lnTo>
                  <a:lnTo>
                    <a:pt x="109" y="342"/>
                  </a:lnTo>
                  <a:lnTo>
                    <a:pt x="106" y="346"/>
                  </a:lnTo>
                  <a:lnTo>
                    <a:pt x="100" y="346"/>
                  </a:lnTo>
                  <a:lnTo>
                    <a:pt x="94" y="346"/>
                  </a:lnTo>
                  <a:lnTo>
                    <a:pt x="88" y="346"/>
                  </a:lnTo>
                  <a:lnTo>
                    <a:pt x="63" y="344"/>
                  </a:lnTo>
                  <a:lnTo>
                    <a:pt x="60" y="344"/>
                  </a:lnTo>
                  <a:lnTo>
                    <a:pt x="56" y="344"/>
                  </a:lnTo>
                  <a:lnTo>
                    <a:pt x="52" y="342"/>
                  </a:lnTo>
                  <a:lnTo>
                    <a:pt x="63" y="342"/>
                  </a:lnTo>
                  <a:lnTo>
                    <a:pt x="75" y="342"/>
                  </a:lnTo>
                  <a:lnTo>
                    <a:pt x="83" y="342"/>
                  </a:lnTo>
                  <a:lnTo>
                    <a:pt x="90" y="342"/>
                  </a:lnTo>
                  <a:lnTo>
                    <a:pt x="98" y="340"/>
                  </a:lnTo>
                  <a:lnTo>
                    <a:pt x="104" y="338"/>
                  </a:lnTo>
                  <a:lnTo>
                    <a:pt x="109" y="334"/>
                  </a:lnTo>
                  <a:lnTo>
                    <a:pt x="113" y="330"/>
                  </a:lnTo>
                  <a:lnTo>
                    <a:pt x="117" y="326"/>
                  </a:lnTo>
                  <a:lnTo>
                    <a:pt x="123" y="322"/>
                  </a:lnTo>
                  <a:lnTo>
                    <a:pt x="131" y="321"/>
                  </a:lnTo>
                  <a:lnTo>
                    <a:pt x="146" y="319"/>
                  </a:lnTo>
                  <a:lnTo>
                    <a:pt x="161" y="319"/>
                  </a:lnTo>
                  <a:lnTo>
                    <a:pt x="175" y="315"/>
                  </a:lnTo>
                  <a:lnTo>
                    <a:pt x="181" y="313"/>
                  </a:lnTo>
                  <a:lnTo>
                    <a:pt x="184" y="309"/>
                  </a:lnTo>
                  <a:lnTo>
                    <a:pt x="188" y="305"/>
                  </a:lnTo>
                  <a:lnTo>
                    <a:pt x="196" y="299"/>
                  </a:lnTo>
                  <a:lnTo>
                    <a:pt x="204" y="296"/>
                  </a:lnTo>
                  <a:lnTo>
                    <a:pt x="198" y="290"/>
                  </a:lnTo>
                  <a:lnTo>
                    <a:pt x="192" y="288"/>
                  </a:lnTo>
                  <a:lnTo>
                    <a:pt x="186" y="284"/>
                  </a:lnTo>
                  <a:lnTo>
                    <a:pt x="181" y="282"/>
                  </a:lnTo>
                  <a:lnTo>
                    <a:pt x="173" y="284"/>
                  </a:lnTo>
                  <a:lnTo>
                    <a:pt x="167" y="288"/>
                  </a:lnTo>
                  <a:lnTo>
                    <a:pt x="159" y="290"/>
                  </a:lnTo>
                  <a:lnTo>
                    <a:pt x="152" y="290"/>
                  </a:lnTo>
                  <a:lnTo>
                    <a:pt x="131" y="286"/>
                  </a:lnTo>
                  <a:lnTo>
                    <a:pt x="113" y="278"/>
                  </a:lnTo>
                  <a:lnTo>
                    <a:pt x="96" y="269"/>
                  </a:lnTo>
                  <a:lnTo>
                    <a:pt x="90" y="267"/>
                  </a:lnTo>
                  <a:lnTo>
                    <a:pt x="85" y="263"/>
                  </a:lnTo>
                  <a:lnTo>
                    <a:pt x="79" y="261"/>
                  </a:lnTo>
                  <a:lnTo>
                    <a:pt x="71" y="261"/>
                  </a:lnTo>
                  <a:lnTo>
                    <a:pt x="63" y="263"/>
                  </a:lnTo>
                  <a:lnTo>
                    <a:pt x="58" y="263"/>
                  </a:lnTo>
                  <a:lnTo>
                    <a:pt x="52" y="263"/>
                  </a:lnTo>
                  <a:lnTo>
                    <a:pt x="36" y="259"/>
                  </a:lnTo>
                  <a:lnTo>
                    <a:pt x="23" y="250"/>
                  </a:lnTo>
                  <a:lnTo>
                    <a:pt x="12" y="242"/>
                  </a:lnTo>
                  <a:lnTo>
                    <a:pt x="0" y="232"/>
                  </a:lnTo>
                  <a:lnTo>
                    <a:pt x="0" y="232"/>
                  </a:lnTo>
                  <a:lnTo>
                    <a:pt x="0" y="232"/>
                  </a:lnTo>
                  <a:lnTo>
                    <a:pt x="2" y="232"/>
                  </a:lnTo>
                  <a:lnTo>
                    <a:pt x="6" y="234"/>
                  </a:lnTo>
                  <a:lnTo>
                    <a:pt x="10" y="236"/>
                  </a:lnTo>
                  <a:lnTo>
                    <a:pt x="13" y="238"/>
                  </a:lnTo>
                  <a:lnTo>
                    <a:pt x="23" y="242"/>
                  </a:lnTo>
                  <a:lnTo>
                    <a:pt x="31" y="246"/>
                  </a:lnTo>
                  <a:lnTo>
                    <a:pt x="40" y="251"/>
                  </a:lnTo>
                  <a:lnTo>
                    <a:pt x="44" y="253"/>
                  </a:lnTo>
                  <a:lnTo>
                    <a:pt x="50" y="255"/>
                  </a:lnTo>
                  <a:lnTo>
                    <a:pt x="54" y="257"/>
                  </a:lnTo>
                  <a:lnTo>
                    <a:pt x="60" y="257"/>
                  </a:lnTo>
                  <a:lnTo>
                    <a:pt x="67" y="255"/>
                  </a:lnTo>
                  <a:lnTo>
                    <a:pt x="73" y="255"/>
                  </a:lnTo>
                  <a:lnTo>
                    <a:pt x="92" y="257"/>
                  </a:lnTo>
                  <a:lnTo>
                    <a:pt x="108" y="263"/>
                  </a:lnTo>
                  <a:lnTo>
                    <a:pt x="121" y="271"/>
                  </a:lnTo>
                  <a:lnTo>
                    <a:pt x="138" y="276"/>
                  </a:lnTo>
                  <a:lnTo>
                    <a:pt x="156" y="278"/>
                  </a:lnTo>
                  <a:lnTo>
                    <a:pt x="171" y="275"/>
                  </a:lnTo>
                  <a:lnTo>
                    <a:pt x="186" y="269"/>
                  </a:lnTo>
                  <a:lnTo>
                    <a:pt x="190" y="267"/>
                  </a:lnTo>
                  <a:lnTo>
                    <a:pt x="192" y="265"/>
                  </a:lnTo>
                  <a:lnTo>
                    <a:pt x="192" y="263"/>
                  </a:lnTo>
                  <a:lnTo>
                    <a:pt x="194" y="259"/>
                  </a:lnTo>
                  <a:lnTo>
                    <a:pt x="136" y="250"/>
                  </a:lnTo>
                  <a:lnTo>
                    <a:pt x="127" y="248"/>
                  </a:lnTo>
                  <a:lnTo>
                    <a:pt x="117" y="246"/>
                  </a:lnTo>
                  <a:lnTo>
                    <a:pt x="108" y="242"/>
                  </a:lnTo>
                  <a:lnTo>
                    <a:pt x="100" y="238"/>
                  </a:lnTo>
                  <a:lnTo>
                    <a:pt x="71" y="228"/>
                  </a:lnTo>
                  <a:lnTo>
                    <a:pt x="44" y="217"/>
                  </a:lnTo>
                  <a:lnTo>
                    <a:pt x="81" y="227"/>
                  </a:lnTo>
                  <a:lnTo>
                    <a:pt x="100" y="232"/>
                  </a:lnTo>
                  <a:lnTo>
                    <a:pt x="109" y="236"/>
                  </a:lnTo>
                  <a:lnTo>
                    <a:pt x="117" y="238"/>
                  </a:lnTo>
                  <a:lnTo>
                    <a:pt x="131" y="240"/>
                  </a:lnTo>
                  <a:lnTo>
                    <a:pt x="142" y="240"/>
                  </a:lnTo>
                  <a:lnTo>
                    <a:pt x="167" y="244"/>
                  </a:lnTo>
                  <a:lnTo>
                    <a:pt x="163" y="240"/>
                  </a:lnTo>
                  <a:lnTo>
                    <a:pt x="159" y="236"/>
                  </a:lnTo>
                  <a:lnTo>
                    <a:pt x="156" y="230"/>
                  </a:lnTo>
                  <a:lnTo>
                    <a:pt x="152" y="225"/>
                  </a:lnTo>
                  <a:lnTo>
                    <a:pt x="146" y="219"/>
                  </a:lnTo>
                  <a:lnTo>
                    <a:pt x="138" y="213"/>
                  </a:lnTo>
                  <a:lnTo>
                    <a:pt x="131" y="209"/>
                  </a:lnTo>
                  <a:lnTo>
                    <a:pt x="123" y="207"/>
                  </a:lnTo>
                  <a:lnTo>
                    <a:pt x="106" y="202"/>
                  </a:lnTo>
                  <a:lnTo>
                    <a:pt x="86" y="198"/>
                  </a:lnTo>
                  <a:lnTo>
                    <a:pt x="96" y="198"/>
                  </a:lnTo>
                  <a:lnTo>
                    <a:pt x="106" y="200"/>
                  </a:lnTo>
                  <a:lnTo>
                    <a:pt x="113" y="200"/>
                  </a:lnTo>
                  <a:lnTo>
                    <a:pt x="119" y="200"/>
                  </a:lnTo>
                  <a:lnTo>
                    <a:pt x="127" y="202"/>
                  </a:lnTo>
                  <a:lnTo>
                    <a:pt x="134" y="203"/>
                  </a:lnTo>
                  <a:lnTo>
                    <a:pt x="142" y="207"/>
                  </a:lnTo>
                  <a:lnTo>
                    <a:pt x="150" y="211"/>
                  </a:lnTo>
                  <a:lnTo>
                    <a:pt x="156" y="215"/>
                  </a:lnTo>
                  <a:lnTo>
                    <a:pt x="159" y="221"/>
                  </a:lnTo>
                  <a:lnTo>
                    <a:pt x="165" y="227"/>
                  </a:lnTo>
                  <a:lnTo>
                    <a:pt x="169" y="232"/>
                  </a:lnTo>
                  <a:lnTo>
                    <a:pt x="177" y="236"/>
                  </a:lnTo>
                  <a:lnTo>
                    <a:pt x="184" y="240"/>
                  </a:lnTo>
                  <a:lnTo>
                    <a:pt x="192" y="244"/>
                  </a:lnTo>
                  <a:lnTo>
                    <a:pt x="200" y="246"/>
                  </a:lnTo>
                  <a:lnTo>
                    <a:pt x="209" y="248"/>
                  </a:lnTo>
                  <a:lnTo>
                    <a:pt x="211" y="248"/>
                  </a:lnTo>
                  <a:lnTo>
                    <a:pt x="215" y="248"/>
                  </a:lnTo>
                  <a:lnTo>
                    <a:pt x="219" y="248"/>
                  </a:lnTo>
                  <a:lnTo>
                    <a:pt x="221" y="246"/>
                  </a:lnTo>
                  <a:lnTo>
                    <a:pt x="223" y="242"/>
                  </a:lnTo>
                  <a:lnTo>
                    <a:pt x="223" y="238"/>
                  </a:lnTo>
                  <a:lnTo>
                    <a:pt x="225" y="232"/>
                  </a:lnTo>
                  <a:lnTo>
                    <a:pt x="223" y="227"/>
                  </a:lnTo>
                  <a:lnTo>
                    <a:pt x="221" y="221"/>
                  </a:lnTo>
                  <a:lnTo>
                    <a:pt x="217" y="215"/>
                  </a:lnTo>
                  <a:lnTo>
                    <a:pt x="213" y="209"/>
                  </a:lnTo>
                  <a:lnTo>
                    <a:pt x="209" y="203"/>
                  </a:lnTo>
                  <a:lnTo>
                    <a:pt x="207" y="203"/>
                  </a:lnTo>
                  <a:lnTo>
                    <a:pt x="204" y="202"/>
                  </a:lnTo>
                  <a:lnTo>
                    <a:pt x="198" y="200"/>
                  </a:lnTo>
                  <a:lnTo>
                    <a:pt x="192" y="198"/>
                  </a:lnTo>
                  <a:lnTo>
                    <a:pt x="186" y="196"/>
                  </a:lnTo>
                  <a:lnTo>
                    <a:pt x="175" y="192"/>
                  </a:lnTo>
                  <a:lnTo>
                    <a:pt x="163" y="188"/>
                  </a:lnTo>
                  <a:lnTo>
                    <a:pt x="154" y="182"/>
                  </a:lnTo>
                  <a:lnTo>
                    <a:pt x="144" y="179"/>
                  </a:lnTo>
                  <a:lnTo>
                    <a:pt x="136" y="177"/>
                  </a:lnTo>
                  <a:lnTo>
                    <a:pt x="129" y="173"/>
                  </a:lnTo>
                  <a:lnTo>
                    <a:pt x="121" y="171"/>
                  </a:lnTo>
                  <a:lnTo>
                    <a:pt x="117" y="169"/>
                  </a:lnTo>
                  <a:lnTo>
                    <a:pt x="113" y="165"/>
                  </a:lnTo>
                  <a:lnTo>
                    <a:pt x="106" y="159"/>
                  </a:lnTo>
                  <a:lnTo>
                    <a:pt x="100" y="155"/>
                  </a:lnTo>
                  <a:lnTo>
                    <a:pt x="94" y="152"/>
                  </a:lnTo>
                  <a:lnTo>
                    <a:pt x="90" y="146"/>
                  </a:lnTo>
                  <a:lnTo>
                    <a:pt x="102" y="154"/>
                  </a:lnTo>
                  <a:lnTo>
                    <a:pt x="115" y="159"/>
                  </a:lnTo>
                  <a:lnTo>
                    <a:pt x="140" y="171"/>
                  </a:lnTo>
                  <a:lnTo>
                    <a:pt x="169" y="180"/>
                  </a:lnTo>
                  <a:lnTo>
                    <a:pt x="198" y="190"/>
                  </a:lnTo>
                  <a:lnTo>
                    <a:pt x="194" y="180"/>
                  </a:lnTo>
                  <a:lnTo>
                    <a:pt x="188" y="171"/>
                  </a:lnTo>
                  <a:lnTo>
                    <a:pt x="182" y="163"/>
                  </a:lnTo>
                  <a:lnTo>
                    <a:pt x="175" y="157"/>
                  </a:lnTo>
                  <a:lnTo>
                    <a:pt x="169" y="154"/>
                  </a:lnTo>
                  <a:lnTo>
                    <a:pt x="163" y="148"/>
                  </a:lnTo>
                  <a:lnTo>
                    <a:pt x="157" y="144"/>
                  </a:lnTo>
                  <a:lnTo>
                    <a:pt x="157" y="142"/>
                  </a:lnTo>
                  <a:lnTo>
                    <a:pt x="125" y="92"/>
                  </a:lnTo>
                  <a:lnTo>
                    <a:pt x="127" y="92"/>
                  </a:lnTo>
                  <a:lnTo>
                    <a:pt x="127" y="94"/>
                  </a:lnTo>
                  <a:lnTo>
                    <a:pt x="129" y="96"/>
                  </a:lnTo>
                  <a:lnTo>
                    <a:pt x="140" y="111"/>
                  </a:lnTo>
                  <a:lnTo>
                    <a:pt x="152" y="127"/>
                  </a:lnTo>
                  <a:lnTo>
                    <a:pt x="157" y="132"/>
                  </a:lnTo>
                  <a:lnTo>
                    <a:pt x="161" y="136"/>
                  </a:lnTo>
                  <a:lnTo>
                    <a:pt x="167" y="142"/>
                  </a:lnTo>
                  <a:lnTo>
                    <a:pt x="177" y="148"/>
                  </a:lnTo>
                  <a:lnTo>
                    <a:pt x="186" y="154"/>
                  </a:lnTo>
                  <a:lnTo>
                    <a:pt x="182" y="138"/>
                  </a:lnTo>
                  <a:lnTo>
                    <a:pt x="175" y="125"/>
                  </a:lnTo>
                  <a:lnTo>
                    <a:pt x="165" y="113"/>
                  </a:lnTo>
                  <a:lnTo>
                    <a:pt x="157" y="104"/>
                  </a:lnTo>
                  <a:lnTo>
                    <a:pt x="163" y="107"/>
                  </a:lnTo>
                  <a:lnTo>
                    <a:pt x="171" y="111"/>
                  </a:lnTo>
                  <a:lnTo>
                    <a:pt x="177" y="115"/>
                  </a:lnTo>
                  <a:lnTo>
                    <a:pt x="182" y="121"/>
                  </a:lnTo>
                  <a:lnTo>
                    <a:pt x="188" y="127"/>
                  </a:lnTo>
                  <a:lnTo>
                    <a:pt x="192" y="140"/>
                  </a:lnTo>
                  <a:lnTo>
                    <a:pt x="194" y="154"/>
                  </a:lnTo>
                  <a:lnTo>
                    <a:pt x="198" y="169"/>
                  </a:lnTo>
                  <a:lnTo>
                    <a:pt x="209" y="186"/>
                  </a:lnTo>
                  <a:lnTo>
                    <a:pt x="225" y="200"/>
                  </a:lnTo>
                  <a:lnTo>
                    <a:pt x="225" y="200"/>
                  </a:lnTo>
                  <a:lnTo>
                    <a:pt x="244" y="200"/>
                  </a:lnTo>
                  <a:lnTo>
                    <a:pt x="259" y="194"/>
                  </a:lnTo>
                  <a:lnTo>
                    <a:pt x="236" y="163"/>
                  </a:lnTo>
                  <a:lnTo>
                    <a:pt x="215" y="131"/>
                  </a:lnTo>
                  <a:lnTo>
                    <a:pt x="209" y="123"/>
                  </a:lnTo>
                  <a:lnTo>
                    <a:pt x="206" y="115"/>
                  </a:lnTo>
                  <a:lnTo>
                    <a:pt x="200" y="107"/>
                  </a:lnTo>
                  <a:lnTo>
                    <a:pt x="196" y="102"/>
                  </a:lnTo>
                  <a:lnTo>
                    <a:pt x="190" y="98"/>
                  </a:lnTo>
                  <a:lnTo>
                    <a:pt x="184" y="94"/>
                  </a:lnTo>
                  <a:lnTo>
                    <a:pt x="177" y="86"/>
                  </a:lnTo>
                  <a:lnTo>
                    <a:pt x="167" y="81"/>
                  </a:lnTo>
                  <a:lnTo>
                    <a:pt x="148" y="69"/>
                  </a:lnTo>
                  <a:lnTo>
                    <a:pt x="129" y="58"/>
                  </a:lnTo>
                  <a:lnTo>
                    <a:pt x="131" y="58"/>
                  </a:lnTo>
                  <a:lnTo>
                    <a:pt x="133" y="60"/>
                  </a:lnTo>
                  <a:lnTo>
                    <a:pt x="154" y="67"/>
                  </a:lnTo>
                  <a:lnTo>
                    <a:pt x="171" y="77"/>
                  </a:lnTo>
                  <a:lnTo>
                    <a:pt x="190" y="88"/>
                  </a:lnTo>
                  <a:lnTo>
                    <a:pt x="207" y="104"/>
                  </a:lnTo>
                  <a:lnTo>
                    <a:pt x="215" y="113"/>
                  </a:lnTo>
                  <a:lnTo>
                    <a:pt x="221" y="125"/>
                  </a:lnTo>
                  <a:lnTo>
                    <a:pt x="234" y="144"/>
                  </a:lnTo>
                  <a:lnTo>
                    <a:pt x="250" y="163"/>
                  </a:lnTo>
                  <a:lnTo>
                    <a:pt x="265" y="182"/>
                  </a:lnTo>
                  <a:lnTo>
                    <a:pt x="267" y="179"/>
                  </a:lnTo>
                  <a:lnTo>
                    <a:pt x="267" y="175"/>
                  </a:lnTo>
                  <a:lnTo>
                    <a:pt x="269" y="173"/>
                  </a:lnTo>
                  <a:lnTo>
                    <a:pt x="269" y="169"/>
                  </a:lnTo>
                  <a:lnTo>
                    <a:pt x="269" y="152"/>
                  </a:lnTo>
                  <a:lnTo>
                    <a:pt x="263" y="136"/>
                  </a:lnTo>
                  <a:lnTo>
                    <a:pt x="255" y="123"/>
                  </a:lnTo>
                  <a:lnTo>
                    <a:pt x="242" y="106"/>
                  </a:lnTo>
                  <a:lnTo>
                    <a:pt x="227" y="92"/>
                  </a:lnTo>
                  <a:lnTo>
                    <a:pt x="221" y="86"/>
                  </a:lnTo>
                  <a:lnTo>
                    <a:pt x="215" y="81"/>
                  </a:lnTo>
                  <a:lnTo>
                    <a:pt x="211" y="77"/>
                  </a:lnTo>
                  <a:lnTo>
                    <a:pt x="206" y="67"/>
                  </a:lnTo>
                  <a:lnTo>
                    <a:pt x="200" y="58"/>
                  </a:lnTo>
                  <a:lnTo>
                    <a:pt x="182" y="15"/>
                  </a:lnTo>
                  <a:lnTo>
                    <a:pt x="194" y="36"/>
                  </a:lnTo>
                  <a:lnTo>
                    <a:pt x="206" y="56"/>
                  </a:lnTo>
                  <a:lnTo>
                    <a:pt x="219" y="75"/>
                  </a:lnTo>
                  <a:lnTo>
                    <a:pt x="236" y="90"/>
                  </a:lnTo>
                  <a:lnTo>
                    <a:pt x="230" y="73"/>
                  </a:lnTo>
                  <a:lnTo>
                    <a:pt x="232" y="56"/>
                  </a:lnTo>
                  <a:lnTo>
                    <a:pt x="236" y="38"/>
                  </a:lnTo>
                  <a:lnTo>
                    <a:pt x="240" y="21"/>
                  </a:lnTo>
                  <a:lnTo>
                    <a:pt x="238" y="2"/>
                  </a:lnTo>
                  <a:lnTo>
                    <a:pt x="240" y="4"/>
                  </a:lnTo>
                  <a:lnTo>
                    <a:pt x="242" y="8"/>
                  </a:lnTo>
                  <a:lnTo>
                    <a:pt x="242" y="10"/>
                  </a:lnTo>
                  <a:lnTo>
                    <a:pt x="244" y="21"/>
                  </a:lnTo>
                  <a:lnTo>
                    <a:pt x="242" y="36"/>
                  </a:lnTo>
                  <a:lnTo>
                    <a:pt x="240" y="52"/>
                  </a:lnTo>
                  <a:lnTo>
                    <a:pt x="238" y="67"/>
                  </a:lnTo>
                  <a:lnTo>
                    <a:pt x="240" y="83"/>
                  </a:lnTo>
                  <a:lnTo>
                    <a:pt x="244" y="88"/>
                  </a:lnTo>
                  <a:lnTo>
                    <a:pt x="248" y="96"/>
                  </a:lnTo>
                  <a:lnTo>
                    <a:pt x="254" y="102"/>
                  </a:lnTo>
                  <a:lnTo>
                    <a:pt x="259" y="111"/>
                  </a:lnTo>
                  <a:lnTo>
                    <a:pt x="265" y="121"/>
                  </a:lnTo>
                  <a:lnTo>
                    <a:pt x="273" y="134"/>
                  </a:lnTo>
                  <a:lnTo>
                    <a:pt x="280" y="148"/>
                  </a:lnTo>
                  <a:lnTo>
                    <a:pt x="284" y="163"/>
                  </a:lnTo>
                  <a:lnTo>
                    <a:pt x="282" y="180"/>
                  </a:lnTo>
                  <a:lnTo>
                    <a:pt x="284" y="182"/>
                  </a:lnTo>
                  <a:lnTo>
                    <a:pt x="288" y="186"/>
                  </a:lnTo>
                  <a:lnTo>
                    <a:pt x="292" y="188"/>
                  </a:lnTo>
                  <a:lnTo>
                    <a:pt x="294" y="190"/>
                  </a:lnTo>
                  <a:lnTo>
                    <a:pt x="296" y="192"/>
                  </a:lnTo>
                  <a:lnTo>
                    <a:pt x="300" y="192"/>
                  </a:lnTo>
                  <a:lnTo>
                    <a:pt x="302" y="194"/>
                  </a:lnTo>
                  <a:lnTo>
                    <a:pt x="303" y="192"/>
                  </a:lnTo>
                  <a:lnTo>
                    <a:pt x="307" y="190"/>
                  </a:lnTo>
                  <a:lnTo>
                    <a:pt x="309" y="186"/>
                  </a:lnTo>
                  <a:lnTo>
                    <a:pt x="313" y="184"/>
                  </a:lnTo>
                  <a:lnTo>
                    <a:pt x="317" y="180"/>
                  </a:lnTo>
                  <a:lnTo>
                    <a:pt x="323" y="173"/>
                  </a:lnTo>
                  <a:lnTo>
                    <a:pt x="328" y="165"/>
                  </a:lnTo>
                  <a:lnTo>
                    <a:pt x="334" y="157"/>
                  </a:lnTo>
                  <a:lnTo>
                    <a:pt x="340" y="148"/>
                  </a:lnTo>
                  <a:lnTo>
                    <a:pt x="346" y="140"/>
                  </a:lnTo>
                  <a:lnTo>
                    <a:pt x="351" y="132"/>
                  </a:lnTo>
                  <a:lnTo>
                    <a:pt x="353" y="129"/>
                  </a:lnTo>
                  <a:lnTo>
                    <a:pt x="355" y="121"/>
                  </a:lnTo>
                  <a:lnTo>
                    <a:pt x="355" y="113"/>
                  </a:lnTo>
                  <a:lnTo>
                    <a:pt x="355" y="107"/>
                  </a:lnTo>
                  <a:lnTo>
                    <a:pt x="353" y="102"/>
                  </a:lnTo>
                  <a:lnTo>
                    <a:pt x="351" y="96"/>
                  </a:lnTo>
                  <a:lnTo>
                    <a:pt x="351" y="88"/>
                  </a:lnTo>
                  <a:lnTo>
                    <a:pt x="351" y="81"/>
                  </a:lnTo>
                  <a:lnTo>
                    <a:pt x="351" y="61"/>
                  </a:lnTo>
                  <a:lnTo>
                    <a:pt x="350" y="42"/>
                  </a:lnTo>
                  <a:lnTo>
                    <a:pt x="348" y="23"/>
                  </a:lnTo>
                  <a:lnTo>
                    <a:pt x="344" y="12"/>
                  </a:lnTo>
                  <a:lnTo>
                    <a:pt x="338" y="2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IN"/>
            </a:p>
          </p:txBody>
        </p:sp>
        <p:grpSp>
          <p:nvGrpSpPr>
            <p:cNvPr id="60" name="Group 59"/>
            <p:cNvGrpSpPr/>
            <p:nvPr/>
          </p:nvGrpSpPr>
          <p:grpSpPr>
            <a:xfrm>
              <a:off x="2580262" y="5109684"/>
              <a:ext cx="1497708" cy="525069"/>
              <a:chOff x="2772841" y="5286901"/>
              <a:chExt cx="1497708" cy="525069"/>
            </a:xfrm>
          </p:grpSpPr>
          <p:grpSp>
            <p:nvGrpSpPr>
              <p:cNvPr id="80" name="Group 79"/>
              <p:cNvGrpSpPr/>
              <p:nvPr/>
            </p:nvGrpSpPr>
            <p:grpSpPr>
              <a:xfrm>
                <a:off x="3655988" y="5286901"/>
                <a:ext cx="614561" cy="525069"/>
                <a:chOff x="1854200" y="3775075"/>
                <a:chExt cx="1395413" cy="1192213"/>
              </a:xfrm>
              <a:solidFill>
                <a:schemeClr val="accent3"/>
              </a:solidFill>
            </p:grpSpPr>
            <p:sp>
              <p:nvSpPr>
                <p:cNvPr id="89" name="Freeform 22"/>
                <p:cNvSpPr>
                  <a:spLocks/>
                </p:cNvSpPr>
                <p:nvPr/>
              </p:nvSpPr>
              <p:spPr bwMode="auto">
                <a:xfrm>
                  <a:off x="2744788" y="4568825"/>
                  <a:ext cx="407988" cy="266700"/>
                </a:xfrm>
                <a:custGeom>
                  <a:avLst/>
                  <a:gdLst>
                    <a:gd name="T0" fmla="*/ 117 w 257"/>
                    <a:gd name="T1" fmla="*/ 0 h 168"/>
                    <a:gd name="T2" fmla="*/ 122 w 257"/>
                    <a:gd name="T3" fmla="*/ 7 h 168"/>
                    <a:gd name="T4" fmla="*/ 128 w 257"/>
                    <a:gd name="T5" fmla="*/ 13 h 168"/>
                    <a:gd name="T6" fmla="*/ 134 w 257"/>
                    <a:gd name="T7" fmla="*/ 19 h 168"/>
                    <a:gd name="T8" fmla="*/ 155 w 257"/>
                    <a:gd name="T9" fmla="*/ 26 h 168"/>
                    <a:gd name="T10" fmla="*/ 178 w 257"/>
                    <a:gd name="T11" fmla="*/ 28 h 168"/>
                    <a:gd name="T12" fmla="*/ 199 w 257"/>
                    <a:gd name="T13" fmla="*/ 24 h 168"/>
                    <a:gd name="T14" fmla="*/ 199 w 257"/>
                    <a:gd name="T15" fmla="*/ 26 h 168"/>
                    <a:gd name="T16" fmla="*/ 217 w 257"/>
                    <a:gd name="T17" fmla="*/ 38 h 168"/>
                    <a:gd name="T18" fmla="*/ 236 w 257"/>
                    <a:gd name="T19" fmla="*/ 44 h 168"/>
                    <a:gd name="T20" fmla="*/ 257 w 257"/>
                    <a:gd name="T21" fmla="*/ 44 h 168"/>
                    <a:gd name="T22" fmla="*/ 249 w 257"/>
                    <a:gd name="T23" fmla="*/ 46 h 168"/>
                    <a:gd name="T24" fmla="*/ 242 w 257"/>
                    <a:gd name="T25" fmla="*/ 48 h 168"/>
                    <a:gd name="T26" fmla="*/ 236 w 257"/>
                    <a:gd name="T27" fmla="*/ 49 h 168"/>
                    <a:gd name="T28" fmla="*/ 232 w 257"/>
                    <a:gd name="T29" fmla="*/ 49 h 168"/>
                    <a:gd name="T30" fmla="*/ 230 w 257"/>
                    <a:gd name="T31" fmla="*/ 49 h 168"/>
                    <a:gd name="T32" fmla="*/ 226 w 257"/>
                    <a:gd name="T33" fmla="*/ 74 h 168"/>
                    <a:gd name="T34" fmla="*/ 215 w 257"/>
                    <a:gd name="T35" fmla="*/ 97 h 168"/>
                    <a:gd name="T36" fmla="*/ 199 w 257"/>
                    <a:gd name="T37" fmla="*/ 115 h 168"/>
                    <a:gd name="T38" fmla="*/ 178 w 257"/>
                    <a:gd name="T39" fmla="*/ 130 h 168"/>
                    <a:gd name="T40" fmla="*/ 157 w 257"/>
                    <a:gd name="T41" fmla="*/ 144 h 168"/>
                    <a:gd name="T42" fmla="*/ 134 w 257"/>
                    <a:gd name="T43" fmla="*/ 153 h 168"/>
                    <a:gd name="T44" fmla="*/ 111 w 257"/>
                    <a:gd name="T45" fmla="*/ 161 h 168"/>
                    <a:gd name="T46" fmla="*/ 92 w 257"/>
                    <a:gd name="T47" fmla="*/ 167 h 168"/>
                    <a:gd name="T48" fmla="*/ 76 w 257"/>
                    <a:gd name="T49" fmla="*/ 168 h 168"/>
                    <a:gd name="T50" fmla="*/ 51 w 257"/>
                    <a:gd name="T51" fmla="*/ 167 h 168"/>
                    <a:gd name="T52" fmla="*/ 28 w 257"/>
                    <a:gd name="T53" fmla="*/ 159 h 168"/>
                    <a:gd name="T54" fmla="*/ 13 w 257"/>
                    <a:gd name="T55" fmla="*/ 147 h 168"/>
                    <a:gd name="T56" fmla="*/ 3 w 257"/>
                    <a:gd name="T57" fmla="*/ 134 h 168"/>
                    <a:gd name="T58" fmla="*/ 0 w 257"/>
                    <a:gd name="T59" fmla="*/ 117 h 168"/>
                    <a:gd name="T60" fmla="*/ 1 w 257"/>
                    <a:gd name="T61" fmla="*/ 99 h 168"/>
                    <a:gd name="T62" fmla="*/ 5 w 257"/>
                    <a:gd name="T63" fmla="*/ 80 h 168"/>
                    <a:gd name="T64" fmla="*/ 15 w 257"/>
                    <a:gd name="T65" fmla="*/ 65 h 168"/>
                    <a:gd name="T66" fmla="*/ 36 w 257"/>
                    <a:gd name="T67" fmla="*/ 40 h 168"/>
                    <a:gd name="T68" fmla="*/ 63 w 257"/>
                    <a:gd name="T69" fmla="*/ 21 h 168"/>
                    <a:gd name="T70" fmla="*/ 63 w 257"/>
                    <a:gd name="T71" fmla="*/ 21 h 168"/>
                    <a:gd name="T72" fmla="*/ 69 w 257"/>
                    <a:gd name="T73" fmla="*/ 17 h 168"/>
                    <a:gd name="T74" fmla="*/ 86 w 257"/>
                    <a:gd name="T75" fmla="*/ 17 h 168"/>
                    <a:gd name="T76" fmla="*/ 101 w 257"/>
                    <a:gd name="T77" fmla="*/ 9 h 168"/>
                    <a:gd name="T78" fmla="*/ 117 w 257"/>
                    <a:gd name="T79" fmla="*/ 0 h 1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57" h="168">
                      <a:moveTo>
                        <a:pt x="117" y="0"/>
                      </a:moveTo>
                      <a:lnTo>
                        <a:pt x="122" y="7"/>
                      </a:lnTo>
                      <a:lnTo>
                        <a:pt x="128" y="13"/>
                      </a:lnTo>
                      <a:lnTo>
                        <a:pt x="134" y="19"/>
                      </a:lnTo>
                      <a:lnTo>
                        <a:pt x="155" y="26"/>
                      </a:lnTo>
                      <a:lnTo>
                        <a:pt x="178" y="28"/>
                      </a:lnTo>
                      <a:lnTo>
                        <a:pt x="199" y="24"/>
                      </a:lnTo>
                      <a:lnTo>
                        <a:pt x="199" y="26"/>
                      </a:lnTo>
                      <a:lnTo>
                        <a:pt x="217" y="38"/>
                      </a:lnTo>
                      <a:lnTo>
                        <a:pt x="236" y="44"/>
                      </a:lnTo>
                      <a:lnTo>
                        <a:pt x="257" y="44"/>
                      </a:lnTo>
                      <a:lnTo>
                        <a:pt x="249" y="46"/>
                      </a:lnTo>
                      <a:lnTo>
                        <a:pt x="242" y="48"/>
                      </a:lnTo>
                      <a:lnTo>
                        <a:pt x="236" y="49"/>
                      </a:lnTo>
                      <a:lnTo>
                        <a:pt x="232" y="49"/>
                      </a:lnTo>
                      <a:lnTo>
                        <a:pt x="230" y="49"/>
                      </a:lnTo>
                      <a:lnTo>
                        <a:pt x="226" y="74"/>
                      </a:lnTo>
                      <a:lnTo>
                        <a:pt x="215" y="97"/>
                      </a:lnTo>
                      <a:lnTo>
                        <a:pt x="199" y="115"/>
                      </a:lnTo>
                      <a:lnTo>
                        <a:pt x="178" y="130"/>
                      </a:lnTo>
                      <a:lnTo>
                        <a:pt x="157" y="144"/>
                      </a:lnTo>
                      <a:lnTo>
                        <a:pt x="134" y="153"/>
                      </a:lnTo>
                      <a:lnTo>
                        <a:pt x="111" y="161"/>
                      </a:lnTo>
                      <a:lnTo>
                        <a:pt x="92" y="167"/>
                      </a:lnTo>
                      <a:lnTo>
                        <a:pt x="76" y="168"/>
                      </a:lnTo>
                      <a:lnTo>
                        <a:pt x="51" y="167"/>
                      </a:lnTo>
                      <a:lnTo>
                        <a:pt x="28" y="159"/>
                      </a:lnTo>
                      <a:lnTo>
                        <a:pt x="13" y="147"/>
                      </a:lnTo>
                      <a:lnTo>
                        <a:pt x="3" y="134"/>
                      </a:lnTo>
                      <a:lnTo>
                        <a:pt x="0" y="117"/>
                      </a:lnTo>
                      <a:lnTo>
                        <a:pt x="1" y="99"/>
                      </a:lnTo>
                      <a:lnTo>
                        <a:pt x="5" y="80"/>
                      </a:lnTo>
                      <a:lnTo>
                        <a:pt x="15" y="65"/>
                      </a:lnTo>
                      <a:lnTo>
                        <a:pt x="36" y="40"/>
                      </a:lnTo>
                      <a:lnTo>
                        <a:pt x="63" y="21"/>
                      </a:lnTo>
                      <a:lnTo>
                        <a:pt x="63" y="21"/>
                      </a:lnTo>
                      <a:lnTo>
                        <a:pt x="69" y="17"/>
                      </a:lnTo>
                      <a:lnTo>
                        <a:pt x="86" y="17"/>
                      </a:lnTo>
                      <a:lnTo>
                        <a:pt x="101" y="9"/>
                      </a:lnTo>
                      <a:lnTo>
                        <a:pt x="117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90" name="Freeform 23"/>
                <p:cNvSpPr>
                  <a:spLocks/>
                </p:cNvSpPr>
                <p:nvPr/>
              </p:nvSpPr>
              <p:spPr bwMode="auto">
                <a:xfrm>
                  <a:off x="2625725" y="4616450"/>
                  <a:ext cx="179388" cy="142875"/>
                </a:xfrm>
                <a:custGeom>
                  <a:avLst/>
                  <a:gdLst>
                    <a:gd name="T0" fmla="*/ 113 w 113"/>
                    <a:gd name="T1" fmla="*/ 0 h 90"/>
                    <a:gd name="T2" fmla="*/ 96 w 113"/>
                    <a:gd name="T3" fmla="*/ 18 h 90"/>
                    <a:gd name="T4" fmla="*/ 82 w 113"/>
                    <a:gd name="T5" fmla="*/ 35 h 90"/>
                    <a:gd name="T6" fmla="*/ 73 w 113"/>
                    <a:gd name="T7" fmla="*/ 54 h 90"/>
                    <a:gd name="T8" fmla="*/ 69 w 113"/>
                    <a:gd name="T9" fmla="*/ 75 h 90"/>
                    <a:gd name="T10" fmla="*/ 67 w 113"/>
                    <a:gd name="T11" fmla="*/ 75 h 90"/>
                    <a:gd name="T12" fmla="*/ 59 w 113"/>
                    <a:gd name="T13" fmla="*/ 87 h 90"/>
                    <a:gd name="T14" fmla="*/ 50 w 113"/>
                    <a:gd name="T15" fmla="*/ 90 h 90"/>
                    <a:gd name="T16" fmla="*/ 36 w 113"/>
                    <a:gd name="T17" fmla="*/ 90 h 90"/>
                    <a:gd name="T18" fmla="*/ 23 w 113"/>
                    <a:gd name="T19" fmla="*/ 87 h 90"/>
                    <a:gd name="T20" fmla="*/ 13 w 113"/>
                    <a:gd name="T21" fmla="*/ 79 h 90"/>
                    <a:gd name="T22" fmla="*/ 3 w 113"/>
                    <a:gd name="T23" fmla="*/ 62 h 90"/>
                    <a:gd name="T24" fmla="*/ 0 w 113"/>
                    <a:gd name="T25" fmla="*/ 42 h 90"/>
                    <a:gd name="T26" fmla="*/ 9 w 113"/>
                    <a:gd name="T27" fmla="*/ 39 h 90"/>
                    <a:gd name="T28" fmla="*/ 17 w 113"/>
                    <a:gd name="T29" fmla="*/ 33 h 90"/>
                    <a:gd name="T30" fmla="*/ 25 w 113"/>
                    <a:gd name="T31" fmla="*/ 25 h 90"/>
                    <a:gd name="T32" fmla="*/ 44 w 113"/>
                    <a:gd name="T33" fmla="*/ 27 h 90"/>
                    <a:gd name="T34" fmla="*/ 61 w 113"/>
                    <a:gd name="T35" fmla="*/ 23 h 90"/>
                    <a:gd name="T36" fmla="*/ 78 w 113"/>
                    <a:gd name="T37" fmla="*/ 14 h 90"/>
                    <a:gd name="T38" fmla="*/ 92 w 113"/>
                    <a:gd name="T39" fmla="*/ 2 h 90"/>
                    <a:gd name="T40" fmla="*/ 101 w 113"/>
                    <a:gd name="T41" fmla="*/ 2 h 90"/>
                    <a:gd name="T42" fmla="*/ 113 w 113"/>
                    <a:gd name="T43" fmla="*/ 0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13" h="90">
                      <a:moveTo>
                        <a:pt x="113" y="0"/>
                      </a:moveTo>
                      <a:lnTo>
                        <a:pt x="96" y="18"/>
                      </a:lnTo>
                      <a:lnTo>
                        <a:pt x="82" y="35"/>
                      </a:lnTo>
                      <a:lnTo>
                        <a:pt x="73" y="54"/>
                      </a:lnTo>
                      <a:lnTo>
                        <a:pt x="69" y="75"/>
                      </a:lnTo>
                      <a:lnTo>
                        <a:pt x="67" y="75"/>
                      </a:lnTo>
                      <a:lnTo>
                        <a:pt x="59" y="87"/>
                      </a:lnTo>
                      <a:lnTo>
                        <a:pt x="50" y="90"/>
                      </a:lnTo>
                      <a:lnTo>
                        <a:pt x="36" y="90"/>
                      </a:lnTo>
                      <a:lnTo>
                        <a:pt x="23" y="87"/>
                      </a:lnTo>
                      <a:lnTo>
                        <a:pt x="13" y="79"/>
                      </a:lnTo>
                      <a:lnTo>
                        <a:pt x="3" y="62"/>
                      </a:lnTo>
                      <a:lnTo>
                        <a:pt x="0" y="42"/>
                      </a:lnTo>
                      <a:lnTo>
                        <a:pt x="9" y="39"/>
                      </a:lnTo>
                      <a:lnTo>
                        <a:pt x="17" y="33"/>
                      </a:lnTo>
                      <a:lnTo>
                        <a:pt x="25" y="25"/>
                      </a:lnTo>
                      <a:lnTo>
                        <a:pt x="44" y="27"/>
                      </a:lnTo>
                      <a:lnTo>
                        <a:pt x="61" y="23"/>
                      </a:lnTo>
                      <a:lnTo>
                        <a:pt x="78" y="14"/>
                      </a:lnTo>
                      <a:lnTo>
                        <a:pt x="92" y="2"/>
                      </a:lnTo>
                      <a:lnTo>
                        <a:pt x="101" y="2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91" name="Freeform 24"/>
                <p:cNvSpPr>
                  <a:spLocks noEditPoints="1"/>
                </p:cNvSpPr>
                <p:nvPr/>
              </p:nvSpPr>
              <p:spPr bwMode="auto">
                <a:xfrm>
                  <a:off x="2924175" y="4241800"/>
                  <a:ext cx="325438" cy="387350"/>
                </a:xfrm>
                <a:custGeom>
                  <a:avLst/>
                  <a:gdLst>
                    <a:gd name="T0" fmla="*/ 100 w 205"/>
                    <a:gd name="T1" fmla="*/ 35 h 244"/>
                    <a:gd name="T2" fmla="*/ 102 w 205"/>
                    <a:gd name="T3" fmla="*/ 40 h 244"/>
                    <a:gd name="T4" fmla="*/ 148 w 205"/>
                    <a:gd name="T5" fmla="*/ 85 h 244"/>
                    <a:gd name="T6" fmla="*/ 138 w 205"/>
                    <a:gd name="T7" fmla="*/ 142 h 244"/>
                    <a:gd name="T8" fmla="*/ 86 w 205"/>
                    <a:gd name="T9" fmla="*/ 167 h 244"/>
                    <a:gd name="T10" fmla="*/ 82 w 205"/>
                    <a:gd name="T11" fmla="*/ 173 h 244"/>
                    <a:gd name="T12" fmla="*/ 105 w 205"/>
                    <a:gd name="T13" fmla="*/ 171 h 244"/>
                    <a:gd name="T14" fmla="*/ 144 w 205"/>
                    <a:gd name="T15" fmla="*/ 173 h 244"/>
                    <a:gd name="T16" fmla="*/ 159 w 205"/>
                    <a:gd name="T17" fmla="*/ 196 h 244"/>
                    <a:gd name="T18" fmla="*/ 161 w 205"/>
                    <a:gd name="T19" fmla="*/ 190 h 244"/>
                    <a:gd name="T20" fmla="*/ 146 w 205"/>
                    <a:gd name="T21" fmla="*/ 152 h 244"/>
                    <a:gd name="T22" fmla="*/ 153 w 205"/>
                    <a:gd name="T23" fmla="*/ 129 h 244"/>
                    <a:gd name="T24" fmla="*/ 153 w 205"/>
                    <a:gd name="T25" fmla="*/ 83 h 244"/>
                    <a:gd name="T26" fmla="*/ 104 w 205"/>
                    <a:gd name="T27" fmla="*/ 33 h 244"/>
                    <a:gd name="T28" fmla="*/ 182 w 205"/>
                    <a:gd name="T29" fmla="*/ 21 h 244"/>
                    <a:gd name="T30" fmla="*/ 190 w 205"/>
                    <a:gd name="T31" fmla="*/ 65 h 244"/>
                    <a:gd name="T32" fmla="*/ 171 w 205"/>
                    <a:gd name="T33" fmla="*/ 94 h 244"/>
                    <a:gd name="T34" fmla="*/ 173 w 205"/>
                    <a:gd name="T35" fmla="*/ 100 h 244"/>
                    <a:gd name="T36" fmla="*/ 188 w 205"/>
                    <a:gd name="T37" fmla="*/ 83 h 244"/>
                    <a:gd name="T38" fmla="*/ 205 w 205"/>
                    <a:gd name="T39" fmla="*/ 125 h 244"/>
                    <a:gd name="T40" fmla="*/ 190 w 205"/>
                    <a:gd name="T41" fmla="*/ 154 h 244"/>
                    <a:gd name="T42" fmla="*/ 173 w 205"/>
                    <a:gd name="T43" fmla="*/ 165 h 244"/>
                    <a:gd name="T44" fmla="*/ 173 w 205"/>
                    <a:gd name="T45" fmla="*/ 171 h 244"/>
                    <a:gd name="T46" fmla="*/ 190 w 205"/>
                    <a:gd name="T47" fmla="*/ 163 h 244"/>
                    <a:gd name="T48" fmla="*/ 203 w 205"/>
                    <a:gd name="T49" fmla="*/ 196 h 244"/>
                    <a:gd name="T50" fmla="*/ 182 w 205"/>
                    <a:gd name="T51" fmla="*/ 232 h 244"/>
                    <a:gd name="T52" fmla="*/ 157 w 205"/>
                    <a:gd name="T53" fmla="*/ 240 h 244"/>
                    <a:gd name="T54" fmla="*/ 94 w 205"/>
                    <a:gd name="T55" fmla="*/ 229 h 244"/>
                    <a:gd name="T56" fmla="*/ 130 w 205"/>
                    <a:gd name="T57" fmla="*/ 200 h 244"/>
                    <a:gd name="T58" fmla="*/ 127 w 205"/>
                    <a:gd name="T59" fmla="*/ 196 h 244"/>
                    <a:gd name="T60" fmla="*/ 79 w 205"/>
                    <a:gd name="T61" fmla="*/ 227 h 244"/>
                    <a:gd name="T62" fmla="*/ 11 w 205"/>
                    <a:gd name="T63" fmla="*/ 207 h 244"/>
                    <a:gd name="T64" fmla="*/ 0 w 205"/>
                    <a:gd name="T65" fmla="*/ 163 h 244"/>
                    <a:gd name="T66" fmla="*/ 15 w 205"/>
                    <a:gd name="T67" fmla="*/ 161 h 244"/>
                    <a:gd name="T68" fmla="*/ 27 w 205"/>
                    <a:gd name="T69" fmla="*/ 165 h 244"/>
                    <a:gd name="T70" fmla="*/ 17 w 205"/>
                    <a:gd name="T71" fmla="*/ 154 h 244"/>
                    <a:gd name="T72" fmla="*/ 8 w 205"/>
                    <a:gd name="T73" fmla="*/ 138 h 244"/>
                    <a:gd name="T74" fmla="*/ 4 w 205"/>
                    <a:gd name="T75" fmla="*/ 125 h 244"/>
                    <a:gd name="T76" fmla="*/ 4 w 205"/>
                    <a:gd name="T77" fmla="*/ 106 h 244"/>
                    <a:gd name="T78" fmla="*/ 6 w 205"/>
                    <a:gd name="T79" fmla="*/ 94 h 244"/>
                    <a:gd name="T80" fmla="*/ 31 w 205"/>
                    <a:gd name="T81" fmla="*/ 71 h 244"/>
                    <a:gd name="T82" fmla="*/ 82 w 205"/>
                    <a:gd name="T83" fmla="*/ 79 h 244"/>
                    <a:gd name="T84" fmla="*/ 94 w 205"/>
                    <a:gd name="T85" fmla="*/ 92 h 244"/>
                    <a:gd name="T86" fmla="*/ 98 w 205"/>
                    <a:gd name="T87" fmla="*/ 133 h 244"/>
                    <a:gd name="T88" fmla="*/ 102 w 205"/>
                    <a:gd name="T89" fmla="*/ 136 h 244"/>
                    <a:gd name="T90" fmla="*/ 105 w 205"/>
                    <a:gd name="T91" fmla="*/ 117 h 244"/>
                    <a:gd name="T92" fmla="*/ 117 w 205"/>
                    <a:gd name="T93" fmla="*/ 102 h 244"/>
                    <a:gd name="T94" fmla="*/ 134 w 205"/>
                    <a:gd name="T95" fmla="*/ 98 h 244"/>
                    <a:gd name="T96" fmla="*/ 132 w 205"/>
                    <a:gd name="T97" fmla="*/ 92 h 244"/>
                    <a:gd name="T98" fmla="*/ 107 w 205"/>
                    <a:gd name="T99" fmla="*/ 96 h 244"/>
                    <a:gd name="T100" fmla="*/ 94 w 205"/>
                    <a:gd name="T101" fmla="*/ 81 h 244"/>
                    <a:gd name="T102" fmla="*/ 71 w 205"/>
                    <a:gd name="T103" fmla="*/ 63 h 244"/>
                    <a:gd name="T104" fmla="*/ 88 w 205"/>
                    <a:gd name="T105" fmla="*/ 19 h 244"/>
                    <a:gd name="T106" fmla="*/ 144 w 205"/>
                    <a:gd name="T107" fmla="*/ 12 h 2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205" h="244">
                      <a:moveTo>
                        <a:pt x="104" y="33"/>
                      </a:moveTo>
                      <a:lnTo>
                        <a:pt x="100" y="33"/>
                      </a:lnTo>
                      <a:lnTo>
                        <a:pt x="100" y="35"/>
                      </a:lnTo>
                      <a:lnTo>
                        <a:pt x="98" y="37"/>
                      </a:lnTo>
                      <a:lnTo>
                        <a:pt x="100" y="39"/>
                      </a:lnTo>
                      <a:lnTo>
                        <a:pt x="102" y="40"/>
                      </a:lnTo>
                      <a:lnTo>
                        <a:pt x="121" y="48"/>
                      </a:lnTo>
                      <a:lnTo>
                        <a:pt x="136" y="63"/>
                      </a:lnTo>
                      <a:lnTo>
                        <a:pt x="148" y="85"/>
                      </a:lnTo>
                      <a:lnTo>
                        <a:pt x="152" y="106"/>
                      </a:lnTo>
                      <a:lnTo>
                        <a:pt x="148" y="125"/>
                      </a:lnTo>
                      <a:lnTo>
                        <a:pt x="138" y="142"/>
                      </a:lnTo>
                      <a:lnTo>
                        <a:pt x="123" y="156"/>
                      </a:lnTo>
                      <a:lnTo>
                        <a:pt x="105" y="163"/>
                      </a:lnTo>
                      <a:lnTo>
                        <a:pt x="86" y="167"/>
                      </a:lnTo>
                      <a:lnTo>
                        <a:pt x="82" y="169"/>
                      </a:lnTo>
                      <a:lnTo>
                        <a:pt x="82" y="171"/>
                      </a:lnTo>
                      <a:lnTo>
                        <a:pt x="82" y="173"/>
                      </a:lnTo>
                      <a:lnTo>
                        <a:pt x="82" y="175"/>
                      </a:lnTo>
                      <a:lnTo>
                        <a:pt x="86" y="175"/>
                      </a:lnTo>
                      <a:lnTo>
                        <a:pt x="105" y="171"/>
                      </a:lnTo>
                      <a:lnTo>
                        <a:pt x="125" y="163"/>
                      </a:lnTo>
                      <a:lnTo>
                        <a:pt x="140" y="150"/>
                      </a:lnTo>
                      <a:lnTo>
                        <a:pt x="144" y="173"/>
                      </a:lnTo>
                      <a:lnTo>
                        <a:pt x="155" y="194"/>
                      </a:lnTo>
                      <a:lnTo>
                        <a:pt x="157" y="196"/>
                      </a:lnTo>
                      <a:lnTo>
                        <a:pt x="159" y="196"/>
                      </a:lnTo>
                      <a:lnTo>
                        <a:pt x="161" y="194"/>
                      </a:lnTo>
                      <a:lnTo>
                        <a:pt x="161" y="192"/>
                      </a:lnTo>
                      <a:lnTo>
                        <a:pt x="161" y="190"/>
                      </a:lnTo>
                      <a:lnTo>
                        <a:pt x="153" y="179"/>
                      </a:lnTo>
                      <a:lnTo>
                        <a:pt x="148" y="165"/>
                      </a:lnTo>
                      <a:lnTo>
                        <a:pt x="146" y="152"/>
                      </a:lnTo>
                      <a:lnTo>
                        <a:pt x="148" y="138"/>
                      </a:lnTo>
                      <a:lnTo>
                        <a:pt x="148" y="138"/>
                      </a:lnTo>
                      <a:lnTo>
                        <a:pt x="153" y="129"/>
                      </a:lnTo>
                      <a:lnTo>
                        <a:pt x="155" y="119"/>
                      </a:lnTo>
                      <a:lnTo>
                        <a:pt x="157" y="108"/>
                      </a:lnTo>
                      <a:lnTo>
                        <a:pt x="153" y="83"/>
                      </a:lnTo>
                      <a:lnTo>
                        <a:pt x="142" y="62"/>
                      </a:lnTo>
                      <a:lnTo>
                        <a:pt x="125" y="44"/>
                      </a:lnTo>
                      <a:lnTo>
                        <a:pt x="104" y="33"/>
                      </a:lnTo>
                      <a:close/>
                      <a:moveTo>
                        <a:pt x="157" y="0"/>
                      </a:moveTo>
                      <a:lnTo>
                        <a:pt x="173" y="10"/>
                      </a:lnTo>
                      <a:lnTo>
                        <a:pt x="182" y="21"/>
                      </a:lnTo>
                      <a:lnTo>
                        <a:pt x="188" y="37"/>
                      </a:lnTo>
                      <a:lnTo>
                        <a:pt x="190" y="52"/>
                      </a:lnTo>
                      <a:lnTo>
                        <a:pt x="190" y="65"/>
                      </a:lnTo>
                      <a:lnTo>
                        <a:pt x="184" y="75"/>
                      </a:lnTo>
                      <a:lnTo>
                        <a:pt x="178" y="85"/>
                      </a:lnTo>
                      <a:lnTo>
                        <a:pt x="171" y="94"/>
                      </a:lnTo>
                      <a:lnTo>
                        <a:pt x="169" y="96"/>
                      </a:lnTo>
                      <a:lnTo>
                        <a:pt x="171" y="100"/>
                      </a:lnTo>
                      <a:lnTo>
                        <a:pt x="173" y="100"/>
                      </a:lnTo>
                      <a:lnTo>
                        <a:pt x="175" y="100"/>
                      </a:lnTo>
                      <a:lnTo>
                        <a:pt x="182" y="90"/>
                      </a:lnTo>
                      <a:lnTo>
                        <a:pt x="188" y="83"/>
                      </a:lnTo>
                      <a:lnTo>
                        <a:pt x="200" y="96"/>
                      </a:lnTo>
                      <a:lnTo>
                        <a:pt x="205" y="111"/>
                      </a:lnTo>
                      <a:lnTo>
                        <a:pt x="205" y="125"/>
                      </a:lnTo>
                      <a:lnTo>
                        <a:pt x="203" y="136"/>
                      </a:lnTo>
                      <a:lnTo>
                        <a:pt x="198" y="146"/>
                      </a:lnTo>
                      <a:lnTo>
                        <a:pt x="190" y="154"/>
                      </a:lnTo>
                      <a:lnTo>
                        <a:pt x="182" y="159"/>
                      </a:lnTo>
                      <a:lnTo>
                        <a:pt x="175" y="165"/>
                      </a:lnTo>
                      <a:lnTo>
                        <a:pt x="173" y="165"/>
                      </a:lnTo>
                      <a:lnTo>
                        <a:pt x="171" y="167"/>
                      </a:lnTo>
                      <a:lnTo>
                        <a:pt x="173" y="169"/>
                      </a:lnTo>
                      <a:lnTo>
                        <a:pt x="173" y="171"/>
                      </a:lnTo>
                      <a:lnTo>
                        <a:pt x="177" y="171"/>
                      </a:lnTo>
                      <a:lnTo>
                        <a:pt x="182" y="167"/>
                      </a:lnTo>
                      <a:lnTo>
                        <a:pt x="190" y="163"/>
                      </a:lnTo>
                      <a:lnTo>
                        <a:pt x="196" y="158"/>
                      </a:lnTo>
                      <a:lnTo>
                        <a:pt x="201" y="179"/>
                      </a:lnTo>
                      <a:lnTo>
                        <a:pt x="203" y="196"/>
                      </a:lnTo>
                      <a:lnTo>
                        <a:pt x="200" y="211"/>
                      </a:lnTo>
                      <a:lnTo>
                        <a:pt x="192" y="223"/>
                      </a:lnTo>
                      <a:lnTo>
                        <a:pt x="182" y="232"/>
                      </a:lnTo>
                      <a:lnTo>
                        <a:pt x="180" y="230"/>
                      </a:lnTo>
                      <a:lnTo>
                        <a:pt x="178" y="232"/>
                      </a:lnTo>
                      <a:lnTo>
                        <a:pt x="157" y="240"/>
                      </a:lnTo>
                      <a:lnTo>
                        <a:pt x="134" y="244"/>
                      </a:lnTo>
                      <a:lnTo>
                        <a:pt x="113" y="240"/>
                      </a:lnTo>
                      <a:lnTo>
                        <a:pt x="94" y="229"/>
                      </a:lnTo>
                      <a:lnTo>
                        <a:pt x="113" y="217"/>
                      </a:lnTo>
                      <a:lnTo>
                        <a:pt x="130" y="202"/>
                      </a:lnTo>
                      <a:lnTo>
                        <a:pt x="130" y="200"/>
                      </a:lnTo>
                      <a:lnTo>
                        <a:pt x="130" y="198"/>
                      </a:lnTo>
                      <a:lnTo>
                        <a:pt x="129" y="196"/>
                      </a:lnTo>
                      <a:lnTo>
                        <a:pt x="127" y="196"/>
                      </a:lnTo>
                      <a:lnTo>
                        <a:pt x="125" y="196"/>
                      </a:lnTo>
                      <a:lnTo>
                        <a:pt x="105" y="215"/>
                      </a:lnTo>
                      <a:lnTo>
                        <a:pt x="79" y="227"/>
                      </a:lnTo>
                      <a:lnTo>
                        <a:pt x="52" y="227"/>
                      </a:lnTo>
                      <a:lnTo>
                        <a:pt x="25" y="219"/>
                      </a:lnTo>
                      <a:lnTo>
                        <a:pt x="11" y="207"/>
                      </a:lnTo>
                      <a:lnTo>
                        <a:pt x="4" y="194"/>
                      </a:lnTo>
                      <a:lnTo>
                        <a:pt x="0" y="179"/>
                      </a:lnTo>
                      <a:lnTo>
                        <a:pt x="0" y="163"/>
                      </a:lnTo>
                      <a:lnTo>
                        <a:pt x="4" y="146"/>
                      </a:lnTo>
                      <a:lnTo>
                        <a:pt x="9" y="154"/>
                      </a:lnTo>
                      <a:lnTo>
                        <a:pt x="15" y="161"/>
                      </a:lnTo>
                      <a:lnTo>
                        <a:pt x="23" y="167"/>
                      </a:lnTo>
                      <a:lnTo>
                        <a:pt x="25" y="167"/>
                      </a:lnTo>
                      <a:lnTo>
                        <a:pt x="27" y="165"/>
                      </a:lnTo>
                      <a:lnTo>
                        <a:pt x="27" y="163"/>
                      </a:lnTo>
                      <a:lnTo>
                        <a:pt x="25" y="161"/>
                      </a:lnTo>
                      <a:lnTo>
                        <a:pt x="17" y="154"/>
                      </a:lnTo>
                      <a:lnTo>
                        <a:pt x="11" y="146"/>
                      </a:lnTo>
                      <a:lnTo>
                        <a:pt x="8" y="138"/>
                      </a:lnTo>
                      <a:lnTo>
                        <a:pt x="8" y="138"/>
                      </a:lnTo>
                      <a:lnTo>
                        <a:pt x="8" y="136"/>
                      </a:lnTo>
                      <a:lnTo>
                        <a:pt x="6" y="135"/>
                      </a:lnTo>
                      <a:lnTo>
                        <a:pt x="4" y="125"/>
                      </a:lnTo>
                      <a:lnTo>
                        <a:pt x="2" y="117"/>
                      </a:lnTo>
                      <a:lnTo>
                        <a:pt x="2" y="108"/>
                      </a:lnTo>
                      <a:lnTo>
                        <a:pt x="4" y="106"/>
                      </a:lnTo>
                      <a:lnTo>
                        <a:pt x="4" y="104"/>
                      </a:lnTo>
                      <a:lnTo>
                        <a:pt x="4" y="102"/>
                      </a:lnTo>
                      <a:lnTo>
                        <a:pt x="6" y="94"/>
                      </a:lnTo>
                      <a:lnTo>
                        <a:pt x="11" y="87"/>
                      </a:lnTo>
                      <a:lnTo>
                        <a:pt x="15" y="81"/>
                      </a:lnTo>
                      <a:lnTo>
                        <a:pt x="31" y="71"/>
                      </a:lnTo>
                      <a:lnTo>
                        <a:pt x="50" y="67"/>
                      </a:lnTo>
                      <a:lnTo>
                        <a:pt x="67" y="69"/>
                      </a:lnTo>
                      <a:lnTo>
                        <a:pt x="82" y="79"/>
                      </a:lnTo>
                      <a:lnTo>
                        <a:pt x="88" y="85"/>
                      </a:lnTo>
                      <a:lnTo>
                        <a:pt x="92" y="90"/>
                      </a:lnTo>
                      <a:lnTo>
                        <a:pt x="94" y="92"/>
                      </a:lnTo>
                      <a:lnTo>
                        <a:pt x="94" y="94"/>
                      </a:lnTo>
                      <a:lnTo>
                        <a:pt x="98" y="113"/>
                      </a:lnTo>
                      <a:lnTo>
                        <a:pt x="98" y="133"/>
                      </a:lnTo>
                      <a:lnTo>
                        <a:pt x="98" y="135"/>
                      </a:lnTo>
                      <a:lnTo>
                        <a:pt x="100" y="136"/>
                      </a:lnTo>
                      <a:lnTo>
                        <a:pt x="102" y="136"/>
                      </a:lnTo>
                      <a:lnTo>
                        <a:pt x="104" y="136"/>
                      </a:lnTo>
                      <a:lnTo>
                        <a:pt x="104" y="135"/>
                      </a:lnTo>
                      <a:lnTo>
                        <a:pt x="105" y="117"/>
                      </a:lnTo>
                      <a:lnTo>
                        <a:pt x="104" y="100"/>
                      </a:lnTo>
                      <a:lnTo>
                        <a:pt x="109" y="102"/>
                      </a:lnTo>
                      <a:lnTo>
                        <a:pt x="117" y="102"/>
                      </a:lnTo>
                      <a:lnTo>
                        <a:pt x="125" y="102"/>
                      </a:lnTo>
                      <a:lnTo>
                        <a:pt x="132" y="98"/>
                      </a:lnTo>
                      <a:lnTo>
                        <a:pt x="134" y="98"/>
                      </a:lnTo>
                      <a:lnTo>
                        <a:pt x="134" y="96"/>
                      </a:lnTo>
                      <a:lnTo>
                        <a:pt x="134" y="94"/>
                      </a:lnTo>
                      <a:lnTo>
                        <a:pt x="132" y="92"/>
                      </a:lnTo>
                      <a:lnTo>
                        <a:pt x="130" y="92"/>
                      </a:lnTo>
                      <a:lnTo>
                        <a:pt x="119" y="96"/>
                      </a:lnTo>
                      <a:lnTo>
                        <a:pt x="107" y="96"/>
                      </a:lnTo>
                      <a:lnTo>
                        <a:pt x="100" y="90"/>
                      </a:lnTo>
                      <a:lnTo>
                        <a:pt x="100" y="88"/>
                      </a:lnTo>
                      <a:lnTo>
                        <a:pt x="94" y="81"/>
                      </a:lnTo>
                      <a:lnTo>
                        <a:pt x="88" y="73"/>
                      </a:lnTo>
                      <a:lnTo>
                        <a:pt x="81" y="67"/>
                      </a:lnTo>
                      <a:lnTo>
                        <a:pt x="71" y="63"/>
                      </a:lnTo>
                      <a:lnTo>
                        <a:pt x="82" y="50"/>
                      </a:lnTo>
                      <a:lnTo>
                        <a:pt x="88" y="37"/>
                      </a:lnTo>
                      <a:lnTo>
                        <a:pt x="88" y="19"/>
                      </a:lnTo>
                      <a:lnTo>
                        <a:pt x="107" y="21"/>
                      </a:lnTo>
                      <a:lnTo>
                        <a:pt x="127" y="19"/>
                      </a:lnTo>
                      <a:lnTo>
                        <a:pt x="144" y="12"/>
                      </a:lnTo>
                      <a:lnTo>
                        <a:pt x="157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92" name="Freeform 25"/>
                <p:cNvSpPr>
                  <a:spLocks/>
                </p:cNvSpPr>
                <p:nvPr/>
              </p:nvSpPr>
              <p:spPr bwMode="auto">
                <a:xfrm>
                  <a:off x="2698750" y="4754563"/>
                  <a:ext cx="182563" cy="212725"/>
                </a:xfrm>
                <a:custGeom>
                  <a:avLst/>
                  <a:gdLst>
                    <a:gd name="T0" fmla="*/ 23 w 115"/>
                    <a:gd name="T1" fmla="*/ 0 h 134"/>
                    <a:gd name="T2" fmla="*/ 25 w 115"/>
                    <a:gd name="T3" fmla="*/ 15 h 134"/>
                    <a:gd name="T4" fmla="*/ 32 w 115"/>
                    <a:gd name="T5" fmla="*/ 30 h 134"/>
                    <a:gd name="T6" fmla="*/ 44 w 115"/>
                    <a:gd name="T7" fmla="*/ 42 h 134"/>
                    <a:gd name="T8" fmla="*/ 65 w 115"/>
                    <a:gd name="T9" fmla="*/ 51 h 134"/>
                    <a:gd name="T10" fmla="*/ 90 w 115"/>
                    <a:gd name="T11" fmla="*/ 57 h 134"/>
                    <a:gd name="T12" fmla="*/ 92 w 115"/>
                    <a:gd name="T13" fmla="*/ 69 h 134"/>
                    <a:gd name="T14" fmla="*/ 96 w 115"/>
                    <a:gd name="T15" fmla="*/ 82 h 134"/>
                    <a:gd name="T16" fmla="*/ 103 w 115"/>
                    <a:gd name="T17" fmla="*/ 96 h 134"/>
                    <a:gd name="T18" fmla="*/ 109 w 115"/>
                    <a:gd name="T19" fmla="*/ 107 h 134"/>
                    <a:gd name="T20" fmla="*/ 113 w 115"/>
                    <a:gd name="T21" fmla="*/ 119 h 134"/>
                    <a:gd name="T22" fmla="*/ 115 w 115"/>
                    <a:gd name="T23" fmla="*/ 126 h 134"/>
                    <a:gd name="T24" fmla="*/ 111 w 115"/>
                    <a:gd name="T25" fmla="*/ 128 h 134"/>
                    <a:gd name="T26" fmla="*/ 100 w 115"/>
                    <a:gd name="T27" fmla="*/ 130 h 134"/>
                    <a:gd name="T28" fmla="*/ 86 w 115"/>
                    <a:gd name="T29" fmla="*/ 130 h 134"/>
                    <a:gd name="T30" fmla="*/ 75 w 115"/>
                    <a:gd name="T31" fmla="*/ 132 h 134"/>
                    <a:gd name="T32" fmla="*/ 69 w 115"/>
                    <a:gd name="T33" fmla="*/ 134 h 134"/>
                    <a:gd name="T34" fmla="*/ 42 w 115"/>
                    <a:gd name="T35" fmla="*/ 111 h 134"/>
                    <a:gd name="T36" fmla="*/ 23 w 115"/>
                    <a:gd name="T37" fmla="*/ 86 h 134"/>
                    <a:gd name="T38" fmla="*/ 11 w 115"/>
                    <a:gd name="T39" fmla="*/ 61 h 134"/>
                    <a:gd name="T40" fmla="*/ 4 w 115"/>
                    <a:gd name="T41" fmla="*/ 40 h 134"/>
                    <a:gd name="T42" fmla="*/ 0 w 115"/>
                    <a:gd name="T43" fmla="*/ 23 h 134"/>
                    <a:gd name="T44" fmla="*/ 0 w 115"/>
                    <a:gd name="T45" fmla="*/ 11 h 134"/>
                    <a:gd name="T46" fmla="*/ 7 w 115"/>
                    <a:gd name="T47" fmla="*/ 9 h 134"/>
                    <a:gd name="T48" fmla="*/ 15 w 115"/>
                    <a:gd name="T49" fmla="*/ 5 h 134"/>
                    <a:gd name="T50" fmla="*/ 23 w 115"/>
                    <a:gd name="T51" fmla="*/ 0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15" h="134">
                      <a:moveTo>
                        <a:pt x="23" y="0"/>
                      </a:moveTo>
                      <a:lnTo>
                        <a:pt x="25" y="15"/>
                      </a:lnTo>
                      <a:lnTo>
                        <a:pt x="32" y="30"/>
                      </a:lnTo>
                      <a:lnTo>
                        <a:pt x="44" y="42"/>
                      </a:lnTo>
                      <a:lnTo>
                        <a:pt x="65" y="51"/>
                      </a:lnTo>
                      <a:lnTo>
                        <a:pt x="90" y="57"/>
                      </a:lnTo>
                      <a:lnTo>
                        <a:pt x="92" y="69"/>
                      </a:lnTo>
                      <a:lnTo>
                        <a:pt x="96" y="82"/>
                      </a:lnTo>
                      <a:lnTo>
                        <a:pt x="103" y="96"/>
                      </a:lnTo>
                      <a:lnTo>
                        <a:pt x="109" y="107"/>
                      </a:lnTo>
                      <a:lnTo>
                        <a:pt x="113" y="119"/>
                      </a:lnTo>
                      <a:lnTo>
                        <a:pt x="115" y="126"/>
                      </a:lnTo>
                      <a:lnTo>
                        <a:pt x="111" y="128"/>
                      </a:lnTo>
                      <a:lnTo>
                        <a:pt x="100" y="130"/>
                      </a:lnTo>
                      <a:lnTo>
                        <a:pt x="86" y="130"/>
                      </a:lnTo>
                      <a:lnTo>
                        <a:pt x="75" y="132"/>
                      </a:lnTo>
                      <a:lnTo>
                        <a:pt x="69" y="134"/>
                      </a:lnTo>
                      <a:lnTo>
                        <a:pt x="42" y="111"/>
                      </a:lnTo>
                      <a:lnTo>
                        <a:pt x="23" y="86"/>
                      </a:lnTo>
                      <a:lnTo>
                        <a:pt x="11" y="61"/>
                      </a:lnTo>
                      <a:lnTo>
                        <a:pt x="4" y="40"/>
                      </a:lnTo>
                      <a:lnTo>
                        <a:pt x="0" y="23"/>
                      </a:lnTo>
                      <a:lnTo>
                        <a:pt x="0" y="11"/>
                      </a:lnTo>
                      <a:lnTo>
                        <a:pt x="7" y="9"/>
                      </a:lnTo>
                      <a:lnTo>
                        <a:pt x="15" y="5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93" name="Freeform 26"/>
                <p:cNvSpPr>
                  <a:spLocks/>
                </p:cNvSpPr>
                <p:nvPr/>
              </p:nvSpPr>
              <p:spPr bwMode="auto">
                <a:xfrm>
                  <a:off x="2473325" y="3824288"/>
                  <a:ext cx="693738" cy="523875"/>
                </a:xfrm>
                <a:custGeom>
                  <a:avLst/>
                  <a:gdLst>
                    <a:gd name="T0" fmla="*/ 195 w 437"/>
                    <a:gd name="T1" fmla="*/ 42 h 330"/>
                    <a:gd name="T2" fmla="*/ 192 w 437"/>
                    <a:gd name="T3" fmla="*/ 62 h 330"/>
                    <a:gd name="T4" fmla="*/ 282 w 437"/>
                    <a:gd name="T5" fmla="*/ 48 h 330"/>
                    <a:gd name="T6" fmla="*/ 292 w 437"/>
                    <a:gd name="T7" fmla="*/ 87 h 330"/>
                    <a:gd name="T8" fmla="*/ 316 w 437"/>
                    <a:gd name="T9" fmla="*/ 85 h 330"/>
                    <a:gd name="T10" fmla="*/ 388 w 437"/>
                    <a:gd name="T11" fmla="*/ 144 h 330"/>
                    <a:gd name="T12" fmla="*/ 359 w 437"/>
                    <a:gd name="T13" fmla="*/ 173 h 330"/>
                    <a:gd name="T14" fmla="*/ 405 w 437"/>
                    <a:gd name="T15" fmla="*/ 175 h 330"/>
                    <a:gd name="T16" fmla="*/ 434 w 437"/>
                    <a:gd name="T17" fmla="*/ 250 h 330"/>
                    <a:gd name="T18" fmla="*/ 388 w 437"/>
                    <a:gd name="T19" fmla="*/ 278 h 330"/>
                    <a:gd name="T20" fmla="*/ 353 w 437"/>
                    <a:gd name="T21" fmla="*/ 246 h 330"/>
                    <a:gd name="T22" fmla="*/ 361 w 437"/>
                    <a:gd name="T23" fmla="*/ 313 h 330"/>
                    <a:gd name="T24" fmla="*/ 293 w 437"/>
                    <a:gd name="T25" fmla="*/ 328 h 330"/>
                    <a:gd name="T26" fmla="*/ 318 w 437"/>
                    <a:gd name="T27" fmla="*/ 275 h 330"/>
                    <a:gd name="T28" fmla="*/ 261 w 437"/>
                    <a:gd name="T29" fmla="*/ 217 h 330"/>
                    <a:gd name="T30" fmla="*/ 242 w 437"/>
                    <a:gd name="T31" fmla="*/ 188 h 330"/>
                    <a:gd name="T32" fmla="*/ 236 w 437"/>
                    <a:gd name="T33" fmla="*/ 234 h 330"/>
                    <a:gd name="T34" fmla="*/ 282 w 437"/>
                    <a:gd name="T35" fmla="*/ 236 h 330"/>
                    <a:gd name="T36" fmla="*/ 276 w 437"/>
                    <a:gd name="T37" fmla="*/ 325 h 330"/>
                    <a:gd name="T38" fmla="*/ 226 w 437"/>
                    <a:gd name="T39" fmla="*/ 254 h 330"/>
                    <a:gd name="T40" fmla="*/ 140 w 437"/>
                    <a:gd name="T41" fmla="*/ 286 h 330"/>
                    <a:gd name="T42" fmla="*/ 149 w 437"/>
                    <a:gd name="T43" fmla="*/ 229 h 330"/>
                    <a:gd name="T44" fmla="*/ 128 w 437"/>
                    <a:gd name="T45" fmla="*/ 173 h 330"/>
                    <a:gd name="T46" fmla="*/ 176 w 437"/>
                    <a:gd name="T47" fmla="*/ 125 h 330"/>
                    <a:gd name="T48" fmla="*/ 211 w 437"/>
                    <a:gd name="T49" fmla="*/ 194 h 330"/>
                    <a:gd name="T50" fmla="*/ 219 w 437"/>
                    <a:gd name="T51" fmla="*/ 196 h 330"/>
                    <a:gd name="T52" fmla="*/ 290 w 437"/>
                    <a:gd name="T53" fmla="*/ 177 h 330"/>
                    <a:gd name="T54" fmla="*/ 272 w 437"/>
                    <a:gd name="T55" fmla="*/ 173 h 330"/>
                    <a:gd name="T56" fmla="*/ 220 w 437"/>
                    <a:gd name="T57" fmla="*/ 144 h 330"/>
                    <a:gd name="T58" fmla="*/ 155 w 437"/>
                    <a:gd name="T59" fmla="*/ 121 h 330"/>
                    <a:gd name="T60" fmla="*/ 84 w 437"/>
                    <a:gd name="T61" fmla="*/ 144 h 330"/>
                    <a:gd name="T62" fmla="*/ 73 w 437"/>
                    <a:gd name="T63" fmla="*/ 156 h 330"/>
                    <a:gd name="T64" fmla="*/ 126 w 437"/>
                    <a:gd name="T65" fmla="*/ 190 h 330"/>
                    <a:gd name="T66" fmla="*/ 130 w 437"/>
                    <a:gd name="T67" fmla="*/ 269 h 330"/>
                    <a:gd name="T68" fmla="*/ 57 w 437"/>
                    <a:gd name="T69" fmla="*/ 298 h 330"/>
                    <a:gd name="T70" fmla="*/ 73 w 437"/>
                    <a:gd name="T71" fmla="*/ 213 h 330"/>
                    <a:gd name="T72" fmla="*/ 92 w 437"/>
                    <a:gd name="T73" fmla="*/ 88 h 330"/>
                    <a:gd name="T74" fmla="*/ 176 w 437"/>
                    <a:gd name="T75" fmla="*/ 104 h 330"/>
                    <a:gd name="T76" fmla="*/ 236 w 437"/>
                    <a:gd name="T77" fmla="*/ 85 h 330"/>
                    <a:gd name="T78" fmla="*/ 247 w 437"/>
                    <a:gd name="T79" fmla="*/ 133 h 330"/>
                    <a:gd name="T80" fmla="*/ 272 w 437"/>
                    <a:gd name="T81" fmla="*/ 133 h 330"/>
                    <a:gd name="T82" fmla="*/ 316 w 437"/>
                    <a:gd name="T83" fmla="*/ 144 h 330"/>
                    <a:gd name="T84" fmla="*/ 336 w 437"/>
                    <a:gd name="T85" fmla="*/ 200 h 330"/>
                    <a:gd name="T86" fmla="*/ 340 w 437"/>
                    <a:gd name="T87" fmla="*/ 227 h 330"/>
                    <a:gd name="T88" fmla="*/ 393 w 437"/>
                    <a:gd name="T89" fmla="*/ 213 h 330"/>
                    <a:gd name="T90" fmla="*/ 351 w 437"/>
                    <a:gd name="T91" fmla="*/ 186 h 330"/>
                    <a:gd name="T92" fmla="*/ 326 w 437"/>
                    <a:gd name="T93" fmla="*/ 146 h 330"/>
                    <a:gd name="T94" fmla="*/ 278 w 437"/>
                    <a:gd name="T95" fmla="*/ 96 h 330"/>
                    <a:gd name="T96" fmla="*/ 169 w 437"/>
                    <a:gd name="T97" fmla="*/ 81 h 330"/>
                    <a:gd name="T98" fmla="*/ 44 w 437"/>
                    <a:gd name="T99" fmla="*/ 140 h 330"/>
                    <a:gd name="T100" fmla="*/ 74 w 437"/>
                    <a:gd name="T101" fmla="*/ 255 h 330"/>
                    <a:gd name="T102" fmla="*/ 28 w 437"/>
                    <a:gd name="T103" fmla="*/ 277 h 330"/>
                    <a:gd name="T104" fmla="*/ 3 w 437"/>
                    <a:gd name="T105" fmla="*/ 186 h 330"/>
                    <a:gd name="T106" fmla="*/ 86 w 437"/>
                    <a:gd name="T107" fmla="*/ 37 h 330"/>
                    <a:gd name="T108" fmla="*/ 103 w 437"/>
                    <a:gd name="T109" fmla="*/ 60 h 330"/>
                    <a:gd name="T110" fmla="*/ 153 w 437"/>
                    <a:gd name="T111" fmla="*/ 8 h 3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437" h="330">
                      <a:moveTo>
                        <a:pt x="176" y="0"/>
                      </a:moveTo>
                      <a:lnTo>
                        <a:pt x="199" y="6"/>
                      </a:lnTo>
                      <a:lnTo>
                        <a:pt x="217" y="14"/>
                      </a:lnTo>
                      <a:lnTo>
                        <a:pt x="228" y="23"/>
                      </a:lnTo>
                      <a:lnTo>
                        <a:pt x="209" y="29"/>
                      </a:lnTo>
                      <a:lnTo>
                        <a:pt x="195" y="42"/>
                      </a:lnTo>
                      <a:lnTo>
                        <a:pt x="186" y="60"/>
                      </a:lnTo>
                      <a:lnTo>
                        <a:pt x="186" y="62"/>
                      </a:lnTo>
                      <a:lnTo>
                        <a:pt x="188" y="63"/>
                      </a:lnTo>
                      <a:lnTo>
                        <a:pt x="190" y="63"/>
                      </a:lnTo>
                      <a:lnTo>
                        <a:pt x="192" y="63"/>
                      </a:lnTo>
                      <a:lnTo>
                        <a:pt x="192" y="62"/>
                      </a:lnTo>
                      <a:lnTo>
                        <a:pt x="201" y="44"/>
                      </a:lnTo>
                      <a:lnTo>
                        <a:pt x="217" y="33"/>
                      </a:lnTo>
                      <a:lnTo>
                        <a:pt x="234" y="29"/>
                      </a:lnTo>
                      <a:lnTo>
                        <a:pt x="255" y="31"/>
                      </a:lnTo>
                      <a:lnTo>
                        <a:pt x="270" y="39"/>
                      </a:lnTo>
                      <a:lnTo>
                        <a:pt x="282" y="48"/>
                      </a:lnTo>
                      <a:lnTo>
                        <a:pt x="290" y="58"/>
                      </a:lnTo>
                      <a:lnTo>
                        <a:pt x="293" y="69"/>
                      </a:lnTo>
                      <a:lnTo>
                        <a:pt x="295" y="77"/>
                      </a:lnTo>
                      <a:lnTo>
                        <a:pt x="295" y="85"/>
                      </a:lnTo>
                      <a:lnTo>
                        <a:pt x="293" y="85"/>
                      </a:lnTo>
                      <a:lnTo>
                        <a:pt x="292" y="87"/>
                      </a:lnTo>
                      <a:lnTo>
                        <a:pt x="292" y="88"/>
                      </a:lnTo>
                      <a:lnTo>
                        <a:pt x="292" y="90"/>
                      </a:lnTo>
                      <a:lnTo>
                        <a:pt x="293" y="92"/>
                      </a:lnTo>
                      <a:lnTo>
                        <a:pt x="295" y="90"/>
                      </a:lnTo>
                      <a:lnTo>
                        <a:pt x="307" y="87"/>
                      </a:lnTo>
                      <a:lnTo>
                        <a:pt x="316" y="85"/>
                      </a:lnTo>
                      <a:lnTo>
                        <a:pt x="332" y="85"/>
                      </a:lnTo>
                      <a:lnTo>
                        <a:pt x="347" y="88"/>
                      </a:lnTo>
                      <a:lnTo>
                        <a:pt x="363" y="98"/>
                      </a:lnTo>
                      <a:lnTo>
                        <a:pt x="376" y="111"/>
                      </a:lnTo>
                      <a:lnTo>
                        <a:pt x="386" y="129"/>
                      </a:lnTo>
                      <a:lnTo>
                        <a:pt x="388" y="144"/>
                      </a:lnTo>
                      <a:lnTo>
                        <a:pt x="386" y="154"/>
                      </a:lnTo>
                      <a:lnTo>
                        <a:pt x="380" y="161"/>
                      </a:lnTo>
                      <a:lnTo>
                        <a:pt x="370" y="165"/>
                      </a:lnTo>
                      <a:lnTo>
                        <a:pt x="361" y="169"/>
                      </a:lnTo>
                      <a:lnTo>
                        <a:pt x="359" y="171"/>
                      </a:lnTo>
                      <a:lnTo>
                        <a:pt x="359" y="173"/>
                      </a:lnTo>
                      <a:lnTo>
                        <a:pt x="361" y="175"/>
                      </a:lnTo>
                      <a:lnTo>
                        <a:pt x="363" y="177"/>
                      </a:lnTo>
                      <a:lnTo>
                        <a:pt x="365" y="175"/>
                      </a:lnTo>
                      <a:lnTo>
                        <a:pt x="372" y="171"/>
                      </a:lnTo>
                      <a:lnTo>
                        <a:pt x="380" y="169"/>
                      </a:lnTo>
                      <a:lnTo>
                        <a:pt x="405" y="175"/>
                      </a:lnTo>
                      <a:lnTo>
                        <a:pt x="422" y="186"/>
                      </a:lnTo>
                      <a:lnTo>
                        <a:pt x="432" y="198"/>
                      </a:lnTo>
                      <a:lnTo>
                        <a:pt x="437" y="211"/>
                      </a:lnTo>
                      <a:lnTo>
                        <a:pt x="437" y="227"/>
                      </a:lnTo>
                      <a:lnTo>
                        <a:pt x="437" y="238"/>
                      </a:lnTo>
                      <a:lnTo>
                        <a:pt x="434" y="250"/>
                      </a:lnTo>
                      <a:lnTo>
                        <a:pt x="432" y="257"/>
                      </a:lnTo>
                      <a:lnTo>
                        <a:pt x="430" y="259"/>
                      </a:lnTo>
                      <a:lnTo>
                        <a:pt x="436" y="261"/>
                      </a:lnTo>
                      <a:lnTo>
                        <a:pt x="422" y="271"/>
                      </a:lnTo>
                      <a:lnTo>
                        <a:pt x="405" y="277"/>
                      </a:lnTo>
                      <a:lnTo>
                        <a:pt x="388" y="278"/>
                      </a:lnTo>
                      <a:lnTo>
                        <a:pt x="370" y="275"/>
                      </a:lnTo>
                      <a:lnTo>
                        <a:pt x="366" y="261"/>
                      </a:lnTo>
                      <a:lnTo>
                        <a:pt x="359" y="246"/>
                      </a:lnTo>
                      <a:lnTo>
                        <a:pt x="357" y="244"/>
                      </a:lnTo>
                      <a:lnTo>
                        <a:pt x="355" y="244"/>
                      </a:lnTo>
                      <a:lnTo>
                        <a:pt x="353" y="246"/>
                      </a:lnTo>
                      <a:lnTo>
                        <a:pt x="351" y="248"/>
                      </a:lnTo>
                      <a:lnTo>
                        <a:pt x="353" y="250"/>
                      </a:lnTo>
                      <a:lnTo>
                        <a:pt x="361" y="265"/>
                      </a:lnTo>
                      <a:lnTo>
                        <a:pt x="366" y="282"/>
                      </a:lnTo>
                      <a:lnTo>
                        <a:pt x="366" y="298"/>
                      </a:lnTo>
                      <a:lnTo>
                        <a:pt x="361" y="313"/>
                      </a:lnTo>
                      <a:lnTo>
                        <a:pt x="347" y="325"/>
                      </a:lnTo>
                      <a:lnTo>
                        <a:pt x="328" y="325"/>
                      </a:lnTo>
                      <a:lnTo>
                        <a:pt x="309" y="328"/>
                      </a:lnTo>
                      <a:lnTo>
                        <a:pt x="307" y="328"/>
                      </a:lnTo>
                      <a:lnTo>
                        <a:pt x="305" y="326"/>
                      </a:lnTo>
                      <a:lnTo>
                        <a:pt x="293" y="328"/>
                      </a:lnTo>
                      <a:lnTo>
                        <a:pt x="282" y="330"/>
                      </a:lnTo>
                      <a:lnTo>
                        <a:pt x="288" y="328"/>
                      </a:lnTo>
                      <a:lnTo>
                        <a:pt x="293" y="325"/>
                      </a:lnTo>
                      <a:lnTo>
                        <a:pt x="309" y="313"/>
                      </a:lnTo>
                      <a:lnTo>
                        <a:pt x="316" y="294"/>
                      </a:lnTo>
                      <a:lnTo>
                        <a:pt x="318" y="275"/>
                      </a:lnTo>
                      <a:lnTo>
                        <a:pt x="313" y="255"/>
                      </a:lnTo>
                      <a:lnTo>
                        <a:pt x="303" y="242"/>
                      </a:lnTo>
                      <a:lnTo>
                        <a:pt x="290" y="232"/>
                      </a:lnTo>
                      <a:lnTo>
                        <a:pt x="274" y="227"/>
                      </a:lnTo>
                      <a:lnTo>
                        <a:pt x="274" y="227"/>
                      </a:lnTo>
                      <a:lnTo>
                        <a:pt x="261" y="217"/>
                      </a:lnTo>
                      <a:lnTo>
                        <a:pt x="253" y="206"/>
                      </a:lnTo>
                      <a:lnTo>
                        <a:pt x="249" y="190"/>
                      </a:lnTo>
                      <a:lnTo>
                        <a:pt x="247" y="188"/>
                      </a:lnTo>
                      <a:lnTo>
                        <a:pt x="245" y="188"/>
                      </a:lnTo>
                      <a:lnTo>
                        <a:pt x="244" y="188"/>
                      </a:lnTo>
                      <a:lnTo>
                        <a:pt x="242" y="188"/>
                      </a:lnTo>
                      <a:lnTo>
                        <a:pt x="242" y="190"/>
                      </a:lnTo>
                      <a:lnTo>
                        <a:pt x="247" y="211"/>
                      </a:lnTo>
                      <a:lnTo>
                        <a:pt x="261" y="227"/>
                      </a:lnTo>
                      <a:lnTo>
                        <a:pt x="249" y="229"/>
                      </a:lnTo>
                      <a:lnTo>
                        <a:pt x="238" y="232"/>
                      </a:lnTo>
                      <a:lnTo>
                        <a:pt x="236" y="234"/>
                      </a:lnTo>
                      <a:lnTo>
                        <a:pt x="236" y="236"/>
                      </a:lnTo>
                      <a:lnTo>
                        <a:pt x="236" y="236"/>
                      </a:lnTo>
                      <a:lnTo>
                        <a:pt x="238" y="238"/>
                      </a:lnTo>
                      <a:lnTo>
                        <a:pt x="240" y="238"/>
                      </a:lnTo>
                      <a:lnTo>
                        <a:pt x="263" y="232"/>
                      </a:lnTo>
                      <a:lnTo>
                        <a:pt x="282" y="236"/>
                      </a:lnTo>
                      <a:lnTo>
                        <a:pt x="299" y="248"/>
                      </a:lnTo>
                      <a:lnTo>
                        <a:pt x="311" y="267"/>
                      </a:lnTo>
                      <a:lnTo>
                        <a:pt x="313" y="288"/>
                      </a:lnTo>
                      <a:lnTo>
                        <a:pt x="305" y="305"/>
                      </a:lnTo>
                      <a:lnTo>
                        <a:pt x="290" y="319"/>
                      </a:lnTo>
                      <a:lnTo>
                        <a:pt x="276" y="325"/>
                      </a:lnTo>
                      <a:lnTo>
                        <a:pt x="259" y="325"/>
                      </a:lnTo>
                      <a:lnTo>
                        <a:pt x="244" y="321"/>
                      </a:lnTo>
                      <a:lnTo>
                        <a:pt x="249" y="302"/>
                      </a:lnTo>
                      <a:lnTo>
                        <a:pt x="245" y="278"/>
                      </a:lnTo>
                      <a:lnTo>
                        <a:pt x="238" y="263"/>
                      </a:lnTo>
                      <a:lnTo>
                        <a:pt x="226" y="254"/>
                      </a:lnTo>
                      <a:lnTo>
                        <a:pt x="211" y="248"/>
                      </a:lnTo>
                      <a:lnTo>
                        <a:pt x="194" y="248"/>
                      </a:lnTo>
                      <a:lnTo>
                        <a:pt x="176" y="252"/>
                      </a:lnTo>
                      <a:lnTo>
                        <a:pt x="161" y="259"/>
                      </a:lnTo>
                      <a:lnTo>
                        <a:pt x="149" y="271"/>
                      </a:lnTo>
                      <a:lnTo>
                        <a:pt x="140" y="286"/>
                      </a:lnTo>
                      <a:lnTo>
                        <a:pt x="134" y="282"/>
                      </a:lnTo>
                      <a:lnTo>
                        <a:pt x="126" y="280"/>
                      </a:lnTo>
                      <a:lnTo>
                        <a:pt x="138" y="269"/>
                      </a:lnTo>
                      <a:lnTo>
                        <a:pt x="146" y="254"/>
                      </a:lnTo>
                      <a:lnTo>
                        <a:pt x="149" y="238"/>
                      </a:lnTo>
                      <a:lnTo>
                        <a:pt x="149" y="229"/>
                      </a:lnTo>
                      <a:lnTo>
                        <a:pt x="149" y="221"/>
                      </a:lnTo>
                      <a:lnTo>
                        <a:pt x="147" y="213"/>
                      </a:lnTo>
                      <a:lnTo>
                        <a:pt x="140" y="200"/>
                      </a:lnTo>
                      <a:lnTo>
                        <a:pt x="132" y="188"/>
                      </a:lnTo>
                      <a:lnTo>
                        <a:pt x="128" y="175"/>
                      </a:lnTo>
                      <a:lnTo>
                        <a:pt x="128" y="173"/>
                      </a:lnTo>
                      <a:lnTo>
                        <a:pt x="128" y="173"/>
                      </a:lnTo>
                      <a:lnTo>
                        <a:pt x="132" y="158"/>
                      </a:lnTo>
                      <a:lnTo>
                        <a:pt x="138" y="144"/>
                      </a:lnTo>
                      <a:lnTo>
                        <a:pt x="147" y="133"/>
                      </a:lnTo>
                      <a:lnTo>
                        <a:pt x="161" y="127"/>
                      </a:lnTo>
                      <a:lnTo>
                        <a:pt x="176" y="125"/>
                      </a:lnTo>
                      <a:lnTo>
                        <a:pt x="192" y="129"/>
                      </a:lnTo>
                      <a:lnTo>
                        <a:pt x="205" y="136"/>
                      </a:lnTo>
                      <a:lnTo>
                        <a:pt x="215" y="148"/>
                      </a:lnTo>
                      <a:lnTo>
                        <a:pt x="219" y="163"/>
                      </a:lnTo>
                      <a:lnTo>
                        <a:pt x="217" y="177"/>
                      </a:lnTo>
                      <a:lnTo>
                        <a:pt x="211" y="194"/>
                      </a:lnTo>
                      <a:lnTo>
                        <a:pt x="199" y="211"/>
                      </a:lnTo>
                      <a:lnTo>
                        <a:pt x="199" y="213"/>
                      </a:lnTo>
                      <a:lnTo>
                        <a:pt x="199" y="215"/>
                      </a:lnTo>
                      <a:lnTo>
                        <a:pt x="203" y="217"/>
                      </a:lnTo>
                      <a:lnTo>
                        <a:pt x="205" y="215"/>
                      </a:lnTo>
                      <a:lnTo>
                        <a:pt x="219" y="196"/>
                      </a:lnTo>
                      <a:lnTo>
                        <a:pt x="224" y="173"/>
                      </a:lnTo>
                      <a:lnTo>
                        <a:pt x="226" y="167"/>
                      </a:lnTo>
                      <a:lnTo>
                        <a:pt x="240" y="175"/>
                      </a:lnTo>
                      <a:lnTo>
                        <a:pt x="255" y="179"/>
                      </a:lnTo>
                      <a:lnTo>
                        <a:pt x="272" y="179"/>
                      </a:lnTo>
                      <a:lnTo>
                        <a:pt x="290" y="177"/>
                      </a:lnTo>
                      <a:lnTo>
                        <a:pt x="290" y="175"/>
                      </a:lnTo>
                      <a:lnTo>
                        <a:pt x="292" y="173"/>
                      </a:lnTo>
                      <a:lnTo>
                        <a:pt x="290" y="171"/>
                      </a:lnTo>
                      <a:lnTo>
                        <a:pt x="290" y="169"/>
                      </a:lnTo>
                      <a:lnTo>
                        <a:pt x="288" y="169"/>
                      </a:lnTo>
                      <a:lnTo>
                        <a:pt x="272" y="173"/>
                      </a:lnTo>
                      <a:lnTo>
                        <a:pt x="259" y="173"/>
                      </a:lnTo>
                      <a:lnTo>
                        <a:pt x="245" y="171"/>
                      </a:lnTo>
                      <a:lnTo>
                        <a:pt x="232" y="163"/>
                      </a:lnTo>
                      <a:lnTo>
                        <a:pt x="224" y="152"/>
                      </a:lnTo>
                      <a:lnTo>
                        <a:pt x="222" y="152"/>
                      </a:lnTo>
                      <a:lnTo>
                        <a:pt x="220" y="144"/>
                      </a:lnTo>
                      <a:lnTo>
                        <a:pt x="215" y="136"/>
                      </a:lnTo>
                      <a:lnTo>
                        <a:pt x="211" y="131"/>
                      </a:lnTo>
                      <a:lnTo>
                        <a:pt x="203" y="125"/>
                      </a:lnTo>
                      <a:lnTo>
                        <a:pt x="195" y="123"/>
                      </a:lnTo>
                      <a:lnTo>
                        <a:pt x="174" y="119"/>
                      </a:lnTo>
                      <a:lnTo>
                        <a:pt x="155" y="121"/>
                      </a:lnTo>
                      <a:lnTo>
                        <a:pt x="140" y="129"/>
                      </a:lnTo>
                      <a:lnTo>
                        <a:pt x="130" y="142"/>
                      </a:lnTo>
                      <a:lnTo>
                        <a:pt x="124" y="158"/>
                      </a:lnTo>
                      <a:lnTo>
                        <a:pt x="115" y="146"/>
                      </a:lnTo>
                      <a:lnTo>
                        <a:pt x="99" y="142"/>
                      </a:lnTo>
                      <a:lnTo>
                        <a:pt x="84" y="144"/>
                      </a:lnTo>
                      <a:lnTo>
                        <a:pt x="69" y="150"/>
                      </a:lnTo>
                      <a:lnTo>
                        <a:pt x="67" y="150"/>
                      </a:lnTo>
                      <a:lnTo>
                        <a:pt x="67" y="152"/>
                      </a:lnTo>
                      <a:lnTo>
                        <a:pt x="69" y="154"/>
                      </a:lnTo>
                      <a:lnTo>
                        <a:pt x="69" y="156"/>
                      </a:lnTo>
                      <a:lnTo>
                        <a:pt x="73" y="156"/>
                      </a:lnTo>
                      <a:lnTo>
                        <a:pt x="86" y="150"/>
                      </a:lnTo>
                      <a:lnTo>
                        <a:pt x="99" y="148"/>
                      </a:lnTo>
                      <a:lnTo>
                        <a:pt x="111" y="154"/>
                      </a:lnTo>
                      <a:lnTo>
                        <a:pt x="119" y="163"/>
                      </a:lnTo>
                      <a:lnTo>
                        <a:pt x="123" y="179"/>
                      </a:lnTo>
                      <a:lnTo>
                        <a:pt x="126" y="190"/>
                      </a:lnTo>
                      <a:lnTo>
                        <a:pt x="132" y="202"/>
                      </a:lnTo>
                      <a:lnTo>
                        <a:pt x="140" y="213"/>
                      </a:lnTo>
                      <a:lnTo>
                        <a:pt x="144" y="225"/>
                      </a:lnTo>
                      <a:lnTo>
                        <a:pt x="142" y="240"/>
                      </a:lnTo>
                      <a:lnTo>
                        <a:pt x="138" y="255"/>
                      </a:lnTo>
                      <a:lnTo>
                        <a:pt x="130" y="269"/>
                      </a:lnTo>
                      <a:lnTo>
                        <a:pt x="117" y="278"/>
                      </a:lnTo>
                      <a:lnTo>
                        <a:pt x="115" y="280"/>
                      </a:lnTo>
                      <a:lnTo>
                        <a:pt x="98" y="282"/>
                      </a:lnTo>
                      <a:lnTo>
                        <a:pt x="80" y="288"/>
                      </a:lnTo>
                      <a:lnTo>
                        <a:pt x="69" y="302"/>
                      </a:lnTo>
                      <a:lnTo>
                        <a:pt x="57" y="298"/>
                      </a:lnTo>
                      <a:lnTo>
                        <a:pt x="65" y="290"/>
                      </a:lnTo>
                      <a:lnTo>
                        <a:pt x="73" y="282"/>
                      </a:lnTo>
                      <a:lnTo>
                        <a:pt x="78" y="271"/>
                      </a:lnTo>
                      <a:lnTo>
                        <a:pt x="84" y="252"/>
                      </a:lnTo>
                      <a:lnTo>
                        <a:pt x="80" y="232"/>
                      </a:lnTo>
                      <a:lnTo>
                        <a:pt x="73" y="213"/>
                      </a:lnTo>
                      <a:lnTo>
                        <a:pt x="63" y="196"/>
                      </a:lnTo>
                      <a:lnTo>
                        <a:pt x="53" y="171"/>
                      </a:lnTo>
                      <a:lnTo>
                        <a:pt x="50" y="148"/>
                      </a:lnTo>
                      <a:lnTo>
                        <a:pt x="57" y="125"/>
                      </a:lnTo>
                      <a:lnTo>
                        <a:pt x="71" y="104"/>
                      </a:lnTo>
                      <a:lnTo>
                        <a:pt x="92" y="88"/>
                      </a:lnTo>
                      <a:lnTo>
                        <a:pt x="115" y="81"/>
                      </a:lnTo>
                      <a:lnTo>
                        <a:pt x="138" y="79"/>
                      </a:lnTo>
                      <a:lnTo>
                        <a:pt x="161" y="85"/>
                      </a:lnTo>
                      <a:lnTo>
                        <a:pt x="184" y="96"/>
                      </a:lnTo>
                      <a:lnTo>
                        <a:pt x="176" y="102"/>
                      </a:lnTo>
                      <a:lnTo>
                        <a:pt x="176" y="104"/>
                      </a:lnTo>
                      <a:lnTo>
                        <a:pt x="176" y="108"/>
                      </a:lnTo>
                      <a:lnTo>
                        <a:pt x="178" y="108"/>
                      </a:lnTo>
                      <a:lnTo>
                        <a:pt x="182" y="108"/>
                      </a:lnTo>
                      <a:lnTo>
                        <a:pt x="199" y="96"/>
                      </a:lnTo>
                      <a:lnTo>
                        <a:pt x="217" y="87"/>
                      </a:lnTo>
                      <a:lnTo>
                        <a:pt x="236" y="85"/>
                      </a:lnTo>
                      <a:lnTo>
                        <a:pt x="253" y="88"/>
                      </a:lnTo>
                      <a:lnTo>
                        <a:pt x="268" y="98"/>
                      </a:lnTo>
                      <a:lnTo>
                        <a:pt x="280" y="110"/>
                      </a:lnTo>
                      <a:lnTo>
                        <a:pt x="292" y="127"/>
                      </a:lnTo>
                      <a:lnTo>
                        <a:pt x="268" y="127"/>
                      </a:lnTo>
                      <a:lnTo>
                        <a:pt x="247" y="133"/>
                      </a:lnTo>
                      <a:lnTo>
                        <a:pt x="245" y="135"/>
                      </a:lnTo>
                      <a:lnTo>
                        <a:pt x="245" y="136"/>
                      </a:lnTo>
                      <a:lnTo>
                        <a:pt x="247" y="138"/>
                      </a:lnTo>
                      <a:lnTo>
                        <a:pt x="249" y="138"/>
                      </a:lnTo>
                      <a:lnTo>
                        <a:pt x="251" y="138"/>
                      </a:lnTo>
                      <a:lnTo>
                        <a:pt x="272" y="133"/>
                      </a:lnTo>
                      <a:lnTo>
                        <a:pt x="295" y="135"/>
                      </a:lnTo>
                      <a:lnTo>
                        <a:pt x="297" y="136"/>
                      </a:lnTo>
                      <a:lnTo>
                        <a:pt x="299" y="135"/>
                      </a:lnTo>
                      <a:lnTo>
                        <a:pt x="301" y="136"/>
                      </a:lnTo>
                      <a:lnTo>
                        <a:pt x="309" y="140"/>
                      </a:lnTo>
                      <a:lnTo>
                        <a:pt x="316" y="144"/>
                      </a:lnTo>
                      <a:lnTo>
                        <a:pt x="322" y="150"/>
                      </a:lnTo>
                      <a:lnTo>
                        <a:pt x="326" y="156"/>
                      </a:lnTo>
                      <a:lnTo>
                        <a:pt x="330" y="163"/>
                      </a:lnTo>
                      <a:lnTo>
                        <a:pt x="330" y="165"/>
                      </a:lnTo>
                      <a:lnTo>
                        <a:pt x="332" y="171"/>
                      </a:lnTo>
                      <a:lnTo>
                        <a:pt x="336" y="200"/>
                      </a:lnTo>
                      <a:lnTo>
                        <a:pt x="332" y="225"/>
                      </a:lnTo>
                      <a:lnTo>
                        <a:pt x="334" y="227"/>
                      </a:lnTo>
                      <a:lnTo>
                        <a:pt x="334" y="229"/>
                      </a:lnTo>
                      <a:lnTo>
                        <a:pt x="336" y="229"/>
                      </a:lnTo>
                      <a:lnTo>
                        <a:pt x="338" y="229"/>
                      </a:lnTo>
                      <a:lnTo>
                        <a:pt x="340" y="227"/>
                      </a:lnTo>
                      <a:lnTo>
                        <a:pt x="341" y="207"/>
                      </a:lnTo>
                      <a:lnTo>
                        <a:pt x="341" y="188"/>
                      </a:lnTo>
                      <a:lnTo>
                        <a:pt x="355" y="200"/>
                      </a:lnTo>
                      <a:lnTo>
                        <a:pt x="372" y="209"/>
                      </a:lnTo>
                      <a:lnTo>
                        <a:pt x="391" y="213"/>
                      </a:lnTo>
                      <a:lnTo>
                        <a:pt x="393" y="213"/>
                      </a:lnTo>
                      <a:lnTo>
                        <a:pt x="395" y="211"/>
                      </a:lnTo>
                      <a:lnTo>
                        <a:pt x="395" y="209"/>
                      </a:lnTo>
                      <a:lnTo>
                        <a:pt x="393" y="207"/>
                      </a:lnTo>
                      <a:lnTo>
                        <a:pt x="391" y="207"/>
                      </a:lnTo>
                      <a:lnTo>
                        <a:pt x="370" y="200"/>
                      </a:lnTo>
                      <a:lnTo>
                        <a:pt x="351" y="186"/>
                      </a:lnTo>
                      <a:lnTo>
                        <a:pt x="338" y="169"/>
                      </a:lnTo>
                      <a:lnTo>
                        <a:pt x="338" y="165"/>
                      </a:lnTo>
                      <a:lnTo>
                        <a:pt x="336" y="163"/>
                      </a:lnTo>
                      <a:lnTo>
                        <a:pt x="336" y="161"/>
                      </a:lnTo>
                      <a:lnTo>
                        <a:pt x="332" y="154"/>
                      </a:lnTo>
                      <a:lnTo>
                        <a:pt x="326" y="146"/>
                      </a:lnTo>
                      <a:lnTo>
                        <a:pt x="318" y="138"/>
                      </a:lnTo>
                      <a:lnTo>
                        <a:pt x="311" y="133"/>
                      </a:lnTo>
                      <a:lnTo>
                        <a:pt x="305" y="131"/>
                      </a:lnTo>
                      <a:lnTo>
                        <a:pt x="299" y="129"/>
                      </a:lnTo>
                      <a:lnTo>
                        <a:pt x="290" y="111"/>
                      </a:lnTo>
                      <a:lnTo>
                        <a:pt x="278" y="96"/>
                      </a:lnTo>
                      <a:lnTo>
                        <a:pt x="265" y="87"/>
                      </a:lnTo>
                      <a:lnTo>
                        <a:pt x="247" y="79"/>
                      </a:lnTo>
                      <a:lnTo>
                        <a:pt x="228" y="79"/>
                      </a:lnTo>
                      <a:lnTo>
                        <a:pt x="209" y="83"/>
                      </a:lnTo>
                      <a:lnTo>
                        <a:pt x="190" y="92"/>
                      </a:lnTo>
                      <a:lnTo>
                        <a:pt x="169" y="81"/>
                      </a:lnTo>
                      <a:lnTo>
                        <a:pt x="146" y="73"/>
                      </a:lnTo>
                      <a:lnTo>
                        <a:pt x="123" y="71"/>
                      </a:lnTo>
                      <a:lnTo>
                        <a:pt x="98" y="77"/>
                      </a:lnTo>
                      <a:lnTo>
                        <a:pt x="74" y="92"/>
                      </a:lnTo>
                      <a:lnTo>
                        <a:pt x="55" y="113"/>
                      </a:lnTo>
                      <a:lnTo>
                        <a:pt x="44" y="140"/>
                      </a:lnTo>
                      <a:lnTo>
                        <a:pt x="42" y="161"/>
                      </a:lnTo>
                      <a:lnTo>
                        <a:pt x="50" y="181"/>
                      </a:lnTo>
                      <a:lnTo>
                        <a:pt x="57" y="200"/>
                      </a:lnTo>
                      <a:lnTo>
                        <a:pt x="69" y="219"/>
                      </a:lnTo>
                      <a:lnTo>
                        <a:pt x="74" y="236"/>
                      </a:lnTo>
                      <a:lnTo>
                        <a:pt x="74" y="255"/>
                      </a:lnTo>
                      <a:lnTo>
                        <a:pt x="71" y="271"/>
                      </a:lnTo>
                      <a:lnTo>
                        <a:pt x="61" y="286"/>
                      </a:lnTo>
                      <a:lnTo>
                        <a:pt x="46" y="296"/>
                      </a:lnTo>
                      <a:lnTo>
                        <a:pt x="30" y="298"/>
                      </a:lnTo>
                      <a:lnTo>
                        <a:pt x="25" y="298"/>
                      </a:lnTo>
                      <a:lnTo>
                        <a:pt x="28" y="277"/>
                      </a:lnTo>
                      <a:lnTo>
                        <a:pt x="28" y="255"/>
                      </a:lnTo>
                      <a:lnTo>
                        <a:pt x="26" y="246"/>
                      </a:lnTo>
                      <a:lnTo>
                        <a:pt x="23" y="234"/>
                      </a:lnTo>
                      <a:lnTo>
                        <a:pt x="17" y="227"/>
                      </a:lnTo>
                      <a:lnTo>
                        <a:pt x="17" y="225"/>
                      </a:lnTo>
                      <a:lnTo>
                        <a:pt x="3" y="186"/>
                      </a:lnTo>
                      <a:lnTo>
                        <a:pt x="0" y="148"/>
                      </a:lnTo>
                      <a:lnTo>
                        <a:pt x="7" y="110"/>
                      </a:lnTo>
                      <a:lnTo>
                        <a:pt x="21" y="85"/>
                      </a:lnTo>
                      <a:lnTo>
                        <a:pt x="38" y="63"/>
                      </a:lnTo>
                      <a:lnTo>
                        <a:pt x="61" y="48"/>
                      </a:lnTo>
                      <a:lnTo>
                        <a:pt x="86" y="37"/>
                      </a:lnTo>
                      <a:lnTo>
                        <a:pt x="113" y="31"/>
                      </a:lnTo>
                      <a:lnTo>
                        <a:pt x="107" y="39"/>
                      </a:lnTo>
                      <a:lnTo>
                        <a:pt x="103" y="46"/>
                      </a:lnTo>
                      <a:lnTo>
                        <a:pt x="101" y="56"/>
                      </a:lnTo>
                      <a:lnTo>
                        <a:pt x="101" y="58"/>
                      </a:lnTo>
                      <a:lnTo>
                        <a:pt x="103" y="60"/>
                      </a:lnTo>
                      <a:lnTo>
                        <a:pt x="105" y="60"/>
                      </a:lnTo>
                      <a:lnTo>
                        <a:pt x="107" y="60"/>
                      </a:lnTo>
                      <a:lnTo>
                        <a:pt x="107" y="58"/>
                      </a:lnTo>
                      <a:lnTo>
                        <a:pt x="117" y="35"/>
                      </a:lnTo>
                      <a:lnTo>
                        <a:pt x="134" y="19"/>
                      </a:lnTo>
                      <a:lnTo>
                        <a:pt x="153" y="8"/>
                      </a:lnTo>
                      <a:lnTo>
                        <a:pt x="17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94" name="Freeform 27"/>
                <p:cNvSpPr>
                  <a:spLocks noEditPoints="1"/>
                </p:cNvSpPr>
                <p:nvPr/>
              </p:nvSpPr>
              <p:spPr bwMode="auto">
                <a:xfrm>
                  <a:off x="1854200" y="3775075"/>
                  <a:ext cx="865188" cy="661988"/>
                </a:xfrm>
                <a:custGeom>
                  <a:avLst/>
                  <a:gdLst>
                    <a:gd name="T0" fmla="*/ 199 w 545"/>
                    <a:gd name="T1" fmla="*/ 162 h 417"/>
                    <a:gd name="T2" fmla="*/ 119 w 545"/>
                    <a:gd name="T3" fmla="*/ 231 h 417"/>
                    <a:gd name="T4" fmla="*/ 186 w 545"/>
                    <a:gd name="T5" fmla="*/ 194 h 417"/>
                    <a:gd name="T6" fmla="*/ 201 w 545"/>
                    <a:gd name="T7" fmla="*/ 173 h 417"/>
                    <a:gd name="T8" fmla="*/ 299 w 545"/>
                    <a:gd name="T9" fmla="*/ 166 h 417"/>
                    <a:gd name="T10" fmla="*/ 301 w 545"/>
                    <a:gd name="T11" fmla="*/ 127 h 417"/>
                    <a:gd name="T12" fmla="*/ 284 w 545"/>
                    <a:gd name="T13" fmla="*/ 129 h 417"/>
                    <a:gd name="T14" fmla="*/ 215 w 545"/>
                    <a:gd name="T15" fmla="*/ 142 h 417"/>
                    <a:gd name="T16" fmla="*/ 397 w 545"/>
                    <a:gd name="T17" fmla="*/ 18 h 417"/>
                    <a:gd name="T18" fmla="*/ 303 w 545"/>
                    <a:gd name="T19" fmla="*/ 68 h 417"/>
                    <a:gd name="T20" fmla="*/ 184 w 545"/>
                    <a:gd name="T21" fmla="*/ 77 h 417"/>
                    <a:gd name="T22" fmla="*/ 94 w 545"/>
                    <a:gd name="T23" fmla="*/ 185 h 417"/>
                    <a:gd name="T24" fmla="*/ 165 w 545"/>
                    <a:gd name="T25" fmla="*/ 281 h 417"/>
                    <a:gd name="T26" fmla="*/ 174 w 545"/>
                    <a:gd name="T27" fmla="*/ 288 h 417"/>
                    <a:gd name="T28" fmla="*/ 186 w 545"/>
                    <a:gd name="T29" fmla="*/ 248 h 417"/>
                    <a:gd name="T30" fmla="*/ 92 w 545"/>
                    <a:gd name="T31" fmla="*/ 214 h 417"/>
                    <a:gd name="T32" fmla="*/ 186 w 545"/>
                    <a:gd name="T33" fmla="*/ 87 h 417"/>
                    <a:gd name="T34" fmla="*/ 317 w 545"/>
                    <a:gd name="T35" fmla="*/ 66 h 417"/>
                    <a:gd name="T36" fmla="*/ 378 w 545"/>
                    <a:gd name="T37" fmla="*/ 96 h 417"/>
                    <a:gd name="T38" fmla="*/ 399 w 545"/>
                    <a:gd name="T39" fmla="*/ 25 h 417"/>
                    <a:gd name="T40" fmla="*/ 445 w 545"/>
                    <a:gd name="T41" fmla="*/ 50 h 417"/>
                    <a:gd name="T42" fmla="*/ 480 w 545"/>
                    <a:gd name="T43" fmla="*/ 14 h 417"/>
                    <a:gd name="T44" fmla="*/ 509 w 545"/>
                    <a:gd name="T45" fmla="*/ 54 h 417"/>
                    <a:gd name="T46" fmla="*/ 363 w 545"/>
                    <a:gd name="T47" fmla="*/ 100 h 417"/>
                    <a:gd name="T48" fmla="*/ 382 w 545"/>
                    <a:gd name="T49" fmla="*/ 181 h 417"/>
                    <a:gd name="T50" fmla="*/ 351 w 545"/>
                    <a:gd name="T51" fmla="*/ 225 h 417"/>
                    <a:gd name="T52" fmla="*/ 390 w 545"/>
                    <a:gd name="T53" fmla="*/ 352 h 417"/>
                    <a:gd name="T54" fmla="*/ 363 w 545"/>
                    <a:gd name="T55" fmla="*/ 256 h 417"/>
                    <a:gd name="T56" fmla="*/ 315 w 545"/>
                    <a:gd name="T57" fmla="*/ 229 h 417"/>
                    <a:gd name="T58" fmla="*/ 351 w 545"/>
                    <a:gd name="T59" fmla="*/ 190 h 417"/>
                    <a:gd name="T60" fmla="*/ 345 w 545"/>
                    <a:gd name="T61" fmla="*/ 93 h 417"/>
                    <a:gd name="T62" fmla="*/ 313 w 545"/>
                    <a:gd name="T63" fmla="*/ 215 h 417"/>
                    <a:gd name="T64" fmla="*/ 192 w 545"/>
                    <a:gd name="T65" fmla="*/ 290 h 417"/>
                    <a:gd name="T66" fmla="*/ 96 w 545"/>
                    <a:gd name="T67" fmla="*/ 271 h 417"/>
                    <a:gd name="T68" fmla="*/ 61 w 545"/>
                    <a:gd name="T69" fmla="*/ 321 h 417"/>
                    <a:gd name="T70" fmla="*/ 113 w 545"/>
                    <a:gd name="T71" fmla="*/ 327 h 417"/>
                    <a:gd name="T72" fmla="*/ 215 w 545"/>
                    <a:gd name="T73" fmla="*/ 340 h 417"/>
                    <a:gd name="T74" fmla="*/ 242 w 545"/>
                    <a:gd name="T75" fmla="*/ 229 h 417"/>
                    <a:gd name="T76" fmla="*/ 317 w 545"/>
                    <a:gd name="T77" fmla="*/ 319 h 417"/>
                    <a:gd name="T78" fmla="*/ 299 w 545"/>
                    <a:gd name="T79" fmla="*/ 356 h 417"/>
                    <a:gd name="T80" fmla="*/ 303 w 545"/>
                    <a:gd name="T81" fmla="*/ 283 h 417"/>
                    <a:gd name="T82" fmla="*/ 280 w 545"/>
                    <a:gd name="T83" fmla="*/ 262 h 417"/>
                    <a:gd name="T84" fmla="*/ 251 w 545"/>
                    <a:gd name="T85" fmla="*/ 285 h 417"/>
                    <a:gd name="T86" fmla="*/ 257 w 545"/>
                    <a:gd name="T87" fmla="*/ 296 h 417"/>
                    <a:gd name="T88" fmla="*/ 261 w 545"/>
                    <a:gd name="T89" fmla="*/ 388 h 417"/>
                    <a:gd name="T90" fmla="*/ 255 w 545"/>
                    <a:gd name="T91" fmla="*/ 394 h 417"/>
                    <a:gd name="T92" fmla="*/ 176 w 545"/>
                    <a:gd name="T93" fmla="*/ 373 h 417"/>
                    <a:gd name="T94" fmla="*/ 165 w 545"/>
                    <a:gd name="T95" fmla="*/ 352 h 417"/>
                    <a:gd name="T96" fmla="*/ 69 w 545"/>
                    <a:gd name="T97" fmla="*/ 402 h 417"/>
                    <a:gd name="T98" fmla="*/ 107 w 545"/>
                    <a:gd name="T99" fmla="*/ 352 h 417"/>
                    <a:gd name="T100" fmla="*/ 0 w 545"/>
                    <a:gd name="T101" fmla="*/ 302 h 417"/>
                    <a:gd name="T102" fmla="*/ 44 w 545"/>
                    <a:gd name="T103" fmla="*/ 300 h 417"/>
                    <a:gd name="T104" fmla="*/ 52 w 545"/>
                    <a:gd name="T105" fmla="*/ 260 h 417"/>
                    <a:gd name="T106" fmla="*/ 13 w 545"/>
                    <a:gd name="T107" fmla="*/ 185 h 417"/>
                    <a:gd name="T108" fmla="*/ 77 w 545"/>
                    <a:gd name="T109" fmla="*/ 169 h 417"/>
                    <a:gd name="T110" fmla="*/ 125 w 545"/>
                    <a:gd name="T111" fmla="*/ 68 h 417"/>
                    <a:gd name="T112" fmla="*/ 134 w 545"/>
                    <a:gd name="T113" fmla="*/ 98 h 417"/>
                    <a:gd name="T114" fmla="*/ 259 w 545"/>
                    <a:gd name="T115" fmla="*/ 43 h 417"/>
                    <a:gd name="T116" fmla="*/ 269 w 545"/>
                    <a:gd name="T117" fmla="*/ 35 h 4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545" h="417">
                      <a:moveTo>
                        <a:pt x="196" y="102"/>
                      </a:moveTo>
                      <a:lnTo>
                        <a:pt x="192" y="102"/>
                      </a:lnTo>
                      <a:lnTo>
                        <a:pt x="192" y="106"/>
                      </a:lnTo>
                      <a:lnTo>
                        <a:pt x="192" y="108"/>
                      </a:lnTo>
                      <a:lnTo>
                        <a:pt x="198" y="114"/>
                      </a:lnTo>
                      <a:lnTo>
                        <a:pt x="203" y="121"/>
                      </a:lnTo>
                      <a:lnTo>
                        <a:pt x="207" y="131"/>
                      </a:lnTo>
                      <a:lnTo>
                        <a:pt x="207" y="148"/>
                      </a:lnTo>
                      <a:lnTo>
                        <a:pt x="199" y="162"/>
                      </a:lnTo>
                      <a:lnTo>
                        <a:pt x="188" y="175"/>
                      </a:lnTo>
                      <a:lnTo>
                        <a:pt x="173" y="185"/>
                      </a:lnTo>
                      <a:lnTo>
                        <a:pt x="163" y="185"/>
                      </a:lnTo>
                      <a:lnTo>
                        <a:pt x="153" y="187"/>
                      </a:lnTo>
                      <a:lnTo>
                        <a:pt x="144" y="190"/>
                      </a:lnTo>
                      <a:lnTo>
                        <a:pt x="128" y="206"/>
                      </a:lnTo>
                      <a:lnTo>
                        <a:pt x="117" y="227"/>
                      </a:lnTo>
                      <a:lnTo>
                        <a:pt x="117" y="229"/>
                      </a:lnTo>
                      <a:lnTo>
                        <a:pt x="119" y="231"/>
                      </a:lnTo>
                      <a:lnTo>
                        <a:pt x="121" y="231"/>
                      </a:lnTo>
                      <a:lnTo>
                        <a:pt x="123" y="231"/>
                      </a:lnTo>
                      <a:lnTo>
                        <a:pt x="125" y="229"/>
                      </a:lnTo>
                      <a:lnTo>
                        <a:pt x="128" y="219"/>
                      </a:lnTo>
                      <a:lnTo>
                        <a:pt x="134" y="212"/>
                      </a:lnTo>
                      <a:lnTo>
                        <a:pt x="140" y="204"/>
                      </a:lnTo>
                      <a:lnTo>
                        <a:pt x="155" y="192"/>
                      </a:lnTo>
                      <a:lnTo>
                        <a:pt x="169" y="190"/>
                      </a:lnTo>
                      <a:lnTo>
                        <a:pt x="186" y="194"/>
                      </a:lnTo>
                      <a:lnTo>
                        <a:pt x="199" y="202"/>
                      </a:lnTo>
                      <a:lnTo>
                        <a:pt x="213" y="212"/>
                      </a:lnTo>
                      <a:lnTo>
                        <a:pt x="217" y="212"/>
                      </a:lnTo>
                      <a:lnTo>
                        <a:pt x="219" y="212"/>
                      </a:lnTo>
                      <a:lnTo>
                        <a:pt x="219" y="210"/>
                      </a:lnTo>
                      <a:lnTo>
                        <a:pt x="219" y="206"/>
                      </a:lnTo>
                      <a:lnTo>
                        <a:pt x="201" y="194"/>
                      </a:lnTo>
                      <a:lnTo>
                        <a:pt x="182" y="187"/>
                      </a:lnTo>
                      <a:lnTo>
                        <a:pt x="201" y="173"/>
                      </a:lnTo>
                      <a:lnTo>
                        <a:pt x="213" y="154"/>
                      </a:lnTo>
                      <a:lnTo>
                        <a:pt x="221" y="146"/>
                      </a:lnTo>
                      <a:lnTo>
                        <a:pt x="230" y="141"/>
                      </a:lnTo>
                      <a:lnTo>
                        <a:pt x="249" y="135"/>
                      </a:lnTo>
                      <a:lnTo>
                        <a:pt x="267" y="139"/>
                      </a:lnTo>
                      <a:lnTo>
                        <a:pt x="282" y="150"/>
                      </a:lnTo>
                      <a:lnTo>
                        <a:pt x="295" y="166"/>
                      </a:lnTo>
                      <a:lnTo>
                        <a:pt x="297" y="166"/>
                      </a:lnTo>
                      <a:lnTo>
                        <a:pt x="299" y="166"/>
                      </a:lnTo>
                      <a:lnTo>
                        <a:pt x="301" y="166"/>
                      </a:lnTo>
                      <a:lnTo>
                        <a:pt x="301" y="164"/>
                      </a:lnTo>
                      <a:lnTo>
                        <a:pt x="301" y="162"/>
                      </a:lnTo>
                      <a:lnTo>
                        <a:pt x="295" y="152"/>
                      </a:lnTo>
                      <a:lnTo>
                        <a:pt x="288" y="144"/>
                      </a:lnTo>
                      <a:lnTo>
                        <a:pt x="278" y="139"/>
                      </a:lnTo>
                      <a:lnTo>
                        <a:pt x="288" y="135"/>
                      </a:lnTo>
                      <a:lnTo>
                        <a:pt x="294" y="133"/>
                      </a:lnTo>
                      <a:lnTo>
                        <a:pt x="301" y="127"/>
                      </a:lnTo>
                      <a:lnTo>
                        <a:pt x="305" y="121"/>
                      </a:lnTo>
                      <a:lnTo>
                        <a:pt x="307" y="119"/>
                      </a:lnTo>
                      <a:lnTo>
                        <a:pt x="305" y="118"/>
                      </a:lnTo>
                      <a:lnTo>
                        <a:pt x="303" y="116"/>
                      </a:lnTo>
                      <a:lnTo>
                        <a:pt x="301" y="116"/>
                      </a:lnTo>
                      <a:lnTo>
                        <a:pt x="299" y="118"/>
                      </a:lnTo>
                      <a:lnTo>
                        <a:pt x="295" y="123"/>
                      </a:lnTo>
                      <a:lnTo>
                        <a:pt x="290" y="127"/>
                      </a:lnTo>
                      <a:lnTo>
                        <a:pt x="284" y="129"/>
                      </a:lnTo>
                      <a:lnTo>
                        <a:pt x="276" y="131"/>
                      </a:lnTo>
                      <a:lnTo>
                        <a:pt x="269" y="133"/>
                      </a:lnTo>
                      <a:lnTo>
                        <a:pt x="269" y="133"/>
                      </a:lnTo>
                      <a:lnTo>
                        <a:pt x="261" y="129"/>
                      </a:lnTo>
                      <a:lnTo>
                        <a:pt x="253" y="129"/>
                      </a:lnTo>
                      <a:lnTo>
                        <a:pt x="244" y="129"/>
                      </a:lnTo>
                      <a:lnTo>
                        <a:pt x="232" y="131"/>
                      </a:lnTo>
                      <a:lnTo>
                        <a:pt x="223" y="137"/>
                      </a:lnTo>
                      <a:lnTo>
                        <a:pt x="215" y="142"/>
                      </a:lnTo>
                      <a:lnTo>
                        <a:pt x="215" y="137"/>
                      </a:lnTo>
                      <a:lnTo>
                        <a:pt x="209" y="118"/>
                      </a:lnTo>
                      <a:lnTo>
                        <a:pt x="198" y="102"/>
                      </a:lnTo>
                      <a:lnTo>
                        <a:pt x="196" y="102"/>
                      </a:lnTo>
                      <a:close/>
                      <a:moveTo>
                        <a:pt x="340" y="0"/>
                      </a:moveTo>
                      <a:lnTo>
                        <a:pt x="359" y="2"/>
                      </a:lnTo>
                      <a:lnTo>
                        <a:pt x="376" y="8"/>
                      </a:lnTo>
                      <a:lnTo>
                        <a:pt x="390" y="14"/>
                      </a:lnTo>
                      <a:lnTo>
                        <a:pt x="397" y="18"/>
                      </a:lnTo>
                      <a:lnTo>
                        <a:pt x="382" y="35"/>
                      </a:lnTo>
                      <a:lnTo>
                        <a:pt x="370" y="56"/>
                      </a:lnTo>
                      <a:lnTo>
                        <a:pt x="361" y="50"/>
                      </a:lnTo>
                      <a:lnTo>
                        <a:pt x="349" y="47"/>
                      </a:lnTo>
                      <a:lnTo>
                        <a:pt x="336" y="48"/>
                      </a:lnTo>
                      <a:lnTo>
                        <a:pt x="326" y="52"/>
                      </a:lnTo>
                      <a:lnTo>
                        <a:pt x="317" y="56"/>
                      </a:lnTo>
                      <a:lnTo>
                        <a:pt x="309" y="62"/>
                      </a:lnTo>
                      <a:lnTo>
                        <a:pt x="303" y="68"/>
                      </a:lnTo>
                      <a:lnTo>
                        <a:pt x="297" y="71"/>
                      </a:lnTo>
                      <a:lnTo>
                        <a:pt x="292" y="75"/>
                      </a:lnTo>
                      <a:lnTo>
                        <a:pt x="284" y="79"/>
                      </a:lnTo>
                      <a:lnTo>
                        <a:pt x="269" y="79"/>
                      </a:lnTo>
                      <a:lnTo>
                        <a:pt x="253" y="75"/>
                      </a:lnTo>
                      <a:lnTo>
                        <a:pt x="236" y="71"/>
                      </a:lnTo>
                      <a:lnTo>
                        <a:pt x="219" y="68"/>
                      </a:lnTo>
                      <a:lnTo>
                        <a:pt x="201" y="68"/>
                      </a:lnTo>
                      <a:lnTo>
                        <a:pt x="184" y="77"/>
                      </a:lnTo>
                      <a:lnTo>
                        <a:pt x="173" y="93"/>
                      </a:lnTo>
                      <a:lnTo>
                        <a:pt x="167" y="110"/>
                      </a:lnTo>
                      <a:lnTo>
                        <a:pt x="161" y="127"/>
                      </a:lnTo>
                      <a:lnTo>
                        <a:pt x="153" y="144"/>
                      </a:lnTo>
                      <a:lnTo>
                        <a:pt x="140" y="156"/>
                      </a:lnTo>
                      <a:lnTo>
                        <a:pt x="126" y="164"/>
                      </a:lnTo>
                      <a:lnTo>
                        <a:pt x="115" y="167"/>
                      </a:lnTo>
                      <a:lnTo>
                        <a:pt x="103" y="175"/>
                      </a:lnTo>
                      <a:lnTo>
                        <a:pt x="94" y="185"/>
                      </a:lnTo>
                      <a:lnTo>
                        <a:pt x="86" y="204"/>
                      </a:lnTo>
                      <a:lnTo>
                        <a:pt x="86" y="221"/>
                      </a:lnTo>
                      <a:lnTo>
                        <a:pt x="92" y="238"/>
                      </a:lnTo>
                      <a:lnTo>
                        <a:pt x="102" y="254"/>
                      </a:lnTo>
                      <a:lnTo>
                        <a:pt x="115" y="263"/>
                      </a:lnTo>
                      <a:lnTo>
                        <a:pt x="130" y="267"/>
                      </a:lnTo>
                      <a:lnTo>
                        <a:pt x="148" y="269"/>
                      </a:lnTo>
                      <a:lnTo>
                        <a:pt x="157" y="273"/>
                      </a:lnTo>
                      <a:lnTo>
                        <a:pt x="165" y="281"/>
                      </a:lnTo>
                      <a:lnTo>
                        <a:pt x="167" y="286"/>
                      </a:lnTo>
                      <a:lnTo>
                        <a:pt x="169" y="286"/>
                      </a:lnTo>
                      <a:lnTo>
                        <a:pt x="169" y="286"/>
                      </a:lnTo>
                      <a:lnTo>
                        <a:pt x="169" y="288"/>
                      </a:lnTo>
                      <a:lnTo>
                        <a:pt x="169" y="288"/>
                      </a:lnTo>
                      <a:lnTo>
                        <a:pt x="169" y="288"/>
                      </a:lnTo>
                      <a:lnTo>
                        <a:pt x="171" y="288"/>
                      </a:lnTo>
                      <a:lnTo>
                        <a:pt x="173" y="290"/>
                      </a:lnTo>
                      <a:lnTo>
                        <a:pt x="174" y="288"/>
                      </a:lnTo>
                      <a:lnTo>
                        <a:pt x="174" y="288"/>
                      </a:lnTo>
                      <a:lnTo>
                        <a:pt x="174" y="286"/>
                      </a:lnTo>
                      <a:lnTo>
                        <a:pt x="171" y="279"/>
                      </a:lnTo>
                      <a:lnTo>
                        <a:pt x="165" y="271"/>
                      </a:lnTo>
                      <a:lnTo>
                        <a:pt x="159" y="267"/>
                      </a:lnTo>
                      <a:lnTo>
                        <a:pt x="169" y="263"/>
                      </a:lnTo>
                      <a:lnTo>
                        <a:pt x="176" y="258"/>
                      </a:lnTo>
                      <a:lnTo>
                        <a:pt x="184" y="250"/>
                      </a:lnTo>
                      <a:lnTo>
                        <a:pt x="186" y="248"/>
                      </a:lnTo>
                      <a:lnTo>
                        <a:pt x="184" y="246"/>
                      </a:lnTo>
                      <a:lnTo>
                        <a:pt x="182" y="244"/>
                      </a:lnTo>
                      <a:lnTo>
                        <a:pt x="180" y="246"/>
                      </a:lnTo>
                      <a:lnTo>
                        <a:pt x="163" y="258"/>
                      </a:lnTo>
                      <a:lnTo>
                        <a:pt x="144" y="262"/>
                      </a:lnTo>
                      <a:lnTo>
                        <a:pt x="125" y="260"/>
                      </a:lnTo>
                      <a:lnTo>
                        <a:pt x="109" y="250"/>
                      </a:lnTo>
                      <a:lnTo>
                        <a:pt x="98" y="235"/>
                      </a:lnTo>
                      <a:lnTo>
                        <a:pt x="92" y="214"/>
                      </a:lnTo>
                      <a:lnTo>
                        <a:pt x="96" y="194"/>
                      </a:lnTo>
                      <a:lnTo>
                        <a:pt x="107" y="179"/>
                      </a:lnTo>
                      <a:lnTo>
                        <a:pt x="125" y="169"/>
                      </a:lnTo>
                      <a:lnTo>
                        <a:pt x="136" y="166"/>
                      </a:lnTo>
                      <a:lnTo>
                        <a:pt x="148" y="160"/>
                      </a:lnTo>
                      <a:lnTo>
                        <a:pt x="157" y="150"/>
                      </a:lnTo>
                      <a:lnTo>
                        <a:pt x="167" y="129"/>
                      </a:lnTo>
                      <a:lnTo>
                        <a:pt x="174" y="106"/>
                      </a:lnTo>
                      <a:lnTo>
                        <a:pt x="186" y="87"/>
                      </a:lnTo>
                      <a:lnTo>
                        <a:pt x="199" y="75"/>
                      </a:lnTo>
                      <a:lnTo>
                        <a:pt x="215" y="73"/>
                      </a:lnTo>
                      <a:lnTo>
                        <a:pt x="230" y="75"/>
                      </a:lnTo>
                      <a:lnTo>
                        <a:pt x="246" y="81"/>
                      </a:lnTo>
                      <a:lnTo>
                        <a:pt x="263" y="85"/>
                      </a:lnTo>
                      <a:lnTo>
                        <a:pt x="276" y="87"/>
                      </a:lnTo>
                      <a:lnTo>
                        <a:pt x="290" y="85"/>
                      </a:lnTo>
                      <a:lnTo>
                        <a:pt x="301" y="79"/>
                      </a:lnTo>
                      <a:lnTo>
                        <a:pt x="317" y="66"/>
                      </a:lnTo>
                      <a:lnTo>
                        <a:pt x="332" y="56"/>
                      </a:lnTo>
                      <a:lnTo>
                        <a:pt x="345" y="54"/>
                      </a:lnTo>
                      <a:lnTo>
                        <a:pt x="359" y="56"/>
                      </a:lnTo>
                      <a:lnTo>
                        <a:pt x="368" y="64"/>
                      </a:lnTo>
                      <a:lnTo>
                        <a:pt x="368" y="81"/>
                      </a:lnTo>
                      <a:lnTo>
                        <a:pt x="372" y="96"/>
                      </a:lnTo>
                      <a:lnTo>
                        <a:pt x="374" y="98"/>
                      </a:lnTo>
                      <a:lnTo>
                        <a:pt x="376" y="98"/>
                      </a:lnTo>
                      <a:lnTo>
                        <a:pt x="378" y="96"/>
                      </a:lnTo>
                      <a:lnTo>
                        <a:pt x="380" y="96"/>
                      </a:lnTo>
                      <a:lnTo>
                        <a:pt x="380" y="93"/>
                      </a:lnTo>
                      <a:lnTo>
                        <a:pt x="376" y="85"/>
                      </a:lnTo>
                      <a:lnTo>
                        <a:pt x="374" y="75"/>
                      </a:lnTo>
                      <a:lnTo>
                        <a:pt x="374" y="66"/>
                      </a:lnTo>
                      <a:lnTo>
                        <a:pt x="376" y="66"/>
                      </a:lnTo>
                      <a:lnTo>
                        <a:pt x="376" y="64"/>
                      </a:lnTo>
                      <a:lnTo>
                        <a:pt x="386" y="43"/>
                      </a:lnTo>
                      <a:lnTo>
                        <a:pt x="399" y="25"/>
                      </a:lnTo>
                      <a:lnTo>
                        <a:pt x="416" y="12"/>
                      </a:lnTo>
                      <a:lnTo>
                        <a:pt x="436" y="8"/>
                      </a:lnTo>
                      <a:lnTo>
                        <a:pt x="453" y="10"/>
                      </a:lnTo>
                      <a:lnTo>
                        <a:pt x="466" y="12"/>
                      </a:lnTo>
                      <a:lnTo>
                        <a:pt x="457" y="22"/>
                      </a:lnTo>
                      <a:lnTo>
                        <a:pt x="449" y="35"/>
                      </a:lnTo>
                      <a:lnTo>
                        <a:pt x="443" y="47"/>
                      </a:lnTo>
                      <a:lnTo>
                        <a:pt x="445" y="48"/>
                      </a:lnTo>
                      <a:lnTo>
                        <a:pt x="445" y="50"/>
                      </a:lnTo>
                      <a:lnTo>
                        <a:pt x="447" y="50"/>
                      </a:lnTo>
                      <a:lnTo>
                        <a:pt x="449" y="50"/>
                      </a:lnTo>
                      <a:lnTo>
                        <a:pt x="451" y="48"/>
                      </a:lnTo>
                      <a:lnTo>
                        <a:pt x="455" y="39"/>
                      </a:lnTo>
                      <a:lnTo>
                        <a:pt x="461" y="29"/>
                      </a:lnTo>
                      <a:lnTo>
                        <a:pt x="466" y="20"/>
                      </a:lnTo>
                      <a:lnTo>
                        <a:pt x="476" y="16"/>
                      </a:lnTo>
                      <a:lnTo>
                        <a:pt x="478" y="16"/>
                      </a:lnTo>
                      <a:lnTo>
                        <a:pt x="480" y="14"/>
                      </a:lnTo>
                      <a:lnTo>
                        <a:pt x="480" y="12"/>
                      </a:lnTo>
                      <a:lnTo>
                        <a:pt x="501" y="12"/>
                      </a:lnTo>
                      <a:lnTo>
                        <a:pt x="518" y="14"/>
                      </a:lnTo>
                      <a:lnTo>
                        <a:pt x="532" y="20"/>
                      </a:lnTo>
                      <a:lnTo>
                        <a:pt x="539" y="25"/>
                      </a:lnTo>
                      <a:lnTo>
                        <a:pt x="545" y="31"/>
                      </a:lnTo>
                      <a:lnTo>
                        <a:pt x="526" y="41"/>
                      </a:lnTo>
                      <a:lnTo>
                        <a:pt x="509" y="54"/>
                      </a:lnTo>
                      <a:lnTo>
                        <a:pt x="509" y="54"/>
                      </a:lnTo>
                      <a:lnTo>
                        <a:pt x="480" y="60"/>
                      </a:lnTo>
                      <a:lnTo>
                        <a:pt x="453" y="71"/>
                      </a:lnTo>
                      <a:lnTo>
                        <a:pt x="428" y="87"/>
                      </a:lnTo>
                      <a:lnTo>
                        <a:pt x="409" y="108"/>
                      </a:lnTo>
                      <a:lnTo>
                        <a:pt x="393" y="135"/>
                      </a:lnTo>
                      <a:lnTo>
                        <a:pt x="392" y="137"/>
                      </a:lnTo>
                      <a:lnTo>
                        <a:pt x="386" y="121"/>
                      </a:lnTo>
                      <a:lnTo>
                        <a:pt x="376" y="108"/>
                      </a:lnTo>
                      <a:lnTo>
                        <a:pt x="363" y="100"/>
                      </a:lnTo>
                      <a:lnTo>
                        <a:pt x="361" y="100"/>
                      </a:lnTo>
                      <a:lnTo>
                        <a:pt x="359" y="100"/>
                      </a:lnTo>
                      <a:lnTo>
                        <a:pt x="359" y="102"/>
                      </a:lnTo>
                      <a:lnTo>
                        <a:pt x="359" y="104"/>
                      </a:lnTo>
                      <a:lnTo>
                        <a:pt x="361" y="106"/>
                      </a:lnTo>
                      <a:lnTo>
                        <a:pt x="374" y="116"/>
                      </a:lnTo>
                      <a:lnTo>
                        <a:pt x="384" y="133"/>
                      </a:lnTo>
                      <a:lnTo>
                        <a:pt x="388" y="150"/>
                      </a:lnTo>
                      <a:lnTo>
                        <a:pt x="382" y="181"/>
                      </a:lnTo>
                      <a:lnTo>
                        <a:pt x="384" y="212"/>
                      </a:lnTo>
                      <a:lnTo>
                        <a:pt x="393" y="240"/>
                      </a:lnTo>
                      <a:lnTo>
                        <a:pt x="374" y="227"/>
                      </a:lnTo>
                      <a:lnTo>
                        <a:pt x="353" y="219"/>
                      </a:lnTo>
                      <a:lnTo>
                        <a:pt x="351" y="219"/>
                      </a:lnTo>
                      <a:lnTo>
                        <a:pt x="349" y="219"/>
                      </a:lnTo>
                      <a:lnTo>
                        <a:pt x="349" y="221"/>
                      </a:lnTo>
                      <a:lnTo>
                        <a:pt x="349" y="223"/>
                      </a:lnTo>
                      <a:lnTo>
                        <a:pt x="351" y="225"/>
                      </a:lnTo>
                      <a:lnTo>
                        <a:pt x="374" y="235"/>
                      </a:lnTo>
                      <a:lnTo>
                        <a:pt x="393" y="250"/>
                      </a:lnTo>
                      <a:lnTo>
                        <a:pt x="407" y="269"/>
                      </a:lnTo>
                      <a:lnTo>
                        <a:pt x="413" y="294"/>
                      </a:lnTo>
                      <a:lnTo>
                        <a:pt x="411" y="313"/>
                      </a:lnTo>
                      <a:lnTo>
                        <a:pt x="407" y="333"/>
                      </a:lnTo>
                      <a:lnTo>
                        <a:pt x="399" y="338"/>
                      </a:lnTo>
                      <a:lnTo>
                        <a:pt x="393" y="344"/>
                      </a:lnTo>
                      <a:lnTo>
                        <a:pt x="390" y="352"/>
                      </a:lnTo>
                      <a:lnTo>
                        <a:pt x="365" y="350"/>
                      </a:lnTo>
                      <a:lnTo>
                        <a:pt x="342" y="340"/>
                      </a:lnTo>
                      <a:lnTo>
                        <a:pt x="328" y="325"/>
                      </a:lnTo>
                      <a:lnTo>
                        <a:pt x="322" y="306"/>
                      </a:lnTo>
                      <a:lnTo>
                        <a:pt x="322" y="288"/>
                      </a:lnTo>
                      <a:lnTo>
                        <a:pt x="332" y="273"/>
                      </a:lnTo>
                      <a:lnTo>
                        <a:pt x="345" y="263"/>
                      </a:lnTo>
                      <a:lnTo>
                        <a:pt x="361" y="258"/>
                      </a:lnTo>
                      <a:lnTo>
                        <a:pt x="363" y="256"/>
                      </a:lnTo>
                      <a:lnTo>
                        <a:pt x="363" y="254"/>
                      </a:lnTo>
                      <a:lnTo>
                        <a:pt x="363" y="252"/>
                      </a:lnTo>
                      <a:lnTo>
                        <a:pt x="361" y="250"/>
                      </a:lnTo>
                      <a:lnTo>
                        <a:pt x="359" y="250"/>
                      </a:lnTo>
                      <a:lnTo>
                        <a:pt x="338" y="260"/>
                      </a:lnTo>
                      <a:lnTo>
                        <a:pt x="322" y="275"/>
                      </a:lnTo>
                      <a:lnTo>
                        <a:pt x="315" y="260"/>
                      </a:lnTo>
                      <a:lnTo>
                        <a:pt x="311" y="242"/>
                      </a:lnTo>
                      <a:lnTo>
                        <a:pt x="315" y="229"/>
                      </a:lnTo>
                      <a:lnTo>
                        <a:pt x="324" y="214"/>
                      </a:lnTo>
                      <a:lnTo>
                        <a:pt x="334" y="208"/>
                      </a:lnTo>
                      <a:lnTo>
                        <a:pt x="343" y="202"/>
                      </a:lnTo>
                      <a:lnTo>
                        <a:pt x="353" y="198"/>
                      </a:lnTo>
                      <a:lnTo>
                        <a:pt x="355" y="196"/>
                      </a:lnTo>
                      <a:lnTo>
                        <a:pt x="355" y="194"/>
                      </a:lnTo>
                      <a:lnTo>
                        <a:pt x="355" y="192"/>
                      </a:lnTo>
                      <a:lnTo>
                        <a:pt x="353" y="192"/>
                      </a:lnTo>
                      <a:lnTo>
                        <a:pt x="351" y="190"/>
                      </a:lnTo>
                      <a:lnTo>
                        <a:pt x="340" y="196"/>
                      </a:lnTo>
                      <a:lnTo>
                        <a:pt x="328" y="202"/>
                      </a:lnTo>
                      <a:lnTo>
                        <a:pt x="322" y="181"/>
                      </a:lnTo>
                      <a:lnTo>
                        <a:pt x="319" y="158"/>
                      </a:lnTo>
                      <a:lnTo>
                        <a:pt x="322" y="137"/>
                      </a:lnTo>
                      <a:lnTo>
                        <a:pt x="330" y="116"/>
                      </a:lnTo>
                      <a:lnTo>
                        <a:pt x="345" y="98"/>
                      </a:lnTo>
                      <a:lnTo>
                        <a:pt x="345" y="94"/>
                      </a:lnTo>
                      <a:lnTo>
                        <a:pt x="345" y="93"/>
                      </a:lnTo>
                      <a:lnTo>
                        <a:pt x="342" y="93"/>
                      </a:lnTo>
                      <a:lnTo>
                        <a:pt x="340" y="93"/>
                      </a:lnTo>
                      <a:lnTo>
                        <a:pt x="324" y="112"/>
                      </a:lnTo>
                      <a:lnTo>
                        <a:pt x="315" y="135"/>
                      </a:lnTo>
                      <a:lnTo>
                        <a:pt x="313" y="158"/>
                      </a:lnTo>
                      <a:lnTo>
                        <a:pt x="317" y="183"/>
                      </a:lnTo>
                      <a:lnTo>
                        <a:pt x="324" y="206"/>
                      </a:lnTo>
                      <a:lnTo>
                        <a:pt x="319" y="212"/>
                      </a:lnTo>
                      <a:lnTo>
                        <a:pt x="313" y="215"/>
                      </a:lnTo>
                      <a:lnTo>
                        <a:pt x="307" y="225"/>
                      </a:lnTo>
                      <a:lnTo>
                        <a:pt x="305" y="233"/>
                      </a:lnTo>
                      <a:lnTo>
                        <a:pt x="280" y="221"/>
                      </a:lnTo>
                      <a:lnTo>
                        <a:pt x="253" y="219"/>
                      </a:lnTo>
                      <a:lnTo>
                        <a:pt x="228" y="229"/>
                      </a:lnTo>
                      <a:lnTo>
                        <a:pt x="207" y="246"/>
                      </a:lnTo>
                      <a:lnTo>
                        <a:pt x="196" y="267"/>
                      </a:lnTo>
                      <a:lnTo>
                        <a:pt x="192" y="290"/>
                      </a:lnTo>
                      <a:lnTo>
                        <a:pt x="192" y="290"/>
                      </a:lnTo>
                      <a:lnTo>
                        <a:pt x="184" y="306"/>
                      </a:lnTo>
                      <a:lnTo>
                        <a:pt x="171" y="321"/>
                      </a:lnTo>
                      <a:lnTo>
                        <a:pt x="155" y="329"/>
                      </a:lnTo>
                      <a:lnTo>
                        <a:pt x="136" y="331"/>
                      </a:lnTo>
                      <a:lnTo>
                        <a:pt x="119" y="323"/>
                      </a:lnTo>
                      <a:lnTo>
                        <a:pt x="103" y="309"/>
                      </a:lnTo>
                      <a:lnTo>
                        <a:pt x="96" y="294"/>
                      </a:lnTo>
                      <a:lnTo>
                        <a:pt x="96" y="273"/>
                      </a:lnTo>
                      <a:lnTo>
                        <a:pt x="96" y="271"/>
                      </a:lnTo>
                      <a:lnTo>
                        <a:pt x="94" y="271"/>
                      </a:lnTo>
                      <a:lnTo>
                        <a:pt x="92" y="269"/>
                      </a:lnTo>
                      <a:lnTo>
                        <a:pt x="90" y="271"/>
                      </a:lnTo>
                      <a:lnTo>
                        <a:pt x="88" y="273"/>
                      </a:lnTo>
                      <a:lnTo>
                        <a:pt x="90" y="294"/>
                      </a:lnTo>
                      <a:lnTo>
                        <a:pt x="98" y="311"/>
                      </a:lnTo>
                      <a:lnTo>
                        <a:pt x="84" y="311"/>
                      </a:lnTo>
                      <a:lnTo>
                        <a:pt x="73" y="315"/>
                      </a:lnTo>
                      <a:lnTo>
                        <a:pt x="61" y="321"/>
                      </a:lnTo>
                      <a:lnTo>
                        <a:pt x="59" y="323"/>
                      </a:lnTo>
                      <a:lnTo>
                        <a:pt x="61" y="327"/>
                      </a:lnTo>
                      <a:lnTo>
                        <a:pt x="63" y="327"/>
                      </a:lnTo>
                      <a:lnTo>
                        <a:pt x="67" y="327"/>
                      </a:lnTo>
                      <a:lnTo>
                        <a:pt x="78" y="319"/>
                      </a:lnTo>
                      <a:lnTo>
                        <a:pt x="90" y="319"/>
                      </a:lnTo>
                      <a:lnTo>
                        <a:pt x="103" y="321"/>
                      </a:lnTo>
                      <a:lnTo>
                        <a:pt x="105" y="321"/>
                      </a:lnTo>
                      <a:lnTo>
                        <a:pt x="113" y="327"/>
                      </a:lnTo>
                      <a:lnTo>
                        <a:pt x="123" y="333"/>
                      </a:lnTo>
                      <a:lnTo>
                        <a:pt x="134" y="336"/>
                      </a:lnTo>
                      <a:lnTo>
                        <a:pt x="153" y="336"/>
                      </a:lnTo>
                      <a:lnTo>
                        <a:pt x="169" y="331"/>
                      </a:lnTo>
                      <a:lnTo>
                        <a:pt x="182" y="317"/>
                      </a:lnTo>
                      <a:lnTo>
                        <a:pt x="194" y="302"/>
                      </a:lnTo>
                      <a:lnTo>
                        <a:pt x="199" y="323"/>
                      </a:lnTo>
                      <a:lnTo>
                        <a:pt x="211" y="340"/>
                      </a:lnTo>
                      <a:lnTo>
                        <a:pt x="215" y="340"/>
                      </a:lnTo>
                      <a:lnTo>
                        <a:pt x="217" y="340"/>
                      </a:lnTo>
                      <a:lnTo>
                        <a:pt x="217" y="338"/>
                      </a:lnTo>
                      <a:lnTo>
                        <a:pt x="217" y="334"/>
                      </a:lnTo>
                      <a:lnTo>
                        <a:pt x="205" y="317"/>
                      </a:lnTo>
                      <a:lnTo>
                        <a:pt x="199" y="296"/>
                      </a:lnTo>
                      <a:lnTo>
                        <a:pt x="199" y="275"/>
                      </a:lnTo>
                      <a:lnTo>
                        <a:pt x="209" y="254"/>
                      </a:lnTo>
                      <a:lnTo>
                        <a:pt x="224" y="238"/>
                      </a:lnTo>
                      <a:lnTo>
                        <a:pt x="242" y="229"/>
                      </a:lnTo>
                      <a:lnTo>
                        <a:pt x="263" y="225"/>
                      </a:lnTo>
                      <a:lnTo>
                        <a:pt x="284" y="229"/>
                      </a:lnTo>
                      <a:lnTo>
                        <a:pt x="303" y="240"/>
                      </a:lnTo>
                      <a:lnTo>
                        <a:pt x="307" y="262"/>
                      </a:lnTo>
                      <a:lnTo>
                        <a:pt x="319" y="281"/>
                      </a:lnTo>
                      <a:lnTo>
                        <a:pt x="317" y="290"/>
                      </a:lnTo>
                      <a:lnTo>
                        <a:pt x="315" y="300"/>
                      </a:lnTo>
                      <a:lnTo>
                        <a:pt x="315" y="309"/>
                      </a:lnTo>
                      <a:lnTo>
                        <a:pt x="317" y="319"/>
                      </a:lnTo>
                      <a:lnTo>
                        <a:pt x="320" y="329"/>
                      </a:lnTo>
                      <a:lnTo>
                        <a:pt x="326" y="336"/>
                      </a:lnTo>
                      <a:lnTo>
                        <a:pt x="328" y="338"/>
                      </a:lnTo>
                      <a:lnTo>
                        <a:pt x="332" y="342"/>
                      </a:lnTo>
                      <a:lnTo>
                        <a:pt x="340" y="348"/>
                      </a:lnTo>
                      <a:lnTo>
                        <a:pt x="347" y="352"/>
                      </a:lnTo>
                      <a:lnTo>
                        <a:pt x="328" y="363"/>
                      </a:lnTo>
                      <a:lnTo>
                        <a:pt x="315" y="379"/>
                      </a:lnTo>
                      <a:lnTo>
                        <a:pt x="299" y="356"/>
                      </a:lnTo>
                      <a:lnTo>
                        <a:pt x="294" y="329"/>
                      </a:lnTo>
                      <a:lnTo>
                        <a:pt x="294" y="327"/>
                      </a:lnTo>
                      <a:lnTo>
                        <a:pt x="294" y="325"/>
                      </a:lnTo>
                      <a:lnTo>
                        <a:pt x="294" y="325"/>
                      </a:lnTo>
                      <a:lnTo>
                        <a:pt x="297" y="306"/>
                      </a:lnTo>
                      <a:lnTo>
                        <a:pt x="305" y="288"/>
                      </a:lnTo>
                      <a:lnTo>
                        <a:pt x="307" y="286"/>
                      </a:lnTo>
                      <a:lnTo>
                        <a:pt x="305" y="285"/>
                      </a:lnTo>
                      <a:lnTo>
                        <a:pt x="303" y="283"/>
                      </a:lnTo>
                      <a:lnTo>
                        <a:pt x="299" y="285"/>
                      </a:lnTo>
                      <a:lnTo>
                        <a:pt x="294" y="294"/>
                      </a:lnTo>
                      <a:lnTo>
                        <a:pt x="290" y="306"/>
                      </a:lnTo>
                      <a:lnTo>
                        <a:pt x="288" y="315"/>
                      </a:lnTo>
                      <a:lnTo>
                        <a:pt x="282" y="308"/>
                      </a:lnTo>
                      <a:lnTo>
                        <a:pt x="274" y="300"/>
                      </a:lnTo>
                      <a:lnTo>
                        <a:pt x="274" y="288"/>
                      </a:lnTo>
                      <a:lnTo>
                        <a:pt x="276" y="275"/>
                      </a:lnTo>
                      <a:lnTo>
                        <a:pt x="280" y="262"/>
                      </a:lnTo>
                      <a:lnTo>
                        <a:pt x="288" y="252"/>
                      </a:lnTo>
                      <a:lnTo>
                        <a:pt x="290" y="250"/>
                      </a:lnTo>
                      <a:lnTo>
                        <a:pt x="290" y="248"/>
                      </a:lnTo>
                      <a:lnTo>
                        <a:pt x="288" y="246"/>
                      </a:lnTo>
                      <a:lnTo>
                        <a:pt x="284" y="246"/>
                      </a:lnTo>
                      <a:lnTo>
                        <a:pt x="274" y="260"/>
                      </a:lnTo>
                      <a:lnTo>
                        <a:pt x="269" y="277"/>
                      </a:lnTo>
                      <a:lnTo>
                        <a:pt x="267" y="294"/>
                      </a:lnTo>
                      <a:lnTo>
                        <a:pt x="251" y="285"/>
                      </a:lnTo>
                      <a:lnTo>
                        <a:pt x="234" y="281"/>
                      </a:lnTo>
                      <a:lnTo>
                        <a:pt x="215" y="283"/>
                      </a:lnTo>
                      <a:lnTo>
                        <a:pt x="213" y="285"/>
                      </a:lnTo>
                      <a:lnTo>
                        <a:pt x="213" y="286"/>
                      </a:lnTo>
                      <a:lnTo>
                        <a:pt x="213" y="288"/>
                      </a:lnTo>
                      <a:lnTo>
                        <a:pt x="215" y="290"/>
                      </a:lnTo>
                      <a:lnTo>
                        <a:pt x="217" y="290"/>
                      </a:lnTo>
                      <a:lnTo>
                        <a:pt x="238" y="288"/>
                      </a:lnTo>
                      <a:lnTo>
                        <a:pt x="257" y="296"/>
                      </a:lnTo>
                      <a:lnTo>
                        <a:pt x="274" y="309"/>
                      </a:lnTo>
                      <a:lnTo>
                        <a:pt x="286" y="327"/>
                      </a:lnTo>
                      <a:lnTo>
                        <a:pt x="294" y="356"/>
                      </a:lnTo>
                      <a:lnTo>
                        <a:pt x="309" y="382"/>
                      </a:lnTo>
                      <a:lnTo>
                        <a:pt x="301" y="386"/>
                      </a:lnTo>
                      <a:lnTo>
                        <a:pt x="292" y="392"/>
                      </a:lnTo>
                      <a:lnTo>
                        <a:pt x="284" y="398"/>
                      </a:lnTo>
                      <a:lnTo>
                        <a:pt x="284" y="398"/>
                      </a:lnTo>
                      <a:lnTo>
                        <a:pt x="261" y="388"/>
                      </a:lnTo>
                      <a:lnTo>
                        <a:pt x="244" y="373"/>
                      </a:lnTo>
                      <a:lnTo>
                        <a:pt x="230" y="354"/>
                      </a:lnTo>
                      <a:lnTo>
                        <a:pt x="228" y="352"/>
                      </a:lnTo>
                      <a:lnTo>
                        <a:pt x="226" y="352"/>
                      </a:lnTo>
                      <a:lnTo>
                        <a:pt x="224" y="354"/>
                      </a:lnTo>
                      <a:lnTo>
                        <a:pt x="224" y="356"/>
                      </a:lnTo>
                      <a:lnTo>
                        <a:pt x="224" y="357"/>
                      </a:lnTo>
                      <a:lnTo>
                        <a:pt x="238" y="377"/>
                      </a:lnTo>
                      <a:lnTo>
                        <a:pt x="255" y="394"/>
                      </a:lnTo>
                      <a:lnTo>
                        <a:pt x="278" y="404"/>
                      </a:lnTo>
                      <a:lnTo>
                        <a:pt x="272" y="411"/>
                      </a:lnTo>
                      <a:lnTo>
                        <a:pt x="247" y="417"/>
                      </a:lnTo>
                      <a:lnTo>
                        <a:pt x="226" y="415"/>
                      </a:lnTo>
                      <a:lnTo>
                        <a:pt x="209" y="409"/>
                      </a:lnTo>
                      <a:lnTo>
                        <a:pt x="196" y="400"/>
                      </a:lnTo>
                      <a:lnTo>
                        <a:pt x="186" y="390"/>
                      </a:lnTo>
                      <a:lnTo>
                        <a:pt x="180" y="381"/>
                      </a:lnTo>
                      <a:lnTo>
                        <a:pt x="176" y="373"/>
                      </a:lnTo>
                      <a:lnTo>
                        <a:pt x="174" y="371"/>
                      </a:lnTo>
                      <a:lnTo>
                        <a:pt x="174" y="371"/>
                      </a:lnTo>
                      <a:lnTo>
                        <a:pt x="173" y="361"/>
                      </a:lnTo>
                      <a:lnTo>
                        <a:pt x="173" y="352"/>
                      </a:lnTo>
                      <a:lnTo>
                        <a:pt x="171" y="350"/>
                      </a:lnTo>
                      <a:lnTo>
                        <a:pt x="169" y="350"/>
                      </a:lnTo>
                      <a:lnTo>
                        <a:pt x="167" y="350"/>
                      </a:lnTo>
                      <a:lnTo>
                        <a:pt x="165" y="350"/>
                      </a:lnTo>
                      <a:lnTo>
                        <a:pt x="165" y="352"/>
                      </a:lnTo>
                      <a:lnTo>
                        <a:pt x="167" y="363"/>
                      </a:lnTo>
                      <a:lnTo>
                        <a:pt x="169" y="373"/>
                      </a:lnTo>
                      <a:lnTo>
                        <a:pt x="173" y="382"/>
                      </a:lnTo>
                      <a:lnTo>
                        <a:pt x="167" y="390"/>
                      </a:lnTo>
                      <a:lnTo>
                        <a:pt x="155" y="400"/>
                      </a:lnTo>
                      <a:lnTo>
                        <a:pt x="138" y="405"/>
                      </a:lnTo>
                      <a:lnTo>
                        <a:pt x="113" y="409"/>
                      </a:lnTo>
                      <a:lnTo>
                        <a:pt x="88" y="407"/>
                      </a:lnTo>
                      <a:lnTo>
                        <a:pt x="69" y="402"/>
                      </a:lnTo>
                      <a:lnTo>
                        <a:pt x="53" y="390"/>
                      </a:lnTo>
                      <a:lnTo>
                        <a:pt x="44" y="379"/>
                      </a:lnTo>
                      <a:lnTo>
                        <a:pt x="36" y="367"/>
                      </a:lnTo>
                      <a:lnTo>
                        <a:pt x="32" y="359"/>
                      </a:lnTo>
                      <a:lnTo>
                        <a:pt x="57" y="367"/>
                      </a:lnTo>
                      <a:lnTo>
                        <a:pt x="82" y="365"/>
                      </a:lnTo>
                      <a:lnTo>
                        <a:pt x="107" y="356"/>
                      </a:lnTo>
                      <a:lnTo>
                        <a:pt x="107" y="354"/>
                      </a:lnTo>
                      <a:lnTo>
                        <a:pt x="107" y="352"/>
                      </a:lnTo>
                      <a:lnTo>
                        <a:pt x="107" y="350"/>
                      </a:lnTo>
                      <a:lnTo>
                        <a:pt x="105" y="348"/>
                      </a:lnTo>
                      <a:lnTo>
                        <a:pt x="103" y="350"/>
                      </a:lnTo>
                      <a:lnTo>
                        <a:pt x="80" y="359"/>
                      </a:lnTo>
                      <a:lnTo>
                        <a:pt x="55" y="359"/>
                      </a:lnTo>
                      <a:lnTo>
                        <a:pt x="32" y="352"/>
                      </a:lnTo>
                      <a:lnTo>
                        <a:pt x="11" y="340"/>
                      </a:lnTo>
                      <a:lnTo>
                        <a:pt x="4" y="321"/>
                      </a:lnTo>
                      <a:lnTo>
                        <a:pt x="0" y="302"/>
                      </a:lnTo>
                      <a:lnTo>
                        <a:pt x="2" y="286"/>
                      </a:lnTo>
                      <a:lnTo>
                        <a:pt x="5" y="279"/>
                      </a:lnTo>
                      <a:lnTo>
                        <a:pt x="21" y="294"/>
                      </a:lnTo>
                      <a:lnTo>
                        <a:pt x="40" y="306"/>
                      </a:lnTo>
                      <a:lnTo>
                        <a:pt x="44" y="306"/>
                      </a:lnTo>
                      <a:lnTo>
                        <a:pt x="44" y="306"/>
                      </a:lnTo>
                      <a:lnTo>
                        <a:pt x="46" y="304"/>
                      </a:lnTo>
                      <a:lnTo>
                        <a:pt x="46" y="302"/>
                      </a:lnTo>
                      <a:lnTo>
                        <a:pt x="44" y="300"/>
                      </a:lnTo>
                      <a:lnTo>
                        <a:pt x="21" y="285"/>
                      </a:lnTo>
                      <a:lnTo>
                        <a:pt x="2" y="263"/>
                      </a:lnTo>
                      <a:lnTo>
                        <a:pt x="0" y="240"/>
                      </a:lnTo>
                      <a:lnTo>
                        <a:pt x="2" y="223"/>
                      </a:lnTo>
                      <a:lnTo>
                        <a:pt x="5" y="212"/>
                      </a:lnTo>
                      <a:lnTo>
                        <a:pt x="9" y="206"/>
                      </a:lnTo>
                      <a:lnTo>
                        <a:pt x="17" y="227"/>
                      </a:lnTo>
                      <a:lnTo>
                        <a:pt x="32" y="246"/>
                      </a:lnTo>
                      <a:lnTo>
                        <a:pt x="52" y="260"/>
                      </a:lnTo>
                      <a:lnTo>
                        <a:pt x="53" y="260"/>
                      </a:lnTo>
                      <a:lnTo>
                        <a:pt x="55" y="260"/>
                      </a:lnTo>
                      <a:lnTo>
                        <a:pt x="55" y="258"/>
                      </a:lnTo>
                      <a:lnTo>
                        <a:pt x="55" y="256"/>
                      </a:lnTo>
                      <a:lnTo>
                        <a:pt x="55" y="254"/>
                      </a:lnTo>
                      <a:lnTo>
                        <a:pt x="36" y="240"/>
                      </a:lnTo>
                      <a:lnTo>
                        <a:pt x="25" y="225"/>
                      </a:lnTo>
                      <a:lnTo>
                        <a:pt x="17" y="206"/>
                      </a:lnTo>
                      <a:lnTo>
                        <a:pt x="13" y="185"/>
                      </a:lnTo>
                      <a:lnTo>
                        <a:pt x="23" y="162"/>
                      </a:lnTo>
                      <a:lnTo>
                        <a:pt x="34" y="146"/>
                      </a:lnTo>
                      <a:lnTo>
                        <a:pt x="48" y="137"/>
                      </a:lnTo>
                      <a:lnTo>
                        <a:pt x="59" y="131"/>
                      </a:lnTo>
                      <a:lnTo>
                        <a:pt x="63" y="150"/>
                      </a:lnTo>
                      <a:lnTo>
                        <a:pt x="71" y="167"/>
                      </a:lnTo>
                      <a:lnTo>
                        <a:pt x="73" y="169"/>
                      </a:lnTo>
                      <a:lnTo>
                        <a:pt x="75" y="169"/>
                      </a:lnTo>
                      <a:lnTo>
                        <a:pt x="77" y="169"/>
                      </a:lnTo>
                      <a:lnTo>
                        <a:pt x="77" y="167"/>
                      </a:lnTo>
                      <a:lnTo>
                        <a:pt x="77" y="166"/>
                      </a:lnTo>
                      <a:lnTo>
                        <a:pt x="67" y="142"/>
                      </a:lnTo>
                      <a:lnTo>
                        <a:pt x="65" y="119"/>
                      </a:lnTo>
                      <a:lnTo>
                        <a:pt x="75" y="98"/>
                      </a:lnTo>
                      <a:lnTo>
                        <a:pt x="86" y="85"/>
                      </a:lnTo>
                      <a:lnTo>
                        <a:pt x="102" y="75"/>
                      </a:lnTo>
                      <a:lnTo>
                        <a:pt x="113" y="71"/>
                      </a:lnTo>
                      <a:lnTo>
                        <a:pt x="125" y="68"/>
                      </a:lnTo>
                      <a:lnTo>
                        <a:pt x="132" y="68"/>
                      </a:lnTo>
                      <a:lnTo>
                        <a:pt x="126" y="94"/>
                      </a:lnTo>
                      <a:lnTo>
                        <a:pt x="126" y="119"/>
                      </a:lnTo>
                      <a:lnTo>
                        <a:pt x="126" y="121"/>
                      </a:lnTo>
                      <a:lnTo>
                        <a:pt x="128" y="121"/>
                      </a:lnTo>
                      <a:lnTo>
                        <a:pt x="130" y="121"/>
                      </a:lnTo>
                      <a:lnTo>
                        <a:pt x="132" y="121"/>
                      </a:lnTo>
                      <a:lnTo>
                        <a:pt x="132" y="119"/>
                      </a:lnTo>
                      <a:lnTo>
                        <a:pt x="134" y="98"/>
                      </a:lnTo>
                      <a:lnTo>
                        <a:pt x="136" y="79"/>
                      </a:lnTo>
                      <a:lnTo>
                        <a:pt x="144" y="58"/>
                      </a:lnTo>
                      <a:lnTo>
                        <a:pt x="169" y="37"/>
                      </a:lnTo>
                      <a:lnTo>
                        <a:pt x="192" y="25"/>
                      </a:lnTo>
                      <a:lnTo>
                        <a:pt x="215" y="22"/>
                      </a:lnTo>
                      <a:lnTo>
                        <a:pt x="236" y="23"/>
                      </a:lnTo>
                      <a:lnTo>
                        <a:pt x="251" y="27"/>
                      </a:lnTo>
                      <a:lnTo>
                        <a:pt x="263" y="31"/>
                      </a:lnTo>
                      <a:lnTo>
                        <a:pt x="259" y="43"/>
                      </a:lnTo>
                      <a:lnTo>
                        <a:pt x="255" y="52"/>
                      </a:lnTo>
                      <a:lnTo>
                        <a:pt x="255" y="56"/>
                      </a:lnTo>
                      <a:lnTo>
                        <a:pt x="257" y="56"/>
                      </a:lnTo>
                      <a:lnTo>
                        <a:pt x="259" y="58"/>
                      </a:lnTo>
                      <a:lnTo>
                        <a:pt x="261" y="56"/>
                      </a:lnTo>
                      <a:lnTo>
                        <a:pt x="261" y="54"/>
                      </a:lnTo>
                      <a:lnTo>
                        <a:pt x="265" y="45"/>
                      </a:lnTo>
                      <a:lnTo>
                        <a:pt x="269" y="35"/>
                      </a:lnTo>
                      <a:lnTo>
                        <a:pt x="269" y="35"/>
                      </a:lnTo>
                      <a:lnTo>
                        <a:pt x="294" y="16"/>
                      </a:lnTo>
                      <a:lnTo>
                        <a:pt x="317" y="4"/>
                      </a:lnTo>
                      <a:lnTo>
                        <a:pt x="34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95" name="Freeform 28"/>
                <p:cNvSpPr>
                  <a:spLocks/>
                </p:cNvSpPr>
                <p:nvPr/>
              </p:nvSpPr>
              <p:spPr bwMode="auto">
                <a:xfrm>
                  <a:off x="2249488" y="4229100"/>
                  <a:ext cx="698500" cy="493713"/>
                </a:xfrm>
                <a:custGeom>
                  <a:avLst/>
                  <a:gdLst>
                    <a:gd name="T0" fmla="*/ 360 w 440"/>
                    <a:gd name="T1" fmla="*/ 87 h 311"/>
                    <a:gd name="T2" fmla="*/ 338 w 440"/>
                    <a:gd name="T3" fmla="*/ 66 h 311"/>
                    <a:gd name="T4" fmla="*/ 283 w 440"/>
                    <a:gd name="T5" fmla="*/ 104 h 311"/>
                    <a:gd name="T6" fmla="*/ 269 w 440"/>
                    <a:gd name="T7" fmla="*/ 79 h 311"/>
                    <a:gd name="T8" fmla="*/ 169 w 440"/>
                    <a:gd name="T9" fmla="*/ 114 h 311"/>
                    <a:gd name="T10" fmla="*/ 137 w 440"/>
                    <a:gd name="T11" fmla="*/ 150 h 311"/>
                    <a:gd name="T12" fmla="*/ 87 w 440"/>
                    <a:gd name="T13" fmla="*/ 206 h 311"/>
                    <a:gd name="T14" fmla="*/ 25 w 440"/>
                    <a:gd name="T15" fmla="*/ 202 h 311"/>
                    <a:gd name="T16" fmla="*/ 77 w 440"/>
                    <a:gd name="T17" fmla="*/ 265 h 311"/>
                    <a:gd name="T18" fmla="*/ 79 w 440"/>
                    <a:gd name="T19" fmla="*/ 227 h 311"/>
                    <a:gd name="T20" fmla="*/ 116 w 440"/>
                    <a:gd name="T21" fmla="*/ 198 h 311"/>
                    <a:gd name="T22" fmla="*/ 160 w 440"/>
                    <a:gd name="T23" fmla="*/ 206 h 311"/>
                    <a:gd name="T24" fmla="*/ 146 w 440"/>
                    <a:gd name="T25" fmla="*/ 146 h 311"/>
                    <a:gd name="T26" fmla="*/ 225 w 440"/>
                    <a:gd name="T27" fmla="*/ 121 h 311"/>
                    <a:gd name="T28" fmla="*/ 344 w 440"/>
                    <a:gd name="T29" fmla="*/ 100 h 311"/>
                    <a:gd name="T30" fmla="*/ 440 w 440"/>
                    <a:gd name="T31" fmla="*/ 79 h 311"/>
                    <a:gd name="T32" fmla="*/ 371 w 440"/>
                    <a:gd name="T33" fmla="*/ 148 h 311"/>
                    <a:gd name="T34" fmla="*/ 421 w 440"/>
                    <a:gd name="T35" fmla="*/ 129 h 311"/>
                    <a:gd name="T36" fmla="*/ 394 w 440"/>
                    <a:gd name="T37" fmla="*/ 223 h 311"/>
                    <a:gd name="T38" fmla="*/ 342 w 440"/>
                    <a:gd name="T39" fmla="*/ 194 h 311"/>
                    <a:gd name="T40" fmla="*/ 371 w 440"/>
                    <a:gd name="T41" fmla="*/ 229 h 311"/>
                    <a:gd name="T42" fmla="*/ 298 w 440"/>
                    <a:gd name="T43" fmla="*/ 214 h 311"/>
                    <a:gd name="T44" fmla="*/ 304 w 440"/>
                    <a:gd name="T45" fmla="*/ 235 h 311"/>
                    <a:gd name="T46" fmla="*/ 250 w 440"/>
                    <a:gd name="T47" fmla="*/ 256 h 311"/>
                    <a:gd name="T48" fmla="*/ 231 w 440"/>
                    <a:gd name="T49" fmla="*/ 246 h 311"/>
                    <a:gd name="T50" fmla="*/ 171 w 440"/>
                    <a:gd name="T51" fmla="*/ 265 h 311"/>
                    <a:gd name="T52" fmla="*/ 179 w 440"/>
                    <a:gd name="T53" fmla="*/ 304 h 311"/>
                    <a:gd name="T54" fmla="*/ 158 w 440"/>
                    <a:gd name="T55" fmla="*/ 252 h 311"/>
                    <a:gd name="T56" fmla="*/ 260 w 440"/>
                    <a:gd name="T57" fmla="*/ 204 h 311"/>
                    <a:gd name="T58" fmla="*/ 352 w 440"/>
                    <a:gd name="T59" fmla="*/ 164 h 311"/>
                    <a:gd name="T60" fmla="*/ 373 w 440"/>
                    <a:gd name="T61" fmla="*/ 167 h 311"/>
                    <a:gd name="T62" fmla="*/ 369 w 440"/>
                    <a:gd name="T63" fmla="*/ 118 h 311"/>
                    <a:gd name="T64" fmla="*/ 310 w 440"/>
                    <a:gd name="T65" fmla="*/ 169 h 311"/>
                    <a:gd name="T66" fmla="*/ 248 w 440"/>
                    <a:gd name="T67" fmla="*/ 160 h 311"/>
                    <a:gd name="T68" fmla="*/ 212 w 440"/>
                    <a:gd name="T69" fmla="*/ 196 h 311"/>
                    <a:gd name="T70" fmla="*/ 183 w 440"/>
                    <a:gd name="T71" fmla="*/ 160 h 311"/>
                    <a:gd name="T72" fmla="*/ 194 w 440"/>
                    <a:gd name="T73" fmla="*/ 227 h 311"/>
                    <a:gd name="T74" fmla="*/ 110 w 440"/>
                    <a:gd name="T75" fmla="*/ 225 h 311"/>
                    <a:gd name="T76" fmla="*/ 121 w 440"/>
                    <a:gd name="T77" fmla="*/ 279 h 311"/>
                    <a:gd name="T78" fmla="*/ 39 w 440"/>
                    <a:gd name="T79" fmla="*/ 262 h 311"/>
                    <a:gd name="T80" fmla="*/ 33 w 440"/>
                    <a:gd name="T81" fmla="*/ 225 h 311"/>
                    <a:gd name="T82" fmla="*/ 25 w 440"/>
                    <a:gd name="T83" fmla="*/ 248 h 311"/>
                    <a:gd name="T84" fmla="*/ 0 w 440"/>
                    <a:gd name="T85" fmla="*/ 200 h 311"/>
                    <a:gd name="T86" fmla="*/ 31 w 440"/>
                    <a:gd name="T87" fmla="*/ 177 h 311"/>
                    <a:gd name="T88" fmla="*/ 45 w 440"/>
                    <a:gd name="T89" fmla="*/ 119 h 311"/>
                    <a:gd name="T90" fmla="*/ 60 w 440"/>
                    <a:gd name="T91" fmla="*/ 125 h 311"/>
                    <a:gd name="T92" fmla="*/ 66 w 440"/>
                    <a:gd name="T93" fmla="*/ 118 h 311"/>
                    <a:gd name="T94" fmla="*/ 137 w 440"/>
                    <a:gd name="T95" fmla="*/ 71 h 311"/>
                    <a:gd name="T96" fmla="*/ 137 w 440"/>
                    <a:gd name="T97" fmla="*/ 104 h 311"/>
                    <a:gd name="T98" fmla="*/ 156 w 440"/>
                    <a:gd name="T99" fmla="*/ 56 h 311"/>
                    <a:gd name="T100" fmla="*/ 206 w 440"/>
                    <a:gd name="T101" fmla="*/ 52 h 311"/>
                    <a:gd name="T102" fmla="*/ 212 w 440"/>
                    <a:gd name="T103" fmla="*/ 79 h 311"/>
                    <a:gd name="T104" fmla="*/ 242 w 440"/>
                    <a:gd name="T105" fmla="*/ 31 h 311"/>
                    <a:gd name="T106" fmla="*/ 302 w 440"/>
                    <a:gd name="T107" fmla="*/ 58 h 311"/>
                    <a:gd name="T108" fmla="*/ 304 w 440"/>
                    <a:gd name="T109" fmla="*/ 47 h 3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440" h="311">
                      <a:moveTo>
                        <a:pt x="352" y="0"/>
                      </a:moveTo>
                      <a:lnTo>
                        <a:pt x="367" y="8"/>
                      </a:lnTo>
                      <a:lnTo>
                        <a:pt x="379" y="23"/>
                      </a:lnTo>
                      <a:lnTo>
                        <a:pt x="383" y="43"/>
                      </a:lnTo>
                      <a:lnTo>
                        <a:pt x="381" y="62"/>
                      </a:lnTo>
                      <a:lnTo>
                        <a:pt x="373" y="77"/>
                      </a:lnTo>
                      <a:lnTo>
                        <a:pt x="360" y="87"/>
                      </a:lnTo>
                      <a:lnTo>
                        <a:pt x="342" y="95"/>
                      </a:lnTo>
                      <a:lnTo>
                        <a:pt x="325" y="96"/>
                      </a:lnTo>
                      <a:lnTo>
                        <a:pt x="331" y="89"/>
                      </a:lnTo>
                      <a:lnTo>
                        <a:pt x="336" y="81"/>
                      </a:lnTo>
                      <a:lnTo>
                        <a:pt x="340" y="70"/>
                      </a:lnTo>
                      <a:lnTo>
                        <a:pt x="340" y="68"/>
                      </a:lnTo>
                      <a:lnTo>
                        <a:pt x="338" y="66"/>
                      </a:lnTo>
                      <a:lnTo>
                        <a:pt x="336" y="66"/>
                      </a:lnTo>
                      <a:lnTo>
                        <a:pt x="335" y="66"/>
                      </a:lnTo>
                      <a:lnTo>
                        <a:pt x="333" y="68"/>
                      </a:lnTo>
                      <a:lnTo>
                        <a:pt x="325" y="85"/>
                      </a:lnTo>
                      <a:lnTo>
                        <a:pt x="313" y="96"/>
                      </a:lnTo>
                      <a:lnTo>
                        <a:pt x="298" y="102"/>
                      </a:lnTo>
                      <a:lnTo>
                        <a:pt x="283" y="104"/>
                      </a:lnTo>
                      <a:lnTo>
                        <a:pt x="264" y="102"/>
                      </a:lnTo>
                      <a:lnTo>
                        <a:pt x="269" y="93"/>
                      </a:lnTo>
                      <a:lnTo>
                        <a:pt x="275" y="83"/>
                      </a:lnTo>
                      <a:lnTo>
                        <a:pt x="275" y="81"/>
                      </a:lnTo>
                      <a:lnTo>
                        <a:pt x="273" y="79"/>
                      </a:lnTo>
                      <a:lnTo>
                        <a:pt x="271" y="79"/>
                      </a:lnTo>
                      <a:lnTo>
                        <a:pt x="269" y="79"/>
                      </a:lnTo>
                      <a:lnTo>
                        <a:pt x="267" y="81"/>
                      </a:lnTo>
                      <a:lnTo>
                        <a:pt x="258" y="100"/>
                      </a:lnTo>
                      <a:lnTo>
                        <a:pt x="240" y="110"/>
                      </a:lnTo>
                      <a:lnTo>
                        <a:pt x="219" y="116"/>
                      </a:lnTo>
                      <a:lnTo>
                        <a:pt x="202" y="114"/>
                      </a:lnTo>
                      <a:lnTo>
                        <a:pt x="187" y="112"/>
                      </a:lnTo>
                      <a:lnTo>
                        <a:pt x="169" y="114"/>
                      </a:lnTo>
                      <a:lnTo>
                        <a:pt x="162" y="118"/>
                      </a:lnTo>
                      <a:lnTo>
                        <a:pt x="154" y="121"/>
                      </a:lnTo>
                      <a:lnTo>
                        <a:pt x="150" y="127"/>
                      </a:lnTo>
                      <a:lnTo>
                        <a:pt x="144" y="135"/>
                      </a:lnTo>
                      <a:lnTo>
                        <a:pt x="141" y="143"/>
                      </a:lnTo>
                      <a:lnTo>
                        <a:pt x="141" y="144"/>
                      </a:lnTo>
                      <a:lnTo>
                        <a:pt x="137" y="150"/>
                      </a:lnTo>
                      <a:lnTo>
                        <a:pt x="135" y="158"/>
                      </a:lnTo>
                      <a:lnTo>
                        <a:pt x="129" y="169"/>
                      </a:lnTo>
                      <a:lnTo>
                        <a:pt x="123" y="181"/>
                      </a:lnTo>
                      <a:lnTo>
                        <a:pt x="114" y="190"/>
                      </a:lnTo>
                      <a:lnTo>
                        <a:pt x="100" y="198"/>
                      </a:lnTo>
                      <a:lnTo>
                        <a:pt x="87" y="206"/>
                      </a:lnTo>
                      <a:lnTo>
                        <a:pt x="87" y="206"/>
                      </a:lnTo>
                      <a:lnTo>
                        <a:pt x="68" y="208"/>
                      </a:lnTo>
                      <a:lnTo>
                        <a:pt x="48" y="206"/>
                      </a:lnTo>
                      <a:lnTo>
                        <a:pt x="31" y="198"/>
                      </a:lnTo>
                      <a:lnTo>
                        <a:pt x="29" y="198"/>
                      </a:lnTo>
                      <a:lnTo>
                        <a:pt x="27" y="198"/>
                      </a:lnTo>
                      <a:lnTo>
                        <a:pt x="25" y="200"/>
                      </a:lnTo>
                      <a:lnTo>
                        <a:pt x="25" y="202"/>
                      </a:lnTo>
                      <a:lnTo>
                        <a:pt x="27" y="202"/>
                      </a:lnTo>
                      <a:lnTo>
                        <a:pt x="43" y="212"/>
                      </a:lnTo>
                      <a:lnTo>
                        <a:pt x="60" y="215"/>
                      </a:lnTo>
                      <a:lnTo>
                        <a:pt x="77" y="215"/>
                      </a:lnTo>
                      <a:lnTo>
                        <a:pt x="75" y="221"/>
                      </a:lnTo>
                      <a:lnTo>
                        <a:pt x="71" y="242"/>
                      </a:lnTo>
                      <a:lnTo>
                        <a:pt x="77" y="265"/>
                      </a:lnTo>
                      <a:lnTo>
                        <a:pt x="79" y="265"/>
                      </a:lnTo>
                      <a:lnTo>
                        <a:pt x="81" y="265"/>
                      </a:lnTo>
                      <a:lnTo>
                        <a:pt x="81" y="265"/>
                      </a:lnTo>
                      <a:lnTo>
                        <a:pt x="83" y="263"/>
                      </a:lnTo>
                      <a:lnTo>
                        <a:pt x="83" y="262"/>
                      </a:lnTo>
                      <a:lnTo>
                        <a:pt x="79" y="244"/>
                      </a:lnTo>
                      <a:lnTo>
                        <a:pt x="79" y="227"/>
                      </a:lnTo>
                      <a:lnTo>
                        <a:pt x="87" y="214"/>
                      </a:lnTo>
                      <a:lnTo>
                        <a:pt x="89" y="214"/>
                      </a:lnTo>
                      <a:lnTo>
                        <a:pt x="91" y="212"/>
                      </a:lnTo>
                      <a:lnTo>
                        <a:pt x="91" y="210"/>
                      </a:lnTo>
                      <a:lnTo>
                        <a:pt x="94" y="208"/>
                      </a:lnTo>
                      <a:lnTo>
                        <a:pt x="100" y="206"/>
                      </a:lnTo>
                      <a:lnTo>
                        <a:pt x="116" y="198"/>
                      </a:lnTo>
                      <a:lnTo>
                        <a:pt x="127" y="187"/>
                      </a:lnTo>
                      <a:lnTo>
                        <a:pt x="135" y="173"/>
                      </a:lnTo>
                      <a:lnTo>
                        <a:pt x="143" y="192"/>
                      </a:lnTo>
                      <a:lnTo>
                        <a:pt x="154" y="208"/>
                      </a:lnTo>
                      <a:lnTo>
                        <a:pt x="156" y="210"/>
                      </a:lnTo>
                      <a:lnTo>
                        <a:pt x="158" y="210"/>
                      </a:lnTo>
                      <a:lnTo>
                        <a:pt x="160" y="206"/>
                      </a:lnTo>
                      <a:lnTo>
                        <a:pt x="158" y="204"/>
                      </a:lnTo>
                      <a:lnTo>
                        <a:pt x="146" y="189"/>
                      </a:lnTo>
                      <a:lnTo>
                        <a:pt x="141" y="169"/>
                      </a:lnTo>
                      <a:lnTo>
                        <a:pt x="143" y="150"/>
                      </a:lnTo>
                      <a:lnTo>
                        <a:pt x="144" y="150"/>
                      </a:lnTo>
                      <a:lnTo>
                        <a:pt x="146" y="146"/>
                      </a:lnTo>
                      <a:lnTo>
                        <a:pt x="146" y="146"/>
                      </a:lnTo>
                      <a:lnTo>
                        <a:pt x="150" y="139"/>
                      </a:lnTo>
                      <a:lnTo>
                        <a:pt x="156" y="131"/>
                      </a:lnTo>
                      <a:lnTo>
                        <a:pt x="164" y="125"/>
                      </a:lnTo>
                      <a:lnTo>
                        <a:pt x="171" y="121"/>
                      </a:lnTo>
                      <a:lnTo>
                        <a:pt x="189" y="118"/>
                      </a:lnTo>
                      <a:lnTo>
                        <a:pt x="206" y="119"/>
                      </a:lnTo>
                      <a:lnTo>
                        <a:pt x="225" y="121"/>
                      </a:lnTo>
                      <a:lnTo>
                        <a:pt x="244" y="118"/>
                      </a:lnTo>
                      <a:lnTo>
                        <a:pt x="260" y="106"/>
                      </a:lnTo>
                      <a:lnTo>
                        <a:pt x="279" y="112"/>
                      </a:lnTo>
                      <a:lnTo>
                        <a:pt x="300" y="110"/>
                      </a:lnTo>
                      <a:lnTo>
                        <a:pt x="317" y="102"/>
                      </a:lnTo>
                      <a:lnTo>
                        <a:pt x="317" y="102"/>
                      </a:lnTo>
                      <a:lnTo>
                        <a:pt x="344" y="100"/>
                      </a:lnTo>
                      <a:lnTo>
                        <a:pt x="367" y="91"/>
                      </a:lnTo>
                      <a:lnTo>
                        <a:pt x="383" y="73"/>
                      </a:lnTo>
                      <a:lnTo>
                        <a:pt x="383" y="75"/>
                      </a:lnTo>
                      <a:lnTo>
                        <a:pt x="385" y="77"/>
                      </a:lnTo>
                      <a:lnTo>
                        <a:pt x="402" y="81"/>
                      </a:lnTo>
                      <a:lnTo>
                        <a:pt x="421" y="81"/>
                      </a:lnTo>
                      <a:lnTo>
                        <a:pt x="440" y="79"/>
                      </a:lnTo>
                      <a:lnTo>
                        <a:pt x="431" y="91"/>
                      </a:lnTo>
                      <a:lnTo>
                        <a:pt x="423" y="102"/>
                      </a:lnTo>
                      <a:lnTo>
                        <a:pt x="421" y="116"/>
                      </a:lnTo>
                      <a:lnTo>
                        <a:pt x="409" y="133"/>
                      </a:lnTo>
                      <a:lnTo>
                        <a:pt x="392" y="143"/>
                      </a:lnTo>
                      <a:lnTo>
                        <a:pt x="373" y="146"/>
                      </a:lnTo>
                      <a:lnTo>
                        <a:pt x="371" y="148"/>
                      </a:lnTo>
                      <a:lnTo>
                        <a:pt x="371" y="148"/>
                      </a:lnTo>
                      <a:lnTo>
                        <a:pt x="371" y="152"/>
                      </a:lnTo>
                      <a:lnTo>
                        <a:pt x="371" y="152"/>
                      </a:lnTo>
                      <a:lnTo>
                        <a:pt x="373" y="154"/>
                      </a:lnTo>
                      <a:lnTo>
                        <a:pt x="392" y="150"/>
                      </a:lnTo>
                      <a:lnTo>
                        <a:pt x="408" y="143"/>
                      </a:lnTo>
                      <a:lnTo>
                        <a:pt x="421" y="129"/>
                      </a:lnTo>
                      <a:lnTo>
                        <a:pt x="423" y="137"/>
                      </a:lnTo>
                      <a:lnTo>
                        <a:pt x="425" y="146"/>
                      </a:lnTo>
                      <a:lnTo>
                        <a:pt x="419" y="167"/>
                      </a:lnTo>
                      <a:lnTo>
                        <a:pt x="419" y="189"/>
                      </a:lnTo>
                      <a:lnTo>
                        <a:pt x="425" y="208"/>
                      </a:lnTo>
                      <a:lnTo>
                        <a:pt x="409" y="217"/>
                      </a:lnTo>
                      <a:lnTo>
                        <a:pt x="394" y="223"/>
                      </a:lnTo>
                      <a:lnTo>
                        <a:pt x="377" y="223"/>
                      </a:lnTo>
                      <a:lnTo>
                        <a:pt x="361" y="215"/>
                      </a:lnTo>
                      <a:lnTo>
                        <a:pt x="356" y="210"/>
                      </a:lnTo>
                      <a:lnTo>
                        <a:pt x="350" y="204"/>
                      </a:lnTo>
                      <a:lnTo>
                        <a:pt x="346" y="196"/>
                      </a:lnTo>
                      <a:lnTo>
                        <a:pt x="344" y="194"/>
                      </a:lnTo>
                      <a:lnTo>
                        <a:pt x="342" y="194"/>
                      </a:lnTo>
                      <a:lnTo>
                        <a:pt x="340" y="196"/>
                      </a:lnTo>
                      <a:lnTo>
                        <a:pt x="340" y="198"/>
                      </a:lnTo>
                      <a:lnTo>
                        <a:pt x="340" y="200"/>
                      </a:lnTo>
                      <a:lnTo>
                        <a:pt x="348" y="210"/>
                      </a:lnTo>
                      <a:lnTo>
                        <a:pt x="356" y="219"/>
                      </a:lnTo>
                      <a:lnTo>
                        <a:pt x="367" y="227"/>
                      </a:lnTo>
                      <a:lnTo>
                        <a:pt x="371" y="229"/>
                      </a:lnTo>
                      <a:lnTo>
                        <a:pt x="367" y="231"/>
                      </a:lnTo>
                      <a:lnTo>
                        <a:pt x="350" y="238"/>
                      </a:lnTo>
                      <a:lnTo>
                        <a:pt x="333" y="240"/>
                      </a:lnTo>
                      <a:lnTo>
                        <a:pt x="313" y="233"/>
                      </a:lnTo>
                      <a:lnTo>
                        <a:pt x="308" y="227"/>
                      </a:lnTo>
                      <a:lnTo>
                        <a:pt x="302" y="221"/>
                      </a:lnTo>
                      <a:lnTo>
                        <a:pt x="298" y="214"/>
                      </a:lnTo>
                      <a:lnTo>
                        <a:pt x="296" y="212"/>
                      </a:lnTo>
                      <a:lnTo>
                        <a:pt x="294" y="212"/>
                      </a:lnTo>
                      <a:lnTo>
                        <a:pt x="292" y="212"/>
                      </a:lnTo>
                      <a:lnTo>
                        <a:pt x="290" y="214"/>
                      </a:lnTo>
                      <a:lnTo>
                        <a:pt x="292" y="215"/>
                      </a:lnTo>
                      <a:lnTo>
                        <a:pt x="298" y="227"/>
                      </a:lnTo>
                      <a:lnTo>
                        <a:pt x="304" y="235"/>
                      </a:lnTo>
                      <a:lnTo>
                        <a:pt x="312" y="240"/>
                      </a:lnTo>
                      <a:lnTo>
                        <a:pt x="321" y="244"/>
                      </a:lnTo>
                      <a:lnTo>
                        <a:pt x="308" y="254"/>
                      </a:lnTo>
                      <a:lnTo>
                        <a:pt x="292" y="262"/>
                      </a:lnTo>
                      <a:lnTo>
                        <a:pt x="275" y="265"/>
                      </a:lnTo>
                      <a:lnTo>
                        <a:pt x="258" y="260"/>
                      </a:lnTo>
                      <a:lnTo>
                        <a:pt x="250" y="256"/>
                      </a:lnTo>
                      <a:lnTo>
                        <a:pt x="242" y="250"/>
                      </a:lnTo>
                      <a:lnTo>
                        <a:pt x="237" y="242"/>
                      </a:lnTo>
                      <a:lnTo>
                        <a:pt x="235" y="240"/>
                      </a:lnTo>
                      <a:lnTo>
                        <a:pt x="233" y="240"/>
                      </a:lnTo>
                      <a:lnTo>
                        <a:pt x="231" y="242"/>
                      </a:lnTo>
                      <a:lnTo>
                        <a:pt x="231" y="244"/>
                      </a:lnTo>
                      <a:lnTo>
                        <a:pt x="231" y="246"/>
                      </a:lnTo>
                      <a:lnTo>
                        <a:pt x="239" y="254"/>
                      </a:lnTo>
                      <a:lnTo>
                        <a:pt x="246" y="262"/>
                      </a:lnTo>
                      <a:lnTo>
                        <a:pt x="256" y="265"/>
                      </a:lnTo>
                      <a:lnTo>
                        <a:pt x="235" y="281"/>
                      </a:lnTo>
                      <a:lnTo>
                        <a:pt x="214" y="285"/>
                      </a:lnTo>
                      <a:lnTo>
                        <a:pt x="192" y="281"/>
                      </a:lnTo>
                      <a:lnTo>
                        <a:pt x="171" y="265"/>
                      </a:lnTo>
                      <a:lnTo>
                        <a:pt x="169" y="265"/>
                      </a:lnTo>
                      <a:lnTo>
                        <a:pt x="167" y="265"/>
                      </a:lnTo>
                      <a:lnTo>
                        <a:pt x="166" y="269"/>
                      </a:lnTo>
                      <a:lnTo>
                        <a:pt x="167" y="271"/>
                      </a:lnTo>
                      <a:lnTo>
                        <a:pt x="183" y="283"/>
                      </a:lnTo>
                      <a:lnTo>
                        <a:pt x="198" y="290"/>
                      </a:lnTo>
                      <a:lnTo>
                        <a:pt x="179" y="304"/>
                      </a:lnTo>
                      <a:lnTo>
                        <a:pt x="156" y="311"/>
                      </a:lnTo>
                      <a:lnTo>
                        <a:pt x="135" y="308"/>
                      </a:lnTo>
                      <a:lnTo>
                        <a:pt x="112" y="296"/>
                      </a:lnTo>
                      <a:lnTo>
                        <a:pt x="125" y="283"/>
                      </a:lnTo>
                      <a:lnTo>
                        <a:pt x="135" y="267"/>
                      </a:lnTo>
                      <a:lnTo>
                        <a:pt x="137" y="248"/>
                      </a:lnTo>
                      <a:lnTo>
                        <a:pt x="158" y="252"/>
                      </a:lnTo>
                      <a:lnTo>
                        <a:pt x="177" y="246"/>
                      </a:lnTo>
                      <a:lnTo>
                        <a:pt x="194" y="237"/>
                      </a:lnTo>
                      <a:lnTo>
                        <a:pt x="208" y="223"/>
                      </a:lnTo>
                      <a:lnTo>
                        <a:pt x="212" y="204"/>
                      </a:lnTo>
                      <a:lnTo>
                        <a:pt x="219" y="208"/>
                      </a:lnTo>
                      <a:lnTo>
                        <a:pt x="239" y="208"/>
                      </a:lnTo>
                      <a:lnTo>
                        <a:pt x="260" y="204"/>
                      </a:lnTo>
                      <a:lnTo>
                        <a:pt x="275" y="192"/>
                      </a:lnTo>
                      <a:lnTo>
                        <a:pt x="287" y="175"/>
                      </a:lnTo>
                      <a:lnTo>
                        <a:pt x="298" y="177"/>
                      </a:lnTo>
                      <a:lnTo>
                        <a:pt x="319" y="175"/>
                      </a:lnTo>
                      <a:lnTo>
                        <a:pt x="336" y="167"/>
                      </a:lnTo>
                      <a:lnTo>
                        <a:pt x="338" y="166"/>
                      </a:lnTo>
                      <a:lnTo>
                        <a:pt x="352" y="164"/>
                      </a:lnTo>
                      <a:lnTo>
                        <a:pt x="363" y="169"/>
                      </a:lnTo>
                      <a:lnTo>
                        <a:pt x="373" y="177"/>
                      </a:lnTo>
                      <a:lnTo>
                        <a:pt x="377" y="177"/>
                      </a:lnTo>
                      <a:lnTo>
                        <a:pt x="379" y="177"/>
                      </a:lnTo>
                      <a:lnTo>
                        <a:pt x="379" y="175"/>
                      </a:lnTo>
                      <a:lnTo>
                        <a:pt x="379" y="171"/>
                      </a:lnTo>
                      <a:lnTo>
                        <a:pt x="373" y="167"/>
                      </a:lnTo>
                      <a:lnTo>
                        <a:pt x="365" y="162"/>
                      </a:lnTo>
                      <a:lnTo>
                        <a:pt x="358" y="158"/>
                      </a:lnTo>
                      <a:lnTo>
                        <a:pt x="348" y="156"/>
                      </a:lnTo>
                      <a:lnTo>
                        <a:pt x="361" y="141"/>
                      </a:lnTo>
                      <a:lnTo>
                        <a:pt x="371" y="123"/>
                      </a:lnTo>
                      <a:lnTo>
                        <a:pt x="371" y="119"/>
                      </a:lnTo>
                      <a:lnTo>
                        <a:pt x="369" y="118"/>
                      </a:lnTo>
                      <a:lnTo>
                        <a:pt x="367" y="118"/>
                      </a:lnTo>
                      <a:lnTo>
                        <a:pt x="365" y="118"/>
                      </a:lnTo>
                      <a:lnTo>
                        <a:pt x="365" y="119"/>
                      </a:lnTo>
                      <a:lnTo>
                        <a:pt x="356" y="137"/>
                      </a:lnTo>
                      <a:lnTo>
                        <a:pt x="342" y="152"/>
                      </a:lnTo>
                      <a:lnTo>
                        <a:pt x="327" y="164"/>
                      </a:lnTo>
                      <a:lnTo>
                        <a:pt x="310" y="169"/>
                      </a:lnTo>
                      <a:lnTo>
                        <a:pt x="288" y="169"/>
                      </a:lnTo>
                      <a:lnTo>
                        <a:pt x="269" y="164"/>
                      </a:lnTo>
                      <a:lnTo>
                        <a:pt x="252" y="154"/>
                      </a:lnTo>
                      <a:lnTo>
                        <a:pt x="250" y="154"/>
                      </a:lnTo>
                      <a:lnTo>
                        <a:pt x="248" y="154"/>
                      </a:lnTo>
                      <a:lnTo>
                        <a:pt x="246" y="158"/>
                      </a:lnTo>
                      <a:lnTo>
                        <a:pt x="248" y="160"/>
                      </a:lnTo>
                      <a:lnTo>
                        <a:pt x="264" y="167"/>
                      </a:lnTo>
                      <a:lnTo>
                        <a:pt x="279" y="175"/>
                      </a:lnTo>
                      <a:lnTo>
                        <a:pt x="271" y="189"/>
                      </a:lnTo>
                      <a:lnTo>
                        <a:pt x="258" y="196"/>
                      </a:lnTo>
                      <a:lnTo>
                        <a:pt x="242" y="202"/>
                      </a:lnTo>
                      <a:lnTo>
                        <a:pt x="227" y="202"/>
                      </a:lnTo>
                      <a:lnTo>
                        <a:pt x="212" y="196"/>
                      </a:lnTo>
                      <a:lnTo>
                        <a:pt x="212" y="196"/>
                      </a:lnTo>
                      <a:lnTo>
                        <a:pt x="210" y="194"/>
                      </a:lnTo>
                      <a:lnTo>
                        <a:pt x="208" y="194"/>
                      </a:lnTo>
                      <a:lnTo>
                        <a:pt x="194" y="181"/>
                      </a:lnTo>
                      <a:lnTo>
                        <a:pt x="187" y="162"/>
                      </a:lnTo>
                      <a:lnTo>
                        <a:pt x="185" y="160"/>
                      </a:lnTo>
                      <a:lnTo>
                        <a:pt x="183" y="160"/>
                      </a:lnTo>
                      <a:lnTo>
                        <a:pt x="181" y="160"/>
                      </a:lnTo>
                      <a:lnTo>
                        <a:pt x="181" y="162"/>
                      </a:lnTo>
                      <a:lnTo>
                        <a:pt x="179" y="164"/>
                      </a:lnTo>
                      <a:lnTo>
                        <a:pt x="189" y="185"/>
                      </a:lnTo>
                      <a:lnTo>
                        <a:pt x="206" y="200"/>
                      </a:lnTo>
                      <a:lnTo>
                        <a:pt x="204" y="215"/>
                      </a:lnTo>
                      <a:lnTo>
                        <a:pt x="194" y="227"/>
                      </a:lnTo>
                      <a:lnTo>
                        <a:pt x="183" y="237"/>
                      </a:lnTo>
                      <a:lnTo>
                        <a:pt x="169" y="242"/>
                      </a:lnTo>
                      <a:lnTo>
                        <a:pt x="150" y="244"/>
                      </a:lnTo>
                      <a:lnTo>
                        <a:pt x="131" y="238"/>
                      </a:lnTo>
                      <a:lnTo>
                        <a:pt x="116" y="227"/>
                      </a:lnTo>
                      <a:lnTo>
                        <a:pt x="112" y="225"/>
                      </a:lnTo>
                      <a:lnTo>
                        <a:pt x="110" y="225"/>
                      </a:lnTo>
                      <a:lnTo>
                        <a:pt x="110" y="229"/>
                      </a:lnTo>
                      <a:lnTo>
                        <a:pt x="110" y="231"/>
                      </a:lnTo>
                      <a:lnTo>
                        <a:pt x="116" y="237"/>
                      </a:lnTo>
                      <a:lnTo>
                        <a:pt x="123" y="242"/>
                      </a:lnTo>
                      <a:lnTo>
                        <a:pt x="129" y="246"/>
                      </a:lnTo>
                      <a:lnTo>
                        <a:pt x="129" y="263"/>
                      </a:lnTo>
                      <a:lnTo>
                        <a:pt x="121" y="279"/>
                      </a:lnTo>
                      <a:lnTo>
                        <a:pt x="110" y="288"/>
                      </a:lnTo>
                      <a:lnTo>
                        <a:pt x="96" y="294"/>
                      </a:lnTo>
                      <a:lnTo>
                        <a:pt x="77" y="294"/>
                      </a:lnTo>
                      <a:lnTo>
                        <a:pt x="62" y="290"/>
                      </a:lnTo>
                      <a:lnTo>
                        <a:pt x="60" y="290"/>
                      </a:lnTo>
                      <a:lnTo>
                        <a:pt x="46" y="277"/>
                      </a:lnTo>
                      <a:lnTo>
                        <a:pt x="39" y="262"/>
                      </a:lnTo>
                      <a:lnTo>
                        <a:pt x="37" y="244"/>
                      </a:lnTo>
                      <a:lnTo>
                        <a:pt x="41" y="227"/>
                      </a:lnTo>
                      <a:lnTo>
                        <a:pt x="41" y="225"/>
                      </a:lnTo>
                      <a:lnTo>
                        <a:pt x="39" y="223"/>
                      </a:lnTo>
                      <a:lnTo>
                        <a:pt x="37" y="223"/>
                      </a:lnTo>
                      <a:lnTo>
                        <a:pt x="35" y="223"/>
                      </a:lnTo>
                      <a:lnTo>
                        <a:pt x="33" y="225"/>
                      </a:lnTo>
                      <a:lnTo>
                        <a:pt x="31" y="242"/>
                      </a:lnTo>
                      <a:lnTo>
                        <a:pt x="33" y="262"/>
                      </a:lnTo>
                      <a:lnTo>
                        <a:pt x="29" y="256"/>
                      </a:lnTo>
                      <a:lnTo>
                        <a:pt x="29" y="250"/>
                      </a:lnTo>
                      <a:lnTo>
                        <a:pt x="29" y="250"/>
                      </a:lnTo>
                      <a:lnTo>
                        <a:pt x="27" y="250"/>
                      </a:lnTo>
                      <a:lnTo>
                        <a:pt x="25" y="248"/>
                      </a:lnTo>
                      <a:lnTo>
                        <a:pt x="23" y="248"/>
                      </a:lnTo>
                      <a:lnTo>
                        <a:pt x="20" y="246"/>
                      </a:lnTo>
                      <a:lnTo>
                        <a:pt x="16" y="242"/>
                      </a:lnTo>
                      <a:lnTo>
                        <a:pt x="10" y="237"/>
                      </a:lnTo>
                      <a:lnTo>
                        <a:pt x="6" y="229"/>
                      </a:lnTo>
                      <a:lnTo>
                        <a:pt x="2" y="219"/>
                      </a:lnTo>
                      <a:lnTo>
                        <a:pt x="0" y="200"/>
                      </a:lnTo>
                      <a:lnTo>
                        <a:pt x="8" y="183"/>
                      </a:lnTo>
                      <a:lnTo>
                        <a:pt x="16" y="171"/>
                      </a:lnTo>
                      <a:lnTo>
                        <a:pt x="23" y="164"/>
                      </a:lnTo>
                      <a:lnTo>
                        <a:pt x="25" y="175"/>
                      </a:lnTo>
                      <a:lnTo>
                        <a:pt x="27" y="177"/>
                      </a:lnTo>
                      <a:lnTo>
                        <a:pt x="29" y="177"/>
                      </a:lnTo>
                      <a:lnTo>
                        <a:pt x="31" y="177"/>
                      </a:lnTo>
                      <a:lnTo>
                        <a:pt x="33" y="175"/>
                      </a:lnTo>
                      <a:lnTo>
                        <a:pt x="33" y="173"/>
                      </a:lnTo>
                      <a:lnTo>
                        <a:pt x="27" y="154"/>
                      </a:lnTo>
                      <a:lnTo>
                        <a:pt x="29" y="135"/>
                      </a:lnTo>
                      <a:lnTo>
                        <a:pt x="37" y="119"/>
                      </a:lnTo>
                      <a:lnTo>
                        <a:pt x="41" y="119"/>
                      </a:lnTo>
                      <a:lnTo>
                        <a:pt x="45" y="119"/>
                      </a:lnTo>
                      <a:lnTo>
                        <a:pt x="45" y="118"/>
                      </a:lnTo>
                      <a:lnTo>
                        <a:pt x="45" y="116"/>
                      </a:lnTo>
                      <a:lnTo>
                        <a:pt x="43" y="114"/>
                      </a:lnTo>
                      <a:lnTo>
                        <a:pt x="52" y="108"/>
                      </a:lnTo>
                      <a:lnTo>
                        <a:pt x="62" y="104"/>
                      </a:lnTo>
                      <a:lnTo>
                        <a:pt x="60" y="108"/>
                      </a:lnTo>
                      <a:lnTo>
                        <a:pt x="60" y="125"/>
                      </a:lnTo>
                      <a:lnTo>
                        <a:pt x="66" y="143"/>
                      </a:lnTo>
                      <a:lnTo>
                        <a:pt x="68" y="144"/>
                      </a:lnTo>
                      <a:lnTo>
                        <a:pt x="70" y="144"/>
                      </a:lnTo>
                      <a:lnTo>
                        <a:pt x="71" y="144"/>
                      </a:lnTo>
                      <a:lnTo>
                        <a:pt x="71" y="143"/>
                      </a:lnTo>
                      <a:lnTo>
                        <a:pt x="71" y="139"/>
                      </a:lnTo>
                      <a:lnTo>
                        <a:pt x="66" y="118"/>
                      </a:lnTo>
                      <a:lnTo>
                        <a:pt x="71" y="96"/>
                      </a:lnTo>
                      <a:lnTo>
                        <a:pt x="87" y="81"/>
                      </a:lnTo>
                      <a:lnTo>
                        <a:pt x="108" y="70"/>
                      </a:lnTo>
                      <a:lnTo>
                        <a:pt x="119" y="71"/>
                      </a:lnTo>
                      <a:lnTo>
                        <a:pt x="131" y="73"/>
                      </a:lnTo>
                      <a:lnTo>
                        <a:pt x="133" y="71"/>
                      </a:lnTo>
                      <a:lnTo>
                        <a:pt x="137" y="71"/>
                      </a:lnTo>
                      <a:lnTo>
                        <a:pt x="133" y="89"/>
                      </a:lnTo>
                      <a:lnTo>
                        <a:pt x="131" y="104"/>
                      </a:lnTo>
                      <a:lnTo>
                        <a:pt x="131" y="106"/>
                      </a:lnTo>
                      <a:lnTo>
                        <a:pt x="133" y="108"/>
                      </a:lnTo>
                      <a:lnTo>
                        <a:pt x="135" y="108"/>
                      </a:lnTo>
                      <a:lnTo>
                        <a:pt x="137" y="106"/>
                      </a:lnTo>
                      <a:lnTo>
                        <a:pt x="137" y="104"/>
                      </a:lnTo>
                      <a:lnTo>
                        <a:pt x="141" y="87"/>
                      </a:lnTo>
                      <a:lnTo>
                        <a:pt x="144" y="71"/>
                      </a:lnTo>
                      <a:lnTo>
                        <a:pt x="146" y="70"/>
                      </a:lnTo>
                      <a:lnTo>
                        <a:pt x="148" y="70"/>
                      </a:lnTo>
                      <a:lnTo>
                        <a:pt x="148" y="68"/>
                      </a:lnTo>
                      <a:lnTo>
                        <a:pt x="152" y="62"/>
                      </a:lnTo>
                      <a:lnTo>
                        <a:pt x="156" y="56"/>
                      </a:lnTo>
                      <a:lnTo>
                        <a:pt x="162" y="52"/>
                      </a:lnTo>
                      <a:lnTo>
                        <a:pt x="169" y="50"/>
                      </a:lnTo>
                      <a:lnTo>
                        <a:pt x="177" y="48"/>
                      </a:lnTo>
                      <a:lnTo>
                        <a:pt x="185" y="48"/>
                      </a:lnTo>
                      <a:lnTo>
                        <a:pt x="192" y="48"/>
                      </a:lnTo>
                      <a:lnTo>
                        <a:pt x="200" y="50"/>
                      </a:lnTo>
                      <a:lnTo>
                        <a:pt x="206" y="52"/>
                      </a:lnTo>
                      <a:lnTo>
                        <a:pt x="204" y="60"/>
                      </a:lnTo>
                      <a:lnTo>
                        <a:pt x="204" y="68"/>
                      </a:lnTo>
                      <a:lnTo>
                        <a:pt x="206" y="79"/>
                      </a:lnTo>
                      <a:lnTo>
                        <a:pt x="206" y="79"/>
                      </a:lnTo>
                      <a:lnTo>
                        <a:pt x="208" y="81"/>
                      </a:lnTo>
                      <a:lnTo>
                        <a:pt x="210" y="81"/>
                      </a:lnTo>
                      <a:lnTo>
                        <a:pt x="212" y="79"/>
                      </a:lnTo>
                      <a:lnTo>
                        <a:pt x="212" y="77"/>
                      </a:lnTo>
                      <a:lnTo>
                        <a:pt x="212" y="68"/>
                      </a:lnTo>
                      <a:lnTo>
                        <a:pt x="212" y="58"/>
                      </a:lnTo>
                      <a:lnTo>
                        <a:pt x="214" y="52"/>
                      </a:lnTo>
                      <a:lnTo>
                        <a:pt x="215" y="50"/>
                      </a:lnTo>
                      <a:lnTo>
                        <a:pt x="227" y="37"/>
                      </a:lnTo>
                      <a:lnTo>
                        <a:pt x="242" y="31"/>
                      </a:lnTo>
                      <a:lnTo>
                        <a:pt x="262" y="31"/>
                      </a:lnTo>
                      <a:lnTo>
                        <a:pt x="281" y="37"/>
                      </a:lnTo>
                      <a:lnTo>
                        <a:pt x="283" y="39"/>
                      </a:lnTo>
                      <a:lnTo>
                        <a:pt x="283" y="39"/>
                      </a:lnTo>
                      <a:lnTo>
                        <a:pt x="290" y="45"/>
                      </a:lnTo>
                      <a:lnTo>
                        <a:pt x="298" y="50"/>
                      </a:lnTo>
                      <a:lnTo>
                        <a:pt x="302" y="58"/>
                      </a:lnTo>
                      <a:lnTo>
                        <a:pt x="306" y="68"/>
                      </a:lnTo>
                      <a:lnTo>
                        <a:pt x="308" y="70"/>
                      </a:lnTo>
                      <a:lnTo>
                        <a:pt x="308" y="70"/>
                      </a:lnTo>
                      <a:lnTo>
                        <a:pt x="310" y="70"/>
                      </a:lnTo>
                      <a:lnTo>
                        <a:pt x="312" y="68"/>
                      </a:lnTo>
                      <a:lnTo>
                        <a:pt x="312" y="66"/>
                      </a:lnTo>
                      <a:lnTo>
                        <a:pt x="304" y="47"/>
                      </a:lnTo>
                      <a:lnTo>
                        <a:pt x="288" y="33"/>
                      </a:lnTo>
                      <a:lnTo>
                        <a:pt x="298" y="18"/>
                      </a:lnTo>
                      <a:lnTo>
                        <a:pt x="313" y="6"/>
                      </a:lnTo>
                      <a:lnTo>
                        <a:pt x="331" y="0"/>
                      </a:lnTo>
                      <a:lnTo>
                        <a:pt x="352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endParaRPr lang="en-IN"/>
                </a:p>
              </p:txBody>
            </p:sp>
          </p:grpSp>
          <p:grpSp>
            <p:nvGrpSpPr>
              <p:cNvPr id="81" name="Group 80"/>
              <p:cNvGrpSpPr/>
              <p:nvPr/>
            </p:nvGrpSpPr>
            <p:grpSpPr>
              <a:xfrm>
                <a:off x="2772841" y="5286901"/>
                <a:ext cx="615260" cy="525069"/>
                <a:chOff x="76200" y="3775075"/>
                <a:chExt cx="1397000" cy="1192213"/>
              </a:xfrm>
              <a:solidFill>
                <a:schemeClr val="accent3"/>
              </a:solidFill>
            </p:grpSpPr>
            <p:sp>
              <p:nvSpPr>
                <p:cNvPr id="82" name="Freeform 29"/>
                <p:cNvSpPr>
                  <a:spLocks/>
                </p:cNvSpPr>
                <p:nvPr/>
              </p:nvSpPr>
              <p:spPr bwMode="auto">
                <a:xfrm>
                  <a:off x="173038" y="4568825"/>
                  <a:ext cx="409575" cy="266700"/>
                </a:xfrm>
                <a:custGeom>
                  <a:avLst/>
                  <a:gdLst>
                    <a:gd name="T0" fmla="*/ 141 w 258"/>
                    <a:gd name="T1" fmla="*/ 0 h 168"/>
                    <a:gd name="T2" fmla="*/ 156 w 258"/>
                    <a:gd name="T3" fmla="*/ 9 h 168"/>
                    <a:gd name="T4" fmla="*/ 171 w 258"/>
                    <a:gd name="T5" fmla="*/ 17 h 168"/>
                    <a:gd name="T6" fmla="*/ 189 w 258"/>
                    <a:gd name="T7" fmla="*/ 17 h 168"/>
                    <a:gd name="T8" fmla="*/ 194 w 258"/>
                    <a:gd name="T9" fmla="*/ 21 h 168"/>
                    <a:gd name="T10" fmla="*/ 196 w 258"/>
                    <a:gd name="T11" fmla="*/ 21 h 168"/>
                    <a:gd name="T12" fmla="*/ 221 w 258"/>
                    <a:gd name="T13" fmla="*/ 40 h 168"/>
                    <a:gd name="T14" fmla="*/ 242 w 258"/>
                    <a:gd name="T15" fmla="*/ 65 h 168"/>
                    <a:gd name="T16" fmla="*/ 252 w 258"/>
                    <a:gd name="T17" fmla="*/ 80 h 168"/>
                    <a:gd name="T18" fmla="*/ 258 w 258"/>
                    <a:gd name="T19" fmla="*/ 99 h 168"/>
                    <a:gd name="T20" fmla="*/ 258 w 258"/>
                    <a:gd name="T21" fmla="*/ 117 h 168"/>
                    <a:gd name="T22" fmla="*/ 254 w 258"/>
                    <a:gd name="T23" fmla="*/ 134 h 168"/>
                    <a:gd name="T24" fmla="*/ 244 w 258"/>
                    <a:gd name="T25" fmla="*/ 147 h 168"/>
                    <a:gd name="T26" fmla="*/ 229 w 258"/>
                    <a:gd name="T27" fmla="*/ 159 h 168"/>
                    <a:gd name="T28" fmla="*/ 206 w 258"/>
                    <a:gd name="T29" fmla="*/ 167 h 168"/>
                    <a:gd name="T30" fmla="*/ 183 w 258"/>
                    <a:gd name="T31" fmla="*/ 168 h 168"/>
                    <a:gd name="T32" fmla="*/ 166 w 258"/>
                    <a:gd name="T33" fmla="*/ 167 h 168"/>
                    <a:gd name="T34" fmla="*/ 146 w 258"/>
                    <a:gd name="T35" fmla="*/ 161 h 168"/>
                    <a:gd name="T36" fmla="*/ 125 w 258"/>
                    <a:gd name="T37" fmla="*/ 153 h 168"/>
                    <a:gd name="T38" fmla="*/ 102 w 258"/>
                    <a:gd name="T39" fmla="*/ 144 h 168"/>
                    <a:gd name="T40" fmla="*/ 79 w 258"/>
                    <a:gd name="T41" fmla="*/ 130 h 168"/>
                    <a:gd name="T42" fmla="*/ 60 w 258"/>
                    <a:gd name="T43" fmla="*/ 115 h 168"/>
                    <a:gd name="T44" fmla="*/ 43 w 258"/>
                    <a:gd name="T45" fmla="*/ 97 h 168"/>
                    <a:gd name="T46" fmla="*/ 31 w 258"/>
                    <a:gd name="T47" fmla="*/ 74 h 168"/>
                    <a:gd name="T48" fmla="*/ 27 w 258"/>
                    <a:gd name="T49" fmla="*/ 49 h 168"/>
                    <a:gd name="T50" fmla="*/ 27 w 258"/>
                    <a:gd name="T51" fmla="*/ 49 h 168"/>
                    <a:gd name="T52" fmla="*/ 24 w 258"/>
                    <a:gd name="T53" fmla="*/ 49 h 168"/>
                    <a:gd name="T54" fmla="*/ 16 w 258"/>
                    <a:gd name="T55" fmla="*/ 48 h 168"/>
                    <a:gd name="T56" fmla="*/ 10 w 258"/>
                    <a:gd name="T57" fmla="*/ 46 h 168"/>
                    <a:gd name="T58" fmla="*/ 0 w 258"/>
                    <a:gd name="T59" fmla="*/ 44 h 168"/>
                    <a:gd name="T60" fmla="*/ 22 w 258"/>
                    <a:gd name="T61" fmla="*/ 44 h 168"/>
                    <a:gd name="T62" fmla="*/ 41 w 258"/>
                    <a:gd name="T63" fmla="*/ 38 h 168"/>
                    <a:gd name="T64" fmla="*/ 58 w 258"/>
                    <a:gd name="T65" fmla="*/ 26 h 168"/>
                    <a:gd name="T66" fmla="*/ 58 w 258"/>
                    <a:gd name="T67" fmla="*/ 24 h 168"/>
                    <a:gd name="T68" fmla="*/ 79 w 258"/>
                    <a:gd name="T69" fmla="*/ 28 h 168"/>
                    <a:gd name="T70" fmla="*/ 102 w 258"/>
                    <a:gd name="T71" fmla="*/ 26 h 168"/>
                    <a:gd name="T72" fmla="*/ 123 w 258"/>
                    <a:gd name="T73" fmla="*/ 19 h 168"/>
                    <a:gd name="T74" fmla="*/ 131 w 258"/>
                    <a:gd name="T75" fmla="*/ 13 h 168"/>
                    <a:gd name="T76" fmla="*/ 137 w 258"/>
                    <a:gd name="T77" fmla="*/ 7 h 168"/>
                    <a:gd name="T78" fmla="*/ 141 w 258"/>
                    <a:gd name="T79" fmla="*/ 0 h 1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58" h="168">
                      <a:moveTo>
                        <a:pt x="141" y="0"/>
                      </a:moveTo>
                      <a:lnTo>
                        <a:pt x="156" y="9"/>
                      </a:lnTo>
                      <a:lnTo>
                        <a:pt x="171" y="17"/>
                      </a:lnTo>
                      <a:lnTo>
                        <a:pt x="189" y="17"/>
                      </a:lnTo>
                      <a:lnTo>
                        <a:pt x="194" y="21"/>
                      </a:lnTo>
                      <a:lnTo>
                        <a:pt x="196" y="21"/>
                      </a:lnTo>
                      <a:lnTo>
                        <a:pt x="221" y="40"/>
                      </a:lnTo>
                      <a:lnTo>
                        <a:pt x="242" y="65"/>
                      </a:lnTo>
                      <a:lnTo>
                        <a:pt x="252" y="80"/>
                      </a:lnTo>
                      <a:lnTo>
                        <a:pt x="258" y="99"/>
                      </a:lnTo>
                      <a:lnTo>
                        <a:pt x="258" y="117"/>
                      </a:lnTo>
                      <a:lnTo>
                        <a:pt x="254" y="134"/>
                      </a:lnTo>
                      <a:lnTo>
                        <a:pt x="244" y="147"/>
                      </a:lnTo>
                      <a:lnTo>
                        <a:pt x="229" y="159"/>
                      </a:lnTo>
                      <a:lnTo>
                        <a:pt x="206" y="167"/>
                      </a:lnTo>
                      <a:lnTo>
                        <a:pt x="183" y="168"/>
                      </a:lnTo>
                      <a:lnTo>
                        <a:pt x="166" y="167"/>
                      </a:lnTo>
                      <a:lnTo>
                        <a:pt x="146" y="161"/>
                      </a:lnTo>
                      <a:lnTo>
                        <a:pt x="125" y="153"/>
                      </a:lnTo>
                      <a:lnTo>
                        <a:pt x="102" y="144"/>
                      </a:lnTo>
                      <a:lnTo>
                        <a:pt x="79" y="130"/>
                      </a:lnTo>
                      <a:lnTo>
                        <a:pt x="60" y="115"/>
                      </a:lnTo>
                      <a:lnTo>
                        <a:pt x="43" y="97"/>
                      </a:lnTo>
                      <a:lnTo>
                        <a:pt x="31" y="74"/>
                      </a:lnTo>
                      <a:lnTo>
                        <a:pt x="27" y="49"/>
                      </a:lnTo>
                      <a:lnTo>
                        <a:pt x="27" y="49"/>
                      </a:lnTo>
                      <a:lnTo>
                        <a:pt x="24" y="49"/>
                      </a:lnTo>
                      <a:lnTo>
                        <a:pt x="16" y="48"/>
                      </a:lnTo>
                      <a:lnTo>
                        <a:pt x="10" y="46"/>
                      </a:lnTo>
                      <a:lnTo>
                        <a:pt x="0" y="44"/>
                      </a:lnTo>
                      <a:lnTo>
                        <a:pt x="22" y="44"/>
                      </a:lnTo>
                      <a:lnTo>
                        <a:pt x="41" y="38"/>
                      </a:lnTo>
                      <a:lnTo>
                        <a:pt x="58" y="26"/>
                      </a:lnTo>
                      <a:lnTo>
                        <a:pt x="58" y="24"/>
                      </a:lnTo>
                      <a:lnTo>
                        <a:pt x="79" y="28"/>
                      </a:lnTo>
                      <a:lnTo>
                        <a:pt x="102" y="26"/>
                      </a:lnTo>
                      <a:lnTo>
                        <a:pt x="123" y="19"/>
                      </a:lnTo>
                      <a:lnTo>
                        <a:pt x="131" y="13"/>
                      </a:lnTo>
                      <a:lnTo>
                        <a:pt x="137" y="7"/>
                      </a:lnTo>
                      <a:lnTo>
                        <a:pt x="141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83" name="Freeform 30"/>
                <p:cNvSpPr>
                  <a:spLocks/>
                </p:cNvSpPr>
                <p:nvPr/>
              </p:nvSpPr>
              <p:spPr bwMode="auto">
                <a:xfrm>
                  <a:off x="523875" y="4616450"/>
                  <a:ext cx="177800" cy="142875"/>
                </a:xfrm>
                <a:custGeom>
                  <a:avLst/>
                  <a:gdLst>
                    <a:gd name="T0" fmla="*/ 0 w 112"/>
                    <a:gd name="T1" fmla="*/ 0 h 90"/>
                    <a:gd name="T2" fmla="*/ 10 w 112"/>
                    <a:gd name="T3" fmla="*/ 2 h 90"/>
                    <a:gd name="T4" fmla="*/ 20 w 112"/>
                    <a:gd name="T5" fmla="*/ 2 h 90"/>
                    <a:gd name="T6" fmla="*/ 35 w 112"/>
                    <a:gd name="T7" fmla="*/ 14 h 90"/>
                    <a:gd name="T8" fmla="*/ 50 w 112"/>
                    <a:gd name="T9" fmla="*/ 23 h 90"/>
                    <a:gd name="T10" fmla="*/ 69 w 112"/>
                    <a:gd name="T11" fmla="*/ 27 h 90"/>
                    <a:gd name="T12" fmla="*/ 87 w 112"/>
                    <a:gd name="T13" fmla="*/ 25 h 90"/>
                    <a:gd name="T14" fmla="*/ 94 w 112"/>
                    <a:gd name="T15" fmla="*/ 33 h 90"/>
                    <a:gd name="T16" fmla="*/ 102 w 112"/>
                    <a:gd name="T17" fmla="*/ 39 h 90"/>
                    <a:gd name="T18" fmla="*/ 112 w 112"/>
                    <a:gd name="T19" fmla="*/ 42 h 90"/>
                    <a:gd name="T20" fmla="*/ 108 w 112"/>
                    <a:gd name="T21" fmla="*/ 62 h 90"/>
                    <a:gd name="T22" fmla="*/ 98 w 112"/>
                    <a:gd name="T23" fmla="*/ 79 h 90"/>
                    <a:gd name="T24" fmla="*/ 89 w 112"/>
                    <a:gd name="T25" fmla="*/ 87 h 90"/>
                    <a:gd name="T26" fmla="*/ 75 w 112"/>
                    <a:gd name="T27" fmla="*/ 90 h 90"/>
                    <a:gd name="T28" fmla="*/ 64 w 112"/>
                    <a:gd name="T29" fmla="*/ 90 h 90"/>
                    <a:gd name="T30" fmla="*/ 52 w 112"/>
                    <a:gd name="T31" fmla="*/ 87 h 90"/>
                    <a:gd name="T32" fmla="*/ 45 w 112"/>
                    <a:gd name="T33" fmla="*/ 75 h 90"/>
                    <a:gd name="T34" fmla="*/ 45 w 112"/>
                    <a:gd name="T35" fmla="*/ 75 h 90"/>
                    <a:gd name="T36" fmla="*/ 39 w 112"/>
                    <a:gd name="T37" fmla="*/ 54 h 90"/>
                    <a:gd name="T38" fmla="*/ 31 w 112"/>
                    <a:gd name="T39" fmla="*/ 35 h 90"/>
                    <a:gd name="T40" fmla="*/ 16 w 112"/>
                    <a:gd name="T41" fmla="*/ 18 h 90"/>
                    <a:gd name="T42" fmla="*/ 0 w 112"/>
                    <a:gd name="T43" fmla="*/ 0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12" h="90">
                      <a:moveTo>
                        <a:pt x="0" y="0"/>
                      </a:moveTo>
                      <a:lnTo>
                        <a:pt x="10" y="2"/>
                      </a:lnTo>
                      <a:lnTo>
                        <a:pt x="20" y="2"/>
                      </a:lnTo>
                      <a:lnTo>
                        <a:pt x="35" y="14"/>
                      </a:lnTo>
                      <a:lnTo>
                        <a:pt x="50" y="23"/>
                      </a:lnTo>
                      <a:lnTo>
                        <a:pt x="69" y="27"/>
                      </a:lnTo>
                      <a:lnTo>
                        <a:pt x="87" y="25"/>
                      </a:lnTo>
                      <a:lnTo>
                        <a:pt x="94" y="33"/>
                      </a:lnTo>
                      <a:lnTo>
                        <a:pt x="102" y="39"/>
                      </a:lnTo>
                      <a:lnTo>
                        <a:pt x="112" y="42"/>
                      </a:lnTo>
                      <a:lnTo>
                        <a:pt x="108" y="62"/>
                      </a:lnTo>
                      <a:lnTo>
                        <a:pt x="98" y="79"/>
                      </a:lnTo>
                      <a:lnTo>
                        <a:pt x="89" y="87"/>
                      </a:lnTo>
                      <a:lnTo>
                        <a:pt x="75" y="90"/>
                      </a:lnTo>
                      <a:lnTo>
                        <a:pt x="64" y="90"/>
                      </a:lnTo>
                      <a:lnTo>
                        <a:pt x="52" y="87"/>
                      </a:lnTo>
                      <a:lnTo>
                        <a:pt x="45" y="75"/>
                      </a:lnTo>
                      <a:lnTo>
                        <a:pt x="45" y="75"/>
                      </a:lnTo>
                      <a:lnTo>
                        <a:pt x="39" y="54"/>
                      </a:lnTo>
                      <a:lnTo>
                        <a:pt x="31" y="35"/>
                      </a:lnTo>
                      <a:lnTo>
                        <a:pt x="16" y="1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84" name="Freeform 31"/>
                <p:cNvSpPr>
                  <a:spLocks noEditPoints="1"/>
                </p:cNvSpPr>
                <p:nvPr/>
              </p:nvSpPr>
              <p:spPr bwMode="auto">
                <a:xfrm>
                  <a:off x="76200" y="4241800"/>
                  <a:ext cx="327025" cy="387350"/>
                </a:xfrm>
                <a:custGeom>
                  <a:avLst/>
                  <a:gdLst>
                    <a:gd name="T0" fmla="*/ 63 w 206"/>
                    <a:gd name="T1" fmla="*/ 62 h 244"/>
                    <a:gd name="T2" fmla="*/ 50 w 206"/>
                    <a:gd name="T3" fmla="*/ 119 h 244"/>
                    <a:gd name="T4" fmla="*/ 58 w 206"/>
                    <a:gd name="T5" fmla="*/ 138 h 244"/>
                    <a:gd name="T6" fmla="*/ 52 w 206"/>
                    <a:gd name="T7" fmla="*/ 179 h 244"/>
                    <a:gd name="T8" fmla="*/ 44 w 206"/>
                    <a:gd name="T9" fmla="*/ 194 h 244"/>
                    <a:gd name="T10" fmla="*/ 50 w 206"/>
                    <a:gd name="T11" fmla="*/ 194 h 244"/>
                    <a:gd name="T12" fmla="*/ 83 w 206"/>
                    <a:gd name="T13" fmla="*/ 163 h 244"/>
                    <a:gd name="T14" fmla="*/ 123 w 206"/>
                    <a:gd name="T15" fmla="*/ 175 h 244"/>
                    <a:gd name="T16" fmla="*/ 123 w 206"/>
                    <a:gd name="T17" fmla="*/ 169 h 244"/>
                    <a:gd name="T18" fmla="*/ 83 w 206"/>
                    <a:gd name="T19" fmla="*/ 156 h 244"/>
                    <a:gd name="T20" fmla="*/ 56 w 206"/>
                    <a:gd name="T21" fmla="*/ 106 h 244"/>
                    <a:gd name="T22" fmla="*/ 85 w 206"/>
                    <a:gd name="T23" fmla="*/ 48 h 244"/>
                    <a:gd name="T24" fmla="*/ 108 w 206"/>
                    <a:gd name="T25" fmla="*/ 37 h 244"/>
                    <a:gd name="T26" fmla="*/ 104 w 206"/>
                    <a:gd name="T27" fmla="*/ 33 h 244"/>
                    <a:gd name="T28" fmla="*/ 79 w 206"/>
                    <a:gd name="T29" fmla="*/ 19 h 244"/>
                    <a:gd name="T30" fmla="*/ 117 w 206"/>
                    <a:gd name="T31" fmla="*/ 37 h 244"/>
                    <a:gd name="T32" fmla="*/ 125 w 206"/>
                    <a:gd name="T33" fmla="*/ 67 h 244"/>
                    <a:gd name="T34" fmla="*/ 108 w 206"/>
                    <a:gd name="T35" fmla="*/ 88 h 244"/>
                    <a:gd name="T36" fmla="*/ 86 w 206"/>
                    <a:gd name="T37" fmla="*/ 96 h 244"/>
                    <a:gd name="T38" fmla="*/ 73 w 206"/>
                    <a:gd name="T39" fmla="*/ 94 h 244"/>
                    <a:gd name="T40" fmla="*/ 73 w 206"/>
                    <a:gd name="T41" fmla="*/ 98 h 244"/>
                    <a:gd name="T42" fmla="*/ 96 w 206"/>
                    <a:gd name="T43" fmla="*/ 102 h 244"/>
                    <a:gd name="T44" fmla="*/ 102 w 206"/>
                    <a:gd name="T45" fmla="*/ 135 h 244"/>
                    <a:gd name="T46" fmla="*/ 106 w 206"/>
                    <a:gd name="T47" fmla="*/ 136 h 244"/>
                    <a:gd name="T48" fmla="*/ 108 w 206"/>
                    <a:gd name="T49" fmla="*/ 113 h 244"/>
                    <a:gd name="T50" fmla="*/ 113 w 206"/>
                    <a:gd name="T51" fmla="*/ 90 h 244"/>
                    <a:gd name="T52" fmla="*/ 138 w 206"/>
                    <a:gd name="T53" fmla="*/ 69 h 244"/>
                    <a:gd name="T54" fmla="*/ 190 w 206"/>
                    <a:gd name="T55" fmla="*/ 81 h 244"/>
                    <a:gd name="T56" fmla="*/ 202 w 206"/>
                    <a:gd name="T57" fmla="*/ 102 h 244"/>
                    <a:gd name="T58" fmla="*/ 204 w 206"/>
                    <a:gd name="T59" fmla="*/ 108 h 244"/>
                    <a:gd name="T60" fmla="*/ 200 w 206"/>
                    <a:gd name="T61" fmla="*/ 135 h 244"/>
                    <a:gd name="T62" fmla="*/ 200 w 206"/>
                    <a:gd name="T63" fmla="*/ 138 h 244"/>
                    <a:gd name="T64" fmla="*/ 181 w 206"/>
                    <a:gd name="T65" fmla="*/ 161 h 244"/>
                    <a:gd name="T66" fmla="*/ 181 w 206"/>
                    <a:gd name="T67" fmla="*/ 167 h 244"/>
                    <a:gd name="T68" fmla="*/ 196 w 206"/>
                    <a:gd name="T69" fmla="*/ 154 h 244"/>
                    <a:gd name="T70" fmla="*/ 206 w 206"/>
                    <a:gd name="T71" fmla="*/ 179 h 244"/>
                    <a:gd name="T72" fmla="*/ 181 w 206"/>
                    <a:gd name="T73" fmla="*/ 219 h 244"/>
                    <a:gd name="T74" fmla="*/ 102 w 206"/>
                    <a:gd name="T75" fmla="*/ 215 h 244"/>
                    <a:gd name="T76" fmla="*/ 77 w 206"/>
                    <a:gd name="T77" fmla="*/ 196 h 244"/>
                    <a:gd name="T78" fmla="*/ 75 w 206"/>
                    <a:gd name="T79" fmla="*/ 202 h 244"/>
                    <a:gd name="T80" fmla="*/ 92 w 206"/>
                    <a:gd name="T81" fmla="*/ 240 h 244"/>
                    <a:gd name="T82" fmla="*/ 29 w 206"/>
                    <a:gd name="T83" fmla="*/ 232 h 244"/>
                    <a:gd name="T84" fmla="*/ 13 w 206"/>
                    <a:gd name="T85" fmla="*/ 223 h 244"/>
                    <a:gd name="T86" fmla="*/ 4 w 206"/>
                    <a:gd name="T87" fmla="*/ 179 h 244"/>
                    <a:gd name="T88" fmla="*/ 23 w 206"/>
                    <a:gd name="T89" fmla="*/ 167 h 244"/>
                    <a:gd name="T90" fmla="*/ 35 w 206"/>
                    <a:gd name="T91" fmla="*/ 169 h 244"/>
                    <a:gd name="T92" fmla="*/ 33 w 206"/>
                    <a:gd name="T93" fmla="*/ 165 h 244"/>
                    <a:gd name="T94" fmla="*/ 10 w 206"/>
                    <a:gd name="T95" fmla="*/ 146 h 244"/>
                    <a:gd name="T96" fmla="*/ 0 w 206"/>
                    <a:gd name="T97" fmla="*/ 111 h 244"/>
                    <a:gd name="T98" fmla="*/ 25 w 206"/>
                    <a:gd name="T99" fmla="*/ 90 h 244"/>
                    <a:gd name="T100" fmla="*/ 37 w 206"/>
                    <a:gd name="T101" fmla="*/ 100 h 244"/>
                    <a:gd name="T102" fmla="*/ 29 w 206"/>
                    <a:gd name="T103" fmla="*/ 85 h 244"/>
                    <a:gd name="T104" fmla="*/ 15 w 206"/>
                    <a:gd name="T105" fmla="*/ 52 h 244"/>
                    <a:gd name="T106" fmla="*/ 33 w 206"/>
                    <a:gd name="T107" fmla="*/ 10 h 2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206" h="244">
                      <a:moveTo>
                        <a:pt x="104" y="33"/>
                      </a:moveTo>
                      <a:lnTo>
                        <a:pt x="81" y="44"/>
                      </a:lnTo>
                      <a:lnTo>
                        <a:pt x="63" y="62"/>
                      </a:lnTo>
                      <a:lnTo>
                        <a:pt x="52" y="83"/>
                      </a:lnTo>
                      <a:lnTo>
                        <a:pt x="48" y="108"/>
                      </a:lnTo>
                      <a:lnTo>
                        <a:pt x="50" y="119"/>
                      </a:lnTo>
                      <a:lnTo>
                        <a:pt x="54" y="129"/>
                      </a:lnTo>
                      <a:lnTo>
                        <a:pt x="58" y="138"/>
                      </a:lnTo>
                      <a:lnTo>
                        <a:pt x="58" y="138"/>
                      </a:lnTo>
                      <a:lnTo>
                        <a:pt x="60" y="152"/>
                      </a:lnTo>
                      <a:lnTo>
                        <a:pt x="58" y="165"/>
                      </a:lnTo>
                      <a:lnTo>
                        <a:pt x="52" y="179"/>
                      </a:lnTo>
                      <a:lnTo>
                        <a:pt x="44" y="190"/>
                      </a:lnTo>
                      <a:lnTo>
                        <a:pt x="44" y="192"/>
                      </a:lnTo>
                      <a:lnTo>
                        <a:pt x="44" y="194"/>
                      </a:lnTo>
                      <a:lnTo>
                        <a:pt x="46" y="196"/>
                      </a:lnTo>
                      <a:lnTo>
                        <a:pt x="48" y="196"/>
                      </a:lnTo>
                      <a:lnTo>
                        <a:pt x="50" y="194"/>
                      </a:lnTo>
                      <a:lnTo>
                        <a:pt x="61" y="173"/>
                      </a:lnTo>
                      <a:lnTo>
                        <a:pt x="67" y="150"/>
                      </a:lnTo>
                      <a:lnTo>
                        <a:pt x="83" y="163"/>
                      </a:lnTo>
                      <a:lnTo>
                        <a:pt x="100" y="171"/>
                      </a:lnTo>
                      <a:lnTo>
                        <a:pt x="121" y="175"/>
                      </a:lnTo>
                      <a:lnTo>
                        <a:pt x="123" y="175"/>
                      </a:lnTo>
                      <a:lnTo>
                        <a:pt x="123" y="173"/>
                      </a:lnTo>
                      <a:lnTo>
                        <a:pt x="123" y="171"/>
                      </a:lnTo>
                      <a:lnTo>
                        <a:pt x="123" y="169"/>
                      </a:lnTo>
                      <a:lnTo>
                        <a:pt x="121" y="167"/>
                      </a:lnTo>
                      <a:lnTo>
                        <a:pt x="100" y="163"/>
                      </a:lnTo>
                      <a:lnTo>
                        <a:pt x="83" y="156"/>
                      </a:lnTo>
                      <a:lnTo>
                        <a:pt x="69" y="142"/>
                      </a:lnTo>
                      <a:lnTo>
                        <a:pt x="60" y="125"/>
                      </a:lnTo>
                      <a:lnTo>
                        <a:pt x="56" y="106"/>
                      </a:lnTo>
                      <a:lnTo>
                        <a:pt x="58" y="85"/>
                      </a:lnTo>
                      <a:lnTo>
                        <a:pt x="69" y="63"/>
                      </a:lnTo>
                      <a:lnTo>
                        <a:pt x="85" y="48"/>
                      </a:lnTo>
                      <a:lnTo>
                        <a:pt x="106" y="40"/>
                      </a:lnTo>
                      <a:lnTo>
                        <a:pt x="108" y="39"/>
                      </a:lnTo>
                      <a:lnTo>
                        <a:pt x="108" y="37"/>
                      </a:lnTo>
                      <a:lnTo>
                        <a:pt x="108" y="35"/>
                      </a:lnTo>
                      <a:lnTo>
                        <a:pt x="106" y="33"/>
                      </a:lnTo>
                      <a:lnTo>
                        <a:pt x="104" y="33"/>
                      </a:lnTo>
                      <a:close/>
                      <a:moveTo>
                        <a:pt x="48" y="0"/>
                      </a:moveTo>
                      <a:lnTo>
                        <a:pt x="61" y="12"/>
                      </a:lnTo>
                      <a:lnTo>
                        <a:pt x="79" y="19"/>
                      </a:lnTo>
                      <a:lnTo>
                        <a:pt x="98" y="21"/>
                      </a:lnTo>
                      <a:lnTo>
                        <a:pt x="117" y="19"/>
                      </a:lnTo>
                      <a:lnTo>
                        <a:pt x="117" y="37"/>
                      </a:lnTo>
                      <a:lnTo>
                        <a:pt x="123" y="50"/>
                      </a:lnTo>
                      <a:lnTo>
                        <a:pt x="134" y="63"/>
                      </a:lnTo>
                      <a:lnTo>
                        <a:pt x="125" y="67"/>
                      </a:lnTo>
                      <a:lnTo>
                        <a:pt x="117" y="73"/>
                      </a:lnTo>
                      <a:lnTo>
                        <a:pt x="111" y="81"/>
                      </a:lnTo>
                      <a:lnTo>
                        <a:pt x="108" y="88"/>
                      </a:lnTo>
                      <a:lnTo>
                        <a:pt x="108" y="90"/>
                      </a:lnTo>
                      <a:lnTo>
                        <a:pt x="98" y="96"/>
                      </a:lnTo>
                      <a:lnTo>
                        <a:pt x="86" y="96"/>
                      </a:lnTo>
                      <a:lnTo>
                        <a:pt x="75" y="92"/>
                      </a:lnTo>
                      <a:lnTo>
                        <a:pt x="73" y="92"/>
                      </a:lnTo>
                      <a:lnTo>
                        <a:pt x="73" y="94"/>
                      </a:lnTo>
                      <a:lnTo>
                        <a:pt x="71" y="96"/>
                      </a:lnTo>
                      <a:lnTo>
                        <a:pt x="73" y="98"/>
                      </a:lnTo>
                      <a:lnTo>
                        <a:pt x="73" y="98"/>
                      </a:lnTo>
                      <a:lnTo>
                        <a:pt x="81" y="102"/>
                      </a:lnTo>
                      <a:lnTo>
                        <a:pt x="88" y="102"/>
                      </a:lnTo>
                      <a:lnTo>
                        <a:pt x="96" y="102"/>
                      </a:lnTo>
                      <a:lnTo>
                        <a:pt x="104" y="100"/>
                      </a:lnTo>
                      <a:lnTo>
                        <a:pt x="100" y="117"/>
                      </a:lnTo>
                      <a:lnTo>
                        <a:pt x="102" y="135"/>
                      </a:lnTo>
                      <a:lnTo>
                        <a:pt x="104" y="136"/>
                      </a:lnTo>
                      <a:lnTo>
                        <a:pt x="104" y="136"/>
                      </a:lnTo>
                      <a:lnTo>
                        <a:pt x="106" y="136"/>
                      </a:lnTo>
                      <a:lnTo>
                        <a:pt x="108" y="135"/>
                      </a:lnTo>
                      <a:lnTo>
                        <a:pt x="108" y="133"/>
                      </a:lnTo>
                      <a:lnTo>
                        <a:pt x="108" y="113"/>
                      </a:lnTo>
                      <a:lnTo>
                        <a:pt x="111" y="94"/>
                      </a:lnTo>
                      <a:lnTo>
                        <a:pt x="113" y="92"/>
                      </a:lnTo>
                      <a:lnTo>
                        <a:pt x="113" y="90"/>
                      </a:lnTo>
                      <a:lnTo>
                        <a:pt x="117" y="85"/>
                      </a:lnTo>
                      <a:lnTo>
                        <a:pt x="123" y="79"/>
                      </a:lnTo>
                      <a:lnTo>
                        <a:pt x="138" y="69"/>
                      </a:lnTo>
                      <a:lnTo>
                        <a:pt x="158" y="67"/>
                      </a:lnTo>
                      <a:lnTo>
                        <a:pt x="175" y="71"/>
                      </a:lnTo>
                      <a:lnTo>
                        <a:pt x="190" y="81"/>
                      </a:lnTo>
                      <a:lnTo>
                        <a:pt x="196" y="87"/>
                      </a:lnTo>
                      <a:lnTo>
                        <a:pt x="200" y="94"/>
                      </a:lnTo>
                      <a:lnTo>
                        <a:pt x="202" y="102"/>
                      </a:lnTo>
                      <a:lnTo>
                        <a:pt x="202" y="104"/>
                      </a:lnTo>
                      <a:lnTo>
                        <a:pt x="202" y="106"/>
                      </a:lnTo>
                      <a:lnTo>
                        <a:pt x="204" y="108"/>
                      </a:lnTo>
                      <a:lnTo>
                        <a:pt x="204" y="117"/>
                      </a:lnTo>
                      <a:lnTo>
                        <a:pt x="204" y="125"/>
                      </a:lnTo>
                      <a:lnTo>
                        <a:pt x="200" y="135"/>
                      </a:lnTo>
                      <a:lnTo>
                        <a:pt x="200" y="136"/>
                      </a:lnTo>
                      <a:lnTo>
                        <a:pt x="200" y="138"/>
                      </a:lnTo>
                      <a:lnTo>
                        <a:pt x="200" y="138"/>
                      </a:lnTo>
                      <a:lnTo>
                        <a:pt x="194" y="146"/>
                      </a:lnTo>
                      <a:lnTo>
                        <a:pt x="188" y="154"/>
                      </a:lnTo>
                      <a:lnTo>
                        <a:pt x="181" y="161"/>
                      </a:lnTo>
                      <a:lnTo>
                        <a:pt x="179" y="163"/>
                      </a:lnTo>
                      <a:lnTo>
                        <a:pt x="179" y="165"/>
                      </a:lnTo>
                      <a:lnTo>
                        <a:pt x="181" y="167"/>
                      </a:lnTo>
                      <a:lnTo>
                        <a:pt x="184" y="167"/>
                      </a:lnTo>
                      <a:lnTo>
                        <a:pt x="190" y="161"/>
                      </a:lnTo>
                      <a:lnTo>
                        <a:pt x="196" y="154"/>
                      </a:lnTo>
                      <a:lnTo>
                        <a:pt x="202" y="146"/>
                      </a:lnTo>
                      <a:lnTo>
                        <a:pt x="206" y="163"/>
                      </a:lnTo>
                      <a:lnTo>
                        <a:pt x="206" y="179"/>
                      </a:lnTo>
                      <a:lnTo>
                        <a:pt x="202" y="194"/>
                      </a:lnTo>
                      <a:lnTo>
                        <a:pt x="194" y="207"/>
                      </a:lnTo>
                      <a:lnTo>
                        <a:pt x="181" y="219"/>
                      </a:lnTo>
                      <a:lnTo>
                        <a:pt x="154" y="227"/>
                      </a:lnTo>
                      <a:lnTo>
                        <a:pt x="127" y="227"/>
                      </a:lnTo>
                      <a:lnTo>
                        <a:pt x="102" y="215"/>
                      </a:lnTo>
                      <a:lnTo>
                        <a:pt x="81" y="196"/>
                      </a:lnTo>
                      <a:lnTo>
                        <a:pt x="79" y="196"/>
                      </a:lnTo>
                      <a:lnTo>
                        <a:pt x="77" y="196"/>
                      </a:lnTo>
                      <a:lnTo>
                        <a:pt x="75" y="198"/>
                      </a:lnTo>
                      <a:lnTo>
                        <a:pt x="75" y="200"/>
                      </a:lnTo>
                      <a:lnTo>
                        <a:pt x="75" y="202"/>
                      </a:lnTo>
                      <a:lnTo>
                        <a:pt x="92" y="217"/>
                      </a:lnTo>
                      <a:lnTo>
                        <a:pt x="111" y="229"/>
                      </a:lnTo>
                      <a:lnTo>
                        <a:pt x="92" y="240"/>
                      </a:lnTo>
                      <a:lnTo>
                        <a:pt x="71" y="244"/>
                      </a:lnTo>
                      <a:lnTo>
                        <a:pt x="50" y="240"/>
                      </a:lnTo>
                      <a:lnTo>
                        <a:pt x="29" y="232"/>
                      </a:lnTo>
                      <a:lnTo>
                        <a:pt x="25" y="230"/>
                      </a:lnTo>
                      <a:lnTo>
                        <a:pt x="23" y="232"/>
                      </a:lnTo>
                      <a:lnTo>
                        <a:pt x="13" y="223"/>
                      </a:lnTo>
                      <a:lnTo>
                        <a:pt x="6" y="211"/>
                      </a:lnTo>
                      <a:lnTo>
                        <a:pt x="4" y="196"/>
                      </a:lnTo>
                      <a:lnTo>
                        <a:pt x="4" y="179"/>
                      </a:lnTo>
                      <a:lnTo>
                        <a:pt x="12" y="158"/>
                      </a:lnTo>
                      <a:lnTo>
                        <a:pt x="17" y="163"/>
                      </a:lnTo>
                      <a:lnTo>
                        <a:pt x="23" y="167"/>
                      </a:lnTo>
                      <a:lnTo>
                        <a:pt x="31" y="171"/>
                      </a:lnTo>
                      <a:lnTo>
                        <a:pt x="33" y="171"/>
                      </a:lnTo>
                      <a:lnTo>
                        <a:pt x="35" y="169"/>
                      </a:lnTo>
                      <a:lnTo>
                        <a:pt x="35" y="167"/>
                      </a:lnTo>
                      <a:lnTo>
                        <a:pt x="35" y="165"/>
                      </a:lnTo>
                      <a:lnTo>
                        <a:pt x="33" y="165"/>
                      </a:lnTo>
                      <a:lnTo>
                        <a:pt x="23" y="159"/>
                      </a:lnTo>
                      <a:lnTo>
                        <a:pt x="15" y="154"/>
                      </a:lnTo>
                      <a:lnTo>
                        <a:pt x="10" y="146"/>
                      </a:lnTo>
                      <a:lnTo>
                        <a:pt x="2" y="136"/>
                      </a:lnTo>
                      <a:lnTo>
                        <a:pt x="0" y="125"/>
                      </a:lnTo>
                      <a:lnTo>
                        <a:pt x="0" y="111"/>
                      </a:lnTo>
                      <a:lnTo>
                        <a:pt x="6" y="96"/>
                      </a:lnTo>
                      <a:lnTo>
                        <a:pt x="17" y="83"/>
                      </a:lnTo>
                      <a:lnTo>
                        <a:pt x="25" y="90"/>
                      </a:lnTo>
                      <a:lnTo>
                        <a:pt x="31" y="100"/>
                      </a:lnTo>
                      <a:lnTo>
                        <a:pt x="35" y="100"/>
                      </a:lnTo>
                      <a:lnTo>
                        <a:pt x="37" y="100"/>
                      </a:lnTo>
                      <a:lnTo>
                        <a:pt x="37" y="96"/>
                      </a:lnTo>
                      <a:lnTo>
                        <a:pt x="37" y="94"/>
                      </a:lnTo>
                      <a:lnTo>
                        <a:pt x="29" y="85"/>
                      </a:lnTo>
                      <a:lnTo>
                        <a:pt x="21" y="75"/>
                      </a:lnTo>
                      <a:lnTo>
                        <a:pt x="15" y="65"/>
                      </a:lnTo>
                      <a:lnTo>
                        <a:pt x="15" y="52"/>
                      </a:lnTo>
                      <a:lnTo>
                        <a:pt x="19" y="37"/>
                      </a:lnTo>
                      <a:lnTo>
                        <a:pt x="23" y="21"/>
                      </a:lnTo>
                      <a:lnTo>
                        <a:pt x="33" y="10"/>
                      </a:lnTo>
                      <a:lnTo>
                        <a:pt x="48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85" name="Freeform 32"/>
                <p:cNvSpPr>
                  <a:spLocks/>
                </p:cNvSpPr>
                <p:nvPr/>
              </p:nvSpPr>
              <p:spPr bwMode="auto">
                <a:xfrm>
                  <a:off x="447675" y="4754563"/>
                  <a:ext cx="180975" cy="212725"/>
                </a:xfrm>
                <a:custGeom>
                  <a:avLst/>
                  <a:gdLst>
                    <a:gd name="T0" fmla="*/ 93 w 114"/>
                    <a:gd name="T1" fmla="*/ 0 h 134"/>
                    <a:gd name="T2" fmla="*/ 98 w 114"/>
                    <a:gd name="T3" fmla="*/ 5 h 134"/>
                    <a:gd name="T4" fmla="*/ 106 w 114"/>
                    <a:gd name="T5" fmla="*/ 9 h 134"/>
                    <a:gd name="T6" fmla="*/ 114 w 114"/>
                    <a:gd name="T7" fmla="*/ 11 h 134"/>
                    <a:gd name="T8" fmla="*/ 114 w 114"/>
                    <a:gd name="T9" fmla="*/ 23 h 134"/>
                    <a:gd name="T10" fmla="*/ 110 w 114"/>
                    <a:gd name="T11" fmla="*/ 40 h 134"/>
                    <a:gd name="T12" fmla="*/ 104 w 114"/>
                    <a:gd name="T13" fmla="*/ 61 h 134"/>
                    <a:gd name="T14" fmla="*/ 91 w 114"/>
                    <a:gd name="T15" fmla="*/ 86 h 134"/>
                    <a:gd name="T16" fmla="*/ 73 w 114"/>
                    <a:gd name="T17" fmla="*/ 111 h 134"/>
                    <a:gd name="T18" fmla="*/ 44 w 114"/>
                    <a:gd name="T19" fmla="*/ 134 h 134"/>
                    <a:gd name="T20" fmla="*/ 41 w 114"/>
                    <a:gd name="T21" fmla="*/ 132 h 134"/>
                    <a:gd name="T22" fmla="*/ 29 w 114"/>
                    <a:gd name="T23" fmla="*/ 130 h 134"/>
                    <a:gd name="T24" fmla="*/ 14 w 114"/>
                    <a:gd name="T25" fmla="*/ 130 h 134"/>
                    <a:gd name="T26" fmla="*/ 2 w 114"/>
                    <a:gd name="T27" fmla="*/ 128 h 134"/>
                    <a:gd name="T28" fmla="*/ 0 w 114"/>
                    <a:gd name="T29" fmla="*/ 126 h 134"/>
                    <a:gd name="T30" fmla="*/ 0 w 114"/>
                    <a:gd name="T31" fmla="*/ 119 h 134"/>
                    <a:gd name="T32" fmla="*/ 6 w 114"/>
                    <a:gd name="T33" fmla="*/ 107 h 134"/>
                    <a:gd name="T34" fmla="*/ 12 w 114"/>
                    <a:gd name="T35" fmla="*/ 96 h 134"/>
                    <a:gd name="T36" fmla="*/ 18 w 114"/>
                    <a:gd name="T37" fmla="*/ 82 h 134"/>
                    <a:gd name="T38" fmla="*/ 21 w 114"/>
                    <a:gd name="T39" fmla="*/ 69 h 134"/>
                    <a:gd name="T40" fmla="*/ 23 w 114"/>
                    <a:gd name="T41" fmla="*/ 57 h 134"/>
                    <a:gd name="T42" fmla="*/ 48 w 114"/>
                    <a:gd name="T43" fmla="*/ 51 h 134"/>
                    <a:gd name="T44" fmla="*/ 69 w 114"/>
                    <a:gd name="T45" fmla="*/ 42 h 134"/>
                    <a:gd name="T46" fmla="*/ 81 w 114"/>
                    <a:gd name="T47" fmla="*/ 30 h 134"/>
                    <a:gd name="T48" fmla="*/ 89 w 114"/>
                    <a:gd name="T49" fmla="*/ 15 h 134"/>
                    <a:gd name="T50" fmla="*/ 93 w 114"/>
                    <a:gd name="T51" fmla="*/ 0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14" h="134">
                      <a:moveTo>
                        <a:pt x="93" y="0"/>
                      </a:moveTo>
                      <a:lnTo>
                        <a:pt x="98" y="5"/>
                      </a:lnTo>
                      <a:lnTo>
                        <a:pt x="106" y="9"/>
                      </a:lnTo>
                      <a:lnTo>
                        <a:pt x="114" y="11"/>
                      </a:lnTo>
                      <a:lnTo>
                        <a:pt x="114" y="23"/>
                      </a:lnTo>
                      <a:lnTo>
                        <a:pt x="110" y="40"/>
                      </a:lnTo>
                      <a:lnTo>
                        <a:pt x="104" y="61"/>
                      </a:lnTo>
                      <a:lnTo>
                        <a:pt x="91" y="86"/>
                      </a:lnTo>
                      <a:lnTo>
                        <a:pt x="73" y="111"/>
                      </a:lnTo>
                      <a:lnTo>
                        <a:pt x="44" y="134"/>
                      </a:lnTo>
                      <a:lnTo>
                        <a:pt x="41" y="132"/>
                      </a:lnTo>
                      <a:lnTo>
                        <a:pt x="29" y="130"/>
                      </a:lnTo>
                      <a:lnTo>
                        <a:pt x="14" y="130"/>
                      </a:lnTo>
                      <a:lnTo>
                        <a:pt x="2" y="128"/>
                      </a:lnTo>
                      <a:lnTo>
                        <a:pt x="0" y="126"/>
                      </a:lnTo>
                      <a:lnTo>
                        <a:pt x="0" y="119"/>
                      </a:lnTo>
                      <a:lnTo>
                        <a:pt x="6" y="107"/>
                      </a:lnTo>
                      <a:lnTo>
                        <a:pt x="12" y="96"/>
                      </a:lnTo>
                      <a:lnTo>
                        <a:pt x="18" y="82"/>
                      </a:lnTo>
                      <a:lnTo>
                        <a:pt x="21" y="69"/>
                      </a:lnTo>
                      <a:lnTo>
                        <a:pt x="23" y="57"/>
                      </a:lnTo>
                      <a:lnTo>
                        <a:pt x="48" y="51"/>
                      </a:lnTo>
                      <a:lnTo>
                        <a:pt x="69" y="42"/>
                      </a:lnTo>
                      <a:lnTo>
                        <a:pt x="81" y="30"/>
                      </a:lnTo>
                      <a:lnTo>
                        <a:pt x="89" y="15"/>
                      </a:lnTo>
                      <a:lnTo>
                        <a:pt x="9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86" name="Freeform 33"/>
                <p:cNvSpPr>
                  <a:spLocks/>
                </p:cNvSpPr>
                <p:nvPr/>
              </p:nvSpPr>
              <p:spPr bwMode="auto">
                <a:xfrm>
                  <a:off x="158750" y="3824288"/>
                  <a:ext cx="695325" cy="523875"/>
                </a:xfrm>
                <a:custGeom>
                  <a:avLst/>
                  <a:gdLst>
                    <a:gd name="T0" fmla="*/ 332 w 438"/>
                    <a:gd name="T1" fmla="*/ 60 h 330"/>
                    <a:gd name="T2" fmla="*/ 330 w 438"/>
                    <a:gd name="T3" fmla="*/ 39 h 330"/>
                    <a:gd name="T4" fmla="*/ 430 w 438"/>
                    <a:gd name="T5" fmla="*/ 110 h 330"/>
                    <a:gd name="T6" fmla="*/ 413 w 438"/>
                    <a:gd name="T7" fmla="*/ 246 h 330"/>
                    <a:gd name="T8" fmla="*/ 376 w 438"/>
                    <a:gd name="T9" fmla="*/ 286 h 330"/>
                    <a:gd name="T10" fmla="*/ 390 w 438"/>
                    <a:gd name="T11" fmla="*/ 181 h 330"/>
                    <a:gd name="T12" fmla="*/ 315 w 438"/>
                    <a:gd name="T13" fmla="*/ 71 h 330"/>
                    <a:gd name="T14" fmla="*/ 190 w 438"/>
                    <a:gd name="T15" fmla="*/ 79 h 330"/>
                    <a:gd name="T16" fmla="*/ 129 w 438"/>
                    <a:gd name="T17" fmla="*/ 133 h 330"/>
                    <a:gd name="T18" fmla="*/ 100 w 438"/>
                    <a:gd name="T19" fmla="*/ 165 h 330"/>
                    <a:gd name="T20" fmla="*/ 44 w 438"/>
                    <a:gd name="T21" fmla="*/ 209 h 330"/>
                    <a:gd name="T22" fmla="*/ 96 w 438"/>
                    <a:gd name="T23" fmla="*/ 188 h 330"/>
                    <a:gd name="T24" fmla="*/ 106 w 438"/>
                    <a:gd name="T25" fmla="*/ 227 h 330"/>
                    <a:gd name="T26" fmla="*/ 111 w 438"/>
                    <a:gd name="T27" fmla="*/ 156 h 330"/>
                    <a:gd name="T28" fmla="*/ 140 w 438"/>
                    <a:gd name="T29" fmla="*/ 136 h 330"/>
                    <a:gd name="T30" fmla="*/ 192 w 438"/>
                    <a:gd name="T31" fmla="*/ 136 h 330"/>
                    <a:gd name="T32" fmla="*/ 169 w 438"/>
                    <a:gd name="T33" fmla="*/ 98 h 330"/>
                    <a:gd name="T34" fmla="*/ 259 w 438"/>
                    <a:gd name="T35" fmla="*/ 108 h 330"/>
                    <a:gd name="T36" fmla="*/ 299 w 438"/>
                    <a:gd name="T37" fmla="*/ 79 h 330"/>
                    <a:gd name="T38" fmla="*/ 386 w 438"/>
                    <a:gd name="T39" fmla="*/ 171 h 330"/>
                    <a:gd name="T40" fmla="*/ 365 w 438"/>
                    <a:gd name="T41" fmla="*/ 282 h 330"/>
                    <a:gd name="T42" fmla="*/ 323 w 438"/>
                    <a:gd name="T43" fmla="*/ 280 h 330"/>
                    <a:gd name="T44" fmla="*/ 299 w 438"/>
                    <a:gd name="T45" fmla="*/ 213 h 330"/>
                    <a:gd name="T46" fmla="*/ 338 w 438"/>
                    <a:gd name="T47" fmla="*/ 148 h 330"/>
                    <a:gd name="T48" fmla="*/ 371 w 438"/>
                    <a:gd name="T49" fmla="*/ 150 h 330"/>
                    <a:gd name="T50" fmla="*/ 307 w 438"/>
                    <a:gd name="T51" fmla="*/ 142 h 330"/>
                    <a:gd name="T52" fmla="*/ 228 w 438"/>
                    <a:gd name="T53" fmla="*/ 131 h 330"/>
                    <a:gd name="T54" fmla="*/ 194 w 438"/>
                    <a:gd name="T55" fmla="*/ 171 h 330"/>
                    <a:gd name="T56" fmla="*/ 148 w 438"/>
                    <a:gd name="T57" fmla="*/ 173 h 330"/>
                    <a:gd name="T58" fmla="*/ 213 w 438"/>
                    <a:gd name="T59" fmla="*/ 167 h 330"/>
                    <a:gd name="T60" fmla="*/ 238 w 438"/>
                    <a:gd name="T61" fmla="*/ 213 h 330"/>
                    <a:gd name="T62" fmla="*/ 232 w 438"/>
                    <a:gd name="T63" fmla="*/ 136 h 330"/>
                    <a:gd name="T64" fmla="*/ 305 w 438"/>
                    <a:gd name="T65" fmla="*/ 158 h 330"/>
                    <a:gd name="T66" fmla="*/ 292 w 438"/>
                    <a:gd name="T67" fmla="*/ 213 h 330"/>
                    <a:gd name="T68" fmla="*/ 311 w 438"/>
                    <a:gd name="T69" fmla="*/ 280 h 330"/>
                    <a:gd name="T70" fmla="*/ 244 w 438"/>
                    <a:gd name="T71" fmla="*/ 248 h 330"/>
                    <a:gd name="T72" fmla="*/ 194 w 438"/>
                    <a:gd name="T73" fmla="*/ 321 h 330"/>
                    <a:gd name="T74" fmla="*/ 129 w 438"/>
                    <a:gd name="T75" fmla="*/ 267 h 330"/>
                    <a:gd name="T76" fmla="*/ 202 w 438"/>
                    <a:gd name="T77" fmla="*/ 236 h 330"/>
                    <a:gd name="T78" fmla="*/ 190 w 438"/>
                    <a:gd name="T79" fmla="*/ 211 h 330"/>
                    <a:gd name="T80" fmla="*/ 190 w 438"/>
                    <a:gd name="T81" fmla="*/ 190 h 330"/>
                    <a:gd name="T82" fmla="*/ 134 w 438"/>
                    <a:gd name="T83" fmla="*/ 242 h 330"/>
                    <a:gd name="T84" fmla="*/ 150 w 438"/>
                    <a:gd name="T85" fmla="*/ 328 h 330"/>
                    <a:gd name="T86" fmla="*/ 111 w 438"/>
                    <a:gd name="T87" fmla="*/ 325 h 330"/>
                    <a:gd name="T88" fmla="*/ 86 w 438"/>
                    <a:gd name="T89" fmla="*/ 250 h 330"/>
                    <a:gd name="T90" fmla="*/ 73 w 438"/>
                    <a:gd name="T91" fmla="*/ 261 h 330"/>
                    <a:gd name="T92" fmla="*/ 8 w 438"/>
                    <a:gd name="T93" fmla="*/ 259 h 330"/>
                    <a:gd name="T94" fmla="*/ 6 w 438"/>
                    <a:gd name="T95" fmla="*/ 198 h 330"/>
                    <a:gd name="T96" fmla="*/ 77 w 438"/>
                    <a:gd name="T97" fmla="*/ 177 h 330"/>
                    <a:gd name="T98" fmla="*/ 57 w 438"/>
                    <a:gd name="T99" fmla="*/ 161 h 330"/>
                    <a:gd name="T100" fmla="*/ 90 w 438"/>
                    <a:gd name="T101" fmla="*/ 88 h 330"/>
                    <a:gd name="T102" fmla="*/ 146 w 438"/>
                    <a:gd name="T103" fmla="*/ 90 h 330"/>
                    <a:gd name="T104" fmla="*/ 146 w 438"/>
                    <a:gd name="T105" fmla="*/ 69 h 330"/>
                    <a:gd name="T106" fmla="*/ 223 w 438"/>
                    <a:gd name="T107" fmla="*/ 33 h 330"/>
                    <a:gd name="T108" fmla="*/ 251 w 438"/>
                    <a:gd name="T109" fmla="*/ 62 h 330"/>
                    <a:gd name="T110" fmla="*/ 238 w 438"/>
                    <a:gd name="T111" fmla="*/ 6 h 3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438" h="330">
                      <a:moveTo>
                        <a:pt x="261" y="0"/>
                      </a:moveTo>
                      <a:lnTo>
                        <a:pt x="284" y="8"/>
                      </a:lnTo>
                      <a:lnTo>
                        <a:pt x="305" y="19"/>
                      </a:lnTo>
                      <a:lnTo>
                        <a:pt x="321" y="35"/>
                      </a:lnTo>
                      <a:lnTo>
                        <a:pt x="330" y="58"/>
                      </a:lnTo>
                      <a:lnTo>
                        <a:pt x="332" y="60"/>
                      </a:lnTo>
                      <a:lnTo>
                        <a:pt x="334" y="60"/>
                      </a:lnTo>
                      <a:lnTo>
                        <a:pt x="336" y="60"/>
                      </a:lnTo>
                      <a:lnTo>
                        <a:pt x="336" y="58"/>
                      </a:lnTo>
                      <a:lnTo>
                        <a:pt x="336" y="56"/>
                      </a:lnTo>
                      <a:lnTo>
                        <a:pt x="334" y="46"/>
                      </a:lnTo>
                      <a:lnTo>
                        <a:pt x="330" y="39"/>
                      </a:lnTo>
                      <a:lnTo>
                        <a:pt x="326" y="31"/>
                      </a:lnTo>
                      <a:lnTo>
                        <a:pt x="351" y="37"/>
                      </a:lnTo>
                      <a:lnTo>
                        <a:pt x="376" y="48"/>
                      </a:lnTo>
                      <a:lnTo>
                        <a:pt x="399" y="63"/>
                      </a:lnTo>
                      <a:lnTo>
                        <a:pt x="417" y="85"/>
                      </a:lnTo>
                      <a:lnTo>
                        <a:pt x="430" y="110"/>
                      </a:lnTo>
                      <a:lnTo>
                        <a:pt x="438" y="148"/>
                      </a:lnTo>
                      <a:lnTo>
                        <a:pt x="434" y="186"/>
                      </a:lnTo>
                      <a:lnTo>
                        <a:pt x="420" y="225"/>
                      </a:lnTo>
                      <a:lnTo>
                        <a:pt x="420" y="227"/>
                      </a:lnTo>
                      <a:lnTo>
                        <a:pt x="417" y="234"/>
                      </a:lnTo>
                      <a:lnTo>
                        <a:pt x="413" y="246"/>
                      </a:lnTo>
                      <a:lnTo>
                        <a:pt x="409" y="255"/>
                      </a:lnTo>
                      <a:lnTo>
                        <a:pt x="409" y="277"/>
                      </a:lnTo>
                      <a:lnTo>
                        <a:pt x="413" y="298"/>
                      </a:lnTo>
                      <a:lnTo>
                        <a:pt x="407" y="298"/>
                      </a:lnTo>
                      <a:lnTo>
                        <a:pt x="394" y="296"/>
                      </a:lnTo>
                      <a:lnTo>
                        <a:pt x="376" y="286"/>
                      </a:lnTo>
                      <a:lnTo>
                        <a:pt x="367" y="271"/>
                      </a:lnTo>
                      <a:lnTo>
                        <a:pt x="363" y="255"/>
                      </a:lnTo>
                      <a:lnTo>
                        <a:pt x="365" y="236"/>
                      </a:lnTo>
                      <a:lnTo>
                        <a:pt x="371" y="219"/>
                      </a:lnTo>
                      <a:lnTo>
                        <a:pt x="380" y="200"/>
                      </a:lnTo>
                      <a:lnTo>
                        <a:pt x="390" y="181"/>
                      </a:lnTo>
                      <a:lnTo>
                        <a:pt x="396" y="161"/>
                      </a:lnTo>
                      <a:lnTo>
                        <a:pt x="394" y="140"/>
                      </a:lnTo>
                      <a:lnTo>
                        <a:pt x="384" y="113"/>
                      </a:lnTo>
                      <a:lnTo>
                        <a:pt x="365" y="92"/>
                      </a:lnTo>
                      <a:lnTo>
                        <a:pt x="340" y="77"/>
                      </a:lnTo>
                      <a:lnTo>
                        <a:pt x="315" y="71"/>
                      </a:lnTo>
                      <a:lnTo>
                        <a:pt x="292" y="73"/>
                      </a:lnTo>
                      <a:lnTo>
                        <a:pt x="269" y="81"/>
                      </a:lnTo>
                      <a:lnTo>
                        <a:pt x="248" y="92"/>
                      </a:lnTo>
                      <a:lnTo>
                        <a:pt x="230" y="83"/>
                      </a:lnTo>
                      <a:lnTo>
                        <a:pt x="209" y="79"/>
                      </a:lnTo>
                      <a:lnTo>
                        <a:pt x="190" y="79"/>
                      </a:lnTo>
                      <a:lnTo>
                        <a:pt x="175" y="87"/>
                      </a:lnTo>
                      <a:lnTo>
                        <a:pt x="159" y="96"/>
                      </a:lnTo>
                      <a:lnTo>
                        <a:pt x="148" y="111"/>
                      </a:lnTo>
                      <a:lnTo>
                        <a:pt x="138" y="129"/>
                      </a:lnTo>
                      <a:lnTo>
                        <a:pt x="132" y="131"/>
                      </a:lnTo>
                      <a:lnTo>
                        <a:pt x="129" y="133"/>
                      </a:lnTo>
                      <a:lnTo>
                        <a:pt x="119" y="138"/>
                      </a:lnTo>
                      <a:lnTo>
                        <a:pt x="111" y="146"/>
                      </a:lnTo>
                      <a:lnTo>
                        <a:pt x="106" y="154"/>
                      </a:lnTo>
                      <a:lnTo>
                        <a:pt x="102" y="161"/>
                      </a:lnTo>
                      <a:lnTo>
                        <a:pt x="102" y="163"/>
                      </a:lnTo>
                      <a:lnTo>
                        <a:pt x="100" y="165"/>
                      </a:lnTo>
                      <a:lnTo>
                        <a:pt x="100" y="169"/>
                      </a:lnTo>
                      <a:lnTo>
                        <a:pt x="86" y="186"/>
                      </a:lnTo>
                      <a:lnTo>
                        <a:pt x="69" y="200"/>
                      </a:lnTo>
                      <a:lnTo>
                        <a:pt x="46" y="207"/>
                      </a:lnTo>
                      <a:lnTo>
                        <a:pt x="44" y="207"/>
                      </a:lnTo>
                      <a:lnTo>
                        <a:pt x="44" y="209"/>
                      </a:lnTo>
                      <a:lnTo>
                        <a:pt x="44" y="211"/>
                      </a:lnTo>
                      <a:lnTo>
                        <a:pt x="44" y="213"/>
                      </a:lnTo>
                      <a:lnTo>
                        <a:pt x="46" y="213"/>
                      </a:lnTo>
                      <a:lnTo>
                        <a:pt x="65" y="209"/>
                      </a:lnTo>
                      <a:lnTo>
                        <a:pt x="82" y="200"/>
                      </a:lnTo>
                      <a:lnTo>
                        <a:pt x="96" y="188"/>
                      </a:lnTo>
                      <a:lnTo>
                        <a:pt x="96" y="207"/>
                      </a:lnTo>
                      <a:lnTo>
                        <a:pt x="98" y="227"/>
                      </a:lnTo>
                      <a:lnTo>
                        <a:pt x="100" y="229"/>
                      </a:lnTo>
                      <a:lnTo>
                        <a:pt x="102" y="229"/>
                      </a:lnTo>
                      <a:lnTo>
                        <a:pt x="104" y="229"/>
                      </a:lnTo>
                      <a:lnTo>
                        <a:pt x="106" y="227"/>
                      </a:lnTo>
                      <a:lnTo>
                        <a:pt x="106" y="225"/>
                      </a:lnTo>
                      <a:lnTo>
                        <a:pt x="102" y="200"/>
                      </a:lnTo>
                      <a:lnTo>
                        <a:pt x="106" y="171"/>
                      </a:lnTo>
                      <a:lnTo>
                        <a:pt x="107" y="165"/>
                      </a:lnTo>
                      <a:lnTo>
                        <a:pt x="107" y="163"/>
                      </a:lnTo>
                      <a:lnTo>
                        <a:pt x="111" y="156"/>
                      </a:lnTo>
                      <a:lnTo>
                        <a:pt x="115" y="150"/>
                      </a:lnTo>
                      <a:lnTo>
                        <a:pt x="121" y="144"/>
                      </a:lnTo>
                      <a:lnTo>
                        <a:pt x="129" y="140"/>
                      </a:lnTo>
                      <a:lnTo>
                        <a:pt x="136" y="136"/>
                      </a:lnTo>
                      <a:lnTo>
                        <a:pt x="138" y="135"/>
                      </a:lnTo>
                      <a:lnTo>
                        <a:pt x="140" y="136"/>
                      </a:lnTo>
                      <a:lnTo>
                        <a:pt x="142" y="135"/>
                      </a:lnTo>
                      <a:lnTo>
                        <a:pt x="165" y="133"/>
                      </a:lnTo>
                      <a:lnTo>
                        <a:pt x="186" y="138"/>
                      </a:lnTo>
                      <a:lnTo>
                        <a:pt x="190" y="138"/>
                      </a:lnTo>
                      <a:lnTo>
                        <a:pt x="192" y="138"/>
                      </a:lnTo>
                      <a:lnTo>
                        <a:pt x="192" y="136"/>
                      </a:lnTo>
                      <a:lnTo>
                        <a:pt x="192" y="135"/>
                      </a:lnTo>
                      <a:lnTo>
                        <a:pt x="190" y="133"/>
                      </a:lnTo>
                      <a:lnTo>
                        <a:pt x="169" y="127"/>
                      </a:lnTo>
                      <a:lnTo>
                        <a:pt x="148" y="127"/>
                      </a:lnTo>
                      <a:lnTo>
                        <a:pt x="157" y="110"/>
                      </a:lnTo>
                      <a:lnTo>
                        <a:pt x="169" y="98"/>
                      </a:lnTo>
                      <a:lnTo>
                        <a:pt x="184" y="88"/>
                      </a:lnTo>
                      <a:lnTo>
                        <a:pt x="202" y="85"/>
                      </a:lnTo>
                      <a:lnTo>
                        <a:pt x="221" y="87"/>
                      </a:lnTo>
                      <a:lnTo>
                        <a:pt x="240" y="96"/>
                      </a:lnTo>
                      <a:lnTo>
                        <a:pt x="257" y="108"/>
                      </a:lnTo>
                      <a:lnTo>
                        <a:pt x="259" y="108"/>
                      </a:lnTo>
                      <a:lnTo>
                        <a:pt x="261" y="108"/>
                      </a:lnTo>
                      <a:lnTo>
                        <a:pt x="263" y="104"/>
                      </a:lnTo>
                      <a:lnTo>
                        <a:pt x="261" y="102"/>
                      </a:lnTo>
                      <a:lnTo>
                        <a:pt x="253" y="96"/>
                      </a:lnTo>
                      <a:lnTo>
                        <a:pt x="276" y="85"/>
                      </a:lnTo>
                      <a:lnTo>
                        <a:pt x="299" y="79"/>
                      </a:lnTo>
                      <a:lnTo>
                        <a:pt x="324" y="81"/>
                      </a:lnTo>
                      <a:lnTo>
                        <a:pt x="346" y="88"/>
                      </a:lnTo>
                      <a:lnTo>
                        <a:pt x="367" y="104"/>
                      </a:lnTo>
                      <a:lnTo>
                        <a:pt x="382" y="125"/>
                      </a:lnTo>
                      <a:lnTo>
                        <a:pt x="388" y="148"/>
                      </a:lnTo>
                      <a:lnTo>
                        <a:pt x="386" y="171"/>
                      </a:lnTo>
                      <a:lnTo>
                        <a:pt x="374" y="196"/>
                      </a:lnTo>
                      <a:lnTo>
                        <a:pt x="365" y="213"/>
                      </a:lnTo>
                      <a:lnTo>
                        <a:pt x="357" y="232"/>
                      </a:lnTo>
                      <a:lnTo>
                        <a:pt x="355" y="252"/>
                      </a:lnTo>
                      <a:lnTo>
                        <a:pt x="359" y="271"/>
                      </a:lnTo>
                      <a:lnTo>
                        <a:pt x="365" y="282"/>
                      </a:lnTo>
                      <a:lnTo>
                        <a:pt x="372" y="290"/>
                      </a:lnTo>
                      <a:lnTo>
                        <a:pt x="382" y="298"/>
                      </a:lnTo>
                      <a:lnTo>
                        <a:pt x="369" y="302"/>
                      </a:lnTo>
                      <a:lnTo>
                        <a:pt x="357" y="288"/>
                      </a:lnTo>
                      <a:lnTo>
                        <a:pt x="342" y="282"/>
                      </a:lnTo>
                      <a:lnTo>
                        <a:pt x="323" y="280"/>
                      </a:lnTo>
                      <a:lnTo>
                        <a:pt x="321" y="278"/>
                      </a:lnTo>
                      <a:lnTo>
                        <a:pt x="309" y="269"/>
                      </a:lnTo>
                      <a:lnTo>
                        <a:pt x="299" y="255"/>
                      </a:lnTo>
                      <a:lnTo>
                        <a:pt x="296" y="240"/>
                      </a:lnTo>
                      <a:lnTo>
                        <a:pt x="296" y="225"/>
                      </a:lnTo>
                      <a:lnTo>
                        <a:pt x="299" y="213"/>
                      </a:lnTo>
                      <a:lnTo>
                        <a:pt x="305" y="202"/>
                      </a:lnTo>
                      <a:lnTo>
                        <a:pt x="313" y="190"/>
                      </a:lnTo>
                      <a:lnTo>
                        <a:pt x="315" y="179"/>
                      </a:lnTo>
                      <a:lnTo>
                        <a:pt x="319" y="163"/>
                      </a:lnTo>
                      <a:lnTo>
                        <a:pt x="326" y="154"/>
                      </a:lnTo>
                      <a:lnTo>
                        <a:pt x="338" y="148"/>
                      </a:lnTo>
                      <a:lnTo>
                        <a:pt x="351" y="150"/>
                      </a:lnTo>
                      <a:lnTo>
                        <a:pt x="367" y="156"/>
                      </a:lnTo>
                      <a:lnTo>
                        <a:pt x="369" y="156"/>
                      </a:lnTo>
                      <a:lnTo>
                        <a:pt x="371" y="154"/>
                      </a:lnTo>
                      <a:lnTo>
                        <a:pt x="371" y="152"/>
                      </a:lnTo>
                      <a:lnTo>
                        <a:pt x="371" y="150"/>
                      </a:lnTo>
                      <a:lnTo>
                        <a:pt x="369" y="150"/>
                      </a:lnTo>
                      <a:lnTo>
                        <a:pt x="353" y="144"/>
                      </a:lnTo>
                      <a:lnTo>
                        <a:pt x="338" y="142"/>
                      </a:lnTo>
                      <a:lnTo>
                        <a:pt x="323" y="146"/>
                      </a:lnTo>
                      <a:lnTo>
                        <a:pt x="313" y="158"/>
                      </a:lnTo>
                      <a:lnTo>
                        <a:pt x="307" y="142"/>
                      </a:lnTo>
                      <a:lnTo>
                        <a:pt x="298" y="129"/>
                      </a:lnTo>
                      <a:lnTo>
                        <a:pt x="284" y="121"/>
                      </a:lnTo>
                      <a:lnTo>
                        <a:pt x="263" y="119"/>
                      </a:lnTo>
                      <a:lnTo>
                        <a:pt x="242" y="123"/>
                      </a:lnTo>
                      <a:lnTo>
                        <a:pt x="234" y="125"/>
                      </a:lnTo>
                      <a:lnTo>
                        <a:pt x="228" y="131"/>
                      </a:lnTo>
                      <a:lnTo>
                        <a:pt x="223" y="136"/>
                      </a:lnTo>
                      <a:lnTo>
                        <a:pt x="217" y="144"/>
                      </a:lnTo>
                      <a:lnTo>
                        <a:pt x="215" y="152"/>
                      </a:lnTo>
                      <a:lnTo>
                        <a:pt x="215" y="152"/>
                      </a:lnTo>
                      <a:lnTo>
                        <a:pt x="205" y="163"/>
                      </a:lnTo>
                      <a:lnTo>
                        <a:pt x="194" y="171"/>
                      </a:lnTo>
                      <a:lnTo>
                        <a:pt x="178" y="173"/>
                      </a:lnTo>
                      <a:lnTo>
                        <a:pt x="165" y="173"/>
                      </a:lnTo>
                      <a:lnTo>
                        <a:pt x="152" y="169"/>
                      </a:lnTo>
                      <a:lnTo>
                        <a:pt x="150" y="169"/>
                      </a:lnTo>
                      <a:lnTo>
                        <a:pt x="148" y="171"/>
                      </a:lnTo>
                      <a:lnTo>
                        <a:pt x="148" y="173"/>
                      </a:lnTo>
                      <a:lnTo>
                        <a:pt x="148" y="175"/>
                      </a:lnTo>
                      <a:lnTo>
                        <a:pt x="150" y="177"/>
                      </a:lnTo>
                      <a:lnTo>
                        <a:pt x="165" y="179"/>
                      </a:lnTo>
                      <a:lnTo>
                        <a:pt x="182" y="179"/>
                      </a:lnTo>
                      <a:lnTo>
                        <a:pt x="200" y="175"/>
                      </a:lnTo>
                      <a:lnTo>
                        <a:pt x="213" y="167"/>
                      </a:lnTo>
                      <a:lnTo>
                        <a:pt x="213" y="173"/>
                      </a:lnTo>
                      <a:lnTo>
                        <a:pt x="221" y="196"/>
                      </a:lnTo>
                      <a:lnTo>
                        <a:pt x="234" y="215"/>
                      </a:lnTo>
                      <a:lnTo>
                        <a:pt x="236" y="217"/>
                      </a:lnTo>
                      <a:lnTo>
                        <a:pt x="238" y="215"/>
                      </a:lnTo>
                      <a:lnTo>
                        <a:pt x="238" y="213"/>
                      </a:lnTo>
                      <a:lnTo>
                        <a:pt x="238" y="211"/>
                      </a:lnTo>
                      <a:lnTo>
                        <a:pt x="226" y="194"/>
                      </a:lnTo>
                      <a:lnTo>
                        <a:pt x="221" y="177"/>
                      </a:lnTo>
                      <a:lnTo>
                        <a:pt x="221" y="163"/>
                      </a:lnTo>
                      <a:lnTo>
                        <a:pt x="225" y="148"/>
                      </a:lnTo>
                      <a:lnTo>
                        <a:pt x="232" y="136"/>
                      </a:lnTo>
                      <a:lnTo>
                        <a:pt x="246" y="129"/>
                      </a:lnTo>
                      <a:lnTo>
                        <a:pt x="261" y="125"/>
                      </a:lnTo>
                      <a:lnTo>
                        <a:pt x="276" y="127"/>
                      </a:lnTo>
                      <a:lnTo>
                        <a:pt x="290" y="133"/>
                      </a:lnTo>
                      <a:lnTo>
                        <a:pt x="299" y="144"/>
                      </a:lnTo>
                      <a:lnTo>
                        <a:pt x="305" y="158"/>
                      </a:lnTo>
                      <a:lnTo>
                        <a:pt x="309" y="173"/>
                      </a:lnTo>
                      <a:lnTo>
                        <a:pt x="309" y="173"/>
                      </a:lnTo>
                      <a:lnTo>
                        <a:pt x="309" y="175"/>
                      </a:lnTo>
                      <a:lnTo>
                        <a:pt x="305" y="188"/>
                      </a:lnTo>
                      <a:lnTo>
                        <a:pt x="298" y="200"/>
                      </a:lnTo>
                      <a:lnTo>
                        <a:pt x="292" y="213"/>
                      </a:lnTo>
                      <a:lnTo>
                        <a:pt x="288" y="221"/>
                      </a:lnTo>
                      <a:lnTo>
                        <a:pt x="288" y="229"/>
                      </a:lnTo>
                      <a:lnTo>
                        <a:pt x="288" y="238"/>
                      </a:lnTo>
                      <a:lnTo>
                        <a:pt x="292" y="254"/>
                      </a:lnTo>
                      <a:lnTo>
                        <a:pt x="299" y="269"/>
                      </a:lnTo>
                      <a:lnTo>
                        <a:pt x="311" y="280"/>
                      </a:lnTo>
                      <a:lnTo>
                        <a:pt x="303" y="282"/>
                      </a:lnTo>
                      <a:lnTo>
                        <a:pt x="298" y="286"/>
                      </a:lnTo>
                      <a:lnTo>
                        <a:pt x="288" y="271"/>
                      </a:lnTo>
                      <a:lnTo>
                        <a:pt x="276" y="259"/>
                      </a:lnTo>
                      <a:lnTo>
                        <a:pt x="261" y="252"/>
                      </a:lnTo>
                      <a:lnTo>
                        <a:pt x="244" y="248"/>
                      </a:lnTo>
                      <a:lnTo>
                        <a:pt x="228" y="248"/>
                      </a:lnTo>
                      <a:lnTo>
                        <a:pt x="213" y="254"/>
                      </a:lnTo>
                      <a:lnTo>
                        <a:pt x="200" y="263"/>
                      </a:lnTo>
                      <a:lnTo>
                        <a:pt x="192" y="278"/>
                      </a:lnTo>
                      <a:lnTo>
                        <a:pt x="190" y="302"/>
                      </a:lnTo>
                      <a:lnTo>
                        <a:pt x="194" y="321"/>
                      </a:lnTo>
                      <a:lnTo>
                        <a:pt x="178" y="325"/>
                      </a:lnTo>
                      <a:lnTo>
                        <a:pt x="161" y="325"/>
                      </a:lnTo>
                      <a:lnTo>
                        <a:pt x="148" y="319"/>
                      </a:lnTo>
                      <a:lnTo>
                        <a:pt x="132" y="305"/>
                      </a:lnTo>
                      <a:lnTo>
                        <a:pt x="127" y="288"/>
                      </a:lnTo>
                      <a:lnTo>
                        <a:pt x="129" y="267"/>
                      </a:lnTo>
                      <a:lnTo>
                        <a:pt x="138" y="248"/>
                      </a:lnTo>
                      <a:lnTo>
                        <a:pt x="155" y="236"/>
                      </a:lnTo>
                      <a:lnTo>
                        <a:pt x="175" y="232"/>
                      </a:lnTo>
                      <a:lnTo>
                        <a:pt x="198" y="238"/>
                      </a:lnTo>
                      <a:lnTo>
                        <a:pt x="200" y="238"/>
                      </a:lnTo>
                      <a:lnTo>
                        <a:pt x="202" y="236"/>
                      </a:lnTo>
                      <a:lnTo>
                        <a:pt x="203" y="236"/>
                      </a:lnTo>
                      <a:lnTo>
                        <a:pt x="203" y="234"/>
                      </a:lnTo>
                      <a:lnTo>
                        <a:pt x="202" y="232"/>
                      </a:lnTo>
                      <a:lnTo>
                        <a:pt x="188" y="229"/>
                      </a:lnTo>
                      <a:lnTo>
                        <a:pt x="177" y="227"/>
                      </a:lnTo>
                      <a:lnTo>
                        <a:pt x="190" y="211"/>
                      </a:lnTo>
                      <a:lnTo>
                        <a:pt x="196" y="190"/>
                      </a:lnTo>
                      <a:lnTo>
                        <a:pt x="196" y="188"/>
                      </a:lnTo>
                      <a:lnTo>
                        <a:pt x="194" y="188"/>
                      </a:lnTo>
                      <a:lnTo>
                        <a:pt x="192" y="188"/>
                      </a:lnTo>
                      <a:lnTo>
                        <a:pt x="190" y="188"/>
                      </a:lnTo>
                      <a:lnTo>
                        <a:pt x="190" y="190"/>
                      </a:lnTo>
                      <a:lnTo>
                        <a:pt x="186" y="206"/>
                      </a:lnTo>
                      <a:lnTo>
                        <a:pt x="177" y="217"/>
                      </a:lnTo>
                      <a:lnTo>
                        <a:pt x="163" y="227"/>
                      </a:lnTo>
                      <a:lnTo>
                        <a:pt x="163" y="227"/>
                      </a:lnTo>
                      <a:lnTo>
                        <a:pt x="148" y="232"/>
                      </a:lnTo>
                      <a:lnTo>
                        <a:pt x="134" y="242"/>
                      </a:lnTo>
                      <a:lnTo>
                        <a:pt x="125" y="255"/>
                      </a:lnTo>
                      <a:lnTo>
                        <a:pt x="119" y="275"/>
                      </a:lnTo>
                      <a:lnTo>
                        <a:pt x="121" y="294"/>
                      </a:lnTo>
                      <a:lnTo>
                        <a:pt x="129" y="313"/>
                      </a:lnTo>
                      <a:lnTo>
                        <a:pt x="144" y="325"/>
                      </a:lnTo>
                      <a:lnTo>
                        <a:pt x="150" y="328"/>
                      </a:lnTo>
                      <a:lnTo>
                        <a:pt x="157" y="330"/>
                      </a:lnTo>
                      <a:lnTo>
                        <a:pt x="144" y="328"/>
                      </a:lnTo>
                      <a:lnTo>
                        <a:pt x="132" y="326"/>
                      </a:lnTo>
                      <a:lnTo>
                        <a:pt x="130" y="328"/>
                      </a:lnTo>
                      <a:lnTo>
                        <a:pt x="129" y="328"/>
                      </a:lnTo>
                      <a:lnTo>
                        <a:pt x="111" y="325"/>
                      </a:lnTo>
                      <a:lnTo>
                        <a:pt x="92" y="325"/>
                      </a:lnTo>
                      <a:lnTo>
                        <a:pt x="79" y="313"/>
                      </a:lnTo>
                      <a:lnTo>
                        <a:pt x="73" y="298"/>
                      </a:lnTo>
                      <a:lnTo>
                        <a:pt x="73" y="282"/>
                      </a:lnTo>
                      <a:lnTo>
                        <a:pt x="77" y="265"/>
                      </a:lnTo>
                      <a:lnTo>
                        <a:pt x="86" y="250"/>
                      </a:lnTo>
                      <a:lnTo>
                        <a:pt x="86" y="248"/>
                      </a:lnTo>
                      <a:lnTo>
                        <a:pt x="84" y="246"/>
                      </a:lnTo>
                      <a:lnTo>
                        <a:pt x="84" y="244"/>
                      </a:lnTo>
                      <a:lnTo>
                        <a:pt x="81" y="244"/>
                      </a:lnTo>
                      <a:lnTo>
                        <a:pt x="81" y="246"/>
                      </a:lnTo>
                      <a:lnTo>
                        <a:pt x="73" y="261"/>
                      </a:lnTo>
                      <a:lnTo>
                        <a:pt x="67" y="275"/>
                      </a:lnTo>
                      <a:lnTo>
                        <a:pt x="50" y="278"/>
                      </a:lnTo>
                      <a:lnTo>
                        <a:pt x="33" y="277"/>
                      </a:lnTo>
                      <a:lnTo>
                        <a:pt x="15" y="271"/>
                      </a:lnTo>
                      <a:lnTo>
                        <a:pt x="2" y="261"/>
                      </a:lnTo>
                      <a:lnTo>
                        <a:pt x="8" y="259"/>
                      </a:lnTo>
                      <a:lnTo>
                        <a:pt x="8" y="257"/>
                      </a:lnTo>
                      <a:lnTo>
                        <a:pt x="4" y="250"/>
                      </a:lnTo>
                      <a:lnTo>
                        <a:pt x="2" y="238"/>
                      </a:lnTo>
                      <a:lnTo>
                        <a:pt x="0" y="227"/>
                      </a:lnTo>
                      <a:lnTo>
                        <a:pt x="0" y="211"/>
                      </a:lnTo>
                      <a:lnTo>
                        <a:pt x="6" y="198"/>
                      </a:lnTo>
                      <a:lnTo>
                        <a:pt x="15" y="186"/>
                      </a:lnTo>
                      <a:lnTo>
                        <a:pt x="33" y="175"/>
                      </a:lnTo>
                      <a:lnTo>
                        <a:pt x="57" y="169"/>
                      </a:lnTo>
                      <a:lnTo>
                        <a:pt x="65" y="171"/>
                      </a:lnTo>
                      <a:lnTo>
                        <a:pt x="75" y="175"/>
                      </a:lnTo>
                      <a:lnTo>
                        <a:pt x="77" y="177"/>
                      </a:lnTo>
                      <a:lnTo>
                        <a:pt x="79" y="175"/>
                      </a:lnTo>
                      <a:lnTo>
                        <a:pt x="79" y="173"/>
                      </a:lnTo>
                      <a:lnTo>
                        <a:pt x="79" y="171"/>
                      </a:lnTo>
                      <a:lnTo>
                        <a:pt x="77" y="169"/>
                      </a:lnTo>
                      <a:lnTo>
                        <a:pt x="67" y="165"/>
                      </a:lnTo>
                      <a:lnTo>
                        <a:pt x="57" y="161"/>
                      </a:lnTo>
                      <a:lnTo>
                        <a:pt x="54" y="154"/>
                      </a:lnTo>
                      <a:lnTo>
                        <a:pt x="50" y="144"/>
                      </a:lnTo>
                      <a:lnTo>
                        <a:pt x="52" y="129"/>
                      </a:lnTo>
                      <a:lnTo>
                        <a:pt x="61" y="111"/>
                      </a:lnTo>
                      <a:lnTo>
                        <a:pt x="75" y="98"/>
                      </a:lnTo>
                      <a:lnTo>
                        <a:pt x="90" y="88"/>
                      </a:lnTo>
                      <a:lnTo>
                        <a:pt x="107" y="85"/>
                      </a:lnTo>
                      <a:lnTo>
                        <a:pt x="121" y="85"/>
                      </a:lnTo>
                      <a:lnTo>
                        <a:pt x="132" y="87"/>
                      </a:lnTo>
                      <a:lnTo>
                        <a:pt x="142" y="90"/>
                      </a:lnTo>
                      <a:lnTo>
                        <a:pt x="144" y="92"/>
                      </a:lnTo>
                      <a:lnTo>
                        <a:pt x="146" y="90"/>
                      </a:lnTo>
                      <a:lnTo>
                        <a:pt x="148" y="88"/>
                      </a:lnTo>
                      <a:lnTo>
                        <a:pt x="146" y="87"/>
                      </a:lnTo>
                      <a:lnTo>
                        <a:pt x="146" y="85"/>
                      </a:lnTo>
                      <a:lnTo>
                        <a:pt x="142" y="85"/>
                      </a:lnTo>
                      <a:lnTo>
                        <a:pt x="144" y="77"/>
                      </a:lnTo>
                      <a:lnTo>
                        <a:pt x="146" y="69"/>
                      </a:lnTo>
                      <a:lnTo>
                        <a:pt x="150" y="58"/>
                      </a:lnTo>
                      <a:lnTo>
                        <a:pt x="155" y="48"/>
                      </a:lnTo>
                      <a:lnTo>
                        <a:pt x="167" y="39"/>
                      </a:lnTo>
                      <a:lnTo>
                        <a:pt x="182" y="31"/>
                      </a:lnTo>
                      <a:lnTo>
                        <a:pt x="203" y="29"/>
                      </a:lnTo>
                      <a:lnTo>
                        <a:pt x="223" y="33"/>
                      </a:lnTo>
                      <a:lnTo>
                        <a:pt x="236" y="44"/>
                      </a:lnTo>
                      <a:lnTo>
                        <a:pt x="246" y="62"/>
                      </a:lnTo>
                      <a:lnTo>
                        <a:pt x="248" y="63"/>
                      </a:lnTo>
                      <a:lnTo>
                        <a:pt x="250" y="63"/>
                      </a:lnTo>
                      <a:lnTo>
                        <a:pt x="251" y="63"/>
                      </a:lnTo>
                      <a:lnTo>
                        <a:pt x="251" y="62"/>
                      </a:lnTo>
                      <a:lnTo>
                        <a:pt x="251" y="60"/>
                      </a:lnTo>
                      <a:lnTo>
                        <a:pt x="244" y="42"/>
                      </a:lnTo>
                      <a:lnTo>
                        <a:pt x="228" y="29"/>
                      </a:lnTo>
                      <a:lnTo>
                        <a:pt x="211" y="23"/>
                      </a:lnTo>
                      <a:lnTo>
                        <a:pt x="221" y="14"/>
                      </a:lnTo>
                      <a:lnTo>
                        <a:pt x="238" y="6"/>
                      </a:lnTo>
                      <a:lnTo>
                        <a:pt x="261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87" name="Freeform 34"/>
                <p:cNvSpPr>
                  <a:spLocks noEditPoints="1"/>
                </p:cNvSpPr>
                <p:nvPr/>
              </p:nvSpPr>
              <p:spPr bwMode="auto">
                <a:xfrm>
                  <a:off x="609600" y="3775075"/>
                  <a:ext cx="863600" cy="661988"/>
                </a:xfrm>
                <a:custGeom>
                  <a:avLst/>
                  <a:gdLst>
                    <a:gd name="T0" fmla="*/ 292 w 544"/>
                    <a:gd name="T1" fmla="*/ 129 h 417"/>
                    <a:gd name="T2" fmla="*/ 242 w 544"/>
                    <a:gd name="T3" fmla="*/ 116 h 417"/>
                    <a:gd name="T4" fmla="*/ 257 w 544"/>
                    <a:gd name="T5" fmla="*/ 144 h 417"/>
                    <a:gd name="T6" fmla="*/ 277 w 544"/>
                    <a:gd name="T7" fmla="*/ 139 h 417"/>
                    <a:gd name="T8" fmla="*/ 325 w 544"/>
                    <a:gd name="T9" fmla="*/ 210 h 417"/>
                    <a:gd name="T10" fmla="*/ 411 w 544"/>
                    <a:gd name="T11" fmla="*/ 212 h 417"/>
                    <a:gd name="T12" fmla="*/ 400 w 544"/>
                    <a:gd name="T13" fmla="*/ 190 h 417"/>
                    <a:gd name="T14" fmla="*/ 346 w 544"/>
                    <a:gd name="T15" fmla="*/ 114 h 417"/>
                    <a:gd name="T16" fmla="*/ 275 w 544"/>
                    <a:gd name="T17" fmla="*/ 35 h 417"/>
                    <a:gd name="T18" fmla="*/ 281 w 544"/>
                    <a:gd name="T19" fmla="*/ 31 h 417"/>
                    <a:gd name="T20" fmla="*/ 411 w 544"/>
                    <a:gd name="T21" fmla="*/ 119 h 417"/>
                    <a:gd name="T22" fmla="*/ 430 w 544"/>
                    <a:gd name="T23" fmla="*/ 71 h 417"/>
                    <a:gd name="T24" fmla="*/ 469 w 544"/>
                    <a:gd name="T25" fmla="*/ 169 h 417"/>
                    <a:gd name="T26" fmla="*/ 528 w 544"/>
                    <a:gd name="T27" fmla="*/ 206 h 417"/>
                    <a:gd name="T28" fmla="*/ 513 w 544"/>
                    <a:gd name="T29" fmla="*/ 246 h 417"/>
                    <a:gd name="T30" fmla="*/ 498 w 544"/>
                    <a:gd name="T31" fmla="*/ 302 h 417"/>
                    <a:gd name="T32" fmla="*/ 542 w 544"/>
                    <a:gd name="T33" fmla="*/ 321 h 417"/>
                    <a:gd name="T34" fmla="*/ 436 w 544"/>
                    <a:gd name="T35" fmla="*/ 354 h 417"/>
                    <a:gd name="T36" fmla="*/ 455 w 544"/>
                    <a:gd name="T37" fmla="*/ 407 h 417"/>
                    <a:gd name="T38" fmla="*/ 378 w 544"/>
                    <a:gd name="T39" fmla="*/ 350 h 417"/>
                    <a:gd name="T40" fmla="*/ 363 w 544"/>
                    <a:gd name="T41" fmla="*/ 381 h 417"/>
                    <a:gd name="T42" fmla="*/ 305 w 544"/>
                    <a:gd name="T43" fmla="*/ 377 h 417"/>
                    <a:gd name="T44" fmla="*/ 261 w 544"/>
                    <a:gd name="T45" fmla="*/ 398 h 417"/>
                    <a:gd name="T46" fmla="*/ 305 w 544"/>
                    <a:gd name="T47" fmla="*/ 288 h 417"/>
                    <a:gd name="T48" fmla="*/ 277 w 544"/>
                    <a:gd name="T49" fmla="*/ 294 h 417"/>
                    <a:gd name="T50" fmla="*/ 269 w 544"/>
                    <a:gd name="T51" fmla="*/ 275 h 417"/>
                    <a:gd name="T52" fmla="*/ 238 w 544"/>
                    <a:gd name="T53" fmla="*/ 285 h 417"/>
                    <a:gd name="T54" fmla="*/ 229 w 544"/>
                    <a:gd name="T55" fmla="*/ 379 h 417"/>
                    <a:gd name="T56" fmla="*/ 229 w 544"/>
                    <a:gd name="T57" fmla="*/ 309 h 417"/>
                    <a:gd name="T58" fmla="*/ 321 w 544"/>
                    <a:gd name="T59" fmla="*/ 238 h 417"/>
                    <a:gd name="T60" fmla="*/ 332 w 544"/>
                    <a:gd name="T61" fmla="*/ 340 h 417"/>
                    <a:gd name="T62" fmla="*/ 440 w 544"/>
                    <a:gd name="T63" fmla="*/ 321 h 417"/>
                    <a:gd name="T64" fmla="*/ 473 w 544"/>
                    <a:gd name="T65" fmla="*/ 315 h 417"/>
                    <a:gd name="T66" fmla="*/ 450 w 544"/>
                    <a:gd name="T67" fmla="*/ 273 h 417"/>
                    <a:gd name="T68" fmla="*/ 352 w 544"/>
                    <a:gd name="T69" fmla="*/ 290 h 417"/>
                    <a:gd name="T70" fmla="*/ 227 w 544"/>
                    <a:gd name="T71" fmla="*/ 212 h 417"/>
                    <a:gd name="T72" fmla="*/ 198 w 544"/>
                    <a:gd name="T73" fmla="*/ 94 h 417"/>
                    <a:gd name="T74" fmla="*/ 190 w 544"/>
                    <a:gd name="T75" fmla="*/ 192 h 417"/>
                    <a:gd name="T76" fmla="*/ 233 w 544"/>
                    <a:gd name="T77" fmla="*/ 242 h 417"/>
                    <a:gd name="T78" fmla="*/ 183 w 544"/>
                    <a:gd name="T79" fmla="*/ 258 h 417"/>
                    <a:gd name="T80" fmla="*/ 150 w 544"/>
                    <a:gd name="T81" fmla="*/ 344 h 417"/>
                    <a:gd name="T82" fmla="*/ 194 w 544"/>
                    <a:gd name="T83" fmla="*/ 223 h 417"/>
                    <a:gd name="T84" fmla="*/ 156 w 544"/>
                    <a:gd name="T85" fmla="*/ 150 h 417"/>
                    <a:gd name="T86" fmla="*/ 167 w 544"/>
                    <a:gd name="T87" fmla="*/ 108 h 417"/>
                    <a:gd name="T88" fmla="*/ 35 w 544"/>
                    <a:gd name="T89" fmla="*/ 54 h 417"/>
                    <a:gd name="T90" fmla="*/ 65 w 544"/>
                    <a:gd name="T91" fmla="*/ 16 h 417"/>
                    <a:gd name="T92" fmla="*/ 100 w 544"/>
                    <a:gd name="T93" fmla="*/ 48 h 417"/>
                    <a:gd name="T94" fmla="*/ 160 w 544"/>
                    <a:gd name="T95" fmla="*/ 43 h 417"/>
                    <a:gd name="T96" fmla="*/ 167 w 544"/>
                    <a:gd name="T97" fmla="*/ 98 h 417"/>
                    <a:gd name="T98" fmla="*/ 242 w 544"/>
                    <a:gd name="T99" fmla="*/ 79 h 417"/>
                    <a:gd name="T100" fmla="*/ 369 w 544"/>
                    <a:gd name="T101" fmla="*/ 106 h 417"/>
                    <a:gd name="T102" fmla="*/ 448 w 544"/>
                    <a:gd name="T103" fmla="*/ 235 h 417"/>
                    <a:gd name="T104" fmla="*/ 359 w 544"/>
                    <a:gd name="T105" fmla="*/ 250 h 417"/>
                    <a:gd name="T106" fmla="*/ 373 w 544"/>
                    <a:gd name="T107" fmla="*/ 290 h 417"/>
                    <a:gd name="T108" fmla="*/ 388 w 544"/>
                    <a:gd name="T109" fmla="*/ 273 h 417"/>
                    <a:gd name="T110" fmla="*/ 440 w 544"/>
                    <a:gd name="T111" fmla="*/ 175 h 417"/>
                    <a:gd name="T112" fmla="*/ 342 w 544"/>
                    <a:gd name="T113" fmla="*/ 68 h 417"/>
                    <a:gd name="T114" fmla="*/ 236 w 544"/>
                    <a:gd name="T115" fmla="*/ 62 h 417"/>
                    <a:gd name="T116" fmla="*/ 154 w 544"/>
                    <a:gd name="T117" fmla="*/ 14 h 4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544" h="417">
                      <a:moveTo>
                        <a:pt x="350" y="102"/>
                      </a:moveTo>
                      <a:lnTo>
                        <a:pt x="346" y="102"/>
                      </a:lnTo>
                      <a:lnTo>
                        <a:pt x="336" y="118"/>
                      </a:lnTo>
                      <a:lnTo>
                        <a:pt x="330" y="137"/>
                      </a:lnTo>
                      <a:lnTo>
                        <a:pt x="329" y="142"/>
                      </a:lnTo>
                      <a:lnTo>
                        <a:pt x="321" y="137"/>
                      </a:lnTo>
                      <a:lnTo>
                        <a:pt x="311" y="131"/>
                      </a:lnTo>
                      <a:lnTo>
                        <a:pt x="302" y="129"/>
                      </a:lnTo>
                      <a:lnTo>
                        <a:pt x="292" y="129"/>
                      </a:lnTo>
                      <a:lnTo>
                        <a:pt x="282" y="129"/>
                      </a:lnTo>
                      <a:lnTo>
                        <a:pt x="275" y="133"/>
                      </a:lnTo>
                      <a:lnTo>
                        <a:pt x="275" y="133"/>
                      </a:lnTo>
                      <a:lnTo>
                        <a:pt x="267" y="131"/>
                      </a:lnTo>
                      <a:lnTo>
                        <a:pt x="261" y="129"/>
                      </a:lnTo>
                      <a:lnTo>
                        <a:pt x="254" y="127"/>
                      </a:lnTo>
                      <a:lnTo>
                        <a:pt x="248" y="123"/>
                      </a:lnTo>
                      <a:lnTo>
                        <a:pt x="244" y="118"/>
                      </a:lnTo>
                      <a:lnTo>
                        <a:pt x="242" y="116"/>
                      </a:lnTo>
                      <a:lnTo>
                        <a:pt x="240" y="116"/>
                      </a:lnTo>
                      <a:lnTo>
                        <a:pt x="238" y="118"/>
                      </a:lnTo>
                      <a:lnTo>
                        <a:pt x="238" y="119"/>
                      </a:lnTo>
                      <a:lnTo>
                        <a:pt x="238" y="121"/>
                      </a:lnTo>
                      <a:lnTo>
                        <a:pt x="244" y="127"/>
                      </a:lnTo>
                      <a:lnTo>
                        <a:pt x="250" y="133"/>
                      </a:lnTo>
                      <a:lnTo>
                        <a:pt x="257" y="135"/>
                      </a:lnTo>
                      <a:lnTo>
                        <a:pt x="265" y="139"/>
                      </a:lnTo>
                      <a:lnTo>
                        <a:pt x="257" y="144"/>
                      </a:lnTo>
                      <a:lnTo>
                        <a:pt x="250" y="152"/>
                      </a:lnTo>
                      <a:lnTo>
                        <a:pt x="242" y="162"/>
                      </a:lnTo>
                      <a:lnTo>
                        <a:pt x="242" y="164"/>
                      </a:lnTo>
                      <a:lnTo>
                        <a:pt x="242" y="166"/>
                      </a:lnTo>
                      <a:lnTo>
                        <a:pt x="244" y="166"/>
                      </a:lnTo>
                      <a:lnTo>
                        <a:pt x="246" y="166"/>
                      </a:lnTo>
                      <a:lnTo>
                        <a:pt x="248" y="166"/>
                      </a:lnTo>
                      <a:lnTo>
                        <a:pt x="261" y="150"/>
                      </a:lnTo>
                      <a:lnTo>
                        <a:pt x="277" y="139"/>
                      </a:lnTo>
                      <a:lnTo>
                        <a:pt x="294" y="135"/>
                      </a:lnTo>
                      <a:lnTo>
                        <a:pt x="313" y="141"/>
                      </a:lnTo>
                      <a:lnTo>
                        <a:pt x="323" y="146"/>
                      </a:lnTo>
                      <a:lnTo>
                        <a:pt x="332" y="154"/>
                      </a:lnTo>
                      <a:lnTo>
                        <a:pt x="344" y="173"/>
                      </a:lnTo>
                      <a:lnTo>
                        <a:pt x="361" y="187"/>
                      </a:lnTo>
                      <a:lnTo>
                        <a:pt x="342" y="194"/>
                      </a:lnTo>
                      <a:lnTo>
                        <a:pt x="325" y="206"/>
                      </a:lnTo>
                      <a:lnTo>
                        <a:pt x="325" y="210"/>
                      </a:lnTo>
                      <a:lnTo>
                        <a:pt x="325" y="212"/>
                      </a:lnTo>
                      <a:lnTo>
                        <a:pt x="327" y="212"/>
                      </a:lnTo>
                      <a:lnTo>
                        <a:pt x="330" y="212"/>
                      </a:lnTo>
                      <a:lnTo>
                        <a:pt x="344" y="202"/>
                      </a:lnTo>
                      <a:lnTo>
                        <a:pt x="359" y="194"/>
                      </a:lnTo>
                      <a:lnTo>
                        <a:pt x="375" y="190"/>
                      </a:lnTo>
                      <a:lnTo>
                        <a:pt x="390" y="192"/>
                      </a:lnTo>
                      <a:lnTo>
                        <a:pt x="403" y="204"/>
                      </a:lnTo>
                      <a:lnTo>
                        <a:pt x="411" y="212"/>
                      </a:lnTo>
                      <a:lnTo>
                        <a:pt x="415" y="219"/>
                      </a:lnTo>
                      <a:lnTo>
                        <a:pt x="419" y="229"/>
                      </a:lnTo>
                      <a:lnTo>
                        <a:pt x="421" y="231"/>
                      </a:lnTo>
                      <a:lnTo>
                        <a:pt x="423" y="231"/>
                      </a:lnTo>
                      <a:lnTo>
                        <a:pt x="425" y="231"/>
                      </a:lnTo>
                      <a:lnTo>
                        <a:pt x="426" y="229"/>
                      </a:lnTo>
                      <a:lnTo>
                        <a:pt x="426" y="227"/>
                      </a:lnTo>
                      <a:lnTo>
                        <a:pt x="415" y="206"/>
                      </a:lnTo>
                      <a:lnTo>
                        <a:pt x="400" y="190"/>
                      </a:lnTo>
                      <a:lnTo>
                        <a:pt x="390" y="187"/>
                      </a:lnTo>
                      <a:lnTo>
                        <a:pt x="380" y="185"/>
                      </a:lnTo>
                      <a:lnTo>
                        <a:pt x="371" y="185"/>
                      </a:lnTo>
                      <a:lnTo>
                        <a:pt x="355" y="175"/>
                      </a:lnTo>
                      <a:lnTo>
                        <a:pt x="344" y="162"/>
                      </a:lnTo>
                      <a:lnTo>
                        <a:pt x="336" y="148"/>
                      </a:lnTo>
                      <a:lnTo>
                        <a:pt x="338" y="131"/>
                      </a:lnTo>
                      <a:lnTo>
                        <a:pt x="342" y="121"/>
                      </a:lnTo>
                      <a:lnTo>
                        <a:pt x="346" y="114"/>
                      </a:lnTo>
                      <a:lnTo>
                        <a:pt x="352" y="108"/>
                      </a:lnTo>
                      <a:lnTo>
                        <a:pt x="352" y="106"/>
                      </a:lnTo>
                      <a:lnTo>
                        <a:pt x="352" y="102"/>
                      </a:lnTo>
                      <a:lnTo>
                        <a:pt x="350" y="102"/>
                      </a:lnTo>
                      <a:close/>
                      <a:moveTo>
                        <a:pt x="206" y="0"/>
                      </a:moveTo>
                      <a:lnTo>
                        <a:pt x="227" y="4"/>
                      </a:lnTo>
                      <a:lnTo>
                        <a:pt x="250" y="16"/>
                      </a:lnTo>
                      <a:lnTo>
                        <a:pt x="275" y="35"/>
                      </a:lnTo>
                      <a:lnTo>
                        <a:pt x="275" y="35"/>
                      </a:lnTo>
                      <a:lnTo>
                        <a:pt x="279" y="45"/>
                      </a:lnTo>
                      <a:lnTo>
                        <a:pt x="282" y="54"/>
                      </a:lnTo>
                      <a:lnTo>
                        <a:pt x="282" y="56"/>
                      </a:lnTo>
                      <a:lnTo>
                        <a:pt x="284" y="58"/>
                      </a:lnTo>
                      <a:lnTo>
                        <a:pt x="286" y="56"/>
                      </a:lnTo>
                      <a:lnTo>
                        <a:pt x="288" y="56"/>
                      </a:lnTo>
                      <a:lnTo>
                        <a:pt x="288" y="52"/>
                      </a:lnTo>
                      <a:lnTo>
                        <a:pt x="284" y="43"/>
                      </a:lnTo>
                      <a:lnTo>
                        <a:pt x="281" y="31"/>
                      </a:lnTo>
                      <a:lnTo>
                        <a:pt x="292" y="27"/>
                      </a:lnTo>
                      <a:lnTo>
                        <a:pt x="309" y="23"/>
                      </a:lnTo>
                      <a:lnTo>
                        <a:pt x="329" y="22"/>
                      </a:lnTo>
                      <a:lnTo>
                        <a:pt x="352" y="25"/>
                      </a:lnTo>
                      <a:lnTo>
                        <a:pt x="377" y="37"/>
                      </a:lnTo>
                      <a:lnTo>
                        <a:pt x="400" y="58"/>
                      </a:lnTo>
                      <a:lnTo>
                        <a:pt x="407" y="79"/>
                      </a:lnTo>
                      <a:lnTo>
                        <a:pt x="411" y="98"/>
                      </a:lnTo>
                      <a:lnTo>
                        <a:pt x="411" y="119"/>
                      </a:lnTo>
                      <a:lnTo>
                        <a:pt x="411" y="121"/>
                      </a:lnTo>
                      <a:lnTo>
                        <a:pt x="413" y="121"/>
                      </a:lnTo>
                      <a:lnTo>
                        <a:pt x="415" y="121"/>
                      </a:lnTo>
                      <a:lnTo>
                        <a:pt x="417" y="121"/>
                      </a:lnTo>
                      <a:lnTo>
                        <a:pt x="419" y="119"/>
                      </a:lnTo>
                      <a:lnTo>
                        <a:pt x="417" y="94"/>
                      </a:lnTo>
                      <a:lnTo>
                        <a:pt x="411" y="68"/>
                      </a:lnTo>
                      <a:lnTo>
                        <a:pt x="419" y="68"/>
                      </a:lnTo>
                      <a:lnTo>
                        <a:pt x="430" y="71"/>
                      </a:lnTo>
                      <a:lnTo>
                        <a:pt x="444" y="75"/>
                      </a:lnTo>
                      <a:lnTo>
                        <a:pt x="457" y="85"/>
                      </a:lnTo>
                      <a:lnTo>
                        <a:pt x="469" y="98"/>
                      </a:lnTo>
                      <a:lnTo>
                        <a:pt x="478" y="119"/>
                      </a:lnTo>
                      <a:lnTo>
                        <a:pt x="476" y="142"/>
                      </a:lnTo>
                      <a:lnTo>
                        <a:pt x="467" y="166"/>
                      </a:lnTo>
                      <a:lnTo>
                        <a:pt x="467" y="167"/>
                      </a:lnTo>
                      <a:lnTo>
                        <a:pt x="467" y="169"/>
                      </a:lnTo>
                      <a:lnTo>
                        <a:pt x="469" y="169"/>
                      </a:lnTo>
                      <a:lnTo>
                        <a:pt x="471" y="169"/>
                      </a:lnTo>
                      <a:lnTo>
                        <a:pt x="473" y="167"/>
                      </a:lnTo>
                      <a:lnTo>
                        <a:pt x="482" y="150"/>
                      </a:lnTo>
                      <a:lnTo>
                        <a:pt x="486" y="131"/>
                      </a:lnTo>
                      <a:lnTo>
                        <a:pt x="496" y="137"/>
                      </a:lnTo>
                      <a:lnTo>
                        <a:pt x="509" y="146"/>
                      </a:lnTo>
                      <a:lnTo>
                        <a:pt x="523" y="162"/>
                      </a:lnTo>
                      <a:lnTo>
                        <a:pt x="530" y="185"/>
                      </a:lnTo>
                      <a:lnTo>
                        <a:pt x="528" y="206"/>
                      </a:lnTo>
                      <a:lnTo>
                        <a:pt x="521" y="225"/>
                      </a:lnTo>
                      <a:lnTo>
                        <a:pt x="507" y="240"/>
                      </a:lnTo>
                      <a:lnTo>
                        <a:pt x="490" y="254"/>
                      </a:lnTo>
                      <a:lnTo>
                        <a:pt x="488" y="256"/>
                      </a:lnTo>
                      <a:lnTo>
                        <a:pt x="488" y="258"/>
                      </a:lnTo>
                      <a:lnTo>
                        <a:pt x="488" y="260"/>
                      </a:lnTo>
                      <a:lnTo>
                        <a:pt x="490" y="260"/>
                      </a:lnTo>
                      <a:lnTo>
                        <a:pt x="492" y="260"/>
                      </a:lnTo>
                      <a:lnTo>
                        <a:pt x="513" y="246"/>
                      </a:lnTo>
                      <a:lnTo>
                        <a:pt x="526" y="227"/>
                      </a:lnTo>
                      <a:lnTo>
                        <a:pt x="534" y="206"/>
                      </a:lnTo>
                      <a:lnTo>
                        <a:pt x="538" y="212"/>
                      </a:lnTo>
                      <a:lnTo>
                        <a:pt x="542" y="223"/>
                      </a:lnTo>
                      <a:lnTo>
                        <a:pt x="544" y="240"/>
                      </a:lnTo>
                      <a:lnTo>
                        <a:pt x="542" y="263"/>
                      </a:lnTo>
                      <a:lnTo>
                        <a:pt x="523" y="285"/>
                      </a:lnTo>
                      <a:lnTo>
                        <a:pt x="499" y="300"/>
                      </a:lnTo>
                      <a:lnTo>
                        <a:pt x="498" y="302"/>
                      </a:lnTo>
                      <a:lnTo>
                        <a:pt x="498" y="304"/>
                      </a:lnTo>
                      <a:lnTo>
                        <a:pt x="499" y="306"/>
                      </a:lnTo>
                      <a:lnTo>
                        <a:pt x="501" y="306"/>
                      </a:lnTo>
                      <a:lnTo>
                        <a:pt x="503" y="306"/>
                      </a:lnTo>
                      <a:lnTo>
                        <a:pt x="523" y="294"/>
                      </a:lnTo>
                      <a:lnTo>
                        <a:pt x="540" y="279"/>
                      </a:lnTo>
                      <a:lnTo>
                        <a:pt x="542" y="286"/>
                      </a:lnTo>
                      <a:lnTo>
                        <a:pt x="544" y="302"/>
                      </a:lnTo>
                      <a:lnTo>
                        <a:pt x="542" y="321"/>
                      </a:lnTo>
                      <a:lnTo>
                        <a:pt x="532" y="340"/>
                      </a:lnTo>
                      <a:lnTo>
                        <a:pt x="511" y="352"/>
                      </a:lnTo>
                      <a:lnTo>
                        <a:pt x="488" y="359"/>
                      </a:lnTo>
                      <a:lnTo>
                        <a:pt x="465" y="359"/>
                      </a:lnTo>
                      <a:lnTo>
                        <a:pt x="440" y="350"/>
                      </a:lnTo>
                      <a:lnTo>
                        <a:pt x="438" y="348"/>
                      </a:lnTo>
                      <a:lnTo>
                        <a:pt x="436" y="350"/>
                      </a:lnTo>
                      <a:lnTo>
                        <a:pt x="436" y="352"/>
                      </a:lnTo>
                      <a:lnTo>
                        <a:pt x="436" y="354"/>
                      </a:lnTo>
                      <a:lnTo>
                        <a:pt x="438" y="356"/>
                      </a:lnTo>
                      <a:lnTo>
                        <a:pt x="461" y="365"/>
                      </a:lnTo>
                      <a:lnTo>
                        <a:pt x="488" y="367"/>
                      </a:lnTo>
                      <a:lnTo>
                        <a:pt x="511" y="359"/>
                      </a:lnTo>
                      <a:lnTo>
                        <a:pt x="507" y="367"/>
                      </a:lnTo>
                      <a:lnTo>
                        <a:pt x="501" y="379"/>
                      </a:lnTo>
                      <a:lnTo>
                        <a:pt x="490" y="390"/>
                      </a:lnTo>
                      <a:lnTo>
                        <a:pt x="475" y="402"/>
                      </a:lnTo>
                      <a:lnTo>
                        <a:pt x="455" y="407"/>
                      </a:lnTo>
                      <a:lnTo>
                        <a:pt x="430" y="409"/>
                      </a:lnTo>
                      <a:lnTo>
                        <a:pt x="405" y="405"/>
                      </a:lnTo>
                      <a:lnTo>
                        <a:pt x="388" y="400"/>
                      </a:lnTo>
                      <a:lnTo>
                        <a:pt x="377" y="390"/>
                      </a:lnTo>
                      <a:lnTo>
                        <a:pt x="371" y="382"/>
                      </a:lnTo>
                      <a:lnTo>
                        <a:pt x="375" y="373"/>
                      </a:lnTo>
                      <a:lnTo>
                        <a:pt x="378" y="363"/>
                      </a:lnTo>
                      <a:lnTo>
                        <a:pt x="378" y="352"/>
                      </a:lnTo>
                      <a:lnTo>
                        <a:pt x="378" y="350"/>
                      </a:lnTo>
                      <a:lnTo>
                        <a:pt x="377" y="350"/>
                      </a:lnTo>
                      <a:lnTo>
                        <a:pt x="375" y="350"/>
                      </a:lnTo>
                      <a:lnTo>
                        <a:pt x="373" y="350"/>
                      </a:lnTo>
                      <a:lnTo>
                        <a:pt x="373" y="352"/>
                      </a:lnTo>
                      <a:lnTo>
                        <a:pt x="371" y="361"/>
                      </a:lnTo>
                      <a:lnTo>
                        <a:pt x="369" y="371"/>
                      </a:lnTo>
                      <a:lnTo>
                        <a:pt x="369" y="371"/>
                      </a:lnTo>
                      <a:lnTo>
                        <a:pt x="367" y="373"/>
                      </a:lnTo>
                      <a:lnTo>
                        <a:pt x="363" y="381"/>
                      </a:lnTo>
                      <a:lnTo>
                        <a:pt x="357" y="390"/>
                      </a:lnTo>
                      <a:lnTo>
                        <a:pt x="348" y="400"/>
                      </a:lnTo>
                      <a:lnTo>
                        <a:pt x="334" y="409"/>
                      </a:lnTo>
                      <a:lnTo>
                        <a:pt x="319" y="415"/>
                      </a:lnTo>
                      <a:lnTo>
                        <a:pt x="296" y="417"/>
                      </a:lnTo>
                      <a:lnTo>
                        <a:pt x="271" y="411"/>
                      </a:lnTo>
                      <a:lnTo>
                        <a:pt x="265" y="404"/>
                      </a:lnTo>
                      <a:lnTo>
                        <a:pt x="288" y="394"/>
                      </a:lnTo>
                      <a:lnTo>
                        <a:pt x="305" y="377"/>
                      </a:lnTo>
                      <a:lnTo>
                        <a:pt x="319" y="357"/>
                      </a:lnTo>
                      <a:lnTo>
                        <a:pt x="321" y="356"/>
                      </a:lnTo>
                      <a:lnTo>
                        <a:pt x="319" y="354"/>
                      </a:lnTo>
                      <a:lnTo>
                        <a:pt x="317" y="352"/>
                      </a:lnTo>
                      <a:lnTo>
                        <a:pt x="315" y="352"/>
                      </a:lnTo>
                      <a:lnTo>
                        <a:pt x="313" y="354"/>
                      </a:lnTo>
                      <a:lnTo>
                        <a:pt x="302" y="373"/>
                      </a:lnTo>
                      <a:lnTo>
                        <a:pt x="282" y="388"/>
                      </a:lnTo>
                      <a:lnTo>
                        <a:pt x="261" y="398"/>
                      </a:lnTo>
                      <a:lnTo>
                        <a:pt x="259" y="398"/>
                      </a:lnTo>
                      <a:lnTo>
                        <a:pt x="252" y="392"/>
                      </a:lnTo>
                      <a:lnTo>
                        <a:pt x="244" y="386"/>
                      </a:lnTo>
                      <a:lnTo>
                        <a:pt x="234" y="382"/>
                      </a:lnTo>
                      <a:lnTo>
                        <a:pt x="252" y="356"/>
                      </a:lnTo>
                      <a:lnTo>
                        <a:pt x="257" y="327"/>
                      </a:lnTo>
                      <a:lnTo>
                        <a:pt x="271" y="309"/>
                      </a:lnTo>
                      <a:lnTo>
                        <a:pt x="286" y="296"/>
                      </a:lnTo>
                      <a:lnTo>
                        <a:pt x="305" y="288"/>
                      </a:lnTo>
                      <a:lnTo>
                        <a:pt x="327" y="290"/>
                      </a:lnTo>
                      <a:lnTo>
                        <a:pt x="329" y="290"/>
                      </a:lnTo>
                      <a:lnTo>
                        <a:pt x="330" y="288"/>
                      </a:lnTo>
                      <a:lnTo>
                        <a:pt x="330" y="286"/>
                      </a:lnTo>
                      <a:lnTo>
                        <a:pt x="330" y="285"/>
                      </a:lnTo>
                      <a:lnTo>
                        <a:pt x="329" y="283"/>
                      </a:lnTo>
                      <a:lnTo>
                        <a:pt x="309" y="281"/>
                      </a:lnTo>
                      <a:lnTo>
                        <a:pt x="292" y="285"/>
                      </a:lnTo>
                      <a:lnTo>
                        <a:pt x="277" y="294"/>
                      </a:lnTo>
                      <a:lnTo>
                        <a:pt x="275" y="277"/>
                      </a:lnTo>
                      <a:lnTo>
                        <a:pt x="271" y="260"/>
                      </a:lnTo>
                      <a:lnTo>
                        <a:pt x="259" y="246"/>
                      </a:lnTo>
                      <a:lnTo>
                        <a:pt x="257" y="246"/>
                      </a:lnTo>
                      <a:lnTo>
                        <a:pt x="256" y="248"/>
                      </a:lnTo>
                      <a:lnTo>
                        <a:pt x="254" y="250"/>
                      </a:lnTo>
                      <a:lnTo>
                        <a:pt x="256" y="252"/>
                      </a:lnTo>
                      <a:lnTo>
                        <a:pt x="263" y="262"/>
                      </a:lnTo>
                      <a:lnTo>
                        <a:pt x="269" y="275"/>
                      </a:lnTo>
                      <a:lnTo>
                        <a:pt x="269" y="288"/>
                      </a:lnTo>
                      <a:lnTo>
                        <a:pt x="269" y="300"/>
                      </a:lnTo>
                      <a:lnTo>
                        <a:pt x="263" y="308"/>
                      </a:lnTo>
                      <a:lnTo>
                        <a:pt x="257" y="315"/>
                      </a:lnTo>
                      <a:lnTo>
                        <a:pt x="254" y="306"/>
                      </a:lnTo>
                      <a:lnTo>
                        <a:pt x="250" y="294"/>
                      </a:lnTo>
                      <a:lnTo>
                        <a:pt x="244" y="285"/>
                      </a:lnTo>
                      <a:lnTo>
                        <a:pt x="242" y="283"/>
                      </a:lnTo>
                      <a:lnTo>
                        <a:pt x="238" y="285"/>
                      </a:lnTo>
                      <a:lnTo>
                        <a:pt x="238" y="286"/>
                      </a:lnTo>
                      <a:lnTo>
                        <a:pt x="238" y="288"/>
                      </a:lnTo>
                      <a:lnTo>
                        <a:pt x="248" y="306"/>
                      </a:lnTo>
                      <a:lnTo>
                        <a:pt x="250" y="325"/>
                      </a:lnTo>
                      <a:lnTo>
                        <a:pt x="250" y="325"/>
                      </a:lnTo>
                      <a:lnTo>
                        <a:pt x="250" y="327"/>
                      </a:lnTo>
                      <a:lnTo>
                        <a:pt x="250" y="329"/>
                      </a:lnTo>
                      <a:lnTo>
                        <a:pt x="244" y="356"/>
                      </a:lnTo>
                      <a:lnTo>
                        <a:pt x="229" y="379"/>
                      </a:lnTo>
                      <a:lnTo>
                        <a:pt x="215" y="363"/>
                      </a:lnTo>
                      <a:lnTo>
                        <a:pt x="198" y="352"/>
                      </a:lnTo>
                      <a:lnTo>
                        <a:pt x="206" y="348"/>
                      </a:lnTo>
                      <a:lnTo>
                        <a:pt x="211" y="342"/>
                      </a:lnTo>
                      <a:lnTo>
                        <a:pt x="217" y="338"/>
                      </a:lnTo>
                      <a:lnTo>
                        <a:pt x="217" y="336"/>
                      </a:lnTo>
                      <a:lnTo>
                        <a:pt x="223" y="329"/>
                      </a:lnTo>
                      <a:lnTo>
                        <a:pt x="227" y="319"/>
                      </a:lnTo>
                      <a:lnTo>
                        <a:pt x="229" y="309"/>
                      </a:lnTo>
                      <a:lnTo>
                        <a:pt x="229" y="300"/>
                      </a:lnTo>
                      <a:lnTo>
                        <a:pt x="227" y="290"/>
                      </a:lnTo>
                      <a:lnTo>
                        <a:pt x="225" y="281"/>
                      </a:lnTo>
                      <a:lnTo>
                        <a:pt x="236" y="262"/>
                      </a:lnTo>
                      <a:lnTo>
                        <a:pt x="240" y="240"/>
                      </a:lnTo>
                      <a:lnTo>
                        <a:pt x="259" y="229"/>
                      </a:lnTo>
                      <a:lnTo>
                        <a:pt x="281" y="225"/>
                      </a:lnTo>
                      <a:lnTo>
                        <a:pt x="302" y="229"/>
                      </a:lnTo>
                      <a:lnTo>
                        <a:pt x="321" y="238"/>
                      </a:lnTo>
                      <a:lnTo>
                        <a:pt x="336" y="254"/>
                      </a:lnTo>
                      <a:lnTo>
                        <a:pt x="344" y="275"/>
                      </a:lnTo>
                      <a:lnTo>
                        <a:pt x="346" y="296"/>
                      </a:lnTo>
                      <a:lnTo>
                        <a:pt x="340" y="317"/>
                      </a:lnTo>
                      <a:lnTo>
                        <a:pt x="327" y="334"/>
                      </a:lnTo>
                      <a:lnTo>
                        <a:pt x="327" y="338"/>
                      </a:lnTo>
                      <a:lnTo>
                        <a:pt x="329" y="340"/>
                      </a:lnTo>
                      <a:lnTo>
                        <a:pt x="330" y="340"/>
                      </a:lnTo>
                      <a:lnTo>
                        <a:pt x="332" y="340"/>
                      </a:lnTo>
                      <a:lnTo>
                        <a:pt x="344" y="323"/>
                      </a:lnTo>
                      <a:lnTo>
                        <a:pt x="352" y="302"/>
                      </a:lnTo>
                      <a:lnTo>
                        <a:pt x="361" y="317"/>
                      </a:lnTo>
                      <a:lnTo>
                        <a:pt x="375" y="331"/>
                      </a:lnTo>
                      <a:lnTo>
                        <a:pt x="392" y="336"/>
                      </a:lnTo>
                      <a:lnTo>
                        <a:pt x="409" y="336"/>
                      </a:lnTo>
                      <a:lnTo>
                        <a:pt x="421" y="333"/>
                      </a:lnTo>
                      <a:lnTo>
                        <a:pt x="430" y="327"/>
                      </a:lnTo>
                      <a:lnTo>
                        <a:pt x="440" y="321"/>
                      </a:lnTo>
                      <a:lnTo>
                        <a:pt x="440" y="321"/>
                      </a:lnTo>
                      <a:lnTo>
                        <a:pt x="453" y="319"/>
                      </a:lnTo>
                      <a:lnTo>
                        <a:pt x="467" y="319"/>
                      </a:lnTo>
                      <a:lnTo>
                        <a:pt x="478" y="327"/>
                      </a:lnTo>
                      <a:lnTo>
                        <a:pt x="480" y="327"/>
                      </a:lnTo>
                      <a:lnTo>
                        <a:pt x="482" y="327"/>
                      </a:lnTo>
                      <a:lnTo>
                        <a:pt x="484" y="323"/>
                      </a:lnTo>
                      <a:lnTo>
                        <a:pt x="482" y="321"/>
                      </a:lnTo>
                      <a:lnTo>
                        <a:pt x="473" y="315"/>
                      </a:lnTo>
                      <a:lnTo>
                        <a:pt x="459" y="311"/>
                      </a:lnTo>
                      <a:lnTo>
                        <a:pt x="446" y="311"/>
                      </a:lnTo>
                      <a:lnTo>
                        <a:pt x="455" y="294"/>
                      </a:lnTo>
                      <a:lnTo>
                        <a:pt x="455" y="273"/>
                      </a:lnTo>
                      <a:lnTo>
                        <a:pt x="453" y="271"/>
                      </a:lnTo>
                      <a:lnTo>
                        <a:pt x="451" y="269"/>
                      </a:lnTo>
                      <a:lnTo>
                        <a:pt x="450" y="271"/>
                      </a:lnTo>
                      <a:lnTo>
                        <a:pt x="450" y="271"/>
                      </a:lnTo>
                      <a:lnTo>
                        <a:pt x="450" y="273"/>
                      </a:lnTo>
                      <a:lnTo>
                        <a:pt x="448" y="294"/>
                      </a:lnTo>
                      <a:lnTo>
                        <a:pt x="440" y="309"/>
                      </a:lnTo>
                      <a:lnTo>
                        <a:pt x="426" y="323"/>
                      </a:lnTo>
                      <a:lnTo>
                        <a:pt x="407" y="331"/>
                      </a:lnTo>
                      <a:lnTo>
                        <a:pt x="388" y="329"/>
                      </a:lnTo>
                      <a:lnTo>
                        <a:pt x="373" y="321"/>
                      </a:lnTo>
                      <a:lnTo>
                        <a:pt x="361" y="306"/>
                      </a:lnTo>
                      <a:lnTo>
                        <a:pt x="352" y="290"/>
                      </a:lnTo>
                      <a:lnTo>
                        <a:pt x="352" y="290"/>
                      </a:lnTo>
                      <a:lnTo>
                        <a:pt x="350" y="267"/>
                      </a:lnTo>
                      <a:lnTo>
                        <a:pt x="338" y="246"/>
                      </a:lnTo>
                      <a:lnTo>
                        <a:pt x="317" y="229"/>
                      </a:lnTo>
                      <a:lnTo>
                        <a:pt x="290" y="219"/>
                      </a:lnTo>
                      <a:lnTo>
                        <a:pt x="265" y="221"/>
                      </a:lnTo>
                      <a:lnTo>
                        <a:pt x="238" y="233"/>
                      </a:lnTo>
                      <a:lnTo>
                        <a:pt x="236" y="225"/>
                      </a:lnTo>
                      <a:lnTo>
                        <a:pt x="231" y="215"/>
                      </a:lnTo>
                      <a:lnTo>
                        <a:pt x="227" y="212"/>
                      </a:lnTo>
                      <a:lnTo>
                        <a:pt x="221" y="206"/>
                      </a:lnTo>
                      <a:lnTo>
                        <a:pt x="229" y="183"/>
                      </a:lnTo>
                      <a:lnTo>
                        <a:pt x="231" y="158"/>
                      </a:lnTo>
                      <a:lnTo>
                        <a:pt x="229" y="135"/>
                      </a:lnTo>
                      <a:lnTo>
                        <a:pt x="221" y="112"/>
                      </a:lnTo>
                      <a:lnTo>
                        <a:pt x="204" y="93"/>
                      </a:lnTo>
                      <a:lnTo>
                        <a:pt x="202" y="93"/>
                      </a:lnTo>
                      <a:lnTo>
                        <a:pt x="200" y="93"/>
                      </a:lnTo>
                      <a:lnTo>
                        <a:pt x="198" y="94"/>
                      </a:lnTo>
                      <a:lnTo>
                        <a:pt x="200" y="98"/>
                      </a:lnTo>
                      <a:lnTo>
                        <a:pt x="213" y="116"/>
                      </a:lnTo>
                      <a:lnTo>
                        <a:pt x="223" y="137"/>
                      </a:lnTo>
                      <a:lnTo>
                        <a:pt x="225" y="158"/>
                      </a:lnTo>
                      <a:lnTo>
                        <a:pt x="221" y="181"/>
                      </a:lnTo>
                      <a:lnTo>
                        <a:pt x="215" y="202"/>
                      </a:lnTo>
                      <a:lnTo>
                        <a:pt x="204" y="196"/>
                      </a:lnTo>
                      <a:lnTo>
                        <a:pt x="192" y="190"/>
                      </a:lnTo>
                      <a:lnTo>
                        <a:pt x="190" y="192"/>
                      </a:lnTo>
                      <a:lnTo>
                        <a:pt x="188" y="192"/>
                      </a:lnTo>
                      <a:lnTo>
                        <a:pt x="188" y="194"/>
                      </a:lnTo>
                      <a:lnTo>
                        <a:pt x="188" y="196"/>
                      </a:lnTo>
                      <a:lnTo>
                        <a:pt x="190" y="198"/>
                      </a:lnTo>
                      <a:lnTo>
                        <a:pt x="200" y="202"/>
                      </a:lnTo>
                      <a:lnTo>
                        <a:pt x="209" y="208"/>
                      </a:lnTo>
                      <a:lnTo>
                        <a:pt x="219" y="214"/>
                      </a:lnTo>
                      <a:lnTo>
                        <a:pt x="231" y="229"/>
                      </a:lnTo>
                      <a:lnTo>
                        <a:pt x="233" y="242"/>
                      </a:lnTo>
                      <a:lnTo>
                        <a:pt x="231" y="260"/>
                      </a:lnTo>
                      <a:lnTo>
                        <a:pt x="221" y="275"/>
                      </a:lnTo>
                      <a:lnTo>
                        <a:pt x="206" y="260"/>
                      </a:lnTo>
                      <a:lnTo>
                        <a:pt x="184" y="250"/>
                      </a:lnTo>
                      <a:lnTo>
                        <a:pt x="183" y="250"/>
                      </a:lnTo>
                      <a:lnTo>
                        <a:pt x="181" y="252"/>
                      </a:lnTo>
                      <a:lnTo>
                        <a:pt x="181" y="254"/>
                      </a:lnTo>
                      <a:lnTo>
                        <a:pt x="181" y="256"/>
                      </a:lnTo>
                      <a:lnTo>
                        <a:pt x="183" y="258"/>
                      </a:lnTo>
                      <a:lnTo>
                        <a:pt x="200" y="263"/>
                      </a:lnTo>
                      <a:lnTo>
                        <a:pt x="211" y="273"/>
                      </a:lnTo>
                      <a:lnTo>
                        <a:pt x="221" y="288"/>
                      </a:lnTo>
                      <a:lnTo>
                        <a:pt x="223" y="306"/>
                      </a:lnTo>
                      <a:lnTo>
                        <a:pt x="215" y="325"/>
                      </a:lnTo>
                      <a:lnTo>
                        <a:pt x="204" y="340"/>
                      </a:lnTo>
                      <a:lnTo>
                        <a:pt x="179" y="350"/>
                      </a:lnTo>
                      <a:lnTo>
                        <a:pt x="154" y="352"/>
                      </a:lnTo>
                      <a:lnTo>
                        <a:pt x="150" y="344"/>
                      </a:lnTo>
                      <a:lnTo>
                        <a:pt x="144" y="338"/>
                      </a:lnTo>
                      <a:lnTo>
                        <a:pt x="136" y="333"/>
                      </a:lnTo>
                      <a:lnTo>
                        <a:pt x="133" y="313"/>
                      </a:lnTo>
                      <a:lnTo>
                        <a:pt x="133" y="294"/>
                      </a:lnTo>
                      <a:lnTo>
                        <a:pt x="138" y="269"/>
                      </a:lnTo>
                      <a:lnTo>
                        <a:pt x="150" y="250"/>
                      </a:lnTo>
                      <a:lnTo>
                        <a:pt x="169" y="235"/>
                      </a:lnTo>
                      <a:lnTo>
                        <a:pt x="192" y="225"/>
                      </a:lnTo>
                      <a:lnTo>
                        <a:pt x="194" y="223"/>
                      </a:lnTo>
                      <a:lnTo>
                        <a:pt x="194" y="221"/>
                      </a:lnTo>
                      <a:lnTo>
                        <a:pt x="194" y="219"/>
                      </a:lnTo>
                      <a:lnTo>
                        <a:pt x="192" y="219"/>
                      </a:lnTo>
                      <a:lnTo>
                        <a:pt x="190" y="219"/>
                      </a:lnTo>
                      <a:lnTo>
                        <a:pt x="169" y="227"/>
                      </a:lnTo>
                      <a:lnTo>
                        <a:pt x="152" y="240"/>
                      </a:lnTo>
                      <a:lnTo>
                        <a:pt x="160" y="212"/>
                      </a:lnTo>
                      <a:lnTo>
                        <a:pt x="161" y="181"/>
                      </a:lnTo>
                      <a:lnTo>
                        <a:pt x="156" y="150"/>
                      </a:lnTo>
                      <a:lnTo>
                        <a:pt x="161" y="133"/>
                      </a:lnTo>
                      <a:lnTo>
                        <a:pt x="169" y="116"/>
                      </a:lnTo>
                      <a:lnTo>
                        <a:pt x="183" y="106"/>
                      </a:lnTo>
                      <a:lnTo>
                        <a:pt x="184" y="104"/>
                      </a:lnTo>
                      <a:lnTo>
                        <a:pt x="186" y="102"/>
                      </a:lnTo>
                      <a:lnTo>
                        <a:pt x="184" y="100"/>
                      </a:lnTo>
                      <a:lnTo>
                        <a:pt x="184" y="100"/>
                      </a:lnTo>
                      <a:lnTo>
                        <a:pt x="181" y="100"/>
                      </a:lnTo>
                      <a:lnTo>
                        <a:pt x="167" y="108"/>
                      </a:lnTo>
                      <a:lnTo>
                        <a:pt x="158" y="121"/>
                      </a:lnTo>
                      <a:lnTo>
                        <a:pt x="152" y="137"/>
                      </a:lnTo>
                      <a:lnTo>
                        <a:pt x="150" y="135"/>
                      </a:lnTo>
                      <a:lnTo>
                        <a:pt x="136" y="108"/>
                      </a:lnTo>
                      <a:lnTo>
                        <a:pt x="115" y="87"/>
                      </a:lnTo>
                      <a:lnTo>
                        <a:pt x="92" y="71"/>
                      </a:lnTo>
                      <a:lnTo>
                        <a:pt x="65" y="60"/>
                      </a:lnTo>
                      <a:lnTo>
                        <a:pt x="35" y="54"/>
                      </a:lnTo>
                      <a:lnTo>
                        <a:pt x="35" y="54"/>
                      </a:lnTo>
                      <a:lnTo>
                        <a:pt x="19" y="41"/>
                      </a:lnTo>
                      <a:lnTo>
                        <a:pt x="0" y="31"/>
                      </a:lnTo>
                      <a:lnTo>
                        <a:pt x="4" y="25"/>
                      </a:lnTo>
                      <a:lnTo>
                        <a:pt x="14" y="20"/>
                      </a:lnTo>
                      <a:lnTo>
                        <a:pt x="25" y="14"/>
                      </a:lnTo>
                      <a:lnTo>
                        <a:pt x="42" y="12"/>
                      </a:lnTo>
                      <a:lnTo>
                        <a:pt x="65" y="12"/>
                      </a:lnTo>
                      <a:lnTo>
                        <a:pt x="65" y="14"/>
                      </a:lnTo>
                      <a:lnTo>
                        <a:pt x="65" y="16"/>
                      </a:lnTo>
                      <a:lnTo>
                        <a:pt x="67" y="16"/>
                      </a:lnTo>
                      <a:lnTo>
                        <a:pt x="77" y="20"/>
                      </a:lnTo>
                      <a:lnTo>
                        <a:pt x="85" y="29"/>
                      </a:lnTo>
                      <a:lnTo>
                        <a:pt x="88" y="39"/>
                      </a:lnTo>
                      <a:lnTo>
                        <a:pt x="92" y="48"/>
                      </a:lnTo>
                      <a:lnTo>
                        <a:pt x="94" y="50"/>
                      </a:lnTo>
                      <a:lnTo>
                        <a:pt x="96" y="50"/>
                      </a:lnTo>
                      <a:lnTo>
                        <a:pt x="98" y="50"/>
                      </a:lnTo>
                      <a:lnTo>
                        <a:pt x="100" y="48"/>
                      </a:lnTo>
                      <a:lnTo>
                        <a:pt x="100" y="47"/>
                      </a:lnTo>
                      <a:lnTo>
                        <a:pt x="94" y="35"/>
                      </a:lnTo>
                      <a:lnTo>
                        <a:pt x="88" y="22"/>
                      </a:lnTo>
                      <a:lnTo>
                        <a:pt x="77" y="12"/>
                      </a:lnTo>
                      <a:lnTo>
                        <a:pt x="90" y="10"/>
                      </a:lnTo>
                      <a:lnTo>
                        <a:pt x="108" y="8"/>
                      </a:lnTo>
                      <a:lnTo>
                        <a:pt x="127" y="12"/>
                      </a:lnTo>
                      <a:lnTo>
                        <a:pt x="144" y="25"/>
                      </a:lnTo>
                      <a:lnTo>
                        <a:pt x="160" y="43"/>
                      </a:lnTo>
                      <a:lnTo>
                        <a:pt x="169" y="64"/>
                      </a:lnTo>
                      <a:lnTo>
                        <a:pt x="169" y="66"/>
                      </a:lnTo>
                      <a:lnTo>
                        <a:pt x="169" y="66"/>
                      </a:lnTo>
                      <a:lnTo>
                        <a:pt x="169" y="75"/>
                      </a:lnTo>
                      <a:lnTo>
                        <a:pt x="169" y="85"/>
                      </a:lnTo>
                      <a:lnTo>
                        <a:pt x="165" y="93"/>
                      </a:lnTo>
                      <a:lnTo>
                        <a:pt x="165" y="96"/>
                      </a:lnTo>
                      <a:lnTo>
                        <a:pt x="165" y="96"/>
                      </a:lnTo>
                      <a:lnTo>
                        <a:pt x="167" y="98"/>
                      </a:lnTo>
                      <a:lnTo>
                        <a:pt x="169" y="98"/>
                      </a:lnTo>
                      <a:lnTo>
                        <a:pt x="171" y="96"/>
                      </a:lnTo>
                      <a:lnTo>
                        <a:pt x="177" y="81"/>
                      </a:lnTo>
                      <a:lnTo>
                        <a:pt x="175" y="64"/>
                      </a:lnTo>
                      <a:lnTo>
                        <a:pt x="184" y="56"/>
                      </a:lnTo>
                      <a:lnTo>
                        <a:pt x="198" y="54"/>
                      </a:lnTo>
                      <a:lnTo>
                        <a:pt x="211" y="56"/>
                      </a:lnTo>
                      <a:lnTo>
                        <a:pt x="229" y="66"/>
                      </a:lnTo>
                      <a:lnTo>
                        <a:pt x="242" y="79"/>
                      </a:lnTo>
                      <a:lnTo>
                        <a:pt x="256" y="85"/>
                      </a:lnTo>
                      <a:lnTo>
                        <a:pt x="269" y="87"/>
                      </a:lnTo>
                      <a:lnTo>
                        <a:pt x="282" y="85"/>
                      </a:lnTo>
                      <a:lnTo>
                        <a:pt x="298" y="81"/>
                      </a:lnTo>
                      <a:lnTo>
                        <a:pt x="313" y="75"/>
                      </a:lnTo>
                      <a:lnTo>
                        <a:pt x="330" y="73"/>
                      </a:lnTo>
                      <a:lnTo>
                        <a:pt x="344" y="75"/>
                      </a:lnTo>
                      <a:lnTo>
                        <a:pt x="359" y="87"/>
                      </a:lnTo>
                      <a:lnTo>
                        <a:pt x="369" y="106"/>
                      </a:lnTo>
                      <a:lnTo>
                        <a:pt x="377" y="129"/>
                      </a:lnTo>
                      <a:lnTo>
                        <a:pt x="386" y="150"/>
                      </a:lnTo>
                      <a:lnTo>
                        <a:pt x="396" y="160"/>
                      </a:lnTo>
                      <a:lnTo>
                        <a:pt x="407" y="166"/>
                      </a:lnTo>
                      <a:lnTo>
                        <a:pt x="419" y="169"/>
                      </a:lnTo>
                      <a:lnTo>
                        <a:pt x="436" y="179"/>
                      </a:lnTo>
                      <a:lnTo>
                        <a:pt x="448" y="194"/>
                      </a:lnTo>
                      <a:lnTo>
                        <a:pt x="451" y="214"/>
                      </a:lnTo>
                      <a:lnTo>
                        <a:pt x="448" y="235"/>
                      </a:lnTo>
                      <a:lnTo>
                        <a:pt x="434" y="250"/>
                      </a:lnTo>
                      <a:lnTo>
                        <a:pt x="419" y="260"/>
                      </a:lnTo>
                      <a:lnTo>
                        <a:pt x="400" y="262"/>
                      </a:lnTo>
                      <a:lnTo>
                        <a:pt x="380" y="258"/>
                      </a:lnTo>
                      <a:lnTo>
                        <a:pt x="365" y="246"/>
                      </a:lnTo>
                      <a:lnTo>
                        <a:pt x="361" y="244"/>
                      </a:lnTo>
                      <a:lnTo>
                        <a:pt x="359" y="246"/>
                      </a:lnTo>
                      <a:lnTo>
                        <a:pt x="359" y="248"/>
                      </a:lnTo>
                      <a:lnTo>
                        <a:pt x="359" y="250"/>
                      </a:lnTo>
                      <a:lnTo>
                        <a:pt x="367" y="258"/>
                      </a:lnTo>
                      <a:lnTo>
                        <a:pt x="377" y="263"/>
                      </a:lnTo>
                      <a:lnTo>
                        <a:pt x="386" y="267"/>
                      </a:lnTo>
                      <a:lnTo>
                        <a:pt x="378" y="271"/>
                      </a:lnTo>
                      <a:lnTo>
                        <a:pt x="373" y="279"/>
                      </a:lnTo>
                      <a:lnTo>
                        <a:pt x="369" y="286"/>
                      </a:lnTo>
                      <a:lnTo>
                        <a:pt x="369" y="288"/>
                      </a:lnTo>
                      <a:lnTo>
                        <a:pt x="371" y="288"/>
                      </a:lnTo>
                      <a:lnTo>
                        <a:pt x="373" y="290"/>
                      </a:lnTo>
                      <a:lnTo>
                        <a:pt x="375" y="288"/>
                      </a:lnTo>
                      <a:lnTo>
                        <a:pt x="375" y="288"/>
                      </a:lnTo>
                      <a:lnTo>
                        <a:pt x="375" y="288"/>
                      </a:lnTo>
                      <a:lnTo>
                        <a:pt x="375" y="288"/>
                      </a:lnTo>
                      <a:lnTo>
                        <a:pt x="375" y="286"/>
                      </a:lnTo>
                      <a:lnTo>
                        <a:pt x="375" y="286"/>
                      </a:lnTo>
                      <a:lnTo>
                        <a:pt x="377" y="286"/>
                      </a:lnTo>
                      <a:lnTo>
                        <a:pt x="380" y="281"/>
                      </a:lnTo>
                      <a:lnTo>
                        <a:pt x="388" y="273"/>
                      </a:lnTo>
                      <a:lnTo>
                        <a:pt x="396" y="269"/>
                      </a:lnTo>
                      <a:lnTo>
                        <a:pt x="413" y="267"/>
                      </a:lnTo>
                      <a:lnTo>
                        <a:pt x="428" y="263"/>
                      </a:lnTo>
                      <a:lnTo>
                        <a:pt x="442" y="254"/>
                      </a:lnTo>
                      <a:lnTo>
                        <a:pt x="451" y="238"/>
                      </a:lnTo>
                      <a:lnTo>
                        <a:pt x="457" y="221"/>
                      </a:lnTo>
                      <a:lnTo>
                        <a:pt x="457" y="204"/>
                      </a:lnTo>
                      <a:lnTo>
                        <a:pt x="451" y="185"/>
                      </a:lnTo>
                      <a:lnTo>
                        <a:pt x="440" y="175"/>
                      </a:lnTo>
                      <a:lnTo>
                        <a:pt x="430" y="167"/>
                      </a:lnTo>
                      <a:lnTo>
                        <a:pt x="417" y="164"/>
                      </a:lnTo>
                      <a:lnTo>
                        <a:pt x="403" y="156"/>
                      </a:lnTo>
                      <a:lnTo>
                        <a:pt x="390" y="144"/>
                      </a:lnTo>
                      <a:lnTo>
                        <a:pt x="382" y="127"/>
                      </a:lnTo>
                      <a:lnTo>
                        <a:pt x="378" y="110"/>
                      </a:lnTo>
                      <a:lnTo>
                        <a:pt x="371" y="93"/>
                      </a:lnTo>
                      <a:lnTo>
                        <a:pt x="359" y="77"/>
                      </a:lnTo>
                      <a:lnTo>
                        <a:pt x="342" y="68"/>
                      </a:lnTo>
                      <a:lnTo>
                        <a:pt x="327" y="68"/>
                      </a:lnTo>
                      <a:lnTo>
                        <a:pt x="309" y="71"/>
                      </a:lnTo>
                      <a:lnTo>
                        <a:pt x="290" y="75"/>
                      </a:lnTo>
                      <a:lnTo>
                        <a:pt x="275" y="79"/>
                      </a:lnTo>
                      <a:lnTo>
                        <a:pt x="259" y="79"/>
                      </a:lnTo>
                      <a:lnTo>
                        <a:pt x="252" y="75"/>
                      </a:lnTo>
                      <a:lnTo>
                        <a:pt x="246" y="71"/>
                      </a:lnTo>
                      <a:lnTo>
                        <a:pt x="242" y="68"/>
                      </a:lnTo>
                      <a:lnTo>
                        <a:pt x="236" y="62"/>
                      </a:lnTo>
                      <a:lnTo>
                        <a:pt x="227" y="56"/>
                      </a:lnTo>
                      <a:lnTo>
                        <a:pt x="219" y="52"/>
                      </a:lnTo>
                      <a:lnTo>
                        <a:pt x="208" y="48"/>
                      </a:lnTo>
                      <a:lnTo>
                        <a:pt x="196" y="47"/>
                      </a:lnTo>
                      <a:lnTo>
                        <a:pt x="183" y="50"/>
                      </a:lnTo>
                      <a:lnTo>
                        <a:pt x="173" y="56"/>
                      </a:lnTo>
                      <a:lnTo>
                        <a:pt x="161" y="35"/>
                      </a:lnTo>
                      <a:lnTo>
                        <a:pt x="146" y="18"/>
                      </a:lnTo>
                      <a:lnTo>
                        <a:pt x="154" y="14"/>
                      </a:lnTo>
                      <a:lnTo>
                        <a:pt x="167" y="8"/>
                      </a:lnTo>
                      <a:lnTo>
                        <a:pt x="184" y="2"/>
                      </a:lnTo>
                      <a:lnTo>
                        <a:pt x="20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88" name="Freeform 35"/>
                <p:cNvSpPr>
                  <a:spLocks/>
                </p:cNvSpPr>
                <p:nvPr/>
              </p:nvSpPr>
              <p:spPr bwMode="auto">
                <a:xfrm>
                  <a:off x="377825" y="4229100"/>
                  <a:ext cx="698500" cy="493713"/>
                </a:xfrm>
                <a:custGeom>
                  <a:avLst/>
                  <a:gdLst>
                    <a:gd name="T0" fmla="*/ 129 w 440"/>
                    <a:gd name="T1" fmla="*/ 66 h 311"/>
                    <a:gd name="T2" fmla="*/ 144 w 440"/>
                    <a:gd name="T3" fmla="*/ 50 h 311"/>
                    <a:gd name="T4" fmla="*/ 215 w 440"/>
                    <a:gd name="T5" fmla="*/ 37 h 311"/>
                    <a:gd name="T6" fmla="*/ 231 w 440"/>
                    <a:gd name="T7" fmla="*/ 81 h 311"/>
                    <a:gd name="T8" fmla="*/ 240 w 440"/>
                    <a:gd name="T9" fmla="*/ 50 h 311"/>
                    <a:gd name="T10" fmla="*/ 290 w 440"/>
                    <a:gd name="T11" fmla="*/ 62 h 311"/>
                    <a:gd name="T12" fmla="*/ 304 w 440"/>
                    <a:gd name="T13" fmla="*/ 106 h 311"/>
                    <a:gd name="T14" fmla="*/ 309 w 440"/>
                    <a:gd name="T15" fmla="*/ 71 h 311"/>
                    <a:gd name="T16" fmla="*/ 369 w 440"/>
                    <a:gd name="T17" fmla="*/ 139 h 311"/>
                    <a:gd name="T18" fmla="*/ 380 w 440"/>
                    <a:gd name="T19" fmla="*/ 108 h 311"/>
                    <a:gd name="T20" fmla="*/ 400 w 440"/>
                    <a:gd name="T21" fmla="*/ 119 h 311"/>
                    <a:gd name="T22" fmla="*/ 411 w 440"/>
                    <a:gd name="T23" fmla="*/ 177 h 311"/>
                    <a:gd name="T24" fmla="*/ 438 w 440"/>
                    <a:gd name="T25" fmla="*/ 219 h 311"/>
                    <a:gd name="T26" fmla="*/ 413 w 440"/>
                    <a:gd name="T27" fmla="*/ 250 h 311"/>
                    <a:gd name="T28" fmla="*/ 405 w 440"/>
                    <a:gd name="T29" fmla="*/ 223 h 311"/>
                    <a:gd name="T30" fmla="*/ 394 w 440"/>
                    <a:gd name="T31" fmla="*/ 277 h 311"/>
                    <a:gd name="T32" fmla="*/ 313 w 440"/>
                    <a:gd name="T33" fmla="*/ 263 h 311"/>
                    <a:gd name="T34" fmla="*/ 329 w 440"/>
                    <a:gd name="T35" fmla="*/ 225 h 311"/>
                    <a:gd name="T36" fmla="*/ 238 w 440"/>
                    <a:gd name="T37" fmla="*/ 215 h 311"/>
                    <a:gd name="T38" fmla="*/ 256 w 440"/>
                    <a:gd name="T39" fmla="*/ 160 h 311"/>
                    <a:gd name="T40" fmla="*/ 213 w 440"/>
                    <a:gd name="T41" fmla="*/ 202 h 311"/>
                    <a:gd name="T42" fmla="*/ 194 w 440"/>
                    <a:gd name="T43" fmla="*/ 158 h 311"/>
                    <a:gd name="T44" fmla="*/ 113 w 440"/>
                    <a:gd name="T45" fmla="*/ 164 h 311"/>
                    <a:gd name="T46" fmla="*/ 69 w 440"/>
                    <a:gd name="T47" fmla="*/ 119 h 311"/>
                    <a:gd name="T48" fmla="*/ 62 w 440"/>
                    <a:gd name="T49" fmla="*/ 171 h 311"/>
                    <a:gd name="T50" fmla="*/ 102 w 440"/>
                    <a:gd name="T51" fmla="*/ 166 h 311"/>
                    <a:gd name="T52" fmla="*/ 202 w 440"/>
                    <a:gd name="T53" fmla="*/ 208 h 311"/>
                    <a:gd name="T54" fmla="*/ 304 w 440"/>
                    <a:gd name="T55" fmla="*/ 248 h 311"/>
                    <a:gd name="T56" fmla="*/ 242 w 440"/>
                    <a:gd name="T57" fmla="*/ 290 h 311"/>
                    <a:gd name="T58" fmla="*/ 250 w 440"/>
                    <a:gd name="T59" fmla="*/ 281 h 311"/>
                    <a:gd name="T60" fmla="*/ 211 w 440"/>
                    <a:gd name="T61" fmla="*/ 244 h 311"/>
                    <a:gd name="T62" fmla="*/ 185 w 440"/>
                    <a:gd name="T63" fmla="*/ 260 h 311"/>
                    <a:gd name="T64" fmla="*/ 144 w 440"/>
                    <a:gd name="T65" fmla="*/ 227 h 311"/>
                    <a:gd name="T66" fmla="*/ 138 w 440"/>
                    <a:gd name="T67" fmla="*/ 221 h 311"/>
                    <a:gd name="T68" fmla="*/ 75 w 440"/>
                    <a:gd name="T69" fmla="*/ 227 h 311"/>
                    <a:gd name="T70" fmla="*/ 96 w 440"/>
                    <a:gd name="T71" fmla="*/ 194 h 311"/>
                    <a:gd name="T72" fmla="*/ 31 w 440"/>
                    <a:gd name="T73" fmla="*/ 217 h 311"/>
                    <a:gd name="T74" fmla="*/ 33 w 440"/>
                    <a:gd name="T75" fmla="*/ 143 h 311"/>
                    <a:gd name="T76" fmla="*/ 67 w 440"/>
                    <a:gd name="T77" fmla="*/ 146 h 311"/>
                    <a:gd name="T78" fmla="*/ 19 w 440"/>
                    <a:gd name="T79" fmla="*/ 81 h 311"/>
                    <a:gd name="T80" fmla="*/ 123 w 440"/>
                    <a:gd name="T81" fmla="*/ 102 h 311"/>
                    <a:gd name="T82" fmla="*/ 234 w 440"/>
                    <a:gd name="T83" fmla="*/ 119 h 311"/>
                    <a:gd name="T84" fmla="*/ 296 w 440"/>
                    <a:gd name="T85" fmla="*/ 146 h 311"/>
                    <a:gd name="T86" fmla="*/ 282 w 440"/>
                    <a:gd name="T87" fmla="*/ 210 h 311"/>
                    <a:gd name="T88" fmla="*/ 340 w 440"/>
                    <a:gd name="T89" fmla="*/ 206 h 311"/>
                    <a:gd name="T90" fmla="*/ 363 w 440"/>
                    <a:gd name="T91" fmla="*/ 244 h 311"/>
                    <a:gd name="T92" fmla="*/ 369 w 440"/>
                    <a:gd name="T93" fmla="*/ 242 h 311"/>
                    <a:gd name="T94" fmla="*/ 415 w 440"/>
                    <a:gd name="T95" fmla="*/ 200 h 311"/>
                    <a:gd name="T96" fmla="*/ 355 w 440"/>
                    <a:gd name="T97" fmla="*/ 206 h 311"/>
                    <a:gd name="T98" fmla="*/ 302 w 440"/>
                    <a:gd name="T99" fmla="*/ 144 h 311"/>
                    <a:gd name="T100" fmla="*/ 254 w 440"/>
                    <a:gd name="T101" fmla="*/ 112 h 311"/>
                    <a:gd name="T102" fmla="*/ 169 w 440"/>
                    <a:gd name="T103" fmla="*/ 79 h 311"/>
                    <a:gd name="T104" fmla="*/ 142 w 440"/>
                    <a:gd name="T105" fmla="*/ 102 h 311"/>
                    <a:gd name="T106" fmla="*/ 100 w 440"/>
                    <a:gd name="T107" fmla="*/ 68 h 311"/>
                    <a:gd name="T108" fmla="*/ 67 w 440"/>
                    <a:gd name="T109" fmla="*/ 77 h 3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440" h="311">
                      <a:moveTo>
                        <a:pt x="88" y="0"/>
                      </a:moveTo>
                      <a:lnTo>
                        <a:pt x="110" y="0"/>
                      </a:lnTo>
                      <a:lnTo>
                        <a:pt x="127" y="6"/>
                      </a:lnTo>
                      <a:lnTo>
                        <a:pt x="142" y="18"/>
                      </a:lnTo>
                      <a:lnTo>
                        <a:pt x="154" y="33"/>
                      </a:lnTo>
                      <a:lnTo>
                        <a:pt x="138" y="47"/>
                      </a:lnTo>
                      <a:lnTo>
                        <a:pt x="129" y="66"/>
                      </a:lnTo>
                      <a:lnTo>
                        <a:pt x="129" y="68"/>
                      </a:lnTo>
                      <a:lnTo>
                        <a:pt x="131" y="70"/>
                      </a:lnTo>
                      <a:lnTo>
                        <a:pt x="133" y="70"/>
                      </a:lnTo>
                      <a:lnTo>
                        <a:pt x="135" y="70"/>
                      </a:lnTo>
                      <a:lnTo>
                        <a:pt x="135" y="68"/>
                      </a:lnTo>
                      <a:lnTo>
                        <a:pt x="138" y="58"/>
                      </a:lnTo>
                      <a:lnTo>
                        <a:pt x="144" y="50"/>
                      </a:lnTo>
                      <a:lnTo>
                        <a:pt x="150" y="45"/>
                      </a:lnTo>
                      <a:lnTo>
                        <a:pt x="158" y="39"/>
                      </a:lnTo>
                      <a:lnTo>
                        <a:pt x="160" y="39"/>
                      </a:lnTo>
                      <a:lnTo>
                        <a:pt x="160" y="37"/>
                      </a:lnTo>
                      <a:lnTo>
                        <a:pt x="179" y="31"/>
                      </a:lnTo>
                      <a:lnTo>
                        <a:pt x="198" y="31"/>
                      </a:lnTo>
                      <a:lnTo>
                        <a:pt x="215" y="37"/>
                      </a:lnTo>
                      <a:lnTo>
                        <a:pt x="227" y="50"/>
                      </a:lnTo>
                      <a:lnTo>
                        <a:pt x="227" y="52"/>
                      </a:lnTo>
                      <a:lnTo>
                        <a:pt x="229" y="58"/>
                      </a:lnTo>
                      <a:lnTo>
                        <a:pt x="231" y="68"/>
                      </a:lnTo>
                      <a:lnTo>
                        <a:pt x="229" y="77"/>
                      </a:lnTo>
                      <a:lnTo>
                        <a:pt x="229" y="79"/>
                      </a:lnTo>
                      <a:lnTo>
                        <a:pt x="231" y="81"/>
                      </a:lnTo>
                      <a:lnTo>
                        <a:pt x="233" y="81"/>
                      </a:lnTo>
                      <a:lnTo>
                        <a:pt x="234" y="79"/>
                      </a:lnTo>
                      <a:lnTo>
                        <a:pt x="236" y="79"/>
                      </a:lnTo>
                      <a:lnTo>
                        <a:pt x="236" y="68"/>
                      </a:lnTo>
                      <a:lnTo>
                        <a:pt x="236" y="60"/>
                      </a:lnTo>
                      <a:lnTo>
                        <a:pt x="234" y="52"/>
                      </a:lnTo>
                      <a:lnTo>
                        <a:pt x="240" y="50"/>
                      </a:lnTo>
                      <a:lnTo>
                        <a:pt x="248" y="48"/>
                      </a:lnTo>
                      <a:lnTo>
                        <a:pt x="256" y="48"/>
                      </a:lnTo>
                      <a:lnTo>
                        <a:pt x="263" y="48"/>
                      </a:lnTo>
                      <a:lnTo>
                        <a:pt x="271" y="50"/>
                      </a:lnTo>
                      <a:lnTo>
                        <a:pt x="279" y="52"/>
                      </a:lnTo>
                      <a:lnTo>
                        <a:pt x="284" y="56"/>
                      </a:lnTo>
                      <a:lnTo>
                        <a:pt x="290" y="62"/>
                      </a:lnTo>
                      <a:lnTo>
                        <a:pt x="294" y="68"/>
                      </a:lnTo>
                      <a:lnTo>
                        <a:pt x="294" y="70"/>
                      </a:lnTo>
                      <a:lnTo>
                        <a:pt x="294" y="70"/>
                      </a:lnTo>
                      <a:lnTo>
                        <a:pt x="296" y="71"/>
                      </a:lnTo>
                      <a:lnTo>
                        <a:pt x="302" y="87"/>
                      </a:lnTo>
                      <a:lnTo>
                        <a:pt x="304" y="104"/>
                      </a:lnTo>
                      <a:lnTo>
                        <a:pt x="304" y="106"/>
                      </a:lnTo>
                      <a:lnTo>
                        <a:pt x="306" y="108"/>
                      </a:lnTo>
                      <a:lnTo>
                        <a:pt x="307" y="108"/>
                      </a:lnTo>
                      <a:lnTo>
                        <a:pt x="309" y="106"/>
                      </a:lnTo>
                      <a:lnTo>
                        <a:pt x="309" y="104"/>
                      </a:lnTo>
                      <a:lnTo>
                        <a:pt x="307" y="89"/>
                      </a:lnTo>
                      <a:lnTo>
                        <a:pt x="304" y="71"/>
                      </a:lnTo>
                      <a:lnTo>
                        <a:pt x="309" y="71"/>
                      </a:lnTo>
                      <a:lnTo>
                        <a:pt x="309" y="73"/>
                      </a:lnTo>
                      <a:lnTo>
                        <a:pt x="323" y="71"/>
                      </a:lnTo>
                      <a:lnTo>
                        <a:pt x="334" y="70"/>
                      </a:lnTo>
                      <a:lnTo>
                        <a:pt x="354" y="81"/>
                      </a:lnTo>
                      <a:lnTo>
                        <a:pt x="369" y="96"/>
                      </a:lnTo>
                      <a:lnTo>
                        <a:pt x="375" y="118"/>
                      </a:lnTo>
                      <a:lnTo>
                        <a:pt x="369" y="139"/>
                      </a:lnTo>
                      <a:lnTo>
                        <a:pt x="369" y="143"/>
                      </a:lnTo>
                      <a:lnTo>
                        <a:pt x="369" y="144"/>
                      </a:lnTo>
                      <a:lnTo>
                        <a:pt x="371" y="144"/>
                      </a:lnTo>
                      <a:lnTo>
                        <a:pt x="373" y="144"/>
                      </a:lnTo>
                      <a:lnTo>
                        <a:pt x="375" y="143"/>
                      </a:lnTo>
                      <a:lnTo>
                        <a:pt x="380" y="125"/>
                      </a:lnTo>
                      <a:lnTo>
                        <a:pt x="380" y="108"/>
                      </a:lnTo>
                      <a:lnTo>
                        <a:pt x="380" y="104"/>
                      </a:lnTo>
                      <a:lnTo>
                        <a:pt x="390" y="108"/>
                      </a:lnTo>
                      <a:lnTo>
                        <a:pt x="398" y="114"/>
                      </a:lnTo>
                      <a:lnTo>
                        <a:pt x="396" y="116"/>
                      </a:lnTo>
                      <a:lnTo>
                        <a:pt x="396" y="118"/>
                      </a:lnTo>
                      <a:lnTo>
                        <a:pt x="398" y="119"/>
                      </a:lnTo>
                      <a:lnTo>
                        <a:pt x="400" y="119"/>
                      </a:lnTo>
                      <a:lnTo>
                        <a:pt x="403" y="119"/>
                      </a:lnTo>
                      <a:lnTo>
                        <a:pt x="413" y="135"/>
                      </a:lnTo>
                      <a:lnTo>
                        <a:pt x="413" y="154"/>
                      </a:lnTo>
                      <a:lnTo>
                        <a:pt x="407" y="173"/>
                      </a:lnTo>
                      <a:lnTo>
                        <a:pt x="407" y="175"/>
                      </a:lnTo>
                      <a:lnTo>
                        <a:pt x="409" y="177"/>
                      </a:lnTo>
                      <a:lnTo>
                        <a:pt x="411" y="177"/>
                      </a:lnTo>
                      <a:lnTo>
                        <a:pt x="413" y="177"/>
                      </a:lnTo>
                      <a:lnTo>
                        <a:pt x="415" y="175"/>
                      </a:lnTo>
                      <a:lnTo>
                        <a:pt x="419" y="164"/>
                      </a:lnTo>
                      <a:lnTo>
                        <a:pt x="425" y="171"/>
                      </a:lnTo>
                      <a:lnTo>
                        <a:pt x="434" y="183"/>
                      </a:lnTo>
                      <a:lnTo>
                        <a:pt x="440" y="200"/>
                      </a:lnTo>
                      <a:lnTo>
                        <a:pt x="438" y="219"/>
                      </a:lnTo>
                      <a:lnTo>
                        <a:pt x="434" y="229"/>
                      </a:lnTo>
                      <a:lnTo>
                        <a:pt x="430" y="237"/>
                      </a:lnTo>
                      <a:lnTo>
                        <a:pt x="427" y="242"/>
                      </a:lnTo>
                      <a:lnTo>
                        <a:pt x="421" y="246"/>
                      </a:lnTo>
                      <a:lnTo>
                        <a:pt x="419" y="248"/>
                      </a:lnTo>
                      <a:lnTo>
                        <a:pt x="415" y="248"/>
                      </a:lnTo>
                      <a:lnTo>
                        <a:pt x="413" y="250"/>
                      </a:lnTo>
                      <a:lnTo>
                        <a:pt x="413" y="250"/>
                      </a:lnTo>
                      <a:lnTo>
                        <a:pt x="411" y="250"/>
                      </a:lnTo>
                      <a:lnTo>
                        <a:pt x="411" y="256"/>
                      </a:lnTo>
                      <a:lnTo>
                        <a:pt x="409" y="262"/>
                      </a:lnTo>
                      <a:lnTo>
                        <a:pt x="411" y="242"/>
                      </a:lnTo>
                      <a:lnTo>
                        <a:pt x="407" y="225"/>
                      </a:lnTo>
                      <a:lnTo>
                        <a:pt x="405" y="223"/>
                      </a:lnTo>
                      <a:lnTo>
                        <a:pt x="403" y="223"/>
                      </a:lnTo>
                      <a:lnTo>
                        <a:pt x="402" y="223"/>
                      </a:lnTo>
                      <a:lnTo>
                        <a:pt x="400" y="225"/>
                      </a:lnTo>
                      <a:lnTo>
                        <a:pt x="400" y="227"/>
                      </a:lnTo>
                      <a:lnTo>
                        <a:pt x="403" y="244"/>
                      </a:lnTo>
                      <a:lnTo>
                        <a:pt x="402" y="262"/>
                      </a:lnTo>
                      <a:lnTo>
                        <a:pt x="394" y="277"/>
                      </a:lnTo>
                      <a:lnTo>
                        <a:pt x="382" y="290"/>
                      </a:lnTo>
                      <a:lnTo>
                        <a:pt x="380" y="290"/>
                      </a:lnTo>
                      <a:lnTo>
                        <a:pt x="365" y="294"/>
                      </a:lnTo>
                      <a:lnTo>
                        <a:pt x="346" y="294"/>
                      </a:lnTo>
                      <a:lnTo>
                        <a:pt x="330" y="288"/>
                      </a:lnTo>
                      <a:lnTo>
                        <a:pt x="319" y="279"/>
                      </a:lnTo>
                      <a:lnTo>
                        <a:pt x="313" y="263"/>
                      </a:lnTo>
                      <a:lnTo>
                        <a:pt x="311" y="246"/>
                      </a:lnTo>
                      <a:lnTo>
                        <a:pt x="319" y="242"/>
                      </a:lnTo>
                      <a:lnTo>
                        <a:pt x="325" y="237"/>
                      </a:lnTo>
                      <a:lnTo>
                        <a:pt x="330" y="231"/>
                      </a:lnTo>
                      <a:lnTo>
                        <a:pt x="332" y="229"/>
                      </a:lnTo>
                      <a:lnTo>
                        <a:pt x="330" y="225"/>
                      </a:lnTo>
                      <a:lnTo>
                        <a:pt x="329" y="225"/>
                      </a:lnTo>
                      <a:lnTo>
                        <a:pt x="327" y="227"/>
                      </a:lnTo>
                      <a:lnTo>
                        <a:pt x="311" y="238"/>
                      </a:lnTo>
                      <a:lnTo>
                        <a:pt x="292" y="244"/>
                      </a:lnTo>
                      <a:lnTo>
                        <a:pt x="271" y="242"/>
                      </a:lnTo>
                      <a:lnTo>
                        <a:pt x="258" y="237"/>
                      </a:lnTo>
                      <a:lnTo>
                        <a:pt x="246" y="227"/>
                      </a:lnTo>
                      <a:lnTo>
                        <a:pt x="238" y="215"/>
                      </a:lnTo>
                      <a:lnTo>
                        <a:pt x="236" y="200"/>
                      </a:lnTo>
                      <a:lnTo>
                        <a:pt x="252" y="185"/>
                      </a:lnTo>
                      <a:lnTo>
                        <a:pt x="261" y="164"/>
                      </a:lnTo>
                      <a:lnTo>
                        <a:pt x="261" y="162"/>
                      </a:lnTo>
                      <a:lnTo>
                        <a:pt x="259" y="160"/>
                      </a:lnTo>
                      <a:lnTo>
                        <a:pt x="258" y="160"/>
                      </a:lnTo>
                      <a:lnTo>
                        <a:pt x="256" y="160"/>
                      </a:lnTo>
                      <a:lnTo>
                        <a:pt x="254" y="162"/>
                      </a:lnTo>
                      <a:lnTo>
                        <a:pt x="246" y="181"/>
                      </a:lnTo>
                      <a:lnTo>
                        <a:pt x="233" y="194"/>
                      </a:lnTo>
                      <a:lnTo>
                        <a:pt x="231" y="194"/>
                      </a:lnTo>
                      <a:lnTo>
                        <a:pt x="229" y="196"/>
                      </a:lnTo>
                      <a:lnTo>
                        <a:pt x="229" y="196"/>
                      </a:lnTo>
                      <a:lnTo>
                        <a:pt x="213" y="202"/>
                      </a:lnTo>
                      <a:lnTo>
                        <a:pt x="198" y="202"/>
                      </a:lnTo>
                      <a:lnTo>
                        <a:pt x="183" y="196"/>
                      </a:lnTo>
                      <a:lnTo>
                        <a:pt x="169" y="189"/>
                      </a:lnTo>
                      <a:lnTo>
                        <a:pt x="161" y="175"/>
                      </a:lnTo>
                      <a:lnTo>
                        <a:pt x="179" y="167"/>
                      </a:lnTo>
                      <a:lnTo>
                        <a:pt x="192" y="160"/>
                      </a:lnTo>
                      <a:lnTo>
                        <a:pt x="194" y="158"/>
                      </a:lnTo>
                      <a:lnTo>
                        <a:pt x="194" y="154"/>
                      </a:lnTo>
                      <a:lnTo>
                        <a:pt x="192" y="154"/>
                      </a:lnTo>
                      <a:lnTo>
                        <a:pt x="188" y="154"/>
                      </a:lnTo>
                      <a:lnTo>
                        <a:pt x="171" y="164"/>
                      </a:lnTo>
                      <a:lnTo>
                        <a:pt x="152" y="169"/>
                      </a:lnTo>
                      <a:lnTo>
                        <a:pt x="131" y="169"/>
                      </a:lnTo>
                      <a:lnTo>
                        <a:pt x="113" y="164"/>
                      </a:lnTo>
                      <a:lnTo>
                        <a:pt x="98" y="152"/>
                      </a:lnTo>
                      <a:lnTo>
                        <a:pt x="87" y="137"/>
                      </a:lnTo>
                      <a:lnTo>
                        <a:pt x="77" y="119"/>
                      </a:lnTo>
                      <a:lnTo>
                        <a:pt x="75" y="118"/>
                      </a:lnTo>
                      <a:lnTo>
                        <a:pt x="73" y="118"/>
                      </a:lnTo>
                      <a:lnTo>
                        <a:pt x="71" y="118"/>
                      </a:lnTo>
                      <a:lnTo>
                        <a:pt x="69" y="119"/>
                      </a:lnTo>
                      <a:lnTo>
                        <a:pt x="71" y="123"/>
                      </a:lnTo>
                      <a:lnTo>
                        <a:pt x="81" y="141"/>
                      </a:lnTo>
                      <a:lnTo>
                        <a:pt x="92" y="156"/>
                      </a:lnTo>
                      <a:lnTo>
                        <a:pt x="85" y="158"/>
                      </a:lnTo>
                      <a:lnTo>
                        <a:pt x="75" y="162"/>
                      </a:lnTo>
                      <a:lnTo>
                        <a:pt x="69" y="167"/>
                      </a:lnTo>
                      <a:lnTo>
                        <a:pt x="62" y="171"/>
                      </a:lnTo>
                      <a:lnTo>
                        <a:pt x="62" y="175"/>
                      </a:lnTo>
                      <a:lnTo>
                        <a:pt x="62" y="177"/>
                      </a:lnTo>
                      <a:lnTo>
                        <a:pt x="65" y="177"/>
                      </a:lnTo>
                      <a:lnTo>
                        <a:pt x="67" y="177"/>
                      </a:lnTo>
                      <a:lnTo>
                        <a:pt x="77" y="169"/>
                      </a:lnTo>
                      <a:lnTo>
                        <a:pt x="90" y="164"/>
                      </a:lnTo>
                      <a:lnTo>
                        <a:pt x="102" y="166"/>
                      </a:lnTo>
                      <a:lnTo>
                        <a:pt x="104" y="167"/>
                      </a:lnTo>
                      <a:lnTo>
                        <a:pt x="121" y="175"/>
                      </a:lnTo>
                      <a:lnTo>
                        <a:pt x="144" y="177"/>
                      </a:lnTo>
                      <a:lnTo>
                        <a:pt x="156" y="175"/>
                      </a:lnTo>
                      <a:lnTo>
                        <a:pt x="165" y="192"/>
                      </a:lnTo>
                      <a:lnTo>
                        <a:pt x="183" y="204"/>
                      </a:lnTo>
                      <a:lnTo>
                        <a:pt x="202" y="208"/>
                      </a:lnTo>
                      <a:lnTo>
                        <a:pt x="221" y="208"/>
                      </a:lnTo>
                      <a:lnTo>
                        <a:pt x="229" y="204"/>
                      </a:lnTo>
                      <a:lnTo>
                        <a:pt x="234" y="223"/>
                      </a:lnTo>
                      <a:lnTo>
                        <a:pt x="246" y="237"/>
                      </a:lnTo>
                      <a:lnTo>
                        <a:pt x="263" y="246"/>
                      </a:lnTo>
                      <a:lnTo>
                        <a:pt x="282" y="252"/>
                      </a:lnTo>
                      <a:lnTo>
                        <a:pt x="304" y="248"/>
                      </a:lnTo>
                      <a:lnTo>
                        <a:pt x="307" y="267"/>
                      </a:lnTo>
                      <a:lnTo>
                        <a:pt x="315" y="283"/>
                      </a:lnTo>
                      <a:lnTo>
                        <a:pt x="329" y="296"/>
                      </a:lnTo>
                      <a:lnTo>
                        <a:pt x="307" y="308"/>
                      </a:lnTo>
                      <a:lnTo>
                        <a:pt x="284" y="311"/>
                      </a:lnTo>
                      <a:lnTo>
                        <a:pt x="261" y="304"/>
                      </a:lnTo>
                      <a:lnTo>
                        <a:pt x="242" y="290"/>
                      </a:lnTo>
                      <a:lnTo>
                        <a:pt x="259" y="283"/>
                      </a:lnTo>
                      <a:lnTo>
                        <a:pt x="275" y="271"/>
                      </a:lnTo>
                      <a:lnTo>
                        <a:pt x="275" y="269"/>
                      </a:lnTo>
                      <a:lnTo>
                        <a:pt x="275" y="265"/>
                      </a:lnTo>
                      <a:lnTo>
                        <a:pt x="273" y="265"/>
                      </a:lnTo>
                      <a:lnTo>
                        <a:pt x="269" y="265"/>
                      </a:lnTo>
                      <a:lnTo>
                        <a:pt x="250" y="281"/>
                      </a:lnTo>
                      <a:lnTo>
                        <a:pt x="227" y="285"/>
                      </a:lnTo>
                      <a:lnTo>
                        <a:pt x="206" y="281"/>
                      </a:lnTo>
                      <a:lnTo>
                        <a:pt x="186" y="265"/>
                      </a:lnTo>
                      <a:lnTo>
                        <a:pt x="194" y="262"/>
                      </a:lnTo>
                      <a:lnTo>
                        <a:pt x="204" y="254"/>
                      </a:lnTo>
                      <a:lnTo>
                        <a:pt x="209" y="246"/>
                      </a:lnTo>
                      <a:lnTo>
                        <a:pt x="211" y="244"/>
                      </a:lnTo>
                      <a:lnTo>
                        <a:pt x="209" y="242"/>
                      </a:lnTo>
                      <a:lnTo>
                        <a:pt x="208" y="240"/>
                      </a:lnTo>
                      <a:lnTo>
                        <a:pt x="206" y="240"/>
                      </a:lnTo>
                      <a:lnTo>
                        <a:pt x="204" y="242"/>
                      </a:lnTo>
                      <a:lnTo>
                        <a:pt x="198" y="250"/>
                      </a:lnTo>
                      <a:lnTo>
                        <a:pt x="192" y="256"/>
                      </a:lnTo>
                      <a:lnTo>
                        <a:pt x="185" y="260"/>
                      </a:lnTo>
                      <a:lnTo>
                        <a:pt x="165" y="265"/>
                      </a:lnTo>
                      <a:lnTo>
                        <a:pt x="150" y="262"/>
                      </a:lnTo>
                      <a:lnTo>
                        <a:pt x="135" y="254"/>
                      </a:lnTo>
                      <a:lnTo>
                        <a:pt x="119" y="244"/>
                      </a:lnTo>
                      <a:lnTo>
                        <a:pt x="129" y="240"/>
                      </a:lnTo>
                      <a:lnTo>
                        <a:pt x="137" y="235"/>
                      </a:lnTo>
                      <a:lnTo>
                        <a:pt x="144" y="227"/>
                      </a:lnTo>
                      <a:lnTo>
                        <a:pt x="150" y="215"/>
                      </a:lnTo>
                      <a:lnTo>
                        <a:pt x="150" y="214"/>
                      </a:lnTo>
                      <a:lnTo>
                        <a:pt x="148" y="212"/>
                      </a:lnTo>
                      <a:lnTo>
                        <a:pt x="146" y="212"/>
                      </a:lnTo>
                      <a:lnTo>
                        <a:pt x="144" y="212"/>
                      </a:lnTo>
                      <a:lnTo>
                        <a:pt x="144" y="214"/>
                      </a:lnTo>
                      <a:lnTo>
                        <a:pt x="138" y="221"/>
                      </a:lnTo>
                      <a:lnTo>
                        <a:pt x="133" y="227"/>
                      </a:lnTo>
                      <a:lnTo>
                        <a:pt x="127" y="233"/>
                      </a:lnTo>
                      <a:lnTo>
                        <a:pt x="108" y="240"/>
                      </a:lnTo>
                      <a:lnTo>
                        <a:pt x="90" y="238"/>
                      </a:lnTo>
                      <a:lnTo>
                        <a:pt x="73" y="231"/>
                      </a:lnTo>
                      <a:lnTo>
                        <a:pt x="69" y="229"/>
                      </a:lnTo>
                      <a:lnTo>
                        <a:pt x="75" y="227"/>
                      </a:lnTo>
                      <a:lnTo>
                        <a:pt x="85" y="219"/>
                      </a:lnTo>
                      <a:lnTo>
                        <a:pt x="94" y="210"/>
                      </a:lnTo>
                      <a:lnTo>
                        <a:pt x="100" y="200"/>
                      </a:lnTo>
                      <a:lnTo>
                        <a:pt x="100" y="198"/>
                      </a:lnTo>
                      <a:lnTo>
                        <a:pt x="100" y="196"/>
                      </a:lnTo>
                      <a:lnTo>
                        <a:pt x="98" y="194"/>
                      </a:lnTo>
                      <a:lnTo>
                        <a:pt x="96" y="194"/>
                      </a:lnTo>
                      <a:lnTo>
                        <a:pt x="94" y="196"/>
                      </a:lnTo>
                      <a:lnTo>
                        <a:pt x="90" y="204"/>
                      </a:lnTo>
                      <a:lnTo>
                        <a:pt x="85" y="210"/>
                      </a:lnTo>
                      <a:lnTo>
                        <a:pt x="79" y="215"/>
                      </a:lnTo>
                      <a:lnTo>
                        <a:pt x="64" y="223"/>
                      </a:lnTo>
                      <a:lnTo>
                        <a:pt x="46" y="223"/>
                      </a:lnTo>
                      <a:lnTo>
                        <a:pt x="31" y="217"/>
                      </a:lnTo>
                      <a:lnTo>
                        <a:pt x="16" y="208"/>
                      </a:lnTo>
                      <a:lnTo>
                        <a:pt x="21" y="189"/>
                      </a:lnTo>
                      <a:lnTo>
                        <a:pt x="21" y="167"/>
                      </a:lnTo>
                      <a:lnTo>
                        <a:pt x="16" y="146"/>
                      </a:lnTo>
                      <a:lnTo>
                        <a:pt x="19" y="137"/>
                      </a:lnTo>
                      <a:lnTo>
                        <a:pt x="19" y="129"/>
                      </a:lnTo>
                      <a:lnTo>
                        <a:pt x="33" y="143"/>
                      </a:lnTo>
                      <a:lnTo>
                        <a:pt x="48" y="150"/>
                      </a:lnTo>
                      <a:lnTo>
                        <a:pt x="67" y="154"/>
                      </a:lnTo>
                      <a:lnTo>
                        <a:pt x="69" y="152"/>
                      </a:lnTo>
                      <a:lnTo>
                        <a:pt x="71" y="152"/>
                      </a:lnTo>
                      <a:lnTo>
                        <a:pt x="71" y="148"/>
                      </a:lnTo>
                      <a:lnTo>
                        <a:pt x="69" y="148"/>
                      </a:lnTo>
                      <a:lnTo>
                        <a:pt x="67" y="146"/>
                      </a:lnTo>
                      <a:lnTo>
                        <a:pt x="48" y="143"/>
                      </a:lnTo>
                      <a:lnTo>
                        <a:pt x="33" y="133"/>
                      </a:lnTo>
                      <a:lnTo>
                        <a:pt x="21" y="116"/>
                      </a:lnTo>
                      <a:lnTo>
                        <a:pt x="17" y="102"/>
                      </a:lnTo>
                      <a:lnTo>
                        <a:pt x="12" y="91"/>
                      </a:lnTo>
                      <a:lnTo>
                        <a:pt x="0" y="79"/>
                      </a:lnTo>
                      <a:lnTo>
                        <a:pt x="19" y="81"/>
                      </a:lnTo>
                      <a:lnTo>
                        <a:pt x="39" y="81"/>
                      </a:lnTo>
                      <a:lnTo>
                        <a:pt x="56" y="77"/>
                      </a:lnTo>
                      <a:lnTo>
                        <a:pt x="58" y="75"/>
                      </a:lnTo>
                      <a:lnTo>
                        <a:pt x="58" y="73"/>
                      </a:lnTo>
                      <a:lnTo>
                        <a:pt x="73" y="91"/>
                      </a:lnTo>
                      <a:lnTo>
                        <a:pt x="96" y="100"/>
                      </a:lnTo>
                      <a:lnTo>
                        <a:pt x="123" y="102"/>
                      </a:lnTo>
                      <a:lnTo>
                        <a:pt x="125" y="102"/>
                      </a:lnTo>
                      <a:lnTo>
                        <a:pt x="142" y="110"/>
                      </a:lnTo>
                      <a:lnTo>
                        <a:pt x="161" y="112"/>
                      </a:lnTo>
                      <a:lnTo>
                        <a:pt x="183" y="106"/>
                      </a:lnTo>
                      <a:lnTo>
                        <a:pt x="198" y="118"/>
                      </a:lnTo>
                      <a:lnTo>
                        <a:pt x="217" y="121"/>
                      </a:lnTo>
                      <a:lnTo>
                        <a:pt x="234" y="119"/>
                      </a:lnTo>
                      <a:lnTo>
                        <a:pt x="252" y="118"/>
                      </a:lnTo>
                      <a:lnTo>
                        <a:pt x="269" y="121"/>
                      </a:lnTo>
                      <a:lnTo>
                        <a:pt x="277" y="125"/>
                      </a:lnTo>
                      <a:lnTo>
                        <a:pt x="284" y="131"/>
                      </a:lnTo>
                      <a:lnTo>
                        <a:pt x="290" y="139"/>
                      </a:lnTo>
                      <a:lnTo>
                        <a:pt x="296" y="146"/>
                      </a:lnTo>
                      <a:lnTo>
                        <a:pt x="296" y="146"/>
                      </a:lnTo>
                      <a:lnTo>
                        <a:pt x="296" y="150"/>
                      </a:lnTo>
                      <a:lnTo>
                        <a:pt x="298" y="150"/>
                      </a:lnTo>
                      <a:lnTo>
                        <a:pt x="300" y="169"/>
                      </a:lnTo>
                      <a:lnTo>
                        <a:pt x="294" y="189"/>
                      </a:lnTo>
                      <a:lnTo>
                        <a:pt x="282" y="204"/>
                      </a:lnTo>
                      <a:lnTo>
                        <a:pt x="282" y="206"/>
                      </a:lnTo>
                      <a:lnTo>
                        <a:pt x="282" y="210"/>
                      </a:lnTo>
                      <a:lnTo>
                        <a:pt x="284" y="210"/>
                      </a:lnTo>
                      <a:lnTo>
                        <a:pt x="288" y="208"/>
                      </a:lnTo>
                      <a:lnTo>
                        <a:pt x="300" y="192"/>
                      </a:lnTo>
                      <a:lnTo>
                        <a:pt x="306" y="173"/>
                      </a:lnTo>
                      <a:lnTo>
                        <a:pt x="313" y="187"/>
                      </a:lnTo>
                      <a:lnTo>
                        <a:pt x="325" y="198"/>
                      </a:lnTo>
                      <a:lnTo>
                        <a:pt x="340" y="206"/>
                      </a:lnTo>
                      <a:lnTo>
                        <a:pt x="346" y="208"/>
                      </a:lnTo>
                      <a:lnTo>
                        <a:pt x="350" y="210"/>
                      </a:lnTo>
                      <a:lnTo>
                        <a:pt x="352" y="212"/>
                      </a:lnTo>
                      <a:lnTo>
                        <a:pt x="354" y="214"/>
                      </a:lnTo>
                      <a:lnTo>
                        <a:pt x="354" y="214"/>
                      </a:lnTo>
                      <a:lnTo>
                        <a:pt x="361" y="227"/>
                      </a:lnTo>
                      <a:lnTo>
                        <a:pt x="363" y="244"/>
                      </a:lnTo>
                      <a:lnTo>
                        <a:pt x="357" y="262"/>
                      </a:lnTo>
                      <a:lnTo>
                        <a:pt x="357" y="263"/>
                      </a:lnTo>
                      <a:lnTo>
                        <a:pt x="359" y="265"/>
                      </a:lnTo>
                      <a:lnTo>
                        <a:pt x="361" y="265"/>
                      </a:lnTo>
                      <a:lnTo>
                        <a:pt x="363" y="265"/>
                      </a:lnTo>
                      <a:lnTo>
                        <a:pt x="365" y="265"/>
                      </a:lnTo>
                      <a:lnTo>
                        <a:pt x="369" y="242"/>
                      </a:lnTo>
                      <a:lnTo>
                        <a:pt x="367" y="221"/>
                      </a:lnTo>
                      <a:lnTo>
                        <a:pt x="363" y="215"/>
                      </a:lnTo>
                      <a:lnTo>
                        <a:pt x="380" y="215"/>
                      </a:lnTo>
                      <a:lnTo>
                        <a:pt x="398" y="212"/>
                      </a:lnTo>
                      <a:lnTo>
                        <a:pt x="413" y="202"/>
                      </a:lnTo>
                      <a:lnTo>
                        <a:pt x="415" y="202"/>
                      </a:lnTo>
                      <a:lnTo>
                        <a:pt x="415" y="200"/>
                      </a:lnTo>
                      <a:lnTo>
                        <a:pt x="413" y="198"/>
                      </a:lnTo>
                      <a:lnTo>
                        <a:pt x="411" y="198"/>
                      </a:lnTo>
                      <a:lnTo>
                        <a:pt x="409" y="198"/>
                      </a:lnTo>
                      <a:lnTo>
                        <a:pt x="392" y="206"/>
                      </a:lnTo>
                      <a:lnTo>
                        <a:pt x="373" y="208"/>
                      </a:lnTo>
                      <a:lnTo>
                        <a:pt x="355" y="206"/>
                      </a:lnTo>
                      <a:lnTo>
                        <a:pt x="355" y="206"/>
                      </a:lnTo>
                      <a:lnTo>
                        <a:pt x="342" y="198"/>
                      </a:lnTo>
                      <a:lnTo>
                        <a:pt x="327" y="190"/>
                      </a:lnTo>
                      <a:lnTo>
                        <a:pt x="317" y="181"/>
                      </a:lnTo>
                      <a:lnTo>
                        <a:pt x="311" y="169"/>
                      </a:lnTo>
                      <a:lnTo>
                        <a:pt x="306" y="158"/>
                      </a:lnTo>
                      <a:lnTo>
                        <a:pt x="304" y="150"/>
                      </a:lnTo>
                      <a:lnTo>
                        <a:pt x="302" y="144"/>
                      </a:lnTo>
                      <a:lnTo>
                        <a:pt x="300" y="143"/>
                      </a:lnTo>
                      <a:lnTo>
                        <a:pt x="296" y="135"/>
                      </a:lnTo>
                      <a:lnTo>
                        <a:pt x="292" y="127"/>
                      </a:lnTo>
                      <a:lnTo>
                        <a:pt x="286" y="121"/>
                      </a:lnTo>
                      <a:lnTo>
                        <a:pt x="279" y="118"/>
                      </a:lnTo>
                      <a:lnTo>
                        <a:pt x="271" y="114"/>
                      </a:lnTo>
                      <a:lnTo>
                        <a:pt x="254" y="112"/>
                      </a:lnTo>
                      <a:lnTo>
                        <a:pt x="238" y="114"/>
                      </a:lnTo>
                      <a:lnTo>
                        <a:pt x="221" y="116"/>
                      </a:lnTo>
                      <a:lnTo>
                        <a:pt x="200" y="110"/>
                      </a:lnTo>
                      <a:lnTo>
                        <a:pt x="185" y="100"/>
                      </a:lnTo>
                      <a:lnTo>
                        <a:pt x="173" y="81"/>
                      </a:lnTo>
                      <a:lnTo>
                        <a:pt x="171" y="79"/>
                      </a:lnTo>
                      <a:lnTo>
                        <a:pt x="169" y="79"/>
                      </a:lnTo>
                      <a:lnTo>
                        <a:pt x="167" y="79"/>
                      </a:lnTo>
                      <a:lnTo>
                        <a:pt x="167" y="81"/>
                      </a:lnTo>
                      <a:lnTo>
                        <a:pt x="167" y="83"/>
                      </a:lnTo>
                      <a:lnTo>
                        <a:pt x="171" y="93"/>
                      </a:lnTo>
                      <a:lnTo>
                        <a:pt x="177" y="102"/>
                      </a:lnTo>
                      <a:lnTo>
                        <a:pt x="160" y="104"/>
                      </a:lnTo>
                      <a:lnTo>
                        <a:pt x="142" y="102"/>
                      </a:lnTo>
                      <a:lnTo>
                        <a:pt x="127" y="96"/>
                      </a:lnTo>
                      <a:lnTo>
                        <a:pt x="115" y="85"/>
                      </a:lnTo>
                      <a:lnTo>
                        <a:pt x="108" y="68"/>
                      </a:lnTo>
                      <a:lnTo>
                        <a:pt x="106" y="66"/>
                      </a:lnTo>
                      <a:lnTo>
                        <a:pt x="104" y="66"/>
                      </a:lnTo>
                      <a:lnTo>
                        <a:pt x="102" y="66"/>
                      </a:lnTo>
                      <a:lnTo>
                        <a:pt x="100" y="68"/>
                      </a:lnTo>
                      <a:lnTo>
                        <a:pt x="100" y="70"/>
                      </a:lnTo>
                      <a:lnTo>
                        <a:pt x="104" y="81"/>
                      </a:lnTo>
                      <a:lnTo>
                        <a:pt x="110" y="89"/>
                      </a:lnTo>
                      <a:lnTo>
                        <a:pt x="115" y="96"/>
                      </a:lnTo>
                      <a:lnTo>
                        <a:pt x="98" y="95"/>
                      </a:lnTo>
                      <a:lnTo>
                        <a:pt x="81" y="87"/>
                      </a:lnTo>
                      <a:lnTo>
                        <a:pt x="67" y="77"/>
                      </a:lnTo>
                      <a:lnTo>
                        <a:pt x="60" y="62"/>
                      </a:lnTo>
                      <a:lnTo>
                        <a:pt x="58" y="43"/>
                      </a:lnTo>
                      <a:lnTo>
                        <a:pt x="64" y="23"/>
                      </a:lnTo>
                      <a:lnTo>
                        <a:pt x="73" y="8"/>
                      </a:lnTo>
                      <a:lnTo>
                        <a:pt x="88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endParaRPr lang="en-IN"/>
                </a:p>
              </p:txBody>
            </p:sp>
          </p:grpSp>
        </p:grpSp>
        <p:grpSp>
          <p:nvGrpSpPr>
            <p:cNvPr id="61" name="Group 60"/>
            <p:cNvGrpSpPr/>
            <p:nvPr/>
          </p:nvGrpSpPr>
          <p:grpSpPr>
            <a:xfrm>
              <a:off x="8028442" y="1616826"/>
              <a:ext cx="1420813" cy="1066800"/>
              <a:chOff x="2390775" y="1176338"/>
              <a:chExt cx="1420813" cy="1066800"/>
            </a:xfrm>
            <a:solidFill>
              <a:schemeClr val="accent2"/>
            </a:solidFill>
          </p:grpSpPr>
          <p:sp>
            <p:nvSpPr>
              <p:cNvPr id="76" name="Freeform 7"/>
              <p:cNvSpPr>
                <a:spLocks/>
              </p:cNvSpPr>
              <p:nvPr/>
            </p:nvSpPr>
            <p:spPr bwMode="auto">
              <a:xfrm>
                <a:off x="3255963" y="1590675"/>
                <a:ext cx="204788" cy="100013"/>
              </a:xfrm>
              <a:custGeom>
                <a:avLst/>
                <a:gdLst>
                  <a:gd name="T0" fmla="*/ 10 w 129"/>
                  <a:gd name="T1" fmla="*/ 0 h 63"/>
                  <a:gd name="T2" fmla="*/ 21 w 129"/>
                  <a:gd name="T3" fmla="*/ 0 h 63"/>
                  <a:gd name="T4" fmla="*/ 33 w 129"/>
                  <a:gd name="T5" fmla="*/ 6 h 63"/>
                  <a:gd name="T6" fmla="*/ 44 w 129"/>
                  <a:gd name="T7" fmla="*/ 10 h 63"/>
                  <a:gd name="T8" fmla="*/ 64 w 129"/>
                  <a:gd name="T9" fmla="*/ 17 h 63"/>
                  <a:gd name="T10" fmla="*/ 81 w 129"/>
                  <a:gd name="T11" fmla="*/ 23 h 63"/>
                  <a:gd name="T12" fmla="*/ 102 w 129"/>
                  <a:gd name="T13" fmla="*/ 31 h 63"/>
                  <a:gd name="T14" fmla="*/ 106 w 129"/>
                  <a:gd name="T15" fmla="*/ 33 h 63"/>
                  <a:gd name="T16" fmla="*/ 112 w 129"/>
                  <a:gd name="T17" fmla="*/ 35 h 63"/>
                  <a:gd name="T18" fmla="*/ 115 w 129"/>
                  <a:gd name="T19" fmla="*/ 37 h 63"/>
                  <a:gd name="T20" fmla="*/ 121 w 129"/>
                  <a:gd name="T21" fmla="*/ 38 h 63"/>
                  <a:gd name="T22" fmla="*/ 125 w 129"/>
                  <a:gd name="T23" fmla="*/ 40 h 63"/>
                  <a:gd name="T24" fmla="*/ 127 w 129"/>
                  <a:gd name="T25" fmla="*/ 44 h 63"/>
                  <a:gd name="T26" fmla="*/ 129 w 129"/>
                  <a:gd name="T27" fmla="*/ 50 h 63"/>
                  <a:gd name="T28" fmla="*/ 127 w 129"/>
                  <a:gd name="T29" fmla="*/ 54 h 63"/>
                  <a:gd name="T30" fmla="*/ 125 w 129"/>
                  <a:gd name="T31" fmla="*/ 60 h 63"/>
                  <a:gd name="T32" fmla="*/ 121 w 129"/>
                  <a:gd name="T33" fmla="*/ 62 h 63"/>
                  <a:gd name="T34" fmla="*/ 117 w 129"/>
                  <a:gd name="T35" fmla="*/ 63 h 63"/>
                  <a:gd name="T36" fmla="*/ 106 w 129"/>
                  <a:gd name="T37" fmla="*/ 63 h 63"/>
                  <a:gd name="T38" fmla="*/ 96 w 129"/>
                  <a:gd name="T39" fmla="*/ 60 h 63"/>
                  <a:gd name="T40" fmla="*/ 87 w 129"/>
                  <a:gd name="T41" fmla="*/ 54 h 63"/>
                  <a:gd name="T42" fmla="*/ 56 w 129"/>
                  <a:gd name="T43" fmla="*/ 44 h 63"/>
                  <a:gd name="T44" fmla="*/ 27 w 129"/>
                  <a:gd name="T45" fmla="*/ 33 h 63"/>
                  <a:gd name="T46" fmla="*/ 21 w 129"/>
                  <a:gd name="T47" fmla="*/ 31 h 63"/>
                  <a:gd name="T48" fmla="*/ 16 w 129"/>
                  <a:gd name="T49" fmla="*/ 31 h 63"/>
                  <a:gd name="T50" fmla="*/ 12 w 129"/>
                  <a:gd name="T51" fmla="*/ 29 h 63"/>
                  <a:gd name="T52" fmla="*/ 8 w 129"/>
                  <a:gd name="T53" fmla="*/ 27 h 63"/>
                  <a:gd name="T54" fmla="*/ 4 w 129"/>
                  <a:gd name="T55" fmla="*/ 23 h 63"/>
                  <a:gd name="T56" fmla="*/ 0 w 129"/>
                  <a:gd name="T57" fmla="*/ 19 h 63"/>
                  <a:gd name="T58" fmla="*/ 0 w 129"/>
                  <a:gd name="T59" fmla="*/ 15 h 63"/>
                  <a:gd name="T60" fmla="*/ 0 w 129"/>
                  <a:gd name="T61" fmla="*/ 10 h 63"/>
                  <a:gd name="T62" fmla="*/ 2 w 129"/>
                  <a:gd name="T63" fmla="*/ 6 h 63"/>
                  <a:gd name="T64" fmla="*/ 4 w 129"/>
                  <a:gd name="T65" fmla="*/ 4 h 63"/>
                  <a:gd name="T66" fmla="*/ 10 w 129"/>
                  <a:gd name="T67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29" h="63">
                    <a:moveTo>
                      <a:pt x="10" y="0"/>
                    </a:moveTo>
                    <a:lnTo>
                      <a:pt x="21" y="0"/>
                    </a:lnTo>
                    <a:lnTo>
                      <a:pt x="33" y="6"/>
                    </a:lnTo>
                    <a:lnTo>
                      <a:pt x="44" y="10"/>
                    </a:lnTo>
                    <a:lnTo>
                      <a:pt x="64" y="17"/>
                    </a:lnTo>
                    <a:lnTo>
                      <a:pt x="81" y="23"/>
                    </a:lnTo>
                    <a:lnTo>
                      <a:pt x="102" y="31"/>
                    </a:lnTo>
                    <a:lnTo>
                      <a:pt x="106" y="33"/>
                    </a:lnTo>
                    <a:lnTo>
                      <a:pt x="112" y="35"/>
                    </a:lnTo>
                    <a:lnTo>
                      <a:pt x="115" y="37"/>
                    </a:lnTo>
                    <a:lnTo>
                      <a:pt x="121" y="38"/>
                    </a:lnTo>
                    <a:lnTo>
                      <a:pt x="125" y="40"/>
                    </a:lnTo>
                    <a:lnTo>
                      <a:pt x="127" y="44"/>
                    </a:lnTo>
                    <a:lnTo>
                      <a:pt x="129" y="50"/>
                    </a:lnTo>
                    <a:lnTo>
                      <a:pt x="127" y="54"/>
                    </a:lnTo>
                    <a:lnTo>
                      <a:pt x="125" y="60"/>
                    </a:lnTo>
                    <a:lnTo>
                      <a:pt x="121" y="62"/>
                    </a:lnTo>
                    <a:lnTo>
                      <a:pt x="117" y="63"/>
                    </a:lnTo>
                    <a:lnTo>
                      <a:pt x="106" y="63"/>
                    </a:lnTo>
                    <a:lnTo>
                      <a:pt x="96" y="60"/>
                    </a:lnTo>
                    <a:lnTo>
                      <a:pt x="87" y="54"/>
                    </a:lnTo>
                    <a:lnTo>
                      <a:pt x="56" y="44"/>
                    </a:lnTo>
                    <a:lnTo>
                      <a:pt x="27" y="33"/>
                    </a:lnTo>
                    <a:lnTo>
                      <a:pt x="21" y="31"/>
                    </a:lnTo>
                    <a:lnTo>
                      <a:pt x="16" y="31"/>
                    </a:lnTo>
                    <a:lnTo>
                      <a:pt x="12" y="29"/>
                    </a:lnTo>
                    <a:lnTo>
                      <a:pt x="8" y="27"/>
                    </a:lnTo>
                    <a:lnTo>
                      <a:pt x="4" y="23"/>
                    </a:lnTo>
                    <a:lnTo>
                      <a:pt x="0" y="19"/>
                    </a:lnTo>
                    <a:lnTo>
                      <a:pt x="0" y="15"/>
                    </a:lnTo>
                    <a:lnTo>
                      <a:pt x="0" y="10"/>
                    </a:lnTo>
                    <a:lnTo>
                      <a:pt x="2" y="6"/>
                    </a:lnTo>
                    <a:lnTo>
                      <a:pt x="4" y="4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>
                  <a:solidFill>
                    <a:schemeClr val="accent2"/>
                  </a:solidFill>
                </a:endParaRPr>
              </a:p>
            </p:txBody>
          </p:sp>
          <p:sp>
            <p:nvSpPr>
              <p:cNvPr id="77" name="Freeform 8"/>
              <p:cNvSpPr>
                <a:spLocks/>
              </p:cNvSpPr>
              <p:nvPr/>
            </p:nvSpPr>
            <p:spPr bwMode="auto">
              <a:xfrm>
                <a:off x="3125788" y="1690688"/>
                <a:ext cx="69850" cy="204788"/>
              </a:xfrm>
              <a:custGeom>
                <a:avLst/>
                <a:gdLst>
                  <a:gd name="T0" fmla="*/ 15 w 44"/>
                  <a:gd name="T1" fmla="*/ 0 h 129"/>
                  <a:gd name="T2" fmla="*/ 19 w 44"/>
                  <a:gd name="T3" fmla="*/ 2 h 129"/>
                  <a:gd name="T4" fmla="*/ 23 w 44"/>
                  <a:gd name="T5" fmla="*/ 4 h 129"/>
                  <a:gd name="T6" fmla="*/ 25 w 44"/>
                  <a:gd name="T7" fmla="*/ 8 h 129"/>
                  <a:gd name="T8" fmla="*/ 26 w 44"/>
                  <a:gd name="T9" fmla="*/ 14 h 129"/>
                  <a:gd name="T10" fmla="*/ 28 w 44"/>
                  <a:gd name="T11" fmla="*/ 18 h 129"/>
                  <a:gd name="T12" fmla="*/ 28 w 44"/>
                  <a:gd name="T13" fmla="*/ 25 h 129"/>
                  <a:gd name="T14" fmla="*/ 30 w 44"/>
                  <a:gd name="T15" fmla="*/ 31 h 129"/>
                  <a:gd name="T16" fmla="*/ 34 w 44"/>
                  <a:gd name="T17" fmla="*/ 60 h 129"/>
                  <a:gd name="T18" fmla="*/ 40 w 44"/>
                  <a:gd name="T19" fmla="*/ 91 h 129"/>
                  <a:gd name="T20" fmla="*/ 40 w 44"/>
                  <a:gd name="T21" fmla="*/ 96 h 129"/>
                  <a:gd name="T22" fmla="*/ 42 w 44"/>
                  <a:gd name="T23" fmla="*/ 102 h 129"/>
                  <a:gd name="T24" fmla="*/ 44 w 44"/>
                  <a:gd name="T25" fmla="*/ 108 h 129"/>
                  <a:gd name="T26" fmla="*/ 44 w 44"/>
                  <a:gd name="T27" fmla="*/ 116 h 129"/>
                  <a:gd name="T28" fmla="*/ 42 w 44"/>
                  <a:gd name="T29" fmla="*/ 119 h 129"/>
                  <a:gd name="T30" fmla="*/ 40 w 44"/>
                  <a:gd name="T31" fmla="*/ 123 h 129"/>
                  <a:gd name="T32" fmla="*/ 36 w 44"/>
                  <a:gd name="T33" fmla="*/ 127 h 129"/>
                  <a:gd name="T34" fmla="*/ 32 w 44"/>
                  <a:gd name="T35" fmla="*/ 127 h 129"/>
                  <a:gd name="T36" fmla="*/ 28 w 44"/>
                  <a:gd name="T37" fmla="*/ 129 h 129"/>
                  <a:gd name="T38" fmla="*/ 25 w 44"/>
                  <a:gd name="T39" fmla="*/ 127 h 129"/>
                  <a:gd name="T40" fmla="*/ 21 w 44"/>
                  <a:gd name="T41" fmla="*/ 125 h 129"/>
                  <a:gd name="T42" fmla="*/ 17 w 44"/>
                  <a:gd name="T43" fmla="*/ 123 h 129"/>
                  <a:gd name="T44" fmla="*/ 15 w 44"/>
                  <a:gd name="T45" fmla="*/ 118 h 129"/>
                  <a:gd name="T46" fmla="*/ 15 w 44"/>
                  <a:gd name="T47" fmla="*/ 112 h 129"/>
                  <a:gd name="T48" fmla="*/ 13 w 44"/>
                  <a:gd name="T49" fmla="*/ 104 h 129"/>
                  <a:gd name="T50" fmla="*/ 13 w 44"/>
                  <a:gd name="T51" fmla="*/ 98 h 129"/>
                  <a:gd name="T52" fmla="*/ 7 w 44"/>
                  <a:gd name="T53" fmla="*/ 68 h 129"/>
                  <a:gd name="T54" fmla="*/ 3 w 44"/>
                  <a:gd name="T55" fmla="*/ 39 h 129"/>
                  <a:gd name="T56" fmla="*/ 0 w 44"/>
                  <a:gd name="T57" fmla="*/ 27 h 129"/>
                  <a:gd name="T58" fmla="*/ 0 w 44"/>
                  <a:gd name="T59" fmla="*/ 16 h 129"/>
                  <a:gd name="T60" fmla="*/ 2 w 44"/>
                  <a:gd name="T61" fmla="*/ 6 h 129"/>
                  <a:gd name="T62" fmla="*/ 9 w 44"/>
                  <a:gd name="T63" fmla="*/ 0 h 129"/>
                  <a:gd name="T64" fmla="*/ 15 w 44"/>
                  <a:gd name="T65" fmla="*/ 0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4" h="129">
                    <a:moveTo>
                      <a:pt x="15" y="0"/>
                    </a:moveTo>
                    <a:lnTo>
                      <a:pt x="19" y="2"/>
                    </a:lnTo>
                    <a:lnTo>
                      <a:pt x="23" y="4"/>
                    </a:lnTo>
                    <a:lnTo>
                      <a:pt x="25" y="8"/>
                    </a:lnTo>
                    <a:lnTo>
                      <a:pt x="26" y="14"/>
                    </a:lnTo>
                    <a:lnTo>
                      <a:pt x="28" y="18"/>
                    </a:lnTo>
                    <a:lnTo>
                      <a:pt x="28" y="25"/>
                    </a:lnTo>
                    <a:lnTo>
                      <a:pt x="30" y="31"/>
                    </a:lnTo>
                    <a:lnTo>
                      <a:pt x="34" y="60"/>
                    </a:lnTo>
                    <a:lnTo>
                      <a:pt x="40" y="91"/>
                    </a:lnTo>
                    <a:lnTo>
                      <a:pt x="40" y="96"/>
                    </a:lnTo>
                    <a:lnTo>
                      <a:pt x="42" y="102"/>
                    </a:lnTo>
                    <a:lnTo>
                      <a:pt x="44" y="108"/>
                    </a:lnTo>
                    <a:lnTo>
                      <a:pt x="44" y="116"/>
                    </a:lnTo>
                    <a:lnTo>
                      <a:pt x="42" y="119"/>
                    </a:lnTo>
                    <a:lnTo>
                      <a:pt x="40" y="123"/>
                    </a:lnTo>
                    <a:lnTo>
                      <a:pt x="36" y="127"/>
                    </a:lnTo>
                    <a:lnTo>
                      <a:pt x="32" y="127"/>
                    </a:lnTo>
                    <a:lnTo>
                      <a:pt x="28" y="129"/>
                    </a:lnTo>
                    <a:lnTo>
                      <a:pt x="25" y="127"/>
                    </a:lnTo>
                    <a:lnTo>
                      <a:pt x="21" y="125"/>
                    </a:lnTo>
                    <a:lnTo>
                      <a:pt x="17" y="123"/>
                    </a:lnTo>
                    <a:lnTo>
                      <a:pt x="15" y="118"/>
                    </a:lnTo>
                    <a:lnTo>
                      <a:pt x="15" y="112"/>
                    </a:lnTo>
                    <a:lnTo>
                      <a:pt x="13" y="104"/>
                    </a:lnTo>
                    <a:lnTo>
                      <a:pt x="13" y="98"/>
                    </a:lnTo>
                    <a:lnTo>
                      <a:pt x="7" y="68"/>
                    </a:lnTo>
                    <a:lnTo>
                      <a:pt x="3" y="39"/>
                    </a:lnTo>
                    <a:lnTo>
                      <a:pt x="0" y="27"/>
                    </a:lnTo>
                    <a:lnTo>
                      <a:pt x="0" y="16"/>
                    </a:lnTo>
                    <a:lnTo>
                      <a:pt x="2" y="6"/>
                    </a:lnTo>
                    <a:lnTo>
                      <a:pt x="9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>
                  <a:solidFill>
                    <a:schemeClr val="accent2"/>
                  </a:solidFill>
                </a:endParaRPr>
              </a:p>
            </p:txBody>
          </p:sp>
          <p:sp>
            <p:nvSpPr>
              <p:cNvPr id="78" name="Freeform 9"/>
              <p:cNvSpPr>
                <a:spLocks/>
              </p:cNvSpPr>
              <p:nvPr/>
            </p:nvSpPr>
            <p:spPr bwMode="auto">
              <a:xfrm>
                <a:off x="3308350" y="1806575"/>
                <a:ext cx="176213" cy="144463"/>
              </a:xfrm>
              <a:custGeom>
                <a:avLst/>
                <a:gdLst>
                  <a:gd name="T0" fmla="*/ 98 w 111"/>
                  <a:gd name="T1" fmla="*/ 0 h 91"/>
                  <a:gd name="T2" fmla="*/ 102 w 111"/>
                  <a:gd name="T3" fmla="*/ 0 h 91"/>
                  <a:gd name="T4" fmla="*/ 105 w 111"/>
                  <a:gd name="T5" fmla="*/ 2 h 91"/>
                  <a:gd name="T6" fmla="*/ 107 w 111"/>
                  <a:gd name="T7" fmla="*/ 4 h 91"/>
                  <a:gd name="T8" fmla="*/ 111 w 111"/>
                  <a:gd name="T9" fmla="*/ 8 h 91"/>
                  <a:gd name="T10" fmla="*/ 111 w 111"/>
                  <a:gd name="T11" fmla="*/ 12 h 91"/>
                  <a:gd name="T12" fmla="*/ 111 w 111"/>
                  <a:gd name="T13" fmla="*/ 18 h 91"/>
                  <a:gd name="T14" fmla="*/ 109 w 111"/>
                  <a:gd name="T15" fmla="*/ 21 h 91"/>
                  <a:gd name="T16" fmla="*/ 105 w 111"/>
                  <a:gd name="T17" fmla="*/ 27 h 91"/>
                  <a:gd name="T18" fmla="*/ 100 w 111"/>
                  <a:gd name="T19" fmla="*/ 31 h 91"/>
                  <a:gd name="T20" fmla="*/ 94 w 111"/>
                  <a:gd name="T21" fmla="*/ 35 h 91"/>
                  <a:gd name="T22" fmla="*/ 90 w 111"/>
                  <a:gd name="T23" fmla="*/ 39 h 91"/>
                  <a:gd name="T24" fmla="*/ 65 w 111"/>
                  <a:gd name="T25" fmla="*/ 56 h 91"/>
                  <a:gd name="T26" fmla="*/ 42 w 111"/>
                  <a:gd name="T27" fmla="*/ 73 h 91"/>
                  <a:gd name="T28" fmla="*/ 38 w 111"/>
                  <a:gd name="T29" fmla="*/ 77 h 91"/>
                  <a:gd name="T30" fmla="*/ 32 w 111"/>
                  <a:gd name="T31" fmla="*/ 81 h 91"/>
                  <a:gd name="T32" fmla="*/ 29 w 111"/>
                  <a:gd name="T33" fmla="*/ 85 h 91"/>
                  <a:gd name="T34" fmla="*/ 23 w 111"/>
                  <a:gd name="T35" fmla="*/ 89 h 91"/>
                  <a:gd name="T36" fmla="*/ 17 w 111"/>
                  <a:gd name="T37" fmla="*/ 91 h 91"/>
                  <a:gd name="T38" fmla="*/ 11 w 111"/>
                  <a:gd name="T39" fmla="*/ 91 h 91"/>
                  <a:gd name="T40" fmla="*/ 8 w 111"/>
                  <a:gd name="T41" fmla="*/ 91 h 91"/>
                  <a:gd name="T42" fmla="*/ 4 w 111"/>
                  <a:gd name="T43" fmla="*/ 87 h 91"/>
                  <a:gd name="T44" fmla="*/ 2 w 111"/>
                  <a:gd name="T45" fmla="*/ 85 h 91"/>
                  <a:gd name="T46" fmla="*/ 0 w 111"/>
                  <a:gd name="T47" fmla="*/ 81 h 91"/>
                  <a:gd name="T48" fmla="*/ 0 w 111"/>
                  <a:gd name="T49" fmla="*/ 77 h 91"/>
                  <a:gd name="T50" fmla="*/ 2 w 111"/>
                  <a:gd name="T51" fmla="*/ 71 h 91"/>
                  <a:gd name="T52" fmla="*/ 4 w 111"/>
                  <a:gd name="T53" fmla="*/ 68 h 91"/>
                  <a:gd name="T54" fmla="*/ 9 w 111"/>
                  <a:gd name="T55" fmla="*/ 64 h 91"/>
                  <a:gd name="T56" fmla="*/ 15 w 111"/>
                  <a:gd name="T57" fmla="*/ 58 h 91"/>
                  <a:gd name="T58" fmla="*/ 19 w 111"/>
                  <a:gd name="T59" fmla="*/ 56 h 91"/>
                  <a:gd name="T60" fmla="*/ 44 w 111"/>
                  <a:gd name="T61" fmla="*/ 37 h 91"/>
                  <a:gd name="T62" fmla="*/ 69 w 111"/>
                  <a:gd name="T63" fmla="*/ 18 h 91"/>
                  <a:gd name="T64" fmla="*/ 75 w 111"/>
                  <a:gd name="T65" fmla="*/ 14 h 91"/>
                  <a:gd name="T66" fmla="*/ 80 w 111"/>
                  <a:gd name="T67" fmla="*/ 8 h 91"/>
                  <a:gd name="T68" fmla="*/ 88 w 111"/>
                  <a:gd name="T69" fmla="*/ 2 h 91"/>
                  <a:gd name="T70" fmla="*/ 94 w 111"/>
                  <a:gd name="T71" fmla="*/ 0 h 91"/>
                  <a:gd name="T72" fmla="*/ 98 w 111"/>
                  <a:gd name="T7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11" h="91">
                    <a:moveTo>
                      <a:pt x="98" y="0"/>
                    </a:moveTo>
                    <a:lnTo>
                      <a:pt x="102" y="0"/>
                    </a:lnTo>
                    <a:lnTo>
                      <a:pt x="105" y="2"/>
                    </a:lnTo>
                    <a:lnTo>
                      <a:pt x="107" y="4"/>
                    </a:lnTo>
                    <a:lnTo>
                      <a:pt x="111" y="8"/>
                    </a:lnTo>
                    <a:lnTo>
                      <a:pt x="111" y="12"/>
                    </a:lnTo>
                    <a:lnTo>
                      <a:pt x="111" y="18"/>
                    </a:lnTo>
                    <a:lnTo>
                      <a:pt x="109" y="21"/>
                    </a:lnTo>
                    <a:lnTo>
                      <a:pt x="105" y="27"/>
                    </a:lnTo>
                    <a:lnTo>
                      <a:pt x="100" y="31"/>
                    </a:lnTo>
                    <a:lnTo>
                      <a:pt x="94" y="35"/>
                    </a:lnTo>
                    <a:lnTo>
                      <a:pt x="90" y="39"/>
                    </a:lnTo>
                    <a:lnTo>
                      <a:pt x="65" y="56"/>
                    </a:lnTo>
                    <a:lnTo>
                      <a:pt x="42" y="73"/>
                    </a:lnTo>
                    <a:lnTo>
                      <a:pt x="38" y="77"/>
                    </a:lnTo>
                    <a:lnTo>
                      <a:pt x="32" y="81"/>
                    </a:lnTo>
                    <a:lnTo>
                      <a:pt x="29" y="85"/>
                    </a:lnTo>
                    <a:lnTo>
                      <a:pt x="23" y="89"/>
                    </a:lnTo>
                    <a:lnTo>
                      <a:pt x="17" y="91"/>
                    </a:lnTo>
                    <a:lnTo>
                      <a:pt x="11" y="91"/>
                    </a:lnTo>
                    <a:lnTo>
                      <a:pt x="8" y="91"/>
                    </a:lnTo>
                    <a:lnTo>
                      <a:pt x="4" y="87"/>
                    </a:lnTo>
                    <a:lnTo>
                      <a:pt x="2" y="85"/>
                    </a:lnTo>
                    <a:lnTo>
                      <a:pt x="0" y="81"/>
                    </a:lnTo>
                    <a:lnTo>
                      <a:pt x="0" y="77"/>
                    </a:lnTo>
                    <a:lnTo>
                      <a:pt x="2" y="71"/>
                    </a:lnTo>
                    <a:lnTo>
                      <a:pt x="4" y="68"/>
                    </a:lnTo>
                    <a:lnTo>
                      <a:pt x="9" y="64"/>
                    </a:lnTo>
                    <a:lnTo>
                      <a:pt x="15" y="58"/>
                    </a:lnTo>
                    <a:lnTo>
                      <a:pt x="19" y="56"/>
                    </a:lnTo>
                    <a:lnTo>
                      <a:pt x="44" y="37"/>
                    </a:lnTo>
                    <a:lnTo>
                      <a:pt x="69" y="18"/>
                    </a:lnTo>
                    <a:lnTo>
                      <a:pt x="75" y="14"/>
                    </a:lnTo>
                    <a:lnTo>
                      <a:pt x="80" y="8"/>
                    </a:lnTo>
                    <a:lnTo>
                      <a:pt x="88" y="2"/>
                    </a:lnTo>
                    <a:lnTo>
                      <a:pt x="94" y="0"/>
                    </a:lnTo>
                    <a:lnTo>
                      <a:pt x="9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>
                  <a:solidFill>
                    <a:schemeClr val="accent2"/>
                  </a:solidFill>
                </a:endParaRPr>
              </a:p>
            </p:txBody>
          </p:sp>
          <p:sp>
            <p:nvSpPr>
              <p:cNvPr id="79" name="Freeform 10"/>
              <p:cNvSpPr>
                <a:spLocks noEditPoints="1"/>
              </p:cNvSpPr>
              <p:nvPr/>
            </p:nvSpPr>
            <p:spPr bwMode="auto">
              <a:xfrm>
                <a:off x="2390775" y="1176338"/>
                <a:ext cx="1420813" cy="1066800"/>
              </a:xfrm>
              <a:custGeom>
                <a:avLst/>
                <a:gdLst>
                  <a:gd name="T0" fmla="*/ 537 w 895"/>
                  <a:gd name="T1" fmla="*/ 244 h 672"/>
                  <a:gd name="T2" fmla="*/ 491 w 895"/>
                  <a:gd name="T3" fmla="*/ 280 h 672"/>
                  <a:gd name="T4" fmla="*/ 447 w 895"/>
                  <a:gd name="T5" fmla="*/ 313 h 672"/>
                  <a:gd name="T6" fmla="*/ 441 w 895"/>
                  <a:gd name="T7" fmla="*/ 363 h 672"/>
                  <a:gd name="T8" fmla="*/ 453 w 895"/>
                  <a:gd name="T9" fmla="*/ 442 h 672"/>
                  <a:gd name="T10" fmla="*/ 468 w 895"/>
                  <a:gd name="T11" fmla="*/ 468 h 672"/>
                  <a:gd name="T12" fmla="*/ 528 w 895"/>
                  <a:gd name="T13" fmla="*/ 490 h 672"/>
                  <a:gd name="T14" fmla="*/ 586 w 895"/>
                  <a:gd name="T15" fmla="*/ 511 h 672"/>
                  <a:gd name="T16" fmla="*/ 620 w 895"/>
                  <a:gd name="T17" fmla="*/ 499 h 672"/>
                  <a:gd name="T18" fmla="*/ 668 w 895"/>
                  <a:gd name="T19" fmla="*/ 463 h 672"/>
                  <a:gd name="T20" fmla="*/ 701 w 895"/>
                  <a:gd name="T21" fmla="*/ 438 h 672"/>
                  <a:gd name="T22" fmla="*/ 714 w 895"/>
                  <a:gd name="T23" fmla="*/ 422 h 672"/>
                  <a:gd name="T24" fmla="*/ 710 w 895"/>
                  <a:gd name="T25" fmla="*/ 390 h 672"/>
                  <a:gd name="T26" fmla="*/ 697 w 895"/>
                  <a:gd name="T27" fmla="*/ 309 h 672"/>
                  <a:gd name="T28" fmla="*/ 685 w 895"/>
                  <a:gd name="T29" fmla="*/ 282 h 672"/>
                  <a:gd name="T30" fmla="*/ 624 w 895"/>
                  <a:gd name="T31" fmla="*/ 261 h 672"/>
                  <a:gd name="T32" fmla="*/ 555 w 895"/>
                  <a:gd name="T33" fmla="*/ 236 h 672"/>
                  <a:gd name="T34" fmla="*/ 572 w 895"/>
                  <a:gd name="T35" fmla="*/ 17 h 672"/>
                  <a:gd name="T36" fmla="*/ 595 w 895"/>
                  <a:gd name="T37" fmla="*/ 75 h 672"/>
                  <a:gd name="T38" fmla="*/ 566 w 895"/>
                  <a:gd name="T39" fmla="*/ 125 h 672"/>
                  <a:gd name="T40" fmla="*/ 634 w 895"/>
                  <a:gd name="T41" fmla="*/ 230 h 672"/>
                  <a:gd name="T42" fmla="*/ 758 w 895"/>
                  <a:gd name="T43" fmla="*/ 190 h 672"/>
                  <a:gd name="T44" fmla="*/ 776 w 895"/>
                  <a:gd name="T45" fmla="*/ 129 h 672"/>
                  <a:gd name="T46" fmla="*/ 837 w 895"/>
                  <a:gd name="T47" fmla="*/ 109 h 672"/>
                  <a:gd name="T48" fmla="*/ 889 w 895"/>
                  <a:gd name="T49" fmla="*/ 146 h 672"/>
                  <a:gd name="T50" fmla="*/ 883 w 895"/>
                  <a:gd name="T51" fmla="*/ 217 h 672"/>
                  <a:gd name="T52" fmla="*/ 818 w 895"/>
                  <a:gd name="T53" fmla="*/ 244 h 672"/>
                  <a:gd name="T54" fmla="*/ 756 w 895"/>
                  <a:gd name="T55" fmla="*/ 257 h 672"/>
                  <a:gd name="T56" fmla="*/ 745 w 895"/>
                  <a:gd name="T57" fmla="*/ 405 h 672"/>
                  <a:gd name="T58" fmla="*/ 735 w 895"/>
                  <a:gd name="T59" fmla="*/ 451 h 672"/>
                  <a:gd name="T60" fmla="*/ 712 w 895"/>
                  <a:gd name="T61" fmla="*/ 468 h 672"/>
                  <a:gd name="T62" fmla="*/ 647 w 895"/>
                  <a:gd name="T63" fmla="*/ 518 h 672"/>
                  <a:gd name="T64" fmla="*/ 607 w 895"/>
                  <a:gd name="T65" fmla="*/ 543 h 672"/>
                  <a:gd name="T66" fmla="*/ 551 w 895"/>
                  <a:gd name="T67" fmla="*/ 532 h 672"/>
                  <a:gd name="T68" fmla="*/ 409 w 895"/>
                  <a:gd name="T69" fmla="*/ 520 h 672"/>
                  <a:gd name="T70" fmla="*/ 347 w 895"/>
                  <a:gd name="T71" fmla="*/ 568 h 672"/>
                  <a:gd name="T72" fmla="*/ 305 w 895"/>
                  <a:gd name="T73" fmla="*/ 572 h 672"/>
                  <a:gd name="T74" fmla="*/ 255 w 895"/>
                  <a:gd name="T75" fmla="*/ 555 h 672"/>
                  <a:gd name="T76" fmla="*/ 194 w 895"/>
                  <a:gd name="T77" fmla="*/ 538 h 672"/>
                  <a:gd name="T78" fmla="*/ 161 w 895"/>
                  <a:gd name="T79" fmla="*/ 557 h 672"/>
                  <a:gd name="T80" fmla="*/ 134 w 895"/>
                  <a:gd name="T81" fmla="*/ 578 h 672"/>
                  <a:gd name="T82" fmla="*/ 125 w 895"/>
                  <a:gd name="T83" fmla="*/ 645 h 672"/>
                  <a:gd name="T84" fmla="*/ 61 w 895"/>
                  <a:gd name="T85" fmla="*/ 672 h 672"/>
                  <a:gd name="T86" fmla="*/ 5 w 895"/>
                  <a:gd name="T87" fmla="*/ 630 h 672"/>
                  <a:gd name="T88" fmla="*/ 21 w 895"/>
                  <a:gd name="T89" fmla="*/ 555 h 672"/>
                  <a:gd name="T90" fmla="*/ 98 w 895"/>
                  <a:gd name="T91" fmla="*/ 539 h 672"/>
                  <a:gd name="T92" fmla="*/ 130 w 895"/>
                  <a:gd name="T93" fmla="*/ 541 h 672"/>
                  <a:gd name="T94" fmla="*/ 175 w 895"/>
                  <a:gd name="T95" fmla="*/ 511 h 672"/>
                  <a:gd name="T96" fmla="*/ 228 w 895"/>
                  <a:gd name="T97" fmla="*/ 514 h 672"/>
                  <a:gd name="T98" fmla="*/ 303 w 895"/>
                  <a:gd name="T99" fmla="*/ 539 h 672"/>
                  <a:gd name="T100" fmla="*/ 330 w 895"/>
                  <a:gd name="T101" fmla="*/ 541 h 672"/>
                  <a:gd name="T102" fmla="*/ 347 w 895"/>
                  <a:gd name="T103" fmla="*/ 530 h 672"/>
                  <a:gd name="T104" fmla="*/ 415 w 895"/>
                  <a:gd name="T105" fmla="*/ 401 h 672"/>
                  <a:gd name="T106" fmla="*/ 407 w 895"/>
                  <a:gd name="T107" fmla="*/ 319 h 672"/>
                  <a:gd name="T108" fmla="*/ 432 w 895"/>
                  <a:gd name="T109" fmla="*/ 286 h 672"/>
                  <a:gd name="T110" fmla="*/ 524 w 895"/>
                  <a:gd name="T111" fmla="*/ 175 h 672"/>
                  <a:gd name="T112" fmla="*/ 476 w 895"/>
                  <a:gd name="T113" fmla="*/ 117 h 672"/>
                  <a:gd name="T114" fmla="*/ 459 w 895"/>
                  <a:gd name="T115" fmla="*/ 50 h 672"/>
                  <a:gd name="T116" fmla="*/ 493 w 895"/>
                  <a:gd name="T117" fmla="*/ 8 h 6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895" h="672">
                    <a:moveTo>
                      <a:pt x="555" y="236"/>
                    </a:moveTo>
                    <a:lnTo>
                      <a:pt x="547" y="238"/>
                    </a:lnTo>
                    <a:lnTo>
                      <a:pt x="537" y="244"/>
                    </a:lnTo>
                    <a:lnTo>
                      <a:pt x="530" y="251"/>
                    </a:lnTo>
                    <a:lnTo>
                      <a:pt x="522" y="257"/>
                    </a:lnTo>
                    <a:lnTo>
                      <a:pt x="491" y="280"/>
                    </a:lnTo>
                    <a:lnTo>
                      <a:pt x="463" y="301"/>
                    </a:lnTo>
                    <a:lnTo>
                      <a:pt x="455" y="307"/>
                    </a:lnTo>
                    <a:lnTo>
                      <a:pt x="447" y="313"/>
                    </a:lnTo>
                    <a:lnTo>
                      <a:pt x="441" y="319"/>
                    </a:lnTo>
                    <a:lnTo>
                      <a:pt x="436" y="326"/>
                    </a:lnTo>
                    <a:lnTo>
                      <a:pt x="441" y="363"/>
                    </a:lnTo>
                    <a:lnTo>
                      <a:pt x="445" y="395"/>
                    </a:lnTo>
                    <a:lnTo>
                      <a:pt x="451" y="430"/>
                    </a:lnTo>
                    <a:lnTo>
                      <a:pt x="453" y="442"/>
                    </a:lnTo>
                    <a:lnTo>
                      <a:pt x="455" y="453"/>
                    </a:lnTo>
                    <a:lnTo>
                      <a:pt x="459" y="463"/>
                    </a:lnTo>
                    <a:lnTo>
                      <a:pt x="468" y="468"/>
                    </a:lnTo>
                    <a:lnTo>
                      <a:pt x="480" y="472"/>
                    </a:lnTo>
                    <a:lnTo>
                      <a:pt x="493" y="476"/>
                    </a:lnTo>
                    <a:lnTo>
                      <a:pt x="528" y="490"/>
                    </a:lnTo>
                    <a:lnTo>
                      <a:pt x="561" y="501"/>
                    </a:lnTo>
                    <a:lnTo>
                      <a:pt x="572" y="507"/>
                    </a:lnTo>
                    <a:lnTo>
                      <a:pt x="586" y="511"/>
                    </a:lnTo>
                    <a:lnTo>
                      <a:pt x="597" y="513"/>
                    </a:lnTo>
                    <a:lnTo>
                      <a:pt x="609" y="509"/>
                    </a:lnTo>
                    <a:lnTo>
                      <a:pt x="620" y="499"/>
                    </a:lnTo>
                    <a:lnTo>
                      <a:pt x="628" y="491"/>
                    </a:lnTo>
                    <a:lnTo>
                      <a:pt x="649" y="476"/>
                    </a:lnTo>
                    <a:lnTo>
                      <a:pt x="668" y="463"/>
                    </a:lnTo>
                    <a:lnTo>
                      <a:pt x="687" y="447"/>
                    </a:lnTo>
                    <a:lnTo>
                      <a:pt x="693" y="443"/>
                    </a:lnTo>
                    <a:lnTo>
                      <a:pt x="701" y="438"/>
                    </a:lnTo>
                    <a:lnTo>
                      <a:pt x="707" y="434"/>
                    </a:lnTo>
                    <a:lnTo>
                      <a:pt x="712" y="428"/>
                    </a:lnTo>
                    <a:lnTo>
                      <a:pt x="714" y="422"/>
                    </a:lnTo>
                    <a:lnTo>
                      <a:pt x="714" y="411"/>
                    </a:lnTo>
                    <a:lnTo>
                      <a:pt x="712" y="399"/>
                    </a:lnTo>
                    <a:lnTo>
                      <a:pt x="710" y="390"/>
                    </a:lnTo>
                    <a:lnTo>
                      <a:pt x="705" y="355"/>
                    </a:lnTo>
                    <a:lnTo>
                      <a:pt x="699" y="321"/>
                    </a:lnTo>
                    <a:lnTo>
                      <a:pt x="697" y="309"/>
                    </a:lnTo>
                    <a:lnTo>
                      <a:pt x="697" y="298"/>
                    </a:lnTo>
                    <a:lnTo>
                      <a:pt x="693" y="288"/>
                    </a:lnTo>
                    <a:lnTo>
                      <a:pt x="685" y="282"/>
                    </a:lnTo>
                    <a:lnTo>
                      <a:pt x="672" y="278"/>
                    </a:lnTo>
                    <a:lnTo>
                      <a:pt x="660" y="273"/>
                    </a:lnTo>
                    <a:lnTo>
                      <a:pt x="624" y="261"/>
                    </a:lnTo>
                    <a:lnTo>
                      <a:pt x="591" y="248"/>
                    </a:lnTo>
                    <a:lnTo>
                      <a:pt x="574" y="242"/>
                    </a:lnTo>
                    <a:lnTo>
                      <a:pt x="555" y="236"/>
                    </a:lnTo>
                    <a:close/>
                    <a:moveTo>
                      <a:pt x="534" y="0"/>
                    </a:moveTo>
                    <a:lnTo>
                      <a:pt x="555" y="6"/>
                    </a:lnTo>
                    <a:lnTo>
                      <a:pt x="572" y="17"/>
                    </a:lnTo>
                    <a:lnTo>
                      <a:pt x="586" y="33"/>
                    </a:lnTo>
                    <a:lnTo>
                      <a:pt x="593" y="54"/>
                    </a:lnTo>
                    <a:lnTo>
                      <a:pt x="595" y="75"/>
                    </a:lnTo>
                    <a:lnTo>
                      <a:pt x="591" y="94"/>
                    </a:lnTo>
                    <a:lnTo>
                      <a:pt x="580" y="111"/>
                    </a:lnTo>
                    <a:lnTo>
                      <a:pt x="566" y="125"/>
                    </a:lnTo>
                    <a:lnTo>
                      <a:pt x="549" y="132"/>
                    </a:lnTo>
                    <a:lnTo>
                      <a:pt x="561" y="205"/>
                    </a:lnTo>
                    <a:lnTo>
                      <a:pt x="634" y="230"/>
                    </a:lnTo>
                    <a:lnTo>
                      <a:pt x="703" y="257"/>
                    </a:lnTo>
                    <a:lnTo>
                      <a:pt x="766" y="209"/>
                    </a:lnTo>
                    <a:lnTo>
                      <a:pt x="758" y="190"/>
                    </a:lnTo>
                    <a:lnTo>
                      <a:pt x="758" y="167"/>
                    </a:lnTo>
                    <a:lnTo>
                      <a:pt x="762" y="148"/>
                    </a:lnTo>
                    <a:lnTo>
                      <a:pt x="776" y="129"/>
                    </a:lnTo>
                    <a:lnTo>
                      <a:pt x="795" y="115"/>
                    </a:lnTo>
                    <a:lnTo>
                      <a:pt x="816" y="109"/>
                    </a:lnTo>
                    <a:lnTo>
                      <a:pt x="837" y="109"/>
                    </a:lnTo>
                    <a:lnTo>
                      <a:pt x="858" y="115"/>
                    </a:lnTo>
                    <a:lnTo>
                      <a:pt x="876" y="127"/>
                    </a:lnTo>
                    <a:lnTo>
                      <a:pt x="889" y="146"/>
                    </a:lnTo>
                    <a:lnTo>
                      <a:pt x="895" y="171"/>
                    </a:lnTo>
                    <a:lnTo>
                      <a:pt x="893" y="194"/>
                    </a:lnTo>
                    <a:lnTo>
                      <a:pt x="883" y="217"/>
                    </a:lnTo>
                    <a:lnTo>
                      <a:pt x="866" y="232"/>
                    </a:lnTo>
                    <a:lnTo>
                      <a:pt x="845" y="242"/>
                    </a:lnTo>
                    <a:lnTo>
                      <a:pt x="818" y="244"/>
                    </a:lnTo>
                    <a:lnTo>
                      <a:pt x="803" y="240"/>
                    </a:lnTo>
                    <a:lnTo>
                      <a:pt x="787" y="232"/>
                    </a:lnTo>
                    <a:lnTo>
                      <a:pt x="756" y="257"/>
                    </a:lnTo>
                    <a:lnTo>
                      <a:pt x="724" y="282"/>
                    </a:lnTo>
                    <a:lnTo>
                      <a:pt x="741" y="386"/>
                    </a:lnTo>
                    <a:lnTo>
                      <a:pt x="745" y="405"/>
                    </a:lnTo>
                    <a:lnTo>
                      <a:pt x="745" y="420"/>
                    </a:lnTo>
                    <a:lnTo>
                      <a:pt x="743" y="438"/>
                    </a:lnTo>
                    <a:lnTo>
                      <a:pt x="735" y="451"/>
                    </a:lnTo>
                    <a:lnTo>
                      <a:pt x="728" y="457"/>
                    </a:lnTo>
                    <a:lnTo>
                      <a:pt x="722" y="463"/>
                    </a:lnTo>
                    <a:lnTo>
                      <a:pt x="712" y="468"/>
                    </a:lnTo>
                    <a:lnTo>
                      <a:pt x="707" y="474"/>
                    </a:lnTo>
                    <a:lnTo>
                      <a:pt x="676" y="495"/>
                    </a:lnTo>
                    <a:lnTo>
                      <a:pt x="647" y="518"/>
                    </a:lnTo>
                    <a:lnTo>
                      <a:pt x="635" y="528"/>
                    </a:lnTo>
                    <a:lnTo>
                      <a:pt x="622" y="538"/>
                    </a:lnTo>
                    <a:lnTo>
                      <a:pt x="607" y="543"/>
                    </a:lnTo>
                    <a:lnTo>
                      <a:pt x="586" y="543"/>
                    </a:lnTo>
                    <a:lnTo>
                      <a:pt x="568" y="538"/>
                    </a:lnTo>
                    <a:lnTo>
                      <a:pt x="551" y="532"/>
                    </a:lnTo>
                    <a:lnTo>
                      <a:pt x="499" y="513"/>
                    </a:lnTo>
                    <a:lnTo>
                      <a:pt x="447" y="491"/>
                    </a:lnTo>
                    <a:lnTo>
                      <a:pt x="409" y="520"/>
                    </a:lnTo>
                    <a:lnTo>
                      <a:pt x="370" y="551"/>
                    </a:lnTo>
                    <a:lnTo>
                      <a:pt x="359" y="561"/>
                    </a:lnTo>
                    <a:lnTo>
                      <a:pt x="347" y="568"/>
                    </a:lnTo>
                    <a:lnTo>
                      <a:pt x="334" y="574"/>
                    </a:lnTo>
                    <a:lnTo>
                      <a:pt x="315" y="574"/>
                    </a:lnTo>
                    <a:lnTo>
                      <a:pt x="305" y="572"/>
                    </a:lnTo>
                    <a:lnTo>
                      <a:pt x="294" y="568"/>
                    </a:lnTo>
                    <a:lnTo>
                      <a:pt x="284" y="564"/>
                    </a:lnTo>
                    <a:lnTo>
                      <a:pt x="255" y="555"/>
                    </a:lnTo>
                    <a:lnTo>
                      <a:pt x="224" y="545"/>
                    </a:lnTo>
                    <a:lnTo>
                      <a:pt x="207" y="541"/>
                    </a:lnTo>
                    <a:lnTo>
                      <a:pt x="194" y="538"/>
                    </a:lnTo>
                    <a:lnTo>
                      <a:pt x="182" y="541"/>
                    </a:lnTo>
                    <a:lnTo>
                      <a:pt x="171" y="549"/>
                    </a:lnTo>
                    <a:lnTo>
                      <a:pt x="161" y="557"/>
                    </a:lnTo>
                    <a:lnTo>
                      <a:pt x="151" y="564"/>
                    </a:lnTo>
                    <a:lnTo>
                      <a:pt x="142" y="570"/>
                    </a:lnTo>
                    <a:lnTo>
                      <a:pt x="134" y="578"/>
                    </a:lnTo>
                    <a:lnTo>
                      <a:pt x="138" y="603"/>
                    </a:lnTo>
                    <a:lnTo>
                      <a:pt x="134" y="626"/>
                    </a:lnTo>
                    <a:lnTo>
                      <a:pt x="125" y="645"/>
                    </a:lnTo>
                    <a:lnTo>
                      <a:pt x="107" y="660"/>
                    </a:lnTo>
                    <a:lnTo>
                      <a:pt x="86" y="670"/>
                    </a:lnTo>
                    <a:lnTo>
                      <a:pt x="61" y="672"/>
                    </a:lnTo>
                    <a:lnTo>
                      <a:pt x="38" y="666"/>
                    </a:lnTo>
                    <a:lnTo>
                      <a:pt x="19" y="651"/>
                    </a:lnTo>
                    <a:lnTo>
                      <a:pt x="5" y="630"/>
                    </a:lnTo>
                    <a:lnTo>
                      <a:pt x="0" y="603"/>
                    </a:lnTo>
                    <a:lnTo>
                      <a:pt x="5" y="576"/>
                    </a:lnTo>
                    <a:lnTo>
                      <a:pt x="21" y="555"/>
                    </a:lnTo>
                    <a:lnTo>
                      <a:pt x="42" y="539"/>
                    </a:lnTo>
                    <a:lnTo>
                      <a:pt x="69" y="534"/>
                    </a:lnTo>
                    <a:lnTo>
                      <a:pt x="98" y="539"/>
                    </a:lnTo>
                    <a:lnTo>
                      <a:pt x="105" y="545"/>
                    </a:lnTo>
                    <a:lnTo>
                      <a:pt x="115" y="553"/>
                    </a:lnTo>
                    <a:lnTo>
                      <a:pt x="130" y="541"/>
                    </a:lnTo>
                    <a:lnTo>
                      <a:pt x="146" y="530"/>
                    </a:lnTo>
                    <a:lnTo>
                      <a:pt x="159" y="520"/>
                    </a:lnTo>
                    <a:lnTo>
                      <a:pt x="175" y="511"/>
                    </a:lnTo>
                    <a:lnTo>
                      <a:pt x="194" y="507"/>
                    </a:lnTo>
                    <a:lnTo>
                      <a:pt x="211" y="509"/>
                    </a:lnTo>
                    <a:lnTo>
                      <a:pt x="228" y="514"/>
                    </a:lnTo>
                    <a:lnTo>
                      <a:pt x="259" y="524"/>
                    </a:lnTo>
                    <a:lnTo>
                      <a:pt x="292" y="536"/>
                    </a:lnTo>
                    <a:lnTo>
                      <a:pt x="303" y="539"/>
                    </a:lnTo>
                    <a:lnTo>
                      <a:pt x="315" y="541"/>
                    </a:lnTo>
                    <a:lnTo>
                      <a:pt x="324" y="543"/>
                    </a:lnTo>
                    <a:lnTo>
                      <a:pt x="330" y="541"/>
                    </a:lnTo>
                    <a:lnTo>
                      <a:pt x="336" y="538"/>
                    </a:lnTo>
                    <a:lnTo>
                      <a:pt x="342" y="534"/>
                    </a:lnTo>
                    <a:lnTo>
                      <a:pt x="347" y="530"/>
                    </a:lnTo>
                    <a:lnTo>
                      <a:pt x="351" y="526"/>
                    </a:lnTo>
                    <a:lnTo>
                      <a:pt x="426" y="468"/>
                    </a:lnTo>
                    <a:lnTo>
                      <a:pt x="415" y="401"/>
                    </a:lnTo>
                    <a:lnTo>
                      <a:pt x="409" y="369"/>
                    </a:lnTo>
                    <a:lnTo>
                      <a:pt x="405" y="336"/>
                    </a:lnTo>
                    <a:lnTo>
                      <a:pt x="407" y="319"/>
                    </a:lnTo>
                    <a:lnTo>
                      <a:pt x="413" y="305"/>
                    </a:lnTo>
                    <a:lnTo>
                      <a:pt x="420" y="294"/>
                    </a:lnTo>
                    <a:lnTo>
                      <a:pt x="432" y="286"/>
                    </a:lnTo>
                    <a:lnTo>
                      <a:pt x="443" y="276"/>
                    </a:lnTo>
                    <a:lnTo>
                      <a:pt x="532" y="211"/>
                    </a:lnTo>
                    <a:lnTo>
                      <a:pt x="524" y="175"/>
                    </a:lnTo>
                    <a:lnTo>
                      <a:pt x="518" y="138"/>
                    </a:lnTo>
                    <a:lnTo>
                      <a:pt x="495" y="131"/>
                    </a:lnTo>
                    <a:lnTo>
                      <a:pt x="476" y="117"/>
                    </a:lnTo>
                    <a:lnTo>
                      <a:pt x="463" y="96"/>
                    </a:lnTo>
                    <a:lnTo>
                      <a:pt x="457" y="75"/>
                    </a:lnTo>
                    <a:lnTo>
                      <a:pt x="459" y="50"/>
                    </a:lnTo>
                    <a:lnTo>
                      <a:pt x="470" y="29"/>
                    </a:lnTo>
                    <a:lnTo>
                      <a:pt x="480" y="17"/>
                    </a:lnTo>
                    <a:lnTo>
                      <a:pt x="493" y="8"/>
                    </a:lnTo>
                    <a:lnTo>
                      <a:pt x="513" y="2"/>
                    </a:lnTo>
                    <a:lnTo>
                      <a:pt x="5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>
                  <a:solidFill>
                    <a:schemeClr val="accent2"/>
                  </a:solidFill>
                </a:endParaRPr>
              </a:p>
            </p:txBody>
          </p:sp>
        </p:grpSp>
        <p:grpSp>
          <p:nvGrpSpPr>
            <p:cNvPr id="62" name="Group 61"/>
            <p:cNvGrpSpPr/>
            <p:nvPr/>
          </p:nvGrpSpPr>
          <p:grpSpPr>
            <a:xfrm>
              <a:off x="8274344" y="4870489"/>
              <a:ext cx="929008" cy="941323"/>
              <a:chOff x="8284023" y="5023850"/>
              <a:chExt cx="929008" cy="941323"/>
            </a:xfrm>
          </p:grpSpPr>
          <p:grpSp>
            <p:nvGrpSpPr>
              <p:cNvPr id="63" name="Group 62"/>
              <p:cNvGrpSpPr/>
              <p:nvPr/>
            </p:nvGrpSpPr>
            <p:grpSpPr>
              <a:xfrm>
                <a:off x="8936378" y="5023850"/>
                <a:ext cx="276653" cy="455396"/>
                <a:chOff x="9290050" y="1411288"/>
                <a:chExt cx="771525" cy="1270000"/>
              </a:xfrm>
              <a:solidFill>
                <a:schemeClr val="tx2">
                  <a:lumMod val="60000"/>
                  <a:lumOff val="40000"/>
                </a:schemeClr>
              </a:solidFill>
            </p:grpSpPr>
            <p:sp>
              <p:nvSpPr>
                <p:cNvPr id="74" name="Freeform 11"/>
                <p:cNvSpPr>
                  <a:spLocks/>
                </p:cNvSpPr>
                <p:nvPr/>
              </p:nvSpPr>
              <p:spPr bwMode="auto">
                <a:xfrm>
                  <a:off x="9290050" y="1411288"/>
                  <a:ext cx="771525" cy="1270000"/>
                </a:xfrm>
                <a:custGeom>
                  <a:avLst/>
                  <a:gdLst>
                    <a:gd name="T0" fmla="*/ 340 w 486"/>
                    <a:gd name="T1" fmla="*/ 9 h 800"/>
                    <a:gd name="T2" fmla="*/ 413 w 486"/>
                    <a:gd name="T3" fmla="*/ 56 h 800"/>
                    <a:gd name="T4" fmla="*/ 463 w 486"/>
                    <a:gd name="T5" fmla="*/ 128 h 800"/>
                    <a:gd name="T6" fmla="*/ 486 w 486"/>
                    <a:gd name="T7" fmla="*/ 221 h 800"/>
                    <a:gd name="T8" fmla="*/ 484 w 486"/>
                    <a:gd name="T9" fmla="*/ 305 h 800"/>
                    <a:gd name="T10" fmla="*/ 469 w 486"/>
                    <a:gd name="T11" fmla="*/ 390 h 800"/>
                    <a:gd name="T12" fmla="*/ 432 w 486"/>
                    <a:gd name="T13" fmla="*/ 466 h 800"/>
                    <a:gd name="T14" fmla="*/ 369 w 486"/>
                    <a:gd name="T15" fmla="*/ 533 h 800"/>
                    <a:gd name="T16" fmla="*/ 313 w 486"/>
                    <a:gd name="T17" fmla="*/ 593 h 800"/>
                    <a:gd name="T18" fmla="*/ 288 w 486"/>
                    <a:gd name="T19" fmla="*/ 656 h 800"/>
                    <a:gd name="T20" fmla="*/ 263 w 486"/>
                    <a:gd name="T21" fmla="*/ 720 h 800"/>
                    <a:gd name="T22" fmla="*/ 225 w 486"/>
                    <a:gd name="T23" fmla="*/ 768 h 800"/>
                    <a:gd name="T24" fmla="*/ 175 w 486"/>
                    <a:gd name="T25" fmla="*/ 796 h 800"/>
                    <a:gd name="T26" fmla="*/ 111 w 486"/>
                    <a:gd name="T27" fmla="*/ 796 h 800"/>
                    <a:gd name="T28" fmla="*/ 61 w 486"/>
                    <a:gd name="T29" fmla="*/ 770 h 800"/>
                    <a:gd name="T30" fmla="*/ 27 w 486"/>
                    <a:gd name="T31" fmla="*/ 720 h 800"/>
                    <a:gd name="T32" fmla="*/ 8 w 486"/>
                    <a:gd name="T33" fmla="*/ 662 h 800"/>
                    <a:gd name="T34" fmla="*/ 0 w 486"/>
                    <a:gd name="T35" fmla="*/ 606 h 800"/>
                    <a:gd name="T36" fmla="*/ 13 w 486"/>
                    <a:gd name="T37" fmla="*/ 578 h 800"/>
                    <a:gd name="T38" fmla="*/ 40 w 486"/>
                    <a:gd name="T39" fmla="*/ 568 h 800"/>
                    <a:gd name="T40" fmla="*/ 67 w 486"/>
                    <a:gd name="T41" fmla="*/ 578 h 800"/>
                    <a:gd name="T42" fmla="*/ 79 w 486"/>
                    <a:gd name="T43" fmla="*/ 606 h 800"/>
                    <a:gd name="T44" fmla="*/ 83 w 486"/>
                    <a:gd name="T45" fmla="*/ 649 h 800"/>
                    <a:gd name="T46" fmla="*/ 100 w 486"/>
                    <a:gd name="T47" fmla="*/ 691 h 800"/>
                    <a:gd name="T48" fmla="*/ 129 w 486"/>
                    <a:gd name="T49" fmla="*/ 722 h 800"/>
                    <a:gd name="T50" fmla="*/ 165 w 486"/>
                    <a:gd name="T51" fmla="*/ 718 h 800"/>
                    <a:gd name="T52" fmla="*/ 192 w 486"/>
                    <a:gd name="T53" fmla="*/ 689 h 800"/>
                    <a:gd name="T54" fmla="*/ 207 w 486"/>
                    <a:gd name="T55" fmla="*/ 654 h 800"/>
                    <a:gd name="T56" fmla="*/ 232 w 486"/>
                    <a:gd name="T57" fmla="*/ 576 h 800"/>
                    <a:gd name="T58" fmla="*/ 280 w 486"/>
                    <a:gd name="T59" fmla="*/ 510 h 800"/>
                    <a:gd name="T60" fmla="*/ 328 w 486"/>
                    <a:gd name="T61" fmla="*/ 466 h 800"/>
                    <a:gd name="T62" fmla="*/ 369 w 486"/>
                    <a:gd name="T63" fmla="*/ 418 h 800"/>
                    <a:gd name="T64" fmla="*/ 394 w 486"/>
                    <a:gd name="T65" fmla="*/ 359 h 800"/>
                    <a:gd name="T66" fmla="*/ 407 w 486"/>
                    <a:gd name="T67" fmla="*/ 276 h 800"/>
                    <a:gd name="T68" fmla="*/ 403 w 486"/>
                    <a:gd name="T69" fmla="*/ 192 h 800"/>
                    <a:gd name="T70" fmla="*/ 386 w 486"/>
                    <a:gd name="T71" fmla="*/ 142 h 800"/>
                    <a:gd name="T72" fmla="*/ 357 w 486"/>
                    <a:gd name="T73" fmla="*/ 102 h 800"/>
                    <a:gd name="T74" fmla="*/ 309 w 486"/>
                    <a:gd name="T75" fmla="*/ 80 h 800"/>
                    <a:gd name="T76" fmla="*/ 244 w 486"/>
                    <a:gd name="T77" fmla="*/ 80 h 800"/>
                    <a:gd name="T78" fmla="*/ 186 w 486"/>
                    <a:gd name="T79" fmla="*/ 109 h 800"/>
                    <a:gd name="T80" fmla="*/ 136 w 486"/>
                    <a:gd name="T81" fmla="*/ 163 h 800"/>
                    <a:gd name="T82" fmla="*/ 104 w 486"/>
                    <a:gd name="T83" fmla="*/ 223 h 800"/>
                    <a:gd name="T84" fmla="*/ 79 w 486"/>
                    <a:gd name="T85" fmla="*/ 247 h 800"/>
                    <a:gd name="T86" fmla="*/ 46 w 486"/>
                    <a:gd name="T87" fmla="*/ 246 h 800"/>
                    <a:gd name="T88" fmla="*/ 27 w 486"/>
                    <a:gd name="T89" fmla="*/ 221 h 800"/>
                    <a:gd name="T90" fmla="*/ 46 w 486"/>
                    <a:gd name="T91" fmla="*/ 163 h 800"/>
                    <a:gd name="T92" fmla="*/ 96 w 486"/>
                    <a:gd name="T93" fmla="*/ 88 h 800"/>
                    <a:gd name="T94" fmla="*/ 163 w 486"/>
                    <a:gd name="T95" fmla="*/ 31 h 800"/>
                    <a:gd name="T96" fmla="*/ 252 w 486"/>
                    <a:gd name="T97" fmla="*/ 0 h 8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486" h="800">
                      <a:moveTo>
                        <a:pt x="298" y="0"/>
                      </a:moveTo>
                      <a:lnTo>
                        <a:pt x="340" y="9"/>
                      </a:lnTo>
                      <a:lnTo>
                        <a:pt x="380" y="29"/>
                      </a:lnTo>
                      <a:lnTo>
                        <a:pt x="413" y="56"/>
                      </a:lnTo>
                      <a:lnTo>
                        <a:pt x="442" y="88"/>
                      </a:lnTo>
                      <a:lnTo>
                        <a:pt x="463" y="128"/>
                      </a:lnTo>
                      <a:lnTo>
                        <a:pt x="478" y="173"/>
                      </a:lnTo>
                      <a:lnTo>
                        <a:pt x="486" y="221"/>
                      </a:lnTo>
                      <a:lnTo>
                        <a:pt x="486" y="261"/>
                      </a:lnTo>
                      <a:lnTo>
                        <a:pt x="484" y="305"/>
                      </a:lnTo>
                      <a:lnTo>
                        <a:pt x="478" y="347"/>
                      </a:lnTo>
                      <a:lnTo>
                        <a:pt x="469" y="390"/>
                      </a:lnTo>
                      <a:lnTo>
                        <a:pt x="453" y="430"/>
                      </a:lnTo>
                      <a:lnTo>
                        <a:pt x="432" y="466"/>
                      </a:lnTo>
                      <a:lnTo>
                        <a:pt x="401" y="501"/>
                      </a:lnTo>
                      <a:lnTo>
                        <a:pt x="369" y="533"/>
                      </a:lnTo>
                      <a:lnTo>
                        <a:pt x="334" y="564"/>
                      </a:lnTo>
                      <a:lnTo>
                        <a:pt x="313" y="593"/>
                      </a:lnTo>
                      <a:lnTo>
                        <a:pt x="300" y="624"/>
                      </a:lnTo>
                      <a:lnTo>
                        <a:pt x="288" y="656"/>
                      </a:lnTo>
                      <a:lnTo>
                        <a:pt x="277" y="691"/>
                      </a:lnTo>
                      <a:lnTo>
                        <a:pt x="263" y="720"/>
                      </a:lnTo>
                      <a:lnTo>
                        <a:pt x="246" y="747"/>
                      </a:lnTo>
                      <a:lnTo>
                        <a:pt x="225" y="768"/>
                      </a:lnTo>
                      <a:lnTo>
                        <a:pt x="202" y="785"/>
                      </a:lnTo>
                      <a:lnTo>
                        <a:pt x="175" y="796"/>
                      </a:lnTo>
                      <a:lnTo>
                        <a:pt x="144" y="800"/>
                      </a:lnTo>
                      <a:lnTo>
                        <a:pt x="111" y="796"/>
                      </a:lnTo>
                      <a:lnTo>
                        <a:pt x="85" y="787"/>
                      </a:lnTo>
                      <a:lnTo>
                        <a:pt x="61" y="770"/>
                      </a:lnTo>
                      <a:lnTo>
                        <a:pt x="42" y="747"/>
                      </a:lnTo>
                      <a:lnTo>
                        <a:pt x="27" y="720"/>
                      </a:lnTo>
                      <a:lnTo>
                        <a:pt x="15" y="691"/>
                      </a:lnTo>
                      <a:lnTo>
                        <a:pt x="8" y="662"/>
                      </a:lnTo>
                      <a:lnTo>
                        <a:pt x="2" y="633"/>
                      </a:lnTo>
                      <a:lnTo>
                        <a:pt x="0" y="606"/>
                      </a:lnTo>
                      <a:lnTo>
                        <a:pt x="4" y="589"/>
                      </a:lnTo>
                      <a:lnTo>
                        <a:pt x="13" y="578"/>
                      </a:lnTo>
                      <a:lnTo>
                        <a:pt x="25" y="572"/>
                      </a:lnTo>
                      <a:lnTo>
                        <a:pt x="40" y="568"/>
                      </a:lnTo>
                      <a:lnTo>
                        <a:pt x="54" y="572"/>
                      </a:lnTo>
                      <a:lnTo>
                        <a:pt x="67" y="578"/>
                      </a:lnTo>
                      <a:lnTo>
                        <a:pt x="75" y="589"/>
                      </a:lnTo>
                      <a:lnTo>
                        <a:pt x="79" y="606"/>
                      </a:lnTo>
                      <a:lnTo>
                        <a:pt x="79" y="626"/>
                      </a:lnTo>
                      <a:lnTo>
                        <a:pt x="83" y="649"/>
                      </a:lnTo>
                      <a:lnTo>
                        <a:pt x="90" y="670"/>
                      </a:lnTo>
                      <a:lnTo>
                        <a:pt x="100" y="691"/>
                      </a:lnTo>
                      <a:lnTo>
                        <a:pt x="111" y="708"/>
                      </a:lnTo>
                      <a:lnTo>
                        <a:pt x="129" y="722"/>
                      </a:lnTo>
                      <a:lnTo>
                        <a:pt x="148" y="724"/>
                      </a:lnTo>
                      <a:lnTo>
                        <a:pt x="165" y="718"/>
                      </a:lnTo>
                      <a:lnTo>
                        <a:pt x="181" y="706"/>
                      </a:lnTo>
                      <a:lnTo>
                        <a:pt x="192" y="689"/>
                      </a:lnTo>
                      <a:lnTo>
                        <a:pt x="202" y="672"/>
                      </a:lnTo>
                      <a:lnTo>
                        <a:pt x="207" y="654"/>
                      </a:lnTo>
                      <a:lnTo>
                        <a:pt x="219" y="614"/>
                      </a:lnTo>
                      <a:lnTo>
                        <a:pt x="232" y="576"/>
                      </a:lnTo>
                      <a:lnTo>
                        <a:pt x="252" y="541"/>
                      </a:lnTo>
                      <a:lnTo>
                        <a:pt x="280" y="510"/>
                      </a:lnTo>
                      <a:lnTo>
                        <a:pt x="303" y="487"/>
                      </a:lnTo>
                      <a:lnTo>
                        <a:pt x="328" y="466"/>
                      </a:lnTo>
                      <a:lnTo>
                        <a:pt x="350" y="443"/>
                      </a:lnTo>
                      <a:lnTo>
                        <a:pt x="369" y="418"/>
                      </a:lnTo>
                      <a:lnTo>
                        <a:pt x="384" y="391"/>
                      </a:lnTo>
                      <a:lnTo>
                        <a:pt x="394" y="359"/>
                      </a:lnTo>
                      <a:lnTo>
                        <a:pt x="403" y="318"/>
                      </a:lnTo>
                      <a:lnTo>
                        <a:pt x="407" y="276"/>
                      </a:lnTo>
                      <a:lnTo>
                        <a:pt x="409" y="232"/>
                      </a:lnTo>
                      <a:lnTo>
                        <a:pt x="403" y="192"/>
                      </a:lnTo>
                      <a:lnTo>
                        <a:pt x="396" y="165"/>
                      </a:lnTo>
                      <a:lnTo>
                        <a:pt x="386" y="142"/>
                      </a:lnTo>
                      <a:lnTo>
                        <a:pt x="373" y="121"/>
                      </a:lnTo>
                      <a:lnTo>
                        <a:pt x="357" y="102"/>
                      </a:lnTo>
                      <a:lnTo>
                        <a:pt x="336" y="88"/>
                      </a:lnTo>
                      <a:lnTo>
                        <a:pt x="309" y="80"/>
                      </a:lnTo>
                      <a:lnTo>
                        <a:pt x="277" y="77"/>
                      </a:lnTo>
                      <a:lnTo>
                        <a:pt x="244" y="80"/>
                      </a:lnTo>
                      <a:lnTo>
                        <a:pt x="213" y="90"/>
                      </a:lnTo>
                      <a:lnTo>
                        <a:pt x="186" y="109"/>
                      </a:lnTo>
                      <a:lnTo>
                        <a:pt x="159" y="134"/>
                      </a:lnTo>
                      <a:lnTo>
                        <a:pt x="136" y="163"/>
                      </a:lnTo>
                      <a:lnTo>
                        <a:pt x="117" y="194"/>
                      </a:lnTo>
                      <a:lnTo>
                        <a:pt x="104" y="223"/>
                      </a:lnTo>
                      <a:lnTo>
                        <a:pt x="94" y="240"/>
                      </a:lnTo>
                      <a:lnTo>
                        <a:pt x="79" y="247"/>
                      </a:lnTo>
                      <a:lnTo>
                        <a:pt x="63" y="249"/>
                      </a:lnTo>
                      <a:lnTo>
                        <a:pt x="46" y="246"/>
                      </a:lnTo>
                      <a:lnTo>
                        <a:pt x="35" y="236"/>
                      </a:lnTo>
                      <a:lnTo>
                        <a:pt x="27" y="221"/>
                      </a:lnTo>
                      <a:lnTo>
                        <a:pt x="31" y="203"/>
                      </a:lnTo>
                      <a:lnTo>
                        <a:pt x="46" y="163"/>
                      </a:lnTo>
                      <a:lnTo>
                        <a:pt x="69" y="125"/>
                      </a:lnTo>
                      <a:lnTo>
                        <a:pt x="96" y="88"/>
                      </a:lnTo>
                      <a:lnTo>
                        <a:pt x="127" y="56"/>
                      </a:lnTo>
                      <a:lnTo>
                        <a:pt x="163" y="31"/>
                      </a:lnTo>
                      <a:lnTo>
                        <a:pt x="202" y="11"/>
                      </a:lnTo>
                      <a:lnTo>
                        <a:pt x="252" y="0"/>
                      </a:lnTo>
                      <a:lnTo>
                        <a:pt x="298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75" name="Freeform 12"/>
                <p:cNvSpPr>
                  <a:spLocks/>
                </p:cNvSpPr>
                <p:nvPr/>
              </p:nvSpPr>
              <p:spPr bwMode="auto">
                <a:xfrm>
                  <a:off x="9458325" y="1792288"/>
                  <a:ext cx="301625" cy="493713"/>
                </a:xfrm>
                <a:custGeom>
                  <a:avLst/>
                  <a:gdLst>
                    <a:gd name="T0" fmla="*/ 130 w 190"/>
                    <a:gd name="T1" fmla="*/ 0 h 311"/>
                    <a:gd name="T2" fmla="*/ 151 w 190"/>
                    <a:gd name="T3" fmla="*/ 4 h 311"/>
                    <a:gd name="T4" fmla="*/ 163 w 190"/>
                    <a:gd name="T5" fmla="*/ 9 h 311"/>
                    <a:gd name="T6" fmla="*/ 174 w 190"/>
                    <a:gd name="T7" fmla="*/ 17 h 311"/>
                    <a:gd name="T8" fmla="*/ 184 w 190"/>
                    <a:gd name="T9" fmla="*/ 29 h 311"/>
                    <a:gd name="T10" fmla="*/ 190 w 190"/>
                    <a:gd name="T11" fmla="*/ 40 h 311"/>
                    <a:gd name="T12" fmla="*/ 188 w 190"/>
                    <a:gd name="T13" fmla="*/ 54 h 311"/>
                    <a:gd name="T14" fmla="*/ 184 w 190"/>
                    <a:gd name="T15" fmla="*/ 54 h 311"/>
                    <a:gd name="T16" fmla="*/ 180 w 190"/>
                    <a:gd name="T17" fmla="*/ 52 h 311"/>
                    <a:gd name="T18" fmla="*/ 176 w 190"/>
                    <a:gd name="T19" fmla="*/ 48 h 311"/>
                    <a:gd name="T20" fmla="*/ 155 w 190"/>
                    <a:gd name="T21" fmla="*/ 38 h 311"/>
                    <a:gd name="T22" fmla="*/ 140 w 190"/>
                    <a:gd name="T23" fmla="*/ 36 h 311"/>
                    <a:gd name="T24" fmla="*/ 126 w 190"/>
                    <a:gd name="T25" fmla="*/ 40 h 311"/>
                    <a:gd name="T26" fmla="*/ 115 w 190"/>
                    <a:gd name="T27" fmla="*/ 54 h 311"/>
                    <a:gd name="T28" fmla="*/ 107 w 190"/>
                    <a:gd name="T29" fmla="*/ 69 h 311"/>
                    <a:gd name="T30" fmla="*/ 103 w 190"/>
                    <a:gd name="T31" fmla="*/ 90 h 311"/>
                    <a:gd name="T32" fmla="*/ 100 w 190"/>
                    <a:gd name="T33" fmla="*/ 123 h 311"/>
                    <a:gd name="T34" fmla="*/ 100 w 190"/>
                    <a:gd name="T35" fmla="*/ 155 h 311"/>
                    <a:gd name="T36" fmla="*/ 103 w 190"/>
                    <a:gd name="T37" fmla="*/ 176 h 311"/>
                    <a:gd name="T38" fmla="*/ 109 w 190"/>
                    <a:gd name="T39" fmla="*/ 201 h 311"/>
                    <a:gd name="T40" fmla="*/ 111 w 190"/>
                    <a:gd name="T41" fmla="*/ 224 h 311"/>
                    <a:gd name="T42" fmla="*/ 109 w 190"/>
                    <a:gd name="T43" fmla="*/ 245 h 311"/>
                    <a:gd name="T44" fmla="*/ 101 w 190"/>
                    <a:gd name="T45" fmla="*/ 265 h 311"/>
                    <a:gd name="T46" fmla="*/ 90 w 190"/>
                    <a:gd name="T47" fmla="*/ 284 h 311"/>
                    <a:gd name="T48" fmla="*/ 75 w 190"/>
                    <a:gd name="T49" fmla="*/ 297 h 311"/>
                    <a:gd name="T50" fmla="*/ 57 w 190"/>
                    <a:gd name="T51" fmla="*/ 307 h 311"/>
                    <a:gd name="T52" fmla="*/ 36 w 190"/>
                    <a:gd name="T53" fmla="*/ 311 h 311"/>
                    <a:gd name="T54" fmla="*/ 19 w 190"/>
                    <a:gd name="T55" fmla="*/ 307 h 311"/>
                    <a:gd name="T56" fmla="*/ 7 w 190"/>
                    <a:gd name="T57" fmla="*/ 297 h 311"/>
                    <a:gd name="T58" fmla="*/ 2 w 190"/>
                    <a:gd name="T59" fmla="*/ 284 h 311"/>
                    <a:gd name="T60" fmla="*/ 0 w 190"/>
                    <a:gd name="T61" fmla="*/ 269 h 311"/>
                    <a:gd name="T62" fmla="*/ 3 w 190"/>
                    <a:gd name="T63" fmla="*/ 251 h 311"/>
                    <a:gd name="T64" fmla="*/ 19 w 190"/>
                    <a:gd name="T65" fmla="*/ 205 h 311"/>
                    <a:gd name="T66" fmla="*/ 36 w 190"/>
                    <a:gd name="T67" fmla="*/ 161 h 311"/>
                    <a:gd name="T68" fmla="*/ 42 w 190"/>
                    <a:gd name="T69" fmla="*/ 132 h 311"/>
                    <a:gd name="T70" fmla="*/ 46 w 190"/>
                    <a:gd name="T71" fmla="*/ 105 h 311"/>
                    <a:gd name="T72" fmla="*/ 52 w 190"/>
                    <a:gd name="T73" fmla="*/ 78 h 311"/>
                    <a:gd name="T74" fmla="*/ 61 w 190"/>
                    <a:gd name="T75" fmla="*/ 52 h 311"/>
                    <a:gd name="T76" fmla="*/ 76 w 190"/>
                    <a:gd name="T77" fmla="*/ 29 h 311"/>
                    <a:gd name="T78" fmla="*/ 92 w 190"/>
                    <a:gd name="T79" fmla="*/ 13 h 311"/>
                    <a:gd name="T80" fmla="*/ 109 w 190"/>
                    <a:gd name="T81" fmla="*/ 4 h 311"/>
                    <a:gd name="T82" fmla="*/ 130 w 190"/>
                    <a:gd name="T83" fmla="*/ 0 h 3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90" h="311">
                      <a:moveTo>
                        <a:pt x="130" y="0"/>
                      </a:moveTo>
                      <a:lnTo>
                        <a:pt x="151" y="4"/>
                      </a:lnTo>
                      <a:lnTo>
                        <a:pt x="163" y="9"/>
                      </a:lnTo>
                      <a:lnTo>
                        <a:pt x="174" y="17"/>
                      </a:lnTo>
                      <a:lnTo>
                        <a:pt x="184" y="29"/>
                      </a:lnTo>
                      <a:lnTo>
                        <a:pt x="190" y="40"/>
                      </a:lnTo>
                      <a:lnTo>
                        <a:pt x="188" y="54"/>
                      </a:lnTo>
                      <a:lnTo>
                        <a:pt x="184" y="54"/>
                      </a:lnTo>
                      <a:lnTo>
                        <a:pt x="180" y="52"/>
                      </a:lnTo>
                      <a:lnTo>
                        <a:pt x="176" y="48"/>
                      </a:lnTo>
                      <a:lnTo>
                        <a:pt x="155" y="38"/>
                      </a:lnTo>
                      <a:lnTo>
                        <a:pt x="140" y="36"/>
                      </a:lnTo>
                      <a:lnTo>
                        <a:pt x="126" y="40"/>
                      </a:lnTo>
                      <a:lnTo>
                        <a:pt x="115" y="54"/>
                      </a:lnTo>
                      <a:lnTo>
                        <a:pt x="107" y="69"/>
                      </a:lnTo>
                      <a:lnTo>
                        <a:pt x="103" y="90"/>
                      </a:lnTo>
                      <a:lnTo>
                        <a:pt x="100" y="123"/>
                      </a:lnTo>
                      <a:lnTo>
                        <a:pt x="100" y="155"/>
                      </a:lnTo>
                      <a:lnTo>
                        <a:pt x="103" y="176"/>
                      </a:lnTo>
                      <a:lnTo>
                        <a:pt x="109" y="201"/>
                      </a:lnTo>
                      <a:lnTo>
                        <a:pt x="111" y="224"/>
                      </a:lnTo>
                      <a:lnTo>
                        <a:pt x="109" y="245"/>
                      </a:lnTo>
                      <a:lnTo>
                        <a:pt x="101" y="265"/>
                      </a:lnTo>
                      <a:lnTo>
                        <a:pt x="90" y="284"/>
                      </a:lnTo>
                      <a:lnTo>
                        <a:pt x="75" y="297"/>
                      </a:lnTo>
                      <a:lnTo>
                        <a:pt x="57" y="307"/>
                      </a:lnTo>
                      <a:lnTo>
                        <a:pt x="36" y="311"/>
                      </a:lnTo>
                      <a:lnTo>
                        <a:pt x="19" y="307"/>
                      </a:lnTo>
                      <a:lnTo>
                        <a:pt x="7" y="297"/>
                      </a:lnTo>
                      <a:lnTo>
                        <a:pt x="2" y="284"/>
                      </a:lnTo>
                      <a:lnTo>
                        <a:pt x="0" y="269"/>
                      </a:lnTo>
                      <a:lnTo>
                        <a:pt x="3" y="251"/>
                      </a:lnTo>
                      <a:lnTo>
                        <a:pt x="19" y="205"/>
                      </a:lnTo>
                      <a:lnTo>
                        <a:pt x="36" y="161"/>
                      </a:lnTo>
                      <a:lnTo>
                        <a:pt x="42" y="132"/>
                      </a:lnTo>
                      <a:lnTo>
                        <a:pt x="46" y="105"/>
                      </a:lnTo>
                      <a:lnTo>
                        <a:pt x="52" y="78"/>
                      </a:lnTo>
                      <a:lnTo>
                        <a:pt x="61" y="52"/>
                      </a:lnTo>
                      <a:lnTo>
                        <a:pt x="76" y="29"/>
                      </a:lnTo>
                      <a:lnTo>
                        <a:pt x="92" y="13"/>
                      </a:lnTo>
                      <a:lnTo>
                        <a:pt x="109" y="4"/>
                      </a:lnTo>
                      <a:lnTo>
                        <a:pt x="13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  <p:grpSp>
            <p:nvGrpSpPr>
              <p:cNvPr id="64" name="Group 63"/>
              <p:cNvGrpSpPr/>
              <p:nvPr/>
            </p:nvGrpSpPr>
            <p:grpSpPr>
              <a:xfrm>
                <a:off x="8494074" y="5561578"/>
                <a:ext cx="543060" cy="403595"/>
                <a:chOff x="6619875" y="1389063"/>
                <a:chExt cx="1514476" cy="1125537"/>
              </a:xfrm>
              <a:solidFill>
                <a:schemeClr val="tx2">
                  <a:lumMod val="60000"/>
                  <a:lumOff val="40000"/>
                </a:schemeClr>
              </a:solidFill>
            </p:grpSpPr>
            <p:sp>
              <p:nvSpPr>
                <p:cNvPr id="66" name="Freeform 13"/>
                <p:cNvSpPr>
                  <a:spLocks noEditPoints="1"/>
                </p:cNvSpPr>
                <p:nvPr/>
              </p:nvSpPr>
              <p:spPr bwMode="auto">
                <a:xfrm>
                  <a:off x="6726238" y="1816100"/>
                  <a:ext cx="1344613" cy="698500"/>
                </a:xfrm>
                <a:custGeom>
                  <a:avLst/>
                  <a:gdLst>
                    <a:gd name="T0" fmla="*/ 313 w 847"/>
                    <a:gd name="T1" fmla="*/ 69 h 440"/>
                    <a:gd name="T2" fmla="*/ 203 w 847"/>
                    <a:gd name="T3" fmla="*/ 117 h 440"/>
                    <a:gd name="T4" fmla="*/ 119 w 847"/>
                    <a:gd name="T5" fmla="*/ 177 h 440"/>
                    <a:gd name="T6" fmla="*/ 71 w 847"/>
                    <a:gd name="T7" fmla="*/ 227 h 440"/>
                    <a:gd name="T8" fmla="*/ 155 w 847"/>
                    <a:gd name="T9" fmla="*/ 294 h 440"/>
                    <a:gd name="T10" fmla="*/ 271 w 847"/>
                    <a:gd name="T11" fmla="*/ 353 h 440"/>
                    <a:gd name="T12" fmla="*/ 394 w 847"/>
                    <a:gd name="T13" fmla="*/ 382 h 440"/>
                    <a:gd name="T14" fmla="*/ 522 w 847"/>
                    <a:gd name="T15" fmla="*/ 369 h 440"/>
                    <a:gd name="T16" fmla="*/ 645 w 847"/>
                    <a:gd name="T17" fmla="*/ 317 h 440"/>
                    <a:gd name="T18" fmla="*/ 753 w 847"/>
                    <a:gd name="T19" fmla="*/ 242 h 440"/>
                    <a:gd name="T20" fmla="*/ 745 w 847"/>
                    <a:gd name="T21" fmla="*/ 192 h 440"/>
                    <a:gd name="T22" fmla="*/ 632 w 847"/>
                    <a:gd name="T23" fmla="*/ 117 h 440"/>
                    <a:gd name="T24" fmla="*/ 509 w 847"/>
                    <a:gd name="T25" fmla="*/ 69 h 440"/>
                    <a:gd name="T26" fmla="*/ 378 w 847"/>
                    <a:gd name="T27" fmla="*/ 58 h 440"/>
                    <a:gd name="T28" fmla="*/ 465 w 847"/>
                    <a:gd name="T29" fmla="*/ 2 h 440"/>
                    <a:gd name="T30" fmla="*/ 599 w 847"/>
                    <a:gd name="T31" fmla="*/ 39 h 440"/>
                    <a:gd name="T32" fmla="*/ 724 w 847"/>
                    <a:gd name="T33" fmla="*/ 106 h 440"/>
                    <a:gd name="T34" fmla="*/ 839 w 847"/>
                    <a:gd name="T35" fmla="*/ 194 h 440"/>
                    <a:gd name="T36" fmla="*/ 845 w 847"/>
                    <a:gd name="T37" fmla="*/ 223 h 440"/>
                    <a:gd name="T38" fmla="*/ 795 w 847"/>
                    <a:gd name="T39" fmla="*/ 280 h 440"/>
                    <a:gd name="T40" fmla="*/ 693 w 847"/>
                    <a:gd name="T41" fmla="*/ 357 h 440"/>
                    <a:gd name="T42" fmla="*/ 578 w 847"/>
                    <a:gd name="T43" fmla="*/ 413 h 440"/>
                    <a:gd name="T44" fmla="*/ 438 w 847"/>
                    <a:gd name="T45" fmla="*/ 440 h 440"/>
                    <a:gd name="T46" fmla="*/ 305 w 847"/>
                    <a:gd name="T47" fmla="*/ 424 h 440"/>
                    <a:gd name="T48" fmla="*/ 178 w 847"/>
                    <a:gd name="T49" fmla="*/ 376 h 440"/>
                    <a:gd name="T50" fmla="*/ 63 w 847"/>
                    <a:gd name="T51" fmla="*/ 298 h 440"/>
                    <a:gd name="T52" fmla="*/ 7 w 847"/>
                    <a:gd name="T53" fmla="*/ 246 h 440"/>
                    <a:gd name="T54" fmla="*/ 0 w 847"/>
                    <a:gd name="T55" fmla="*/ 229 h 440"/>
                    <a:gd name="T56" fmla="*/ 4 w 847"/>
                    <a:gd name="T57" fmla="*/ 221 h 440"/>
                    <a:gd name="T58" fmla="*/ 6 w 847"/>
                    <a:gd name="T59" fmla="*/ 215 h 440"/>
                    <a:gd name="T60" fmla="*/ 90 w 847"/>
                    <a:gd name="T61" fmla="*/ 123 h 440"/>
                    <a:gd name="T62" fmla="*/ 196 w 847"/>
                    <a:gd name="T63" fmla="*/ 54 h 440"/>
                    <a:gd name="T64" fmla="*/ 322 w 847"/>
                    <a:gd name="T65" fmla="*/ 8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847" h="440">
                      <a:moveTo>
                        <a:pt x="378" y="58"/>
                      </a:moveTo>
                      <a:lnTo>
                        <a:pt x="313" y="69"/>
                      </a:lnTo>
                      <a:lnTo>
                        <a:pt x="246" y="94"/>
                      </a:lnTo>
                      <a:lnTo>
                        <a:pt x="203" y="117"/>
                      </a:lnTo>
                      <a:lnTo>
                        <a:pt x="159" y="146"/>
                      </a:lnTo>
                      <a:lnTo>
                        <a:pt x="119" y="177"/>
                      </a:lnTo>
                      <a:lnTo>
                        <a:pt x="84" y="211"/>
                      </a:lnTo>
                      <a:lnTo>
                        <a:pt x="71" y="227"/>
                      </a:lnTo>
                      <a:lnTo>
                        <a:pt x="102" y="254"/>
                      </a:lnTo>
                      <a:lnTo>
                        <a:pt x="155" y="294"/>
                      </a:lnTo>
                      <a:lnTo>
                        <a:pt x="211" y="326"/>
                      </a:lnTo>
                      <a:lnTo>
                        <a:pt x="271" y="353"/>
                      </a:lnTo>
                      <a:lnTo>
                        <a:pt x="330" y="373"/>
                      </a:lnTo>
                      <a:lnTo>
                        <a:pt x="394" y="382"/>
                      </a:lnTo>
                      <a:lnTo>
                        <a:pt x="457" y="380"/>
                      </a:lnTo>
                      <a:lnTo>
                        <a:pt x="522" y="369"/>
                      </a:lnTo>
                      <a:lnTo>
                        <a:pt x="588" y="346"/>
                      </a:lnTo>
                      <a:lnTo>
                        <a:pt x="645" y="317"/>
                      </a:lnTo>
                      <a:lnTo>
                        <a:pt x="701" y="282"/>
                      </a:lnTo>
                      <a:lnTo>
                        <a:pt x="753" y="242"/>
                      </a:lnTo>
                      <a:lnTo>
                        <a:pt x="776" y="217"/>
                      </a:lnTo>
                      <a:lnTo>
                        <a:pt x="745" y="192"/>
                      </a:lnTo>
                      <a:lnTo>
                        <a:pt x="691" y="152"/>
                      </a:lnTo>
                      <a:lnTo>
                        <a:pt x="632" y="117"/>
                      </a:lnTo>
                      <a:lnTo>
                        <a:pt x="570" y="90"/>
                      </a:lnTo>
                      <a:lnTo>
                        <a:pt x="509" y="69"/>
                      </a:lnTo>
                      <a:lnTo>
                        <a:pt x="443" y="58"/>
                      </a:lnTo>
                      <a:lnTo>
                        <a:pt x="378" y="58"/>
                      </a:lnTo>
                      <a:close/>
                      <a:moveTo>
                        <a:pt x="394" y="0"/>
                      </a:moveTo>
                      <a:lnTo>
                        <a:pt x="465" y="2"/>
                      </a:lnTo>
                      <a:lnTo>
                        <a:pt x="532" y="15"/>
                      </a:lnTo>
                      <a:lnTo>
                        <a:pt x="599" y="39"/>
                      </a:lnTo>
                      <a:lnTo>
                        <a:pt x="662" y="69"/>
                      </a:lnTo>
                      <a:lnTo>
                        <a:pt x="724" y="106"/>
                      </a:lnTo>
                      <a:lnTo>
                        <a:pt x="783" y="148"/>
                      </a:lnTo>
                      <a:lnTo>
                        <a:pt x="839" y="194"/>
                      </a:lnTo>
                      <a:lnTo>
                        <a:pt x="847" y="207"/>
                      </a:lnTo>
                      <a:lnTo>
                        <a:pt x="845" y="223"/>
                      </a:lnTo>
                      <a:lnTo>
                        <a:pt x="839" y="236"/>
                      </a:lnTo>
                      <a:lnTo>
                        <a:pt x="795" y="280"/>
                      </a:lnTo>
                      <a:lnTo>
                        <a:pt x="745" y="323"/>
                      </a:lnTo>
                      <a:lnTo>
                        <a:pt x="693" y="357"/>
                      </a:lnTo>
                      <a:lnTo>
                        <a:pt x="636" y="388"/>
                      </a:lnTo>
                      <a:lnTo>
                        <a:pt x="578" y="413"/>
                      </a:lnTo>
                      <a:lnTo>
                        <a:pt x="507" y="432"/>
                      </a:lnTo>
                      <a:lnTo>
                        <a:pt x="438" y="440"/>
                      </a:lnTo>
                      <a:lnTo>
                        <a:pt x="370" y="438"/>
                      </a:lnTo>
                      <a:lnTo>
                        <a:pt x="305" y="424"/>
                      </a:lnTo>
                      <a:lnTo>
                        <a:pt x="240" y="405"/>
                      </a:lnTo>
                      <a:lnTo>
                        <a:pt x="178" y="376"/>
                      </a:lnTo>
                      <a:lnTo>
                        <a:pt x="119" y="340"/>
                      </a:lnTo>
                      <a:lnTo>
                        <a:pt x="63" y="298"/>
                      </a:lnTo>
                      <a:lnTo>
                        <a:pt x="9" y="250"/>
                      </a:lnTo>
                      <a:lnTo>
                        <a:pt x="7" y="246"/>
                      </a:lnTo>
                      <a:lnTo>
                        <a:pt x="4" y="242"/>
                      </a:lnTo>
                      <a:lnTo>
                        <a:pt x="0" y="229"/>
                      </a:lnTo>
                      <a:lnTo>
                        <a:pt x="4" y="221"/>
                      </a:lnTo>
                      <a:lnTo>
                        <a:pt x="4" y="221"/>
                      </a:lnTo>
                      <a:lnTo>
                        <a:pt x="4" y="221"/>
                      </a:lnTo>
                      <a:lnTo>
                        <a:pt x="6" y="215"/>
                      </a:lnTo>
                      <a:lnTo>
                        <a:pt x="46" y="167"/>
                      </a:lnTo>
                      <a:lnTo>
                        <a:pt x="90" y="123"/>
                      </a:lnTo>
                      <a:lnTo>
                        <a:pt x="142" y="85"/>
                      </a:lnTo>
                      <a:lnTo>
                        <a:pt x="196" y="54"/>
                      </a:lnTo>
                      <a:lnTo>
                        <a:pt x="251" y="29"/>
                      </a:lnTo>
                      <a:lnTo>
                        <a:pt x="322" y="8"/>
                      </a:lnTo>
                      <a:lnTo>
                        <a:pt x="394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67" name="Freeform 14"/>
                <p:cNvSpPr>
                  <a:spLocks/>
                </p:cNvSpPr>
                <p:nvPr/>
              </p:nvSpPr>
              <p:spPr bwMode="auto">
                <a:xfrm>
                  <a:off x="6619875" y="1624013"/>
                  <a:ext cx="261938" cy="280988"/>
                </a:xfrm>
                <a:custGeom>
                  <a:avLst/>
                  <a:gdLst>
                    <a:gd name="T0" fmla="*/ 36 w 165"/>
                    <a:gd name="T1" fmla="*/ 0 h 177"/>
                    <a:gd name="T2" fmla="*/ 50 w 165"/>
                    <a:gd name="T3" fmla="*/ 8 h 177"/>
                    <a:gd name="T4" fmla="*/ 157 w 165"/>
                    <a:gd name="T5" fmla="*/ 127 h 177"/>
                    <a:gd name="T6" fmla="*/ 165 w 165"/>
                    <a:gd name="T7" fmla="*/ 142 h 177"/>
                    <a:gd name="T8" fmla="*/ 163 w 165"/>
                    <a:gd name="T9" fmla="*/ 156 h 177"/>
                    <a:gd name="T10" fmla="*/ 155 w 165"/>
                    <a:gd name="T11" fmla="*/ 169 h 177"/>
                    <a:gd name="T12" fmla="*/ 144 w 165"/>
                    <a:gd name="T13" fmla="*/ 177 h 177"/>
                    <a:gd name="T14" fmla="*/ 130 w 165"/>
                    <a:gd name="T15" fmla="*/ 177 h 177"/>
                    <a:gd name="T16" fmla="*/ 117 w 165"/>
                    <a:gd name="T17" fmla="*/ 169 h 177"/>
                    <a:gd name="T18" fmla="*/ 7 w 165"/>
                    <a:gd name="T19" fmla="*/ 50 h 177"/>
                    <a:gd name="T20" fmla="*/ 0 w 165"/>
                    <a:gd name="T21" fmla="*/ 35 h 177"/>
                    <a:gd name="T22" fmla="*/ 2 w 165"/>
                    <a:gd name="T23" fmla="*/ 19 h 177"/>
                    <a:gd name="T24" fmla="*/ 9 w 165"/>
                    <a:gd name="T25" fmla="*/ 8 h 177"/>
                    <a:gd name="T26" fmla="*/ 21 w 165"/>
                    <a:gd name="T27" fmla="*/ 0 h 177"/>
                    <a:gd name="T28" fmla="*/ 36 w 165"/>
                    <a:gd name="T29" fmla="*/ 0 h 1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65" h="177">
                      <a:moveTo>
                        <a:pt x="36" y="0"/>
                      </a:moveTo>
                      <a:lnTo>
                        <a:pt x="50" y="8"/>
                      </a:lnTo>
                      <a:lnTo>
                        <a:pt x="157" y="127"/>
                      </a:lnTo>
                      <a:lnTo>
                        <a:pt x="165" y="142"/>
                      </a:lnTo>
                      <a:lnTo>
                        <a:pt x="163" y="156"/>
                      </a:lnTo>
                      <a:lnTo>
                        <a:pt x="155" y="169"/>
                      </a:lnTo>
                      <a:lnTo>
                        <a:pt x="144" y="177"/>
                      </a:lnTo>
                      <a:lnTo>
                        <a:pt x="130" y="177"/>
                      </a:lnTo>
                      <a:lnTo>
                        <a:pt x="117" y="169"/>
                      </a:lnTo>
                      <a:lnTo>
                        <a:pt x="7" y="50"/>
                      </a:lnTo>
                      <a:lnTo>
                        <a:pt x="0" y="35"/>
                      </a:lnTo>
                      <a:lnTo>
                        <a:pt x="2" y="19"/>
                      </a:lnTo>
                      <a:lnTo>
                        <a:pt x="9" y="8"/>
                      </a:lnTo>
                      <a:lnTo>
                        <a:pt x="21" y="0"/>
                      </a:lnTo>
                      <a:lnTo>
                        <a:pt x="3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68" name="Freeform 15"/>
                <p:cNvSpPr>
                  <a:spLocks/>
                </p:cNvSpPr>
                <p:nvPr/>
              </p:nvSpPr>
              <p:spPr bwMode="auto">
                <a:xfrm>
                  <a:off x="6938963" y="1450975"/>
                  <a:ext cx="182563" cy="322263"/>
                </a:xfrm>
                <a:custGeom>
                  <a:avLst/>
                  <a:gdLst>
                    <a:gd name="T0" fmla="*/ 33 w 115"/>
                    <a:gd name="T1" fmla="*/ 0 h 203"/>
                    <a:gd name="T2" fmla="*/ 44 w 115"/>
                    <a:gd name="T3" fmla="*/ 4 h 203"/>
                    <a:gd name="T4" fmla="*/ 52 w 115"/>
                    <a:gd name="T5" fmla="*/ 15 h 203"/>
                    <a:gd name="T6" fmla="*/ 114 w 115"/>
                    <a:gd name="T7" fmla="*/ 159 h 203"/>
                    <a:gd name="T8" fmla="*/ 115 w 115"/>
                    <a:gd name="T9" fmla="*/ 173 h 203"/>
                    <a:gd name="T10" fmla="*/ 112 w 115"/>
                    <a:gd name="T11" fmla="*/ 186 h 203"/>
                    <a:gd name="T12" fmla="*/ 104 w 115"/>
                    <a:gd name="T13" fmla="*/ 196 h 203"/>
                    <a:gd name="T14" fmla="*/ 92 w 115"/>
                    <a:gd name="T15" fmla="*/ 201 h 203"/>
                    <a:gd name="T16" fmla="*/ 81 w 115"/>
                    <a:gd name="T17" fmla="*/ 203 h 203"/>
                    <a:gd name="T18" fmla="*/ 71 w 115"/>
                    <a:gd name="T19" fmla="*/ 199 h 203"/>
                    <a:gd name="T20" fmla="*/ 64 w 115"/>
                    <a:gd name="T21" fmla="*/ 188 h 203"/>
                    <a:gd name="T22" fmla="*/ 2 w 115"/>
                    <a:gd name="T23" fmla="*/ 44 h 203"/>
                    <a:gd name="T24" fmla="*/ 0 w 115"/>
                    <a:gd name="T25" fmla="*/ 31 h 203"/>
                    <a:gd name="T26" fmla="*/ 2 w 115"/>
                    <a:gd name="T27" fmla="*/ 17 h 203"/>
                    <a:gd name="T28" fmla="*/ 12 w 115"/>
                    <a:gd name="T29" fmla="*/ 7 h 203"/>
                    <a:gd name="T30" fmla="*/ 21 w 115"/>
                    <a:gd name="T31" fmla="*/ 2 h 203"/>
                    <a:gd name="T32" fmla="*/ 33 w 115"/>
                    <a:gd name="T33" fmla="*/ 0 h 2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15" h="203">
                      <a:moveTo>
                        <a:pt x="33" y="0"/>
                      </a:moveTo>
                      <a:lnTo>
                        <a:pt x="44" y="4"/>
                      </a:lnTo>
                      <a:lnTo>
                        <a:pt x="52" y="15"/>
                      </a:lnTo>
                      <a:lnTo>
                        <a:pt x="114" y="159"/>
                      </a:lnTo>
                      <a:lnTo>
                        <a:pt x="115" y="173"/>
                      </a:lnTo>
                      <a:lnTo>
                        <a:pt x="112" y="186"/>
                      </a:lnTo>
                      <a:lnTo>
                        <a:pt x="104" y="196"/>
                      </a:lnTo>
                      <a:lnTo>
                        <a:pt x="92" y="201"/>
                      </a:lnTo>
                      <a:lnTo>
                        <a:pt x="81" y="203"/>
                      </a:lnTo>
                      <a:lnTo>
                        <a:pt x="71" y="199"/>
                      </a:lnTo>
                      <a:lnTo>
                        <a:pt x="64" y="188"/>
                      </a:lnTo>
                      <a:lnTo>
                        <a:pt x="2" y="44"/>
                      </a:lnTo>
                      <a:lnTo>
                        <a:pt x="0" y="31"/>
                      </a:lnTo>
                      <a:lnTo>
                        <a:pt x="2" y="17"/>
                      </a:lnTo>
                      <a:lnTo>
                        <a:pt x="12" y="7"/>
                      </a:lnTo>
                      <a:lnTo>
                        <a:pt x="21" y="2"/>
                      </a:lnTo>
                      <a:lnTo>
                        <a:pt x="3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69" name="Freeform 16"/>
                <p:cNvSpPr>
                  <a:spLocks/>
                </p:cNvSpPr>
                <p:nvPr/>
              </p:nvSpPr>
              <p:spPr bwMode="auto">
                <a:xfrm>
                  <a:off x="7326313" y="1389063"/>
                  <a:ext cx="92075" cy="323850"/>
                </a:xfrm>
                <a:custGeom>
                  <a:avLst/>
                  <a:gdLst>
                    <a:gd name="T0" fmla="*/ 23 w 58"/>
                    <a:gd name="T1" fmla="*/ 0 h 204"/>
                    <a:gd name="T2" fmla="*/ 35 w 58"/>
                    <a:gd name="T3" fmla="*/ 0 h 204"/>
                    <a:gd name="T4" fmla="*/ 46 w 58"/>
                    <a:gd name="T5" fmla="*/ 4 h 204"/>
                    <a:gd name="T6" fmla="*/ 56 w 58"/>
                    <a:gd name="T7" fmla="*/ 14 h 204"/>
                    <a:gd name="T8" fmla="*/ 58 w 58"/>
                    <a:gd name="T9" fmla="*/ 27 h 204"/>
                    <a:gd name="T10" fmla="*/ 58 w 58"/>
                    <a:gd name="T11" fmla="*/ 177 h 204"/>
                    <a:gd name="T12" fmla="*/ 56 w 58"/>
                    <a:gd name="T13" fmla="*/ 190 h 204"/>
                    <a:gd name="T14" fmla="*/ 46 w 58"/>
                    <a:gd name="T15" fmla="*/ 200 h 204"/>
                    <a:gd name="T16" fmla="*/ 35 w 58"/>
                    <a:gd name="T17" fmla="*/ 204 h 204"/>
                    <a:gd name="T18" fmla="*/ 23 w 58"/>
                    <a:gd name="T19" fmla="*/ 204 h 204"/>
                    <a:gd name="T20" fmla="*/ 12 w 58"/>
                    <a:gd name="T21" fmla="*/ 200 h 204"/>
                    <a:gd name="T22" fmla="*/ 4 w 58"/>
                    <a:gd name="T23" fmla="*/ 190 h 204"/>
                    <a:gd name="T24" fmla="*/ 0 w 58"/>
                    <a:gd name="T25" fmla="*/ 177 h 204"/>
                    <a:gd name="T26" fmla="*/ 0 w 58"/>
                    <a:gd name="T27" fmla="*/ 27 h 204"/>
                    <a:gd name="T28" fmla="*/ 4 w 58"/>
                    <a:gd name="T29" fmla="*/ 14 h 204"/>
                    <a:gd name="T30" fmla="*/ 12 w 58"/>
                    <a:gd name="T31" fmla="*/ 4 h 204"/>
                    <a:gd name="T32" fmla="*/ 23 w 58"/>
                    <a:gd name="T33" fmla="*/ 0 h 2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58" h="204">
                      <a:moveTo>
                        <a:pt x="23" y="0"/>
                      </a:moveTo>
                      <a:lnTo>
                        <a:pt x="35" y="0"/>
                      </a:lnTo>
                      <a:lnTo>
                        <a:pt x="46" y="4"/>
                      </a:lnTo>
                      <a:lnTo>
                        <a:pt x="56" y="14"/>
                      </a:lnTo>
                      <a:lnTo>
                        <a:pt x="58" y="27"/>
                      </a:lnTo>
                      <a:lnTo>
                        <a:pt x="58" y="177"/>
                      </a:lnTo>
                      <a:lnTo>
                        <a:pt x="56" y="190"/>
                      </a:lnTo>
                      <a:lnTo>
                        <a:pt x="46" y="200"/>
                      </a:lnTo>
                      <a:lnTo>
                        <a:pt x="35" y="204"/>
                      </a:lnTo>
                      <a:lnTo>
                        <a:pt x="23" y="204"/>
                      </a:lnTo>
                      <a:lnTo>
                        <a:pt x="12" y="200"/>
                      </a:lnTo>
                      <a:lnTo>
                        <a:pt x="4" y="190"/>
                      </a:lnTo>
                      <a:lnTo>
                        <a:pt x="0" y="177"/>
                      </a:lnTo>
                      <a:lnTo>
                        <a:pt x="0" y="27"/>
                      </a:lnTo>
                      <a:lnTo>
                        <a:pt x="4" y="14"/>
                      </a:lnTo>
                      <a:lnTo>
                        <a:pt x="12" y="4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70" name="Freeform 17"/>
                <p:cNvSpPr>
                  <a:spLocks/>
                </p:cNvSpPr>
                <p:nvPr/>
              </p:nvSpPr>
              <p:spPr bwMode="auto">
                <a:xfrm>
                  <a:off x="7616825" y="1450975"/>
                  <a:ext cx="192088" cy="322263"/>
                </a:xfrm>
                <a:custGeom>
                  <a:avLst/>
                  <a:gdLst>
                    <a:gd name="T0" fmla="*/ 88 w 121"/>
                    <a:gd name="T1" fmla="*/ 0 h 203"/>
                    <a:gd name="T2" fmla="*/ 99 w 121"/>
                    <a:gd name="T3" fmla="*/ 2 h 203"/>
                    <a:gd name="T4" fmla="*/ 111 w 121"/>
                    <a:gd name="T5" fmla="*/ 7 h 203"/>
                    <a:gd name="T6" fmla="*/ 119 w 121"/>
                    <a:gd name="T7" fmla="*/ 17 h 203"/>
                    <a:gd name="T8" fmla="*/ 121 w 121"/>
                    <a:gd name="T9" fmla="*/ 31 h 203"/>
                    <a:gd name="T10" fmla="*/ 119 w 121"/>
                    <a:gd name="T11" fmla="*/ 44 h 203"/>
                    <a:gd name="T12" fmla="*/ 51 w 121"/>
                    <a:gd name="T13" fmla="*/ 188 h 203"/>
                    <a:gd name="T14" fmla="*/ 44 w 121"/>
                    <a:gd name="T15" fmla="*/ 199 h 203"/>
                    <a:gd name="T16" fmla="*/ 32 w 121"/>
                    <a:gd name="T17" fmla="*/ 203 h 203"/>
                    <a:gd name="T18" fmla="*/ 21 w 121"/>
                    <a:gd name="T19" fmla="*/ 201 h 203"/>
                    <a:gd name="T20" fmla="*/ 9 w 121"/>
                    <a:gd name="T21" fmla="*/ 196 h 203"/>
                    <a:gd name="T22" fmla="*/ 2 w 121"/>
                    <a:gd name="T23" fmla="*/ 186 h 203"/>
                    <a:gd name="T24" fmla="*/ 0 w 121"/>
                    <a:gd name="T25" fmla="*/ 173 h 203"/>
                    <a:gd name="T26" fmla="*/ 2 w 121"/>
                    <a:gd name="T27" fmla="*/ 159 h 203"/>
                    <a:gd name="T28" fmla="*/ 69 w 121"/>
                    <a:gd name="T29" fmla="*/ 15 h 203"/>
                    <a:gd name="T30" fmla="*/ 76 w 121"/>
                    <a:gd name="T31" fmla="*/ 4 h 203"/>
                    <a:gd name="T32" fmla="*/ 88 w 121"/>
                    <a:gd name="T33" fmla="*/ 0 h 2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21" h="203">
                      <a:moveTo>
                        <a:pt x="88" y="0"/>
                      </a:moveTo>
                      <a:lnTo>
                        <a:pt x="99" y="2"/>
                      </a:lnTo>
                      <a:lnTo>
                        <a:pt x="111" y="7"/>
                      </a:lnTo>
                      <a:lnTo>
                        <a:pt x="119" y="17"/>
                      </a:lnTo>
                      <a:lnTo>
                        <a:pt x="121" y="31"/>
                      </a:lnTo>
                      <a:lnTo>
                        <a:pt x="119" y="44"/>
                      </a:lnTo>
                      <a:lnTo>
                        <a:pt x="51" y="188"/>
                      </a:lnTo>
                      <a:lnTo>
                        <a:pt x="44" y="199"/>
                      </a:lnTo>
                      <a:lnTo>
                        <a:pt x="32" y="203"/>
                      </a:lnTo>
                      <a:lnTo>
                        <a:pt x="21" y="201"/>
                      </a:lnTo>
                      <a:lnTo>
                        <a:pt x="9" y="196"/>
                      </a:lnTo>
                      <a:lnTo>
                        <a:pt x="2" y="186"/>
                      </a:lnTo>
                      <a:lnTo>
                        <a:pt x="0" y="173"/>
                      </a:lnTo>
                      <a:lnTo>
                        <a:pt x="2" y="159"/>
                      </a:lnTo>
                      <a:lnTo>
                        <a:pt x="69" y="15"/>
                      </a:lnTo>
                      <a:lnTo>
                        <a:pt x="76" y="4"/>
                      </a:lnTo>
                      <a:lnTo>
                        <a:pt x="88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71" name="Freeform 18"/>
                <p:cNvSpPr>
                  <a:spLocks/>
                </p:cNvSpPr>
                <p:nvPr/>
              </p:nvSpPr>
              <p:spPr bwMode="auto">
                <a:xfrm>
                  <a:off x="7869238" y="1597025"/>
                  <a:ext cx="265113" cy="280988"/>
                </a:xfrm>
                <a:custGeom>
                  <a:avLst/>
                  <a:gdLst>
                    <a:gd name="T0" fmla="*/ 133 w 167"/>
                    <a:gd name="T1" fmla="*/ 0 h 177"/>
                    <a:gd name="T2" fmla="*/ 146 w 167"/>
                    <a:gd name="T3" fmla="*/ 0 h 177"/>
                    <a:gd name="T4" fmla="*/ 159 w 167"/>
                    <a:gd name="T5" fmla="*/ 8 h 177"/>
                    <a:gd name="T6" fmla="*/ 167 w 167"/>
                    <a:gd name="T7" fmla="*/ 21 h 177"/>
                    <a:gd name="T8" fmla="*/ 167 w 167"/>
                    <a:gd name="T9" fmla="*/ 34 h 177"/>
                    <a:gd name="T10" fmla="*/ 159 w 167"/>
                    <a:gd name="T11" fmla="*/ 50 h 177"/>
                    <a:gd name="T12" fmla="*/ 50 w 167"/>
                    <a:gd name="T13" fmla="*/ 169 h 177"/>
                    <a:gd name="T14" fmla="*/ 35 w 167"/>
                    <a:gd name="T15" fmla="*/ 177 h 177"/>
                    <a:gd name="T16" fmla="*/ 21 w 167"/>
                    <a:gd name="T17" fmla="*/ 177 h 177"/>
                    <a:gd name="T18" fmla="*/ 10 w 167"/>
                    <a:gd name="T19" fmla="*/ 169 h 177"/>
                    <a:gd name="T20" fmla="*/ 2 w 167"/>
                    <a:gd name="T21" fmla="*/ 157 h 177"/>
                    <a:gd name="T22" fmla="*/ 0 w 167"/>
                    <a:gd name="T23" fmla="*/ 142 h 177"/>
                    <a:gd name="T24" fmla="*/ 8 w 167"/>
                    <a:gd name="T25" fmla="*/ 129 h 177"/>
                    <a:gd name="T26" fmla="*/ 119 w 167"/>
                    <a:gd name="T27" fmla="*/ 8 h 177"/>
                    <a:gd name="T28" fmla="*/ 133 w 167"/>
                    <a:gd name="T29" fmla="*/ 0 h 1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67" h="177">
                      <a:moveTo>
                        <a:pt x="133" y="0"/>
                      </a:moveTo>
                      <a:lnTo>
                        <a:pt x="146" y="0"/>
                      </a:lnTo>
                      <a:lnTo>
                        <a:pt x="159" y="8"/>
                      </a:lnTo>
                      <a:lnTo>
                        <a:pt x="167" y="21"/>
                      </a:lnTo>
                      <a:lnTo>
                        <a:pt x="167" y="34"/>
                      </a:lnTo>
                      <a:lnTo>
                        <a:pt x="159" y="50"/>
                      </a:lnTo>
                      <a:lnTo>
                        <a:pt x="50" y="169"/>
                      </a:lnTo>
                      <a:lnTo>
                        <a:pt x="35" y="177"/>
                      </a:lnTo>
                      <a:lnTo>
                        <a:pt x="21" y="177"/>
                      </a:lnTo>
                      <a:lnTo>
                        <a:pt x="10" y="169"/>
                      </a:lnTo>
                      <a:lnTo>
                        <a:pt x="2" y="157"/>
                      </a:lnTo>
                      <a:lnTo>
                        <a:pt x="0" y="142"/>
                      </a:lnTo>
                      <a:lnTo>
                        <a:pt x="8" y="129"/>
                      </a:lnTo>
                      <a:lnTo>
                        <a:pt x="119" y="8"/>
                      </a:lnTo>
                      <a:lnTo>
                        <a:pt x="13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72" name="Freeform 19"/>
                <p:cNvSpPr>
                  <a:spLocks noEditPoints="1"/>
                </p:cNvSpPr>
                <p:nvPr/>
              </p:nvSpPr>
              <p:spPr bwMode="auto">
                <a:xfrm>
                  <a:off x="7085013" y="1879600"/>
                  <a:ext cx="574675" cy="569913"/>
                </a:xfrm>
                <a:custGeom>
                  <a:avLst/>
                  <a:gdLst>
                    <a:gd name="T0" fmla="*/ 181 w 362"/>
                    <a:gd name="T1" fmla="*/ 104 h 359"/>
                    <a:gd name="T2" fmla="*/ 162 w 362"/>
                    <a:gd name="T3" fmla="*/ 108 h 359"/>
                    <a:gd name="T4" fmla="*/ 143 w 362"/>
                    <a:gd name="T5" fmla="*/ 116 h 359"/>
                    <a:gd name="T6" fmla="*/ 137 w 362"/>
                    <a:gd name="T7" fmla="*/ 116 h 359"/>
                    <a:gd name="T8" fmla="*/ 129 w 362"/>
                    <a:gd name="T9" fmla="*/ 116 h 359"/>
                    <a:gd name="T10" fmla="*/ 123 w 362"/>
                    <a:gd name="T11" fmla="*/ 119 h 359"/>
                    <a:gd name="T12" fmla="*/ 116 w 362"/>
                    <a:gd name="T13" fmla="*/ 123 h 359"/>
                    <a:gd name="T14" fmla="*/ 112 w 362"/>
                    <a:gd name="T15" fmla="*/ 129 h 359"/>
                    <a:gd name="T16" fmla="*/ 110 w 362"/>
                    <a:gd name="T17" fmla="*/ 137 h 359"/>
                    <a:gd name="T18" fmla="*/ 108 w 362"/>
                    <a:gd name="T19" fmla="*/ 144 h 359"/>
                    <a:gd name="T20" fmla="*/ 108 w 362"/>
                    <a:gd name="T21" fmla="*/ 150 h 359"/>
                    <a:gd name="T22" fmla="*/ 110 w 362"/>
                    <a:gd name="T23" fmla="*/ 156 h 359"/>
                    <a:gd name="T24" fmla="*/ 108 w 362"/>
                    <a:gd name="T25" fmla="*/ 167 h 359"/>
                    <a:gd name="T26" fmla="*/ 106 w 362"/>
                    <a:gd name="T27" fmla="*/ 179 h 359"/>
                    <a:gd name="T28" fmla="*/ 110 w 362"/>
                    <a:gd name="T29" fmla="*/ 204 h 359"/>
                    <a:gd name="T30" fmla="*/ 121 w 362"/>
                    <a:gd name="T31" fmla="*/ 223 h 359"/>
                    <a:gd name="T32" fmla="*/ 137 w 362"/>
                    <a:gd name="T33" fmla="*/ 240 h 359"/>
                    <a:gd name="T34" fmla="*/ 158 w 362"/>
                    <a:gd name="T35" fmla="*/ 250 h 359"/>
                    <a:gd name="T36" fmla="*/ 181 w 362"/>
                    <a:gd name="T37" fmla="*/ 254 h 359"/>
                    <a:gd name="T38" fmla="*/ 206 w 362"/>
                    <a:gd name="T39" fmla="*/ 250 h 359"/>
                    <a:gd name="T40" fmla="*/ 225 w 362"/>
                    <a:gd name="T41" fmla="*/ 240 h 359"/>
                    <a:gd name="T42" fmla="*/ 242 w 362"/>
                    <a:gd name="T43" fmla="*/ 223 h 359"/>
                    <a:gd name="T44" fmla="*/ 252 w 362"/>
                    <a:gd name="T45" fmla="*/ 204 h 359"/>
                    <a:gd name="T46" fmla="*/ 256 w 362"/>
                    <a:gd name="T47" fmla="*/ 179 h 359"/>
                    <a:gd name="T48" fmla="*/ 252 w 362"/>
                    <a:gd name="T49" fmla="*/ 156 h 359"/>
                    <a:gd name="T50" fmla="*/ 242 w 362"/>
                    <a:gd name="T51" fmla="*/ 135 h 359"/>
                    <a:gd name="T52" fmla="*/ 225 w 362"/>
                    <a:gd name="T53" fmla="*/ 119 h 359"/>
                    <a:gd name="T54" fmla="*/ 206 w 362"/>
                    <a:gd name="T55" fmla="*/ 108 h 359"/>
                    <a:gd name="T56" fmla="*/ 181 w 362"/>
                    <a:gd name="T57" fmla="*/ 104 h 359"/>
                    <a:gd name="T58" fmla="*/ 181 w 362"/>
                    <a:gd name="T59" fmla="*/ 0 h 359"/>
                    <a:gd name="T60" fmla="*/ 223 w 362"/>
                    <a:gd name="T61" fmla="*/ 4 h 359"/>
                    <a:gd name="T62" fmla="*/ 262 w 362"/>
                    <a:gd name="T63" fmla="*/ 18 h 359"/>
                    <a:gd name="T64" fmla="*/ 294 w 362"/>
                    <a:gd name="T65" fmla="*/ 39 h 359"/>
                    <a:gd name="T66" fmla="*/ 323 w 362"/>
                    <a:gd name="T67" fmla="*/ 68 h 359"/>
                    <a:gd name="T68" fmla="*/ 344 w 362"/>
                    <a:gd name="T69" fmla="*/ 100 h 359"/>
                    <a:gd name="T70" fmla="*/ 358 w 362"/>
                    <a:gd name="T71" fmla="*/ 139 h 359"/>
                    <a:gd name="T72" fmla="*/ 362 w 362"/>
                    <a:gd name="T73" fmla="*/ 179 h 359"/>
                    <a:gd name="T74" fmla="*/ 358 w 362"/>
                    <a:gd name="T75" fmla="*/ 221 h 359"/>
                    <a:gd name="T76" fmla="*/ 344 w 362"/>
                    <a:gd name="T77" fmla="*/ 260 h 359"/>
                    <a:gd name="T78" fmla="*/ 323 w 362"/>
                    <a:gd name="T79" fmla="*/ 292 h 359"/>
                    <a:gd name="T80" fmla="*/ 294 w 362"/>
                    <a:gd name="T81" fmla="*/ 321 h 359"/>
                    <a:gd name="T82" fmla="*/ 262 w 362"/>
                    <a:gd name="T83" fmla="*/ 342 h 359"/>
                    <a:gd name="T84" fmla="*/ 223 w 362"/>
                    <a:gd name="T85" fmla="*/ 356 h 359"/>
                    <a:gd name="T86" fmla="*/ 181 w 362"/>
                    <a:gd name="T87" fmla="*/ 359 h 359"/>
                    <a:gd name="T88" fmla="*/ 141 w 362"/>
                    <a:gd name="T89" fmla="*/ 356 h 359"/>
                    <a:gd name="T90" fmla="*/ 102 w 362"/>
                    <a:gd name="T91" fmla="*/ 342 h 359"/>
                    <a:gd name="T92" fmla="*/ 70 w 362"/>
                    <a:gd name="T93" fmla="*/ 321 h 359"/>
                    <a:gd name="T94" fmla="*/ 41 w 362"/>
                    <a:gd name="T95" fmla="*/ 292 h 359"/>
                    <a:gd name="T96" fmla="*/ 20 w 362"/>
                    <a:gd name="T97" fmla="*/ 260 h 359"/>
                    <a:gd name="T98" fmla="*/ 6 w 362"/>
                    <a:gd name="T99" fmla="*/ 221 h 359"/>
                    <a:gd name="T100" fmla="*/ 0 w 362"/>
                    <a:gd name="T101" fmla="*/ 179 h 359"/>
                    <a:gd name="T102" fmla="*/ 6 w 362"/>
                    <a:gd name="T103" fmla="*/ 139 h 359"/>
                    <a:gd name="T104" fmla="*/ 20 w 362"/>
                    <a:gd name="T105" fmla="*/ 100 h 359"/>
                    <a:gd name="T106" fmla="*/ 41 w 362"/>
                    <a:gd name="T107" fmla="*/ 68 h 359"/>
                    <a:gd name="T108" fmla="*/ 70 w 362"/>
                    <a:gd name="T109" fmla="*/ 39 h 359"/>
                    <a:gd name="T110" fmla="*/ 102 w 362"/>
                    <a:gd name="T111" fmla="*/ 18 h 359"/>
                    <a:gd name="T112" fmla="*/ 141 w 362"/>
                    <a:gd name="T113" fmla="*/ 4 h 359"/>
                    <a:gd name="T114" fmla="*/ 181 w 362"/>
                    <a:gd name="T115" fmla="*/ 0 h 3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362" h="359">
                      <a:moveTo>
                        <a:pt x="181" y="104"/>
                      </a:moveTo>
                      <a:lnTo>
                        <a:pt x="162" y="108"/>
                      </a:lnTo>
                      <a:lnTo>
                        <a:pt x="143" y="116"/>
                      </a:lnTo>
                      <a:lnTo>
                        <a:pt x="137" y="116"/>
                      </a:lnTo>
                      <a:lnTo>
                        <a:pt x="129" y="116"/>
                      </a:lnTo>
                      <a:lnTo>
                        <a:pt x="123" y="119"/>
                      </a:lnTo>
                      <a:lnTo>
                        <a:pt x="116" y="123"/>
                      </a:lnTo>
                      <a:lnTo>
                        <a:pt x="112" y="129"/>
                      </a:lnTo>
                      <a:lnTo>
                        <a:pt x="110" y="137"/>
                      </a:lnTo>
                      <a:lnTo>
                        <a:pt x="108" y="144"/>
                      </a:lnTo>
                      <a:lnTo>
                        <a:pt x="108" y="150"/>
                      </a:lnTo>
                      <a:lnTo>
                        <a:pt x="110" y="156"/>
                      </a:lnTo>
                      <a:lnTo>
                        <a:pt x="108" y="167"/>
                      </a:lnTo>
                      <a:lnTo>
                        <a:pt x="106" y="179"/>
                      </a:lnTo>
                      <a:lnTo>
                        <a:pt x="110" y="204"/>
                      </a:lnTo>
                      <a:lnTo>
                        <a:pt x="121" y="223"/>
                      </a:lnTo>
                      <a:lnTo>
                        <a:pt x="137" y="240"/>
                      </a:lnTo>
                      <a:lnTo>
                        <a:pt x="158" y="250"/>
                      </a:lnTo>
                      <a:lnTo>
                        <a:pt x="181" y="254"/>
                      </a:lnTo>
                      <a:lnTo>
                        <a:pt x="206" y="250"/>
                      </a:lnTo>
                      <a:lnTo>
                        <a:pt x="225" y="240"/>
                      </a:lnTo>
                      <a:lnTo>
                        <a:pt x="242" y="223"/>
                      </a:lnTo>
                      <a:lnTo>
                        <a:pt x="252" y="204"/>
                      </a:lnTo>
                      <a:lnTo>
                        <a:pt x="256" y="179"/>
                      </a:lnTo>
                      <a:lnTo>
                        <a:pt x="252" y="156"/>
                      </a:lnTo>
                      <a:lnTo>
                        <a:pt x="242" y="135"/>
                      </a:lnTo>
                      <a:lnTo>
                        <a:pt x="225" y="119"/>
                      </a:lnTo>
                      <a:lnTo>
                        <a:pt x="206" y="108"/>
                      </a:lnTo>
                      <a:lnTo>
                        <a:pt x="181" y="104"/>
                      </a:lnTo>
                      <a:close/>
                      <a:moveTo>
                        <a:pt x="181" y="0"/>
                      </a:moveTo>
                      <a:lnTo>
                        <a:pt x="223" y="4"/>
                      </a:lnTo>
                      <a:lnTo>
                        <a:pt x="262" y="18"/>
                      </a:lnTo>
                      <a:lnTo>
                        <a:pt x="294" y="39"/>
                      </a:lnTo>
                      <a:lnTo>
                        <a:pt x="323" y="68"/>
                      </a:lnTo>
                      <a:lnTo>
                        <a:pt x="344" y="100"/>
                      </a:lnTo>
                      <a:lnTo>
                        <a:pt x="358" y="139"/>
                      </a:lnTo>
                      <a:lnTo>
                        <a:pt x="362" y="179"/>
                      </a:lnTo>
                      <a:lnTo>
                        <a:pt x="358" y="221"/>
                      </a:lnTo>
                      <a:lnTo>
                        <a:pt x="344" y="260"/>
                      </a:lnTo>
                      <a:lnTo>
                        <a:pt x="323" y="292"/>
                      </a:lnTo>
                      <a:lnTo>
                        <a:pt x="294" y="321"/>
                      </a:lnTo>
                      <a:lnTo>
                        <a:pt x="262" y="342"/>
                      </a:lnTo>
                      <a:lnTo>
                        <a:pt x="223" y="356"/>
                      </a:lnTo>
                      <a:lnTo>
                        <a:pt x="181" y="359"/>
                      </a:lnTo>
                      <a:lnTo>
                        <a:pt x="141" y="356"/>
                      </a:lnTo>
                      <a:lnTo>
                        <a:pt x="102" y="342"/>
                      </a:lnTo>
                      <a:lnTo>
                        <a:pt x="70" y="321"/>
                      </a:lnTo>
                      <a:lnTo>
                        <a:pt x="41" y="292"/>
                      </a:lnTo>
                      <a:lnTo>
                        <a:pt x="20" y="260"/>
                      </a:lnTo>
                      <a:lnTo>
                        <a:pt x="6" y="221"/>
                      </a:lnTo>
                      <a:lnTo>
                        <a:pt x="0" y="179"/>
                      </a:lnTo>
                      <a:lnTo>
                        <a:pt x="6" y="139"/>
                      </a:lnTo>
                      <a:lnTo>
                        <a:pt x="20" y="100"/>
                      </a:lnTo>
                      <a:lnTo>
                        <a:pt x="41" y="68"/>
                      </a:lnTo>
                      <a:lnTo>
                        <a:pt x="70" y="39"/>
                      </a:lnTo>
                      <a:lnTo>
                        <a:pt x="102" y="18"/>
                      </a:lnTo>
                      <a:lnTo>
                        <a:pt x="141" y="4"/>
                      </a:lnTo>
                      <a:lnTo>
                        <a:pt x="181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73" name="Freeform 20"/>
                <p:cNvSpPr>
                  <a:spLocks/>
                </p:cNvSpPr>
                <p:nvPr/>
              </p:nvSpPr>
              <p:spPr bwMode="auto">
                <a:xfrm>
                  <a:off x="7302500" y="2093913"/>
                  <a:ext cx="139700" cy="139700"/>
                </a:xfrm>
                <a:custGeom>
                  <a:avLst/>
                  <a:gdLst>
                    <a:gd name="T0" fmla="*/ 44 w 88"/>
                    <a:gd name="T1" fmla="*/ 0 h 88"/>
                    <a:gd name="T2" fmla="*/ 61 w 88"/>
                    <a:gd name="T3" fmla="*/ 4 h 88"/>
                    <a:gd name="T4" fmla="*/ 77 w 88"/>
                    <a:gd name="T5" fmla="*/ 13 h 88"/>
                    <a:gd name="T6" fmla="*/ 84 w 88"/>
                    <a:gd name="T7" fmla="*/ 27 h 88"/>
                    <a:gd name="T8" fmla="*/ 88 w 88"/>
                    <a:gd name="T9" fmla="*/ 44 h 88"/>
                    <a:gd name="T10" fmla="*/ 84 w 88"/>
                    <a:gd name="T11" fmla="*/ 61 h 88"/>
                    <a:gd name="T12" fmla="*/ 77 w 88"/>
                    <a:gd name="T13" fmla="*/ 77 h 88"/>
                    <a:gd name="T14" fmla="*/ 61 w 88"/>
                    <a:gd name="T15" fmla="*/ 86 h 88"/>
                    <a:gd name="T16" fmla="*/ 44 w 88"/>
                    <a:gd name="T17" fmla="*/ 88 h 88"/>
                    <a:gd name="T18" fmla="*/ 27 w 88"/>
                    <a:gd name="T19" fmla="*/ 86 h 88"/>
                    <a:gd name="T20" fmla="*/ 13 w 88"/>
                    <a:gd name="T21" fmla="*/ 77 h 88"/>
                    <a:gd name="T22" fmla="*/ 4 w 88"/>
                    <a:gd name="T23" fmla="*/ 61 h 88"/>
                    <a:gd name="T24" fmla="*/ 0 w 88"/>
                    <a:gd name="T25" fmla="*/ 44 h 88"/>
                    <a:gd name="T26" fmla="*/ 2 w 88"/>
                    <a:gd name="T27" fmla="*/ 38 h 88"/>
                    <a:gd name="T28" fmla="*/ 9 w 88"/>
                    <a:gd name="T29" fmla="*/ 36 h 88"/>
                    <a:gd name="T30" fmla="*/ 17 w 88"/>
                    <a:gd name="T31" fmla="*/ 32 h 88"/>
                    <a:gd name="T32" fmla="*/ 25 w 88"/>
                    <a:gd name="T33" fmla="*/ 27 h 88"/>
                    <a:gd name="T34" fmla="*/ 29 w 88"/>
                    <a:gd name="T35" fmla="*/ 19 h 88"/>
                    <a:gd name="T36" fmla="*/ 31 w 88"/>
                    <a:gd name="T37" fmla="*/ 9 h 88"/>
                    <a:gd name="T38" fmla="*/ 29 w 88"/>
                    <a:gd name="T39" fmla="*/ 4 h 88"/>
                    <a:gd name="T40" fmla="*/ 36 w 88"/>
                    <a:gd name="T41" fmla="*/ 2 h 88"/>
                    <a:gd name="T42" fmla="*/ 44 w 88"/>
                    <a:gd name="T43" fmla="*/ 0 h 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88" h="88">
                      <a:moveTo>
                        <a:pt x="44" y="0"/>
                      </a:moveTo>
                      <a:lnTo>
                        <a:pt x="61" y="4"/>
                      </a:lnTo>
                      <a:lnTo>
                        <a:pt x="77" y="13"/>
                      </a:lnTo>
                      <a:lnTo>
                        <a:pt x="84" y="27"/>
                      </a:lnTo>
                      <a:lnTo>
                        <a:pt x="88" y="44"/>
                      </a:lnTo>
                      <a:lnTo>
                        <a:pt x="84" y="61"/>
                      </a:lnTo>
                      <a:lnTo>
                        <a:pt x="77" y="77"/>
                      </a:lnTo>
                      <a:lnTo>
                        <a:pt x="61" y="86"/>
                      </a:lnTo>
                      <a:lnTo>
                        <a:pt x="44" y="88"/>
                      </a:lnTo>
                      <a:lnTo>
                        <a:pt x="27" y="86"/>
                      </a:lnTo>
                      <a:lnTo>
                        <a:pt x="13" y="77"/>
                      </a:lnTo>
                      <a:lnTo>
                        <a:pt x="4" y="61"/>
                      </a:lnTo>
                      <a:lnTo>
                        <a:pt x="0" y="44"/>
                      </a:lnTo>
                      <a:lnTo>
                        <a:pt x="2" y="38"/>
                      </a:lnTo>
                      <a:lnTo>
                        <a:pt x="9" y="36"/>
                      </a:lnTo>
                      <a:lnTo>
                        <a:pt x="17" y="32"/>
                      </a:lnTo>
                      <a:lnTo>
                        <a:pt x="25" y="27"/>
                      </a:lnTo>
                      <a:lnTo>
                        <a:pt x="29" y="19"/>
                      </a:lnTo>
                      <a:lnTo>
                        <a:pt x="31" y="9"/>
                      </a:lnTo>
                      <a:lnTo>
                        <a:pt x="29" y="4"/>
                      </a:lnTo>
                      <a:lnTo>
                        <a:pt x="36" y="2"/>
                      </a:lnTo>
                      <a:lnTo>
                        <a:pt x="44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  <p:sp>
            <p:nvSpPr>
              <p:cNvPr id="65" name="Freeform 21"/>
              <p:cNvSpPr>
                <a:spLocks/>
              </p:cNvSpPr>
              <p:nvPr/>
            </p:nvSpPr>
            <p:spPr bwMode="auto">
              <a:xfrm>
                <a:off x="8284023" y="5054305"/>
                <a:ext cx="496381" cy="394487"/>
              </a:xfrm>
              <a:custGeom>
                <a:avLst/>
                <a:gdLst>
                  <a:gd name="T0" fmla="*/ 499 w 872"/>
                  <a:gd name="T1" fmla="*/ 6 h 693"/>
                  <a:gd name="T2" fmla="*/ 530 w 872"/>
                  <a:gd name="T3" fmla="*/ 19 h 693"/>
                  <a:gd name="T4" fmla="*/ 597 w 872"/>
                  <a:gd name="T5" fmla="*/ 25 h 693"/>
                  <a:gd name="T6" fmla="*/ 630 w 872"/>
                  <a:gd name="T7" fmla="*/ 58 h 693"/>
                  <a:gd name="T8" fmla="*/ 655 w 872"/>
                  <a:gd name="T9" fmla="*/ 71 h 693"/>
                  <a:gd name="T10" fmla="*/ 710 w 872"/>
                  <a:gd name="T11" fmla="*/ 102 h 693"/>
                  <a:gd name="T12" fmla="*/ 743 w 872"/>
                  <a:gd name="T13" fmla="*/ 133 h 693"/>
                  <a:gd name="T14" fmla="*/ 774 w 872"/>
                  <a:gd name="T15" fmla="*/ 161 h 693"/>
                  <a:gd name="T16" fmla="*/ 793 w 872"/>
                  <a:gd name="T17" fmla="*/ 205 h 693"/>
                  <a:gd name="T18" fmla="*/ 829 w 872"/>
                  <a:gd name="T19" fmla="*/ 252 h 693"/>
                  <a:gd name="T20" fmla="*/ 845 w 872"/>
                  <a:gd name="T21" fmla="*/ 317 h 693"/>
                  <a:gd name="T22" fmla="*/ 858 w 872"/>
                  <a:gd name="T23" fmla="*/ 355 h 693"/>
                  <a:gd name="T24" fmla="*/ 872 w 872"/>
                  <a:gd name="T25" fmla="*/ 428 h 693"/>
                  <a:gd name="T26" fmla="*/ 852 w 872"/>
                  <a:gd name="T27" fmla="*/ 436 h 693"/>
                  <a:gd name="T28" fmla="*/ 827 w 872"/>
                  <a:gd name="T29" fmla="*/ 467 h 693"/>
                  <a:gd name="T30" fmla="*/ 789 w 872"/>
                  <a:gd name="T31" fmla="*/ 513 h 693"/>
                  <a:gd name="T32" fmla="*/ 753 w 872"/>
                  <a:gd name="T33" fmla="*/ 522 h 693"/>
                  <a:gd name="T34" fmla="*/ 722 w 872"/>
                  <a:gd name="T35" fmla="*/ 555 h 693"/>
                  <a:gd name="T36" fmla="*/ 670 w 872"/>
                  <a:gd name="T37" fmla="*/ 563 h 693"/>
                  <a:gd name="T38" fmla="*/ 641 w 872"/>
                  <a:gd name="T39" fmla="*/ 555 h 693"/>
                  <a:gd name="T40" fmla="*/ 612 w 872"/>
                  <a:gd name="T41" fmla="*/ 566 h 693"/>
                  <a:gd name="T42" fmla="*/ 601 w 872"/>
                  <a:gd name="T43" fmla="*/ 586 h 693"/>
                  <a:gd name="T44" fmla="*/ 626 w 872"/>
                  <a:gd name="T45" fmla="*/ 634 h 693"/>
                  <a:gd name="T46" fmla="*/ 641 w 872"/>
                  <a:gd name="T47" fmla="*/ 666 h 693"/>
                  <a:gd name="T48" fmla="*/ 620 w 872"/>
                  <a:gd name="T49" fmla="*/ 691 h 693"/>
                  <a:gd name="T50" fmla="*/ 582 w 872"/>
                  <a:gd name="T51" fmla="*/ 678 h 693"/>
                  <a:gd name="T52" fmla="*/ 526 w 872"/>
                  <a:gd name="T53" fmla="*/ 628 h 693"/>
                  <a:gd name="T54" fmla="*/ 480 w 872"/>
                  <a:gd name="T55" fmla="*/ 576 h 693"/>
                  <a:gd name="T56" fmla="*/ 468 w 872"/>
                  <a:gd name="T57" fmla="*/ 561 h 693"/>
                  <a:gd name="T58" fmla="*/ 451 w 872"/>
                  <a:gd name="T59" fmla="*/ 545 h 693"/>
                  <a:gd name="T60" fmla="*/ 401 w 872"/>
                  <a:gd name="T61" fmla="*/ 564 h 693"/>
                  <a:gd name="T62" fmla="*/ 313 w 872"/>
                  <a:gd name="T63" fmla="*/ 572 h 693"/>
                  <a:gd name="T64" fmla="*/ 232 w 872"/>
                  <a:gd name="T65" fmla="*/ 536 h 693"/>
                  <a:gd name="T66" fmla="*/ 201 w 872"/>
                  <a:gd name="T67" fmla="*/ 484 h 693"/>
                  <a:gd name="T68" fmla="*/ 163 w 872"/>
                  <a:gd name="T69" fmla="*/ 486 h 693"/>
                  <a:gd name="T70" fmla="*/ 138 w 872"/>
                  <a:gd name="T71" fmla="*/ 478 h 693"/>
                  <a:gd name="T72" fmla="*/ 113 w 872"/>
                  <a:gd name="T73" fmla="*/ 478 h 693"/>
                  <a:gd name="T74" fmla="*/ 46 w 872"/>
                  <a:gd name="T75" fmla="*/ 455 h 693"/>
                  <a:gd name="T76" fmla="*/ 19 w 872"/>
                  <a:gd name="T77" fmla="*/ 411 h 693"/>
                  <a:gd name="T78" fmla="*/ 17 w 872"/>
                  <a:gd name="T79" fmla="*/ 386 h 693"/>
                  <a:gd name="T80" fmla="*/ 2 w 872"/>
                  <a:gd name="T81" fmla="*/ 330 h 693"/>
                  <a:gd name="T82" fmla="*/ 9 w 872"/>
                  <a:gd name="T83" fmla="*/ 296 h 693"/>
                  <a:gd name="T84" fmla="*/ 17 w 872"/>
                  <a:gd name="T85" fmla="*/ 230 h 693"/>
                  <a:gd name="T86" fmla="*/ 44 w 872"/>
                  <a:gd name="T87" fmla="*/ 192 h 693"/>
                  <a:gd name="T88" fmla="*/ 55 w 872"/>
                  <a:gd name="T89" fmla="*/ 146 h 693"/>
                  <a:gd name="T90" fmla="*/ 103 w 872"/>
                  <a:gd name="T91" fmla="*/ 109 h 693"/>
                  <a:gd name="T92" fmla="*/ 144 w 872"/>
                  <a:gd name="T93" fmla="*/ 96 h 693"/>
                  <a:gd name="T94" fmla="*/ 184 w 872"/>
                  <a:gd name="T95" fmla="*/ 56 h 693"/>
                  <a:gd name="T96" fmla="*/ 253 w 872"/>
                  <a:gd name="T97" fmla="*/ 29 h 693"/>
                  <a:gd name="T98" fmla="*/ 301 w 872"/>
                  <a:gd name="T99" fmla="*/ 25 h 693"/>
                  <a:gd name="T100" fmla="*/ 345 w 872"/>
                  <a:gd name="T101" fmla="*/ 4 h 693"/>
                  <a:gd name="T102" fmla="*/ 397 w 872"/>
                  <a:gd name="T103" fmla="*/ 8 h 693"/>
                  <a:gd name="T104" fmla="*/ 434 w 872"/>
                  <a:gd name="T105" fmla="*/ 4 h 6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872" h="693">
                    <a:moveTo>
                      <a:pt x="457" y="0"/>
                    </a:moveTo>
                    <a:lnTo>
                      <a:pt x="480" y="0"/>
                    </a:lnTo>
                    <a:lnTo>
                      <a:pt x="499" y="6"/>
                    </a:lnTo>
                    <a:lnTo>
                      <a:pt x="516" y="12"/>
                    </a:lnTo>
                    <a:lnTo>
                      <a:pt x="526" y="15"/>
                    </a:lnTo>
                    <a:lnTo>
                      <a:pt x="530" y="19"/>
                    </a:lnTo>
                    <a:lnTo>
                      <a:pt x="557" y="14"/>
                    </a:lnTo>
                    <a:lnTo>
                      <a:pt x="580" y="17"/>
                    </a:lnTo>
                    <a:lnTo>
                      <a:pt x="597" y="25"/>
                    </a:lnTo>
                    <a:lnTo>
                      <a:pt x="612" y="35"/>
                    </a:lnTo>
                    <a:lnTo>
                      <a:pt x="622" y="46"/>
                    </a:lnTo>
                    <a:lnTo>
                      <a:pt x="630" y="58"/>
                    </a:lnTo>
                    <a:lnTo>
                      <a:pt x="633" y="65"/>
                    </a:lnTo>
                    <a:lnTo>
                      <a:pt x="635" y="67"/>
                    </a:lnTo>
                    <a:lnTo>
                      <a:pt x="655" y="71"/>
                    </a:lnTo>
                    <a:lnTo>
                      <a:pt x="674" y="79"/>
                    </a:lnTo>
                    <a:lnTo>
                      <a:pt x="693" y="88"/>
                    </a:lnTo>
                    <a:lnTo>
                      <a:pt x="710" y="102"/>
                    </a:lnTo>
                    <a:lnTo>
                      <a:pt x="724" y="113"/>
                    </a:lnTo>
                    <a:lnTo>
                      <a:pt x="735" y="125"/>
                    </a:lnTo>
                    <a:lnTo>
                      <a:pt x="743" y="133"/>
                    </a:lnTo>
                    <a:lnTo>
                      <a:pt x="747" y="134"/>
                    </a:lnTo>
                    <a:lnTo>
                      <a:pt x="762" y="146"/>
                    </a:lnTo>
                    <a:lnTo>
                      <a:pt x="774" y="161"/>
                    </a:lnTo>
                    <a:lnTo>
                      <a:pt x="783" y="179"/>
                    </a:lnTo>
                    <a:lnTo>
                      <a:pt x="789" y="194"/>
                    </a:lnTo>
                    <a:lnTo>
                      <a:pt x="793" y="205"/>
                    </a:lnTo>
                    <a:lnTo>
                      <a:pt x="795" y="211"/>
                    </a:lnTo>
                    <a:lnTo>
                      <a:pt x="816" y="230"/>
                    </a:lnTo>
                    <a:lnTo>
                      <a:pt x="829" y="252"/>
                    </a:lnTo>
                    <a:lnTo>
                      <a:pt x="837" y="275"/>
                    </a:lnTo>
                    <a:lnTo>
                      <a:pt x="843" y="298"/>
                    </a:lnTo>
                    <a:lnTo>
                      <a:pt x="845" y="317"/>
                    </a:lnTo>
                    <a:lnTo>
                      <a:pt x="847" y="330"/>
                    </a:lnTo>
                    <a:lnTo>
                      <a:pt x="849" y="340"/>
                    </a:lnTo>
                    <a:lnTo>
                      <a:pt x="858" y="355"/>
                    </a:lnTo>
                    <a:lnTo>
                      <a:pt x="868" y="380"/>
                    </a:lnTo>
                    <a:lnTo>
                      <a:pt x="872" y="415"/>
                    </a:lnTo>
                    <a:lnTo>
                      <a:pt x="872" y="428"/>
                    </a:lnTo>
                    <a:lnTo>
                      <a:pt x="868" y="432"/>
                    </a:lnTo>
                    <a:lnTo>
                      <a:pt x="860" y="434"/>
                    </a:lnTo>
                    <a:lnTo>
                      <a:pt x="852" y="436"/>
                    </a:lnTo>
                    <a:lnTo>
                      <a:pt x="845" y="440"/>
                    </a:lnTo>
                    <a:lnTo>
                      <a:pt x="835" y="449"/>
                    </a:lnTo>
                    <a:lnTo>
                      <a:pt x="827" y="467"/>
                    </a:lnTo>
                    <a:lnTo>
                      <a:pt x="818" y="488"/>
                    </a:lnTo>
                    <a:lnTo>
                      <a:pt x="804" y="503"/>
                    </a:lnTo>
                    <a:lnTo>
                      <a:pt x="789" y="513"/>
                    </a:lnTo>
                    <a:lnTo>
                      <a:pt x="774" y="518"/>
                    </a:lnTo>
                    <a:lnTo>
                      <a:pt x="762" y="520"/>
                    </a:lnTo>
                    <a:lnTo>
                      <a:pt x="753" y="522"/>
                    </a:lnTo>
                    <a:lnTo>
                      <a:pt x="751" y="522"/>
                    </a:lnTo>
                    <a:lnTo>
                      <a:pt x="739" y="543"/>
                    </a:lnTo>
                    <a:lnTo>
                      <a:pt x="722" y="555"/>
                    </a:lnTo>
                    <a:lnTo>
                      <a:pt x="705" y="563"/>
                    </a:lnTo>
                    <a:lnTo>
                      <a:pt x="687" y="564"/>
                    </a:lnTo>
                    <a:lnTo>
                      <a:pt x="670" y="563"/>
                    </a:lnTo>
                    <a:lnTo>
                      <a:pt x="655" y="561"/>
                    </a:lnTo>
                    <a:lnTo>
                      <a:pt x="645" y="557"/>
                    </a:lnTo>
                    <a:lnTo>
                      <a:pt x="641" y="555"/>
                    </a:lnTo>
                    <a:lnTo>
                      <a:pt x="637" y="557"/>
                    </a:lnTo>
                    <a:lnTo>
                      <a:pt x="626" y="561"/>
                    </a:lnTo>
                    <a:lnTo>
                      <a:pt x="612" y="566"/>
                    </a:lnTo>
                    <a:lnTo>
                      <a:pt x="603" y="572"/>
                    </a:lnTo>
                    <a:lnTo>
                      <a:pt x="599" y="578"/>
                    </a:lnTo>
                    <a:lnTo>
                      <a:pt x="601" y="586"/>
                    </a:lnTo>
                    <a:lnTo>
                      <a:pt x="607" y="599"/>
                    </a:lnTo>
                    <a:lnTo>
                      <a:pt x="616" y="616"/>
                    </a:lnTo>
                    <a:lnTo>
                      <a:pt x="626" y="634"/>
                    </a:lnTo>
                    <a:lnTo>
                      <a:pt x="633" y="649"/>
                    </a:lnTo>
                    <a:lnTo>
                      <a:pt x="639" y="657"/>
                    </a:lnTo>
                    <a:lnTo>
                      <a:pt x="641" y="666"/>
                    </a:lnTo>
                    <a:lnTo>
                      <a:pt x="639" y="676"/>
                    </a:lnTo>
                    <a:lnTo>
                      <a:pt x="632" y="683"/>
                    </a:lnTo>
                    <a:lnTo>
                      <a:pt x="620" y="691"/>
                    </a:lnTo>
                    <a:lnTo>
                      <a:pt x="605" y="693"/>
                    </a:lnTo>
                    <a:lnTo>
                      <a:pt x="595" y="687"/>
                    </a:lnTo>
                    <a:lnTo>
                      <a:pt x="582" y="678"/>
                    </a:lnTo>
                    <a:lnTo>
                      <a:pt x="564" y="664"/>
                    </a:lnTo>
                    <a:lnTo>
                      <a:pt x="545" y="645"/>
                    </a:lnTo>
                    <a:lnTo>
                      <a:pt x="526" y="628"/>
                    </a:lnTo>
                    <a:lnTo>
                      <a:pt x="509" y="609"/>
                    </a:lnTo>
                    <a:lnTo>
                      <a:pt x="493" y="591"/>
                    </a:lnTo>
                    <a:lnTo>
                      <a:pt x="480" y="576"/>
                    </a:lnTo>
                    <a:lnTo>
                      <a:pt x="472" y="566"/>
                    </a:lnTo>
                    <a:lnTo>
                      <a:pt x="468" y="563"/>
                    </a:lnTo>
                    <a:lnTo>
                      <a:pt x="468" y="561"/>
                    </a:lnTo>
                    <a:lnTo>
                      <a:pt x="464" y="555"/>
                    </a:lnTo>
                    <a:lnTo>
                      <a:pt x="459" y="549"/>
                    </a:lnTo>
                    <a:lnTo>
                      <a:pt x="451" y="545"/>
                    </a:lnTo>
                    <a:lnTo>
                      <a:pt x="438" y="545"/>
                    </a:lnTo>
                    <a:lnTo>
                      <a:pt x="422" y="553"/>
                    </a:lnTo>
                    <a:lnTo>
                      <a:pt x="401" y="564"/>
                    </a:lnTo>
                    <a:lnTo>
                      <a:pt x="374" y="572"/>
                    </a:lnTo>
                    <a:lnTo>
                      <a:pt x="345" y="574"/>
                    </a:lnTo>
                    <a:lnTo>
                      <a:pt x="313" y="572"/>
                    </a:lnTo>
                    <a:lnTo>
                      <a:pt x="284" y="564"/>
                    </a:lnTo>
                    <a:lnTo>
                      <a:pt x="257" y="553"/>
                    </a:lnTo>
                    <a:lnTo>
                      <a:pt x="232" y="536"/>
                    </a:lnTo>
                    <a:lnTo>
                      <a:pt x="217" y="516"/>
                    </a:lnTo>
                    <a:lnTo>
                      <a:pt x="207" y="497"/>
                    </a:lnTo>
                    <a:lnTo>
                      <a:pt x="201" y="484"/>
                    </a:lnTo>
                    <a:lnTo>
                      <a:pt x="201" y="480"/>
                    </a:lnTo>
                    <a:lnTo>
                      <a:pt x="180" y="484"/>
                    </a:lnTo>
                    <a:lnTo>
                      <a:pt x="163" y="486"/>
                    </a:lnTo>
                    <a:lnTo>
                      <a:pt x="149" y="482"/>
                    </a:lnTo>
                    <a:lnTo>
                      <a:pt x="142" y="480"/>
                    </a:lnTo>
                    <a:lnTo>
                      <a:pt x="138" y="478"/>
                    </a:lnTo>
                    <a:lnTo>
                      <a:pt x="136" y="478"/>
                    </a:lnTo>
                    <a:lnTo>
                      <a:pt x="126" y="480"/>
                    </a:lnTo>
                    <a:lnTo>
                      <a:pt x="113" y="478"/>
                    </a:lnTo>
                    <a:lnTo>
                      <a:pt x="92" y="474"/>
                    </a:lnTo>
                    <a:lnTo>
                      <a:pt x="65" y="465"/>
                    </a:lnTo>
                    <a:lnTo>
                      <a:pt x="46" y="455"/>
                    </a:lnTo>
                    <a:lnTo>
                      <a:pt x="32" y="440"/>
                    </a:lnTo>
                    <a:lnTo>
                      <a:pt x="25" y="426"/>
                    </a:lnTo>
                    <a:lnTo>
                      <a:pt x="19" y="411"/>
                    </a:lnTo>
                    <a:lnTo>
                      <a:pt x="17" y="397"/>
                    </a:lnTo>
                    <a:lnTo>
                      <a:pt x="17" y="390"/>
                    </a:lnTo>
                    <a:lnTo>
                      <a:pt x="17" y="386"/>
                    </a:lnTo>
                    <a:lnTo>
                      <a:pt x="5" y="369"/>
                    </a:lnTo>
                    <a:lnTo>
                      <a:pt x="0" y="349"/>
                    </a:lnTo>
                    <a:lnTo>
                      <a:pt x="2" y="330"/>
                    </a:lnTo>
                    <a:lnTo>
                      <a:pt x="4" y="313"/>
                    </a:lnTo>
                    <a:lnTo>
                      <a:pt x="7" y="300"/>
                    </a:lnTo>
                    <a:lnTo>
                      <a:pt x="9" y="296"/>
                    </a:lnTo>
                    <a:lnTo>
                      <a:pt x="5" y="273"/>
                    </a:lnTo>
                    <a:lnTo>
                      <a:pt x="9" y="250"/>
                    </a:lnTo>
                    <a:lnTo>
                      <a:pt x="17" y="230"/>
                    </a:lnTo>
                    <a:lnTo>
                      <a:pt x="27" y="213"/>
                    </a:lnTo>
                    <a:lnTo>
                      <a:pt x="36" y="200"/>
                    </a:lnTo>
                    <a:lnTo>
                      <a:pt x="44" y="192"/>
                    </a:lnTo>
                    <a:lnTo>
                      <a:pt x="46" y="188"/>
                    </a:lnTo>
                    <a:lnTo>
                      <a:pt x="48" y="165"/>
                    </a:lnTo>
                    <a:lnTo>
                      <a:pt x="55" y="146"/>
                    </a:lnTo>
                    <a:lnTo>
                      <a:pt x="69" y="131"/>
                    </a:lnTo>
                    <a:lnTo>
                      <a:pt x="86" y="119"/>
                    </a:lnTo>
                    <a:lnTo>
                      <a:pt x="103" y="109"/>
                    </a:lnTo>
                    <a:lnTo>
                      <a:pt x="119" y="104"/>
                    </a:lnTo>
                    <a:lnTo>
                      <a:pt x="134" y="100"/>
                    </a:lnTo>
                    <a:lnTo>
                      <a:pt x="144" y="96"/>
                    </a:lnTo>
                    <a:lnTo>
                      <a:pt x="148" y="96"/>
                    </a:lnTo>
                    <a:lnTo>
                      <a:pt x="163" y="73"/>
                    </a:lnTo>
                    <a:lnTo>
                      <a:pt x="184" y="56"/>
                    </a:lnTo>
                    <a:lnTo>
                      <a:pt x="207" y="42"/>
                    </a:lnTo>
                    <a:lnTo>
                      <a:pt x="230" y="35"/>
                    </a:lnTo>
                    <a:lnTo>
                      <a:pt x="253" y="29"/>
                    </a:lnTo>
                    <a:lnTo>
                      <a:pt x="272" y="27"/>
                    </a:lnTo>
                    <a:lnTo>
                      <a:pt x="290" y="25"/>
                    </a:lnTo>
                    <a:lnTo>
                      <a:pt x="301" y="25"/>
                    </a:lnTo>
                    <a:lnTo>
                      <a:pt x="305" y="25"/>
                    </a:lnTo>
                    <a:lnTo>
                      <a:pt x="324" y="12"/>
                    </a:lnTo>
                    <a:lnTo>
                      <a:pt x="345" y="4"/>
                    </a:lnTo>
                    <a:lnTo>
                      <a:pt x="365" y="2"/>
                    </a:lnTo>
                    <a:lnTo>
                      <a:pt x="384" y="4"/>
                    </a:lnTo>
                    <a:lnTo>
                      <a:pt x="397" y="8"/>
                    </a:lnTo>
                    <a:lnTo>
                      <a:pt x="409" y="12"/>
                    </a:lnTo>
                    <a:lnTo>
                      <a:pt x="411" y="14"/>
                    </a:lnTo>
                    <a:lnTo>
                      <a:pt x="434" y="4"/>
                    </a:lnTo>
                    <a:lnTo>
                      <a:pt x="457" y="0"/>
                    </a:ln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81176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3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96480"/>
      </a:accent1>
      <a:accent2>
        <a:srgbClr val="6AB7C2"/>
      </a:accent2>
      <a:accent3>
        <a:srgbClr val="F1C96C"/>
      </a:accent3>
      <a:accent4>
        <a:srgbClr val="E04040"/>
      </a:accent4>
      <a:accent5>
        <a:srgbClr val="3D3F44"/>
      </a:accent5>
      <a:accent6>
        <a:srgbClr val="104A5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5654</TotalTime>
  <Words>226</Words>
  <Application>Microsoft Macintosh PowerPoint</Application>
  <PresentationFormat>Custom</PresentationFormat>
  <Paragraphs>28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Open Sans</vt:lpstr>
      <vt:lpstr>Segoe UI</vt:lpstr>
      <vt:lpstr>Office Theme</vt:lpstr>
      <vt:lpstr>BRAIN ACTIVITY</vt:lpstr>
      <vt:lpstr>Brain Activity PowerPoint Template</vt:lpstr>
      <vt:lpstr>Useful Icons</vt:lpstr>
      <vt:lpstr>Useful Icons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Catherina Plaza</cp:lastModifiedBy>
  <cp:revision>129</cp:revision>
  <dcterms:created xsi:type="dcterms:W3CDTF">2013-09-12T13:05:01Z</dcterms:created>
  <dcterms:modified xsi:type="dcterms:W3CDTF">2016-11-06T21:46:10Z</dcterms:modified>
</cp:coreProperties>
</file>