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8" r:id="rId3"/>
    <p:sldId id="277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344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2" y="4399020"/>
            <a:ext cx="103605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425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0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21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502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782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618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120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10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21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9372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214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93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852"/>
              <a:t>11/16/2019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852"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149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69C10207-A049-4109-A1A9-605EBBA50AD0}"/>
              </a:ext>
            </a:extLst>
          </p:cNvPr>
          <p:cNvGrpSpPr/>
          <p:nvPr/>
        </p:nvGrpSpPr>
        <p:grpSpPr>
          <a:xfrm>
            <a:off x="9167991" y="5218629"/>
            <a:ext cx="2322116" cy="1243246"/>
            <a:chOff x="9167991" y="5218629"/>
            <a:chExt cx="2322116" cy="1243246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E103BF4D-2DDC-4C51-89C7-2A5D14CA8D63}"/>
                </a:ext>
              </a:extLst>
            </p:cNvPr>
            <p:cNvSpPr/>
            <p:nvPr/>
          </p:nvSpPr>
          <p:spPr>
            <a:xfrm>
              <a:off x="9167991" y="5462731"/>
              <a:ext cx="1301570" cy="376737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  <a:gd name="connsiteX0" fmla="*/ 0 w 1352443"/>
                <a:gd name="connsiteY0" fmla="*/ 1484569 h 1484569"/>
                <a:gd name="connsiteX1" fmla="*/ 673225 w 1352443"/>
                <a:gd name="connsiteY1" fmla="*/ 815342 h 1484569"/>
                <a:gd name="connsiteX2" fmla="*/ 1351280 w 1352443"/>
                <a:gd name="connsiteY2" fmla="*/ 1209 h 148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443" h="1484569">
                  <a:moveTo>
                    <a:pt x="0" y="1484569"/>
                  </a:moveTo>
                  <a:cubicBezTo>
                    <a:pt x="4233" y="1465942"/>
                    <a:pt x="243211" y="1579823"/>
                    <a:pt x="673225" y="815342"/>
                  </a:cubicBezTo>
                  <a:cubicBezTo>
                    <a:pt x="1103239" y="50861"/>
                    <a:pt x="1372446" y="-10645"/>
                    <a:pt x="1351280" y="1209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7AAD1699-9C2A-444B-AA33-3E59FEC2DEB1}"/>
                </a:ext>
              </a:extLst>
            </p:cNvPr>
            <p:cNvSpPr/>
            <p:nvPr/>
          </p:nvSpPr>
          <p:spPr>
            <a:xfrm flipH="1">
              <a:off x="9167991" y="5841037"/>
              <a:ext cx="1301570" cy="376737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  <a:gd name="connsiteX0" fmla="*/ 0 w 1352443"/>
                <a:gd name="connsiteY0" fmla="*/ 1484569 h 1484569"/>
                <a:gd name="connsiteX1" fmla="*/ 673225 w 1352443"/>
                <a:gd name="connsiteY1" fmla="*/ 815342 h 1484569"/>
                <a:gd name="connsiteX2" fmla="*/ 1351280 w 1352443"/>
                <a:gd name="connsiteY2" fmla="*/ 1209 h 148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443" h="1484569">
                  <a:moveTo>
                    <a:pt x="0" y="1484569"/>
                  </a:moveTo>
                  <a:cubicBezTo>
                    <a:pt x="4233" y="1465942"/>
                    <a:pt x="243211" y="1579823"/>
                    <a:pt x="673225" y="815342"/>
                  </a:cubicBezTo>
                  <a:cubicBezTo>
                    <a:pt x="1103239" y="50861"/>
                    <a:pt x="1372446" y="-10645"/>
                    <a:pt x="1351280" y="1209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xmlns="" id="{72128F4C-16D5-4D31-999B-DF1AFB30D0FB}"/>
                </a:ext>
              </a:extLst>
            </p:cNvPr>
            <p:cNvSpPr/>
            <p:nvPr/>
          </p:nvSpPr>
          <p:spPr>
            <a:xfrm>
              <a:off x="10481999" y="5218629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xmlns="" id="{F6BA09BD-90E9-49AC-81B4-5BFFDE8A9F9B}"/>
                </a:ext>
              </a:extLst>
            </p:cNvPr>
            <p:cNvSpPr/>
            <p:nvPr/>
          </p:nvSpPr>
          <p:spPr>
            <a:xfrm>
              <a:off x="10481999" y="5957819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9" name="Freeform 9">
              <a:extLst>
                <a:ext uri="{FF2B5EF4-FFF2-40B4-BE49-F238E27FC236}">
                  <a16:creationId xmlns:a16="http://schemas.microsoft.com/office/drawing/2014/main" xmlns="" id="{B6DD17EE-68D9-420D-8260-6DD7948CBD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5974" y="5376600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9">
              <a:extLst>
                <a:ext uri="{FF2B5EF4-FFF2-40B4-BE49-F238E27FC236}">
                  <a16:creationId xmlns:a16="http://schemas.microsoft.com/office/drawing/2014/main" xmlns="" id="{937659E9-9BAD-43B4-A8B5-124B5FB658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5974" y="6115790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7BC9CB0E-2174-4C18-9E18-33AF9AC7A615}"/>
                </a:ext>
              </a:extLst>
            </p:cNvPr>
            <p:cNvSpPr txBox="1"/>
            <p:nvPr/>
          </p:nvSpPr>
          <p:spPr>
            <a:xfrm>
              <a:off x="10903351" y="6055959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B43EBA71-1941-4759-9594-71BC2D710759}"/>
                </a:ext>
              </a:extLst>
            </p:cNvPr>
            <p:cNvSpPr txBox="1"/>
            <p:nvPr/>
          </p:nvSpPr>
          <p:spPr>
            <a:xfrm>
              <a:off x="10903351" y="5316769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0D56306-2C7D-4E82-A28F-3A28A8FC21CC}"/>
              </a:ext>
            </a:extLst>
          </p:cNvPr>
          <p:cNvGrpSpPr/>
          <p:nvPr/>
        </p:nvGrpSpPr>
        <p:grpSpPr>
          <a:xfrm>
            <a:off x="9167991" y="3684064"/>
            <a:ext cx="2322116" cy="1243246"/>
            <a:chOff x="9167991" y="3684064"/>
            <a:chExt cx="2322116" cy="1243246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2C617D20-C10B-49B8-ADEA-7B669367D523}"/>
                </a:ext>
              </a:extLst>
            </p:cNvPr>
            <p:cNvSpPr/>
            <p:nvPr/>
          </p:nvSpPr>
          <p:spPr>
            <a:xfrm>
              <a:off x="9167991" y="3930661"/>
              <a:ext cx="1301570" cy="376737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  <a:gd name="connsiteX0" fmla="*/ 0 w 1352443"/>
                <a:gd name="connsiteY0" fmla="*/ 1484569 h 1484569"/>
                <a:gd name="connsiteX1" fmla="*/ 673225 w 1352443"/>
                <a:gd name="connsiteY1" fmla="*/ 815342 h 1484569"/>
                <a:gd name="connsiteX2" fmla="*/ 1351280 w 1352443"/>
                <a:gd name="connsiteY2" fmla="*/ 1209 h 148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443" h="1484569">
                  <a:moveTo>
                    <a:pt x="0" y="1484569"/>
                  </a:moveTo>
                  <a:cubicBezTo>
                    <a:pt x="4233" y="1465942"/>
                    <a:pt x="243211" y="1579823"/>
                    <a:pt x="673225" y="815342"/>
                  </a:cubicBezTo>
                  <a:cubicBezTo>
                    <a:pt x="1103239" y="50861"/>
                    <a:pt x="1372446" y="-10645"/>
                    <a:pt x="1351280" y="1209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FE44F5D2-3F67-4B0B-B4F3-93BDCF398619}"/>
                </a:ext>
              </a:extLst>
            </p:cNvPr>
            <p:cNvSpPr/>
            <p:nvPr/>
          </p:nvSpPr>
          <p:spPr>
            <a:xfrm flipH="1">
              <a:off x="9167991" y="4308967"/>
              <a:ext cx="1301570" cy="376737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  <a:gd name="connsiteX0" fmla="*/ 0 w 1352443"/>
                <a:gd name="connsiteY0" fmla="*/ 1484569 h 1484569"/>
                <a:gd name="connsiteX1" fmla="*/ 673225 w 1352443"/>
                <a:gd name="connsiteY1" fmla="*/ 815342 h 1484569"/>
                <a:gd name="connsiteX2" fmla="*/ 1351280 w 1352443"/>
                <a:gd name="connsiteY2" fmla="*/ 1209 h 148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443" h="1484569">
                  <a:moveTo>
                    <a:pt x="0" y="1484569"/>
                  </a:moveTo>
                  <a:cubicBezTo>
                    <a:pt x="4233" y="1465942"/>
                    <a:pt x="243211" y="1579823"/>
                    <a:pt x="673225" y="815342"/>
                  </a:cubicBezTo>
                  <a:cubicBezTo>
                    <a:pt x="1103239" y="50861"/>
                    <a:pt x="1372446" y="-10645"/>
                    <a:pt x="1351280" y="1209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xmlns="" id="{321116DE-6E39-4303-B759-CCE6EEA79461}"/>
                </a:ext>
              </a:extLst>
            </p:cNvPr>
            <p:cNvSpPr/>
            <p:nvPr/>
          </p:nvSpPr>
          <p:spPr>
            <a:xfrm>
              <a:off x="10481999" y="3684064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xmlns="" id="{E7B75F62-3463-4158-89F2-A27C3CFD7393}"/>
                </a:ext>
              </a:extLst>
            </p:cNvPr>
            <p:cNvSpPr/>
            <p:nvPr/>
          </p:nvSpPr>
          <p:spPr>
            <a:xfrm>
              <a:off x="10481999" y="4423254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xmlns="" id="{E7606E6F-EB4A-4FA4-8354-03478C66D0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5974" y="3842035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xmlns="" id="{A4BF3B8C-5A54-4A3A-A158-2AD85993B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5974" y="4581225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43ECA2C2-2F13-442C-A4E8-E436D0804989}"/>
                </a:ext>
              </a:extLst>
            </p:cNvPr>
            <p:cNvSpPr txBox="1"/>
            <p:nvPr/>
          </p:nvSpPr>
          <p:spPr>
            <a:xfrm>
              <a:off x="10903351" y="4521394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30B7B144-A485-4CA6-AFC0-AB2FC7D27DE2}"/>
                </a:ext>
              </a:extLst>
            </p:cNvPr>
            <p:cNvSpPr txBox="1"/>
            <p:nvPr/>
          </p:nvSpPr>
          <p:spPr>
            <a:xfrm>
              <a:off x="10903351" y="3782204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259BB73-8010-4E00-B680-53EE6B99364C}"/>
              </a:ext>
            </a:extLst>
          </p:cNvPr>
          <p:cNvGrpSpPr/>
          <p:nvPr/>
        </p:nvGrpSpPr>
        <p:grpSpPr>
          <a:xfrm>
            <a:off x="621804" y="2047201"/>
            <a:ext cx="2426491" cy="2763599"/>
            <a:chOff x="621804" y="2228671"/>
            <a:chExt cx="2426491" cy="276359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D25B88BE-E3F0-4EE3-A498-F286D7B6EDE6}"/>
                </a:ext>
              </a:extLst>
            </p:cNvPr>
            <p:cNvSpPr/>
            <p:nvPr/>
          </p:nvSpPr>
          <p:spPr>
            <a:xfrm>
              <a:off x="622793" y="2228671"/>
              <a:ext cx="2425502" cy="1200329"/>
            </a:xfrm>
            <a:prstGeom prst="rect">
              <a:avLst/>
            </a:prstGeom>
          </p:spPr>
          <p:txBody>
            <a:bodyPr wrap="square" lIns="0" rIns="0" anchor="b">
              <a:spAutoFit/>
            </a:bodyPr>
            <a:lstStyle/>
            <a:p>
              <a:r>
                <a:rPr lang="en-IN" sz="3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 Your </a:t>
              </a:r>
              <a:r>
                <a:rPr lang="en-IN" sz="3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Headline 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629417B8-BDCB-4146-AFA7-C5F89E6254AD}"/>
                </a:ext>
              </a:extLst>
            </p:cNvPr>
            <p:cNvSpPr/>
            <p:nvPr/>
          </p:nvSpPr>
          <p:spPr>
            <a:xfrm>
              <a:off x="621804" y="3668831"/>
              <a:ext cx="2425502" cy="1323439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Insert your desired text here.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F3B12A84-9B44-4D82-BC76-8D9671F37476}"/>
              </a:ext>
            </a:extLst>
          </p:cNvPr>
          <p:cNvGrpSpPr/>
          <p:nvPr/>
        </p:nvGrpSpPr>
        <p:grpSpPr>
          <a:xfrm>
            <a:off x="4006180" y="584684"/>
            <a:ext cx="6967984" cy="5688632"/>
            <a:chOff x="4006180" y="620688"/>
            <a:chExt cx="6967984" cy="568863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B5AE543E-3C2E-4454-A7F8-CFF5D05F0057}"/>
                </a:ext>
              </a:extLst>
            </p:cNvPr>
            <p:cNvCxnSpPr>
              <a:cxnSpLocks/>
            </p:cNvCxnSpPr>
            <p:nvPr/>
          </p:nvCxnSpPr>
          <p:spPr>
            <a:xfrm>
              <a:off x="4006180" y="620688"/>
              <a:ext cx="0" cy="5688632"/>
            </a:xfrm>
            <a:prstGeom prst="line">
              <a:avLst/>
            </a:prstGeom>
            <a:ln w="28575" cap="rnd">
              <a:solidFill>
                <a:schemeClr val="accent1">
                  <a:lumMod val="60000"/>
                  <a:lumOff val="40000"/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4DC42FB9-9546-4C98-8806-66DFEDEA4111}"/>
                </a:ext>
              </a:extLst>
            </p:cNvPr>
            <p:cNvCxnSpPr>
              <a:cxnSpLocks/>
            </p:cNvCxnSpPr>
            <p:nvPr/>
          </p:nvCxnSpPr>
          <p:spPr>
            <a:xfrm>
              <a:off x="6328842" y="620688"/>
              <a:ext cx="0" cy="5688632"/>
            </a:xfrm>
            <a:prstGeom prst="line">
              <a:avLst/>
            </a:prstGeom>
            <a:ln w="28575" cap="rnd">
              <a:solidFill>
                <a:schemeClr val="accent1">
                  <a:lumMod val="60000"/>
                  <a:lumOff val="40000"/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E8CFAF6F-2F68-4CB2-A2D8-BDF6082E18CB}"/>
                </a:ext>
              </a:extLst>
            </p:cNvPr>
            <p:cNvCxnSpPr>
              <a:cxnSpLocks/>
            </p:cNvCxnSpPr>
            <p:nvPr/>
          </p:nvCxnSpPr>
          <p:spPr>
            <a:xfrm>
              <a:off x="8651503" y="620688"/>
              <a:ext cx="0" cy="5688632"/>
            </a:xfrm>
            <a:prstGeom prst="line">
              <a:avLst/>
            </a:prstGeom>
            <a:ln w="28575" cap="rnd">
              <a:solidFill>
                <a:schemeClr val="accent1">
                  <a:lumMod val="60000"/>
                  <a:lumOff val="40000"/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B4C54B58-D2DB-41C4-9D69-3316C7FD1965}"/>
                </a:ext>
              </a:extLst>
            </p:cNvPr>
            <p:cNvCxnSpPr>
              <a:cxnSpLocks/>
            </p:cNvCxnSpPr>
            <p:nvPr/>
          </p:nvCxnSpPr>
          <p:spPr>
            <a:xfrm>
              <a:off x="10974164" y="620688"/>
              <a:ext cx="0" cy="5688632"/>
            </a:xfrm>
            <a:prstGeom prst="line">
              <a:avLst/>
            </a:prstGeom>
            <a:ln w="28575" cap="rnd">
              <a:solidFill>
                <a:schemeClr val="accent1">
                  <a:lumMod val="60000"/>
                  <a:lumOff val="40000"/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EBBD2D38-6DD3-4CF5-B86A-7AB4B914E1B2}"/>
              </a:ext>
            </a:extLst>
          </p:cNvPr>
          <p:cNvGrpSpPr/>
          <p:nvPr/>
        </p:nvGrpSpPr>
        <p:grpSpPr>
          <a:xfrm>
            <a:off x="4510233" y="1879800"/>
            <a:ext cx="2322663" cy="3472973"/>
            <a:chOff x="4510233" y="1879800"/>
            <a:chExt cx="2322663" cy="3472973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42D9C5A6-06B7-462C-8E36-9AF2761F75A2}"/>
                </a:ext>
              </a:extLst>
            </p:cNvPr>
            <p:cNvSpPr/>
            <p:nvPr/>
          </p:nvSpPr>
          <p:spPr>
            <a:xfrm>
              <a:off x="4510233" y="2141581"/>
              <a:ext cx="1369571" cy="1484020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1837" h="1484020">
                  <a:moveTo>
                    <a:pt x="0" y="1484020"/>
                  </a:moveTo>
                  <a:cubicBezTo>
                    <a:pt x="4233" y="1465393"/>
                    <a:pt x="561937" y="1497901"/>
                    <a:pt x="673225" y="814793"/>
                  </a:cubicBezTo>
                  <a:cubicBezTo>
                    <a:pt x="784513" y="131685"/>
                    <a:pt x="1372446" y="-11194"/>
                    <a:pt x="1351280" y="660"/>
                  </a:cubicBezTo>
                </a:path>
              </a:pathLst>
            </a:custGeom>
            <a:noFill/>
            <a:ln w="28575"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C5BB3C3D-E816-4F30-B99A-89682A0F67B1}"/>
                </a:ext>
              </a:extLst>
            </p:cNvPr>
            <p:cNvSpPr/>
            <p:nvPr/>
          </p:nvSpPr>
          <p:spPr>
            <a:xfrm flipH="1">
              <a:off x="4510233" y="3623018"/>
              <a:ext cx="1369571" cy="1484020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1837" h="1484020">
                  <a:moveTo>
                    <a:pt x="0" y="1484020"/>
                  </a:moveTo>
                  <a:cubicBezTo>
                    <a:pt x="4233" y="1465393"/>
                    <a:pt x="561937" y="1497901"/>
                    <a:pt x="673225" y="814793"/>
                  </a:cubicBezTo>
                  <a:cubicBezTo>
                    <a:pt x="784513" y="131685"/>
                    <a:pt x="1372446" y="-11194"/>
                    <a:pt x="1351280" y="660"/>
                  </a:cubicBezTo>
                </a:path>
              </a:pathLst>
            </a:custGeom>
            <a:noFill/>
            <a:ln w="28575">
              <a:gradFill flip="none" rotWithShape="1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xmlns="" id="{DE3D4ED9-080E-4675-980C-D82EA06EEF84}"/>
                </a:ext>
              </a:extLst>
            </p:cNvPr>
            <p:cNvSpPr/>
            <p:nvPr/>
          </p:nvSpPr>
          <p:spPr>
            <a:xfrm>
              <a:off x="5824788" y="1879800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xmlns="" id="{4278F1CF-480F-4A3C-A308-5FAA33C7884E}"/>
                </a:ext>
              </a:extLst>
            </p:cNvPr>
            <p:cNvSpPr/>
            <p:nvPr/>
          </p:nvSpPr>
          <p:spPr>
            <a:xfrm>
              <a:off x="5824788" y="4848717"/>
              <a:ext cx="1008108" cy="504056"/>
            </a:xfrm>
            <a:prstGeom prst="roundRect">
              <a:avLst>
                <a:gd name="adj" fmla="val 9662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2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xmlns="" id="{1E16F1D0-AA1A-4CE3-B66A-F90A77B534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2100" y="2037771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xmlns="" id="{A336463C-DD41-442A-AF4B-3DD42A489F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2100" y="5006688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F4B7D311-D532-4B95-8D2C-D4CB39A3DED3}"/>
                </a:ext>
              </a:extLst>
            </p:cNvPr>
            <p:cNvSpPr txBox="1"/>
            <p:nvPr/>
          </p:nvSpPr>
          <p:spPr>
            <a:xfrm>
              <a:off x="6226328" y="1977940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5D23E8C3-F311-4A2B-B6C4-A7F27975A433}"/>
                </a:ext>
              </a:extLst>
            </p:cNvPr>
            <p:cNvSpPr txBox="1"/>
            <p:nvPr/>
          </p:nvSpPr>
          <p:spPr>
            <a:xfrm>
              <a:off x="6226328" y="4944424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5D4C348E-08AA-4DF4-9972-DA3B992D3396}"/>
              </a:ext>
            </a:extLst>
          </p:cNvPr>
          <p:cNvGrpSpPr/>
          <p:nvPr/>
        </p:nvGrpSpPr>
        <p:grpSpPr>
          <a:xfrm>
            <a:off x="6830008" y="1112518"/>
            <a:ext cx="2325549" cy="2038621"/>
            <a:chOff x="6830008" y="1112518"/>
            <a:chExt cx="2325549" cy="2038621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00BC32CF-829D-40A9-9481-897EC2FD30D5}"/>
                </a:ext>
              </a:extLst>
            </p:cNvPr>
            <p:cNvSpPr/>
            <p:nvPr/>
          </p:nvSpPr>
          <p:spPr>
            <a:xfrm>
              <a:off x="6830008" y="1367369"/>
              <a:ext cx="1323392" cy="762609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080" h="1484384">
                  <a:moveTo>
                    <a:pt x="0" y="1484384"/>
                  </a:moveTo>
                  <a:cubicBezTo>
                    <a:pt x="4233" y="1465757"/>
                    <a:pt x="376825" y="1560870"/>
                    <a:pt x="673225" y="815157"/>
                  </a:cubicBezTo>
                  <a:cubicBezTo>
                    <a:pt x="969625" y="69444"/>
                    <a:pt x="1372446" y="-10830"/>
                    <a:pt x="1351280" y="1024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FD39F6E9-942E-4F17-88DF-6F2033B27CD9}"/>
                </a:ext>
              </a:extLst>
            </p:cNvPr>
            <p:cNvSpPr/>
            <p:nvPr/>
          </p:nvSpPr>
          <p:spPr>
            <a:xfrm flipH="1">
              <a:off x="6830008" y="2133678"/>
              <a:ext cx="1323392" cy="762609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080" h="1484384">
                  <a:moveTo>
                    <a:pt x="0" y="1484384"/>
                  </a:moveTo>
                  <a:cubicBezTo>
                    <a:pt x="4233" y="1465757"/>
                    <a:pt x="376825" y="1560870"/>
                    <a:pt x="673225" y="815157"/>
                  </a:cubicBezTo>
                  <a:cubicBezTo>
                    <a:pt x="969625" y="69444"/>
                    <a:pt x="1372446" y="-10830"/>
                    <a:pt x="1351280" y="1024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xmlns="" id="{C85BA814-203D-4550-8280-A04BBA0C9F39}"/>
                </a:ext>
              </a:extLst>
            </p:cNvPr>
            <p:cNvSpPr/>
            <p:nvPr/>
          </p:nvSpPr>
          <p:spPr>
            <a:xfrm>
              <a:off x="8147449" y="1112518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xmlns="" id="{E68D2CAA-F278-4968-A514-331B39885415}"/>
                </a:ext>
              </a:extLst>
            </p:cNvPr>
            <p:cNvSpPr/>
            <p:nvPr/>
          </p:nvSpPr>
          <p:spPr>
            <a:xfrm>
              <a:off x="8147449" y="2647083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xmlns="" id="{BEA64FB1-C1E5-445C-8B19-C75C9416F1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2056" y="1266210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xmlns="" id="{7D5EC638-2D47-44B4-B136-57443D3333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2056" y="2805761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CBD73567-F334-4D67-83FE-85BFCF3B3DD6}"/>
                </a:ext>
              </a:extLst>
            </p:cNvPr>
            <p:cNvSpPr txBox="1"/>
            <p:nvPr/>
          </p:nvSpPr>
          <p:spPr>
            <a:xfrm>
              <a:off x="8554858" y="1201764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368329CD-5216-459E-9227-5CB77DF2DA40}"/>
                </a:ext>
              </a:extLst>
            </p:cNvPr>
            <p:cNvSpPr txBox="1"/>
            <p:nvPr/>
          </p:nvSpPr>
          <p:spPr>
            <a:xfrm>
              <a:off x="8554858" y="2732853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7EE1FE7-D292-4A48-BA0B-A19CD478B827}"/>
              </a:ext>
            </a:extLst>
          </p:cNvPr>
          <p:cNvGrpSpPr/>
          <p:nvPr/>
        </p:nvGrpSpPr>
        <p:grpSpPr>
          <a:xfrm>
            <a:off x="6830008" y="4086413"/>
            <a:ext cx="2325549" cy="2028664"/>
            <a:chOff x="6830008" y="4086413"/>
            <a:chExt cx="2325549" cy="2028664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2B1B37ED-7FBA-4332-B977-312CCDA72B8B}"/>
                </a:ext>
              </a:extLst>
            </p:cNvPr>
            <p:cNvSpPr/>
            <p:nvPr/>
          </p:nvSpPr>
          <p:spPr>
            <a:xfrm>
              <a:off x="6830008" y="4336286"/>
              <a:ext cx="1323392" cy="762609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080" h="1484384">
                  <a:moveTo>
                    <a:pt x="0" y="1484384"/>
                  </a:moveTo>
                  <a:cubicBezTo>
                    <a:pt x="4233" y="1465757"/>
                    <a:pt x="376825" y="1560870"/>
                    <a:pt x="673225" y="815157"/>
                  </a:cubicBezTo>
                  <a:cubicBezTo>
                    <a:pt x="969625" y="69444"/>
                    <a:pt x="1372446" y="-10830"/>
                    <a:pt x="1351280" y="1024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6C1B33B8-4820-4E03-9400-CAAE0D5AC2C7}"/>
                </a:ext>
              </a:extLst>
            </p:cNvPr>
            <p:cNvSpPr/>
            <p:nvPr/>
          </p:nvSpPr>
          <p:spPr>
            <a:xfrm flipH="1">
              <a:off x="6830008" y="5102595"/>
              <a:ext cx="1323392" cy="762609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080" h="1484384">
                  <a:moveTo>
                    <a:pt x="0" y="1484384"/>
                  </a:moveTo>
                  <a:cubicBezTo>
                    <a:pt x="4233" y="1465757"/>
                    <a:pt x="376825" y="1560870"/>
                    <a:pt x="673225" y="815157"/>
                  </a:cubicBezTo>
                  <a:cubicBezTo>
                    <a:pt x="969625" y="69444"/>
                    <a:pt x="1372446" y="-10830"/>
                    <a:pt x="1351280" y="1024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xmlns="" id="{0013C111-BF45-498C-8D01-BBF4603ED9D3}"/>
                </a:ext>
              </a:extLst>
            </p:cNvPr>
            <p:cNvSpPr/>
            <p:nvPr/>
          </p:nvSpPr>
          <p:spPr>
            <a:xfrm>
              <a:off x="8147449" y="4086413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xmlns="" id="{B2EC690F-43C4-420E-B134-7BAAFBAA5D9A}"/>
                </a:ext>
              </a:extLst>
            </p:cNvPr>
            <p:cNvSpPr/>
            <p:nvPr/>
          </p:nvSpPr>
          <p:spPr>
            <a:xfrm>
              <a:off x="8147449" y="5611021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xmlns="" id="{9056C77A-CC65-48FD-A0BB-D6A486874A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2056" y="4252006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9">
              <a:extLst>
                <a:ext uri="{FF2B5EF4-FFF2-40B4-BE49-F238E27FC236}">
                  <a16:creationId xmlns:a16="http://schemas.microsoft.com/office/drawing/2014/main" xmlns="" id="{E4894713-C022-4AAB-B687-A9E0D284DB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2056" y="5772896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2AEAC372-553F-4913-B308-A4F4B86595A9}"/>
                </a:ext>
              </a:extLst>
            </p:cNvPr>
            <p:cNvSpPr txBox="1"/>
            <p:nvPr/>
          </p:nvSpPr>
          <p:spPr>
            <a:xfrm>
              <a:off x="8554858" y="4178881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149A4B39-8E73-419F-BCF7-E4291FB981EA}"/>
                </a:ext>
              </a:extLst>
            </p:cNvPr>
            <p:cNvSpPr txBox="1"/>
            <p:nvPr/>
          </p:nvSpPr>
          <p:spPr>
            <a:xfrm>
              <a:off x="8554858" y="5709969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9A52AC23-5AAD-4722-8FCC-B48FD25190FF}"/>
              </a:ext>
            </a:extLst>
          </p:cNvPr>
          <p:cNvGrpSpPr/>
          <p:nvPr/>
        </p:nvGrpSpPr>
        <p:grpSpPr>
          <a:xfrm>
            <a:off x="9159180" y="2277488"/>
            <a:ext cx="2322116" cy="1243246"/>
            <a:chOff x="9148029" y="2277488"/>
            <a:chExt cx="2322116" cy="1243246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33C74EA6-55F2-43F1-8C97-1B9449064212}"/>
                </a:ext>
              </a:extLst>
            </p:cNvPr>
            <p:cNvSpPr/>
            <p:nvPr/>
          </p:nvSpPr>
          <p:spPr>
            <a:xfrm>
              <a:off x="9148029" y="2521590"/>
              <a:ext cx="1301570" cy="376737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  <a:gd name="connsiteX0" fmla="*/ 0 w 1352443"/>
                <a:gd name="connsiteY0" fmla="*/ 1484569 h 1484569"/>
                <a:gd name="connsiteX1" fmla="*/ 673225 w 1352443"/>
                <a:gd name="connsiteY1" fmla="*/ 815342 h 1484569"/>
                <a:gd name="connsiteX2" fmla="*/ 1351280 w 1352443"/>
                <a:gd name="connsiteY2" fmla="*/ 1209 h 148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443" h="1484569">
                  <a:moveTo>
                    <a:pt x="0" y="1484569"/>
                  </a:moveTo>
                  <a:cubicBezTo>
                    <a:pt x="4233" y="1465942"/>
                    <a:pt x="243211" y="1579823"/>
                    <a:pt x="673225" y="815342"/>
                  </a:cubicBezTo>
                  <a:cubicBezTo>
                    <a:pt x="1103239" y="50861"/>
                    <a:pt x="1372446" y="-10645"/>
                    <a:pt x="1351280" y="1209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AD068659-DA79-4F07-9E5E-4979346578BA}"/>
                </a:ext>
              </a:extLst>
            </p:cNvPr>
            <p:cNvSpPr/>
            <p:nvPr/>
          </p:nvSpPr>
          <p:spPr>
            <a:xfrm flipH="1">
              <a:off x="9148029" y="2899896"/>
              <a:ext cx="1301570" cy="376737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  <a:gd name="connsiteX0" fmla="*/ 0 w 1352443"/>
                <a:gd name="connsiteY0" fmla="*/ 1484569 h 1484569"/>
                <a:gd name="connsiteX1" fmla="*/ 673225 w 1352443"/>
                <a:gd name="connsiteY1" fmla="*/ 815342 h 1484569"/>
                <a:gd name="connsiteX2" fmla="*/ 1351280 w 1352443"/>
                <a:gd name="connsiteY2" fmla="*/ 1209 h 148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443" h="1484569">
                  <a:moveTo>
                    <a:pt x="0" y="1484569"/>
                  </a:moveTo>
                  <a:cubicBezTo>
                    <a:pt x="4233" y="1465942"/>
                    <a:pt x="243211" y="1579823"/>
                    <a:pt x="673225" y="815342"/>
                  </a:cubicBezTo>
                  <a:cubicBezTo>
                    <a:pt x="1103239" y="50861"/>
                    <a:pt x="1372446" y="-10645"/>
                    <a:pt x="1351280" y="1209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xmlns="" id="{587E9593-0223-4310-98A0-564AEB726E7F}"/>
                </a:ext>
              </a:extLst>
            </p:cNvPr>
            <p:cNvSpPr/>
            <p:nvPr/>
          </p:nvSpPr>
          <p:spPr>
            <a:xfrm>
              <a:off x="10462037" y="2277488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xmlns="" id="{7C198ACF-14DB-451E-AE1E-79DBDD0F5879}"/>
                </a:ext>
              </a:extLst>
            </p:cNvPr>
            <p:cNvSpPr/>
            <p:nvPr/>
          </p:nvSpPr>
          <p:spPr>
            <a:xfrm>
              <a:off x="10462037" y="3016678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xmlns="" id="{41CD5FF5-4CC7-4564-B5CB-0E209F6036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56012" y="2435459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xmlns="" id="{5AFB3D84-9DC2-41CB-89C3-380DEAC048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56012" y="3174649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C0E92893-5517-47EA-B4B4-E2B77F1D2098}"/>
                </a:ext>
              </a:extLst>
            </p:cNvPr>
            <p:cNvSpPr txBox="1"/>
            <p:nvPr/>
          </p:nvSpPr>
          <p:spPr>
            <a:xfrm>
              <a:off x="10883389" y="3114818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E78AAEFD-FED5-41CD-B0B7-B3F3757A2E6D}"/>
                </a:ext>
              </a:extLst>
            </p:cNvPr>
            <p:cNvSpPr txBox="1"/>
            <p:nvPr/>
          </p:nvSpPr>
          <p:spPr>
            <a:xfrm>
              <a:off x="10883389" y="2375628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925EC263-7E7C-411A-83E5-75BE2E3DD8A2}"/>
              </a:ext>
            </a:extLst>
          </p:cNvPr>
          <p:cNvGrpSpPr/>
          <p:nvPr/>
        </p:nvGrpSpPr>
        <p:grpSpPr>
          <a:xfrm>
            <a:off x="9159180" y="742923"/>
            <a:ext cx="2322116" cy="1243246"/>
            <a:chOff x="9148029" y="742923"/>
            <a:chExt cx="2322116" cy="1243246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F41CB1EA-D998-482E-AD65-9041F08EED76}"/>
                </a:ext>
              </a:extLst>
            </p:cNvPr>
            <p:cNvSpPr/>
            <p:nvPr/>
          </p:nvSpPr>
          <p:spPr>
            <a:xfrm>
              <a:off x="9148029" y="989520"/>
              <a:ext cx="1301570" cy="376737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  <a:gd name="connsiteX0" fmla="*/ 0 w 1352443"/>
                <a:gd name="connsiteY0" fmla="*/ 1484569 h 1484569"/>
                <a:gd name="connsiteX1" fmla="*/ 673225 w 1352443"/>
                <a:gd name="connsiteY1" fmla="*/ 815342 h 1484569"/>
                <a:gd name="connsiteX2" fmla="*/ 1351280 w 1352443"/>
                <a:gd name="connsiteY2" fmla="*/ 1209 h 148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443" h="1484569">
                  <a:moveTo>
                    <a:pt x="0" y="1484569"/>
                  </a:moveTo>
                  <a:cubicBezTo>
                    <a:pt x="4233" y="1465942"/>
                    <a:pt x="243211" y="1579823"/>
                    <a:pt x="673225" y="815342"/>
                  </a:cubicBezTo>
                  <a:cubicBezTo>
                    <a:pt x="1103239" y="50861"/>
                    <a:pt x="1372446" y="-10645"/>
                    <a:pt x="1351280" y="1209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2A6ACA2A-D7EF-40B8-BE35-32C5C55A9E5B}"/>
                </a:ext>
              </a:extLst>
            </p:cNvPr>
            <p:cNvSpPr/>
            <p:nvPr/>
          </p:nvSpPr>
          <p:spPr>
            <a:xfrm flipH="1">
              <a:off x="9148029" y="1367826"/>
              <a:ext cx="1301570" cy="376737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  <a:gd name="connsiteX0" fmla="*/ 0 w 1352443"/>
                <a:gd name="connsiteY0" fmla="*/ 1484569 h 1484569"/>
                <a:gd name="connsiteX1" fmla="*/ 673225 w 1352443"/>
                <a:gd name="connsiteY1" fmla="*/ 815342 h 1484569"/>
                <a:gd name="connsiteX2" fmla="*/ 1351280 w 1352443"/>
                <a:gd name="connsiteY2" fmla="*/ 1209 h 148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443" h="1484569">
                  <a:moveTo>
                    <a:pt x="0" y="1484569"/>
                  </a:moveTo>
                  <a:cubicBezTo>
                    <a:pt x="4233" y="1465942"/>
                    <a:pt x="243211" y="1579823"/>
                    <a:pt x="673225" y="815342"/>
                  </a:cubicBezTo>
                  <a:cubicBezTo>
                    <a:pt x="1103239" y="50861"/>
                    <a:pt x="1372446" y="-10645"/>
                    <a:pt x="1351280" y="1209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xmlns="" id="{90155BB3-7A9B-4EC4-A024-A1791EAFCDD5}"/>
                </a:ext>
              </a:extLst>
            </p:cNvPr>
            <p:cNvSpPr/>
            <p:nvPr/>
          </p:nvSpPr>
          <p:spPr>
            <a:xfrm>
              <a:off x="10462037" y="742923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xmlns="" id="{8C174359-A585-4ECD-A6C0-5297C662A652}"/>
                </a:ext>
              </a:extLst>
            </p:cNvPr>
            <p:cNvSpPr/>
            <p:nvPr/>
          </p:nvSpPr>
          <p:spPr>
            <a:xfrm>
              <a:off x="10462037" y="1482113"/>
              <a:ext cx="1008108" cy="504056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xmlns="" id="{B3E99120-1ED0-4524-8F11-3CCAF62A24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56012" y="900894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9">
              <a:extLst>
                <a:ext uri="{FF2B5EF4-FFF2-40B4-BE49-F238E27FC236}">
                  <a16:creationId xmlns:a16="http://schemas.microsoft.com/office/drawing/2014/main" xmlns="" id="{266FEFDD-64D5-4FB5-BD55-611FB3533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56012" y="1640084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B39F5F8A-A757-4694-A4CD-E57036B722EA}"/>
                </a:ext>
              </a:extLst>
            </p:cNvPr>
            <p:cNvSpPr txBox="1"/>
            <p:nvPr/>
          </p:nvSpPr>
          <p:spPr>
            <a:xfrm>
              <a:off x="10883389" y="1580253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A925D15B-80AB-4119-823B-FABFC4A5A84A}"/>
                </a:ext>
              </a:extLst>
            </p:cNvPr>
            <p:cNvSpPr txBox="1"/>
            <p:nvPr/>
          </p:nvSpPr>
          <p:spPr>
            <a:xfrm>
              <a:off x="10883389" y="841063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8BA55DF1-FE87-4A7B-B716-9503411B83A3}"/>
              </a:ext>
            </a:extLst>
          </p:cNvPr>
          <p:cNvGrpSpPr/>
          <p:nvPr/>
        </p:nvGrpSpPr>
        <p:grpSpPr>
          <a:xfrm>
            <a:off x="3502126" y="3366248"/>
            <a:ext cx="1008108" cy="504056"/>
            <a:chOff x="3502126" y="3366248"/>
            <a:chExt cx="1008108" cy="50405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xmlns="" id="{416F7F22-25CD-494B-B5C3-1AF3C05C41C0}"/>
                </a:ext>
              </a:extLst>
            </p:cNvPr>
            <p:cNvSpPr/>
            <p:nvPr/>
          </p:nvSpPr>
          <p:spPr>
            <a:xfrm>
              <a:off x="3502126" y="3366248"/>
              <a:ext cx="1008108" cy="504056"/>
            </a:xfrm>
            <a:prstGeom prst="roundRect">
              <a:avLst>
                <a:gd name="adj" fmla="val 9885"/>
              </a:avLst>
            </a:prstGeom>
            <a:solidFill>
              <a:schemeClr val="accent2"/>
            </a:solidFill>
            <a:ln w="28575">
              <a:solidFill>
                <a:schemeClr val="accent2">
                  <a:lumMod val="75000"/>
                </a:schemeClr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xmlns="" id="{6F2E06AB-3374-417E-8A28-72CB384A15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8053" y="3524219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9A62731A-CC8B-4546-AD7F-5D9196F9FFE1}"/>
                </a:ext>
              </a:extLst>
            </p:cNvPr>
            <p:cNvSpPr txBox="1"/>
            <p:nvPr/>
          </p:nvSpPr>
          <p:spPr>
            <a:xfrm>
              <a:off x="3876532" y="3464388"/>
              <a:ext cx="51648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B5AE543E-3C2E-4454-A7F8-CFF5D05F0057}"/>
              </a:ext>
            </a:extLst>
          </p:cNvPr>
          <p:cNvCxnSpPr>
            <a:cxnSpLocks/>
          </p:cNvCxnSpPr>
          <p:nvPr/>
        </p:nvCxnSpPr>
        <p:spPr>
          <a:xfrm>
            <a:off x="1768054" y="896612"/>
            <a:ext cx="0" cy="5109484"/>
          </a:xfrm>
          <a:prstGeom prst="line">
            <a:avLst/>
          </a:prstGeom>
          <a:ln w="28575" cap="rnd">
            <a:solidFill>
              <a:schemeClr val="accent1">
                <a:lumMod val="60000"/>
                <a:lumOff val="40000"/>
                <a:alpha val="2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DC42FB9-9546-4C98-8806-66DFEDEA4111}"/>
              </a:ext>
            </a:extLst>
          </p:cNvPr>
          <p:cNvCxnSpPr>
            <a:cxnSpLocks/>
          </p:cNvCxnSpPr>
          <p:nvPr/>
        </p:nvCxnSpPr>
        <p:spPr>
          <a:xfrm>
            <a:off x="4673494" y="896612"/>
            <a:ext cx="0" cy="5109484"/>
          </a:xfrm>
          <a:prstGeom prst="line">
            <a:avLst/>
          </a:prstGeom>
          <a:ln w="28575" cap="rnd">
            <a:solidFill>
              <a:schemeClr val="accent1">
                <a:lumMod val="60000"/>
                <a:lumOff val="40000"/>
                <a:alpha val="2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E8CFAF6F-2F68-4CB2-A2D8-BDF6082E18CB}"/>
              </a:ext>
            </a:extLst>
          </p:cNvPr>
          <p:cNvCxnSpPr>
            <a:cxnSpLocks/>
          </p:cNvCxnSpPr>
          <p:nvPr/>
        </p:nvCxnSpPr>
        <p:spPr>
          <a:xfrm>
            <a:off x="7578933" y="896612"/>
            <a:ext cx="0" cy="5109484"/>
          </a:xfrm>
          <a:prstGeom prst="line">
            <a:avLst/>
          </a:prstGeom>
          <a:ln w="28575" cap="rnd">
            <a:solidFill>
              <a:schemeClr val="accent1">
                <a:lumMod val="60000"/>
                <a:lumOff val="40000"/>
                <a:alpha val="2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B4C54B58-D2DB-41C4-9D69-3316C7FD1965}"/>
              </a:ext>
            </a:extLst>
          </p:cNvPr>
          <p:cNvCxnSpPr>
            <a:cxnSpLocks/>
          </p:cNvCxnSpPr>
          <p:nvPr/>
        </p:nvCxnSpPr>
        <p:spPr>
          <a:xfrm>
            <a:off x="10484372" y="896612"/>
            <a:ext cx="0" cy="5109484"/>
          </a:xfrm>
          <a:prstGeom prst="line">
            <a:avLst/>
          </a:prstGeom>
          <a:ln w="28575" cap="rnd">
            <a:solidFill>
              <a:schemeClr val="accent1">
                <a:lumMod val="60000"/>
                <a:lumOff val="40000"/>
                <a:alpha val="2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04D38C32-D87F-4630-9FCB-FF10F34E20AE}"/>
              </a:ext>
            </a:extLst>
          </p:cNvPr>
          <p:cNvGrpSpPr/>
          <p:nvPr/>
        </p:nvGrpSpPr>
        <p:grpSpPr>
          <a:xfrm>
            <a:off x="8129642" y="1975867"/>
            <a:ext cx="2875057" cy="1166717"/>
            <a:chOff x="8129642" y="1975867"/>
            <a:chExt cx="2875057" cy="116671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CC769559-369C-4180-9D27-03ACBF5045DE}"/>
                </a:ext>
              </a:extLst>
            </p:cNvPr>
            <p:cNvGrpSpPr/>
            <p:nvPr/>
          </p:nvGrpSpPr>
          <p:grpSpPr>
            <a:xfrm>
              <a:off x="8129642" y="2217996"/>
              <a:ext cx="1908366" cy="678174"/>
              <a:chOff x="9148029" y="2492629"/>
              <a:chExt cx="1301570" cy="755043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33C74EA6-55F2-43F1-8C97-1B9449064212}"/>
                  </a:ext>
                </a:extLst>
              </p:cNvPr>
              <p:cNvSpPr/>
              <p:nvPr/>
            </p:nvSpPr>
            <p:spPr>
              <a:xfrm>
                <a:off x="9148029" y="2492629"/>
                <a:ext cx="1301570" cy="376737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  <a:gd name="connsiteX0" fmla="*/ 0 w 1352443"/>
                  <a:gd name="connsiteY0" fmla="*/ 1484569 h 1484569"/>
                  <a:gd name="connsiteX1" fmla="*/ 673225 w 1352443"/>
                  <a:gd name="connsiteY1" fmla="*/ 815342 h 1484569"/>
                  <a:gd name="connsiteX2" fmla="*/ 1351280 w 1352443"/>
                  <a:gd name="connsiteY2" fmla="*/ 1209 h 148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443" h="1484569">
                    <a:moveTo>
                      <a:pt x="0" y="1484569"/>
                    </a:moveTo>
                    <a:cubicBezTo>
                      <a:pt x="4233" y="1465942"/>
                      <a:pt x="243211" y="1579823"/>
                      <a:pt x="673225" y="815342"/>
                    </a:cubicBezTo>
                    <a:cubicBezTo>
                      <a:pt x="1103239" y="50861"/>
                      <a:pt x="1372446" y="-10645"/>
                      <a:pt x="1351280" y="1209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AD068659-DA79-4F07-9E5E-4979346578BA}"/>
                  </a:ext>
                </a:extLst>
              </p:cNvPr>
              <p:cNvSpPr/>
              <p:nvPr/>
            </p:nvSpPr>
            <p:spPr>
              <a:xfrm flipH="1">
                <a:off x="9148029" y="2870935"/>
                <a:ext cx="1301570" cy="376737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  <a:gd name="connsiteX0" fmla="*/ 0 w 1352443"/>
                  <a:gd name="connsiteY0" fmla="*/ 1484569 h 1484569"/>
                  <a:gd name="connsiteX1" fmla="*/ 673225 w 1352443"/>
                  <a:gd name="connsiteY1" fmla="*/ 815342 h 1484569"/>
                  <a:gd name="connsiteX2" fmla="*/ 1351280 w 1352443"/>
                  <a:gd name="connsiteY2" fmla="*/ 1209 h 148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443" h="1484569">
                    <a:moveTo>
                      <a:pt x="0" y="1484569"/>
                    </a:moveTo>
                    <a:cubicBezTo>
                      <a:pt x="4233" y="1465942"/>
                      <a:pt x="243211" y="1579823"/>
                      <a:pt x="673225" y="815342"/>
                    </a:cubicBezTo>
                    <a:cubicBezTo>
                      <a:pt x="1103239" y="50861"/>
                      <a:pt x="1372446" y="-10645"/>
                      <a:pt x="1351280" y="1209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xmlns="" id="{7C198ACF-14DB-451E-AE1E-79DBDD0F5879}"/>
                </a:ext>
              </a:extLst>
            </p:cNvPr>
            <p:cNvSpPr/>
            <p:nvPr/>
          </p:nvSpPr>
          <p:spPr>
            <a:xfrm>
              <a:off x="9999136" y="2639802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xmlns="" id="{5AFB3D84-9DC2-41CB-89C3-380DEAC048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2621" y="2797374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C0E92893-5517-47EA-B4B4-E2B77F1D2098}"/>
                </a:ext>
              </a:extLst>
            </p:cNvPr>
            <p:cNvSpPr txBox="1"/>
            <p:nvPr/>
          </p:nvSpPr>
          <p:spPr>
            <a:xfrm>
              <a:off x="10397122" y="2721916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xmlns="" id="{587E9593-0223-4310-98A0-564AEB726E7F}"/>
                </a:ext>
              </a:extLst>
            </p:cNvPr>
            <p:cNvSpPr/>
            <p:nvPr/>
          </p:nvSpPr>
          <p:spPr>
            <a:xfrm>
              <a:off x="9999136" y="1975867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xmlns="" id="{41CD5FF5-4CC7-4564-B5CB-0E209F6036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2621" y="2133439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E78AAEFD-FED5-41CD-B0B7-B3F3757A2E6D}"/>
                </a:ext>
              </a:extLst>
            </p:cNvPr>
            <p:cNvSpPr txBox="1"/>
            <p:nvPr/>
          </p:nvSpPr>
          <p:spPr>
            <a:xfrm>
              <a:off x="10397122" y="2057981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CAE1B28F-25FB-41DD-BC11-0DA6047B5A69}"/>
              </a:ext>
            </a:extLst>
          </p:cNvPr>
          <p:cNvGrpSpPr/>
          <p:nvPr/>
        </p:nvGrpSpPr>
        <p:grpSpPr>
          <a:xfrm>
            <a:off x="8129642" y="597533"/>
            <a:ext cx="2875057" cy="1166716"/>
            <a:chOff x="8129642" y="597533"/>
            <a:chExt cx="2875057" cy="116671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5144CE50-57AC-4B2D-811E-1CCF88DF26D3}"/>
                </a:ext>
              </a:extLst>
            </p:cNvPr>
            <p:cNvGrpSpPr/>
            <p:nvPr/>
          </p:nvGrpSpPr>
          <p:grpSpPr>
            <a:xfrm>
              <a:off x="8129642" y="841904"/>
              <a:ext cx="1908366" cy="678174"/>
              <a:chOff x="9148029" y="960559"/>
              <a:chExt cx="1301570" cy="755043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F41CB1EA-D998-482E-AD65-9041F08EED76}"/>
                  </a:ext>
                </a:extLst>
              </p:cNvPr>
              <p:cNvSpPr/>
              <p:nvPr/>
            </p:nvSpPr>
            <p:spPr>
              <a:xfrm>
                <a:off x="9148029" y="960559"/>
                <a:ext cx="1301570" cy="376737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  <a:gd name="connsiteX0" fmla="*/ 0 w 1352443"/>
                  <a:gd name="connsiteY0" fmla="*/ 1484569 h 1484569"/>
                  <a:gd name="connsiteX1" fmla="*/ 673225 w 1352443"/>
                  <a:gd name="connsiteY1" fmla="*/ 815342 h 1484569"/>
                  <a:gd name="connsiteX2" fmla="*/ 1351280 w 1352443"/>
                  <a:gd name="connsiteY2" fmla="*/ 1209 h 148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443" h="1484569">
                    <a:moveTo>
                      <a:pt x="0" y="1484569"/>
                    </a:moveTo>
                    <a:cubicBezTo>
                      <a:pt x="4233" y="1465942"/>
                      <a:pt x="243211" y="1579823"/>
                      <a:pt x="673225" y="815342"/>
                    </a:cubicBezTo>
                    <a:cubicBezTo>
                      <a:pt x="1103239" y="50861"/>
                      <a:pt x="1372446" y="-10645"/>
                      <a:pt x="1351280" y="1209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2A6ACA2A-D7EF-40B8-BE35-32C5C55A9E5B}"/>
                  </a:ext>
                </a:extLst>
              </p:cNvPr>
              <p:cNvSpPr/>
              <p:nvPr/>
            </p:nvSpPr>
            <p:spPr>
              <a:xfrm flipH="1">
                <a:off x="9148029" y="1338865"/>
                <a:ext cx="1301570" cy="376737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  <a:gd name="connsiteX0" fmla="*/ 0 w 1352443"/>
                  <a:gd name="connsiteY0" fmla="*/ 1484569 h 1484569"/>
                  <a:gd name="connsiteX1" fmla="*/ 673225 w 1352443"/>
                  <a:gd name="connsiteY1" fmla="*/ 815342 h 1484569"/>
                  <a:gd name="connsiteX2" fmla="*/ 1351280 w 1352443"/>
                  <a:gd name="connsiteY2" fmla="*/ 1209 h 148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443" h="1484569">
                    <a:moveTo>
                      <a:pt x="0" y="1484569"/>
                    </a:moveTo>
                    <a:cubicBezTo>
                      <a:pt x="4233" y="1465942"/>
                      <a:pt x="243211" y="1579823"/>
                      <a:pt x="673225" y="815342"/>
                    </a:cubicBezTo>
                    <a:cubicBezTo>
                      <a:pt x="1103239" y="50861"/>
                      <a:pt x="1372446" y="-10645"/>
                      <a:pt x="1351280" y="1209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xmlns="" id="{8C174359-A585-4ECD-A6C0-5297C662A652}"/>
                </a:ext>
              </a:extLst>
            </p:cNvPr>
            <p:cNvSpPr/>
            <p:nvPr/>
          </p:nvSpPr>
          <p:spPr>
            <a:xfrm>
              <a:off x="9999136" y="1261467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50" name="Freeform 9">
              <a:extLst>
                <a:ext uri="{FF2B5EF4-FFF2-40B4-BE49-F238E27FC236}">
                  <a16:creationId xmlns:a16="http://schemas.microsoft.com/office/drawing/2014/main" xmlns="" id="{266FEFDD-64D5-4FB5-BD55-611FB3533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2621" y="1419039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B39F5F8A-A757-4694-A4CD-E57036B722EA}"/>
                </a:ext>
              </a:extLst>
            </p:cNvPr>
            <p:cNvSpPr txBox="1"/>
            <p:nvPr/>
          </p:nvSpPr>
          <p:spPr>
            <a:xfrm>
              <a:off x="10397122" y="1343581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xmlns="" id="{90155BB3-7A9B-4EC4-A024-A1791EAFCDD5}"/>
                </a:ext>
              </a:extLst>
            </p:cNvPr>
            <p:cNvSpPr/>
            <p:nvPr/>
          </p:nvSpPr>
          <p:spPr>
            <a:xfrm>
              <a:off x="9999136" y="597533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xmlns="" id="{B3E99120-1ED0-4524-8F11-3CCAF62A24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2621" y="755105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A925D15B-80AB-4119-823B-FABFC4A5A84A}"/>
                </a:ext>
              </a:extLst>
            </p:cNvPr>
            <p:cNvSpPr txBox="1"/>
            <p:nvPr/>
          </p:nvSpPr>
          <p:spPr>
            <a:xfrm>
              <a:off x="10397122" y="679647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C954A424-9EBB-4509-B949-4A70E67CC124}"/>
              </a:ext>
            </a:extLst>
          </p:cNvPr>
          <p:cNvGrpSpPr/>
          <p:nvPr/>
        </p:nvGrpSpPr>
        <p:grpSpPr>
          <a:xfrm>
            <a:off x="8129642" y="5093752"/>
            <a:ext cx="2875057" cy="1166717"/>
            <a:chOff x="8129642" y="5093752"/>
            <a:chExt cx="2875057" cy="116671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465901C3-0F1B-44B5-B329-A70B9C2B1E09}"/>
                </a:ext>
              </a:extLst>
            </p:cNvPr>
            <p:cNvGrpSpPr/>
            <p:nvPr/>
          </p:nvGrpSpPr>
          <p:grpSpPr>
            <a:xfrm>
              <a:off x="8129642" y="5354983"/>
              <a:ext cx="1908366" cy="678174"/>
              <a:chOff x="9148029" y="5437848"/>
              <a:chExt cx="1301570" cy="755043"/>
            </a:xfrm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xmlns="" id="{16D27F0E-9ED9-4B94-84B6-E4F30AA44093}"/>
                  </a:ext>
                </a:extLst>
              </p:cNvPr>
              <p:cNvSpPr/>
              <p:nvPr/>
            </p:nvSpPr>
            <p:spPr>
              <a:xfrm>
                <a:off x="9148029" y="5437848"/>
                <a:ext cx="1301570" cy="376737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  <a:gd name="connsiteX0" fmla="*/ 0 w 1352443"/>
                  <a:gd name="connsiteY0" fmla="*/ 1484569 h 1484569"/>
                  <a:gd name="connsiteX1" fmla="*/ 673225 w 1352443"/>
                  <a:gd name="connsiteY1" fmla="*/ 815342 h 1484569"/>
                  <a:gd name="connsiteX2" fmla="*/ 1351280 w 1352443"/>
                  <a:gd name="connsiteY2" fmla="*/ 1209 h 148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443" h="1484569">
                    <a:moveTo>
                      <a:pt x="0" y="1484569"/>
                    </a:moveTo>
                    <a:cubicBezTo>
                      <a:pt x="4233" y="1465942"/>
                      <a:pt x="243211" y="1579823"/>
                      <a:pt x="673225" y="815342"/>
                    </a:cubicBezTo>
                    <a:cubicBezTo>
                      <a:pt x="1103239" y="50861"/>
                      <a:pt x="1372446" y="-10645"/>
                      <a:pt x="1351280" y="1209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xmlns="" id="{CBF1A133-888A-4F9B-A1CE-5D086EED1538}"/>
                  </a:ext>
                </a:extLst>
              </p:cNvPr>
              <p:cNvSpPr/>
              <p:nvPr/>
            </p:nvSpPr>
            <p:spPr>
              <a:xfrm flipH="1">
                <a:off x="9148029" y="5816154"/>
                <a:ext cx="1301570" cy="376737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  <a:gd name="connsiteX0" fmla="*/ 0 w 1352443"/>
                  <a:gd name="connsiteY0" fmla="*/ 1484569 h 1484569"/>
                  <a:gd name="connsiteX1" fmla="*/ 673225 w 1352443"/>
                  <a:gd name="connsiteY1" fmla="*/ 815342 h 1484569"/>
                  <a:gd name="connsiteX2" fmla="*/ 1351280 w 1352443"/>
                  <a:gd name="connsiteY2" fmla="*/ 1209 h 148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443" h="1484569">
                    <a:moveTo>
                      <a:pt x="0" y="1484569"/>
                    </a:moveTo>
                    <a:cubicBezTo>
                      <a:pt x="4233" y="1465942"/>
                      <a:pt x="243211" y="1579823"/>
                      <a:pt x="673225" y="815342"/>
                    </a:cubicBezTo>
                    <a:cubicBezTo>
                      <a:pt x="1103239" y="50861"/>
                      <a:pt x="1372446" y="-10645"/>
                      <a:pt x="1351280" y="1209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xmlns="" id="{18BE9405-B77E-43ED-A827-42854D695D7D}"/>
                </a:ext>
              </a:extLst>
            </p:cNvPr>
            <p:cNvSpPr/>
            <p:nvPr/>
          </p:nvSpPr>
          <p:spPr>
            <a:xfrm>
              <a:off x="9999136" y="5757687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80" name="Freeform 9">
              <a:extLst>
                <a:ext uri="{FF2B5EF4-FFF2-40B4-BE49-F238E27FC236}">
                  <a16:creationId xmlns:a16="http://schemas.microsoft.com/office/drawing/2014/main" xmlns="" id="{EAD9ECF3-11ED-4B34-ABB9-C15E16199B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2621" y="5915259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39F4BBF8-E9C2-42D0-941E-54713A4B922C}"/>
                </a:ext>
              </a:extLst>
            </p:cNvPr>
            <p:cNvSpPr txBox="1"/>
            <p:nvPr/>
          </p:nvSpPr>
          <p:spPr>
            <a:xfrm>
              <a:off x="10397122" y="5839802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xmlns="" id="{D728083E-C791-4AD4-BB77-2BB27DDBB1AC}"/>
                </a:ext>
              </a:extLst>
            </p:cNvPr>
            <p:cNvSpPr/>
            <p:nvPr/>
          </p:nvSpPr>
          <p:spPr>
            <a:xfrm>
              <a:off x="9999136" y="5093752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79" name="Freeform 9">
              <a:extLst>
                <a:ext uri="{FF2B5EF4-FFF2-40B4-BE49-F238E27FC236}">
                  <a16:creationId xmlns:a16="http://schemas.microsoft.com/office/drawing/2014/main" xmlns="" id="{325F904B-56F5-486A-89DF-2EF0F10D60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2621" y="5251324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96B1DC07-364E-4EAF-A4F3-59285B589B01}"/>
                </a:ext>
              </a:extLst>
            </p:cNvPr>
            <p:cNvSpPr txBox="1"/>
            <p:nvPr/>
          </p:nvSpPr>
          <p:spPr>
            <a:xfrm>
              <a:off x="10397122" y="5175867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4A62E437-D437-49AA-AA73-D261F9F9191D}"/>
              </a:ext>
            </a:extLst>
          </p:cNvPr>
          <p:cNvGrpSpPr/>
          <p:nvPr/>
        </p:nvGrpSpPr>
        <p:grpSpPr>
          <a:xfrm>
            <a:off x="8129642" y="3715418"/>
            <a:ext cx="2875057" cy="1166716"/>
            <a:chOff x="8129642" y="3715418"/>
            <a:chExt cx="2875057" cy="116671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51CE34D5-25D9-473C-B06F-048994E49D17}"/>
                </a:ext>
              </a:extLst>
            </p:cNvPr>
            <p:cNvGrpSpPr/>
            <p:nvPr/>
          </p:nvGrpSpPr>
          <p:grpSpPr>
            <a:xfrm>
              <a:off x="8129642" y="3957238"/>
              <a:ext cx="1908366" cy="678174"/>
              <a:chOff x="9148029" y="3905778"/>
              <a:chExt cx="1301570" cy="755043"/>
            </a:xfrm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xmlns="" id="{C4201293-DB71-435C-B032-E4B2FBF1676B}"/>
                  </a:ext>
                </a:extLst>
              </p:cNvPr>
              <p:cNvSpPr/>
              <p:nvPr/>
            </p:nvSpPr>
            <p:spPr>
              <a:xfrm>
                <a:off x="9148029" y="3905778"/>
                <a:ext cx="1301570" cy="376737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  <a:gd name="connsiteX0" fmla="*/ 0 w 1352443"/>
                  <a:gd name="connsiteY0" fmla="*/ 1484569 h 1484569"/>
                  <a:gd name="connsiteX1" fmla="*/ 673225 w 1352443"/>
                  <a:gd name="connsiteY1" fmla="*/ 815342 h 1484569"/>
                  <a:gd name="connsiteX2" fmla="*/ 1351280 w 1352443"/>
                  <a:gd name="connsiteY2" fmla="*/ 1209 h 148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443" h="1484569">
                    <a:moveTo>
                      <a:pt x="0" y="1484569"/>
                    </a:moveTo>
                    <a:cubicBezTo>
                      <a:pt x="4233" y="1465942"/>
                      <a:pt x="243211" y="1579823"/>
                      <a:pt x="673225" y="815342"/>
                    </a:cubicBezTo>
                    <a:cubicBezTo>
                      <a:pt x="1103239" y="50861"/>
                      <a:pt x="1372446" y="-10645"/>
                      <a:pt x="1351280" y="1209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xmlns="" id="{EE644BE2-397D-4667-8D73-0955236CEE50}"/>
                  </a:ext>
                </a:extLst>
              </p:cNvPr>
              <p:cNvSpPr/>
              <p:nvPr/>
            </p:nvSpPr>
            <p:spPr>
              <a:xfrm flipH="1">
                <a:off x="9148029" y="4284084"/>
                <a:ext cx="1301570" cy="376737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  <a:gd name="connsiteX0" fmla="*/ 0 w 1352443"/>
                  <a:gd name="connsiteY0" fmla="*/ 1484569 h 1484569"/>
                  <a:gd name="connsiteX1" fmla="*/ 673225 w 1352443"/>
                  <a:gd name="connsiteY1" fmla="*/ 815342 h 1484569"/>
                  <a:gd name="connsiteX2" fmla="*/ 1351280 w 1352443"/>
                  <a:gd name="connsiteY2" fmla="*/ 1209 h 148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443" h="1484569">
                    <a:moveTo>
                      <a:pt x="0" y="1484569"/>
                    </a:moveTo>
                    <a:cubicBezTo>
                      <a:pt x="4233" y="1465942"/>
                      <a:pt x="243211" y="1579823"/>
                      <a:pt x="673225" y="815342"/>
                    </a:cubicBezTo>
                    <a:cubicBezTo>
                      <a:pt x="1103239" y="50861"/>
                      <a:pt x="1372446" y="-10645"/>
                      <a:pt x="1351280" y="1209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xmlns="" id="{A017B233-B7FA-4E7B-BBBE-6530536D3E35}"/>
                </a:ext>
              </a:extLst>
            </p:cNvPr>
            <p:cNvSpPr/>
            <p:nvPr/>
          </p:nvSpPr>
          <p:spPr>
            <a:xfrm>
              <a:off x="9999136" y="4379352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xmlns="" id="{4B7E009C-EE91-4B2F-909C-0A3D69698D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2621" y="4536924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97FD7262-4CB9-4AB1-996C-503FD77B3F46}"/>
                </a:ext>
              </a:extLst>
            </p:cNvPr>
            <p:cNvSpPr txBox="1"/>
            <p:nvPr/>
          </p:nvSpPr>
          <p:spPr>
            <a:xfrm>
              <a:off x="10397122" y="4461467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xmlns="" id="{3C2B373D-3892-4F45-B296-4C889646ADA2}"/>
                </a:ext>
              </a:extLst>
            </p:cNvPr>
            <p:cNvSpPr/>
            <p:nvPr/>
          </p:nvSpPr>
          <p:spPr>
            <a:xfrm>
              <a:off x="9999136" y="3715418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xmlns="" id="{47E5730A-044A-4BAE-A101-19B465B5F9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2621" y="3872990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16276768-39D5-4AFE-A854-9FD9AF06BED4}"/>
                </a:ext>
              </a:extLst>
            </p:cNvPr>
            <p:cNvSpPr txBox="1"/>
            <p:nvPr/>
          </p:nvSpPr>
          <p:spPr>
            <a:xfrm>
              <a:off x="10397122" y="3797532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608D517-3868-4433-979A-9E7E0135D54B}"/>
              </a:ext>
            </a:extLst>
          </p:cNvPr>
          <p:cNvGrpSpPr/>
          <p:nvPr/>
        </p:nvGrpSpPr>
        <p:grpSpPr>
          <a:xfrm>
            <a:off x="2238998" y="1608025"/>
            <a:ext cx="2939392" cy="3641952"/>
            <a:chOff x="2238998" y="1608025"/>
            <a:chExt cx="2939392" cy="364195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25E4FF28-4BD0-475C-831A-3C1136641032}"/>
                </a:ext>
              </a:extLst>
            </p:cNvPr>
            <p:cNvGrpSpPr/>
            <p:nvPr/>
          </p:nvGrpSpPr>
          <p:grpSpPr>
            <a:xfrm>
              <a:off x="2238998" y="1855879"/>
              <a:ext cx="1956781" cy="3146246"/>
              <a:chOff x="4510233" y="2112620"/>
              <a:chExt cx="1369571" cy="2965457"/>
            </a:xfrm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42D9C5A6-06B7-462C-8E36-9AF2761F75A2}"/>
                  </a:ext>
                </a:extLst>
              </p:cNvPr>
              <p:cNvSpPr/>
              <p:nvPr/>
            </p:nvSpPr>
            <p:spPr>
              <a:xfrm>
                <a:off x="4510233" y="2112620"/>
                <a:ext cx="1369571" cy="1484020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1837" h="1484020">
                    <a:moveTo>
                      <a:pt x="0" y="1484020"/>
                    </a:moveTo>
                    <a:cubicBezTo>
                      <a:pt x="4233" y="1465393"/>
                      <a:pt x="561937" y="1497901"/>
                      <a:pt x="673225" y="814793"/>
                    </a:cubicBezTo>
                    <a:cubicBezTo>
                      <a:pt x="784513" y="131685"/>
                      <a:pt x="1372446" y="-11194"/>
                      <a:pt x="1351280" y="660"/>
                    </a:cubicBezTo>
                  </a:path>
                </a:pathLst>
              </a:custGeom>
              <a:noFill/>
              <a:ln w="28575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C5BB3C3D-E816-4F30-B99A-89682A0F67B1}"/>
                  </a:ext>
                </a:extLst>
              </p:cNvPr>
              <p:cNvSpPr/>
              <p:nvPr/>
            </p:nvSpPr>
            <p:spPr>
              <a:xfrm flipH="1">
                <a:off x="4510233" y="3594057"/>
                <a:ext cx="1369571" cy="1484020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1837" h="1484020">
                    <a:moveTo>
                      <a:pt x="0" y="1484020"/>
                    </a:moveTo>
                    <a:cubicBezTo>
                      <a:pt x="4233" y="1465393"/>
                      <a:pt x="561937" y="1497901"/>
                      <a:pt x="673225" y="814793"/>
                    </a:cubicBezTo>
                    <a:cubicBezTo>
                      <a:pt x="784513" y="131685"/>
                      <a:pt x="1372446" y="-11194"/>
                      <a:pt x="1351280" y="660"/>
                    </a:cubicBezTo>
                  </a:path>
                </a:pathLst>
              </a:custGeom>
              <a:noFill/>
              <a:ln w="28575">
                <a:gradFill flip="none" rotWithShape="1"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100000">
                      <a:schemeClr val="accent3"/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xmlns="" id="{DE3D4ED9-080E-4675-980C-D82EA06EEF84}"/>
                </a:ext>
              </a:extLst>
            </p:cNvPr>
            <p:cNvSpPr/>
            <p:nvPr/>
          </p:nvSpPr>
          <p:spPr>
            <a:xfrm>
              <a:off x="4172827" y="1608025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xmlns="" id="{1E16F1D0-AA1A-4CE3-B66A-F90A77B534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9641" y="1765597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F4B7D311-D532-4B95-8D2C-D4CB39A3DED3}"/>
                </a:ext>
              </a:extLst>
            </p:cNvPr>
            <p:cNvSpPr txBox="1"/>
            <p:nvPr/>
          </p:nvSpPr>
          <p:spPr>
            <a:xfrm>
              <a:off x="4551051" y="1690140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xmlns="" id="{4278F1CF-480F-4A3C-A308-5FAA33C7884E}"/>
                </a:ext>
              </a:extLst>
            </p:cNvPr>
            <p:cNvSpPr/>
            <p:nvPr/>
          </p:nvSpPr>
          <p:spPr>
            <a:xfrm>
              <a:off x="4172827" y="4747195"/>
              <a:ext cx="1005563" cy="502782"/>
            </a:xfrm>
            <a:prstGeom prst="roundRect">
              <a:avLst>
                <a:gd name="adj" fmla="val 9662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2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xmlns="" id="{A336463C-DD41-442A-AF4B-3DD42A489F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9641" y="4904767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5D23E8C3-F311-4A2B-B6C4-A7F27975A433}"/>
                </a:ext>
              </a:extLst>
            </p:cNvPr>
            <p:cNvSpPr txBox="1"/>
            <p:nvPr/>
          </p:nvSpPr>
          <p:spPr>
            <a:xfrm>
              <a:off x="4551051" y="4826883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D6485DB-88AA-44DB-8C7E-A054486E9D29}"/>
              </a:ext>
            </a:extLst>
          </p:cNvPr>
          <p:cNvGrpSpPr/>
          <p:nvPr/>
        </p:nvGrpSpPr>
        <p:grpSpPr>
          <a:xfrm>
            <a:off x="5151210" y="921094"/>
            <a:ext cx="2993605" cy="1881116"/>
            <a:chOff x="5151210" y="921094"/>
            <a:chExt cx="2993605" cy="1881116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00BC32CF-829D-40A9-9481-897EC2FD30D5}"/>
                </a:ext>
              </a:extLst>
            </p:cNvPr>
            <p:cNvSpPr/>
            <p:nvPr/>
          </p:nvSpPr>
          <p:spPr>
            <a:xfrm>
              <a:off x="5151210" y="1187107"/>
              <a:ext cx="2038084" cy="684969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080" h="1484384">
                  <a:moveTo>
                    <a:pt x="0" y="1484384"/>
                  </a:moveTo>
                  <a:cubicBezTo>
                    <a:pt x="4233" y="1465757"/>
                    <a:pt x="376825" y="1560870"/>
                    <a:pt x="673225" y="815157"/>
                  </a:cubicBezTo>
                  <a:cubicBezTo>
                    <a:pt x="969625" y="69444"/>
                    <a:pt x="1372446" y="-10830"/>
                    <a:pt x="1351280" y="1024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FD39F6E9-942E-4F17-88DF-6F2033B27CD9}"/>
                </a:ext>
              </a:extLst>
            </p:cNvPr>
            <p:cNvSpPr/>
            <p:nvPr/>
          </p:nvSpPr>
          <p:spPr>
            <a:xfrm flipH="1">
              <a:off x="5151210" y="1875400"/>
              <a:ext cx="2038084" cy="684969"/>
            </a:xfrm>
            <a:custGeom>
              <a:avLst/>
              <a:gdLst>
                <a:gd name="connsiteX0" fmla="*/ 0 w 1351280"/>
                <a:gd name="connsiteY0" fmla="*/ 1483360 h 1483360"/>
                <a:gd name="connsiteX1" fmla="*/ 701040 w 1351280"/>
                <a:gd name="connsiteY1" fmla="*/ 97536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483360"/>
                <a:gd name="connsiteX1" fmla="*/ 680720 w 1351280"/>
                <a:gd name="connsiteY1" fmla="*/ 1046480 h 1483360"/>
                <a:gd name="connsiteX2" fmla="*/ 1351280 w 1351280"/>
                <a:gd name="connsiteY2" fmla="*/ 0 h 1483360"/>
                <a:gd name="connsiteX0" fmla="*/ 0 w 1351280"/>
                <a:gd name="connsiteY0" fmla="*/ 1483360 h 1501254"/>
                <a:gd name="connsiteX1" fmla="*/ 680720 w 1351280"/>
                <a:gd name="connsiteY1" fmla="*/ 1046480 h 1501254"/>
                <a:gd name="connsiteX2" fmla="*/ 1351280 w 1351280"/>
                <a:gd name="connsiteY2" fmla="*/ 0 h 1501254"/>
                <a:gd name="connsiteX0" fmla="*/ 0 w 1351866"/>
                <a:gd name="connsiteY0" fmla="*/ 1483596 h 1501490"/>
                <a:gd name="connsiteX1" fmla="*/ 680720 w 1351866"/>
                <a:gd name="connsiteY1" fmla="*/ 1046716 h 1501490"/>
                <a:gd name="connsiteX2" fmla="*/ 1351280 w 1351866"/>
                <a:gd name="connsiteY2" fmla="*/ 236 h 1501490"/>
                <a:gd name="connsiteX0" fmla="*/ 0 w 1351858"/>
                <a:gd name="connsiteY0" fmla="*/ 1483846 h 1483846"/>
                <a:gd name="connsiteX1" fmla="*/ 673225 w 1351858"/>
                <a:gd name="connsiteY1" fmla="*/ 814619 h 1483846"/>
                <a:gd name="connsiteX2" fmla="*/ 1351280 w 1351858"/>
                <a:gd name="connsiteY2" fmla="*/ 486 h 1483846"/>
                <a:gd name="connsiteX0" fmla="*/ 0 w 1351837"/>
                <a:gd name="connsiteY0" fmla="*/ 1484020 h 1484020"/>
                <a:gd name="connsiteX1" fmla="*/ 673225 w 1351837"/>
                <a:gd name="connsiteY1" fmla="*/ 814793 h 1484020"/>
                <a:gd name="connsiteX2" fmla="*/ 1351280 w 1351837"/>
                <a:gd name="connsiteY2" fmla="*/ 660 h 1484020"/>
                <a:gd name="connsiteX0" fmla="*/ 0 w 1352080"/>
                <a:gd name="connsiteY0" fmla="*/ 1484384 h 1484384"/>
                <a:gd name="connsiteX1" fmla="*/ 673225 w 1352080"/>
                <a:gd name="connsiteY1" fmla="*/ 815157 h 1484384"/>
                <a:gd name="connsiteX2" fmla="*/ 1351280 w 1352080"/>
                <a:gd name="connsiteY2" fmla="*/ 1024 h 148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2080" h="1484384">
                  <a:moveTo>
                    <a:pt x="0" y="1484384"/>
                  </a:moveTo>
                  <a:cubicBezTo>
                    <a:pt x="4233" y="1465757"/>
                    <a:pt x="376825" y="1560870"/>
                    <a:pt x="673225" y="815157"/>
                  </a:cubicBezTo>
                  <a:cubicBezTo>
                    <a:pt x="969625" y="69444"/>
                    <a:pt x="1372446" y="-10830"/>
                    <a:pt x="1351280" y="1024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xmlns="" id="{C85BA814-203D-4550-8280-A04BBA0C9F39}"/>
                </a:ext>
              </a:extLst>
            </p:cNvPr>
            <p:cNvSpPr/>
            <p:nvPr/>
          </p:nvSpPr>
          <p:spPr>
            <a:xfrm>
              <a:off x="7139252" y="921094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xmlns="" id="{BEA64FB1-C1E5-445C-8B19-C75C9416F1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3418" y="1078666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CBD73567-F334-4D67-83FE-85BFCF3B3DD6}"/>
                </a:ext>
              </a:extLst>
            </p:cNvPr>
            <p:cNvSpPr txBox="1"/>
            <p:nvPr/>
          </p:nvSpPr>
          <p:spPr>
            <a:xfrm>
              <a:off x="7523330" y="1003208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xmlns="" id="{E68D2CAA-F278-4968-A514-331B39885415}"/>
                </a:ext>
              </a:extLst>
            </p:cNvPr>
            <p:cNvSpPr/>
            <p:nvPr/>
          </p:nvSpPr>
          <p:spPr>
            <a:xfrm>
              <a:off x="7139252" y="2299428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xmlns="" id="{7D5EC638-2D47-44B4-B136-57443D3333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3418" y="2457000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368329CD-5216-459E-9227-5CB77DF2DA40}"/>
                </a:ext>
              </a:extLst>
            </p:cNvPr>
            <p:cNvSpPr txBox="1"/>
            <p:nvPr/>
          </p:nvSpPr>
          <p:spPr>
            <a:xfrm>
              <a:off x="7523330" y="2381542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921CF676-6853-408B-B1EB-2FCCE1DF5D76}"/>
              </a:ext>
            </a:extLst>
          </p:cNvPr>
          <p:cNvGrpSpPr/>
          <p:nvPr/>
        </p:nvGrpSpPr>
        <p:grpSpPr>
          <a:xfrm>
            <a:off x="5151210" y="4064736"/>
            <a:ext cx="2993605" cy="1872172"/>
            <a:chOff x="5151210" y="4064736"/>
            <a:chExt cx="2993605" cy="1872172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15AC2AC2-81ED-49C3-AC10-F8BD6F0EE42D}"/>
                </a:ext>
              </a:extLst>
            </p:cNvPr>
            <p:cNvGrpSpPr/>
            <p:nvPr/>
          </p:nvGrpSpPr>
          <p:grpSpPr>
            <a:xfrm>
              <a:off x="5151210" y="4312176"/>
              <a:ext cx="2038084" cy="1373262"/>
              <a:chOff x="5508879" y="4307325"/>
              <a:chExt cx="1323392" cy="1528918"/>
            </a:xfrm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2B1B37ED-7FBA-4332-B977-312CCDA72B8B}"/>
                  </a:ext>
                </a:extLst>
              </p:cNvPr>
              <p:cNvSpPr/>
              <p:nvPr/>
            </p:nvSpPr>
            <p:spPr>
              <a:xfrm>
                <a:off x="5508879" y="4307325"/>
                <a:ext cx="1323392" cy="762609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080" h="1484384">
                    <a:moveTo>
                      <a:pt x="0" y="1484384"/>
                    </a:moveTo>
                    <a:cubicBezTo>
                      <a:pt x="4233" y="1465757"/>
                      <a:pt x="376825" y="1560870"/>
                      <a:pt x="673225" y="815157"/>
                    </a:cubicBezTo>
                    <a:cubicBezTo>
                      <a:pt x="969625" y="69444"/>
                      <a:pt x="1372446" y="-10830"/>
                      <a:pt x="1351280" y="1024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6C1B33B8-4820-4E03-9400-CAAE0D5AC2C7}"/>
                  </a:ext>
                </a:extLst>
              </p:cNvPr>
              <p:cNvSpPr/>
              <p:nvPr/>
            </p:nvSpPr>
            <p:spPr>
              <a:xfrm flipH="1">
                <a:off x="5508879" y="5073634"/>
                <a:ext cx="1323392" cy="762609"/>
              </a:xfrm>
              <a:custGeom>
                <a:avLst/>
                <a:gdLst>
                  <a:gd name="connsiteX0" fmla="*/ 0 w 1351280"/>
                  <a:gd name="connsiteY0" fmla="*/ 1483360 h 1483360"/>
                  <a:gd name="connsiteX1" fmla="*/ 701040 w 1351280"/>
                  <a:gd name="connsiteY1" fmla="*/ 97536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483360"/>
                  <a:gd name="connsiteX1" fmla="*/ 680720 w 1351280"/>
                  <a:gd name="connsiteY1" fmla="*/ 1046480 h 1483360"/>
                  <a:gd name="connsiteX2" fmla="*/ 1351280 w 1351280"/>
                  <a:gd name="connsiteY2" fmla="*/ 0 h 1483360"/>
                  <a:gd name="connsiteX0" fmla="*/ 0 w 1351280"/>
                  <a:gd name="connsiteY0" fmla="*/ 1483360 h 1501254"/>
                  <a:gd name="connsiteX1" fmla="*/ 680720 w 1351280"/>
                  <a:gd name="connsiteY1" fmla="*/ 1046480 h 1501254"/>
                  <a:gd name="connsiteX2" fmla="*/ 1351280 w 1351280"/>
                  <a:gd name="connsiteY2" fmla="*/ 0 h 1501254"/>
                  <a:gd name="connsiteX0" fmla="*/ 0 w 1351866"/>
                  <a:gd name="connsiteY0" fmla="*/ 1483596 h 1501490"/>
                  <a:gd name="connsiteX1" fmla="*/ 680720 w 1351866"/>
                  <a:gd name="connsiteY1" fmla="*/ 1046716 h 1501490"/>
                  <a:gd name="connsiteX2" fmla="*/ 1351280 w 1351866"/>
                  <a:gd name="connsiteY2" fmla="*/ 236 h 1501490"/>
                  <a:gd name="connsiteX0" fmla="*/ 0 w 1351858"/>
                  <a:gd name="connsiteY0" fmla="*/ 1483846 h 1483846"/>
                  <a:gd name="connsiteX1" fmla="*/ 673225 w 1351858"/>
                  <a:gd name="connsiteY1" fmla="*/ 814619 h 1483846"/>
                  <a:gd name="connsiteX2" fmla="*/ 1351280 w 1351858"/>
                  <a:gd name="connsiteY2" fmla="*/ 486 h 1483846"/>
                  <a:gd name="connsiteX0" fmla="*/ 0 w 1351837"/>
                  <a:gd name="connsiteY0" fmla="*/ 1484020 h 1484020"/>
                  <a:gd name="connsiteX1" fmla="*/ 673225 w 1351837"/>
                  <a:gd name="connsiteY1" fmla="*/ 814793 h 1484020"/>
                  <a:gd name="connsiteX2" fmla="*/ 1351280 w 1351837"/>
                  <a:gd name="connsiteY2" fmla="*/ 660 h 1484020"/>
                  <a:gd name="connsiteX0" fmla="*/ 0 w 1352080"/>
                  <a:gd name="connsiteY0" fmla="*/ 1484384 h 1484384"/>
                  <a:gd name="connsiteX1" fmla="*/ 673225 w 1352080"/>
                  <a:gd name="connsiteY1" fmla="*/ 815157 h 1484384"/>
                  <a:gd name="connsiteX2" fmla="*/ 1351280 w 1352080"/>
                  <a:gd name="connsiteY2" fmla="*/ 1024 h 1484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080" h="1484384">
                    <a:moveTo>
                      <a:pt x="0" y="1484384"/>
                    </a:moveTo>
                    <a:cubicBezTo>
                      <a:pt x="4233" y="1465757"/>
                      <a:pt x="376825" y="1560870"/>
                      <a:pt x="673225" y="815157"/>
                    </a:cubicBezTo>
                    <a:cubicBezTo>
                      <a:pt x="969625" y="69444"/>
                      <a:pt x="1372446" y="-10830"/>
                      <a:pt x="1351280" y="1024"/>
                    </a:cubicBezTo>
                  </a:path>
                </a:pathLst>
              </a:custGeom>
              <a:noFill/>
              <a:ln w="28575">
                <a:gradFill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xmlns="" id="{0013C111-BF45-498C-8D01-BBF4603ED9D3}"/>
                </a:ext>
              </a:extLst>
            </p:cNvPr>
            <p:cNvSpPr/>
            <p:nvPr/>
          </p:nvSpPr>
          <p:spPr>
            <a:xfrm>
              <a:off x="7139252" y="4064736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2"/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xmlns="" id="{9056C77A-CC65-48FD-A0BB-D6A486874A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3418" y="4222308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2AEAC372-553F-4913-B308-A4F4B86595A9}"/>
                </a:ext>
              </a:extLst>
            </p:cNvPr>
            <p:cNvSpPr txBox="1"/>
            <p:nvPr/>
          </p:nvSpPr>
          <p:spPr>
            <a:xfrm>
              <a:off x="7523330" y="4146850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xmlns="" id="{B2EC690F-43C4-420E-B134-7BAAFBAA5D9A}"/>
                </a:ext>
              </a:extLst>
            </p:cNvPr>
            <p:cNvSpPr/>
            <p:nvPr/>
          </p:nvSpPr>
          <p:spPr>
            <a:xfrm>
              <a:off x="7139252" y="5434126"/>
              <a:ext cx="1005563" cy="502782"/>
            </a:xfrm>
            <a:prstGeom prst="roundRect">
              <a:avLst>
                <a:gd name="adj" fmla="val 10030"/>
              </a:avLst>
            </a:prstGeom>
            <a:solidFill>
              <a:schemeClr val="accent1"/>
            </a:solidFill>
            <a:ln w="28575">
              <a:solidFill>
                <a:schemeClr val="accent3"/>
              </a:solidFill>
            </a:ln>
            <a:effectLst>
              <a:glow rad="228600">
                <a:schemeClr val="accent3"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46" name="Freeform 9">
              <a:extLst>
                <a:ext uri="{FF2B5EF4-FFF2-40B4-BE49-F238E27FC236}">
                  <a16:creationId xmlns:a16="http://schemas.microsoft.com/office/drawing/2014/main" xmlns="" id="{E4894713-C022-4AAB-B687-A9E0D284DB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3418" y="5591698"/>
              <a:ext cx="188076" cy="187639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149A4B39-8E73-419F-BCF7-E4291FB981EA}"/>
                </a:ext>
              </a:extLst>
            </p:cNvPr>
            <p:cNvSpPr txBox="1"/>
            <p:nvPr/>
          </p:nvSpPr>
          <p:spPr>
            <a:xfrm>
              <a:off x="7523330" y="5516240"/>
              <a:ext cx="56618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2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A0DACC48-3D72-403D-8FAC-4EE237676B9F}"/>
              </a:ext>
            </a:extLst>
          </p:cNvPr>
          <p:cNvGrpSpPr/>
          <p:nvPr/>
        </p:nvGrpSpPr>
        <p:grpSpPr>
          <a:xfrm>
            <a:off x="1184127" y="3145810"/>
            <a:ext cx="1132763" cy="566384"/>
            <a:chOff x="3502126" y="3337287"/>
            <a:chExt cx="1008108" cy="50405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xmlns="" id="{416F7F22-25CD-494B-B5C3-1AF3C05C41C0}"/>
                </a:ext>
              </a:extLst>
            </p:cNvPr>
            <p:cNvSpPr/>
            <p:nvPr/>
          </p:nvSpPr>
          <p:spPr>
            <a:xfrm>
              <a:off x="3502126" y="3337287"/>
              <a:ext cx="1008108" cy="504056"/>
            </a:xfrm>
            <a:prstGeom prst="roundRect">
              <a:avLst>
                <a:gd name="adj" fmla="val 9885"/>
              </a:avLst>
            </a:prstGeom>
            <a:solidFill>
              <a:schemeClr val="accent2"/>
            </a:solidFill>
            <a:ln w="28575">
              <a:solidFill>
                <a:schemeClr val="accent2">
                  <a:lumMod val="75000"/>
                </a:schemeClr>
              </a:solidFill>
            </a:ln>
            <a:effectLst>
              <a:glow rad="228600">
                <a:schemeClr val="accent4">
                  <a:satMod val="175000"/>
                  <a:alpha val="16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320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xmlns="" id="{6F2E06AB-3374-417E-8A28-72CB384A15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8053" y="3495258"/>
              <a:ext cx="188552" cy="188114"/>
            </a:xfrm>
            <a:custGeom>
              <a:avLst/>
              <a:gdLst>
                <a:gd name="T0" fmla="*/ 2169 w 2542"/>
                <a:gd name="T1" fmla="*/ 1563 h 2542"/>
                <a:gd name="T2" fmla="*/ 1814 w 2542"/>
                <a:gd name="T3" fmla="*/ 1312 h 2542"/>
                <a:gd name="T4" fmla="*/ 2039 w 2542"/>
                <a:gd name="T5" fmla="*/ 769 h 2542"/>
                <a:gd name="T6" fmla="*/ 1271 w 2542"/>
                <a:gd name="T7" fmla="*/ 0 h 2542"/>
                <a:gd name="T8" fmla="*/ 503 w 2542"/>
                <a:gd name="T9" fmla="*/ 769 h 2542"/>
                <a:gd name="T10" fmla="*/ 728 w 2542"/>
                <a:gd name="T11" fmla="*/ 1312 h 2542"/>
                <a:gd name="T12" fmla="*/ 373 w 2542"/>
                <a:gd name="T13" fmla="*/ 1563 h 2542"/>
                <a:gd name="T14" fmla="*/ 0 w 2542"/>
                <a:gd name="T15" fmla="*/ 2462 h 2542"/>
                <a:gd name="T16" fmla="*/ 0 w 2542"/>
                <a:gd name="T17" fmla="*/ 2542 h 2542"/>
                <a:gd name="T18" fmla="*/ 346 w 2542"/>
                <a:gd name="T19" fmla="*/ 2542 h 2542"/>
                <a:gd name="T20" fmla="*/ 346 w 2542"/>
                <a:gd name="T21" fmla="*/ 2462 h 2542"/>
                <a:gd name="T22" fmla="*/ 1271 w 2542"/>
                <a:gd name="T23" fmla="*/ 1537 h 2542"/>
                <a:gd name="T24" fmla="*/ 2196 w 2542"/>
                <a:gd name="T25" fmla="*/ 2462 h 2542"/>
                <a:gd name="T26" fmla="*/ 2196 w 2542"/>
                <a:gd name="T27" fmla="*/ 2542 h 2542"/>
                <a:gd name="T28" fmla="*/ 2542 w 2542"/>
                <a:gd name="T29" fmla="*/ 2542 h 2542"/>
                <a:gd name="T30" fmla="*/ 2542 w 2542"/>
                <a:gd name="T31" fmla="*/ 2462 h 2542"/>
                <a:gd name="T32" fmla="*/ 2169 w 2542"/>
                <a:gd name="T33" fmla="*/ 1563 h 2542"/>
                <a:gd name="T34" fmla="*/ 1271 w 2542"/>
                <a:gd name="T35" fmla="*/ 346 h 2542"/>
                <a:gd name="T36" fmla="*/ 1693 w 2542"/>
                <a:gd name="T37" fmla="*/ 769 h 2542"/>
                <a:gd name="T38" fmla="*/ 1271 w 2542"/>
                <a:gd name="T39" fmla="*/ 1191 h 2542"/>
                <a:gd name="T40" fmla="*/ 849 w 2542"/>
                <a:gd name="T41" fmla="*/ 769 h 2542"/>
                <a:gd name="T42" fmla="*/ 1271 w 2542"/>
                <a:gd name="T43" fmla="*/ 346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2" h="2542">
                  <a:moveTo>
                    <a:pt x="2169" y="1563"/>
                  </a:moveTo>
                  <a:cubicBezTo>
                    <a:pt x="2064" y="1458"/>
                    <a:pt x="1945" y="1374"/>
                    <a:pt x="1814" y="1312"/>
                  </a:cubicBezTo>
                  <a:cubicBezTo>
                    <a:pt x="1957" y="1169"/>
                    <a:pt x="2039" y="974"/>
                    <a:pt x="2039" y="769"/>
                  </a:cubicBezTo>
                  <a:cubicBezTo>
                    <a:pt x="2039" y="345"/>
                    <a:pt x="1695" y="0"/>
                    <a:pt x="1271" y="0"/>
                  </a:cubicBezTo>
                  <a:cubicBezTo>
                    <a:pt x="847" y="0"/>
                    <a:pt x="503" y="345"/>
                    <a:pt x="503" y="769"/>
                  </a:cubicBezTo>
                  <a:cubicBezTo>
                    <a:pt x="503" y="974"/>
                    <a:pt x="585" y="1169"/>
                    <a:pt x="728" y="1312"/>
                  </a:cubicBezTo>
                  <a:cubicBezTo>
                    <a:pt x="597" y="1374"/>
                    <a:pt x="478" y="1458"/>
                    <a:pt x="373" y="1563"/>
                  </a:cubicBezTo>
                  <a:cubicBezTo>
                    <a:pt x="133" y="1803"/>
                    <a:pt x="0" y="2122"/>
                    <a:pt x="0" y="2462"/>
                  </a:cubicBezTo>
                  <a:cubicBezTo>
                    <a:pt x="0" y="2542"/>
                    <a:pt x="0" y="2542"/>
                    <a:pt x="0" y="2542"/>
                  </a:cubicBezTo>
                  <a:cubicBezTo>
                    <a:pt x="346" y="2542"/>
                    <a:pt x="346" y="2542"/>
                    <a:pt x="346" y="2542"/>
                  </a:cubicBezTo>
                  <a:cubicBezTo>
                    <a:pt x="346" y="2462"/>
                    <a:pt x="346" y="2462"/>
                    <a:pt x="346" y="2462"/>
                  </a:cubicBezTo>
                  <a:cubicBezTo>
                    <a:pt x="346" y="1952"/>
                    <a:pt x="761" y="1537"/>
                    <a:pt x="1271" y="1537"/>
                  </a:cubicBezTo>
                  <a:cubicBezTo>
                    <a:pt x="1781" y="1537"/>
                    <a:pt x="2196" y="1952"/>
                    <a:pt x="2196" y="2462"/>
                  </a:cubicBezTo>
                  <a:cubicBezTo>
                    <a:pt x="2196" y="2542"/>
                    <a:pt x="2196" y="2542"/>
                    <a:pt x="2196" y="2542"/>
                  </a:cubicBezTo>
                  <a:cubicBezTo>
                    <a:pt x="2542" y="2542"/>
                    <a:pt x="2542" y="2542"/>
                    <a:pt x="2542" y="2542"/>
                  </a:cubicBezTo>
                  <a:cubicBezTo>
                    <a:pt x="2542" y="2462"/>
                    <a:pt x="2542" y="2462"/>
                    <a:pt x="2542" y="2462"/>
                  </a:cubicBezTo>
                  <a:cubicBezTo>
                    <a:pt x="2542" y="2122"/>
                    <a:pt x="2409" y="1803"/>
                    <a:pt x="2169" y="1563"/>
                  </a:cubicBezTo>
                  <a:close/>
                  <a:moveTo>
                    <a:pt x="1271" y="346"/>
                  </a:moveTo>
                  <a:cubicBezTo>
                    <a:pt x="1504" y="346"/>
                    <a:pt x="1693" y="536"/>
                    <a:pt x="1693" y="769"/>
                  </a:cubicBezTo>
                  <a:cubicBezTo>
                    <a:pt x="1693" y="1002"/>
                    <a:pt x="1504" y="1191"/>
                    <a:pt x="1271" y="1191"/>
                  </a:cubicBezTo>
                  <a:cubicBezTo>
                    <a:pt x="1038" y="1191"/>
                    <a:pt x="849" y="1002"/>
                    <a:pt x="849" y="769"/>
                  </a:cubicBezTo>
                  <a:cubicBezTo>
                    <a:pt x="849" y="536"/>
                    <a:pt x="1038" y="346"/>
                    <a:pt x="1271" y="3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320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9A62731A-CC8B-4546-AD7F-5D9196F9FFE1}"/>
                </a:ext>
              </a:extLst>
            </p:cNvPr>
            <p:cNvSpPr txBox="1"/>
            <p:nvPr/>
          </p:nvSpPr>
          <p:spPr>
            <a:xfrm>
              <a:off x="3876532" y="3441703"/>
              <a:ext cx="475642" cy="29522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99</a:t>
              </a:r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xmlns="" id="{5771644D-EA40-413D-BDF8-BB172C1D33D1}"/>
              </a:ext>
            </a:extLst>
          </p:cNvPr>
          <p:cNvGrpSpPr/>
          <p:nvPr/>
        </p:nvGrpSpPr>
        <p:grpSpPr>
          <a:xfrm>
            <a:off x="1102997" y="5660381"/>
            <a:ext cx="3124133" cy="523220"/>
            <a:chOff x="579211" y="5660381"/>
            <a:chExt cx="3124133" cy="523220"/>
          </a:xfrm>
        </p:grpSpPr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25C315E9-0C15-4EBD-8322-D4F5A8C8B8EC}"/>
                </a:ext>
              </a:extLst>
            </p:cNvPr>
            <p:cNvSpPr/>
            <p:nvPr/>
          </p:nvSpPr>
          <p:spPr>
            <a:xfrm>
              <a:off x="1051616" y="5660381"/>
              <a:ext cx="2651728" cy="523220"/>
            </a:xfrm>
            <a:prstGeom prst="rect">
              <a:avLst/>
            </a:prstGeom>
          </p:spPr>
          <p:txBody>
            <a:bodyPr wrap="square" lIns="0" rIns="0" anchor="b">
              <a:sp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xmlns="" id="{3D4A2643-DAA3-4A9E-910B-B1DD71793D9A}"/>
                </a:ext>
              </a:extLst>
            </p:cNvPr>
            <p:cNvSpPr/>
            <p:nvPr/>
          </p:nvSpPr>
          <p:spPr>
            <a:xfrm>
              <a:off x="579211" y="5789695"/>
              <a:ext cx="264592" cy="2645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xmlns="" id="{FBC6413B-4F11-454E-824A-359936CF95B8}"/>
              </a:ext>
            </a:extLst>
          </p:cNvPr>
          <p:cNvGrpSpPr/>
          <p:nvPr/>
        </p:nvGrpSpPr>
        <p:grpSpPr>
          <a:xfrm>
            <a:off x="1102997" y="565867"/>
            <a:ext cx="3124133" cy="523220"/>
            <a:chOff x="579211" y="5660381"/>
            <a:chExt cx="3124133" cy="523220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xmlns="" id="{E3875B5D-090C-488A-9A26-30B687115C8C}"/>
                </a:ext>
              </a:extLst>
            </p:cNvPr>
            <p:cNvSpPr/>
            <p:nvPr/>
          </p:nvSpPr>
          <p:spPr>
            <a:xfrm>
              <a:off x="1051616" y="5660381"/>
              <a:ext cx="2651728" cy="523220"/>
            </a:xfrm>
            <a:prstGeom prst="rect">
              <a:avLst/>
            </a:prstGeom>
          </p:spPr>
          <p:txBody>
            <a:bodyPr wrap="square" lIns="0" rIns="0" anchor="b">
              <a:sp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xmlns="" id="{1741BAA8-2929-40B0-84F1-5ABE3C2A9636}"/>
                </a:ext>
              </a:extLst>
            </p:cNvPr>
            <p:cNvSpPr/>
            <p:nvPr/>
          </p:nvSpPr>
          <p:spPr>
            <a:xfrm>
              <a:off x="579211" y="5789695"/>
              <a:ext cx="264592" cy="2645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63583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-9115"/>
            <a:ext cx="12179305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5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</a:rPr>
              <a:t>SUBSCRIBE NOW</a:t>
            </a:r>
            <a:endParaRPr lang="es-UY" sz="239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9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6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7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1" y="4850171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5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" y="6121199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68" y="1842735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4" y="764088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956" y="2005279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650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123" y="876805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50950" y="1161808"/>
            <a:ext cx="2318091" cy="1824453"/>
            <a:chOff x="1184128" y="1596881"/>
            <a:chExt cx="4112607" cy="366181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A608D517-3868-4433-979A-9E7E0135D54B}"/>
                </a:ext>
              </a:extLst>
            </p:cNvPr>
            <p:cNvGrpSpPr/>
            <p:nvPr/>
          </p:nvGrpSpPr>
          <p:grpSpPr>
            <a:xfrm>
              <a:off x="2238998" y="1596881"/>
              <a:ext cx="3057737" cy="3661815"/>
              <a:chOff x="2238998" y="1596881"/>
              <a:chExt cx="3057737" cy="3661815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xmlns="" id="{25E4FF28-4BD0-475C-831A-3C1136641032}"/>
                  </a:ext>
                </a:extLst>
              </p:cNvPr>
              <p:cNvGrpSpPr/>
              <p:nvPr/>
            </p:nvGrpSpPr>
            <p:grpSpPr>
              <a:xfrm>
                <a:off x="2238998" y="1855879"/>
                <a:ext cx="1956781" cy="3146246"/>
                <a:chOff x="4510233" y="2112620"/>
                <a:chExt cx="1369571" cy="2965457"/>
              </a:xfrm>
            </p:grpSpPr>
            <p:sp>
              <p:nvSpPr>
                <p:cNvPr id="64" name="Freeform: Shape 34">
                  <a:extLst>
                    <a:ext uri="{FF2B5EF4-FFF2-40B4-BE49-F238E27FC236}">
                      <a16:creationId xmlns:a16="http://schemas.microsoft.com/office/drawing/2014/main" xmlns="" id="{42D9C5A6-06B7-462C-8E36-9AF2761F75A2}"/>
                    </a:ext>
                  </a:extLst>
                </p:cNvPr>
                <p:cNvSpPr/>
                <p:nvPr/>
              </p:nvSpPr>
              <p:spPr>
                <a:xfrm>
                  <a:off x="4510233" y="2112620"/>
                  <a:ext cx="1369571" cy="1484020"/>
                </a:xfrm>
                <a:custGeom>
                  <a:avLst/>
                  <a:gdLst>
                    <a:gd name="connsiteX0" fmla="*/ 0 w 1351280"/>
                    <a:gd name="connsiteY0" fmla="*/ 1483360 h 1483360"/>
                    <a:gd name="connsiteX1" fmla="*/ 701040 w 1351280"/>
                    <a:gd name="connsiteY1" fmla="*/ 975360 h 1483360"/>
                    <a:gd name="connsiteX2" fmla="*/ 1351280 w 1351280"/>
                    <a:gd name="connsiteY2" fmla="*/ 0 h 1483360"/>
                    <a:gd name="connsiteX0" fmla="*/ 0 w 1351280"/>
                    <a:gd name="connsiteY0" fmla="*/ 1483360 h 1483360"/>
                    <a:gd name="connsiteX1" fmla="*/ 680720 w 1351280"/>
                    <a:gd name="connsiteY1" fmla="*/ 1046480 h 1483360"/>
                    <a:gd name="connsiteX2" fmla="*/ 1351280 w 1351280"/>
                    <a:gd name="connsiteY2" fmla="*/ 0 h 1483360"/>
                    <a:gd name="connsiteX0" fmla="*/ 0 w 1351280"/>
                    <a:gd name="connsiteY0" fmla="*/ 1483360 h 1483360"/>
                    <a:gd name="connsiteX1" fmla="*/ 680720 w 1351280"/>
                    <a:gd name="connsiteY1" fmla="*/ 1046480 h 1483360"/>
                    <a:gd name="connsiteX2" fmla="*/ 1351280 w 1351280"/>
                    <a:gd name="connsiteY2" fmla="*/ 0 h 1483360"/>
                    <a:gd name="connsiteX0" fmla="*/ 0 w 1351280"/>
                    <a:gd name="connsiteY0" fmla="*/ 1483360 h 1501254"/>
                    <a:gd name="connsiteX1" fmla="*/ 680720 w 1351280"/>
                    <a:gd name="connsiteY1" fmla="*/ 1046480 h 1501254"/>
                    <a:gd name="connsiteX2" fmla="*/ 1351280 w 1351280"/>
                    <a:gd name="connsiteY2" fmla="*/ 0 h 1501254"/>
                    <a:gd name="connsiteX0" fmla="*/ 0 w 1351866"/>
                    <a:gd name="connsiteY0" fmla="*/ 1483596 h 1501490"/>
                    <a:gd name="connsiteX1" fmla="*/ 680720 w 1351866"/>
                    <a:gd name="connsiteY1" fmla="*/ 1046716 h 1501490"/>
                    <a:gd name="connsiteX2" fmla="*/ 1351280 w 1351866"/>
                    <a:gd name="connsiteY2" fmla="*/ 236 h 1501490"/>
                    <a:gd name="connsiteX0" fmla="*/ 0 w 1351858"/>
                    <a:gd name="connsiteY0" fmla="*/ 1483846 h 1483846"/>
                    <a:gd name="connsiteX1" fmla="*/ 673225 w 1351858"/>
                    <a:gd name="connsiteY1" fmla="*/ 814619 h 1483846"/>
                    <a:gd name="connsiteX2" fmla="*/ 1351280 w 1351858"/>
                    <a:gd name="connsiteY2" fmla="*/ 486 h 1483846"/>
                    <a:gd name="connsiteX0" fmla="*/ 0 w 1351837"/>
                    <a:gd name="connsiteY0" fmla="*/ 1484020 h 1484020"/>
                    <a:gd name="connsiteX1" fmla="*/ 673225 w 1351837"/>
                    <a:gd name="connsiteY1" fmla="*/ 814793 h 1484020"/>
                    <a:gd name="connsiteX2" fmla="*/ 1351280 w 1351837"/>
                    <a:gd name="connsiteY2" fmla="*/ 660 h 1484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1837" h="1484020">
                      <a:moveTo>
                        <a:pt x="0" y="1484020"/>
                      </a:moveTo>
                      <a:cubicBezTo>
                        <a:pt x="4233" y="1465393"/>
                        <a:pt x="561937" y="1497901"/>
                        <a:pt x="673225" y="814793"/>
                      </a:cubicBezTo>
                      <a:cubicBezTo>
                        <a:pt x="784513" y="131685"/>
                        <a:pt x="1372446" y="-11194"/>
                        <a:pt x="1351280" y="660"/>
                      </a:cubicBezTo>
                    </a:path>
                  </a:pathLst>
                </a:custGeom>
                <a:noFill/>
                <a:ln w="28575" cap="flat" cmpd="sng" algn="ctr">
                  <a:gradFill flip="none" rotWithShape="1">
                    <a:gsLst>
                      <a:gs pos="0">
                        <a:srgbClr val="4A67E5">
                          <a:lumMod val="60000"/>
                          <a:lumOff val="40000"/>
                        </a:srgbClr>
                      </a:gs>
                      <a:gs pos="100000">
                        <a:srgbClr val="4A67E5"/>
                      </a:gs>
                    </a:gsLst>
                    <a:lin ang="54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Freeform: Shape 35">
                  <a:extLst>
                    <a:ext uri="{FF2B5EF4-FFF2-40B4-BE49-F238E27FC236}">
                      <a16:creationId xmlns:a16="http://schemas.microsoft.com/office/drawing/2014/main" xmlns="" id="{C5BB3C3D-E816-4F30-B99A-89682A0F67B1}"/>
                    </a:ext>
                  </a:extLst>
                </p:cNvPr>
                <p:cNvSpPr/>
                <p:nvPr/>
              </p:nvSpPr>
              <p:spPr>
                <a:xfrm flipH="1">
                  <a:off x="4510233" y="3594057"/>
                  <a:ext cx="1369571" cy="1484020"/>
                </a:xfrm>
                <a:custGeom>
                  <a:avLst/>
                  <a:gdLst>
                    <a:gd name="connsiteX0" fmla="*/ 0 w 1351280"/>
                    <a:gd name="connsiteY0" fmla="*/ 1483360 h 1483360"/>
                    <a:gd name="connsiteX1" fmla="*/ 701040 w 1351280"/>
                    <a:gd name="connsiteY1" fmla="*/ 975360 h 1483360"/>
                    <a:gd name="connsiteX2" fmla="*/ 1351280 w 1351280"/>
                    <a:gd name="connsiteY2" fmla="*/ 0 h 1483360"/>
                    <a:gd name="connsiteX0" fmla="*/ 0 w 1351280"/>
                    <a:gd name="connsiteY0" fmla="*/ 1483360 h 1483360"/>
                    <a:gd name="connsiteX1" fmla="*/ 680720 w 1351280"/>
                    <a:gd name="connsiteY1" fmla="*/ 1046480 h 1483360"/>
                    <a:gd name="connsiteX2" fmla="*/ 1351280 w 1351280"/>
                    <a:gd name="connsiteY2" fmla="*/ 0 h 1483360"/>
                    <a:gd name="connsiteX0" fmla="*/ 0 w 1351280"/>
                    <a:gd name="connsiteY0" fmla="*/ 1483360 h 1483360"/>
                    <a:gd name="connsiteX1" fmla="*/ 680720 w 1351280"/>
                    <a:gd name="connsiteY1" fmla="*/ 1046480 h 1483360"/>
                    <a:gd name="connsiteX2" fmla="*/ 1351280 w 1351280"/>
                    <a:gd name="connsiteY2" fmla="*/ 0 h 1483360"/>
                    <a:gd name="connsiteX0" fmla="*/ 0 w 1351280"/>
                    <a:gd name="connsiteY0" fmla="*/ 1483360 h 1501254"/>
                    <a:gd name="connsiteX1" fmla="*/ 680720 w 1351280"/>
                    <a:gd name="connsiteY1" fmla="*/ 1046480 h 1501254"/>
                    <a:gd name="connsiteX2" fmla="*/ 1351280 w 1351280"/>
                    <a:gd name="connsiteY2" fmla="*/ 0 h 1501254"/>
                    <a:gd name="connsiteX0" fmla="*/ 0 w 1351866"/>
                    <a:gd name="connsiteY0" fmla="*/ 1483596 h 1501490"/>
                    <a:gd name="connsiteX1" fmla="*/ 680720 w 1351866"/>
                    <a:gd name="connsiteY1" fmla="*/ 1046716 h 1501490"/>
                    <a:gd name="connsiteX2" fmla="*/ 1351280 w 1351866"/>
                    <a:gd name="connsiteY2" fmla="*/ 236 h 1501490"/>
                    <a:gd name="connsiteX0" fmla="*/ 0 w 1351858"/>
                    <a:gd name="connsiteY0" fmla="*/ 1483846 h 1483846"/>
                    <a:gd name="connsiteX1" fmla="*/ 673225 w 1351858"/>
                    <a:gd name="connsiteY1" fmla="*/ 814619 h 1483846"/>
                    <a:gd name="connsiteX2" fmla="*/ 1351280 w 1351858"/>
                    <a:gd name="connsiteY2" fmla="*/ 486 h 1483846"/>
                    <a:gd name="connsiteX0" fmla="*/ 0 w 1351837"/>
                    <a:gd name="connsiteY0" fmla="*/ 1484020 h 1484020"/>
                    <a:gd name="connsiteX1" fmla="*/ 673225 w 1351837"/>
                    <a:gd name="connsiteY1" fmla="*/ 814793 h 1484020"/>
                    <a:gd name="connsiteX2" fmla="*/ 1351280 w 1351837"/>
                    <a:gd name="connsiteY2" fmla="*/ 660 h 1484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51837" h="1484020">
                      <a:moveTo>
                        <a:pt x="0" y="1484020"/>
                      </a:moveTo>
                      <a:cubicBezTo>
                        <a:pt x="4233" y="1465393"/>
                        <a:pt x="561937" y="1497901"/>
                        <a:pt x="673225" y="814793"/>
                      </a:cubicBezTo>
                      <a:cubicBezTo>
                        <a:pt x="784513" y="131685"/>
                        <a:pt x="1372446" y="-11194"/>
                        <a:pt x="1351280" y="660"/>
                      </a:cubicBezTo>
                    </a:path>
                  </a:pathLst>
                </a:custGeom>
                <a:noFill/>
                <a:ln w="28575" cap="flat" cmpd="sng" algn="ctr">
                  <a:gradFill flip="none" rotWithShape="1">
                    <a:gsLst>
                      <a:gs pos="0">
                        <a:srgbClr val="DB0F4E">
                          <a:lumMod val="60000"/>
                          <a:lumOff val="40000"/>
                        </a:srgbClr>
                      </a:gs>
                      <a:gs pos="100000">
                        <a:srgbClr val="DB0F4E"/>
                      </a:gs>
                    </a:gsLst>
                    <a:lin ang="54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8" name="Rectangle: Rounded Corners 13">
                <a:extLst>
                  <a:ext uri="{FF2B5EF4-FFF2-40B4-BE49-F238E27FC236}">
                    <a16:creationId xmlns:a16="http://schemas.microsoft.com/office/drawing/2014/main" xmlns="" id="{DE3D4ED9-080E-4675-980C-D82EA06EEF84}"/>
                  </a:ext>
                </a:extLst>
              </p:cNvPr>
              <p:cNvSpPr/>
              <p:nvPr/>
            </p:nvSpPr>
            <p:spPr>
              <a:xfrm>
                <a:off x="4172827" y="1608025"/>
                <a:ext cx="1005563" cy="502782"/>
              </a:xfrm>
              <a:prstGeom prst="roundRect">
                <a:avLst>
                  <a:gd name="adj" fmla="val 10030"/>
                </a:avLst>
              </a:prstGeom>
              <a:solidFill>
                <a:srgbClr val="1B2B4C"/>
              </a:solidFill>
              <a:ln w="28575" cap="flat" cmpd="sng" algn="ctr">
                <a:solidFill>
                  <a:srgbClr val="4A67E5"/>
                </a:solidFill>
                <a:prstDash val="solid"/>
              </a:ln>
              <a:effectLst>
                <a:glow rad="228600">
                  <a:srgbClr val="8064A2">
                    <a:satMod val="175000"/>
                    <a:alpha val="16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Freeform 9">
                <a:extLst>
                  <a:ext uri="{FF2B5EF4-FFF2-40B4-BE49-F238E27FC236}">
                    <a16:creationId xmlns:a16="http://schemas.microsoft.com/office/drawing/2014/main" xmlns="" id="{1E16F1D0-AA1A-4CE3-B66A-F90A77B534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9641" y="1765597"/>
                <a:ext cx="188076" cy="187639"/>
              </a:xfrm>
              <a:custGeom>
                <a:avLst/>
                <a:gdLst>
                  <a:gd name="T0" fmla="*/ 2169 w 2542"/>
                  <a:gd name="T1" fmla="*/ 1563 h 2542"/>
                  <a:gd name="T2" fmla="*/ 1814 w 2542"/>
                  <a:gd name="T3" fmla="*/ 1312 h 2542"/>
                  <a:gd name="T4" fmla="*/ 2039 w 2542"/>
                  <a:gd name="T5" fmla="*/ 769 h 2542"/>
                  <a:gd name="T6" fmla="*/ 1271 w 2542"/>
                  <a:gd name="T7" fmla="*/ 0 h 2542"/>
                  <a:gd name="T8" fmla="*/ 503 w 2542"/>
                  <a:gd name="T9" fmla="*/ 769 h 2542"/>
                  <a:gd name="T10" fmla="*/ 728 w 2542"/>
                  <a:gd name="T11" fmla="*/ 1312 h 2542"/>
                  <a:gd name="T12" fmla="*/ 373 w 2542"/>
                  <a:gd name="T13" fmla="*/ 1563 h 2542"/>
                  <a:gd name="T14" fmla="*/ 0 w 2542"/>
                  <a:gd name="T15" fmla="*/ 2462 h 2542"/>
                  <a:gd name="T16" fmla="*/ 0 w 2542"/>
                  <a:gd name="T17" fmla="*/ 2542 h 2542"/>
                  <a:gd name="T18" fmla="*/ 346 w 2542"/>
                  <a:gd name="T19" fmla="*/ 2542 h 2542"/>
                  <a:gd name="T20" fmla="*/ 346 w 2542"/>
                  <a:gd name="T21" fmla="*/ 2462 h 2542"/>
                  <a:gd name="T22" fmla="*/ 1271 w 2542"/>
                  <a:gd name="T23" fmla="*/ 1537 h 2542"/>
                  <a:gd name="T24" fmla="*/ 2196 w 2542"/>
                  <a:gd name="T25" fmla="*/ 2462 h 2542"/>
                  <a:gd name="T26" fmla="*/ 2196 w 2542"/>
                  <a:gd name="T27" fmla="*/ 2542 h 2542"/>
                  <a:gd name="T28" fmla="*/ 2542 w 2542"/>
                  <a:gd name="T29" fmla="*/ 2542 h 2542"/>
                  <a:gd name="T30" fmla="*/ 2542 w 2542"/>
                  <a:gd name="T31" fmla="*/ 2462 h 2542"/>
                  <a:gd name="T32" fmla="*/ 2169 w 2542"/>
                  <a:gd name="T33" fmla="*/ 1563 h 2542"/>
                  <a:gd name="T34" fmla="*/ 1271 w 2542"/>
                  <a:gd name="T35" fmla="*/ 346 h 2542"/>
                  <a:gd name="T36" fmla="*/ 1693 w 2542"/>
                  <a:gd name="T37" fmla="*/ 769 h 2542"/>
                  <a:gd name="T38" fmla="*/ 1271 w 2542"/>
                  <a:gd name="T39" fmla="*/ 1191 h 2542"/>
                  <a:gd name="T40" fmla="*/ 849 w 2542"/>
                  <a:gd name="T41" fmla="*/ 769 h 2542"/>
                  <a:gd name="T42" fmla="*/ 1271 w 2542"/>
                  <a:gd name="T43" fmla="*/ 346 h 2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42" h="2542">
                    <a:moveTo>
                      <a:pt x="2169" y="1563"/>
                    </a:moveTo>
                    <a:cubicBezTo>
                      <a:pt x="2064" y="1458"/>
                      <a:pt x="1945" y="1374"/>
                      <a:pt x="1814" y="1312"/>
                    </a:cubicBezTo>
                    <a:cubicBezTo>
                      <a:pt x="1957" y="1169"/>
                      <a:pt x="2039" y="974"/>
                      <a:pt x="2039" y="769"/>
                    </a:cubicBezTo>
                    <a:cubicBezTo>
                      <a:pt x="2039" y="345"/>
                      <a:pt x="1695" y="0"/>
                      <a:pt x="1271" y="0"/>
                    </a:cubicBezTo>
                    <a:cubicBezTo>
                      <a:pt x="847" y="0"/>
                      <a:pt x="503" y="345"/>
                      <a:pt x="503" y="769"/>
                    </a:cubicBezTo>
                    <a:cubicBezTo>
                      <a:pt x="503" y="974"/>
                      <a:pt x="585" y="1169"/>
                      <a:pt x="728" y="1312"/>
                    </a:cubicBezTo>
                    <a:cubicBezTo>
                      <a:pt x="597" y="1374"/>
                      <a:pt x="478" y="1458"/>
                      <a:pt x="373" y="1563"/>
                    </a:cubicBezTo>
                    <a:cubicBezTo>
                      <a:pt x="133" y="1803"/>
                      <a:pt x="0" y="2122"/>
                      <a:pt x="0" y="2462"/>
                    </a:cubicBezTo>
                    <a:cubicBezTo>
                      <a:pt x="0" y="2542"/>
                      <a:pt x="0" y="2542"/>
                      <a:pt x="0" y="2542"/>
                    </a:cubicBezTo>
                    <a:cubicBezTo>
                      <a:pt x="346" y="2542"/>
                      <a:pt x="346" y="2542"/>
                      <a:pt x="346" y="2542"/>
                    </a:cubicBezTo>
                    <a:cubicBezTo>
                      <a:pt x="346" y="2462"/>
                      <a:pt x="346" y="2462"/>
                      <a:pt x="346" y="2462"/>
                    </a:cubicBezTo>
                    <a:cubicBezTo>
                      <a:pt x="346" y="1952"/>
                      <a:pt x="761" y="1537"/>
                      <a:pt x="1271" y="1537"/>
                    </a:cubicBezTo>
                    <a:cubicBezTo>
                      <a:pt x="1781" y="1537"/>
                      <a:pt x="2196" y="1952"/>
                      <a:pt x="2196" y="2462"/>
                    </a:cubicBezTo>
                    <a:cubicBezTo>
                      <a:pt x="2196" y="2542"/>
                      <a:pt x="2196" y="2542"/>
                      <a:pt x="2196" y="2542"/>
                    </a:cubicBezTo>
                    <a:cubicBezTo>
                      <a:pt x="2542" y="2542"/>
                      <a:pt x="2542" y="2542"/>
                      <a:pt x="2542" y="2542"/>
                    </a:cubicBezTo>
                    <a:cubicBezTo>
                      <a:pt x="2542" y="2462"/>
                      <a:pt x="2542" y="2462"/>
                      <a:pt x="2542" y="2462"/>
                    </a:cubicBezTo>
                    <a:cubicBezTo>
                      <a:pt x="2542" y="2122"/>
                      <a:pt x="2409" y="1803"/>
                      <a:pt x="2169" y="1563"/>
                    </a:cubicBezTo>
                    <a:close/>
                    <a:moveTo>
                      <a:pt x="1271" y="346"/>
                    </a:moveTo>
                    <a:cubicBezTo>
                      <a:pt x="1504" y="346"/>
                      <a:pt x="1693" y="536"/>
                      <a:pt x="1693" y="769"/>
                    </a:cubicBezTo>
                    <a:cubicBezTo>
                      <a:pt x="1693" y="1002"/>
                      <a:pt x="1504" y="1191"/>
                      <a:pt x="1271" y="1191"/>
                    </a:cubicBezTo>
                    <a:cubicBezTo>
                      <a:pt x="1038" y="1191"/>
                      <a:pt x="849" y="1002"/>
                      <a:pt x="849" y="769"/>
                    </a:cubicBezTo>
                    <a:cubicBezTo>
                      <a:pt x="849" y="536"/>
                      <a:pt x="1038" y="346"/>
                      <a:pt x="1271" y="346"/>
                    </a:cubicBezTo>
                    <a:close/>
                  </a:path>
                </a:pathLst>
              </a:custGeom>
              <a:solidFill>
                <a:srgbClr val="4A67E5">
                  <a:lumMod val="60000"/>
                  <a:lumOff val="4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xmlns="" id="{F4B7D311-D532-4B95-8D2C-D4CB39A3DED3}"/>
                  </a:ext>
                </a:extLst>
              </p:cNvPr>
              <p:cNvSpPr txBox="1"/>
              <p:nvPr/>
            </p:nvSpPr>
            <p:spPr>
              <a:xfrm>
                <a:off x="4551052" y="1596881"/>
                <a:ext cx="745683" cy="52507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A67E5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99</a:t>
                </a:r>
                <a:r>
                  <a:rPr kumimoji="0" lang="en-IN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A67E5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%</a:t>
                </a:r>
                <a:endParaRPr kumimoji="0" lang="en-I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A67E5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1" name="Rectangle: Rounded Corners 14">
                <a:extLst>
                  <a:ext uri="{FF2B5EF4-FFF2-40B4-BE49-F238E27FC236}">
                    <a16:creationId xmlns:a16="http://schemas.microsoft.com/office/drawing/2014/main" xmlns="" id="{4278F1CF-480F-4A3C-A308-5FAA33C7884E}"/>
                  </a:ext>
                </a:extLst>
              </p:cNvPr>
              <p:cNvSpPr/>
              <p:nvPr/>
            </p:nvSpPr>
            <p:spPr>
              <a:xfrm>
                <a:off x="4172827" y="4747195"/>
                <a:ext cx="1005563" cy="502782"/>
              </a:xfrm>
              <a:prstGeom prst="roundRect">
                <a:avLst>
                  <a:gd name="adj" fmla="val 9662"/>
                </a:avLst>
              </a:prstGeom>
              <a:solidFill>
                <a:srgbClr val="1B2B4C"/>
              </a:solidFill>
              <a:ln w="28575" cap="flat" cmpd="sng" algn="ctr">
                <a:solidFill>
                  <a:srgbClr val="DB0F4E"/>
                </a:solidFill>
                <a:prstDash val="solid"/>
              </a:ln>
              <a:effectLst>
                <a:glow rad="228600">
                  <a:srgbClr val="DB0F4E">
                    <a:alpha val="26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2" name="Freeform 9">
                <a:extLst>
                  <a:ext uri="{FF2B5EF4-FFF2-40B4-BE49-F238E27FC236}">
                    <a16:creationId xmlns:a16="http://schemas.microsoft.com/office/drawing/2014/main" xmlns="" id="{A336463C-DD41-442A-AF4B-3DD42A489F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9641" y="4904767"/>
                <a:ext cx="188076" cy="187639"/>
              </a:xfrm>
              <a:custGeom>
                <a:avLst/>
                <a:gdLst>
                  <a:gd name="T0" fmla="*/ 2169 w 2542"/>
                  <a:gd name="T1" fmla="*/ 1563 h 2542"/>
                  <a:gd name="T2" fmla="*/ 1814 w 2542"/>
                  <a:gd name="T3" fmla="*/ 1312 h 2542"/>
                  <a:gd name="T4" fmla="*/ 2039 w 2542"/>
                  <a:gd name="T5" fmla="*/ 769 h 2542"/>
                  <a:gd name="T6" fmla="*/ 1271 w 2542"/>
                  <a:gd name="T7" fmla="*/ 0 h 2542"/>
                  <a:gd name="T8" fmla="*/ 503 w 2542"/>
                  <a:gd name="T9" fmla="*/ 769 h 2542"/>
                  <a:gd name="T10" fmla="*/ 728 w 2542"/>
                  <a:gd name="T11" fmla="*/ 1312 h 2542"/>
                  <a:gd name="T12" fmla="*/ 373 w 2542"/>
                  <a:gd name="T13" fmla="*/ 1563 h 2542"/>
                  <a:gd name="T14" fmla="*/ 0 w 2542"/>
                  <a:gd name="T15" fmla="*/ 2462 h 2542"/>
                  <a:gd name="T16" fmla="*/ 0 w 2542"/>
                  <a:gd name="T17" fmla="*/ 2542 h 2542"/>
                  <a:gd name="T18" fmla="*/ 346 w 2542"/>
                  <a:gd name="T19" fmla="*/ 2542 h 2542"/>
                  <a:gd name="T20" fmla="*/ 346 w 2542"/>
                  <a:gd name="T21" fmla="*/ 2462 h 2542"/>
                  <a:gd name="T22" fmla="*/ 1271 w 2542"/>
                  <a:gd name="T23" fmla="*/ 1537 h 2542"/>
                  <a:gd name="T24" fmla="*/ 2196 w 2542"/>
                  <a:gd name="T25" fmla="*/ 2462 h 2542"/>
                  <a:gd name="T26" fmla="*/ 2196 w 2542"/>
                  <a:gd name="T27" fmla="*/ 2542 h 2542"/>
                  <a:gd name="T28" fmla="*/ 2542 w 2542"/>
                  <a:gd name="T29" fmla="*/ 2542 h 2542"/>
                  <a:gd name="T30" fmla="*/ 2542 w 2542"/>
                  <a:gd name="T31" fmla="*/ 2462 h 2542"/>
                  <a:gd name="T32" fmla="*/ 2169 w 2542"/>
                  <a:gd name="T33" fmla="*/ 1563 h 2542"/>
                  <a:gd name="T34" fmla="*/ 1271 w 2542"/>
                  <a:gd name="T35" fmla="*/ 346 h 2542"/>
                  <a:gd name="T36" fmla="*/ 1693 w 2542"/>
                  <a:gd name="T37" fmla="*/ 769 h 2542"/>
                  <a:gd name="T38" fmla="*/ 1271 w 2542"/>
                  <a:gd name="T39" fmla="*/ 1191 h 2542"/>
                  <a:gd name="T40" fmla="*/ 849 w 2542"/>
                  <a:gd name="T41" fmla="*/ 769 h 2542"/>
                  <a:gd name="T42" fmla="*/ 1271 w 2542"/>
                  <a:gd name="T43" fmla="*/ 346 h 2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42" h="2542">
                    <a:moveTo>
                      <a:pt x="2169" y="1563"/>
                    </a:moveTo>
                    <a:cubicBezTo>
                      <a:pt x="2064" y="1458"/>
                      <a:pt x="1945" y="1374"/>
                      <a:pt x="1814" y="1312"/>
                    </a:cubicBezTo>
                    <a:cubicBezTo>
                      <a:pt x="1957" y="1169"/>
                      <a:pt x="2039" y="974"/>
                      <a:pt x="2039" y="769"/>
                    </a:cubicBezTo>
                    <a:cubicBezTo>
                      <a:pt x="2039" y="345"/>
                      <a:pt x="1695" y="0"/>
                      <a:pt x="1271" y="0"/>
                    </a:cubicBezTo>
                    <a:cubicBezTo>
                      <a:pt x="847" y="0"/>
                      <a:pt x="503" y="345"/>
                      <a:pt x="503" y="769"/>
                    </a:cubicBezTo>
                    <a:cubicBezTo>
                      <a:pt x="503" y="974"/>
                      <a:pt x="585" y="1169"/>
                      <a:pt x="728" y="1312"/>
                    </a:cubicBezTo>
                    <a:cubicBezTo>
                      <a:pt x="597" y="1374"/>
                      <a:pt x="478" y="1458"/>
                      <a:pt x="373" y="1563"/>
                    </a:cubicBezTo>
                    <a:cubicBezTo>
                      <a:pt x="133" y="1803"/>
                      <a:pt x="0" y="2122"/>
                      <a:pt x="0" y="2462"/>
                    </a:cubicBezTo>
                    <a:cubicBezTo>
                      <a:pt x="0" y="2542"/>
                      <a:pt x="0" y="2542"/>
                      <a:pt x="0" y="2542"/>
                    </a:cubicBezTo>
                    <a:cubicBezTo>
                      <a:pt x="346" y="2542"/>
                      <a:pt x="346" y="2542"/>
                      <a:pt x="346" y="2542"/>
                    </a:cubicBezTo>
                    <a:cubicBezTo>
                      <a:pt x="346" y="2462"/>
                      <a:pt x="346" y="2462"/>
                      <a:pt x="346" y="2462"/>
                    </a:cubicBezTo>
                    <a:cubicBezTo>
                      <a:pt x="346" y="1952"/>
                      <a:pt x="761" y="1537"/>
                      <a:pt x="1271" y="1537"/>
                    </a:cubicBezTo>
                    <a:cubicBezTo>
                      <a:pt x="1781" y="1537"/>
                      <a:pt x="2196" y="1952"/>
                      <a:pt x="2196" y="2462"/>
                    </a:cubicBezTo>
                    <a:cubicBezTo>
                      <a:pt x="2196" y="2542"/>
                      <a:pt x="2196" y="2542"/>
                      <a:pt x="2196" y="2542"/>
                    </a:cubicBezTo>
                    <a:cubicBezTo>
                      <a:pt x="2542" y="2542"/>
                      <a:pt x="2542" y="2542"/>
                      <a:pt x="2542" y="2542"/>
                    </a:cubicBezTo>
                    <a:cubicBezTo>
                      <a:pt x="2542" y="2462"/>
                      <a:pt x="2542" y="2462"/>
                      <a:pt x="2542" y="2462"/>
                    </a:cubicBezTo>
                    <a:cubicBezTo>
                      <a:pt x="2542" y="2122"/>
                      <a:pt x="2409" y="1803"/>
                      <a:pt x="2169" y="1563"/>
                    </a:cubicBezTo>
                    <a:close/>
                    <a:moveTo>
                      <a:pt x="1271" y="346"/>
                    </a:moveTo>
                    <a:cubicBezTo>
                      <a:pt x="1504" y="346"/>
                      <a:pt x="1693" y="536"/>
                      <a:pt x="1693" y="769"/>
                    </a:cubicBezTo>
                    <a:cubicBezTo>
                      <a:pt x="1693" y="1002"/>
                      <a:pt x="1504" y="1191"/>
                      <a:pt x="1271" y="1191"/>
                    </a:cubicBezTo>
                    <a:cubicBezTo>
                      <a:pt x="1038" y="1191"/>
                      <a:pt x="849" y="1002"/>
                      <a:pt x="849" y="769"/>
                    </a:cubicBezTo>
                    <a:cubicBezTo>
                      <a:pt x="849" y="536"/>
                      <a:pt x="1038" y="346"/>
                      <a:pt x="1271" y="346"/>
                    </a:cubicBezTo>
                    <a:close/>
                  </a:path>
                </a:pathLst>
              </a:custGeom>
              <a:solidFill>
                <a:srgbClr val="DB0F4E">
                  <a:lumMod val="60000"/>
                  <a:lumOff val="4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xmlns="" id="{5D23E8C3-F311-4A2B-B6C4-A7F27975A433}"/>
                  </a:ext>
                </a:extLst>
              </p:cNvPr>
              <p:cNvSpPr txBox="1"/>
              <p:nvPr/>
            </p:nvSpPr>
            <p:spPr>
              <a:xfrm>
                <a:off x="4551052" y="4733625"/>
                <a:ext cx="745683" cy="52507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B0F4E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99</a:t>
                </a:r>
                <a:r>
                  <a:rPr kumimoji="0" lang="en-IN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B0F4E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%</a:t>
                </a:r>
                <a:endParaRPr kumimoji="0" lang="en-I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B0F4E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xmlns="" id="{A0DACC48-3D72-403D-8FAC-4EE237676B9F}"/>
                </a:ext>
              </a:extLst>
            </p:cNvPr>
            <p:cNvGrpSpPr/>
            <p:nvPr/>
          </p:nvGrpSpPr>
          <p:grpSpPr>
            <a:xfrm>
              <a:off x="1184128" y="3145809"/>
              <a:ext cx="1197668" cy="566384"/>
              <a:chOff x="3502126" y="3337287"/>
              <a:chExt cx="1065870" cy="504056"/>
            </a:xfrm>
          </p:grpSpPr>
          <p:sp>
            <p:nvSpPr>
              <p:cNvPr id="67" name="Rectangle: Rounded Corners 12">
                <a:extLst>
                  <a:ext uri="{FF2B5EF4-FFF2-40B4-BE49-F238E27FC236}">
                    <a16:creationId xmlns:a16="http://schemas.microsoft.com/office/drawing/2014/main" xmlns="" id="{416F7F22-25CD-494B-B5C3-1AF3C05C41C0}"/>
                  </a:ext>
                </a:extLst>
              </p:cNvPr>
              <p:cNvSpPr/>
              <p:nvPr/>
            </p:nvSpPr>
            <p:spPr>
              <a:xfrm>
                <a:off x="3502126" y="3337287"/>
                <a:ext cx="1008108" cy="504056"/>
              </a:xfrm>
              <a:prstGeom prst="roundRect">
                <a:avLst>
                  <a:gd name="adj" fmla="val 9885"/>
                </a:avLst>
              </a:prstGeom>
              <a:solidFill>
                <a:srgbClr val="4A67E5"/>
              </a:solidFill>
              <a:ln w="28575" cap="flat" cmpd="sng" algn="ctr">
                <a:solidFill>
                  <a:srgbClr val="4A67E5">
                    <a:lumMod val="75000"/>
                  </a:srgbClr>
                </a:solidFill>
                <a:prstDash val="solid"/>
              </a:ln>
              <a:effectLst>
                <a:glow rad="228600">
                  <a:srgbClr val="8064A2">
                    <a:satMod val="175000"/>
                    <a:alpha val="16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8" name="Freeform 9">
                <a:extLst>
                  <a:ext uri="{FF2B5EF4-FFF2-40B4-BE49-F238E27FC236}">
                    <a16:creationId xmlns:a16="http://schemas.microsoft.com/office/drawing/2014/main" xmlns="" id="{6F2E06AB-3374-417E-8A28-72CB384A15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58053" y="3495258"/>
                <a:ext cx="188552" cy="188114"/>
              </a:xfrm>
              <a:custGeom>
                <a:avLst/>
                <a:gdLst>
                  <a:gd name="T0" fmla="*/ 2169 w 2542"/>
                  <a:gd name="T1" fmla="*/ 1563 h 2542"/>
                  <a:gd name="T2" fmla="*/ 1814 w 2542"/>
                  <a:gd name="T3" fmla="*/ 1312 h 2542"/>
                  <a:gd name="T4" fmla="*/ 2039 w 2542"/>
                  <a:gd name="T5" fmla="*/ 769 h 2542"/>
                  <a:gd name="T6" fmla="*/ 1271 w 2542"/>
                  <a:gd name="T7" fmla="*/ 0 h 2542"/>
                  <a:gd name="T8" fmla="*/ 503 w 2542"/>
                  <a:gd name="T9" fmla="*/ 769 h 2542"/>
                  <a:gd name="T10" fmla="*/ 728 w 2542"/>
                  <a:gd name="T11" fmla="*/ 1312 h 2542"/>
                  <a:gd name="T12" fmla="*/ 373 w 2542"/>
                  <a:gd name="T13" fmla="*/ 1563 h 2542"/>
                  <a:gd name="T14" fmla="*/ 0 w 2542"/>
                  <a:gd name="T15" fmla="*/ 2462 h 2542"/>
                  <a:gd name="T16" fmla="*/ 0 w 2542"/>
                  <a:gd name="T17" fmla="*/ 2542 h 2542"/>
                  <a:gd name="T18" fmla="*/ 346 w 2542"/>
                  <a:gd name="T19" fmla="*/ 2542 h 2542"/>
                  <a:gd name="T20" fmla="*/ 346 w 2542"/>
                  <a:gd name="T21" fmla="*/ 2462 h 2542"/>
                  <a:gd name="T22" fmla="*/ 1271 w 2542"/>
                  <a:gd name="T23" fmla="*/ 1537 h 2542"/>
                  <a:gd name="T24" fmla="*/ 2196 w 2542"/>
                  <a:gd name="T25" fmla="*/ 2462 h 2542"/>
                  <a:gd name="T26" fmla="*/ 2196 w 2542"/>
                  <a:gd name="T27" fmla="*/ 2542 h 2542"/>
                  <a:gd name="T28" fmla="*/ 2542 w 2542"/>
                  <a:gd name="T29" fmla="*/ 2542 h 2542"/>
                  <a:gd name="T30" fmla="*/ 2542 w 2542"/>
                  <a:gd name="T31" fmla="*/ 2462 h 2542"/>
                  <a:gd name="T32" fmla="*/ 2169 w 2542"/>
                  <a:gd name="T33" fmla="*/ 1563 h 2542"/>
                  <a:gd name="T34" fmla="*/ 1271 w 2542"/>
                  <a:gd name="T35" fmla="*/ 346 h 2542"/>
                  <a:gd name="T36" fmla="*/ 1693 w 2542"/>
                  <a:gd name="T37" fmla="*/ 769 h 2542"/>
                  <a:gd name="T38" fmla="*/ 1271 w 2542"/>
                  <a:gd name="T39" fmla="*/ 1191 h 2542"/>
                  <a:gd name="T40" fmla="*/ 849 w 2542"/>
                  <a:gd name="T41" fmla="*/ 769 h 2542"/>
                  <a:gd name="T42" fmla="*/ 1271 w 2542"/>
                  <a:gd name="T43" fmla="*/ 346 h 2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42" h="2542">
                    <a:moveTo>
                      <a:pt x="2169" y="1563"/>
                    </a:moveTo>
                    <a:cubicBezTo>
                      <a:pt x="2064" y="1458"/>
                      <a:pt x="1945" y="1374"/>
                      <a:pt x="1814" y="1312"/>
                    </a:cubicBezTo>
                    <a:cubicBezTo>
                      <a:pt x="1957" y="1169"/>
                      <a:pt x="2039" y="974"/>
                      <a:pt x="2039" y="769"/>
                    </a:cubicBezTo>
                    <a:cubicBezTo>
                      <a:pt x="2039" y="345"/>
                      <a:pt x="1695" y="0"/>
                      <a:pt x="1271" y="0"/>
                    </a:cubicBezTo>
                    <a:cubicBezTo>
                      <a:pt x="847" y="0"/>
                      <a:pt x="503" y="345"/>
                      <a:pt x="503" y="769"/>
                    </a:cubicBezTo>
                    <a:cubicBezTo>
                      <a:pt x="503" y="974"/>
                      <a:pt x="585" y="1169"/>
                      <a:pt x="728" y="1312"/>
                    </a:cubicBezTo>
                    <a:cubicBezTo>
                      <a:pt x="597" y="1374"/>
                      <a:pt x="478" y="1458"/>
                      <a:pt x="373" y="1563"/>
                    </a:cubicBezTo>
                    <a:cubicBezTo>
                      <a:pt x="133" y="1803"/>
                      <a:pt x="0" y="2122"/>
                      <a:pt x="0" y="2462"/>
                    </a:cubicBezTo>
                    <a:cubicBezTo>
                      <a:pt x="0" y="2542"/>
                      <a:pt x="0" y="2542"/>
                      <a:pt x="0" y="2542"/>
                    </a:cubicBezTo>
                    <a:cubicBezTo>
                      <a:pt x="346" y="2542"/>
                      <a:pt x="346" y="2542"/>
                      <a:pt x="346" y="2542"/>
                    </a:cubicBezTo>
                    <a:cubicBezTo>
                      <a:pt x="346" y="2462"/>
                      <a:pt x="346" y="2462"/>
                      <a:pt x="346" y="2462"/>
                    </a:cubicBezTo>
                    <a:cubicBezTo>
                      <a:pt x="346" y="1952"/>
                      <a:pt x="761" y="1537"/>
                      <a:pt x="1271" y="1537"/>
                    </a:cubicBezTo>
                    <a:cubicBezTo>
                      <a:pt x="1781" y="1537"/>
                      <a:pt x="2196" y="1952"/>
                      <a:pt x="2196" y="2462"/>
                    </a:cubicBezTo>
                    <a:cubicBezTo>
                      <a:pt x="2196" y="2542"/>
                      <a:pt x="2196" y="2542"/>
                      <a:pt x="2196" y="2542"/>
                    </a:cubicBezTo>
                    <a:cubicBezTo>
                      <a:pt x="2542" y="2542"/>
                      <a:pt x="2542" y="2542"/>
                      <a:pt x="2542" y="2542"/>
                    </a:cubicBezTo>
                    <a:cubicBezTo>
                      <a:pt x="2542" y="2462"/>
                      <a:pt x="2542" y="2462"/>
                      <a:pt x="2542" y="2462"/>
                    </a:cubicBezTo>
                    <a:cubicBezTo>
                      <a:pt x="2542" y="2122"/>
                      <a:pt x="2409" y="1803"/>
                      <a:pt x="2169" y="1563"/>
                    </a:cubicBezTo>
                    <a:close/>
                    <a:moveTo>
                      <a:pt x="1271" y="346"/>
                    </a:moveTo>
                    <a:cubicBezTo>
                      <a:pt x="1504" y="346"/>
                      <a:pt x="1693" y="536"/>
                      <a:pt x="1693" y="769"/>
                    </a:cubicBezTo>
                    <a:cubicBezTo>
                      <a:pt x="1693" y="1002"/>
                      <a:pt x="1504" y="1191"/>
                      <a:pt x="1271" y="1191"/>
                    </a:cubicBezTo>
                    <a:cubicBezTo>
                      <a:pt x="1038" y="1191"/>
                      <a:pt x="849" y="1002"/>
                      <a:pt x="849" y="769"/>
                    </a:cubicBezTo>
                    <a:cubicBezTo>
                      <a:pt x="849" y="536"/>
                      <a:pt x="1038" y="346"/>
                      <a:pt x="1271" y="34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xmlns="" id="{9A62731A-CC8B-4546-AD7F-5D9196F9FFE1}"/>
                  </a:ext>
                </a:extLst>
              </p:cNvPr>
              <p:cNvSpPr txBox="1"/>
              <p:nvPr/>
            </p:nvSpPr>
            <p:spPr>
              <a:xfrm>
                <a:off x="3876532" y="3341928"/>
                <a:ext cx="691464" cy="49477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99</a:t>
                </a:r>
                <a:r>
                  <a:rPr kumimoji="0" lang="en-IN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%</a:t>
                </a:r>
                <a:endParaRPr kumimoji="0" lang="en-I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07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B2B4C"/>
      </a:accent1>
      <a:accent2>
        <a:srgbClr val="4A67E5"/>
      </a:accent2>
      <a:accent3>
        <a:srgbClr val="DB0F4E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5687</TotalTime>
  <Words>219</Words>
  <Application>Microsoft Office PowerPoint</Application>
  <PresentationFormat>Custom</PresentationFormat>
  <Paragraphs>51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Multi-Level Segmentation Tree Diagram Concept for PowerPoint</dc:title>
  <dc:creator>Julian</dc:creator>
  <cp:lastModifiedBy>Fatima Hafeez</cp:lastModifiedBy>
  <cp:revision>114</cp:revision>
  <dcterms:created xsi:type="dcterms:W3CDTF">2013-09-12T13:05:01Z</dcterms:created>
  <dcterms:modified xsi:type="dcterms:W3CDTF">2019-11-15T23:01:13Z</dcterms:modified>
</cp:coreProperties>
</file>