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75" r:id="rId10"/>
    <p:sldId id="27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>
        <p:scale>
          <a:sx n="131" d="100"/>
          <a:sy n="131" d="100"/>
        </p:scale>
        <p:origin x="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36921456"/>
        <c:axId val="2136924864"/>
      </c:barChart>
      <c:catAx>
        <c:axId val="2136921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6924864"/>
        <c:crosses val="autoZero"/>
        <c:auto val="1"/>
        <c:lblAlgn val="ctr"/>
        <c:lblOffset val="100"/>
        <c:noMultiLvlLbl val="0"/>
      </c:catAx>
      <c:valAx>
        <c:axId val="2136924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6921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62507664"/>
        <c:axId val="2062468944"/>
      </c:lineChart>
      <c:catAx>
        <c:axId val="20625076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062468944"/>
        <c:crosses val="autoZero"/>
        <c:auto val="1"/>
        <c:lblAlgn val="ctr"/>
        <c:lblOffset val="100"/>
        <c:noMultiLvlLbl val="0"/>
      </c:catAx>
      <c:valAx>
        <c:axId val="2062468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2507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3AD7F-BE50-408E-BBA0-04DB60200544}" type="datetimeFigureOut">
              <a:rPr lang="en-US" smtClean="0"/>
              <a:t>9/29/16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F5B2B-D65F-4887-AC27-C76FE66E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51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187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553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D8D1D-FA9E-4F9E-9D65-B58716B9ED53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4E34-3C64-4FCC-91B2-22592B1E0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501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D8D1D-FA9E-4F9E-9D65-B58716B9ED53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4E34-3C64-4FCC-91B2-22592B1E0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515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D8D1D-FA9E-4F9E-9D65-B58716B9ED53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4E34-3C64-4FCC-91B2-22592B1E0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683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504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D8D1D-FA9E-4F9E-9D65-B58716B9ED53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4E34-3C64-4FCC-91B2-22592B1E0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364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D8D1D-FA9E-4F9E-9D65-B58716B9ED53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4E34-3C64-4FCC-91B2-22592B1E0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662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D8D1D-FA9E-4F9E-9D65-B58716B9ED53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4E34-3C64-4FCC-91B2-22592B1E0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422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D8D1D-FA9E-4F9E-9D65-B58716B9ED53}" type="datetimeFigureOut">
              <a:rPr lang="en-US" smtClean="0"/>
              <a:t>9/29/16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4E34-3C64-4FCC-91B2-22592B1E0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851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D8D1D-FA9E-4F9E-9D65-B58716B9ED53}" type="datetimeFigureOut">
              <a:rPr lang="en-US" smtClean="0"/>
              <a:t>9/29/16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4E34-3C64-4FCC-91B2-22592B1E0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546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D8D1D-FA9E-4F9E-9D65-B58716B9ED53}" type="datetimeFigureOut">
              <a:rPr lang="en-US" smtClean="0"/>
              <a:t>9/29/16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4E34-3C64-4FCC-91B2-22592B1E0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559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D8D1D-FA9E-4F9E-9D65-B58716B9ED53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4E34-3C64-4FCC-91B2-22592B1E0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56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D8D1D-FA9E-4F9E-9D65-B58716B9ED53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4E34-3C64-4FCC-91B2-22592B1E0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522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D8D1D-FA9E-4F9E-9D65-B58716B9ED53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44E34-3C64-4FCC-91B2-22592B1E0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379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8096836" y="3810000"/>
            <a:ext cx="1290917" cy="1290917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330200" sx="119000" sy="119000" algn="ctr" rotWithShape="0">
              <a:prstClr val="black">
                <a:alpha val="40000"/>
              </a:prstClr>
            </a:outerShdw>
          </a:effectLst>
          <a:scene3d>
            <a:camera prst="isometricOffAxis1Top"/>
            <a:lightRig rig="threePt" dir="t"/>
          </a:scene3d>
          <a:sp3d extrusionH="914400">
            <a:extrusionClr>
              <a:schemeClr val="accent6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8157347" y="2716889"/>
            <a:ext cx="1169894" cy="1692089"/>
            <a:chOff x="753035" y="242047"/>
            <a:chExt cx="1169894" cy="1692089"/>
          </a:xfrm>
        </p:grpSpPr>
        <p:sp>
          <p:nvSpPr>
            <p:cNvPr id="25" name="Freeform 24"/>
            <p:cNvSpPr/>
            <p:nvPr/>
          </p:nvSpPr>
          <p:spPr>
            <a:xfrm>
              <a:off x="753035" y="242047"/>
              <a:ext cx="1169894" cy="1692089"/>
            </a:xfrm>
            <a:custGeom>
              <a:avLst/>
              <a:gdLst>
                <a:gd name="connsiteX0" fmla="*/ 584947 w 1169894"/>
                <a:gd name="connsiteY0" fmla="*/ 0 h 1692089"/>
                <a:gd name="connsiteX1" fmla="*/ 1169894 w 1169894"/>
                <a:gd name="connsiteY1" fmla="*/ 578224 h 1692089"/>
                <a:gd name="connsiteX2" fmla="*/ 812635 w 1169894"/>
                <a:gd name="connsiteY2" fmla="*/ 1111008 h 1692089"/>
                <a:gd name="connsiteX3" fmla="*/ 759516 w 1169894"/>
                <a:gd name="connsiteY3" fmla="*/ 1127308 h 1692089"/>
                <a:gd name="connsiteX4" fmla="*/ 584947 w 1169894"/>
                <a:gd name="connsiteY4" fmla="*/ 1692089 h 1692089"/>
                <a:gd name="connsiteX5" fmla="*/ 410378 w 1169894"/>
                <a:gd name="connsiteY5" fmla="*/ 1127308 h 1692089"/>
                <a:gd name="connsiteX6" fmla="*/ 357259 w 1169894"/>
                <a:gd name="connsiteY6" fmla="*/ 1111008 h 1692089"/>
                <a:gd name="connsiteX7" fmla="*/ 0 w 1169894"/>
                <a:gd name="connsiteY7" fmla="*/ 578224 h 1692089"/>
                <a:gd name="connsiteX8" fmla="*/ 584947 w 1169894"/>
                <a:gd name="connsiteY8" fmla="*/ 0 h 1692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9894" h="1692089">
                  <a:moveTo>
                    <a:pt x="584947" y="0"/>
                  </a:moveTo>
                  <a:cubicBezTo>
                    <a:pt x="908004" y="0"/>
                    <a:pt x="1169894" y="258880"/>
                    <a:pt x="1169894" y="578224"/>
                  </a:cubicBezTo>
                  <a:cubicBezTo>
                    <a:pt x="1169894" y="817732"/>
                    <a:pt x="1022581" y="1023229"/>
                    <a:pt x="812635" y="1111008"/>
                  </a:cubicBezTo>
                  <a:lnTo>
                    <a:pt x="759516" y="1127308"/>
                  </a:lnTo>
                  <a:lnTo>
                    <a:pt x="584947" y="1692089"/>
                  </a:lnTo>
                  <a:lnTo>
                    <a:pt x="410378" y="1127308"/>
                  </a:lnTo>
                  <a:lnTo>
                    <a:pt x="357259" y="1111008"/>
                  </a:lnTo>
                  <a:cubicBezTo>
                    <a:pt x="147313" y="1023229"/>
                    <a:pt x="0" y="817732"/>
                    <a:pt x="0" y="578224"/>
                  </a:cubicBezTo>
                  <a:cubicBezTo>
                    <a:pt x="0" y="258880"/>
                    <a:pt x="261890" y="0"/>
                    <a:pt x="584947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972222" y="454959"/>
              <a:ext cx="731520" cy="73062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6763337" y="2054626"/>
            <a:ext cx="1290917" cy="1290917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330200" sx="119000" sy="119000" algn="ctr" rotWithShape="0">
              <a:prstClr val="black">
                <a:alpha val="40000"/>
              </a:prstClr>
            </a:outerShdw>
          </a:effectLst>
          <a:scene3d>
            <a:camera prst="isometricOffAxis1Top"/>
            <a:lightRig rig="threePt" dir="t"/>
          </a:scene3d>
          <a:sp3d extrusionH="2965450">
            <a:extrusionClr>
              <a:schemeClr val="accent4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6823848" y="956607"/>
            <a:ext cx="1169894" cy="1692089"/>
            <a:chOff x="753035" y="242047"/>
            <a:chExt cx="1169894" cy="1692089"/>
          </a:xfrm>
        </p:grpSpPr>
        <p:sp>
          <p:nvSpPr>
            <p:cNvPr id="22" name="Freeform 21"/>
            <p:cNvSpPr/>
            <p:nvPr/>
          </p:nvSpPr>
          <p:spPr>
            <a:xfrm>
              <a:off x="753035" y="242047"/>
              <a:ext cx="1169894" cy="1692089"/>
            </a:xfrm>
            <a:custGeom>
              <a:avLst/>
              <a:gdLst>
                <a:gd name="connsiteX0" fmla="*/ 584947 w 1169894"/>
                <a:gd name="connsiteY0" fmla="*/ 0 h 1692089"/>
                <a:gd name="connsiteX1" fmla="*/ 1169894 w 1169894"/>
                <a:gd name="connsiteY1" fmla="*/ 578224 h 1692089"/>
                <a:gd name="connsiteX2" fmla="*/ 812635 w 1169894"/>
                <a:gd name="connsiteY2" fmla="*/ 1111008 h 1692089"/>
                <a:gd name="connsiteX3" fmla="*/ 759516 w 1169894"/>
                <a:gd name="connsiteY3" fmla="*/ 1127308 h 1692089"/>
                <a:gd name="connsiteX4" fmla="*/ 584947 w 1169894"/>
                <a:gd name="connsiteY4" fmla="*/ 1692089 h 1692089"/>
                <a:gd name="connsiteX5" fmla="*/ 410378 w 1169894"/>
                <a:gd name="connsiteY5" fmla="*/ 1127308 h 1692089"/>
                <a:gd name="connsiteX6" fmla="*/ 357259 w 1169894"/>
                <a:gd name="connsiteY6" fmla="*/ 1111008 h 1692089"/>
                <a:gd name="connsiteX7" fmla="*/ 0 w 1169894"/>
                <a:gd name="connsiteY7" fmla="*/ 578224 h 1692089"/>
                <a:gd name="connsiteX8" fmla="*/ 584947 w 1169894"/>
                <a:gd name="connsiteY8" fmla="*/ 0 h 1692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9894" h="1692089">
                  <a:moveTo>
                    <a:pt x="584947" y="0"/>
                  </a:moveTo>
                  <a:cubicBezTo>
                    <a:pt x="908004" y="0"/>
                    <a:pt x="1169894" y="258880"/>
                    <a:pt x="1169894" y="578224"/>
                  </a:cubicBezTo>
                  <a:cubicBezTo>
                    <a:pt x="1169894" y="817732"/>
                    <a:pt x="1022581" y="1023229"/>
                    <a:pt x="812635" y="1111008"/>
                  </a:cubicBezTo>
                  <a:lnTo>
                    <a:pt x="759516" y="1127308"/>
                  </a:lnTo>
                  <a:lnTo>
                    <a:pt x="584947" y="1692089"/>
                  </a:lnTo>
                  <a:lnTo>
                    <a:pt x="410378" y="1127308"/>
                  </a:lnTo>
                  <a:lnTo>
                    <a:pt x="357259" y="1111008"/>
                  </a:lnTo>
                  <a:cubicBezTo>
                    <a:pt x="147313" y="1023229"/>
                    <a:pt x="0" y="817732"/>
                    <a:pt x="0" y="578224"/>
                  </a:cubicBezTo>
                  <a:cubicBezTo>
                    <a:pt x="0" y="258880"/>
                    <a:pt x="261890" y="0"/>
                    <a:pt x="584947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972222" y="454959"/>
              <a:ext cx="731520" cy="730623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ounded Rectangle 6"/>
          <p:cNvSpPr/>
          <p:nvPr/>
        </p:nvSpPr>
        <p:spPr>
          <a:xfrm>
            <a:off x="5429837" y="3494741"/>
            <a:ext cx="1290917" cy="1290917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330200" sx="119000" sy="119000" algn="ctr" rotWithShape="0">
              <a:prstClr val="black">
                <a:alpha val="40000"/>
              </a:prstClr>
            </a:outerShdw>
          </a:effectLst>
          <a:scene3d>
            <a:camera prst="isometricOffAxis1Top"/>
            <a:lightRig rig="threePt" dir="t"/>
          </a:scene3d>
          <a:sp3d extrusionH="1720850">
            <a:extrusionClr>
              <a:schemeClr val="accent3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5490348" y="2448109"/>
            <a:ext cx="1169894" cy="1692089"/>
            <a:chOff x="753035" y="242047"/>
            <a:chExt cx="1169894" cy="1692089"/>
          </a:xfrm>
        </p:grpSpPr>
        <p:sp>
          <p:nvSpPr>
            <p:cNvPr id="19" name="Freeform 18"/>
            <p:cNvSpPr/>
            <p:nvPr/>
          </p:nvSpPr>
          <p:spPr>
            <a:xfrm>
              <a:off x="753035" y="242047"/>
              <a:ext cx="1169894" cy="1692089"/>
            </a:xfrm>
            <a:custGeom>
              <a:avLst/>
              <a:gdLst>
                <a:gd name="connsiteX0" fmla="*/ 584947 w 1169894"/>
                <a:gd name="connsiteY0" fmla="*/ 0 h 1692089"/>
                <a:gd name="connsiteX1" fmla="*/ 1169894 w 1169894"/>
                <a:gd name="connsiteY1" fmla="*/ 578224 h 1692089"/>
                <a:gd name="connsiteX2" fmla="*/ 812635 w 1169894"/>
                <a:gd name="connsiteY2" fmla="*/ 1111008 h 1692089"/>
                <a:gd name="connsiteX3" fmla="*/ 759516 w 1169894"/>
                <a:gd name="connsiteY3" fmla="*/ 1127308 h 1692089"/>
                <a:gd name="connsiteX4" fmla="*/ 584947 w 1169894"/>
                <a:gd name="connsiteY4" fmla="*/ 1692089 h 1692089"/>
                <a:gd name="connsiteX5" fmla="*/ 410378 w 1169894"/>
                <a:gd name="connsiteY5" fmla="*/ 1127308 h 1692089"/>
                <a:gd name="connsiteX6" fmla="*/ 357259 w 1169894"/>
                <a:gd name="connsiteY6" fmla="*/ 1111008 h 1692089"/>
                <a:gd name="connsiteX7" fmla="*/ 0 w 1169894"/>
                <a:gd name="connsiteY7" fmla="*/ 578224 h 1692089"/>
                <a:gd name="connsiteX8" fmla="*/ 584947 w 1169894"/>
                <a:gd name="connsiteY8" fmla="*/ 0 h 1692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9894" h="1692089">
                  <a:moveTo>
                    <a:pt x="584947" y="0"/>
                  </a:moveTo>
                  <a:cubicBezTo>
                    <a:pt x="908004" y="0"/>
                    <a:pt x="1169894" y="258880"/>
                    <a:pt x="1169894" y="578224"/>
                  </a:cubicBezTo>
                  <a:cubicBezTo>
                    <a:pt x="1169894" y="817732"/>
                    <a:pt x="1022581" y="1023229"/>
                    <a:pt x="812635" y="1111008"/>
                  </a:cubicBezTo>
                  <a:lnTo>
                    <a:pt x="759516" y="1127308"/>
                  </a:lnTo>
                  <a:lnTo>
                    <a:pt x="584947" y="1692089"/>
                  </a:lnTo>
                  <a:lnTo>
                    <a:pt x="410378" y="1127308"/>
                  </a:lnTo>
                  <a:lnTo>
                    <a:pt x="357259" y="1111008"/>
                  </a:lnTo>
                  <a:cubicBezTo>
                    <a:pt x="147313" y="1023229"/>
                    <a:pt x="0" y="817732"/>
                    <a:pt x="0" y="578224"/>
                  </a:cubicBezTo>
                  <a:cubicBezTo>
                    <a:pt x="0" y="258880"/>
                    <a:pt x="261890" y="0"/>
                    <a:pt x="584947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972222" y="454959"/>
              <a:ext cx="731520" cy="730623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ounded Rectangle 5"/>
          <p:cNvSpPr/>
          <p:nvPr/>
        </p:nvSpPr>
        <p:spPr>
          <a:xfrm>
            <a:off x="4096337" y="2903711"/>
            <a:ext cx="1290917" cy="129091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330200" sx="119000" sy="119000" algn="ctr" rotWithShape="0">
              <a:prstClr val="black">
                <a:alpha val="40000"/>
              </a:prstClr>
            </a:outerShdw>
          </a:effectLst>
          <a:scene3d>
            <a:camera prst="isometricOffAxis1Top"/>
            <a:lightRig rig="threePt" dir="t"/>
          </a:scene3d>
          <a:sp3d extrusionH="2565400">
            <a:extrusionClr>
              <a:schemeClr val="accent2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4156848" y="1802652"/>
            <a:ext cx="1169894" cy="1692089"/>
            <a:chOff x="753035" y="242047"/>
            <a:chExt cx="1169894" cy="1692089"/>
          </a:xfrm>
        </p:grpSpPr>
        <p:sp>
          <p:nvSpPr>
            <p:cNvPr id="16" name="Freeform 15"/>
            <p:cNvSpPr/>
            <p:nvPr/>
          </p:nvSpPr>
          <p:spPr>
            <a:xfrm>
              <a:off x="753035" y="242047"/>
              <a:ext cx="1169894" cy="1692089"/>
            </a:xfrm>
            <a:custGeom>
              <a:avLst/>
              <a:gdLst>
                <a:gd name="connsiteX0" fmla="*/ 584947 w 1169894"/>
                <a:gd name="connsiteY0" fmla="*/ 0 h 1692089"/>
                <a:gd name="connsiteX1" fmla="*/ 1169894 w 1169894"/>
                <a:gd name="connsiteY1" fmla="*/ 578224 h 1692089"/>
                <a:gd name="connsiteX2" fmla="*/ 812635 w 1169894"/>
                <a:gd name="connsiteY2" fmla="*/ 1111008 h 1692089"/>
                <a:gd name="connsiteX3" fmla="*/ 759516 w 1169894"/>
                <a:gd name="connsiteY3" fmla="*/ 1127308 h 1692089"/>
                <a:gd name="connsiteX4" fmla="*/ 584947 w 1169894"/>
                <a:gd name="connsiteY4" fmla="*/ 1692089 h 1692089"/>
                <a:gd name="connsiteX5" fmla="*/ 410378 w 1169894"/>
                <a:gd name="connsiteY5" fmla="*/ 1127308 h 1692089"/>
                <a:gd name="connsiteX6" fmla="*/ 357259 w 1169894"/>
                <a:gd name="connsiteY6" fmla="*/ 1111008 h 1692089"/>
                <a:gd name="connsiteX7" fmla="*/ 0 w 1169894"/>
                <a:gd name="connsiteY7" fmla="*/ 578224 h 1692089"/>
                <a:gd name="connsiteX8" fmla="*/ 584947 w 1169894"/>
                <a:gd name="connsiteY8" fmla="*/ 0 h 1692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9894" h="1692089">
                  <a:moveTo>
                    <a:pt x="584947" y="0"/>
                  </a:moveTo>
                  <a:cubicBezTo>
                    <a:pt x="908004" y="0"/>
                    <a:pt x="1169894" y="258880"/>
                    <a:pt x="1169894" y="578224"/>
                  </a:cubicBezTo>
                  <a:cubicBezTo>
                    <a:pt x="1169894" y="817732"/>
                    <a:pt x="1022581" y="1023229"/>
                    <a:pt x="812635" y="1111008"/>
                  </a:cubicBezTo>
                  <a:lnTo>
                    <a:pt x="759516" y="1127308"/>
                  </a:lnTo>
                  <a:lnTo>
                    <a:pt x="584947" y="1692089"/>
                  </a:lnTo>
                  <a:lnTo>
                    <a:pt x="410378" y="1127308"/>
                  </a:lnTo>
                  <a:lnTo>
                    <a:pt x="357259" y="1111008"/>
                  </a:lnTo>
                  <a:cubicBezTo>
                    <a:pt x="147313" y="1023229"/>
                    <a:pt x="0" y="817732"/>
                    <a:pt x="0" y="578224"/>
                  </a:cubicBezTo>
                  <a:cubicBezTo>
                    <a:pt x="0" y="258880"/>
                    <a:pt x="261890" y="0"/>
                    <a:pt x="584947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972222" y="454959"/>
              <a:ext cx="731520" cy="73062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Rounded Rectangle 3"/>
          <p:cNvSpPr/>
          <p:nvPr/>
        </p:nvSpPr>
        <p:spPr>
          <a:xfrm>
            <a:off x="2762837" y="4346816"/>
            <a:ext cx="1290917" cy="1290917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330200" sx="119000" sy="119000" algn="ctr" rotWithShape="0">
              <a:prstClr val="black">
                <a:alpha val="40000"/>
              </a:prstClr>
            </a:outerShdw>
          </a:effectLst>
          <a:scene3d>
            <a:camera prst="isometricOffAxis1Top"/>
            <a:lightRig rig="threePt" dir="t"/>
          </a:scene3d>
          <a:sp3d extrusionH="1270000">
            <a:extrusionClr>
              <a:schemeClr val="accent1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823348" y="3294154"/>
            <a:ext cx="1169894" cy="1692089"/>
            <a:chOff x="753035" y="242047"/>
            <a:chExt cx="1169894" cy="1692089"/>
          </a:xfrm>
        </p:grpSpPr>
        <p:sp>
          <p:nvSpPr>
            <p:cNvPr id="13" name="Freeform 12"/>
            <p:cNvSpPr/>
            <p:nvPr/>
          </p:nvSpPr>
          <p:spPr>
            <a:xfrm>
              <a:off x="753035" y="242047"/>
              <a:ext cx="1169894" cy="1692089"/>
            </a:xfrm>
            <a:custGeom>
              <a:avLst/>
              <a:gdLst>
                <a:gd name="connsiteX0" fmla="*/ 584947 w 1169894"/>
                <a:gd name="connsiteY0" fmla="*/ 0 h 1692089"/>
                <a:gd name="connsiteX1" fmla="*/ 1169894 w 1169894"/>
                <a:gd name="connsiteY1" fmla="*/ 578224 h 1692089"/>
                <a:gd name="connsiteX2" fmla="*/ 812635 w 1169894"/>
                <a:gd name="connsiteY2" fmla="*/ 1111008 h 1692089"/>
                <a:gd name="connsiteX3" fmla="*/ 759516 w 1169894"/>
                <a:gd name="connsiteY3" fmla="*/ 1127308 h 1692089"/>
                <a:gd name="connsiteX4" fmla="*/ 584947 w 1169894"/>
                <a:gd name="connsiteY4" fmla="*/ 1692089 h 1692089"/>
                <a:gd name="connsiteX5" fmla="*/ 410378 w 1169894"/>
                <a:gd name="connsiteY5" fmla="*/ 1127308 h 1692089"/>
                <a:gd name="connsiteX6" fmla="*/ 357259 w 1169894"/>
                <a:gd name="connsiteY6" fmla="*/ 1111008 h 1692089"/>
                <a:gd name="connsiteX7" fmla="*/ 0 w 1169894"/>
                <a:gd name="connsiteY7" fmla="*/ 578224 h 1692089"/>
                <a:gd name="connsiteX8" fmla="*/ 584947 w 1169894"/>
                <a:gd name="connsiteY8" fmla="*/ 0 h 1692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9894" h="1692089">
                  <a:moveTo>
                    <a:pt x="584947" y="0"/>
                  </a:moveTo>
                  <a:cubicBezTo>
                    <a:pt x="908004" y="0"/>
                    <a:pt x="1169894" y="258880"/>
                    <a:pt x="1169894" y="578224"/>
                  </a:cubicBezTo>
                  <a:cubicBezTo>
                    <a:pt x="1169894" y="817732"/>
                    <a:pt x="1022581" y="1023229"/>
                    <a:pt x="812635" y="1111008"/>
                  </a:cubicBezTo>
                  <a:lnTo>
                    <a:pt x="759516" y="1127308"/>
                  </a:lnTo>
                  <a:lnTo>
                    <a:pt x="584947" y="1692089"/>
                  </a:lnTo>
                  <a:lnTo>
                    <a:pt x="410378" y="1127308"/>
                  </a:lnTo>
                  <a:lnTo>
                    <a:pt x="357259" y="1111008"/>
                  </a:lnTo>
                  <a:cubicBezTo>
                    <a:pt x="147313" y="1023229"/>
                    <a:pt x="0" y="817732"/>
                    <a:pt x="0" y="578224"/>
                  </a:cubicBezTo>
                  <a:cubicBezTo>
                    <a:pt x="0" y="258880"/>
                    <a:pt x="261890" y="0"/>
                    <a:pt x="584947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972222" y="454959"/>
              <a:ext cx="731520" cy="73062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228560" y="3272212"/>
            <a:ext cx="15040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85764" y="1802651"/>
            <a:ext cx="15040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135915" y="934665"/>
            <a:ext cx="15040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546428" y="2693988"/>
            <a:ext cx="15040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02646" y="1024456"/>
            <a:ext cx="15040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Group 4"/>
          <p:cNvGrpSpPr>
            <a:grpSpLocks noChangeAspect="1"/>
          </p:cNvGrpSpPr>
          <p:nvPr/>
        </p:nvGrpSpPr>
        <p:grpSpPr bwMode="auto">
          <a:xfrm>
            <a:off x="3214930" y="3695326"/>
            <a:ext cx="386731" cy="353214"/>
            <a:chOff x="669" y="451"/>
            <a:chExt cx="300" cy="274"/>
          </a:xfrm>
          <a:solidFill>
            <a:schemeClr val="bg1"/>
          </a:solidFill>
        </p:grpSpPr>
        <p:sp>
          <p:nvSpPr>
            <p:cNvPr id="43" name="Freeform 6"/>
            <p:cNvSpPr>
              <a:spLocks/>
            </p:cNvSpPr>
            <p:nvPr/>
          </p:nvSpPr>
          <p:spPr bwMode="auto">
            <a:xfrm>
              <a:off x="669" y="451"/>
              <a:ext cx="300" cy="263"/>
            </a:xfrm>
            <a:custGeom>
              <a:avLst/>
              <a:gdLst>
                <a:gd name="T0" fmla="*/ 3238 w 3304"/>
                <a:gd name="T1" fmla="*/ 0 h 2900"/>
                <a:gd name="T2" fmla="*/ 3254 w 3304"/>
                <a:gd name="T3" fmla="*/ 3 h 2900"/>
                <a:gd name="T4" fmla="*/ 3270 w 3304"/>
                <a:gd name="T5" fmla="*/ 10 h 2900"/>
                <a:gd name="T6" fmla="*/ 3283 w 3304"/>
                <a:gd name="T7" fmla="*/ 20 h 2900"/>
                <a:gd name="T8" fmla="*/ 3293 w 3304"/>
                <a:gd name="T9" fmla="*/ 33 h 2900"/>
                <a:gd name="T10" fmla="*/ 3301 w 3304"/>
                <a:gd name="T11" fmla="*/ 48 h 2900"/>
                <a:gd name="T12" fmla="*/ 3304 w 3304"/>
                <a:gd name="T13" fmla="*/ 65 h 2900"/>
                <a:gd name="T14" fmla="*/ 3304 w 3304"/>
                <a:gd name="T15" fmla="*/ 82 h 2900"/>
                <a:gd name="T16" fmla="*/ 3300 w 3304"/>
                <a:gd name="T17" fmla="*/ 98 h 2900"/>
                <a:gd name="T18" fmla="*/ 2314 w 3304"/>
                <a:gd name="T19" fmla="*/ 2751 h 2900"/>
                <a:gd name="T20" fmla="*/ 2299 w 3304"/>
                <a:gd name="T21" fmla="*/ 2782 h 2900"/>
                <a:gd name="T22" fmla="*/ 2279 w 3304"/>
                <a:gd name="T23" fmla="*/ 2811 h 2900"/>
                <a:gd name="T24" fmla="*/ 2255 w 3304"/>
                <a:gd name="T25" fmla="*/ 2837 h 2900"/>
                <a:gd name="T26" fmla="*/ 2228 w 3304"/>
                <a:gd name="T27" fmla="*/ 2859 h 2900"/>
                <a:gd name="T28" fmla="*/ 2197 w 3304"/>
                <a:gd name="T29" fmla="*/ 2877 h 2900"/>
                <a:gd name="T30" fmla="*/ 2164 w 3304"/>
                <a:gd name="T31" fmla="*/ 2890 h 2900"/>
                <a:gd name="T32" fmla="*/ 2129 w 3304"/>
                <a:gd name="T33" fmla="*/ 2898 h 2900"/>
                <a:gd name="T34" fmla="*/ 2093 w 3304"/>
                <a:gd name="T35" fmla="*/ 2900 h 2900"/>
                <a:gd name="T36" fmla="*/ 2058 w 3304"/>
                <a:gd name="T37" fmla="*/ 2897 h 2900"/>
                <a:gd name="T38" fmla="*/ 2023 w 3304"/>
                <a:gd name="T39" fmla="*/ 2888 h 2900"/>
                <a:gd name="T40" fmla="*/ 1990 w 3304"/>
                <a:gd name="T41" fmla="*/ 2875 h 2900"/>
                <a:gd name="T42" fmla="*/ 1960 w 3304"/>
                <a:gd name="T43" fmla="*/ 2856 h 2900"/>
                <a:gd name="T44" fmla="*/ 1038 w 3304"/>
                <a:gd name="T45" fmla="*/ 2197 h 2900"/>
                <a:gd name="T46" fmla="*/ 3156 w 3304"/>
                <a:gd name="T47" fmla="*/ 147 h 2900"/>
                <a:gd name="T48" fmla="*/ 760 w 3304"/>
                <a:gd name="T49" fmla="*/ 1998 h 2900"/>
                <a:gd name="T50" fmla="*/ 86 w 3304"/>
                <a:gd name="T51" fmla="*/ 1516 h 2900"/>
                <a:gd name="T52" fmla="*/ 61 w 3304"/>
                <a:gd name="T53" fmla="*/ 1496 h 2900"/>
                <a:gd name="T54" fmla="*/ 40 w 3304"/>
                <a:gd name="T55" fmla="*/ 1472 h 2900"/>
                <a:gd name="T56" fmla="*/ 24 w 3304"/>
                <a:gd name="T57" fmla="*/ 1446 h 2900"/>
                <a:gd name="T58" fmla="*/ 11 w 3304"/>
                <a:gd name="T59" fmla="*/ 1417 h 2900"/>
                <a:gd name="T60" fmla="*/ 3 w 3304"/>
                <a:gd name="T61" fmla="*/ 1388 h 2900"/>
                <a:gd name="T62" fmla="*/ 0 w 3304"/>
                <a:gd name="T63" fmla="*/ 1356 h 2900"/>
                <a:gd name="T64" fmla="*/ 2 w 3304"/>
                <a:gd name="T65" fmla="*/ 1324 h 2900"/>
                <a:gd name="T66" fmla="*/ 8 w 3304"/>
                <a:gd name="T67" fmla="*/ 1293 h 2900"/>
                <a:gd name="T68" fmla="*/ 19 w 3304"/>
                <a:gd name="T69" fmla="*/ 1264 h 2900"/>
                <a:gd name="T70" fmla="*/ 36 w 3304"/>
                <a:gd name="T71" fmla="*/ 1237 h 2900"/>
                <a:gd name="T72" fmla="*/ 55 w 3304"/>
                <a:gd name="T73" fmla="*/ 1213 h 2900"/>
                <a:gd name="T74" fmla="*/ 78 w 3304"/>
                <a:gd name="T75" fmla="*/ 1192 h 2900"/>
                <a:gd name="T76" fmla="*/ 104 w 3304"/>
                <a:gd name="T77" fmla="*/ 1174 h 2900"/>
                <a:gd name="T78" fmla="*/ 133 w 3304"/>
                <a:gd name="T79" fmla="*/ 1160 h 2900"/>
                <a:gd name="T80" fmla="*/ 3204 w 3304"/>
                <a:gd name="T81" fmla="*/ 4 h 2900"/>
                <a:gd name="T82" fmla="*/ 3220 w 3304"/>
                <a:gd name="T83" fmla="*/ 0 h 2900"/>
                <a:gd name="T84" fmla="*/ 3238 w 3304"/>
                <a:gd name="T85" fmla="*/ 0 h 2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04" h="2900">
                  <a:moveTo>
                    <a:pt x="3238" y="0"/>
                  </a:moveTo>
                  <a:lnTo>
                    <a:pt x="3254" y="3"/>
                  </a:lnTo>
                  <a:lnTo>
                    <a:pt x="3270" y="10"/>
                  </a:lnTo>
                  <a:lnTo>
                    <a:pt x="3283" y="20"/>
                  </a:lnTo>
                  <a:lnTo>
                    <a:pt x="3293" y="33"/>
                  </a:lnTo>
                  <a:lnTo>
                    <a:pt x="3301" y="48"/>
                  </a:lnTo>
                  <a:lnTo>
                    <a:pt x="3304" y="65"/>
                  </a:lnTo>
                  <a:lnTo>
                    <a:pt x="3304" y="82"/>
                  </a:lnTo>
                  <a:lnTo>
                    <a:pt x="3300" y="98"/>
                  </a:lnTo>
                  <a:lnTo>
                    <a:pt x="2314" y="2751"/>
                  </a:lnTo>
                  <a:lnTo>
                    <a:pt x="2299" y="2782"/>
                  </a:lnTo>
                  <a:lnTo>
                    <a:pt x="2279" y="2811"/>
                  </a:lnTo>
                  <a:lnTo>
                    <a:pt x="2255" y="2837"/>
                  </a:lnTo>
                  <a:lnTo>
                    <a:pt x="2228" y="2859"/>
                  </a:lnTo>
                  <a:lnTo>
                    <a:pt x="2197" y="2877"/>
                  </a:lnTo>
                  <a:lnTo>
                    <a:pt x="2164" y="2890"/>
                  </a:lnTo>
                  <a:lnTo>
                    <a:pt x="2129" y="2898"/>
                  </a:lnTo>
                  <a:lnTo>
                    <a:pt x="2093" y="2900"/>
                  </a:lnTo>
                  <a:lnTo>
                    <a:pt x="2058" y="2897"/>
                  </a:lnTo>
                  <a:lnTo>
                    <a:pt x="2023" y="2888"/>
                  </a:lnTo>
                  <a:lnTo>
                    <a:pt x="1990" y="2875"/>
                  </a:lnTo>
                  <a:lnTo>
                    <a:pt x="1960" y="2856"/>
                  </a:lnTo>
                  <a:lnTo>
                    <a:pt x="1038" y="2197"/>
                  </a:lnTo>
                  <a:lnTo>
                    <a:pt x="3156" y="147"/>
                  </a:lnTo>
                  <a:lnTo>
                    <a:pt x="760" y="1998"/>
                  </a:lnTo>
                  <a:lnTo>
                    <a:pt x="86" y="1516"/>
                  </a:lnTo>
                  <a:lnTo>
                    <a:pt x="61" y="1496"/>
                  </a:lnTo>
                  <a:lnTo>
                    <a:pt x="40" y="1472"/>
                  </a:lnTo>
                  <a:lnTo>
                    <a:pt x="24" y="1446"/>
                  </a:lnTo>
                  <a:lnTo>
                    <a:pt x="11" y="1417"/>
                  </a:lnTo>
                  <a:lnTo>
                    <a:pt x="3" y="1388"/>
                  </a:lnTo>
                  <a:lnTo>
                    <a:pt x="0" y="1356"/>
                  </a:lnTo>
                  <a:lnTo>
                    <a:pt x="2" y="1324"/>
                  </a:lnTo>
                  <a:lnTo>
                    <a:pt x="8" y="1293"/>
                  </a:lnTo>
                  <a:lnTo>
                    <a:pt x="19" y="1264"/>
                  </a:lnTo>
                  <a:lnTo>
                    <a:pt x="36" y="1237"/>
                  </a:lnTo>
                  <a:lnTo>
                    <a:pt x="55" y="1213"/>
                  </a:lnTo>
                  <a:lnTo>
                    <a:pt x="78" y="1192"/>
                  </a:lnTo>
                  <a:lnTo>
                    <a:pt x="104" y="1174"/>
                  </a:lnTo>
                  <a:lnTo>
                    <a:pt x="133" y="1160"/>
                  </a:lnTo>
                  <a:lnTo>
                    <a:pt x="3204" y="4"/>
                  </a:lnTo>
                  <a:lnTo>
                    <a:pt x="3220" y="0"/>
                  </a:lnTo>
                  <a:lnTo>
                    <a:pt x="3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7"/>
            <p:cNvSpPr>
              <a:spLocks/>
            </p:cNvSpPr>
            <p:nvPr/>
          </p:nvSpPr>
          <p:spPr bwMode="auto">
            <a:xfrm>
              <a:off x="724" y="647"/>
              <a:ext cx="72" cy="78"/>
            </a:xfrm>
            <a:custGeom>
              <a:avLst/>
              <a:gdLst>
                <a:gd name="T0" fmla="*/ 0 w 796"/>
                <a:gd name="T1" fmla="*/ 0 h 863"/>
                <a:gd name="T2" fmla="*/ 796 w 796"/>
                <a:gd name="T3" fmla="*/ 561 h 863"/>
                <a:gd name="T4" fmla="*/ 795 w 796"/>
                <a:gd name="T5" fmla="*/ 564 h 863"/>
                <a:gd name="T6" fmla="*/ 789 w 796"/>
                <a:gd name="T7" fmla="*/ 570 h 863"/>
                <a:gd name="T8" fmla="*/ 778 w 796"/>
                <a:gd name="T9" fmla="*/ 578 h 863"/>
                <a:gd name="T10" fmla="*/ 764 w 796"/>
                <a:gd name="T11" fmla="*/ 589 h 863"/>
                <a:gd name="T12" fmla="*/ 746 w 796"/>
                <a:gd name="T13" fmla="*/ 602 h 863"/>
                <a:gd name="T14" fmla="*/ 725 w 796"/>
                <a:gd name="T15" fmla="*/ 616 h 863"/>
                <a:gd name="T16" fmla="*/ 701 w 796"/>
                <a:gd name="T17" fmla="*/ 633 h 863"/>
                <a:gd name="T18" fmla="*/ 674 w 796"/>
                <a:gd name="T19" fmla="*/ 650 h 863"/>
                <a:gd name="T20" fmla="*/ 645 w 796"/>
                <a:gd name="T21" fmla="*/ 669 h 863"/>
                <a:gd name="T22" fmla="*/ 615 w 796"/>
                <a:gd name="T23" fmla="*/ 689 h 863"/>
                <a:gd name="T24" fmla="*/ 583 w 796"/>
                <a:gd name="T25" fmla="*/ 710 h 863"/>
                <a:gd name="T26" fmla="*/ 550 w 796"/>
                <a:gd name="T27" fmla="*/ 732 h 863"/>
                <a:gd name="T28" fmla="*/ 516 w 796"/>
                <a:gd name="T29" fmla="*/ 753 h 863"/>
                <a:gd name="T30" fmla="*/ 483 w 796"/>
                <a:gd name="T31" fmla="*/ 775 h 863"/>
                <a:gd name="T32" fmla="*/ 448 w 796"/>
                <a:gd name="T33" fmla="*/ 797 h 863"/>
                <a:gd name="T34" fmla="*/ 415 w 796"/>
                <a:gd name="T35" fmla="*/ 818 h 863"/>
                <a:gd name="T36" fmla="*/ 382 w 796"/>
                <a:gd name="T37" fmla="*/ 838 h 863"/>
                <a:gd name="T38" fmla="*/ 359 w 796"/>
                <a:gd name="T39" fmla="*/ 851 h 863"/>
                <a:gd name="T40" fmla="*/ 333 w 796"/>
                <a:gd name="T41" fmla="*/ 859 h 863"/>
                <a:gd name="T42" fmla="*/ 308 w 796"/>
                <a:gd name="T43" fmla="*/ 863 h 863"/>
                <a:gd name="T44" fmla="*/ 282 w 796"/>
                <a:gd name="T45" fmla="*/ 863 h 863"/>
                <a:gd name="T46" fmla="*/ 256 w 796"/>
                <a:gd name="T47" fmla="*/ 859 h 863"/>
                <a:gd name="T48" fmla="*/ 231 w 796"/>
                <a:gd name="T49" fmla="*/ 851 h 863"/>
                <a:gd name="T50" fmla="*/ 207 w 796"/>
                <a:gd name="T51" fmla="*/ 838 h 863"/>
                <a:gd name="T52" fmla="*/ 186 w 796"/>
                <a:gd name="T53" fmla="*/ 823 h 863"/>
                <a:gd name="T54" fmla="*/ 169 w 796"/>
                <a:gd name="T55" fmla="*/ 804 h 863"/>
                <a:gd name="T56" fmla="*/ 153 w 796"/>
                <a:gd name="T57" fmla="*/ 783 h 863"/>
                <a:gd name="T58" fmla="*/ 143 w 796"/>
                <a:gd name="T59" fmla="*/ 759 h 863"/>
                <a:gd name="T60" fmla="*/ 136 w 796"/>
                <a:gd name="T61" fmla="*/ 734 h 863"/>
                <a:gd name="T62" fmla="*/ 5 w 796"/>
                <a:gd name="T63" fmla="*/ 31 h 863"/>
                <a:gd name="T64" fmla="*/ 0 w 796"/>
                <a:gd name="T65" fmla="*/ 0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6" h="863">
                  <a:moveTo>
                    <a:pt x="0" y="0"/>
                  </a:moveTo>
                  <a:lnTo>
                    <a:pt x="796" y="561"/>
                  </a:lnTo>
                  <a:lnTo>
                    <a:pt x="795" y="564"/>
                  </a:lnTo>
                  <a:lnTo>
                    <a:pt x="789" y="570"/>
                  </a:lnTo>
                  <a:lnTo>
                    <a:pt x="778" y="578"/>
                  </a:lnTo>
                  <a:lnTo>
                    <a:pt x="764" y="589"/>
                  </a:lnTo>
                  <a:lnTo>
                    <a:pt x="746" y="602"/>
                  </a:lnTo>
                  <a:lnTo>
                    <a:pt x="725" y="616"/>
                  </a:lnTo>
                  <a:lnTo>
                    <a:pt x="701" y="633"/>
                  </a:lnTo>
                  <a:lnTo>
                    <a:pt x="674" y="650"/>
                  </a:lnTo>
                  <a:lnTo>
                    <a:pt x="645" y="669"/>
                  </a:lnTo>
                  <a:lnTo>
                    <a:pt x="615" y="689"/>
                  </a:lnTo>
                  <a:lnTo>
                    <a:pt x="583" y="710"/>
                  </a:lnTo>
                  <a:lnTo>
                    <a:pt x="550" y="732"/>
                  </a:lnTo>
                  <a:lnTo>
                    <a:pt x="516" y="753"/>
                  </a:lnTo>
                  <a:lnTo>
                    <a:pt x="483" y="775"/>
                  </a:lnTo>
                  <a:lnTo>
                    <a:pt x="448" y="797"/>
                  </a:lnTo>
                  <a:lnTo>
                    <a:pt x="415" y="818"/>
                  </a:lnTo>
                  <a:lnTo>
                    <a:pt x="382" y="838"/>
                  </a:lnTo>
                  <a:lnTo>
                    <a:pt x="359" y="851"/>
                  </a:lnTo>
                  <a:lnTo>
                    <a:pt x="333" y="859"/>
                  </a:lnTo>
                  <a:lnTo>
                    <a:pt x="308" y="863"/>
                  </a:lnTo>
                  <a:lnTo>
                    <a:pt x="282" y="863"/>
                  </a:lnTo>
                  <a:lnTo>
                    <a:pt x="256" y="859"/>
                  </a:lnTo>
                  <a:lnTo>
                    <a:pt x="231" y="851"/>
                  </a:lnTo>
                  <a:lnTo>
                    <a:pt x="207" y="838"/>
                  </a:lnTo>
                  <a:lnTo>
                    <a:pt x="186" y="823"/>
                  </a:lnTo>
                  <a:lnTo>
                    <a:pt x="169" y="804"/>
                  </a:lnTo>
                  <a:lnTo>
                    <a:pt x="153" y="783"/>
                  </a:lnTo>
                  <a:lnTo>
                    <a:pt x="143" y="759"/>
                  </a:lnTo>
                  <a:lnTo>
                    <a:pt x="136" y="734"/>
                  </a:lnTo>
                  <a:lnTo>
                    <a:pt x="5" y="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Freeform 12"/>
          <p:cNvSpPr>
            <a:spLocks noEditPoints="1"/>
          </p:cNvSpPr>
          <p:nvPr/>
        </p:nvSpPr>
        <p:spPr bwMode="auto">
          <a:xfrm>
            <a:off x="4522720" y="2116150"/>
            <a:ext cx="438150" cy="398463"/>
          </a:xfrm>
          <a:custGeom>
            <a:avLst/>
            <a:gdLst>
              <a:gd name="T0" fmla="*/ 2724 w 3313"/>
              <a:gd name="T1" fmla="*/ 2458 h 3016"/>
              <a:gd name="T2" fmla="*/ 3053 w 3313"/>
              <a:gd name="T3" fmla="*/ 2148 h 3016"/>
              <a:gd name="T4" fmla="*/ 2211 w 3313"/>
              <a:gd name="T5" fmla="*/ 2148 h 3016"/>
              <a:gd name="T6" fmla="*/ 2541 w 3313"/>
              <a:gd name="T7" fmla="*/ 2458 h 3016"/>
              <a:gd name="T8" fmla="*/ 2211 w 3313"/>
              <a:gd name="T9" fmla="*/ 2148 h 3016"/>
              <a:gd name="T10" fmla="*/ 800 w 3313"/>
              <a:gd name="T11" fmla="*/ 2458 h 3016"/>
              <a:gd name="T12" fmla="*/ 1123 w 3313"/>
              <a:gd name="T13" fmla="*/ 2148 h 3016"/>
              <a:gd name="T14" fmla="*/ 288 w 3313"/>
              <a:gd name="T15" fmla="*/ 2148 h 3016"/>
              <a:gd name="T16" fmla="*/ 617 w 3313"/>
              <a:gd name="T17" fmla="*/ 2458 h 3016"/>
              <a:gd name="T18" fmla="*/ 288 w 3313"/>
              <a:gd name="T19" fmla="*/ 2148 h 3016"/>
              <a:gd name="T20" fmla="*/ 1619 w 3313"/>
              <a:gd name="T21" fmla="*/ 1232 h 3016"/>
              <a:gd name="T22" fmla="*/ 1549 w 3313"/>
              <a:gd name="T23" fmla="*/ 1254 h 3016"/>
              <a:gd name="T24" fmla="*/ 1492 w 3313"/>
              <a:gd name="T25" fmla="*/ 1295 h 3016"/>
              <a:gd name="T26" fmla="*/ 1450 w 3313"/>
              <a:gd name="T27" fmla="*/ 1351 h 3016"/>
              <a:gd name="T28" fmla="*/ 1427 w 3313"/>
              <a:gd name="T29" fmla="*/ 1419 h 3016"/>
              <a:gd name="T30" fmla="*/ 1427 w 3313"/>
              <a:gd name="T31" fmla="*/ 1493 h 3016"/>
              <a:gd name="T32" fmla="*/ 1450 w 3313"/>
              <a:gd name="T33" fmla="*/ 1561 h 3016"/>
              <a:gd name="T34" fmla="*/ 1492 w 3313"/>
              <a:gd name="T35" fmla="*/ 1617 h 3016"/>
              <a:gd name="T36" fmla="*/ 1549 w 3313"/>
              <a:gd name="T37" fmla="*/ 1658 h 3016"/>
              <a:gd name="T38" fmla="*/ 1619 w 3313"/>
              <a:gd name="T39" fmla="*/ 1680 h 3016"/>
              <a:gd name="T40" fmla="*/ 1694 w 3313"/>
              <a:gd name="T41" fmla="*/ 1680 h 3016"/>
              <a:gd name="T42" fmla="*/ 1763 w 3313"/>
              <a:gd name="T43" fmla="*/ 1658 h 3016"/>
              <a:gd name="T44" fmla="*/ 1820 w 3313"/>
              <a:gd name="T45" fmla="*/ 1617 h 3016"/>
              <a:gd name="T46" fmla="*/ 1862 w 3313"/>
              <a:gd name="T47" fmla="*/ 1561 h 3016"/>
              <a:gd name="T48" fmla="*/ 1885 w 3313"/>
              <a:gd name="T49" fmla="*/ 1493 h 3016"/>
              <a:gd name="T50" fmla="*/ 1885 w 3313"/>
              <a:gd name="T51" fmla="*/ 1419 h 3016"/>
              <a:gd name="T52" fmla="*/ 1862 w 3313"/>
              <a:gd name="T53" fmla="*/ 1351 h 3016"/>
              <a:gd name="T54" fmla="*/ 1820 w 3313"/>
              <a:gd name="T55" fmla="*/ 1295 h 3016"/>
              <a:gd name="T56" fmla="*/ 1763 w 3313"/>
              <a:gd name="T57" fmla="*/ 1254 h 3016"/>
              <a:gd name="T58" fmla="*/ 1694 w 3313"/>
              <a:gd name="T59" fmla="*/ 1232 h 3016"/>
              <a:gd name="T60" fmla="*/ 1698 w 3313"/>
              <a:gd name="T61" fmla="*/ 0 h 3016"/>
              <a:gd name="T62" fmla="*/ 1723 w 3313"/>
              <a:gd name="T63" fmla="*/ 2 h 3016"/>
              <a:gd name="T64" fmla="*/ 1765 w 3313"/>
              <a:gd name="T65" fmla="*/ 19 h 3016"/>
              <a:gd name="T66" fmla="*/ 1798 w 3313"/>
              <a:gd name="T67" fmla="*/ 51 h 3016"/>
              <a:gd name="T68" fmla="*/ 1816 w 3313"/>
              <a:gd name="T69" fmla="*/ 93 h 3016"/>
              <a:gd name="T70" fmla="*/ 1818 w 3313"/>
              <a:gd name="T71" fmla="*/ 117 h 3016"/>
              <a:gd name="T72" fmla="*/ 2183 w 3313"/>
              <a:gd name="T73" fmla="*/ 235 h 3016"/>
              <a:gd name="T74" fmla="*/ 2421 w 3313"/>
              <a:gd name="T75" fmla="*/ 640 h 3016"/>
              <a:gd name="T76" fmla="*/ 1951 w 3313"/>
              <a:gd name="T77" fmla="*/ 523 h 3016"/>
              <a:gd name="T78" fmla="*/ 1818 w 3313"/>
              <a:gd name="T79" fmla="*/ 780 h 3016"/>
              <a:gd name="T80" fmla="*/ 3193 w 3313"/>
              <a:gd name="T81" fmla="*/ 2665 h 3016"/>
              <a:gd name="T82" fmla="*/ 3313 w 3313"/>
              <a:gd name="T83" fmla="*/ 3016 h 3016"/>
              <a:gd name="T84" fmla="*/ 1992 w 3313"/>
              <a:gd name="T85" fmla="*/ 2148 h 3016"/>
              <a:gd name="T86" fmla="*/ 1404 w 3313"/>
              <a:gd name="T87" fmla="*/ 3016 h 3016"/>
              <a:gd name="T88" fmla="*/ 0 w 3313"/>
              <a:gd name="T89" fmla="*/ 2665 h 3016"/>
              <a:gd name="T90" fmla="*/ 120 w 3313"/>
              <a:gd name="T91" fmla="*/ 1347 h 3016"/>
              <a:gd name="T92" fmla="*/ 1579 w 3313"/>
              <a:gd name="T93" fmla="*/ 116 h 3016"/>
              <a:gd name="T94" fmla="*/ 1592 w 3313"/>
              <a:gd name="T95" fmla="*/ 65 h 3016"/>
              <a:gd name="T96" fmla="*/ 1624 w 3313"/>
              <a:gd name="T97" fmla="*/ 25 h 3016"/>
              <a:gd name="T98" fmla="*/ 1671 w 3313"/>
              <a:gd name="T99" fmla="*/ 3 h 3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313" h="3016">
                <a:moveTo>
                  <a:pt x="2724" y="2148"/>
                </a:moveTo>
                <a:lnTo>
                  <a:pt x="2724" y="2458"/>
                </a:lnTo>
                <a:lnTo>
                  <a:pt x="3053" y="2458"/>
                </a:lnTo>
                <a:lnTo>
                  <a:pt x="3053" y="2148"/>
                </a:lnTo>
                <a:lnTo>
                  <a:pt x="2724" y="2148"/>
                </a:lnTo>
                <a:close/>
                <a:moveTo>
                  <a:pt x="2211" y="2148"/>
                </a:moveTo>
                <a:lnTo>
                  <a:pt x="2211" y="2458"/>
                </a:lnTo>
                <a:lnTo>
                  <a:pt x="2541" y="2458"/>
                </a:lnTo>
                <a:lnTo>
                  <a:pt x="2541" y="2148"/>
                </a:lnTo>
                <a:lnTo>
                  <a:pt x="2211" y="2148"/>
                </a:lnTo>
                <a:close/>
                <a:moveTo>
                  <a:pt x="800" y="2148"/>
                </a:moveTo>
                <a:lnTo>
                  <a:pt x="800" y="2458"/>
                </a:lnTo>
                <a:lnTo>
                  <a:pt x="1123" y="2458"/>
                </a:lnTo>
                <a:lnTo>
                  <a:pt x="1123" y="2148"/>
                </a:lnTo>
                <a:lnTo>
                  <a:pt x="800" y="2148"/>
                </a:lnTo>
                <a:close/>
                <a:moveTo>
                  <a:pt x="288" y="2148"/>
                </a:moveTo>
                <a:lnTo>
                  <a:pt x="288" y="2458"/>
                </a:lnTo>
                <a:lnTo>
                  <a:pt x="617" y="2458"/>
                </a:lnTo>
                <a:lnTo>
                  <a:pt x="617" y="2148"/>
                </a:lnTo>
                <a:lnTo>
                  <a:pt x="288" y="2148"/>
                </a:lnTo>
                <a:close/>
                <a:moveTo>
                  <a:pt x="1656" y="1229"/>
                </a:moveTo>
                <a:lnTo>
                  <a:pt x="1619" y="1232"/>
                </a:lnTo>
                <a:lnTo>
                  <a:pt x="1583" y="1240"/>
                </a:lnTo>
                <a:lnTo>
                  <a:pt x="1549" y="1254"/>
                </a:lnTo>
                <a:lnTo>
                  <a:pt x="1520" y="1272"/>
                </a:lnTo>
                <a:lnTo>
                  <a:pt x="1492" y="1295"/>
                </a:lnTo>
                <a:lnTo>
                  <a:pt x="1469" y="1321"/>
                </a:lnTo>
                <a:lnTo>
                  <a:pt x="1450" y="1351"/>
                </a:lnTo>
                <a:lnTo>
                  <a:pt x="1437" y="1384"/>
                </a:lnTo>
                <a:lnTo>
                  <a:pt x="1427" y="1419"/>
                </a:lnTo>
                <a:lnTo>
                  <a:pt x="1424" y="1456"/>
                </a:lnTo>
                <a:lnTo>
                  <a:pt x="1427" y="1493"/>
                </a:lnTo>
                <a:lnTo>
                  <a:pt x="1437" y="1527"/>
                </a:lnTo>
                <a:lnTo>
                  <a:pt x="1450" y="1561"/>
                </a:lnTo>
                <a:lnTo>
                  <a:pt x="1469" y="1590"/>
                </a:lnTo>
                <a:lnTo>
                  <a:pt x="1492" y="1617"/>
                </a:lnTo>
                <a:lnTo>
                  <a:pt x="1520" y="1639"/>
                </a:lnTo>
                <a:lnTo>
                  <a:pt x="1549" y="1658"/>
                </a:lnTo>
                <a:lnTo>
                  <a:pt x="1583" y="1671"/>
                </a:lnTo>
                <a:lnTo>
                  <a:pt x="1619" y="1680"/>
                </a:lnTo>
                <a:lnTo>
                  <a:pt x="1656" y="1683"/>
                </a:lnTo>
                <a:lnTo>
                  <a:pt x="1694" y="1680"/>
                </a:lnTo>
                <a:lnTo>
                  <a:pt x="1730" y="1671"/>
                </a:lnTo>
                <a:lnTo>
                  <a:pt x="1763" y="1658"/>
                </a:lnTo>
                <a:lnTo>
                  <a:pt x="1794" y="1639"/>
                </a:lnTo>
                <a:lnTo>
                  <a:pt x="1820" y="1617"/>
                </a:lnTo>
                <a:lnTo>
                  <a:pt x="1844" y="1590"/>
                </a:lnTo>
                <a:lnTo>
                  <a:pt x="1862" y="1561"/>
                </a:lnTo>
                <a:lnTo>
                  <a:pt x="1877" y="1527"/>
                </a:lnTo>
                <a:lnTo>
                  <a:pt x="1885" y="1493"/>
                </a:lnTo>
                <a:lnTo>
                  <a:pt x="1888" y="1456"/>
                </a:lnTo>
                <a:lnTo>
                  <a:pt x="1885" y="1419"/>
                </a:lnTo>
                <a:lnTo>
                  <a:pt x="1877" y="1384"/>
                </a:lnTo>
                <a:lnTo>
                  <a:pt x="1862" y="1351"/>
                </a:lnTo>
                <a:lnTo>
                  <a:pt x="1844" y="1321"/>
                </a:lnTo>
                <a:lnTo>
                  <a:pt x="1820" y="1295"/>
                </a:lnTo>
                <a:lnTo>
                  <a:pt x="1794" y="1272"/>
                </a:lnTo>
                <a:lnTo>
                  <a:pt x="1763" y="1254"/>
                </a:lnTo>
                <a:lnTo>
                  <a:pt x="1730" y="1240"/>
                </a:lnTo>
                <a:lnTo>
                  <a:pt x="1694" y="1232"/>
                </a:lnTo>
                <a:lnTo>
                  <a:pt x="1656" y="1229"/>
                </a:lnTo>
                <a:close/>
                <a:moveTo>
                  <a:pt x="1698" y="0"/>
                </a:moveTo>
                <a:lnTo>
                  <a:pt x="1698" y="0"/>
                </a:lnTo>
                <a:lnTo>
                  <a:pt x="1723" y="2"/>
                </a:lnTo>
                <a:lnTo>
                  <a:pt x="1744" y="9"/>
                </a:lnTo>
                <a:lnTo>
                  <a:pt x="1765" y="19"/>
                </a:lnTo>
                <a:lnTo>
                  <a:pt x="1783" y="33"/>
                </a:lnTo>
                <a:lnTo>
                  <a:pt x="1798" y="51"/>
                </a:lnTo>
                <a:lnTo>
                  <a:pt x="1809" y="71"/>
                </a:lnTo>
                <a:lnTo>
                  <a:pt x="1816" y="93"/>
                </a:lnTo>
                <a:lnTo>
                  <a:pt x="1818" y="116"/>
                </a:lnTo>
                <a:lnTo>
                  <a:pt x="1818" y="117"/>
                </a:lnTo>
                <a:lnTo>
                  <a:pt x="2183" y="117"/>
                </a:lnTo>
                <a:lnTo>
                  <a:pt x="2183" y="235"/>
                </a:lnTo>
                <a:lnTo>
                  <a:pt x="2421" y="235"/>
                </a:lnTo>
                <a:lnTo>
                  <a:pt x="2421" y="640"/>
                </a:lnTo>
                <a:lnTo>
                  <a:pt x="1951" y="640"/>
                </a:lnTo>
                <a:lnTo>
                  <a:pt x="1951" y="523"/>
                </a:lnTo>
                <a:lnTo>
                  <a:pt x="1818" y="523"/>
                </a:lnTo>
                <a:lnTo>
                  <a:pt x="1818" y="780"/>
                </a:lnTo>
                <a:lnTo>
                  <a:pt x="3193" y="1347"/>
                </a:lnTo>
                <a:lnTo>
                  <a:pt x="3193" y="2665"/>
                </a:lnTo>
                <a:lnTo>
                  <a:pt x="3313" y="2665"/>
                </a:lnTo>
                <a:lnTo>
                  <a:pt x="3313" y="3016"/>
                </a:lnTo>
                <a:lnTo>
                  <a:pt x="1992" y="3016"/>
                </a:lnTo>
                <a:lnTo>
                  <a:pt x="1992" y="2148"/>
                </a:lnTo>
                <a:lnTo>
                  <a:pt x="1404" y="2148"/>
                </a:lnTo>
                <a:lnTo>
                  <a:pt x="1404" y="3016"/>
                </a:lnTo>
                <a:lnTo>
                  <a:pt x="0" y="3016"/>
                </a:lnTo>
                <a:lnTo>
                  <a:pt x="0" y="2665"/>
                </a:lnTo>
                <a:lnTo>
                  <a:pt x="120" y="2665"/>
                </a:lnTo>
                <a:lnTo>
                  <a:pt x="120" y="1347"/>
                </a:lnTo>
                <a:lnTo>
                  <a:pt x="1579" y="768"/>
                </a:lnTo>
                <a:lnTo>
                  <a:pt x="1579" y="116"/>
                </a:lnTo>
                <a:lnTo>
                  <a:pt x="1582" y="90"/>
                </a:lnTo>
                <a:lnTo>
                  <a:pt x="1592" y="65"/>
                </a:lnTo>
                <a:lnTo>
                  <a:pt x="1606" y="44"/>
                </a:lnTo>
                <a:lnTo>
                  <a:pt x="1624" y="25"/>
                </a:lnTo>
                <a:lnTo>
                  <a:pt x="1646" y="11"/>
                </a:lnTo>
                <a:lnTo>
                  <a:pt x="1671" y="3"/>
                </a:lnTo>
                <a:lnTo>
                  <a:pt x="169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17"/>
          <p:cNvSpPr>
            <a:spLocks noEditPoints="1"/>
          </p:cNvSpPr>
          <p:nvPr/>
        </p:nvSpPr>
        <p:spPr bwMode="auto">
          <a:xfrm>
            <a:off x="5864951" y="2827678"/>
            <a:ext cx="420688" cy="434975"/>
          </a:xfrm>
          <a:custGeom>
            <a:avLst/>
            <a:gdLst>
              <a:gd name="T0" fmla="*/ 934 w 3176"/>
              <a:gd name="T1" fmla="*/ 2528 h 3295"/>
              <a:gd name="T2" fmla="*/ 761 w 3176"/>
              <a:gd name="T3" fmla="*/ 3278 h 3295"/>
              <a:gd name="T4" fmla="*/ 498 w 3176"/>
              <a:gd name="T5" fmla="*/ 1833 h 3295"/>
              <a:gd name="T6" fmla="*/ 430 w 3176"/>
              <a:gd name="T7" fmla="*/ 2030 h 3295"/>
              <a:gd name="T8" fmla="*/ 400 w 3176"/>
              <a:gd name="T9" fmla="*/ 1896 h 3295"/>
              <a:gd name="T10" fmla="*/ 1956 w 3176"/>
              <a:gd name="T11" fmla="*/ 1655 h 3295"/>
              <a:gd name="T12" fmla="*/ 1270 w 3176"/>
              <a:gd name="T13" fmla="*/ 2410 h 3295"/>
              <a:gd name="T14" fmla="*/ 1322 w 3176"/>
              <a:gd name="T15" fmla="*/ 2493 h 3295"/>
              <a:gd name="T16" fmla="*/ 2021 w 3176"/>
              <a:gd name="T17" fmla="*/ 1753 h 3295"/>
              <a:gd name="T18" fmla="*/ 2003 w 3176"/>
              <a:gd name="T19" fmla="*/ 1672 h 3295"/>
              <a:gd name="T20" fmla="*/ 1505 w 3176"/>
              <a:gd name="T21" fmla="*/ 1469 h 3295"/>
              <a:gd name="T22" fmla="*/ 1589 w 3176"/>
              <a:gd name="T23" fmla="*/ 1576 h 3295"/>
              <a:gd name="T24" fmla="*/ 412 w 3176"/>
              <a:gd name="T25" fmla="*/ 1648 h 3295"/>
              <a:gd name="T26" fmla="*/ 412 w 3176"/>
              <a:gd name="T27" fmla="*/ 1510 h 3295"/>
              <a:gd name="T28" fmla="*/ 2165 w 3176"/>
              <a:gd name="T29" fmla="*/ 1404 h 3295"/>
              <a:gd name="T30" fmla="*/ 2088 w 3176"/>
              <a:gd name="T31" fmla="*/ 1504 h 3295"/>
              <a:gd name="T32" fmla="*/ 2144 w 3176"/>
              <a:gd name="T33" fmla="*/ 1569 h 3295"/>
              <a:gd name="T34" fmla="*/ 2228 w 3176"/>
              <a:gd name="T35" fmla="*/ 1418 h 3295"/>
              <a:gd name="T36" fmla="*/ 1547 w 3176"/>
              <a:gd name="T37" fmla="*/ 2949 h 3295"/>
              <a:gd name="T38" fmla="*/ 1528 w 3176"/>
              <a:gd name="T39" fmla="*/ 1115 h 3295"/>
              <a:gd name="T40" fmla="*/ 1586 w 3176"/>
              <a:gd name="T41" fmla="*/ 1239 h 3295"/>
              <a:gd name="T42" fmla="*/ 1480 w 3176"/>
              <a:gd name="T43" fmla="*/ 1323 h 3295"/>
              <a:gd name="T44" fmla="*/ 400 w 3176"/>
              <a:gd name="T45" fmla="*/ 1262 h 3295"/>
              <a:gd name="T46" fmla="*/ 430 w 3176"/>
              <a:gd name="T47" fmla="*/ 1128 h 3295"/>
              <a:gd name="T48" fmla="*/ 2761 w 3176"/>
              <a:gd name="T49" fmla="*/ 1583 h 3295"/>
              <a:gd name="T50" fmla="*/ 3031 w 3176"/>
              <a:gd name="T51" fmla="*/ 1062 h 3295"/>
              <a:gd name="T52" fmla="*/ 2796 w 3176"/>
              <a:gd name="T53" fmla="*/ 653 h 3295"/>
              <a:gd name="T54" fmla="*/ 3176 w 3176"/>
              <a:gd name="T55" fmla="*/ 1066 h 3295"/>
              <a:gd name="T56" fmla="*/ 2398 w 3176"/>
              <a:gd name="T57" fmla="*/ 880 h 3295"/>
              <a:gd name="T58" fmla="*/ 2691 w 3176"/>
              <a:gd name="T59" fmla="*/ 616 h 3295"/>
              <a:gd name="T60" fmla="*/ 888 w 3176"/>
              <a:gd name="T61" fmla="*/ 227 h 3295"/>
              <a:gd name="T62" fmla="*/ 1094 w 3176"/>
              <a:gd name="T63" fmla="*/ 294 h 3295"/>
              <a:gd name="T64" fmla="*/ 1035 w 3176"/>
              <a:gd name="T65" fmla="*/ 176 h 3295"/>
              <a:gd name="T66" fmla="*/ 1066 w 3176"/>
              <a:gd name="T67" fmla="*/ 11 h 3295"/>
              <a:gd name="T68" fmla="*/ 1234 w 3176"/>
              <a:gd name="T69" fmla="*/ 159 h 3295"/>
              <a:gd name="T70" fmla="*/ 1334 w 3176"/>
              <a:gd name="T71" fmla="*/ 312 h 3295"/>
              <a:gd name="T72" fmla="*/ 1423 w 3176"/>
              <a:gd name="T73" fmla="*/ 383 h 3295"/>
              <a:gd name="T74" fmla="*/ 1833 w 3176"/>
              <a:gd name="T75" fmla="*/ 449 h 3295"/>
              <a:gd name="T76" fmla="*/ 1964 w 3176"/>
              <a:gd name="T77" fmla="*/ 631 h 3295"/>
              <a:gd name="T78" fmla="*/ 1739 w 3176"/>
              <a:gd name="T79" fmla="*/ 726 h 3295"/>
              <a:gd name="T80" fmla="*/ 1619 w 3176"/>
              <a:gd name="T81" fmla="*/ 645 h 3295"/>
              <a:gd name="T82" fmla="*/ 1391 w 3176"/>
              <a:gd name="T83" fmla="*/ 842 h 3295"/>
              <a:gd name="T84" fmla="*/ 600 w 3176"/>
              <a:gd name="T85" fmla="*/ 853 h 3295"/>
              <a:gd name="T86" fmla="*/ 548 w 3176"/>
              <a:gd name="T87" fmla="*/ 645 h 3295"/>
              <a:gd name="T88" fmla="*/ 244 w 3176"/>
              <a:gd name="T89" fmla="*/ 703 h 3295"/>
              <a:gd name="T90" fmla="*/ 232 w 3176"/>
              <a:gd name="T91" fmla="*/ 2432 h 3295"/>
              <a:gd name="T92" fmla="*/ 351 w 3176"/>
              <a:gd name="T93" fmla="*/ 2513 h 3295"/>
              <a:gd name="T94" fmla="*/ 134 w 3176"/>
              <a:gd name="T95" fmla="*/ 2708 h 3295"/>
              <a:gd name="T96" fmla="*/ 3 w 3176"/>
              <a:gd name="T97" fmla="*/ 2527 h 3295"/>
              <a:gd name="T98" fmla="*/ 48 w 3176"/>
              <a:gd name="T99" fmla="*/ 525 h 3295"/>
              <a:gd name="T100" fmla="*/ 247 w 3176"/>
              <a:gd name="T101" fmla="*/ 422 h 3295"/>
              <a:gd name="T102" fmla="*/ 583 w 3176"/>
              <a:gd name="T103" fmla="*/ 332 h 3295"/>
              <a:gd name="T104" fmla="*/ 714 w 3176"/>
              <a:gd name="T105" fmla="*/ 275 h 3295"/>
              <a:gd name="T106" fmla="*/ 808 w 3176"/>
              <a:gd name="T107" fmla="*/ 67 h 3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176" h="3295">
                <a:moveTo>
                  <a:pt x="985" y="2703"/>
                </a:moveTo>
                <a:lnTo>
                  <a:pt x="910" y="2963"/>
                </a:lnTo>
                <a:lnTo>
                  <a:pt x="1055" y="3094"/>
                </a:lnTo>
                <a:lnTo>
                  <a:pt x="1303" y="2991"/>
                </a:lnTo>
                <a:lnTo>
                  <a:pt x="985" y="2703"/>
                </a:lnTo>
                <a:close/>
                <a:moveTo>
                  <a:pt x="934" y="2528"/>
                </a:moveTo>
                <a:lnTo>
                  <a:pt x="1482" y="3023"/>
                </a:lnTo>
                <a:lnTo>
                  <a:pt x="835" y="3291"/>
                </a:lnTo>
                <a:lnTo>
                  <a:pt x="816" y="3295"/>
                </a:lnTo>
                <a:lnTo>
                  <a:pt x="796" y="3295"/>
                </a:lnTo>
                <a:lnTo>
                  <a:pt x="778" y="3288"/>
                </a:lnTo>
                <a:lnTo>
                  <a:pt x="761" y="3278"/>
                </a:lnTo>
                <a:lnTo>
                  <a:pt x="749" y="3262"/>
                </a:lnTo>
                <a:lnTo>
                  <a:pt x="740" y="3244"/>
                </a:lnTo>
                <a:lnTo>
                  <a:pt x="738" y="3225"/>
                </a:lnTo>
                <a:lnTo>
                  <a:pt x="740" y="3205"/>
                </a:lnTo>
                <a:lnTo>
                  <a:pt x="934" y="2528"/>
                </a:lnTo>
                <a:close/>
                <a:moveTo>
                  <a:pt x="498" y="1833"/>
                </a:moveTo>
                <a:lnTo>
                  <a:pt x="1360" y="1833"/>
                </a:lnTo>
                <a:lnTo>
                  <a:pt x="1164" y="2054"/>
                </a:lnTo>
                <a:lnTo>
                  <a:pt x="498" y="2054"/>
                </a:lnTo>
                <a:lnTo>
                  <a:pt x="473" y="2051"/>
                </a:lnTo>
                <a:lnTo>
                  <a:pt x="450" y="2043"/>
                </a:lnTo>
                <a:lnTo>
                  <a:pt x="430" y="2030"/>
                </a:lnTo>
                <a:lnTo>
                  <a:pt x="412" y="2012"/>
                </a:lnTo>
                <a:lnTo>
                  <a:pt x="400" y="1992"/>
                </a:lnTo>
                <a:lnTo>
                  <a:pt x="391" y="1969"/>
                </a:lnTo>
                <a:lnTo>
                  <a:pt x="389" y="1944"/>
                </a:lnTo>
                <a:lnTo>
                  <a:pt x="391" y="1918"/>
                </a:lnTo>
                <a:lnTo>
                  <a:pt x="400" y="1896"/>
                </a:lnTo>
                <a:lnTo>
                  <a:pt x="412" y="1875"/>
                </a:lnTo>
                <a:lnTo>
                  <a:pt x="430" y="1858"/>
                </a:lnTo>
                <a:lnTo>
                  <a:pt x="450" y="1845"/>
                </a:lnTo>
                <a:lnTo>
                  <a:pt x="473" y="1837"/>
                </a:lnTo>
                <a:lnTo>
                  <a:pt x="498" y="1833"/>
                </a:lnTo>
                <a:close/>
                <a:moveTo>
                  <a:pt x="1956" y="1655"/>
                </a:moveTo>
                <a:lnTo>
                  <a:pt x="1939" y="1658"/>
                </a:lnTo>
                <a:lnTo>
                  <a:pt x="1923" y="1665"/>
                </a:lnTo>
                <a:lnTo>
                  <a:pt x="1911" y="1677"/>
                </a:lnTo>
                <a:lnTo>
                  <a:pt x="1287" y="2377"/>
                </a:lnTo>
                <a:lnTo>
                  <a:pt x="1276" y="2393"/>
                </a:lnTo>
                <a:lnTo>
                  <a:pt x="1270" y="2410"/>
                </a:lnTo>
                <a:lnTo>
                  <a:pt x="1269" y="2429"/>
                </a:lnTo>
                <a:lnTo>
                  <a:pt x="1272" y="2446"/>
                </a:lnTo>
                <a:lnTo>
                  <a:pt x="1281" y="2463"/>
                </a:lnTo>
                <a:lnTo>
                  <a:pt x="1292" y="2478"/>
                </a:lnTo>
                <a:lnTo>
                  <a:pt x="1307" y="2487"/>
                </a:lnTo>
                <a:lnTo>
                  <a:pt x="1322" y="2493"/>
                </a:lnTo>
                <a:lnTo>
                  <a:pt x="1339" y="2495"/>
                </a:lnTo>
                <a:lnTo>
                  <a:pt x="1356" y="2492"/>
                </a:lnTo>
                <a:lnTo>
                  <a:pt x="1372" y="2484"/>
                </a:lnTo>
                <a:lnTo>
                  <a:pt x="1384" y="2473"/>
                </a:lnTo>
                <a:lnTo>
                  <a:pt x="2011" y="1768"/>
                </a:lnTo>
                <a:lnTo>
                  <a:pt x="2021" y="1753"/>
                </a:lnTo>
                <a:lnTo>
                  <a:pt x="2027" y="1737"/>
                </a:lnTo>
                <a:lnTo>
                  <a:pt x="2028" y="1720"/>
                </a:lnTo>
                <a:lnTo>
                  <a:pt x="2025" y="1703"/>
                </a:lnTo>
                <a:lnTo>
                  <a:pt x="2018" y="1687"/>
                </a:lnTo>
                <a:lnTo>
                  <a:pt x="2006" y="1675"/>
                </a:lnTo>
                <a:lnTo>
                  <a:pt x="2003" y="1672"/>
                </a:lnTo>
                <a:lnTo>
                  <a:pt x="1988" y="1662"/>
                </a:lnTo>
                <a:lnTo>
                  <a:pt x="1973" y="1656"/>
                </a:lnTo>
                <a:lnTo>
                  <a:pt x="1956" y="1655"/>
                </a:lnTo>
                <a:close/>
                <a:moveTo>
                  <a:pt x="498" y="1467"/>
                </a:moveTo>
                <a:lnTo>
                  <a:pt x="1480" y="1467"/>
                </a:lnTo>
                <a:lnTo>
                  <a:pt x="1505" y="1469"/>
                </a:lnTo>
                <a:lnTo>
                  <a:pt x="1527" y="1478"/>
                </a:lnTo>
                <a:lnTo>
                  <a:pt x="1547" y="1491"/>
                </a:lnTo>
                <a:lnTo>
                  <a:pt x="1564" y="1508"/>
                </a:lnTo>
                <a:lnTo>
                  <a:pt x="1577" y="1529"/>
                </a:lnTo>
                <a:lnTo>
                  <a:pt x="1586" y="1551"/>
                </a:lnTo>
                <a:lnTo>
                  <a:pt x="1589" y="1576"/>
                </a:lnTo>
                <a:lnTo>
                  <a:pt x="1487" y="1691"/>
                </a:lnTo>
                <a:lnTo>
                  <a:pt x="498" y="1691"/>
                </a:lnTo>
                <a:lnTo>
                  <a:pt x="473" y="1687"/>
                </a:lnTo>
                <a:lnTo>
                  <a:pt x="450" y="1679"/>
                </a:lnTo>
                <a:lnTo>
                  <a:pt x="430" y="1666"/>
                </a:lnTo>
                <a:lnTo>
                  <a:pt x="412" y="1648"/>
                </a:lnTo>
                <a:lnTo>
                  <a:pt x="400" y="1628"/>
                </a:lnTo>
                <a:lnTo>
                  <a:pt x="391" y="1604"/>
                </a:lnTo>
                <a:lnTo>
                  <a:pt x="389" y="1580"/>
                </a:lnTo>
                <a:lnTo>
                  <a:pt x="391" y="1553"/>
                </a:lnTo>
                <a:lnTo>
                  <a:pt x="400" y="1530"/>
                </a:lnTo>
                <a:lnTo>
                  <a:pt x="412" y="1510"/>
                </a:lnTo>
                <a:lnTo>
                  <a:pt x="430" y="1492"/>
                </a:lnTo>
                <a:lnTo>
                  <a:pt x="450" y="1478"/>
                </a:lnTo>
                <a:lnTo>
                  <a:pt x="473" y="1469"/>
                </a:lnTo>
                <a:lnTo>
                  <a:pt x="498" y="1467"/>
                </a:lnTo>
                <a:close/>
                <a:moveTo>
                  <a:pt x="2181" y="1401"/>
                </a:moveTo>
                <a:lnTo>
                  <a:pt x="2165" y="1404"/>
                </a:lnTo>
                <a:lnTo>
                  <a:pt x="2149" y="1411"/>
                </a:lnTo>
                <a:lnTo>
                  <a:pt x="2135" y="1423"/>
                </a:lnTo>
                <a:lnTo>
                  <a:pt x="2105" y="1458"/>
                </a:lnTo>
                <a:lnTo>
                  <a:pt x="2095" y="1472"/>
                </a:lnTo>
                <a:lnTo>
                  <a:pt x="2089" y="1487"/>
                </a:lnTo>
                <a:lnTo>
                  <a:pt x="2088" y="1504"/>
                </a:lnTo>
                <a:lnTo>
                  <a:pt x="2091" y="1522"/>
                </a:lnTo>
                <a:lnTo>
                  <a:pt x="2099" y="1537"/>
                </a:lnTo>
                <a:lnTo>
                  <a:pt x="2110" y="1551"/>
                </a:lnTo>
                <a:lnTo>
                  <a:pt x="2113" y="1554"/>
                </a:lnTo>
                <a:lnTo>
                  <a:pt x="2128" y="1564"/>
                </a:lnTo>
                <a:lnTo>
                  <a:pt x="2144" y="1569"/>
                </a:lnTo>
                <a:lnTo>
                  <a:pt x="2160" y="1570"/>
                </a:lnTo>
                <a:lnTo>
                  <a:pt x="2177" y="1567"/>
                </a:lnTo>
                <a:lnTo>
                  <a:pt x="2193" y="1560"/>
                </a:lnTo>
                <a:lnTo>
                  <a:pt x="2206" y="1549"/>
                </a:lnTo>
                <a:lnTo>
                  <a:pt x="2280" y="1465"/>
                </a:lnTo>
                <a:lnTo>
                  <a:pt x="2228" y="1418"/>
                </a:lnTo>
                <a:lnTo>
                  <a:pt x="2214" y="1407"/>
                </a:lnTo>
                <a:lnTo>
                  <a:pt x="2197" y="1402"/>
                </a:lnTo>
                <a:lnTo>
                  <a:pt x="2181" y="1401"/>
                </a:lnTo>
                <a:close/>
                <a:moveTo>
                  <a:pt x="2161" y="1147"/>
                </a:moveTo>
                <a:lnTo>
                  <a:pt x="2709" y="1643"/>
                </a:lnTo>
                <a:lnTo>
                  <a:pt x="1547" y="2949"/>
                </a:lnTo>
                <a:lnTo>
                  <a:pt x="1000" y="2454"/>
                </a:lnTo>
                <a:lnTo>
                  <a:pt x="2161" y="1147"/>
                </a:lnTo>
                <a:close/>
                <a:moveTo>
                  <a:pt x="498" y="1104"/>
                </a:moveTo>
                <a:lnTo>
                  <a:pt x="1480" y="1104"/>
                </a:lnTo>
                <a:lnTo>
                  <a:pt x="1505" y="1107"/>
                </a:lnTo>
                <a:lnTo>
                  <a:pt x="1528" y="1115"/>
                </a:lnTo>
                <a:lnTo>
                  <a:pt x="1548" y="1128"/>
                </a:lnTo>
                <a:lnTo>
                  <a:pt x="1565" y="1146"/>
                </a:lnTo>
                <a:lnTo>
                  <a:pt x="1578" y="1166"/>
                </a:lnTo>
                <a:lnTo>
                  <a:pt x="1586" y="1189"/>
                </a:lnTo>
                <a:lnTo>
                  <a:pt x="1589" y="1213"/>
                </a:lnTo>
                <a:lnTo>
                  <a:pt x="1586" y="1239"/>
                </a:lnTo>
                <a:lnTo>
                  <a:pt x="1578" y="1262"/>
                </a:lnTo>
                <a:lnTo>
                  <a:pt x="1565" y="1283"/>
                </a:lnTo>
                <a:lnTo>
                  <a:pt x="1548" y="1300"/>
                </a:lnTo>
                <a:lnTo>
                  <a:pt x="1528" y="1313"/>
                </a:lnTo>
                <a:lnTo>
                  <a:pt x="1505" y="1321"/>
                </a:lnTo>
                <a:lnTo>
                  <a:pt x="1480" y="1323"/>
                </a:lnTo>
                <a:lnTo>
                  <a:pt x="498" y="1323"/>
                </a:lnTo>
                <a:lnTo>
                  <a:pt x="473" y="1321"/>
                </a:lnTo>
                <a:lnTo>
                  <a:pt x="450" y="1313"/>
                </a:lnTo>
                <a:lnTo>
                  <a:pt x="430" y="1300"/>
                </a:lnTo>
                <a:lnTo>
                  <a:pt x="412" y="1283"/>
                </a:lnTo>
                <a:lnTo>
                  <a:pt x="400" y="1262"/>
                </a:lnTo>
                <a:lnTo>
                  <a:pt x="391" y="1239"/>
                </a:lnTo>
                <a:lnTo>
                  <a:pt x="389" y="1213"/>
                </a:lnTo>
                <a:lnTo>
                  <a:pt x="391" y="1189"/>
                </a:lnTo>
                <a:lnTo>
                  <a:pt x="400" y="1166"/>
                </a:lnTo>
                <a:lnTo>
                  <a:pt x="412" y="1146"/>
                </a:lnTo>
                <a:lnTo>
                  <a:pt x="430" y="1128"/>
                </a:lnTo>
                <a:lnTo>
                  <a:pt x="450" y="1115"/>
                </a:lnTo>
                <a:lnTo>
                  <a:pt x="473" y="1107"/>
                </a:lnTo>
                <a:lnTo>
                  <a:pt x="498" y="1104"/>
                </a:lnTo>
                <a:close/>
                <a:moveTo>
                  <a:pt x="2348" y="936"/>
                </a:moveTo>
                <a:lnTo>
                  <a:pt x="2897" y="1431"/>
                </a:lnTo>
                <a:lnTo>
                  <a:pt x="2761" y="1583"/>
                </a:lnTo>
                <a:lnTo>
                  <a:pt x="2214" y="1086"/>
                </a:lnTo>
                <a:lnTo>
                  <a:pt x="2348" y="936"/>
                </a:lnTo>
                <a:close/>
                <a:moveTo>
                  <a:pt x="2699" y="762"/>
                </a:moveTo>
                <a:lnTo>
                  <a:pt x="2603" y="869"/>
                </a:lnTo>
                <a:lnTo>
                  <a:pt x="2934" y="1170"/>
                </a:lnTo>
                <a:lnTo>
                  <a:pt x="3031" y="1062"/>
                </a:lnTo>
                <a:lnTo>
                  <a:pt x="2699" y="762"/>
                </a:lnTo>
                <a:close/>
                <a:moveTo>
                  <a:pt x="2691" y="616"/>
                </a:moveTo>
                <a:lnTo>
                  <a:pt x="2719" y="617"/>
                </a:lnTo>
                <a:lnTo>
                  <a:pt x="2747" y="624"/>
                </a:lnTo>
                <a:lnTo>
                  <a:pt x="2773" y="636"/>
                </a:lnTo>
                <a:lnTo>
                  <a:pt x="2796" y="653"/>
                </a:lnTo>
                <a:lnTo>
                  <a:pt x="3127" y="953"/>
                </a:lnTo>
                <a:lnTo>
                  <a:pt x="3145" y="972"/>
                </a:lnTo>
                <a:lnTo>
                  <a:pt x="3159" y="994"/>
                </a:lnTo>
                <a:lnTo>
                  <a:pt x="3168" y="1018"/>
                </a:lnTo>
                <a:lnTo>
                  <a:pt x="3174" y="1042"/>
                </a:lnTo>
                <a:lnTo>
                  <a:pt x="3176" y="1066"/>
                </a:lnTo>
                <a:lnTo>
                  <a:pt x="3172" y="1092"/>
                </a:lnTo>
                <a:lnTo>
                  <a:pt x="3165" y="1116"/>
                </a:lnTo>
                <a:lnTo>
                  <a:pt x="3154" y="1138"/>
                </a:lnTo>
                <a:lnTo>
                  <a:pt x="3138" y="1159"/>
                </a:lnTo>
                <a:lnTo>
                  <a:pt x="2946" y="1376"/>
                </a:lnTo>
                <a:lnTo>
                  <a:pt x="2398" y="880"/>
                </a:lnTo>
                <a:lnTo>
                  <a:pt x="2590" y="664"/>
                </a:lnTo>
                <a:lnTo>
                  <a:pt x="2607" y="648"/>
                </a:lnTo>
                <a:lnTo>
                  <a:pt x="2626" y="635"/>
                </a:lnTo>
                <a:lnTo>
                  <a:pt x="2646" y="625"/>
                </a:lnTo>
                <a:lnTo>
                  <a:pt x="2668" y="619"/>
                </a:lnTo>
                <a:lnTo>
                  <a:pt x="2691" y="616"/>
                </a:lnTo>
                <a:close/>
                <a:moveTo>
                  <a:pt x="987" y="165"/>
                </a:moveTo>
                <a:lnTo>
                  <a:pt x="962" y="168"/>
                </a:lnTo>
                <a:lnTo>
                  <a:pt x="939" y="176"/>
                </a:lnTo>
                <a:lnTo>
                  <a:pt x="919" y="189"/>
                </a:lnTo>
                <a:lnTo>
                  <a:pt x="902" y="206"/>
                </a:lnTo>
                <a:lnTo>
                  <a:pt x="888" y="227"/>
                </a:lnTo>
                <a:lnTo>
                  <a:pt x="880" y="249"/>
                </a:lnTo>
                <a:lnTo>
                  <a:pt x="878" y="275"/>
                </a:lnTo>
                <a:lnTo>
                  <a:pt x="879" y="294"/>
                </a:lnTo>
                <a:lnTo>
                  <a:pt x="884" y="312"/>
                </a:lnTo>
                <a:lnTo>
                  <a:pt x="1090" y="312"/>
                </a:lnTo>
                <a:lnTo>
                  <a:pt x="1094" y="294"/>
                </a:lnTo>
                <a:lnTo>
                  <a:pt x="1096" y="275"/>
                </a:lnTo>
                <a:lnTo>
                  <a:pt x="1093" y="249"/>
                </a:lnTo>
                <a:lnTo>
                  <a:pt x="1084" y="227"/>
                </a:lnTo>
                <a:lnTo>
                  <a:pt x="1072" y="206"/>
                </a:lnTo>
                <a:lnTo>
                  <a:pt x="1055" y="189"/>
                </a:lnTo>
                <a:lnTo>
                  <a:pt x="1035" y="176"/>
                </a:lnTo>
                <a:lnTo>
                  <a:pt x="1012" y="168"/>
                </a:lnTo>
                <a:lnTo>
                  <a:pt x="987" y="165"/>
                </a:lnTo>
                <a:close/>
                <a:moveTo>
                  <a:pt x="987" y="0"/>
                </a:moveTo>
                <a:lnTo>
                  <a:pt x="987" y="0"/>
                </a:lnTo>
                <a:lnTo>
                  <a:pt x="1027" y="3"/>
                </a:lnTo>
                <a:lnTo>
                  <a:pt x="1066" y="11"/>
                </a:lnTo>
                <a:lnTo>
                  <a:pt x="1101" y="25"/>
                </a:lnTo>
                <a:lnTo>
                  <a:pt x="1135" y="44"/>
                </a:lnTo>
                <a:lnTo>
                  <a:pt x="1165" y="67"/>
                </a:lnTo>
                <a:lnTo>
                  <a:pt x="1192" y="95"/>
                </a:lnTo>
                <a:lnTo>
                  <a:pt x="1215" y="126"/>
                </a:lnTo>
                <a:lnTo>
                  <a:pt x="1234" y="159"/>
                </a:lnTo>
                <a:lnTo>
                  <a:pt x="1248" y="195"/>
                </a:lnTo>
                <a:lnTo>
                  <a:pt x="1256" y="235"/>
                </a:lnTo>
                <a:lnTo>
                  <a:pt x="1260" y="275"/>
                </a:lnTo>
                <a:lnTo>
                  <a:pt x="1258" y="294"/>
                </a:lnTo>
                <a:lnTo>
                  <a:pt x="1257" y="312"/>
                </a:lnTo>
                <a:lnTo>
                  <a:pt x="1334" y="312"/>
                </a:lnTo>
                <a:lnTo>
                  <a:pt x="1355" y="314"/>
                </a:lnTo>
                <a:lnTo>
                  <a:pt x="1374" y="321"/>
                </a:lnTo>
                <a:lnTo>
                  <a:pt x="1392" y="332"/>
                </a:lnTo>
                <a:lnTo>
                  <a:pt x="1405" y="346"/>
                </a:lnTo>
                <a:lnTo>
                  <a:pt x="1416" y="364"/>
                </a:lnTo>
                <a:lnTo>
                  <a:pt x="1423" y="383"/>
                </a:lnTo>
                <a:lnTo>
                  <a:pt x="1425" y="404"/>
                </a:lnTo>
                <a:lnTo>
                  <a:pt x="1425" y="422"/>
                </a:lnTo>
                <a:lnTo>
                  <a:pt x="1720" y="422"/>
                </a:lnTo>
                <a:lnTo>
                  <a:pt x="1760" y="425"/>
                </a:lnTo>
                <a:lnTo>
                  <a:pt x="1798" y="435"/>
                </a:lnTo>
                <a:lnTo>
                  <a:pt x="1833" y="449"/>
                </a:lnTo>
                <a:lnTo>
                  <a:pt x="1866" y="469"/>
                </a:lnTo>
                <a:lnTo>
                  <a:pt x="1895" y="495"/>
                </a:lnTo>
                <a:lnTo>
                  <a:pt x="1919" y="525"/>
                </a:lnTo>
                <a:lnTo>
                  <a:pt x="1939" y="557"/>
                </a:lnTo>
                <a:lnTo>
                  <a:pt x="1955" y="592"/>
                </a:lnTo>
                <a:lnTo>
                  <a:pt x="1964" y="631"/>
                </a:lnTo>
                <a:lnTo>
                  <a:pt x="1967" y="672"/>
                </a:lnTo>
                <a:lnTo>
                  <a:pt x="1967" y="1151"/>
                </a:lnTo>
                <a:lnTo>
                  <a:pt x="1748" y="1396"/>
                </a:lnTo>
                <a:lnTo>
                  <a:pt x="1748" y="776"/>
                </a:lnTo>
                <a:lnTo>
                  <a:pt x="1746" y="750"/>
                </a:lnTo>
                <a:lnTo>
                  <a:pt x="1739" y="726"/>
                </a:lnTo>
                <a:lnTo>
                  <a:pt x="1726" y="703"/>
                </a:lnTo>
                <a:lnTo>
                  <a:pt x="1710" y="683"/>
                </a:lnTo>
                <a:lnTo>
                  <a:pt x="1692" y="667"/>
                </a:lnTo>
                <a:lnTo>
                  <a:pt x="1670" y="656"/>
                </a:lnTo>
                <a:lnTo>
                  <a:pt x="1645" y="648"/>
                </a:lnTo>
                <a:lnTo>
                  <a:pt x="1619" y="645"/>
                </a:lnTo>
                <a:lnTo>
                  <a:pt x="1425" y="645"/>
                </a:lnTo>
                <a:lnTo>
                  <a:pt x="1425" y="770"/>
                </a:lnTo>
                <a:lnTo>
                  <a:pt x="1423" y="791"/>
                </a:lnTo>
                <a:lnTo>
                  <a:pt x="1416" y="810"/>
                </a:lnTo>
                <a:lnTo>
                  <a:pt x="1405" y="827"/>
                </a:lnTo>
                <a:lnTo>
                  <a:pt x="1391" y="842"/>
                </a:lnTo>
                <a:lnTo>
                  <a:pt x="1374" y="853"/>
                </a:lnTo>
                <a:lnTo>
                  <a:pt x="1355" y="859"/>
                </a:lnTo>
                <a:lnTo>
                  <a:pt x="1334" y="862"/>
                </a:lnTo>
                <a:lnTo>
                  <a:pt x="641" y="862"/>
                </a:lnTo>
                <a:lnTo>
                  <a:pt x="620" y="859"/>
                </a:lnTo>
                <a:lnTo>
                  <a:pt x="600" y="853"/>
                </a:lnTo>
                <a:lnTo>
                  <a:pt x="583" y="842"/>
                </a:lnTo>
                <a:lnTo>
                  <a:pt x="569" y="827"/>
                </a:lnTo>
                <a:lnTo>
                  <a:pt x="558" y="810"/>
                </a:lnTo>
                <a:lnTo>
                  <a:pt x="552" y="791"/>
                </a:lnTo>
                <a:lnTo>
                  <a:pt x="548" y="770"/>
                </a:lnTo>
                <a:lnTo>
                  <a:pt x="548" y="645"/>
                </a:lnTo>
                <a:lnTo>
                  <a:pt x="351" y="645"/>
                </a:lnTo>
                <a:lnTo>
                  <a:pt x="325" y="648"/>
                </a:lnTo>
                <a:lnTo>
                  <a:pt x="301" y="656"/>
                </a:lnTo>
                <a:lnTo>
                  <a:pt x="279" y="667"/>
                </a:lnTo>
                <a:lnTo>
                  <a:pt x="260" y="683"/>
                </a:lnTo>
                <a:lnTo>
                  <a:pt x="244" y="703"/>
                </a:lnTo>
                <a:lnTo>
                  <a:pt x="232" y="726"/>
                </a:lnTo>
                <a:lnTo>
                  <a:pt x="224" y="750"/>
                </a:lnTo>
                <a:lnTo>
                  <a:pt x="222" y="776"/>
                </a:lnTo>
                <a:lnTo>
                  <a:pt x="222" y="2382"/>
                </a:lnTo>
                <a:lnTo>
                  <a:pt x="224" y="2408"/>
                </a:lnTo>
                <a:lnTo>
                  <a:pt x="232" y="2432"/>
                </a:lnTo>
                <a:lnTo>
                  <a:pt x="244" y="2455"/>
                </a:lnTo>
                <a:lnTo>
                  <a:pt x="260" y="2475"/>
                </a:lnTo>
                <a:lnTo>
                  <a:pt x="279" y="2491"/>
                </a:lnTo>
                <a:lnTo>
                  <a:pt x="301" y="2502"/>
                </a:lnTo>
                <a:lnTo>
                  <a:pt x="325" y="2510"/>
                </a:lnTo>
                <a:lnTo>
                  <a:pt x="351" y="2513"/>
                </a:lnTo>
                <a:lnTo>
                  <a:pt x="797" y="2513"/>
                </a:lnTo>
                <a:lnTo>
                  <a:pt x="733" y="2736"/>
                </a:lnTo>
                <a:lnTo>
                  <a:pt x="247" y="2736"/>
                </a:lnTo>
                <a:lnTo>
                  <a:pt x="208" y="2733"/>
                </a:lnTo>
                <a:lnTo>
                  <a:pt x="170" y="2723"/>
                </a:lnTo>
                <a:lnTo>
                  <a:pt x="134" y="2708"/>
                </a:lnTo>
                <a:lnTo>
                  <a:pt x="102" y="2687"/>
                </a:lnTo>
                <a:lnTo>
                  <a:pt x="72" y="2663"/>
                </a:lnTo>
                <a:lnTo>
                  <a:pt x="48" y="2633"/>
                </a:lnTo>
                <a:lnTo>
                  <a:pt x="28" y="2601"/>
                </a:lnTo>
                <a:lnTo>
                  <a:pt x="13" y="2566"/>
                </a:lnTo>
                <a:lnTo>
                  <a:pt x="3" y="2527"/>
                </a:lnTo>
                <a:lnTo>
                  <a:pt x="0" y="2486"/>
                </a:lnTo>
                <a:lnTo>
                  <a:pt x="0" y="672"/>
                </a:lnTo>
                <a:lnTo>
                  <a:pt x="3" y="631"/>
                </a:lnTo>
                <a:lnTo>
                  <a:pt x="13" y="592"/>
                </a:lnTo>
                <a:lnTo>
                  <a:pt x="28" y="557"/>
                </a:lnTo>
                <a:lnTo>
                  <a:pt x="48" y="525"/>
                </a:lnTo>
                <a:lnTo>
                  <a:pt x="72" y="495"/>
                </a:lnTo>
                <a:lnTo>
                  <a:pt x="102" y="471"/>
                </a:lnTo>
                <a:lnTo>
                  <a:pt x="134" y="450"/>
                </a:lnTo>
                <a:lnTo>
                  <a:pt x="170" y="435"/>
                </a:lnTo>
                <a:lnTo>
                  <a:pt x="208" y="425"/>
                </a:lnTo>
                <a:lnTo>
                  <a:pt x="247" y="422"/>
                </a:lnTo>
                <a:lnTo>
                  <a:pt x="548" y="422"/>
                </a:lnTo>
                <a:lnTo>
                  <a:pt x="548" y="404"/>
                </a:lnTo>
                <a:lnTo>
                  <a:pt x="552" y="383"/>
                </a:lnTo>
                <a:lnTo>
                  <a:pt x="558" y="364"/>
                </a:lnTo>
                <a:lnTo>
                  <a:pt x="569" y="347"/>
                </a:lnTo>
                <a:lnTo>
                  <a:pt x="583" y="332"/>
                </a:lnTo>
                <a:lnTo>
                  <a:pt x="600" y="321"/>
                </a:lnTo>
                <a:lnTo>
                  <a:pt x="620" y="314"/>
                </a:lnTo>
                <a:lnTo>
                  <a:pt x="641" y="312"/>
                </a:lnTo>
                <a:lnTo>
                  <a:pt x="716" y="312"/>
                </a:lnTo>
                <a:lnTo>
                  <a:pt x="714" y="294"/>
                </a:lnTo>
                <a:lnTo>
                  <a:pt x="714" y="275"/>
                </a:lnTo>
                <a:lnTo>
                  <a:pt x="716" y="235"/>
                </a:lnTo>
                <a:lnTo>
                  <a:pt x="726" y="195"/>
                </a:lnTo>
                <a:lnTo>
                  <a:pt x="739" y="159"/>
                </a:lnTo>
                <a:lnTo>
                  <a:pt x="758" y="126"/>
                </a:lnTo>
                <a:lnTo>
                  <a:pt x="780" y="95"/>
                </a:lnTo>
                <a:lnTo>
                  <a:pt x="808" y="67"/>
                </a:lnTo>
                <a:lnTo>
                  <a:pt x="838" y="44"/>
                </a:lnTo>
                <a:lnTo>
                  <a:pt x="871" y="25"/>
                </a:lnTo>
                <a:lnTo>
                  <a:pt x="908" y="11"/>
                </a:lnTo>
                <a:lnTo>
                  <a:pt x="946" y="3"/>
                </a:lnTo>
                <a:lnTo>
                  <a:pt x="98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6" name="Group 20"/>
          <p:cNvGrpSpPr>
            <a:grpSpLocks noChangeAspect="1"/>
          </p:cNvGrpSpPr>
          <p:nvPr/>
        </p:nvGrpSpPr>
        <p:grpSpPr bwMode="auto">
          <a:xfrm>
            <a:off x="7171463" y="1343265"/>
            <a:ext cx="474663" cy="412750"/>
            <a:chOff x="774" y="553"/>
            <a:chExt cx="299" cy="260"/>
          </a:xfrm>
          <a:solidFill>
            <a:schemeClr val="bg1"/>
          </a:solidFill>
        </p:grpSpPr>
        <p:sp>
          <p:nvSpPr>
            <p:cNvPr id="59" name="Freeform 22"/>
            <p:cNvSpPr>
              <a:spLocks/>
            </p:cNvSpPr>
            <p:nvPr/>
          </p:nvSpPr>
          <p:spPr bwMode="auto">
            <a:xfrm>
              <a:off x="840" y="553"/>
              <a:ext cx="233" cy="175"/>
            </a:xfrm>
            <a:custGeom>
              <a:avLst/>
              <a:gdLst>
                <a:gd name="T0" fmla="*/ 1953 w 2569"/>
                <a:gd name="T1" fmla="*/ 0 h 1929"/>
                <a:gd name="T2" fmla="*/ 2076 w 2569"/>
                <a:gd name="T3" fmla="*/ 12 h 1929"/>
                <a:gd name="T4" fmla="*/ 2191 w 2569"/>
                <a:gd name="T5" fmla="*/ 48 h 1929"/>
                <a:gd name="T6" fmla="*/ 2296 w 2569"/>
                <a:gd name="T7" fmla="*/ 104 h 1929"/>
                <a:gd name="T8" fmla="*/ 2387 w 2569"/>
                <a:gd name="T9" fmla="*/ 179 h 1929"/>
                <a:gd name="T10" fmla="*/ 2462 w 2569"/>
                <a:gd name="T11" fmla="*/ 269 h 1929"/>
                <a:gd name="T12" fmla="*/ 2520 w 2569"/>
                <a:gd name="T13" fmla="*/ 372 h 1929"/>
                <a:gd name="T14" fmla="*/ 2556 w 2569"/>
                <a:gd name="T15" fmla="*/ 486 h 1929"/>
                <a:gd name="T16" fmla="*/ 2569 w 2569"/>
                <a:gd name="T17" fmla="*/ 608 h 1929"/>
                <a:gd name="T18" fmla="*/ 2566 w 2569"/>
                <a:gd name="T19" fmla="*/ 1385 h 1929"/>
                <a:gd name="T20" fmla="*/ 2542 w 2569"/>
                <a:gd name="T21" fmla="*/ 1501 h 1929"/>
                <a:gd name="T22" fmla="*/ 2496 w 2569"/>
                <a:gd name="T23" fmla="*/ 1608 h 1929"/>
                <a:gd name="T24" fmla="*/ 2432 w 2569"/>
                <a:gd name="T25" fmla="*/ 1703 h 1929"/>
                <a:gd name="T26" fmla="*/ 2350 w 2569"/>
                <a:gd name="T27" fmla="*/ 1785 h 1929"/>
                <a:gd name="T28" fmla="*/ 2256 w 2569"/>
                <a:gd name="T29" fmla="*/ 1850 h 1929"/>
                <a:gd name="T30" fmla="*/ 2148 w 2569"/>
                <a:gd name="T31" fmla="*/ 1898 h 1929"/>
                <a:gd name="T32" fmla="*/ 2032 w 2569"/>
                <a:gd name="T33" fmla="*/ 1924 h 1929"/>
                <a:gd name="T34" fmla="*/ 1970 w 2569"/>
                <a:gd name="T35" fmla="*/ 1680 h 1929"/>
                <a:gd name="T36" fmla="*/ 2061 w 2569"/>
                <a:gd name="T37" fmla="*/ 1663 h 1929"/>
                <a:gd name="T38" fmla="*/ 2141 w 2569"/>
                <a:gd name="T39" fmla="*/ 1626 h 1929"/>
                <a:gd name="T40" fmla="*/ 2209 w 2569"/>
                <a:gd name="T41" fmla="*/ 1569 h 1929"/>
                <a:gd name="T42" fmla="*/ 2261 w 2569"/>
                <a:gd name="T43" fmla="*/ 1499 h 1929"/>
                <a:gd name="T44" fmla="*/ 2293 w 2569"/>
                <a:gd name="T45" fmla="*/ 1416 h 1929"/>
                <a:gd name="T46" fmla="*/ 2306 w 2569"/>
                <a:gd name="T47" fmla="*/ 1324 h 1929"/>
                <a:gd name="T48" fmla="*/ 2303 w 2569"/>
                <a:gd name="T49" fmla="*/ 564 h 1929"/>
                <a:gd name="T50" fmla="*/ 2282 w 2569"/>
                <a:gd name="T51" fmla="*/ 478 h 1929"/>
                <a:gd name="T52" fmla="*/ 2244 w 2569"/>
                <a:gd name="T53" fmla="*/ 403 h 1929"/>
                <a:gd name="T54" fmla="*/ 2189 w 2569"/>
                <a:gd name="T55" fmla="*/ 338 h 1929"/>
                <a:gd name="T56" fmla="*/ 2121 w 2569"/>
                <a:gd name="T57" fmla="*/ 288 h 1929"/>
                <a:gd name="T58" fmla="*/ 2041 w 2569"/>
                <a:gd name="T59" fmla="*/ 255 h 1929"/>
                <a:gd name="T60" fmla="*/ 1953 w 2569"/>
                <a:gd name="T61" fmla="*/ 244 h 1929"/>
                <a:gd name="T62" fmla="*/ 567 w 2569"/>
                <a:gd name="T63" fmla="*/ 247 h 1929"/>
                <a:gd name="T64" fmla="*/ 482 w 2569"/>
                <a:gd name="T65" fmla="*/ 270 h 1929"/>
                <a:gd name="T66" fmla="*/ 406 w 2569"/>
                <a:gd name="T67" fmla="*/ 311 h 1929"/>
                <a:gd name="T68" fmla="*/ 340 w 2569"/>
                <a:gd name="T69" fmla="*/ 368 h 1929"/>
                <a:gd name="T70" fmla="*/ 291 w 2569"/>
                <a:gd name="T71" fmla="*/ 439 h 1929"/>
                <a:gd name="T72" fmla="*/ 259 w 2569"/>
                <a:gd name="T73" fmla="*/ 520 h 1929"/>
                <a:gd name="T74" fmla="*/ 248 w 2569"/>
                <a:gd name="T75" fmla="*/ 608 h 1929"/>
                <a:gd name="T76" fmla="*/ 0 w 2569"/>
                <a:gd name="T77" fmla="*/ 623 h 1929"/>
                <a:gd name="T78" fmla="*/ 4 w 2569"/>
                <a:gd name="T79" fmla="*/ 547 h 1929"/>
                <a:gd name="T80" fmla="*/ 28 w 2569"/>
                <a:gd name="T81" fmla="*/ 428 h 1929"/>
                <a:gd name="T82" fmla="*/ 74 w 2569"/>
                <a:gd name="T83" fmla="*/ 319 h 1929"/>
                <a:gd name="T84" fmla="*/ 140 w 2569"/>
                <a:gd name="T85" fmla="*/ 222 h 1929"/>
                <a:gd name="T86" fmla="*/ 224 w 2569"/>
                <a:gd name="T87" fmla="*/ 140 h 1929"/>
                <a:gd name="T88" fmla="*/ 321 w 2569"/>
                <a:gd name="T89" fmla="*/ 73 h 1929"/>
                <a:gd name="T90" fmla="*/ 431 w 2569"/>
                <a:gd name="T91" fmla="*/ 27 h 1929"/>
                <a:gd name="T92" fmla="*/ 550 w 2569"/>
                <a:gd name="T93" fmla="*/ 3 h 1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69" h="1929">
                  <a:moveTo>
                    <a:pt x="612" y="0"/>
                  </a:moveTo>
                  <a:lnTo>
                    <a:pt x="1953" y="0"/>
                  </a:lnTo>
                  <a:lnTo>
                    <a:pt x="2016" y="3"/>
                  </a:lnTo>
                  <a:lnTo>
                    <a:pt x="2076" y="12"/>
                  </a:lnTo>
                  <a:lnTo>
                    <a:pt x="2135" y="27"/>
                  </a:lnTo>
                  <a:lnTo>
                    <a:pt x="2191" y="48"/>
                  </a:lnTo>
                  <a:lnTo>
                    <a:pt x="2245" y="73"/>
                  </a:lnTo>
                  <a:lnTo>
                    <a:pt x="2296" y="104"/>
                  </a:lnTo>
                  <a:lnTo>
                    <a:pt x="2343" y="140"/>
                  </a:lnTo>
                  <a:lnTo>
                    <a:pt x="2387" y="179"/>
                  </a:lnTo>
                  <a:lnTo>
                    <a:pt x="2427" y="222"/>
                  </a:lnTo>
                  <a:lnTo>
                    <a:pt x="2462" y="269"/>
                  </a:lnTo>
                  <a:lnTo>
                    <a:pt x="2494" y="319"/>
                  </a:lnTo>
                  <a:lnTo>
                    <a:pt x="2520" y="372"/>
                  </a:lnTo>
                  <a:lnTo>
                    <a:pt x="2541" y="428"/>
                  </a:lnTo>
                  <a:lnTo>
                    <a:pt x="2556" y="486"/>
                  </a:lnTo>
                  <a:lnTo>
                    <a:pt x="2565" y="547"/>
                  </a:lnTo>
                  <a:lnTo>
                    <a:pt x="2569" y="608"/>
                  </a:lnTo>
                  <a:lnTo>
                    <a:pt x="2569" y="1324"/>
                  </a:lnTo>
                  <a:lnTo>
                    <a:pt x="2566" y="1385"/>
                  </a:lnTo>
                  <a:lnTo>
                    <a:pt x="2557" y="1444"/>
                  </a:lnTo>
                  <a:lnTo>
                    <a:pt x="2542" y="1501"/>
                  </a:lnTo>
                  <a:lnTo>
                    <a:pt x="2521" y="1556"/>
                  </a:lnTo>
                  <a:lnTo>
                    <a:pt x="2496" y="1608"/>
                  </a:lnTo>
                  <a:lnTo>
                    <a:pt x="2466" y="1657"/>
                  </a:lnTo>
                  <a:lnTo>
                    <a:pt x="2432" y="1703"/>
                  </a:lnTo>
                  <a:lnTo>
                    <a:pt x="2393" y="1746"/>
                  </a:lnTo>
                  <a:lnTo>
                    <a:pt x="2350" y="1785"/>
                  </a:lnTo>
                  <a:lnTo>
                    <a:pt x="2305" y="1820"/>
                  </a:lnTo>
                  <a:lnTo>
                    <a:pt x="2256" y="1850"/>
                  </a:lnTo>
                  <a:lnTo>
                    <a:pt x="2203" y="1877"/>
                  </a:lnTo>
                  <a:lnTo>
                    <a:pt x="2148" y="1898"/>
                  </a:lnTo>
                  <a:lnTo>
                    <a:pt x="2091" y="1914"/>
                  </a:lnTo>
                  <a:lnTo>
                    <a:pt x="2032" y="1924"/>
                  </a:lnTo>
                  <a:lnTo>
                    <a:pt x="1971" y="1929"/>
                  </a:lnTo>
                  <a:lnTo>
                    <a:pt x="1970" y="1680"/>
                  </a:lnTo>
                  <a:lnTo>
                    <a:pt x="2016" y="1675"/>
                  </a:lnTo>
                  <a:lnTo>
                    <a:pt x="2061" y="1663"/>
                  </a:lnTo>
                  <a:lnTo>
                    <a:pt x="2102" y="1647"/>
                  </a:lnTo>
                  <a:lnTo>
                    <a:pt x="2141" y="1626"/>
                  </a:lnTo>
                  <a:lnTo>
                    <a:pt x="2177" y="1600"/>
                  </a:lnTo>
                  <a:lnTo>
                    <a:pt x="2209" y="1569"/>
                  </a:lnTo>
                  <a:lnTo>
                    <a:pt x="2237" y="1536"/>
                  </a:lnTo>
                  <a:lnTo>
                    <a:pt x="2261" y="1499"/>
                  </a:lnTo>
                  <a:lnTo>
                    <a:pt x="2279" y="1458"/>
                  </a:lnTo>
                  <a:lnTo>
                    <a:pt x="2293" y="1416"/>
                  </a:lnTo>
                  <a:lnTo>
                    <a:pt x="2303" y="1371"/>
                  </a:lnTo>
                  <a:lnTo>
                    <a:pt x="2306" y="1324"/>
                  </a:lnTo>
                  <a:lnTo>
                    <a:pt x="2306" y="608"/>
                  </a:lnTo>
                  <a:lnTo>
                    <a:pt x="2303" y="564"/>
                  </a:lnTo>
                  <a:lnTo>
                    <a:pt x="2294" y="520"/>
                  </a:lnTo>
                  <a:lnTo>
                    <a:pt x="2282" y="478"/>
                  </a:lnTo>
                  <a:lnTo>
                    <a:pt x="2265" y="439"/>
                  </a:lnTo>
                  <a:lnTo>
                    <a:pt x="2244" y="403"/>
                  </a:lnTo>
                  <a:lnTo>
                    <a:pt x="2218" y="368"/>
                  </a:lnTo>
                  <a:lnTo>
                    <a:pt x="2189" y="338"/>
                  </a:lnTo>
                  <a:lnTo>
                    <a:pt x="2156" y="311"/>
                  </a:lnTo>
                  <a:lnTo>
                    <a:pt x="2121" y="288"/>
                  </a:lnTo>
                  <a:lnTo>
                    <a:pt x="2082" y="270"/>
                  </a:lnTo>
                  <a:lnTo>
                    <a:pt x="2041" y="255"/>
                  </a:lnTo>
                  <a:lnTo>
                    <a:pt x="1998" y="247"/>
                  </a:lnTo>
                  <a:lnTo>
                    <a:pt x="1953" y="244"/>
                  </a:lnTo>
                  <a:lnTo>
                    <a:pt x="612" y="244"/>
                  </a:lnTo>
                  <a:lnTo>
                    <a:pt x="567" y="247"/>
                  </a:lnTo>
                  <a:lnTo>
                    <a:pt x="523" y="255"/>
                  </a:lnTo>
                  <a:lnTo>
                    <a:pt x="482" y="270"/>
                  </a:lnTo>
                  <a:lnTo>
                    <a:pt x="442" y="288"/>
                  </a:lnTo>
                  <a:lnTo>
                    <a:pt x="406" y="311"/>
                  </a:lnTo>
                  <a:lnTo>
                    <a:pt x="371" y="338"/>
                  </a:lnTo>
                  <a:lnTo>
                    <a:pt x="340" y="368"/>
                  </a:lnTo>
                  <a:lnTo>
                    <a:pt x="314" y="403"/>
                  </a:lnTo>
                  <a:lnTo>
                    <a:pt x="291" y="439"/>
                  </a:lnTo>
                  <a:lnTo>
                    <a:pt x="272" y="478"/>
                  </a:lnTo>
                  <a:lnTo>
                    <a:pt x="259" y="520"/>
                  </a:lnTo>
                  <a:lnTo>
                    <a:pt x="251" y="564"/>
                  </a:lnTo>
                  <a:lnTo>
                    <a:pt x="248" y="608"/>
                  </a:lnTo>
                  <a:lnTo>
                    <a:pt x="248" y="625"/>
                  </a:lnTo>
                  <a:lnTo>
                    <a:pt x="0" y="623"/>
                  </a:lnTo>
                  <a:lnTo>
                    <a:pt x="0" y="608"/>
                  </a:lnTo>
                  <a:lnTo>
                    <a:pt x="4" y="547"/>
                  </a:lnTo>
                  <a:lnTo>
                    <a:pt x="13" y="486"/>
                  </a:lnTo>
                  <a:lnTo>
                    <a:pt x="28" y="428"/>
                  </a:lnTo>
                  <a:lnTo>
                    <a:pt x="49" y="372"/>
                  </a:lnTo>
                  <a:lnTo>
                    <a:pt x="74" y="319"/>
                  </a:lnTo>
                  <a:lnTo>
                    <a:pt x="106" y="269"/>
                  </a:lnTo>
                  <a:lnTo>
                    <a:pt x="140" y="222"/>
                  </a:lnTo>
                  <a:lnTo>
                    <a:pt x="180" y="179"/>
                  </a:lnTo>
                  <a:lnTo>
                    <a:pt x="224" y="140"/>
                  </a:lnTo>
                  <a:lnTo>
                    <a:pt x="271" y="104"/>
                  </a:lnTo>
                  <a:lnTo>
                    <a:pt x="321" y="73"/>
                  </a:lnTo>
                  <a:lnTo>
                    <a:pt x="375" y="48"/>
                  </a:lnTo>
                  <a:lnTo>
                    <a:pt x="431" y="27"/>
                  </a:lnTo>
                  <a:lnTo>
                    <a:pt x="489" y="12"/>
                  </a:lnTo>
                  <a:lnTo>
                    <a:pt x="550" y="3"/>
                  </a:lnTo>
                  <a:lnTo>
                    <a:pt x="6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3"/>
            <p:cNvSpPr>
              <a:spLocks noEditPoints="1"/>
            </p:cNvSpPr>
            <p:nvPr/>
          </p:nvSpPr>
          <p:spPr bwMode="auto">
            <a:xfrm>
              <a:off x="774" y="626"/>
              <a:ext cx="229" cy="187"/>
            </a:xfrm>
            <a:custGeom>
              <a:avLst/>
              <a:gdLst>
                <a:gd name="T0" fmla="*/ 581 w 2514"/>
                <a:gd name="T1" fmla="*/ 1011 h 2061"/>
                <a:gd name="T2" fmla="*/ 526 w 2514"/>
                <a:gd name="T3" fmla="*/ 1056 h 2061"/>
                <a:gd name="T4" fmla="*/ 504 w 2514"/>
                <a:gd name="T5" fmla="*/ 1125 h 2061"/>
                <a:gd name="T6" fmla="*/ 526 w 2514"/>
                <a:gd name="T7" fmla="*/ 1194 h 2061"/>
                <a:gd name="T8" fmla="*/ 581 w 2514"/>
                <a:gd name="T9" fmla="*/ 1238 h 2061"/>
                <a:gd name="T10" fmla="*/ 1882 w 2514"/>
                <a:gd name="T11" fmla="*/ 1247 h 2061"/>
                <a:gd name="T12" fmla="*/ 1952 w 2514"/>
                <a:gd name="T13" fmla="*/ 1227 h 2061"/>
                <a:gd name="T14" fmla="*/ 1997 w 2514"/>
                <a:gd name="T15" fmla="*/ 1173 h 2061"/>
                <a:gd name="T16" fmla="*/ 2004 w 2514"/>
                <a:gd name="T17" fmla="*/ 1100 h 2061"/>
                <a:gd name="T18" fmla="*/ 1970 w 2514"/>
                <a:gd name="T19" fmla="*/ 1037 h 2061"/>
                <a:gd name="T20" fmla="*/ 1907 w 2514"/>
                <a:gd name="T21" fmla="*/ 1004 h 2061"/>
                <a:gd name="T22" fmla="*/ 629 w 2514"/>
                <a:gd name="T23" fmla="*/ 511 h 2061"/>
                <a:gd name="T24" fmla="*/ 559 w 2514"/>
                <a:gd name="T25" fmla="*/ 533 h 2061"/>
                <a:gd name="T26" fmla="*/ 513 w 2514"/>
                <a:gd name="T27" fmla="*/ 586 h 2061"/>
                <a:gd name="T28" fmla="*/ 506 w 2514"/>
                <a:gd name="T29" fmla="*/ 660 h 2061"/>
                <a:gd name="T30" fmla="*/ 541 w 2514"/>
                <a:gd name="T31" fmla="*/ 721 h 2061"/>
                <a:gd name="T32" fmla="*/ 604 w 2514"/>
                <a:gd name="T33" fmla="*/ 754 h 2061"/>
                <a:gd name="T34" fmla="*/ 1907 w 2514"/>
                <a:gd name="T35" fmla="*/ 754 h 2061"/>
                <a:gd name="T36" fmla="*/ 1970 w 2514"/>
                <a:gd name="T37" fmla="*/ 721 h 2061"/>
                <a:gd name="T38" fmla="*/ 2004 w 2514"/>
                <a:gd name="T39" fmla="*/ 660 h 2061"/>
                <a:gd name="T40" fmla="*/ 1997 w 2514"/>
                <a:gd name="T41" fmla="*/ 586 h 2061"/>
                <a:gd name="T42" fmla="*/ 1952 w 2514"/>
                <a:gd name="T43" fmla="*/ 533 h 2061"/>
                <a:gd name="T44" fmla="*/ 1882 w 2514"/>
                <a:gd name="T45" fmla="*/ 511 h 2061"/>
                <a:gd name="T46" fmla="*/ 2082 w 2514"/>
                <a:gd name="T47" fmla="*/ 19 h 2061"/>
                <a:gd name="T48" fmla="*/ 2230 w 2514"/>
                <a:gd name="T49" fmla="*/ 46 h 2061"/>
                <a:gd name="T50" fmla="*/ 2355 w 2514"/>
                <a:gd name="T51" fmla="*/ 117 h 2061"/>
                <a:gd name="T52" fmla="*/ 2449 w 2514"/>
                <a:gd name="T53" fmla="*/ 224 h 2061"/>
                <a:gd name="T54" fmla="*/ 2504 w 2514"/>
                <a:gd name="T55" fmla="*/ 357 h 2061"/>
                <a:gd name="T56" fmla="*/ 2502 w 2514"/>
                <a:gd name="T57" fmla="*/ 1503 h 2061"/>
                <a:gd name="T58" fmla="*/ 2477 w 2514"/>
                <a:gd name="T59" fmla="*/ 1610 h 2061"/>
                <a:gd name="T60" fmla="*/ 2411 w 2514"/>
                <a:gd name="T61" fmla="*/ 1693 h 2061"/>
                <a:gd name="T62" fmla="*/ 2315 w 2514"/>
                <a:gd name="T63" fmla="*/ 1743 h 2061"/>
                <a:gd name="T64" fmla="*/ 2272 w 2514"/>
                <a:gd name="T65" fmla="*/ 1930 h 2061"/>
                <a:gd name="T66" fmla="*/ 2266 w 2514"/>
                <a:gd name="T67" fmla="*/ 1991 h 2061"/>
                <a:gd name="T68" fmla="*/ 2230 w 2514"/>
                <a:gd name="T69" fmla="*/ 2040 h 2061"/>
                <a:gd name="T70" fmla="*/ 2160 w 2514"/>
                <a:gd name="T71" fmla="*/ 2061 h 2061"/>
                <a:gd name="T72" fmla="*/ 1522 w 2514"/>
                <a:gd name="T73" fmla="*/ 1750 h 2061"/>
                <a:gd name="T74" fmla="*/ 332 w 2514"/>
                <a:gd name="T75" fmla="*/ 1725 h 2061"/>
                <a:gd name="T76" fmla="*/ 198 w 2514"/>
                <a:gd name="T77" fmla="*/ 1667 h 2061"/>
                <a:gd name="T78" fmla="*/ 93 w 2514"/>
                <a:gd name="T79" fmla="*/ 1571 h 2061"/>
                <a:gd name="T80" fmla="*/ 23 w 2514"/>
                <a:gd name="T81" fmla="*/ 1445 h 2061"/>
                <a:gd name="T82" fmla="*/ 0 w 2514"/>
                <a:gd name="T83" fmla="*/ 1299 h 2061"/>
                <a:gd name="T84" fmla="*/ 23 w 2514"/>
                <a:gd name="T85" fmla="*/ 329 h 2061"/>
                <a:gd name="T86" fmla="*/ 81 w 2514"/>
                <a:gd name="T87" fmla="*/ 197 h 2061"/>
                <a:gd name="T88" fmla="*/ 178 w 2514"/>
                <a:gd name="T89" fmla="*/ 92 h 2061"/>
                <a:gd name="T90" fmla="*/ 305 w 2514"/>
                <a:gd name="T91" fmla="*/ 24 h 2061"/>
                <a:gd name="T92" fmla="*/ 452 w 2514"/>
                <a:gd name="T93" fmla="*/ 0 h 2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14" h="2061">
                  <a:moveTo>
                    <a:pt x="629" y="1002"/>
                  </a:moveTo>
                  <a:lnTo>
                    <a:pt x="604" y="1004"/>
                  </a:lnTo>
                  <a:lnTo>
                    <a:pt x="581" y="1011"/>
                  </a:lnTo>
                  <a:lnTo>
                    <a:pt x="559" y="1023"/>
                  </a:lnTo>
                  <a:lnTo>
                    <a:pt x="541" y="1037"/>
                  </a:lnTo>
                  <a:lnTo>
                    <a:pt x="526" y="1056"/>
                  </a:lnTo>
                  <a:lnTo>
                    <a:pt x="513" y="1077"/>
                  </a:lnTo>
                  <a:lnTo>
                    <a:pt x="506" y="1100"/>
                  </a:lnTo>
                  <a:lnTo>
                    <a:pt x="504" y="1125"/>
                  </a:lnTo>
                  <a:lnTo>
                    <a:pt x="506" y="1150"/>
                  </a:lnTo>
                  <a:lnTo>
                    <a:pt x="513" y="1173"/>
                  </a:lnTo>
                  <a:lnTo>
                    <a:pt x="526" y="1194"/>
                  </a:lnTo>
                  <a:lnTo>
                    <a:pt x="541" y="1212"/>
                  </a:lnTo>
                  <a:lnTo>
                    <a:pt x="559" y="1227"/>
                  </a:lnTo>
                  <a:lnTo>
                    <a:pt x="581" y="1238"/>
                  </a:lnTo>
                  <a:lnTo>
                    <a:pt x="604" y="1245"/>
                  </a:lnTo>
                  <a:lnTo>
                    <a:pt x="629" y="1247"/>
                  </a:lnTo>
                  <a:lnTo>
                    <a:pt x="1882" y="1247"/>
                  </a:lnTo>
                  <a:lnTo>
                    <a:pt x="1907" y="1245"/>
                  </a:lnTo>
                  <a:lnTo>
                    <a:pt x="1931" y="1238"/>
                  </a:lnTo>
                  <a:lnTo>
                    <a:pt x="1952" y="1227"/>
                  </a:lnTo>
                  <a:lnTo>
                    <a:pt x="1970" y="1212"/>
                  </a:lnTo>
                  <a:lnTo>
                    <a:pt x="1986" y="1194"/>
                  </a:lnTo>
                  <a:lnTo>
                    <a:pt x="1997" y="1173"/>
                  </a:lnTo>
                  <a:lnTo>
                    <a:pt x="2004" y="1150"/>
                  </a:lnTo>
                  <a:lnTo>
                    <a:pt x="2007" y="1125"/>
                  </a:lnTo>
                  <a:lnTo>
                    <a:pt x="2004" y="1100"/>
                  </a:lnTo>
                  <a:lnTo>
                    <a:pt x="1997" y="1077"/>
                  </a:lnTo>
                  <a:lnTo>
                    <a:pt x="1986" y="1056"/>
                  </a:lnTo>
                  <a:lnTo>
                    <a:pt x="1970" y="1037"/>
                  </a:lnTo>
                  <a:lnTo>
                    <a:pt x="1952" y="1023"/>
                  </a:lnTo>
                  <a:lnTo>
                    <a:pt x="1931" y="1011"/>
                  </a:lnTo>
                  <a:lnTo>
                    <a:pt x="1907" y="1004"/>
                  </a:lnTo>
                  <a:lnTo>
                    <a:pt x="1882" y="1002"/>
                  </a:lnTo>
                  <a:lnTo>
                    <a:pt x="629" y="1002"/>
                  </a:lnTo>
                  <a:close/>
                  <a:moveTo>
                    <a:pt x="629" y="511"/>
                  </a:moveTo>
                  <a:lnTo>
                    <a:pt x="604" y="514"/>
                  </a:lnTo>
                  <a:lnTo>
                    <a:pt x="581" y="522"/>
                  </a:lnTo>
                  <a:lnTo>
                    <a:pt x="559" y="533"/>
                  </a:lnTo>
                  <a:lnTo>
                    <a:pt x="541" y="547"/>
                  </a:lnTo>
                  <a:lnTo>
                    <a:pt x="526" y="565"/>
                  </a:lnTo>
                  <a:lnTo>
                    <a:pt x="513" y="586"/>
                  </a:lnTo>
                  <a:lnTo>
                    <a:pt x="506" y="609"/>
                  </a:lnTo>
                  <a:lnTo>
                    <a:pt x="504" y="634"/>
                  </a:lnTo>
                  <a:lnTo>
                    <a:pt x="506" y="660"/>
                  </a:lnTo>
                  <a:lnTo>
                    <a:pt x="513" y="683"/>
                  </a:lnTo>
                  <a:lnTo>
                    <a:pt x="526" y="703"/>
                  </a:lnTo>
                  <a:lnTo>
                    <a:pt x="541" y="721"/>
                  </a:lnTo>
                  <a:lnTo>
                    <a:pt x="559" y="736"/>
                  </a:lnTo>
                  <a:lnTo>
                    <a:pt x="581" y="747"/>
                  </a:lnTo>
                  <a:lnTo>
                    <a:pt x="604" y="754"/>
                  </a:lnTo>
                  <a:lnTo>
                    <a:pt x="629" y="757"/>
                  </a:lnTo>
                  <a:lnTo>
                    <a:pt x="1882" y="757"/>
                  </a:lnTo>
                  <a:lnTo>
                    <a:pt x="1907" y="754"/>
                  </a:lnTo>
                  <a:lnTo>
                    <a:pt x="1931" y="747"/>
                  </a:lnTo>
                  <a:lnTo>
                    <a:pt x="1952" y="736"/>
                  </a:lnTo>
                  <a:lnTo>
                    <a:pt x="1970" y="721"/>
                  </a:lnTo>
                  <a:lnTo>
                    <a:pt x="1986" y="703"/>
                  </a:lnTo>
                  <a:lnTo>
                    <a:pt x="1997" y="683"/>
                  </a:lnTo>
                  <a:lnTo>
                    <a:pt x="2004" y="660"/>
                  </a:lnTo>
                  <a:lnTo>
                    <a:pt x="2007" y="634"/>
                  </a:lnTo>
                  <a:lnTo>
                    <a:pt x="2004" y="609"/>
                  </a:lnTo>
                  <a:lnTo>
                    <a:pt x="1997" y="586"/>
                  </a:lnTo>
                  <a:lnTo>
                    <a:pt x="1986" y="565"/>
                  </a:lnTo>
                  <a:lnTo>
                    <a:pt x="1970" y="547"/>
                  </a:lnTo>
                  <a:lnTo>
                    <a:pt x="1952" y="533"/>
                  </a:lnTo>
                  <a:lnTo>
                    <a:pt x="1931" y="522"/>
                  </a:lnTo>
                  <a:lnTo>
                    <a:pt x="1907" y="514"/>
                  </a:lnTo>
                  <a:lnTo>
                    <a:pt x="1882" y="511"/>
                  </a:lnTo>
                  <a:lnTo>
                    <a:pt x="629" y="511"/>
                  </a:lnTo>
                  <a:close/>
                  <a:moveTo>
                    <a:pt x="452" y="0"/>
                  </a:moveTo>
                  <a:lnTo>
                    <a:pt x="2082" y="19"/>
                  </a:lnTo>
                  <a:lnTo>
                    <a:pt x="2133" y="22"/>
                  </a:lnTo>
                  <a:lnTo>
                    <a:pt x="2183" y="31"/>
                  </a:lnTo>
                  <a:lnTo>
                    <a:pt x="2230" y="46"/>
                  </a:lnTo>
                  <a:lnTo>
                    <a:pt x="2274" y="65"/>
                  </a:lnTo>
                  <a:lnTo>
                    <a:pt x="2316" y="89"/>
                  </a:lnTo>
                  <a:lnTo>
                    <a:pt x="2355" y="117"/>
                  </a:lnTo>
                  <a:lnTo>
                    <a:pt x="2390" y="150"/>
                  </a:lnTo>
                  <a:lnTo>
                    <a:pt x="2422" y="185"/>
                  </a:lnTo>
                  <a:lnTo>
                    <a:pt x="2449" y="224"/>
                  </a:lnTo>
                  <a:lnTo>
                    <a:pt x="2473" y="267"/>
                  </a:lnTo>
                  <a:lnTo>
                    <a:pt x="2491" y="311"/>
                  </a:lnTo>
                  <a:lnTo>
                    <a:pt x="2504" y="357"/>
                  </a:lnTo>
                  <a:lnTo>
                    <a:pt x="2512" y="407"/>
                  </a:lnTo>
                  <a:lnTo>
                    <a:pt x="2514" y="457"/>
                  </a:lnTo>
                  <a:lnTo>
                    <a:pt x="2502" y="1503"/>
                  </a:lnTo>
                  <a:lnTo>
                    <a:pt x="2499" y="1540"/>
                  </a:lnTo>
                  <a:lnTo>
                    <a:pt x="2491" y="1576"/>
                  </a:lnTo>
                  <a:lnTo>
                    <a:pt x="2477" y="1610"/>
                  </a:lnTo>
                  <a:lnTo>
                    <a:pt x="2459" y="1641"/>
                  </a:lnTo>
                  <a:lnTo>
                    <a:pt x="2437" y="1668"/>
                  </a:lnTo>
                  <a:lnTo>
                    <a:pt x="2411" y="1693"/>
                  </a:lnTo>
                  <a:lnTo>
                    <a:pt x="2382" y="1713"/>
                  </a:lnTo>
                  <a:lnTo>
                    <a:pt x="2350" y="1731"/>
                  </a:lnTo>
                  <a:lnTo>
                    <a:pt x="2315" y="1743"/>
                  </a:lnTo>
                  <a:lnTo>
                    <a:pt x="2278" y="1751"/>
                  </a:lnTo>
                  <a:lnTo>
                    <a:pt x="2241" y="1754"/>
                  </a:lnTo>
                  <a:lnTo>
                    <a:pt x="2272" y="1930"/>
                  </a:lnTo>
                  <a:lnTo>
                    <a:pt x="2274" y="1950"/>
                  </a:lnTo>
                  <a:lnTo>
                    <a:pt x="2272" y="1971"/>
                  </a:lnTo>
                  <a:lnTo>
                    <a:pt x="2266" y="1991"/>
                  </a:lnTo>
                  <a:lnTo>
                    <a:pt x="2257" y="2010"/>
                  </a:lnTo>
                  <a:lnTo>
                    <a:pt x="2245" y="2026"/>
                  </a:lnTo>
                  <a:lnTo>
                    <a:pt x="2230" y="2040"/>
                  </a:lnTo>
                  <a:lnTo>
                    <a:pt x="2208" y="2052"/>
                  </a:lnTo>
                  <a:lnTo>
                    <a:pt x="2185" y="2059"/>
                  </a:lnTo>
                  <a:lnTo>
                    <a:pt x="2160" y="2061"/>
                  </a:lnTo>
                  <a:lnTo>
                    <a:pt x="2136" y="2058"/>
                  </a:lnTo>
                  <a:lnTo>
                    <a:pt x="2113" y="2049"/>
                  </a:lnTo>
                  <a:lnTo>
                    <a:pt x="1522" y="1750"/>
                  </a:lnTo>
                  <a:lnTo>
                    <a:pt x="432" y="1737"/>
                  </a:lnTo>
                  <a:lnTo>
                    <a:pt x="381" y="1734"/>
                  </a:lnTo>
                  <a:lnTo>
                    <a:pt x="332" y="1725"/>
                  </a:lnTo>
                  <a:lnTo>
                    <a:pt x="286" y="1710"/>
                  </a:lnTo>
                  <a:lnTo>
                    <a:pt x="241" y="1691"/>
                  </a:lnTo>
                  <a:lnTo>
                    <a:pt x="198" y="1667"/>
                  </a:lnTo>
                  <a:lnTo>
                    <a:pt x="160" y="1639"/>
                  </a:lnTo>
                  <a:lnTo>
                    <a:pt x="125" y="1607"/>
                  </a:lnTo>
                  <a:lnTo>
                    <a:pt x="93" y="1571"/>
                  </a:lnTo>
                  <a:lnTo>
                    <a:pt x="65" y="1532"/>
                  </a:lnTo>
                  <a:lnTo>
                    <a:pt x="43" y="1490"/>
                  </a:lnTo>
                  <a:lnTo>
                    <a:pt x="23" y="1445"/>
                  </a:lnTo>
                  <a:lnTo>
                    <a:pt x="10" y="1398"/>
                  </a:lnTo>
                  <a:lnTo>
                    <a:pt x="2" y="1350"/>
                  </a:lnTo>
                  <a:lnTo>
                    <a:pt x="0" y="1299"/>
                  </a:lnTo>
                  <a:lnTo>
                    <a:pt x="10" y="429"/>
                  </a:lnTo>
                  <a:lnTo>
                    <a:pt x="13" y="378"/>
                  </a:lnTo>
                  <a:lnTo>
                    <a:pt x="23" y="329"/>
                  </a:lnTo>
                  <a:lnTo>
                    <a:pt x="38" y="283"/>
                  </a:lnTo>
                  <a:lnTo>
                    <a:pt x="57" y="238"/>
                  </a:lnTo>
                  <a:lnTo>
                    <a:pt x="81" y="197"/>
                  </a:lnTo>
                  <a:lnTo>
                    <a:pt x="110" y="159"/>
                  </a:lnTo>
                  <a:lnTo>
                    <a:pt x="142" y="124"/>
                  </a:lnTo>
                  <a:lnTo>
                    <a:pt x="178" y="92"/>
                  </a:lnTo>
                  <a:lnTo>
                    <a:pt x="218" y="65"/>
                  </a:lnTo>
                  <a:lnTo>
                    <a:pt x="260" y="42"/>
                  </a:lnTo>
                  <a:lnTo>
                    <a:pt x="305" y="24"/>
                  </a:lnTo>
                  <a:lnTo>
                    <a:pt x="353" y="11"/>
                  </a:lnTo>
                  <a:lnTo>
                    <a:pt x="402" y="3"/>
                  </a:lnTo>
                  <a:lnTo>
                    <a:pt x="4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5" name="Freeform 28"/>
          <p:cNvSpPr>
            <a:spLocks noEditPoints="1"/>
          </p:cNvSpPr>
          <p:nvPr/>
        </p:nvSpPr>
        <p:spPr bwMode="auto">
          <a:xfrm>
            <a:off x="8507797" y="3088523"/>
            <a:ext cx="468993" cy="396406"/>
          </a:xfrm>
          <a:custGeom>
            <a:avLst/>
            <a:gdLst>
              <a:gd name="T0" fmla="*/ 1246 w 3298"/>
              <a:gd name="T1" fmla="*/ 2697 h 3229"/>
              <a:gd name="T2" fmla="*/ 984 w 3298"/>
              <a:gd name="T3" fmla="*/ 1850 h 3229"/>
              <a:gd name="T4" fmla="*/ 1434 w 3298"/>
              <a:gd name="T5" fmla="*/ 2322 h 3229"/>
              <a:gd name="T6" fmla="*/ 1270 w 3298"/>
              <a:gd name="T7" fmla="*/ 1813 h 3229"/>
              <a:gd name="T8" fmla="*/ 1640 w 3298"/>
              <a:gd name="T9" fmla="*/ 1304 h 3229"/>
              <a:gd name="T10" fmla="*/ 1899 w 3298"/>
              <a:gd name="T11" fmla="*/ 1572 h 3229"/>
              <a:gd name="T12" fmla="*/ 1690 w 3298"/>
              <a:gd name="T13" fmla="*/ 984 h 3229"/>
              <a:gd name="T14" fmla="*/ 2327 w 3298"/>
              <a:gd name="T15" fmla="*/ 1406 h 3229"/>
              <a:gd name="T16" fmla="*/ 1999 w 3298"/>
              <a:gd name="T17" fmla="*/ 1039 h 3229"/>
              <a:gd name="T18" fmla="*/ 1981 w 3298"/>
              <a:gd name="T19" fmla="*/ 517 h 3229"/>
              <a:gd name="T20" fmla="*/ 1888 w 3298"/>
              <a:gd name="T21" fmla="*/ 751 h 3229"/>
              <a:gd name="T22" fmla="*/ 2110 w 3298"/>
              <a:gd name="T23" fmla="*/ 995 h 3229"/>
              <a:gd name="T24" fmla="*/ 2475 w 3298"/>
              <a:gd name="T25" fmla="*/ 1405 h 3229"/>
              <a:gd name="T26" fmla="*/ 2543 w 3298"/>
              <a:gd name="T27" fmla="*/ 1135 h 3229"/>
              <a:gd name="T28" fmla="*/ 2259 w 3298"/>
              <a:gd name="T29" fmla="*/ 817 h 3229"/>
              <a:gd name="T30" fmla="*/ 2036 w 3298"/>
              <a:gd name="T31" fmla="*/ 574 h 3229"/>
              <a:gd name="T32" fmla="*/ 2420 w 3298"/>
              <a:gd name="T33" fmla="*/ 25 h 3229"/>
              <a:gd name="T34" fmla="*/ 2546 w 3298"/>
              <a:gd name="T35" fmla="*/ 202 h 3229"/>
              <a:gd name="T36" fmla="*/ 2464 w 3298"/>
              <a:gd name="T37" fmla="*/ 399 h 3229"/>
              <a:gd name="T38" fmla="*/ 2234 w 3298"/>
              <a:gd name="T39" fmla="*/ 435 h 3229"/>
              <a:gd name="T40" fmla="*/ 2082 w 3298"/>
              <a:gd name="T41" fmla="*/ 464 h 3229"/>
              <a:gd name="T42" fmla="*/ 2221 w 3298"/>
              <a:gd name="T43" fmla="*/ 610 h 3229"/>
              <a:gd name="T44" fmla="*/ 2472 w 3298"/>
              <a:gd name="T45" fmla="*/ 886 h 3229"/>
              <a:gd name="T46" fmla="*/ 2816 w 3298"/>
              <a:gd name="T47" fmla="*/ 1080 h 3229"/>
              <a:gd name="T48" fmla="*/ 2943 w 3298"/>
              <a:gd name="T49" fmla="*/ 696 h 3229"/>
              <a:gd name="T50" fmla="*/ 2845 w 3298"/>
              <a:gd name="T51" fmla="*/ 481 h 3229"/>
              <a:gd name="T52" fmla="*/ 2925 w 3298"/>
              <a:gd name="T53" fmla="*/ 283 h 3229"/>
              <a:gd name="T54" fmla="*/ 3142 w 3298"/>
              <a:gd name="T55" fmla="*/ 243 h 3229"/>
              <a:gd name="T56" fmla="*/ 3291 w 3298"/>
              <a:gd name="T57" fmla="*/ 399 h 3229"/>
              <a:gd name="T58" fmla="*/ 3227 w 3298"/>
              <a:gd name="T59" fmla="*/ 620 h 3229"/>
              <a:gd name="T60" fmla="*/ 3086 w 3298"/>
              <a:gd name="T61" fmla="*/ 1036 h 3229"/>
              <a:gd name="T62" fmla="*/ 2786 w 3298"/>
              <a:gd name="T63" fmla="*/ 1456 h 3229"/>
              <a:gd name="T64" fmla="*/ 2309 w 3298"/>
              <a:gd name="T65" fmla="*/ 1714 h 3229"/>
              <a:gd name="T66" fmla="*/ 1674 w 3298"/>
              <a:gd name="T67" fmla="*/ 1804 h 3229"/>
              <a:gd name="T68" fmla="*/ 1649 w 3298"/>
              <a:gd name="T69" fmla="*/ 2370 h 3229"/>
              <a:gd name="T70" fmla="*/ 1477 w 3298"/>
              <a:gd name="T71" fmla="*/ 2765 h 3229"/>
              <a:gd name="T72" fmla="*/ 1212 w 3298"/>
              <a:gd name="T73" fmla="*/ 3004 h 3229"/>
              <a:gd name="T74" fmla="*/ 1067 w 3298"/>
              <a:gd name="T75" fmla="*/ 3195 h 3229"/>
              <a:gd name="T76" fmla="*/ 829 w 3298"/>
              <a:gd name="T77" fmla="*/ 3199 h 3229"/>
              <a:gd name="T78" fmla="*/ 716 w 3298"/>
              <a:gd name="T79" fmla="*/ 2997 h 3229"/>
              <a:gd name="T80" fmla="*/ 825 w 3298"/>
              <a:gd name="T81" fmla="*/ 2812 h 3229"/>
              <a:gd name="T82" fmla="*/ 1050 w 3298"/>
              <a:gd name="T83" fmla="*/ 2806 h 3229"/>
              <a:gd name="T84" fmla="*/ 431 w 3298"/>
              <a:gd name="T85" fmla="*/ 2193 h 3229"/>
              <a:gd name="T86" fmla="*/ 253 w 3298"/>
              <a:gd name="T87" fmla="*/ 2319 h 3229"/>
              <a:gd name="T88" fmla="*/ 53 w 3298"/>
              <a:gd name="T89" fmla="*/ 2238 h 3229"/>
              <a:gd name="T90" fmla="*/ 12 w 3298"/>
              <a:gd name="T91" fmla="*/ 2025 h 3229"/>
              <a:gd name="T92" fmla="*/ 169 w 3298"/>
              <a:gd name="T93" fmla="*/ 1877 h 3229"/>
              <a:gd name="T94" fmla="*/ 387 w 3298"/>
              <a:gd name="T95" fmla="*/ 1822 h 3229"/>
              <a:gd name="T96" fmla="*/ 740 w 3298"/>
              <a:gd name="T97" fmla="*/ 1679 h 3229"/>
              <a:gd name="T98" fmla="*/ 1321 w 3298"/>
              <a:gd name="T99" fmla="*/ 1589 h 3229"/>
              <a:gd name="T100" fmla="*/ 1439 w 3298"/>
              <a:gd name="T101" fmla="*/ 1092 h 3229"/>
              <a:gd name="T102" fmla="*/ 1579 w 3298"/>
              <a:gd name="T103" fmla="*/ 675 h 3229"/>
              <a:gd name="T104" fmla="*/ 1784 w 3298"/>
              <a:gd name="T105" fmla="*/ 403 h 3229"/>
              <a:gd name="T106" fmla="*/ 1987 w 3298"/>
              <a:gd name="T107" fmla="*/ 248 h 3229"/>
              <a:gd name="T108" fmla="*/ 2113 w 3298"/>
              <a:gd name="T109" fmla="*/ 131 h 3229"/>
              <a:gd name="T110" fmla="*/ 2294 w 3298"/>
              <a:gd name="T111" fmla="*/ 3 h 3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98" h="3229">
                <a:moveTo>
                  <a:pt x="683" y="1928"/>
                </a:moveTo>
                <a:lnTo>
                  <a:pt x="635" y="1947"/>
                </a:lnTo>
                <a:lnTo>
                  <a:pt x="590" y="1966"/>
                </a:lnTo>
                <a:lnTo>
                  <a:pt x="550" y="1985"/>
                </a:lnTo>
                <a:lnTo>
                  <a:pt x="515" y="2003"/>
                </a:lnTo>
                <a:lnTo>
                  <a:pt x="1213" y="2730"/>
                </a:lnTo>
                <a:lnTo>
                  <a:pt x="1246" y="2697"/>
                </a:lnTo>
                <a:lnTo>
                  <a:pt x="1278" y="2661"/>
                </a:lnTo>
                <a:lnTo>
                  <a:pt x="1308" y="2620"/>
                </a:lnTo>
                <a:lnTo>
                  <a:pt x="1338" y="2575"/>
                </a:lnTo>
                <a:lnTo>
                  <a:pt x="683" y="1928"/>
                </a:lnTo>
                <a:close/>
                <a:moveTo>
                  <a:pt x="1124" y="1828"/>
                </a:moveTo>
                <a:lnTo>
                  <a:pt x="1052" y="1838"/>
                </a:lnTo>
                <a:lnTo>
                  <a:pt x="984" y="1850"/>
                </a:lnTo>
                <a:lnTo>
                  <a:pt x="919" y="1862"/>
                </a:lnTo>
                <a:lnTo>
                  <a:pt x="859" y="1876"/>
                </a:lnTo>
                <a:lnTo>
                  <a:pt x="803" y="1891"/>
                </a:lnTo>
                <a:lnTo>
                  <a:pt x="1390" y="2469"/>
                </a:lnTo>
                <a:lnTo>
                  <a:pt x="1405" y="2424"/>
                </a:lnTo>
                <a:lnTo>
                  <a:pt x="1421" y="2375"/>
                </a:lnTo>
                <a:lnTo>
                  <a:pt x="1434" y="2322"/>
                </a:lnTo>
                <a:lnTo>
                  <a:pt x="1445" y="2267"/>
                </a:lnTo>
                <a:lnTo>
                  <a:pt x="1453" y="2207"/>
                </a:lnTo>
                <a:lnTo>
                  <a:pt x="1459" y="2144"/>
                </a:lnTo>
                <a:lnTo>
                  <a:pt x="1124" y="1828"/>
                </a:lnTo>
                <a:close/>
                <a:moveTo>
                  <a:pt x="1451" y="1804"/>
                </a:moveTo>
                <a:lnTo>
                  <a:pt x="1358" y="1808"/>
                </a:lnTo>
                <a:lnTo>
                  <a:pt x="1270" y="1813"/>
                </a:lnTo>
                <a:lnTo>
                  <a:pt x="1464" y="1997"/>
                </a:lnTo>
                <a:lnTo>
                  <a:pt x="1462" y="1935"/>
                </a:lnTo>
                <a:lnTo>
                  <a:pt x="1457" y="1871"/>
                </a:lnTo>
                <a:lnTo>
                  <a:pt x="1451" y="1804"/>
                </a:lnTo>
                <a:close/>
                <a:moveTo>
                  <a:pt x="1651" y="1182"/>
                </a:moveTo>
                <a:lnTo>
                  <a:pt x="1645" y="1241"/>
                </a:lnTo>
                <a:lnTo>
                  <a:pt x="1640" y="1304"/>
                </a:lnTo>
                <a:lnTo>
                  <a:pt x="1639" y="1370"/>
                </a:lnTo>
                <a:lnTo>
                  <a:pt x="1639" y="1438"/>
                </a:lnTo>
                <a:lnTo>
                  <a:pt x="1642" y="1510"/>
                </a:lnTo>
                <a:lnTo>
                  <a:pt x="1649" y="1584"/>
                </a:lnTo>
                <a:lnTo>
                  <a:pt x="1734" y="1583"/>
                </a:lnTo>
                <a:lnTo>
                  <a:pt x="1818" y="1579"/>
                </a:lnTo>
                <a:lnTo>
                  <a:pt x="1899" y="1572"/>
                </a:lnTo>
                <a:lnTo>
                  <a:pt x="1978" y="1563"/>
                </a:lnTo>
                <a:lnTo>
                  <a:pt x="1651" y="1182"/>
                </a:lnTo>
                <a:close/>
                <a:moveTo>
                  <a:pt x="1767" y="786"/>
                </a:moveTo>
                <a:lnTo>
                  <a:pt x="1746" y="831"/>
                </a:lnTo>
                <a:lnTo>
                  <a:pt x="1725" y="879"/>
                </a:lnTo>
                <a:lnTo>
                  <a:pt x="1707" y="929"/>
                </a:lnTo>
                <a:lnTo>
                  <a:pt x="1690" y="984"/>
                </a:lnTo>
                <a:lnTo>
                  <a:pt x="1675" y="1041"/>
                </a:lnTo>
                <a:lnTo>
                  <a:pt x="2105" y="1540"/>
                </a:lnTo>
                <a:lnTo>
                  <a:pt x="2175" y="1523"/>
                </a:lnTo>
                <a:lnTo>
                  <a:pt x="2243" y="1503"/>
                </a:lnTo>
                <a:lnTo>
                  <a:pt x="2309" y="1481"/>
                </a:lnTo>
                <a:lnTo>
                  <a:pt x="2371" y="1456"/>
                </a:lnTo>
                <a:lnTo>
                  <a:pt x="2327" y="1406"/>
                </a:lnTo>
                <a:lnTo>
                  <a:pt x="2280" y="1355"/>
                </a:lnTo>
                <a:lnTo>
                  <a:pt x="2234" y="1301"/>
                </a:lnTo>
                <a:lnTo>
                  <a:pt x="2186" y="1249"/>
                </a:lnTo>
                <a:lnTo>
                  <a:pt x="2138" y="1195"/>
                </a:lnTo>
                <a:lnTo>
                  <a:pt x="2092" y="1143"/>
                </a:lnTo>
                <a:lnTo>
                  <a:pt x="2045" y="1091"/>
                </a:lnTo>
                <a:lnTo>
                  <a:pt x="1999" y="1039"/>
                </a:lnTo>
                <a:lnTo>
                  <a:pt x="1954" y="991"/>
                </a:lnTo>
                <a:lnTo>
                  <a:pt x="1912" y="944"/>
                </a:lnTo>
                <a:lnTo>
                  <a:pt x="1872" y="900"/>
                </a:lnTo>
                <a:lnTo>
                  <a:pt x="1834" y="858"/>
                </a:lnTo>
                <a:lnTo>
                  <a:pt x="1799" y="820"/>
                </a:lnTo>
                <a:lnTo>
                  <a:pt x="1767" y="786"/>
                </a:lnTo>
                <a:close/>
                <a:moveTo>
                  <a:pt x="1981" y="517"/>
                </a:moveTo>
                <a:lnTo>
                  <a:pt x="1942" y="551"/>
                </a:lnTo>
                <a:lnTo>
                  <a:pt x="1903" y="591"/>
                </a:lnTo>
                <a:lnTo>
                  <a:pt x="1864" y="636"/>
                </a:lnTo>
                <a:lnTo>
                  <a:pt x="1826" y="687"/>
                </a:lnTo>
                <a:lnTo>
                  <a:pt x="1844" y="706"/>
                </a:lnTo>
                <a:lnTo>
                  <a:pt x="1866" y="728"/>
                </a:lnTo>
                <a:lnTo>
                  <a:pt x="1888" y="751"/>
                </a:lnTo>
                <a:lnTo>
                  <a:pt x="1912" y="779"/>
                </a:lnTo>
                <a:lnTo>
                  <a:pt x="1939" y="807"/>
                </a:lnTo>
                <a:lnTo>
                  <a:pt x="1967" y="838"/>
                </a:lnTo>
                <a:lnTo>
                  <a:pt x="1999" y="873"/>
                </a:lnTo>
                <a:lnTo>
                  <a:pt x="2033" y="911"/>
                </a:lnTo>
                <a:lnTo>
                  <a:pt x="2070" y="951"/>
                </a:lnTo>
                <a:lnTo>
                  <a:pt x="2110" y="995"/>
                </a:lnTo>
                <a:lnTo>
                  <a:pt x="2152" y="1042"/>
                </a:lnTo>
                <a:lnTo>
                  <a:pt x="2198" y="1094"/>
                </a:lnTo>
                <a:lnTo>
                  <a:pt x="2246" y="1148"/>
                </a:lnTo>
                <a:lnTo>
                  <a:pt x="2298" y="1207"/>
                </a:lnTo>
                <a:lnTo>
                  <a:pt x="2353" y="1269"/>
                </a:lnTo>
                <a:lnTo>
                  <a:pt x="2412" y="1335"/>
                </a:lnTo>
                <a:lnTo>
                  <a:pt x="2475" y="1405"/>
                </a:lnTo>
                <a:lnTo>
                  <a:pt x="2525" y="1374"/>
                </a:lnTo>
                <a:lnTo>
                  <a:pt x="2574" y="1342"/>
                </a:lnTo>
                <a:lnTo>
                  <a:pt x="2620" y="1306"/>
                </a:lnTo>
                <a:lnTo>
                  <a:pt x="2663" y="1269"/>
                </a:lnTo>
                <a:lnTo>
                  <a:pt x="2624" y="1226"/>
                </a:lnTo>
                <a:lnTo>
                  <a:pt x="2585" y="1181"/>
                </a:lnTo>
                <a:lnTo>
                  <a:pt x="2543" y="1135"/>
                </a:lnTo>
                <a:lnTo>
                  <a:pt x="2502" y="1089"/>
                </a:lnTo>
                <a:lnTo>
                  <a:pt x="2461" y="1042"/>
                </a:lnTo>
                <a:lnTo>
                  <a:pt x="2420" y="996"/>
                </a:lnTo>
                <a:lnTo>
                  <a:pt x="2378" y="950"/>
                </a:lnTo>
                <a:lnTo>
                  <a:pt x="2338" y="905"/>
                </a:lnTo>
                <a:lnTo>
                  <a:pt x="2298" y="860"/>
                </a:lnTo>
                <a:lnTo>
                  <a:pt x="2259" y="817"/>
                </a:lnTo>
                <a:lnTo>
                  <a:pt x="2221" y="775"/>
                </a:lnTo>
                <a:lnTo>
                  <a:pt x="2185" y="736"/>
                </a:lnTo>
                <a:lnTo>
                  <a:pt x="2150" y="698"/>
                </a:lnTo>
                <a:lnTo>
                  <a:pt x="2118" y="663"/>
                </a:lnTo>
                <a:lnTo>
                  <a:pt x="2088" y="630"/>
                </a:lnTo>
                <a:lnTo>
                  <a:pt x="2060" y="601"/>
                </a:lnTo>
                <a:lnTo>
                  <a:pt x="2036" y="574"/>
                </a:lnTo>
                <a:lnTo>
                  <a:pt x="2014" y="551"/>
                </a:lnTo>
                <a:lnTo>
                  <a:pt x="1996" y="532"/>
                </a:lnTo>
                <a:lnTo>
                  <a:pt x="1981" y="517"/>
                </a:lnTo>
                <a:close/>
                <a:moveTo>
                  <a:pt x="2327" y="0"/>
                </a:moveTo>
                <a:lnTo>
                  <a:pt x="2359" y="5"/>
                </a:lnTo>
                <a:lnTo>
                  <a:pt x="2390" y="12"/>
                </a:lnTo>
                <a:lnTo>
                  <a:pt x="2420" y="25"/>
                </a:lnTo>
                <a:lnTo>
                  <a:pt x="2447" y="40"/>
                </a:lnTo>
                <a:lnTo>
                  <a:pt x="2472" y="59"/>
                </a:lnTo>
                <a:lnTo>
                  <a:pt x="2494" y="82"/>
                </a:lnTo>
                <a:lnTo>
                  <a:pt x="2513" y="108"/>
                </a:lnTo>
                <a:lnTo>
                  <a:pt x="2528" y="138"/>
                </a:lnTo>
                <a:lnTo>
                  <a:pt x="2539" y="169"/>
                </a:lnTo>
                <a:lnTo>
                  <a:pt x="2546" y="202"/>
                </a:lnTo>
                <a:lnTo>
                  <a:pt x="2547" y="234"/>
                </a:lnTo>
                <a:lnTo>
                  <a:pt x="2543" y="265"/>
                </a:lnTo>
                <a:lnTo>
                  <a:pt x="2535" y="297"/>
                </a:lnTo>
                <a:lnTo>
                  <a:pt x="2523" y="325"/>
                </a:lnTo>
                <a:lnTo>
                  <a:pt x="2508" y="352"/>
                </a:lnTo>
                <a:lnTo>
                  <a:pt x="2487" y="377"/>
                </a:lnTo>
                <a:lnTo>
                  <a:pt x="2464" y="399"/>
                </a:lnTo>
                <a:lnTo>
                  <a:pt x="2439" y="418"/>
                </a:lnTo>
                <a:lnTo>
                  <a:pt x="2409" y="433"/>
                </a:lnTo>
                <a:lnTo>
                  <a:pt x="2377" y="443"/>
                </a:lnTo>
                <a:lnTo>
                  <a:pt x="2340" y="450"/>
                </a:lnTo>
                <a:lnTo>
                  <a:pt x="2303" y="451"/>
                </a:lnTo>
                <a:lnTo>
                  <a:pt x="2268" y="446"/>
                </a:lnTo>
                <a:lnTo>
                  <a:pt x="2234" y="435"/>
                </a:lnTo>
                <a:lnTo>
                  <a:pt x="2202" y="419"/>
                </a:lnTo>
                <a:lnTo>
                  <a:pt x="2173" y="398"/>
                </a:lnTo>
                <a:lnTo>
                  <a:pt x="2153" y="407"/>
                </a:lnTo>
                <a:lnTo>
                  <a:pt x="2129" y="418"/>
                </a:lnTo>
                <a:lnTo>
                  <a:pt x="2100" y="434"/>
                </a:lnTo>
                <a:lnTo>
                  <a:pt x="2070" y="452"/>
                </a:lnTo>
                <a:lnTo>
                  <a:pt x="2082" y="464"/>
                </a:lnTo>
                <a:lnTo>
                  <a:pt x="2097" y="479"/>
                </a:lnTo>
                <a:lnTo>
                  <a:pt x="2113" y="495"/>
                </a:lnTo>
                <a:lnTo>
                  <a:pt x="2131" y="514"/>
                </a:lnTo>
                <a:lnTo>
                  <a:pt x="2150" y="535"/>
                </a:lnTo>
                <a:lnTo>
                  <a:pt x="2172" y="557"/>
                </a:lnTo>
                <a:lnTo>
                  <a:pt x="2196" y="582"/>
                </a:lnTo>
                <a:lnTo>
                  <a:pt x="2221" y="610"/>
                </a:lnTo>
                <a:lnTo>
                  <a:pt x="2249" y="640"/>
                </a:lnTo>
                <a:lnTo>
                  <a:pt x="2279" y="674"/>
                </a:lnTo>
                <a:lnTo>
                  <a:pt x="2313" y="710"/>
                </a:lnTo>
                <a:lnTo>
                  <a:pt x="2348" y="749"/>
                </a:lnTo>
                <a:lnTo>
                  <a:pt x="2386" y="792"/>
                </a:lnTo>
                <a:lnTo>
                  <a:pt x="2427" y="837"/>
                </a:lnTo>
                <a:lnTo>
                  <a:pt x="2472" y="886"/>
                </a:lnTo>
                <a:lnTo>
                  <a:pt x="2518" y="940"/>
                </a:lnTo>
                <a:lnTo>
                  <a:pt x="2569" y="996"/>
                </a:lnTo>
                <a:lnTo>
                  <a:pt x="2622" y="1056"/>
                </a:lnTo>
                <a:lnTo>
                  <a:pt x="2679" y="1120"/>
                </a:lnTo>
                <a:lnTo>
                  <a:pt x="2739" y="1188"/>
                </a:lnTo>
                <a:lnTo>
                  <a:pt x="2780" y="1135"/>
                </a:lnTo>
                <a:lnTo>
                  <a:pt x="2816" y="1080"/>
                </a:lnTo>
                <a:lnTo>
                  <a:pt x="2847" y="1025"/>
                </a:lnTo>
                <a:lnTo>
                  <a:pt x="2872" y="969"/>
                </a:lnTo>
                <a:lnTo>
                  <a:pt x="2895" y="913"/>
                </a:lnTo>
                <a:lnTo>
                  <a:pt x="2912" y="857"/>
                </a:lnTo>
                <a:lnTo>
                  <a:pt x="2925" y="803"/>
                </a:lnTo>
                <a:lnTo>
                  <a:pt x="2936" y="749"/>
                </a:lnTo>
                <a:lnTo>
                  <a:pt x="2943" y="696"/>
                </a:lnTo>
                <a:lnTo>
                  <a:pt x="2947" y="646"/>
                </a:lnTo>
                <a:lnTo>
                  <a:pt x="2921" y="626"/>
                </a:lnTo>
                <a:lnTo>
                  <a:pt x="2898" y="603"/>
                </a:lnTo>
                <a:lnTo>
                  <a:pt x="2878" y="576"/>
                </a:lnTo>
                <a:lnTo>
                  <a:pt x="2863" y="547"/>
                </a:lnTo>
                <a:lnTo>
                  <a:pt x="2851" y="514"/>
                </a:lnTo>
                <a:lnTo>
                  <a:pt x="2845" y="481"/>
                </a:lnTo>
                <a:lnTo>
                  <a:pt x="2844" y="449"/>
                </a:lnTo>
                <a:lnTo>
                  <a:pt x="2847" y="417"/>
                </a:lnTo>
                <a:lnTo>
                  <a:pt x="2854" y="387"/>
                </a:lnTo>
                <a:lnTo>
                  <a:pt x="2867" y="358"/>
                </a:lnTo>
                <a:lnTo>
                  <a:pt x="2883" y="330"/>
                </a:lnTo>
                <a:lnTo>
                  <a:pt x="2902" y="305"/>
                </a:lnTo>
                <a:lnTo>
                  <a:pt x="2925" y="283"/>
                </a:lnTo>
                <a:lnTo>
                  <a:pt x="2952" y="264"/>
                </a:lnTo>
                <a:lnTo>
                  <a:pt x="2981" y="250"/>
                </a:lnTo>
                <a:lnTo>
                  <a:pt x="3013" y="239"/>
                </a:lnTo>
                <a:lnTo>
                  <a:pt x="3046" y="233"/>
                </a:lnTo>
                <a:lnTo>
                  <a:pt x="3079" y="232"/>
                </a:lnTo>
                <a:lnTo>
                  <a:pt x="3111" y="235"/>
                </a:lnTo>
                <a:lnTo>
                  <a:pt x="3142" y="243"/>
                </a:lnTo>
                <a:lnTo>
                  <a:pt x="3172" y="255"/>
                </a:lnTo>
                <a:lnTo>
                  <a:pt x="3198" y="271"/>
                </a:lnTo>
                <a:lnTo>
                  <a:pt x="3224" y="291"/>
                </a:lnTo>
                <a:lnTo>
                  <a:pt x="3246" y="314"/>
                </a:lnTo>
                <a:lnTo>
                  <a:pt x="3265" y="339"/>
                </a:lnTo>
                <a:lnTo>
                  <a:pt x="3280" y="368"/>
                </a:lnTo>
                <a:lnTo>
                  <a:pt x="3291" y="399"/>
                </a:lnTo>
                <a:lnTo>
                  <a:pt x="3298" y="435"/>
                </a:lnTo>
                <a:lnTo>
                  <a:pt x="3298" y="470"/>
                </a:lnTo>
                <a:lnTo>
                  <a:pt x="3293" y="504"/>
                </a:lnTo>
                <a:lnTo>
                  <a:pt x="3284" y="537"/>
                </a:lnTo>
                <a:lnTo>
                  <a:pt x="3269" y="567"/>
                </a:lnTo>
                <a:lnTo>
                  <a:pt x="3250" y="595"/>
                </a:lnTo>
                <a:lnTo>
                  <a:pt x="3227" y="620"/>
                </a:lnTo>
                <a:lnTo>
                  <a:pt x="3199" y="642"/>
                </a:lnTo>
                <a:lnTo>
                  <a:pt x="3170" y="660"/>
                </a:lnTo>
                <a:lnTo>
                  <a:pt x="3161" y="740"/>
                </a:lnTo>
                <a:lnTo>
                  <a:pt x="3149" y="817"/>
                </a:lnTo>
                <a:lnTo>
                  <a:pt x="3133" y="892"/>
                </a:lnTo>
                <a:lnTo>
                  <a:pt x="3111" y="965"/>
                </a:lnTo>
                <a:lnTo>
                  <a:pt x="3086" y="1036"/>
                </a:lnTo>
                <a:lnTo>
                  <a:pt x="3055" y="1104"/>
                </a:lnTo>
                <a:lnTo>
                  <a:pt x="3020" y="1170"/>
                </a:lnTo>
                <a:lnTo>
                  <a:pt x="2982" y="1233"/>
                </a:lnTo>
                <a:lnTo>
                  <a:pt x="2939" y="1294"/>
                </a:lnTo>
                <a:lnTo>
                  <a:pt x="2891" y="1351"/>
                </a:lnTo>
                <a:lnTo>
                  <a:pt x="2840" y="1407"/>
                </a:lnTo>
                <a:lnTo>
                  <a:pt x="2786" y="1456"/>
                </a:lnTo>
                <a:lnTo>
                  <a:pt x="2727" y="1503"/>
                </a:lnTo>
                <a:lnTo>
                  <a:pt x="2666" y="1547"/>
                </a:lnTo>
                <a:lnTo>
                  <a:pt x="2602" y="1587"/>
                </a:lnTo>
                <a:lnTo>
                  <a:pt x="2533" y="1624"/>
                </a:lnTo>
                <a:lnTo>
                  <a:pt x="2462" y="1657"/>
                </a:lnTo>
                <a:lnTo>
                  <a:pt x="2387" y="1688"/>
                </a:lnTo>
                <a:lnTo>
                  <a:pt x="2309" y="1714"/>
                </a:lnTo>
                <a:lnTo>
                  <a:pt x="2227" y="1737"/>
                </a:lnTo>
                <a:lnTo>
                  <a:pt x="2143" y="1757"/>
                </a:lnTo>
                <a:lnTo>
                  <a:pt x="2055" y="1773"/>
                </a:lnTo>
                <a:lnTo>
                  <a:pt x="1964" y="1787"/>
                </a:lnTo>
                <a:lnTo>
                  <a:pt x="1870" y="1797"/>
                </a:lnTo>
                <a:lnTo>
                  <a:pt x="1774" y="1802"/>
                </a:lnTo>
                <a:lnTo>
                  <a:pt x="1674" y="1804"/>
                </a:lnTo>
                <a:lnTo>
                  <a:pt x="1682" y="1896"/>
                </a:lnTo>
                <a:lnTo>
                  <a:pt x="1685" y="1984"/>
                </a:lnTo>
                <a:lnTo>
                  <a:pt x="1685" y="2069"/>
                </a:lnTo>
                <a:lnTo>
                  <a:pt x="1680" y="2149"/>
                </a:lnTo>
                <a:lnTo>
                  <a:pt x="1673" y="2227"/>
                </a:lnTo>
                <a:lnTo>
                  <a:pt x="1662" y="2300"/>
                </a:lnTo>
                <a:lnTo>
                  <a:pt x="1649" y="2370"/>
                </a:lnTo>
                <a:lnTo>
                  <a:pt x="1632" y="2437"/>
                </a:lnTo>
                <a:lnTo>
                  <a:pt x="1612" y="2500"/>
                </a:lnTo>
                <a:lnTo>
                  <a:pt x="1590" y="2560"/>
                </a:lnTo>
                <a:lnTo>
                  <a:pt x="1565" y="2615"/>
                </a:lnTo>
                <a:lnTo>
                  <a:pt x="1538" y="2669"/>
                </a:lnTo>
                <a:lnTo>
                  <a:pt x="1508" y="2718"/>
                </a:lnTo>
                <a:lnTo>
                  <a:pt x="1477" y="2765"/>
                </a:lnTo>
                <a:lnTo>
                  <a:pt x="1444" y="2808"/>
                </a:lnTo>
                <a:lnTo>
                  <a:pt x="1409" y="2848"/>
                </a:lnTo>
                <a:lnTo>
                  <a:pt x="1372" y="2886"/>
                </a:lnTo>
                <a:lnTo>
                  <a:pt x="1334" y="2919"/>
                </a:lnTo>
                <a:lnTo>
                  <a:pt x="1294" y="2951"/>
                </a:lnTo>
                <a:lnTo>
                  <a:pt x="1254" y="2979"/>
                </a:lnTo>
                <a:lnTo>
                  <a:pt x="1212" y="3004"/>
                </a:lnTo>
                <a:lnTo>
                  <a:pt x="1170" y="3026"/>
                </a:lnTo>
                <a:lnTo>
                  <a:pt x="1164" y="3060"/>
                </a:lnTo>
                <a:lnTo>
                  <a:pt x="1153" y="3092"/>
                </a:lnTo>
                <a:lnTo>
                  <a:pt x="1138" y="3121"/>
                </a:lnTo>
                <a:lnTo>
                  <a:pt x="1118" y="3150"/>
                </a:lnTo>
                <a:lnTo>
                  <a:pt x="1095" y="3174"/>
                </a:lnTo>
                <a:lnTo>
                  <a:pt x="1067" y="3195"/>
                </a:lnTo>
                <a:lnTo>
                  <a:pt x="1035" y="3210"/>
                </a:lnTo>
                <a:lnTo>
                  <a:pt x="1001" y="3223"/>
                </a:lnTo>
                <a:lnTo>
                  <a:pt x="966" y="3229"/>
                </a:lnTo>
                <a:lnTo>
                  <a:pt x="930" y="3229"/>
                </a:lnTo>
                <a:lnTo>
                  <a:pt x="895" y="3225"/>
                </a:lnTo>
                <a:lnTo>
                  <a:pt x="861" y="3215"/>
                </a:lnTo>
                <a:lnTo>
                  <a:pt x="829" y="3199"/>
                </a:lnTo>
                <a:lnTo>
                  <a:pt x="801" y="3180"/>
                </a:lnTo>
                <a:lnTo>
                  <a:pt x="775" y="3156"/>
                </a:lnTo>
                <a:lnTo>
                  <a:pt x="753" y="3128"/>
                </a:lnTo>
                <a:lnTo>
                  <a:pt x="736" y="3096"/>
                </a:lnTo>
                <a:lnTo>
                  <a:pt x="723" y="3063"/>
                </a:lnTo>
                <a:lnTo>
                  <a:pt x="718" y="3029"/>
                </a:lnTo>
                <a:lnTo>
                  <a:pt x="716" y="2997"/>
                </a:lnTo>
                <a:lnTo>
                  <a:pt x="720" y="2965"/>
                </a:lnTo>
                <a:lnTo>
                  <a:pt x="728" y="2934"/>
                </a:lnTo>
                <a:lnTo>
                  <a:pt x="740" y="2906"/>
                </a:lnTo>
                <a:lnTo>
                  <a:pt x="756" y="2878"/>
                </a:lnTo>
                <a:lnTo>
                  <a:pt x="775" y="2853"/>
                </a:lnTo>
                <a:lnTo>
                  <a:pt x="798" y="2831"/>
                </a:lnTo>
                <a:lnTo>
                  <a:pt x="825" y="2812"/>
                </a:lnTo>
                <a:lnTo>
                  <a:pt x="853" y="2798"/>
                </a:lnTo>
                <a:lnTo>
                  <a:pt x="886" y="2787"/>
                </a:lnTo>
                <a:lnTo>
                  <a:pt x="920" y="2781"/>
                </a:lnTo>
                <a:lnTo>
                  <a:pt x="955" y="2780"/>
                </a:lnTo>
                <a:lnTo>
                  <a:pt x="988" y="2784"/>
                </a:lnTo>
                <a:lnTo>
                  <a:pt x="1019" y="2792"/>
                </a:lnTo>
                <a:lnTo>
                  <a:pt x="1050" y="2806"/>
                </a:lnTo>
                <a:lnTo>
                  <a:pt x="1078" y="2823"/>
                </a:lnTo>
                <a:lnTo>
                  <a:pt x="1101" y="2810"/>
                </a:lnTo>
                <a:lnTo>
                  <a:pt x="1124" y="2797"/>
                </a:lnTo>
                <a:lnTo>
                  <a:pt x="455" y="2101"/>
                </a:lnTo>
                <a:lnTo>
                  <a:pt x="452" y="2134"/>
                </a:lnTo>
                <a:lnTo>
                  <a:pt x="444" y="2164"/>
                </a:lnTo>
                <a:lnTo>
                  <a:pt x="431" y="2193"/>
                </a:lnTo>
                <a:lnTo>
                  <a:pt x="416" y="2221"/>
                </a:lnTo>
                <a:lnTo>
                  <a:pt x="397" y="2246"/>
                </a:lnTo>
                <a:lnTo>
                  <a:pt x="373" y="2268"/>
                </a:lnTo>
                <a:lnTo>
                  <a:pt x="347" y="2287"/>
                </a:lnTo>
                <a:lnTo>
                  <a:pt x="317" y="2301"/>
                </a:lnTo>
                <a:lnTo>
                  <a:pt x="285" y="2313"/>
                </a:lnTo>
                <a:lnTo>
                  <a:pt x="253" y="2319"/>
                </a:lnTo>
                <a:lnTo>
                  <a:pt x="220" y="2320"/>
                </a:lnTo>
                <a:lnTo>
                  <a:pt x="187" y="2317"/>
                </a:lnTo>
                <a:lnTo>
                  <a:pt x="156" y="2309"/>
                </a:lnTo>
                <a:lnTo>
                  <a:pt x="127" y="2297"/>
                </a:lnTo>
                <a:lnTo>
                  <a:pt x="99" y="2281"/>
                </a:lnTo>
                <a:lnTo>
                  <a:pt x="75" y="2262"/>
                </a:lnTo>
                <a:lnTo>
                  <a:pt x="53" y="2238"/>
                </a:lnTo>
                <a:lnTo>
                  <a:pt x="34" y="2213"/>
                </a:lnTo>
                <a:lnTo>
                  <a:pt x="19" y="2184"/>
                </a:lnTo>
                <a:lnTo>
                  <a:pt x="7" y="2153"/>
                </a:lnTo>
                <a:lnTo>
                  <a:pt x="1" y="2120"/>
                </a:lnTo>
                <a:lnTo>
                  <a:pt x="0" y="2088"/>
                </a:lnTo>
                <a:lnTo>
                  <a:pt x="4" y="2055"/>
                </a:lnTo>
                <a:lnTo>
                  <a:pt x="12" y="2025"/>
                </a:lnTo>
                <a:lnTo>
                  <a:pt x="23" y="1995"/>
                </a:lnTo>
                <a:lnTo>
                  <a:pt x="39" y="1968"/>
                </a:lnTo>
                <a:lnTo>
                  <a:pt x="59" y="1944"/>
                </a:lnTo>
                <a:lnTo>
                  <a:pt x="82" y="1922"/>
                </a:lnTo>
                <a:lnTo>
                  <a:pt x="109" y="1903"/>
                </a:lnTo>
                <a:lnTo>
                  <a:pt x="137" y="1888"/>
                </a:lnTo>
                <a:lnTo>
                  <a:pt x="169" y="1877"/>
                </a:lnTo>
                <a:lnTo>
                  <a:pt x="202" y="1871"/>
                </a:lnTo>
                <a:lnTo>
                  <a:pt x="234" y="1870"/>
                </a:lnTo>
                <a:lnTo>
                  <a:pt x="264" y="1873"/>
                </a:lnTo>
                <a:lnTo>
                  <a:pt x="295" y="1880"/>
                </a:lnTo>
                <a:lnTo>
                  <a:pt x="323" y="1861"/>
                </a:lnTo>
                <a:lnTo>
                  <a:pt x="353" y="1842"/>
                </a:lnTo>
                <a:lnTo>
                  <a:pt x="387" y="1822"/>
                </a:lnTo>
                <a:lnTo>
                  <a:pt x="426" y="1801"/>
                </a:lnTo>
                <a:lnTo>
                  <a:pt x="467" y="1780"/>
                </a:lnTo>
                <a:lnTo>
                  <a:pt x="514" y="1759"/>
                </a:lnTo>
                <a:lnTo>
                  <a:pt x="564" y="1738"/>
                </a:lnTo>
                <a:lnTo>
                  <a:pt x="619" y="1718"/>
                </a:lnTo>
                <a:lnTo>
                  <a:pt x="678" y="1698"/>
                </a:lnTo>
                <a:lnTo>
                  <a:pt x="740" y="1679"/>
                </a:lnTo>
                <a:lnTo>
                  <a:pt x="809" y="1661"/>
                </a:lnTo>
                <a:lnTo>
                  <a:pt x="882" y="1645"/>
                </a:lnTo>
                <a:lnTo>
                  <a:pt x="959" y="1630"/>
                </a:lnTo>
                <a:lnTo>
                  <a:pt x="1042" y="1616"/>
                </a:lnTo>
                <a:lnTo>
                  <a:pt x="1129" y="1605"/>
                </a:lnTo>
                <a:lnTo>
                  <a:pt x="1223" y="1596"/>
                </a:lnTo>
                <a:lnTo>
                  <a:pt x="1321" y="1589"/>
                </a:lnTo>
                <a:lnTo>
                  <a:pt x="1425" y="1585"/>
                </a:lnTo>
                <a:lnTo>
                  <a:pt x="1419" y="1493"/>
                </a:lnTo>
                <a:lnTo>
                  <a:pt x="1416" y="1405"/>
                </a:lnTo>
                <a:lnTo>
                  <a:pt x="1417" y="1321"/>
                </a:lnTo>
                <a:lnTo>
                  <a:pt x="1421" y="1241"/>
                </a:lnTo>
                <a:lnTo>
                  <a:pt x="1429" y="1165"/>
                </a:lnTo>
                <a:lnTo>
                  <a:pt x="1439" y="1092"/>
                </a:lnTo>
                <a:lnTo>
                  <a:pt x="1453" y="1023"/>
                </a:lnTo>
                <a:lnTo>
                  <a:pt x="1469" y="957"/>
                </a:lnTo>
                <a:lnTo>
                  <a:pt x="1487" y="894"/>
                </a:lnTo>
                <a:lnTo>
                  <a:pt x="1507" y="834"/>
                </a:lnTo>
                <a:lnTo>
                  <a:pt x="1529" y="778"/>
                </a:lnTo>
                <a:lnTo>
                  <a:pt x="1554" y="725"/>
                </a:lnTo>
                <a:lnTo>
                  <a:pt x="1579" y="675"/>
                </a:lnTo>
                <a:lnTo>
                  <a:pt x="1605" y="628"/>
                </a:lnTo>
                <a:lnTo>
                  <a:pt x="1634" y="583"/>
                </a:lnTo>
                <a:lnTo>
                  <a:pt x="1662" y="542"/>
                </a:lnTo>
                <a:lnTo>
                  <a:pt x="1692" y="503"/>
                </a:lnTo>
                <a:lnTo>
                  <a:pt x="1723" y="466"/>
                </a:lnTo>
                <a:lnTo>
                  <a:pt x="1753" y="433"/>
                </a:lnTo>
                <a:lnTo>
                  <a:pt x="1784" y="403"/>
                </a:lnTo>
                <a:lnTo>
                  <a:pt x="1815" y="373"/>
                </a:lnTo>
                <a:lnTo>
                  <a:pt x="1845" y="347"/>
                </a:lnTo>
                <a:lnTo>
                  <a:pt x="1875" y="323"/>
                </a:lnTo>
                <a:lnTo>
                  <a:pt x="1905" y="301"/>
                </a:lnTo>
                <a:lnTo>
                  <a:pt x="1933" y="281"/>
                </a:lnTo>
                <a:lnTo>
                  <a:pt x="1961" y="263"/>
                </a:lnTo>
                <a:lnTo>
                  <a:pt x="1987" y="248"/>
                </a:lnTo>
                <a:lnTo>
                  <a:pt x="2013" y="233"/>
                </a:lnTo>
                <a:lnTo>
                  <a:pt x="2036" y="220"/>
                </a:lnTo>
                <a:lnTo>
                  <a:pt x="2057" y="210"/>
                </a:lnTo>
                <a:lnTo>
                  <a:pt x="2077" y="202"/>
                </a:lnTo>
                <a:lnTo>
                  <a:pt x="2094" y="193"/>
                </a:lnTo>
                <a:lnTo>
                  <a:pt x="2101" y="162"/>
                </a:lnTo>
                <a:lnTo>
                  <a:pt x="2113" y="131"/>
                </a:lnTo>
                <a:lnTo>
                  <a:pt x="2129" y="103"/>
                </a:lnTo>
                <a:lnTo>
                  <a:pt x="2148" y="77"/>
                </a:lnTo>
                <a:lnTo>
                  <a:pt x="2171" y="54"/>
                </a:lnTo>
                <a:lnTo>
                  <a:pt x="2199" y="35"/>
                </a:lnTo>
                <a:lnTo>
                  <a:pt x="2228" y="19"/>
                </a:lnTo>
                <a:lnTo>
                  <a:pt x="2261" y="8"/>
                </a:lnTo>
                <a:lnTo>
                  <a:pt x="2294" y="3"/>
                </a:lnTo>
                <a:lnTo>
                  <a:pt x="232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7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18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6471195" y="1172029"/>
            <a:ext cx="4513943" cy="4513943"/>
            <a:chOff x="1741714" y="1030514"/>
            <a:chExt cx="4513943" cy="4513943"/>
          </a:xfrm>
          <a:scene3d>
            <a:camera prst="perspectiveLeft">
              <a:rot lat="0" lon="1800000" rev="0"/>
            </a:camera>
            <a:lightRig rig="threePt" dir="t"/>
          </a:scene3d>
        </p:grpSpPr>
        <p:sp>
          <p:nvSpPr>
            <p:cNvPr id="2" name="Pie 1"/>
            <p:cNvSpPr/>
            <p:nvPr/>
          </p:nvSpPr>
          <p:spPr>
            <a:xfrm>
              <a:off x="1741714" y="1030514"/>
              <a:ext cx="4513943" cy="4513943"/>
            </a:xfrm>
            <a:prstGeom prst="pie">
              <a:avLst>
                <a:gd name="adj1" fmla="val 3458448"/>
                <a:gd name="adj2" fmla="val 16200000"/>
              </a:avLst>
            </a:prstGeom>
            <a:solidFill>
              <a:schemeClr val="accent3"/>
            </a:solidFill>
            <a:ln>
              <a:noFill/>
            </a:ln>
            <a:sp3d extrusionH="5778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" name="Pie 2"/>
            <p:cNvSpPr/>
            <p:nvPr/>
          </p:nvSpPr>
          <p:spPr>
            <a:xfrm>
              <a:off x="2215605" y="1504405"/>
              <a:ext cx="3566160" cy="3566160"/>
            </a:xfrm>
            <a:prstGeom prst="pie">
              <a:avLst>
                <a:gd name="adj1" fmla="val 968705"/>
                <a:gd name="adj2" fmla="val 16200000"/>
              </a:avLst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sp3d extrusionH="5778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" name="Pie 3"/>
            <p:cNvSpPr/>
            <p:nvPr/>
          </p:nvSpPr>
          <p:spPr>
            <a:xfrm>
              <a:off x="2672805" y="1961605"/>
              <a:ext cx="2651760" cy="2651760"/>
            </a:xfrm>
            <a:prstGeom prst="pie">
              <a:avLst>
                <a:gd name="adj1" fmla="val 18365683"/>
                <a:gd name="adj2" fmla="val 16200000"/>
              </a:avLst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sp3d extrusionH="5778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206862" y="1691640"/>
            <a:ext cx="6045598" cy="822960"/>
            <a:chOff x="1092926" y="1619068"/>
            <a:chExt cx="6045598" cy="822960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915886" y="2030548"/>
              <a:ext cx="5222638" cy="0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1092926" y="1619068"/>
              <a:ext cx="822960" cy="822960"/>
            </a:xfrm>
            <a:prstGeom prst="ellipse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US" sz="2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288177" y="3033123"/>
            <a:ext cx="4964283" cy="822960"/>
            <a:chOff x="2188755" y="2999014"/>
            <a:chExt cx="4964283" cy="82296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3011715" y="3410494"/>
              <a:ext cx="4141323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2188755" y="2999014"/>
              <a:ext cx="822960" cy="822960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367313" y="4360092"/>
            <a:ext cx="5360853" cy="822960"/>
            <a:chOff x="2600235" y="4302034"/>
            <a:chExt cx="5360853" cy="822960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3423195" y="4713514"/>
              <a:ext cx="4537893" cy="0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2600235" y="4302034"/>
              <a:ext cx="822960" cy="822960"/>
            </a:xfrm>
            <a:prstGeom prst="ellipse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US" sz="28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332904" y="1314409"/>
            <a:ext cx="2891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87531" y="2649278"/>
            <a:ext cx="2891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60683" y="3998743"/>
            <a:ext cx="2891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053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497940" y="994954"/>
            <a:ext cx="4885509" cy="4868092"/>
            <a:chOff x="3497940" y="1425302"/>
            <a:chExt cx="4885509" cy="4868092"/>
          </a:xfrm>
        </p:grpSpPr>
        <p:sp>
          <p:nvSpPr>
            <p:cNvPr id="2" name="Pie 1"/>
            <p:cNvSpPr/>
            <p:nvPr/>
          </p:nvSpPr>
          <p:spPr>
            <a:xfrm>
              <a:off x="3628569" y="1538514"/>
              <a:ext cx="4754880" cy="4754880"/>
            </a:xfrm>
            <a:prstGeom prst="pie">
              <a:avLst>
                <a:gd name="adj1" fmla="val 0"/>
                <a:gd name="adj2" fmla="val 541697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" name="Pie 2"/>
            <p:cNvSpPr/>
            <p:nvPr/>
          </p:nvSpPr>
          <p:spPr>
            <a:xfrm flipH="1">
              <a:off x="3497940" y="1538514"/>
              <a:ext cx="4754880" cy="4754880"/>
            </a:xfrm>
            <a:prstGeom prst="pie">
              <a:avLst>
                <a:gd name="adj1" fmla="val 0"/>
                <a:gd name="adj2" fmla="val 541697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" name="Pie 3"/>
            <p:cNvSpPr/>
            <p:nvPr/>
          </p:nvSpPr>
          <p:spPr>
            <a:xfrm flipH="1" flipV="1">
              <a:off x="3497940" y="1425302"/>
              <a:ext cx="4754880" cy="4754880"/>
            </a:xfrm>
            <a:prstGeom prst="pie">
              <a:avLst>
                <a:gd name="adj1" fmla="val 0"/>
                <a:gd name="adj2" fmla="val 5416976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" name="Pie 4"/>
            <p:cNvSpPr/>
            <p:nvPr/>
          </p:nvSpPr>
          <p:spPr>
            <a:xfrm flipV="1">
              <a:off x="3628569" y="1425302"/>
              <a:ext cx="4754880" cy="4754880"/>
            </a:xfrm>
            <a:prstGeom prst="pie">
              <a:avLst>
                <a:gd name="adj1" fmla="val 0"/>
                <a:gd name="adj2" fmla="val 541697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98286" y="2820828"/>
            <a:ext cx="2393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8286" y="5103503"/>
            <a:ext cx="2393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95658" y="2820828"/>
            <a:ext cx="2393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95658" y="5103503"/>
            <a:ext cx="2393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8286" y="1543571"/>
            <a:ext cx="2393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8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8286" y="3841634"/>
            <a:ext cx="2393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8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795658" y="1543571"/>
            <a:ext cx="2393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80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95658" y="3841634"/>
            <a:ext cx="2393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80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4"/>
          <p:cNvGrpSpPr>
            <a:grpSpLocks noChangeAspect="1"/>
          </p:cNvGrpSpPr>
          <p:nvPr/>
        </p:nvGrpSpPr>
        <p:grpSpPr bwMode="auto">
          <a:xfrm>
            <a:off x="4230742" y="2190416"/>
            <a:ext cx="1400347" cy="766468"/>
            <a:chOff x="1807" y="350"/>
            <a:chExt cx="771" cy="422"/>
          </a:xfrm>
          <a:solidFill>
            <a:schemeClr val="bg1"/>
          </a:solidFill>
        </p:grpSpPr>
        <p:sp>
          <p:nvSpPr>
            <p:cNvPr id="20" name="Freeform 6"/>
            <p:cNvSpPr>
              <a:spLocks noEditPoints="1"/>
            </p:cNvSpPr>
            <p:nvPr/>
          </p:nvSpPr>
          <p:spPr bwMode="auto">
            <a:xfrm>
              <a:off x="1807" y="353"/>
              <a:ext cx="477" cy="416"/>
            </a:xfrm>
            <a:custGeom>
              <a:avLst/>
              <a:gdLst>
                <a:gd name="T0" fmla="*/ 352 w 2385"/>
                <a:gd name="T1" fmla="*/ 246 h 2077"/>
                <a:gd name="T2" fmla="*/ 297 w 2385"/>
                <a:gd name="T3" fmla="*/ 270 h 2077"/>
                <a:gd name="T4" fmla="*/ 255 w 2385"/>
                <a:gd name="T5" fmla="*/ 312 h 2077"/>
                <a:gd name="T6" fmla="*/ 232 w 2385"/>
                <a:gd name="T7" fmla="*/ 365 h 2077"/>
                <a:gd name="T8" fmla="*/ 228 w 2385"/>
                <a:gd name="T9" fmla="*/ 1290 h 2077"/>
                <a:gd name="T10" fmla="*/ 240 w 2385"/>
                <a:gd name="T11" fmla="*/ 1351 h 2077"/>
                <a:gd name="T12" fmla="*/ 274 w 2385"/>
                <a:gd name="T13" fmla="*/ 1399 h 2077"/>
                <a:gd name="T14" fmla="*/ 323 w 2385"/>
                <a:gd name="T15" fmla="*/ 1432 h 2077"/>
                <a:gd name="T16" fmla="*/ 383 w 2385"/>
                <a:gd name="T17" fmla="*/ 1444 h 2077"/>
                <a:gd name="T18" fmla="*/ 2017 w 2385"/>
                <a:gd name="T19" fmla="*/ 1441 h 2077"/>
                <a:gd name="T20" fmla="*/ 2073 w 2385"/>
                <a:gd name="T21" fmla="*/ 1417 h 2077"/>
                <a:gd name="T22" fmla="*/ 2113 w 2385"/>
                <a:gd name="T23" fmla="*/ 1376 h 2077"/>
                <a:gd name="T24" fmla="*/ 2137 w 2385"/>
                <a:gd name="T25" fmla="*/ 1321 h 2077"/>
                <a:gd name="T26" fmla="*/ 2140 w 2385"/>
                <a:gd name="T27" fmla="*/ 396 h 2077"/>
                <a:gd name="T28" fmla="*/ 2128 w 2385"/>
                <a:gd name="T29" fmla="*/ 337 h 2077"/>
                <a:gd name="T30" fmla="*/ 2095 w 2385"/>
                <a:gd name="T31" fmla="*/ 289 h 2077"/>
                <a:gd name="T32" fmla="*/ 2046 w 2385"/>
                <a:gd name="T33" fmla="*/ 256 h 2077"/>
                <a:gd name="T34" fmla="*/ 1986 w 2385"/>
                <a:gd name="T35" fmla="*/ 244 h 2077"/>
                <a:gd name="T36" fmla="*/ 107 w 2385"/>
                <a:gd name="T37" fmla="*/ 0 h 2077"/>
                <a:gd name="T38" fmla="*/ 2298 w 2385"/>
                <a:gd name="T39" fmla="*/ 3 h 2077"/>
                <a:gd name="T40" fmla="*/ 2344 w 2385"/>
                <a:gd name="T41" fmla="*/ 24 h 2077"/>
                <a:gd name="T42" fmla="*/ 2374 w 2385"/>
                <a:gd name="T43" fmla="*/ 63 h 2077"/>
                <a:gd name="T44" fmla="*/ 2385 w 2385"/>
                <a:gd name="T45" fmla="*/ 116 h 2077"/>
                <a:gd name="T46" fmla="*/ 2383 w 2385"/>
                <a:gd name="T47" fmla="*/ 1576 h 2077"/>
                <a:gd name="T48" fmla="*/ 2361 w 2385"/>
                <a:gd name="T49" fmla="*/ 1625 h 2077"/>
                <a:gd name="T50" fmla="*/ 2323 w 2385"/>
                <a:gd name="T51" fmla="*/ 1658 h 2077"/>
                <a:gd name="T52" fmla="*/ 2272 w 2385"/>
                <a:gd name="T53" fmla="*/ 1671 h 2077"/>
                <a:gd name="T54" fmla="*/ 1290 w 2385"/>
                <a:gd name="T55" fmla="*/ 1849 h 2077"/>
                <a:gd name="T56" fmla="*/ 1657 w 2385"/>
                <a:gd name="T57" fmla="*/ 1853 h 2077"/>
                <a:gd name="T58" fmla="*/ 1719 w 2385"/>
                <a:gd name="T59" fmla="*/ 1875 h 2077"/>
                <a:gd name="T60" fmla="*/ 1769 w 2385"/>
                <a:gd name="T61" fmla="*/ 1917 h 2077"/>
                <a:gd name="T62" fmla="*/ 1802 w 2385"/>
                <a:gd name="T63" fmla="*/ 1973 h 2077"/>
                <a:gd name="T64" fmla="*/ 1814 w 2385"/>
                <a:gd name="T65" fmla="*/ 2039 h 2077"/>
                <a:gd name="T66" fmla="*/ 523 w 2385"/>
                <a:gd name="T67" fmla="*/ 2077 h 2077"/>
                <a:gd name="T68" fmla="*/ 526 w 2385"/>
                <a:gd name="T69" fmla="*/ 2005 h 2077"/>
                <a:gd name="T70" fmla="*/ 549 w 2385"/>
                <a:gd name="T71" fmla="*/ 1943 h 2077"/>
                <a:gd name="T72" fmla="*/ 591 w 2385"/>
                <a:gd name="T73" fmla="*/ 1894 h 2077"/>
                <a:gd name="T74" fmla="*/ 648 w 2385"/>
                <a:gd name="T75" fmla="*/ 1861 h 2077"/>
                <a:gd name="T76" fmla="*/ 714 w 2385"/>
                <a:gd name="T77" fmla="*/ 1849 h 2077"/>
                <a:gd name="T78" fmla="*/ 1045 w 2385"/>
                <a:gd name="T79" fmla="*/ 1671 h 2077"/>
                <a:gd name="T80" fmla="*/ 83 w 2385"/>
                <a:gd name="T81" fmla="*/ 1669 h 2077"/>
                <a:gd name="T82" fmla="*/ 43 w 2385"/>
                <a:gd name="T83" fmla="*/ 1650 h 2077"/>
                <a:gd name="T84" fmla="*/ 17 w 2385"/>
                <a:gd name="T85" fmla="*/ 1617 h 2077"/>
                <a:gd name="T86" fmla="*/ 2 w 2385"/>
                <a:gd name="T87" fmla="*/ 1572 h 2077"/>
                <a:gd name="T88" fmla="*/ 0 w 2385"/>
                <a:gd name="T89" fmla="*/ 116 h 2077"/>
                <a:gd name="T90" fmla="*/ 10 w 2385"/>
                <a:gd name="T91" fmla="*/ 63 h 2077"/>
                <a:gd name="T92" fmla="*/ 37 w 2385"/>
                <a:gd name="T93" fmla="*/ 24 h 2077"/>
                <a:gd name="T94" fmla="*/ 81 w 2385"/>
                <a:gd name="T95" fmla="*/ 3 h 2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5" h="2077">
                  <a:moveTo>
                    <a:pt x="383" y="244"/>
                  </a:moveTo>
                  <a:lnTo>
                    <a:pt x="352" y="246"/>
                  </a:lnTo>
                  <a:lnTo>
                    <a:pt x="323" y="256"/>
                  </a:lnTo>
                  <a:lnTo>
                    <a:pt x="297" y="270"/>
                  </a:lnTo>
                  <a:lnTo>
                    <a:pt x="274" y="289"/>
                  </a:lnTo>
                  <a:lnTo>
                    <a:pt x="255" y="312"/>
                  </a:lnTo>
                  <a:lnTo>
                    <a:pt x="240" y="337"/>
                  </a:lnTo>
                  <a:lnTo>
                    <a:pt x="232" y="365"/>
                  </a:lnTo>
                  <a:lnTo>
                    <a:pt x="228" y="396"/>
                  </a:lnTo>
                  <a:lnTo>
                    <a:pt x="228" y="1290"/>
                  </a:lnTo>
                  <a:lnTo>
                    <a:pt x="232" y="1321"/>
                  </a:lnTo>
                  <a:lnTo>
                    <a:pt x="240" y="1351"/>
                  </a:lnTo>
                  <a:lnTo>
                    <a:pt x="255" y="1377"/>
                  </a:lnTo>
                  <a:lnTo>
                    <a:pt x="274" y="1399"/>
                  </a:lnTo>
                  <a:lnTo>
                    <a:pt x="297" y="1417"/>
                  </a:lnTo>
                  <a:lnTo>
                    <a:pt x="323" y="1432"/>
                  </a:lnTo>
                  <a:lnTo>
                    <a:pt x="352" y="1441"/>
                  </a:lnTo>
                  <a:lnTo>
                    <a:pt x="383" y="1444"/>
                  </a:lnTo>
                  <a:lnTo>
                    <a:pt x="1986" y="1444"/>
                  </a:lnTo>
                  <a:lnTo>
                    <a:pt x="2017" y="1441"/>
                  </a:lnTo>
                  <a:lnTo>
                    <a:pt x="2046" y="1432"/>
                  </a:lnTo>
                  <a:lnTo>
                    <a:pt x="2073" y="1417"/>
                  </a:lnTo>
                  <a:lnTo>
                    <a:pt x="2095" y="1398"/>
                  </a:lnTo>
                  <a:lnTo>
                    <a:pt x="2113" y="1376"/>
                  </a:lnTo>
                  <a:lnTo>
                    <a:pt x="2128" y="1349"/>
                  </a:lnTo>
                  <a:lnTo>
                    <a:pt x="2137" y="1321"/>
                  </a:lnTo>
                  <a:lnTo>
                    <a:pt x="2140" y="1290"/>
                  </a:lnTo>
                  <a:lnTo>
                    <a:pt x="2140" y="396"/>
                  </a:lnTo>
                  <a:lnTo>
                    <a:pt x="2137" y="365"/>
                  </a:lnTo>
                  <a:lnTo>
                    <a:pt x="2128" y="337"/>
                  </a:lnTo>
                  <a:lnTo>
                    <a:pt x="2113" y="312"/>
                  </a:lnTo>
                  <a:lnTo>
                    <a:pt x="2095" y="289"/>
                  </a:lnTo>
                  <a:lnTo>
                    <a:pt x="2073" y="270"/>
                  </a:lnTo>
                  <a:lnTo>
                    <a:pt x="2046" y="256"/>
                  </a:lnTo>
                  <a:lnTo>
                    <a:pt x="2017" y="246"/>
                  </a:lnTo>
                  <a:lnTo>
                    <a:pt x="1986" y="244"/>
                  </a:lnTo>
                  <a:lnTo>
                    <a:pt x="383" y="244"/>
                  </a:lnTo>
                  <a:close/>
                  <a:moveTo>
                    <a:pt x="107" y="0"/>
                  </a:moveTo>
                  <a:lnTo>
                    <a:pt x="2272" y="0"/>
                  </a:lnTo>
                  <a:lnTo>
                    <a:pt x="2298" y="3"/>
                  </a:lnTo>
                  <a:lnTo>
                    <a:pt x="2323" y="11"/>
                  </a:lnTo>
                  <a:lnTo>
                    <a:pt x="2344" y="24"/>
                  </a:lnTo>
                  <a:lnTo>
                    <a:pt x="2361" y="42"/>
                  </a:lnTo>
                  <a:lnTo>
                    <a:pt x="2374" y="63"/>
                  </a:lnTo>
                  <a:lnTo>
                    <a:pt x="2383" y="89"/>
                  </a:lnTo>
                  <a:lnTo>
                    <a:pt x="2385" y="116"/>
                  </a:lnTo>
                  <a:lnTo>
                    <a:pt x="2385" y="1549"/>
                  </a:lnTo>
                  <a:lnTo>
                    <a:pt x="2383" y="1576"/>
                  </a:lnTo>
                  <a:lnTo>
                    <a:pt x="2374" y="1601"/>
                  </a:lnTo>
                  <a:lnTo>
                    <a:pt x="2361" y="1625"/>
                  </a:lnTo>
                  <a:lnTo>
                    <a:pt x="2344" y="1644"/>
                  </a:lnTo>
                  <a:lnTo>
                    <a:pt x="2323" y="1658"/>
                  </a:lnTo>
                  <a:lnTo>
                    <a:pt x="2298" y="1668"/>
                  </a:lnTo>
                  <a:lnTo>
                    <a:pt x="2272" y="1671"/>
                  </a:lnTo>
                  <a:lnTo>
                    <a:pt x="1290" y="1671"/>
                  </a:lnTo>
                  <a:lnTo>
                    <a:pt x="1290" y="1849"/>
                  </a:lnTo>
                  <a:lnTo>
                    <a:pt x="1623" y="1849"/>
                  </a:lnTo>
                  <a:lnTo>
                    <a:pt x="1657" y="1853"/>
                  </a:lnTo>
                  <a:lnTo>
                    <a:pt x="1689" y="1861"/>
                  </a:lnTo>
                  <a:lnTo>
                    <a:pt x="1719" y="1875"/>
                  </a:lnTo>
                  <a:lnTo>
                    <a:pt x="1746" y="1894"/>
                  </a:lnTo>
                  <a:lnTo>
                    <a:pt x="1769" y="1917"/>
                  </a:lnTo>
                  <a:lnTo>
                    <a:pt x="1788" y="1943"/>
                  </a:lnTo>
                  <a:lnTo>
                    <a:pt x="1802" y="1973"/>
                  </a:lnTo>
                  <a:lnTo>
                    <a:pt x="1811" y="2005"/>
                  </a:lnTo>
                  <a:lnTo>
                    <a:pt x="1814" y="2039"/>
                  </a:lnTo>
                  <a:lnTo>
                    <a:pt x="1814" y="2077"/>
                  </a:lnTo>
                  <a:lnTo>
                    <a:pt x="523" y="2077"/>
                  </a:lnTo>
                  <a:lnTo>
                    <a:pt x="523" y="2039"/>
                  </a:lnTo>
                  <a:lnTo>
                    <a:pt x="526" y="2005"/>
                  </a:lnTo>
                  <a:lnTo>
                    <a:pt x="535" y="1973"/>
                  </a:lnTo>
                  <a:lnTo>
                    <a:pt x="549" y="1943"/>
                  </a:lnTo>
                  <a:lnTo>
                    <a:pt x="568" y="1917"/>
                  </a:lnTo>
                  <a:lnTo>
                    <a:pt x="591" y="1894"/>
                  </a:lnTo>
                  <a:lnTo>
                    <a:pt x="618" y="1875"/>
                  </a:lnTo>
                  <a:lnTo>
                    <a:pt x="648" y="1861"/>
                  </a:lnTo>
                  <a:lnTo>
                    <a:pt x="679" y="1853"/>
                  </a:lnTo>
                  <a:lnTo>
                    <a:pt x="714" y="1849"/>
                  </a:lnTo>
                  <a:lnTo>
                    <a:pt x="1045" y="1849"/>
                  </a:lnTo>
                  <a:lnTo>
                    <a:pt x="1045" y="1671"/>
                  </a:lnTo>
                  <a:lnTo>
                    <a:pt x="107" y="1671"/>
                  </a:lnTo>
                  <a:lnTo>
                    <a:pt x="83" y="1669"/>
                  </a:lnTo>
                  <a:lnTo>
                    <a:pt x="62" y="1661"/>
                  </a:lnTo>
                  <a:lnTo>
                    <a:pt x="43" y="1650"/>
                  </a:lnTo>
                  <a:lnTo>
                    <a:pt x="29" y="1634"/>
                  </a:lnTo>
                  <a:lnTo>
                    <a:pt x="17" y="1617"/>
                  </a:lnTo>
                  <a:lnTo>
                    <a:pt x="7" y="1595"/>
                  </a:lnTo>
                  <a:lnTo>
                    <a:pt x="2" y="1572"/>
                  </a:lnTo>
                  <a:lnTo>
                    <a:pt x="0" y="1549"/>
                  </a:lnTo>
                  <a:lnTo>
                    <a:pt x="0" y="116"/>
                  </a:lnTo>
                  <a:lnTo>
                    <a:pt x="2" y="89"/>
                  </a:lnTo>
                  <a:lnTo>
                    <a:pt x="10" y="63"/>
                  </a:lnTo>
                  <a:lnTo>
                    <a:pt x="22" y="42"/>
                  </a:lnTo>
                  <a:lnTo>
                    <a:pt x="37" y="24"/>
                  </a:lnTo>
                  <a:lnTo>
                    <a:pt x="56" y="11"/>
                  </a:lnTo>
                  <a:lnTo>
                    <a:pt x="81" y="3"/>
                  </a:lnTo>
                  <a:lnTo>
                    <a:pt x="1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"/>
            <p:cNvSpPr>
              <a:spLocks noEditPoints="1"/>
            </p:cNvSpPr>
            <p:nvPr/>
          </p:nvSpPr>
          <p:spPr bwMode="auto">
            <a:xfrm>
              <a:off x="2323" y="350"/>
              <a:ext cx="255" cy="422"/>
            </a:xfrm>
            <a:custGeom>
              <a:avLst/>
              <a:gdLst>
                <a:gd name="T0" fmla="*/ 641 w 1275"/>
                <a:gd name="T1" fmla="*/ 1676 h 2109"/>
                <a:gd name="T2" fmla="*/ 614 w 1275"/>
                <a:gd name="T3" fmla="*/ 1679 h 2109"/>
                <a:gd name="T4" fmla="*/ 589 w 1275"/>
                <a:gd name="T5" fmla="*/ 1689 h 2109"/>
                <a:gd name="T6" fmla="*/ 567 w 1275"/>
                <a:gd name="T7" fmla="*/ 1705 h 2109"/>
                <a:gd name="T8" fmla="*/ 550 w 1275"/>
                <a:gd name="T9" fmla="*/ 1726 h 2109"/>
                <a:gd name="T10" fmla="*/ 541 w 1275"/>
                <a:gd name="T11" fmla="*/ 1749 h 2109"/>
                <a:gd name="T12" fmla="*/ 536 w 1275"/>
                <a:gd name="T13" fmla="*/ 1777 h 2109"/>
                <a:gd name="T14" fmla="*/ 539 w 1275"/>
                <a:gd name="T15" fmla="*/ 1800 h 2109"/>
                <a:gd name="T16" fmla="*/ 547 w 1275"/>
                <a:gd name="T17" fmla="*/ 1821 h 2109"/>
                <a:gd name="T18" fmla="*/ 559 w 1275"/>
                <a:gd name="T19" fmla="*/ 1840 h 2109"/>
                <a:gd name="T20" fmla="*/ 575 w 1275"/>
                <a:gd name="T21" fmla="*/ 1856 h 2109"/>
                <a:gd name="T22" fmla="*/ 595 w 1275"/>
                <a:gd name="T23" fmla="*/ 1868 h 2109"/>
                <a:gd name="T24" fmla="*/ 617 w 1275"/>
                <a:gd name="T25" fmla="*/ 1876 h 2109"/>
                <a:gd name="T26" fmla="*/ 641 w 1275"/>
                <a:gd name="T27" fmla="*/ 1878 h 2109"/>
                <a:gd name="T28" fmla="*/ 669 w 1275"/>
                <a:gd name="T29" fmla="*/ 1875 h 2109"/>
                <a:gd name="T30" fmla="*/ 693 w 1275"/>
                <a:gd name="T31" fmla="*/ 1864 h 2109"/>
                <a:gd name="T32" fmla="*/ 715 w 1275"/>
                <a:gd name="T33" fmla="*/ 1848 h 2109"/>
                <a:gd name="T34" fmla="*/ 732 w 1275"/>
                <a:gd name="T35" fmla="*/ 1828 h 2109"/>
                <a:gd name="T36" fmla="*/ 741 w 1275"/>
                <a:gd name="T37" fmla="*/ 1803 h 2109"/>
                <a:gd name="T38" fmla="*/ 745 w 1275"/>
                <a:gd name="T39" fmla="*/ 1777 h 2109"/>
                <a:gd name="T40" fmla="*/ 741 w 1275"/>
                <a:gd name="T41" fmla="*/ 1749 h 2109"/>
                <a:gd name="T42" fmla="*/ 732 w 1275"/>
                <a:gd name="T43" fmla="*/ 1726 h 2109"/>
                <a:gd name="T44" fmla="*/ 715 w 1275"/>
                <a:gd name="T45" fmla="*/ 1705 h 2109"/>
                <a:gd name="T46" fmla="*/ 694 w 1275"/>
                <a:gd name="T47" fmla="*/ 1689 h 2109"/>
                <a:gd name="T48" fmla="*/ 669 w 1275"/>
                <a:gd name="T49" fmla="*/ 1679 h 2109"/>
                <a:gd name="T50" fmla="*/ 641 w 1275"/>
                <a:gd name="T51" fmla="*/ 1676 h 2109"/>
                <a:gd name="T52" fmla="*/ 279 w 1275"/>
                <a:gd name="T53" fmla="*/ 616 h 2109"/>
                <a:gd name="T54" fmla="*/ 279 w 1275"/>
                <a:gd name="T55" fmla="*/ 730 h 2109"/>
                <a:gd name="T56" fmla="*/ 997 w 1275"/>
                <a:gd name="T57" fmla="*/ 730 h 2109"/>
                <a:gd name="T58" fmla="*/ 997 w 1275"/>
                <a:gd name="T59" fmla="*/ 616 h 2109"/>
                <a:gd name="T60" fmla="*/ 279 w 1275"/>
                <a:gd name="T61" fmla="*/ 616 h 2109"/>
                <a:gd name="T62" fmla="*/ 279 w 1275"/>
                <a:gd name="T63" fmla="*/ 373 h 2109"/>
                <a:gd name="T64" fmla="*/ 279 w 1275"/>
                <a:gd name="T65" fmla="*/ 486 h 2109"/>
                <a:gd name="T66" fmla="*/ 997 w 1275"/>
                <a:gd name="T67" fmla="*/ 486 h 2109"/>
                <a:gd name="T68" fmla="*/ 997 w 1275"/>
                <a:gd name="T69" fmla="*/ 373 h 2109"/>
                <a:gd name="T70" fmla="*/ 279 w 1275"/>
                <a:gd name="T71" fmla="*/ 373 h 2109"/>
                <a:gd name="T72" fmla="*/ 246 w 1275"/>
                <a:gd name="T73" fmla="*/ 0 h 2109"/>
                <a:gd name="T74" fmla="*/ 1084 w 1275"/>
                <a:gd name="T75" fmla="*/ 0 h 2109"/>
                <a:gd name="T76" fmla="*/ 1118 w 1275"/>
                <a:gd name="T77" fmla="*/ 3 h 2109"/>
                <a:gd name="T78" fmla="*/ 1151 w 1275"/>
                <a:gd name="T79" fmla="*/ 11 h 2109"/>
                <a:gd name="T80" fmla="*/ 1180 w 1275"/>
                <a:gd name="T81" fmla="*/ 26 h 2109"/>
                <a:gd name="T82" fmla="*/ 1206 w 1275"/>
                <a:gd name="T83" fmla="*/ 45 h 2109"/>
                <a:gd name="T84" fmla="*/ 1229 w 1275"/>
                <a:gd name="T85" fmla="*/ 68 h 2109"/>
                <a:gd name="T86" fmla="*/ 1248 w 1275"/>
                <a:gd name="T87" fmla="*/ 94 h 2109"/>
                <a:gd name="T88" fmla="*/ 1263 w 1275"/>
                <a:gd name="T89" fmla="*/ 124 h 2109"/>
                <a:gd name="T90" fmla="*/ 1271 w 1275"/>
                <a:gd name="T91" fmla="*/ 156 h 2109"/>
                <a:gd name="T92" fmla="*/ 1275 w 1275"/>
                <a:gd name="T93" fmla="*/ 189 h 2109"/>
                <a:gd name="T94" fmla="*/ 1275 w 1275"/>
                <a:gd name="T95" fmla="*/ 2109 h 2109"/>
                <a:gd name="T96" fmla="*/ 0 w 1275"/>
                <a:gd name="T97" fmla="*/ 2109 h 2109"/>
                <a:gd name="T98" fmla="*/ 0 w 1275"/>
                <a:gd name="T99" fmla="*/ 243 h 2109"/>
                <a:gd name="T100" fmla="*/ 3 w 1275"/>
                <a:gd name="T101" fmla="*/ 204 h 2109"/>
                <a:gd name="T102" fmla="*/ 13 w 1275"/>
                <a:gd name="T103" fmla="*/ 167 h 2109"/>
                <a:gd name="T104" fmla="*/ 27 w 1275"/>
                <a:gd name="T105" fmla="*/ 132 h 2109"/>
                <a:gd name="T106" fmla="*/ 48 w 1275"/>
                <a:gd name="T107" fmla="*/ 100 h 2109"/>
                <a:gd name="T108" fmla="*/ 72 w 1275"/>
                <a:gd name="T109" fmla="*/ 71 h 2109"/>
                <a:gd name="T110" fmla="*/ 101 w 1275"/>
                <a:gd name="T111" fmla="*/ 47 h 2109"/>
                <a:gd name="T112" fmla="*/ 133 w 1275"/>
                <a:gd name="T113" fmla="*/ 27 h 2109"/>
                <a:gd name="T114" fmla="*/ 168 w 1275"/>
                <a:gd name="T115" fmla="*/ 13 h 2109"/>
                <a:gd name="T116" fmla="*/ 205 w 1275"/>
                <a:gd name="T117" fmla="*/ 3 h 2109"/>
                <a:gd name="T118" fmla="*/ 246 w 1275"/>
                <a:gd name="T119" fmla="*/ 0 h 2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5" h="2109">
                  <a:moveTo>
                    <a:pt x="641" y="1676"/>
                  </a:moveTo>
                  <a:lnTo>
                    <a:pt x="614" y="1679"/>
                  </a:lnTo>
                  <a:lnTo>
                    <a:pt x="589" y="1689"/>
                  </a:lnTo>
                  <a:lnTo>
                    <a:pt x="567" y="1705"/>
                  </a:lnTo>
                  <a:lnTo>
                    <a:pt x="550" y="1726"/>
                  </a:lnTo>
                  <a:lnTo>
                    <a:pt x="541" y="1749"/>
                  </a:lnTo>
                  <a:lnTo>
                    <a:pt x="536" y="1777"/>
                  </a:lnTo>
                  <a:lnTo>
                    <a:pt x="539" y="1800"/>
                  </a:lnTo>
                  <a:lnTo>
                    <a:pt x="547" y="1821"/>
                  </a:lnTo>
                  <a:lnTo>
                    <a:pt x="559" y="1840"/>
                  </a:lnTo>
                  <a:lnTo>
                    <a:pt x="575" y="1856"/>
                  </a:lnTo>
                  <a:lnTo>
                    <a:pt x="595" y="1868"/>
                  </a:lnTo>
                  <a:lnTo>
                    <a:pt x="617" y="1876"/>
                  </a:lnTo>
                  <a:lnTo>
                    <a:pt x="641" y="1878"/>
                  </a:lnTo>
                  <a:lnTo>
                    <a:pt x="669" y="1875"/>
                  </a:lnTo>
                  <a:lnTo>
                    <a:pt x="693" y="1864"/>
                  </a:lnTo>
                  <a:lnTo>
                    <a:pt x="715" y="1848"/>
                  </a:lnTo>
                  <a:lnTo>
                    <a:pt x="732" y="1828"/>
                  </a:lnTo>
                  <a:lnTo>
                    <a:pt x="741" y="1803"/>
                  </a:lnTo>
                  <a:lnTo>
                    <a:pt x="745" y="1777"/>
                  </a:lnTo>
                  <a:lnTo>
                    <a:pt x="741" y="1749"/>
                  </a:lnTo>
                  <a:lnTo>
                    <a:pt x="732" y="1726"/>
                  </a:lnTo>
                  <a:lnTo>
                    <a:pt x="715" y="1705"/>
                  </a:lnTo>
                  <a:lnTo>
                    <a:pt x="694" y="1689"/>
                  </a:lnTo>
                  <a:lnTo>
                    <a:pt x="669" y="1679"/>
                  </a:lnTo>
                  <a:lnTo>
                    <a:pt x="641" y="1676"/>
                  </a:lnTo>
                  <a:close/>
                  <a:moveTo>
                    <a:pt x="279" y="616"/>
                  </a:moveTo>
                  <a:lnTo>
                    <a:pt x="279" y="730"/>
                  </a:lnTo>
                  <a:lnTo>
                    <a:pt x="997" y="730"/>
                  </a:lnTo>
                  <a:lnTo>
                    <a:pt x="997" y="616"/>
                  </a:lnTo>
                  <a:lnTo>
                    <a:pt x="279" y="616"/>
                  </a:lnTo>
                  <a:close/>
                  <a:moveTo>
                    <a:pt x="279" y="373"/>
                  </a:moveTo>
                  <a:lnTo>
                    <a:pt x="279" y="486"/>
                  </a:lnTo>
                  <a:lnTo>
                    <a:pt x="997" y="486"/>
                  </a:lnTo>
                  <a:lnTo>
                    <a:pt x="997" y="373"/>
                  </a:lnTo>
                  <a:lnTo>
                    <a:pt x="279" y="373"/>
                  </a:lnTo>
                  <a:close/>
                  <a:moveTo>
                    <a:pt x="246" y="0"/>
                  </a:moveTo>
                  <a:lnTo>
                    <a:pt x="1084" y="0"/>
                  </a:lnTo>
                  <a:lnTo>
                    <a:pt x="1118" y="3"/>
                  </a:lnTo>
                  <a:lnTo>
                    <a:pt x="1151" y="11"/>
                  </a:lnTo>
                  <a:lnTo>
                    <a:pt x="1180" y="26"/>
                  </a:lnTo>
                  <a:lnTo>
                    <a:pt x="1206" y="45"/>
                  </a:lnTo>
                  <a:lnTo>
                    <a:pt x="1229" y="68"/>
                  </a:lnTo>
                  <a:lnTo>
                    <a:pt x="1248" y="94"/>
                  </a:lnTo>
                  <a:lnTo>
                    <a:pt x="1263" y="124"/>
                  </a:lnTo>
                  <a:lnTo>
                    <a:pt x="1271" y="156"/>
                  </a:lnTo>
                  <a:lnTo>
                    <a:pt x="1275" y="189"/>
                  </a:lnTo>
                  <a:lnTo>
                    <a:pt x="1275" y="2109"/>
                  </a:lnTo>
                  <a:lnTo>
                    <a:pt x="0" y="2109"/>
                  </a:lnTo>
                  <a:lnTo>
                    <a:pt x="0" y="243"/>
                  </a:lnTo>
                  <a:lnTo>
                    <a:pt x="3" y="204"/>
                  </a:lnTo>
                  <a:lnTo>
                    <a:pt x="13" y="167"/>
                  </a:lnTo>
                  <a:lnTo>
                    <a:pt x="27" y="132"/>
                  </a:lnTo>
                  <a:lnTo>
                    <a:pt x="48" y="100"/>
                  </a:lnTo>
                  <a:lnTo>
                    <a:pt x="72" y="71"/>
                  </a:lnTo>
                  <a:lnTo>
                    <a:pt x="101" y="47"/>
                  </a:lnTo>
                  <a:lnTo>
                    <a:pt x="133" y="27"/>
                  </a:lnTo>
                  <a:lnTo>
                    <a:pt x="168" y="13"/>
                  </a:lnTo>
                  <a:lnTo>
                    <a:pt x="205" y="3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Freeform 12"/>
          <p:cNvSpPr>
            <a:spLocks noEditPoints="1"/>
          </p:cNvSpPr>
          <p:nvPr/>
        </p:nvSpPr>
        <p:spPr bwMode="auto">
          <a:xfrm>
            <a:off x="6471786" y="1813884"/>
            <a:ext cx="1101725" cy="1143000"/>
          </a:xfrm>
          <a:custGeom>
            <a:avLst/>
            <a:gdLst>
              <a:gd name="T0" fmla="*/ 901 w 3472"/>
              <a:gd name="T1" fmla="*/ 2829 h 3599"/>
              <a:gd name="T2" fmla="*/ 1124 w 3472"/>
              <a:gd name="T3" fmla="*/ 846 h 3599"/>
              <a:gd name="T4" fmla="*/ 3116 w 3472"/>
              <a:gd name="T5" fmla="*/ 773 h 3599"/>
              <a:gd name="T6" fmla="*/ 2927 w 3472"/>
              <a:gd name="T7" fmla="*/ 873 h 3599"/>
              <a:gd name="T8" fmla="*/ 2619 w 3472"/>
              <a:gd name="T9" fmla="*/ 1122 h 3599"/>
              <a:gd name="T10" fmla="*/ 2345 w 3472"/>
              <a:gd name="T11" fmla="*/ 1424 h 3599"/>
              <a:gd name="T12" fmla="*/ 2239 w 3472"/>
              <a:gd name="T13" fmla="*/ 1601 h 3599"/>
              <a:gd name="T14" fmla="*/ 2285 w 3472"/>
              <a:gd name="T15" fmla="*/ 1663 h 3599"/>
              <a:gd name="T16" fmla="*/ 2434 w 3472"/>
              <a:gd name="T17" fmla="*/ 1603 h 3599"/>
              <a:gd name="T18" fmla="*/ 2735 w 3472"/>
              <a:gd name="T19" fmla="*/ 1376 h 3599"/>
              <a:gd name="T20" fmla="*/ 3030 w 3472"/>
              <a:gd name="T21" fmla="*/ 1071 h 3599"/>
              <a:gd name="T22" fmla="*/ 3176 w 3472"/>
              <a:gd name="T23" fmla="*/ 856 h 3599"/>
              <a:gd name="T24" fmla="*/ 3147 w 3472"/>
              <a:gd name="T25" fmla="*/ 784 h 3599"/>
              <a:gd name="T26" fmla="*/ 1988 w 3472"/>
              <a:gd name="T27" fmla="*/ 15 h 3599"/>
              <a:gd name="T28" fmla="*/ 2320 w 3472"/>
              <a:gd name="T29" fmla="*/ 249 h 3599"/>
              <a:gd name="T30" fmla="*/ 2665 w 3472"/>
              <a:gd name="T31" fmla="*/ 255 h 3599"/>
              <a:gd name="T32" fmla="*/ 3003 w 3472"/>
              <a:gd name="T33" fmla="*/ 405 h 3599"/>
              <a:gd name="T34" fmla="*/ 3171 w 3472"/>
              <a:gd name="T35" fmla="*/ 491 h 3599"/>
              <a:gd name="T36" fmla="*/ 3293 w 3472"/>
              <a:gd name="T37" fmla="*/ 482 h 3599"/>
              <a:gd name="T38" fmla="*/ 3418 w 3472"/>
              <a:gd name="T39" fmla="*/ 551 h 3599"/>
              <a:gd name="T40" fmla="*/ 3472 w 3472"/>
              <a:gd name="T41" fmla="*/ 716 h 3599"/>
              <a:gd name="T42" fmla="*/ 3402 w 3472"/>
              <a:gd name="T43" fmla="*/ 945 h 3599"/>
              <a:gd name="T44" fmla="*/ 3200 w 3472"/>
              <a:gd name="T45" fmla="*/ 1242 h 3599"/>
              <a:gd name="T46" fmla="*/ 2917 w 3472"/>
              <a:gd name="T47" fmla="*/ 1536 h 3599"/>
              <a:gd name="T48" fmla="*/ 2667 w 3472"/>
              <a:gd name="T49" fmla="*/ 1738 h 3599"/>
              <a:gd name="T50" fmla="*/ 2405 w 3472"/>
              <a:gd name="T51" fmla="*/ 1893 h 3599"/>
              <a:gd name="T52" fmla="*/ 2169 w 3472"/>
              <a:gd name="T53" fmla="*/ 1955 h 3599"/>
              <a:gd name="T54" fmla="*/ 2073 w 3472"/>
              <a:gd name="T55" fmla="*/ 1927 h 3599"/>
              <a:gd name="T56" fmla="*/ 1981 w 3472"/>
              <a:gd name="T57" fmla="*/ 1835 h 3599"/>
              <a:gd name="T58" fmla="*/ 1953 w 3472"/>
              <a:gd name="T59" fmla="*/ 1674 h 3599"/>
              <a:gd name="T60" fmla="*/ 1848 w 3472"/>
              <a:gd name="T61" fmla="*/ 1391 h 3599"/>
              <a:gd name="T62" fmla="*/ 1752 w 3472"/>
              <a:gd name="T63" fmla="*/ 1038 h 3599"/>
              <a:gd name="T64" fmla="*/ 1797 w 3472"/>
              <a:gd name="T65" fmla="*/ 695 h 3599"/>
              <a:gd name="T66" fmla="*/ 1580 w 3472"/>
              <a:gd name="T67" fmla="*/ 1199 h 3599"/>
              <a:gd name="T68" fmla="*/ 1486 w 3472"/>
              <a:gd name="T69" fmla="*/ 1217 h 3599"/>
              <a:gd name="T70" fmla="*/ 944 w 3472"/>
              <a:gd name="T71" fmla="*/ 1739 h 3599"/>
              <a:gd name="T72" fmla="*/ 952 w 3472"/>
              <a:gd name="T73" fmla="*/ 1830 h 3599"/>
              <a:gd name="T74" fmla="*/ 1367 w 3472"/>
              <a:gd name="T75" fmla="*/ 2840 h 3599"/>
              <a:gd name="T76" fmla="*/ 1630 w 3472"/>
              <a:gd name="T77" fmla="*/ 2998 h 3599"/>
              <a:gd name="T78" fmla="*/ 1828 w 3472"/>
              <a:gd name="T79" fmla="*/ 3105 h 3599"/>
              <a:gd name="T80" fmla="*/ 2035 w 3472"/>
              <a:gd name="T81" fmla="*/ 3246 h 3599"/>
              <a:gd name="T82" fmla="*/ 2117 w 3472"/>
              <a:gd name="T83" fmla="*/ 3489 h 3599"/>
              <a:gd name="T84" fmla="*/ 52 w 3472"/>
              <a:gd name="T85" fmla="*/ 3384 h 3599"/>
              <a:gd name="T86" fmla="*/ 192 w 3472"/>
              <a:gd name="T87" fmla="*/ 3174 h 3599"/>
              <a:gd name="T88" fmla="*/ 434 w 3472"/>
              <a:gd name="T89" fmla="*/ 3090 h 3599"/>
              <a:gd name="T90" fmla="*/ 141 w 3472"/>
              <a:gd name="T91" fmla="*/ 2210 h 3599"/>
              <a:gd name="T92" fmla="*/ 35 w 3472"/>
              <a:gd name="T93" fmla="*/ 2178 h 3599"/>
              <a:gd name="T94" fmla="*/ 0 w 3472"/>
              <a:gd name="T95" fmla="*/ 1506 h 3599"/>
              <a:gd name="T96" fmla="*/ 50 w 3472"/>
              <a:gd name="T97" fmla="*/ 1394 h 3599"/>
              <a:gd name="T98" fmla="*/ 186 w 3472"/>
              <a:gd name="T99" fmla="*/ 1361 h 3599"/>
              <a:gd name="T100" fmla="*/ 946 w 3472"/>
              <a:gd name="T101" fmla="*/ 647 h 3599"/>
              <a:gd name="T102" fmla="*/ 976 w 3472"/>
              <a:gd name="T103" fmla="*/ 591 h 3599"/>
              <a:gd name="T104" fmla="*/ 1582 w 3472"/>
              <a:gd name="T105" fmla="*/ 445 h 3599"/>
              <a:gd name="T106" fmla="*/ 1574 w 3472"/>
              <a:gd name="T107" fmla="*/ 260 h 3599"/>
              <a:gd name="T108" fmla="*/ 1772 w 3472"/>
              <a:gd name="T109" fmla="*/ 42 h 3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472" h="3599">
                <a:moveTo>
                  <a:pt x="640" y="1990"/>
                </a:moveTo>
                <a:lnTo>
                  <a:pt x="383" y="2105"/>
                </a:lnTo>
                <a:lnTo>
                  <a:pt x="795" y="2871"/>
                </a:lnTo>
                <a:lnTo>
                  <a:pt x="847" y="2849"/>
                </a:lnTo>
                <a:lnTo>
                  <a:pt x="901" y="2829"/>
                </a:lnTo>
                <a:lnTo>
                  <a:pt x="957" y="2814"/>
                </a:lnTo>
                <a:lnTo>
                  <a:pt x="1015" y="2804"/>
                </a:lnTo>
                <a:lnTo>
                  <a:pt x="1074" y="2798"/>
                </a:lnTo>
                <a:lnTo>
                  <a:pt x="640" y="1990"/>
                </a:lnTo>
                <a:close/>
                <a:moveTo>
                  <a:pt x="1124" y="846"/>
                </a:moveTo>
                <a:lnTo>
                  <a:pt x="457" y="1491"/>
                </a:lnTo>
                <a:lnTo>
                  <a:pt x="686" y="1602"/>
                </a:lnTo>
                <a:lnTo>
                  <a:pt x="1288" y="1019"/>
                </a:lnTo>
                <a:lnTo>
                  <a:pt x="1124" y="846"/>
                </a:lnTo>
                <a:close/>
                <a:moveTo>
                  <a:pt x="3116" y="773"/>
                </a:moveTo>
                <a:lnTo>
                  <a:pt x="3101" y="774"/>
                </a:lnTo>
                <a:lnTo>
                  <a:pt x="3085" y="780"/>
                </a:lnTo>
                <a:lnTo>
                  <a:pt x="3036" y="807"/>
                </a:lnTo>
                <a:lnTo>
                  <a:pt x="2983" y="836"/>
                </a:lnTo>
                <a:lnTo>
                  <a:pt x="2927" y="873"/>
                </a:lnTo>
                <a:lnTo>
                  <a:pt x="2869" y="913"/>
                </a:lnTo>
                <a:lnTo>
                  <a:pt x="2809" y="958"/>
                </a:lnTo>
                <a:lnTo>
                  <a:pt x="2747" y="1008"/>
                </a:lnTo>
                <a:lnTo>
                  <a:pt x="2684" y="1063"/>
                </a:lnTo>
                <a:lnTo>
                  <a:pt x="2619" y="1122"/>
                </a:lnTo>
                <a:lnTo>
                  <a:pt x="2551" y="1187"/>
                </a:lnTo>
                <a:lnTo>
                  <a:pt x="2491" y="1250"/>
                </a:lnTo>
                <a:lnTo>
                  <a:pt x="2436" y="1311"/>
                </a:lnTo>
                <a:lnTo>
                  <a:pt x="2387" y="1369"/>
                </a:lnTo>
                <a:lnTo>
                  <a:pt x="2345" y="1424"/>
                </a:lnTo>
                <a:lnTo>
                  <a:pt x="2308" y="1476"/>
                </a:lnTo>
                <a:lnTo>
                  <a:pt x="2276" y="1524"/>
                </a:lnTo>
                <a:lnTo>
                  <a:pt x="2248" y="1569"/>
                </a:lnTo>
                <a:lnTo>
                  <a:pt x="2242" y="1584"/>
                </a:lnTo>
                <a:lnTo>
                  <a:pt x="2239" y="1601"/>
                </a:lnTo>
                <a:lnTo>
                  <a:pt x="2242" y="1617"/>
                </a:lnTo>
                <a:lnTo>
                  <a:pt x="2247" y="1632"/>
                </a:lnTo>
                <a:lnTo>
                  <a:pt x="2258" y="1646"/>
                </a:lnTo>
                <a:lnTo>
                  <a:pt x="2270" y="1656"/>
                </a:lnTo>
                <a:lnTo>
                  <a:pt x="2285" y="1663"/>
                </a:lnTo>
                <a:lnTo>
                  <a:pt x="2301" y="1667"/>
                </a:lnTo>
                <a:lnTo>
                  <a:pt x="2317" y="1666"/>
                </a:lnTo>
                <a:lnTo>
                  <a:pt x="2333" y="1660"/>
                </a:lnTo>
                <a:lnTo>
                  <a:pt x="2382" y="1635"/>
                </a:lnTo>
                <a:lnTo>
                  <a:pt x="2434" y="1603"/>
                </a:lnTo>
                <a:lnTo>
                  <a:pt x="2490" y="1568"/>
                </a:lnTo>
                <a:lnTo>
                  <a:pt x="2548" y="1526"/>
                </a:lnTo>
                <a:lnTo>
                  <a:pt x="2608" y="1482"/>
                </a:lnTo>
                <a:lnTo>
                  <a:pt x="2671" y="1431"/>
                </a:lnTo>
                <a:lnTo>
                  <a:pt x="2735" y="1376"/>
                </a:lnTo>
                <a:lnTo>
                  <a:pt x="2800" y="1317"/>
                </a:lnTo>
                <a:lnTo>
                  <a:pt x="2867" y="1252"/>
                </a:lnTo>
                <a:lnTo>
                  <a:pt x="2927" y="1189"/>
                </a:lnTo>
                <a:lnTo>
                  <a:pt x="2981" y="1129"/>
                </a:lnTo>
                <a:lnTo>
                  <a:pt x="3030" y="1071"/>
                </a:lnTo>
                <a:lnTo>
                  <a:pt x="3073" y="1016"/>
                </a:lnTo>
                <a:lnTo>
                  <a:pt x="3110" y="964"/>
                </a:lnTo>
                <a:lnTo>
                  <a:pt x="3143" y="916"/>
                </a:lnTo>
                <a:lnTo>
                  <a:pt x="3169" y="872"/>
                </a:lnTo>
                <a:lnTo>
                  <a:pt x="3176" y="856"/>
                </a:lnTo>
                <a:lnTo>
                  <a:pt x="3178" y="840"/>
                </a:lnTo>
                <a:lnTo>
                  <a:pt x="3176" y="824"/>
                </a:lnTo>
                <a:lnTo>
                  <a:pt x="3170" y="808"/>
                </a:lnTo>
                <a:lnTo>
                  <a:pt x="3161" y="794"/>
                </a:lnTo>
                <a:lnTo>
                  <a:pt x="3147" y="784"/>
                </a:lnTo>
                <a:lnTo>
                  <a:pt x="3132" y="777"/>
                </a:lnTo>
                <a:lnTo>
                  <a:pt x="3116" y="773"/>
                </a:lnTo>
                <a:close/>
                <a:moveTo>
                  <a:pt x="1915" y="0"/>
                </a:moveTo>
                <a:lnTo>
                  <a:pt x="1952" y="5"/>
                </a:lnTo>
                <a:lnTo>
                  <a:pt x="1988" y="15"/>
                </a:lnTo>
                <a:lnTo>
                  <a:pt x="2022" y="30"/>
                </a:lnTo>
                <a:lnTo>
                  <a:pt x="2053" y="51"/>
                </a:lnTo>
                <a:lnTo>
                  <a:pt x="2081" y="77"/>
                </a:lnTo>
                <a:lnTo>
                  <a:pt x="2254" y="265"/>
                </a:lnTo>
                <a:lnTo>
                  <a:pt x="2320" y="249"/>
                </a:lnTo>
                <a:lnTo>
                  <a:pt x="2387" y="238"/>
                </a:lnTo>
                <a:lnTo>
                  <a:pt x="2456" y="234"/>
                </a:lnTo>
                <a:lnTo>
                  <a:pt x="2525" y="235"/>
                </a:lnTo>
                <a:lnTo>
                  <a:pt x="2595" y="242"/>
                </a:lnTo>
                <a:lnTo>
                  <a:pt x="2665" y="255"/>
                </a:lnTo>
                <a:lnTo>
                  <a:pt x="2735" y="274"/>
                </a:lnTo>
                <a:lnTo>
                  <a:pt x="2803" y="298"/>
                </a:lnTo>
                <a:lnTo>
                  <a:pt x="2872" y="328"/>
                </a:lnTo>
                <a:lnTo>
                  <a:pt x="2938" y="364"/>
                </a:lnTo>
                <a:lnTo>
                  <a:pt x="3003" y="405"/>
                </a:lnTo>
                <a:lnTo>
                  <a:pt x="3065" y="451"/>
                </a:lnTo>
                <a:lnTo>
                  <a:pt x="3126" y="504"/>
                </a:lnTo>
                <a:lnTo>
                  <a:pt x="3137" y="501"/>
                </a:lnTo>
                <a:lnTo>
                  <a:pt x="3153" y="496"/>
                </a:lnTo>
                <a:lnTo>
                  <a:pt x="3171" y="491"/>
                </a:lnTo>
                <a:lnTo>
                  <a:pt x="3193" y="487"/>
                </a:lnTo>
                <a:lnTo>
                  <a:pt x="3216" y="483"/>
                </a:lnTo>
                <a:lnTo>
                  <a:pt x="3241" y="481"/>
                </a:lnTo>
                <a:lnTo>
                  <a:pt x="3266" y="480"/>
                </a:lnTo>
                <a:lnTo>
                  <a:pt x="3293" y="482"/>
                </a:lnTo>
                <a:lnTo>
                  <a:pt x="3319" y="488"/>
                </a:lnTo>
                <a:lnTo>
                  <a:pt x="3345" y="497"/>
                </a:lnTo>
                <a:lnTo>
                  <a:pt x="3372" y="510"/>
                </a:lnTo>
                <a:lnTo>
                  <a:pt x="3396" y="528"/>
                </a:lnTo>
                <a:lnTo>
                  <a:pt x="3418" y="551"/>
                </a:lnTo>
                <a:lnTo>
                  <a:pt x="3439" y="579"/>
                </a:lnTo>
                <a:lnTo>
                  <a:pt x="3455" y="610"/>
                </a:lnTo>
                <a:lnTo>
                  <a:pt x="3465" y="643"/>
                </a:lnTo>
                <a:lnTo>
                  <a:pt x="3471" y="678"/>
                </a:lnTo>
                <a:lnTo>
                  <a:pt x="3472" y="716"/>
                </a:lnTo>
                <a:lnTo>
                  <a:pt x="3468" y="756"/>
                </a:lnTo>
                <a:lnTo>
                  <a:pt x="3459" y="800"/>
                </a:lnTo>
                <a:lnTo>
                  <a:pt x="3446" y="844"/>
                </a:lnTo>
                <a:lnTo>
                  <a:pt x="3427" y="893"/>
                </a:lnTo>
                <a:lnTo>
                  <a:pt x="3402" y="945"/>
                </a:lnTo>
                <a:lnTo>
                  <a:pt x="3374" y="997"/>
                </a:lnTo>
                <a:lnTo>
                  <a:pt x="3337" y="1057"/>
                </a:lnTo>
                <a:lnTo>
                  <a:pt x="3295" y="1118"/>
                </a:lnTo>
                <a:lnTo>
                  <a:pt x="3250" y="1179"/>
                </a:lnTo>
                <a:lnTo>
                  <a:pt x="3200" y="1242"/>
                </a:lnTo>
                <a:lnTo>
                  <a:pt x="3145" y="1306"/>
                </a:lnTo>
                <a:lnTo>
                  <a:pt x="3088" y="1369"/>
                </a:lnTo>
                <a:lnTo>
                  <a:pt x="3026" y="1432"/>
                </a:lnTo>
                <a:lnTo>
                  <a:pt x="2963" y="1493"/>
                </a:lnTo>
                <a:lnTo>
                  <a:pt x="2917" y="1536"/>
                </a:lnTo>
                <a:lnTo>
                  <a:pt x="2869" y="1578"/>
                </a:lnTo>
                <a:lnTo>
                  <a:pt x="2820" y="1620"/>
                </a:lnTo>
                <a:lnTo>
                  <a:pt x="2770" y="1660"/>
                </a:lnTo>
                <a:lnTo>
                  <a:pt x="2719" y="1700"/>
                </a:lnTo>
                <a:lnTo>
                  <a:pt x="2667" y="1738"/>
                </a:lnTo>
                <a:lnTo>
                  <a:pt x="2614" y="1775"/>
                </a:lnTo>
                <a:lnTo>
                  <a:pt x="2561" y="1808"/>
                </a:lnTo>
                <a:lnTo>
                  <a:pt x="2508" y="1839"/>
                </a:lnTo>
                <a:lnTo>
                  <a:pt x="2456" y="1868"/>
                </a:lnTo>
                <a:lnTo>
                  <a:pt x="2405" y="1893"/>
                </a:lnTo>
                <a:lnTo>
                  <a:pt x="2354" y="1915"/>
                </a:lnTo>
                <a:lnTo>
                  <a:pt x="2304" y="1932"/>
                </a:lnTo>
                <a:lnTo>
                  <a:pt x="2258" y="1945"/>
                </a:lnTo>
                <a:lnTo>
                  <a:pt x="2212" y="1953"/>
                </a:lnTo>
                <a:lnTo>
                  <a:pt x="2169" y="1955"/>
                </a:lnTo>
                <a:lnTo>
                  <a:pt x="2152" y="1954"/>
                </a:lnTo>
                <a:lnTo>
                  <a:pt x="2133" y="1951"/>
                </a:lnTo>
                <a:lnTo>
                  <a:pt x="2114" y="1945"/>
                </a:lnTo>
                <a:lnTo>
                  <a:pt x="2094" y="1937"/>
                </a:lnTo>
                <a:lnTo>
                  <a:pt x="2073" y="1927"/>
                </a:lnTo>
                <a:lnTo>
                  <a:pt x="2053" y="1913"/>
                </a:lnTo>
                <a:lnTo>
                  <a:pt x="2032" y="1898"/>
                </a:lnTo>
                <a:lnTo>
                  <a:pt x="2014" y="1879"/>
                </a:lnTo>
                <a:lnTo>
                  <a:pt x="1997" y="1858"/>
                </a:lnTo>
                <a:lnTo>
                  <a:pt x="1981" y="1835"/>
                </a:lnTo>
                <a:lnTo>
                  <a:pt x="1968" y="1808"/>
                </a:lnTo>
                <a:lnTo>
                  <a:pt x="1959" y="1778"/>
                </a:lnTo>
                <a:lnTo>
                  <a:pt x="1953" y="1747"/>
                </a:lnTo>
                <a:lnTo>
                  <a:pt x="1951" y="1712"/>
                </a:lnTo>
                <a:lnTo>
                  <a:pt x="1953" y="1674"/>
                </a:lnTo>
                <a:lnTo>
                  <a:pt x="1961" y="1633"/>
                </a:lnTo>
                <a:lnTo>
                  <a:pt x="1974" y="1590"/>
                </a:lnTo>
                <a:lnTo>
                  <a:pt x="1926" y="1525"/>
                </a:lnTo>
                <a:lnTo>
                  <a:pt x="1884" y="1459"/>
                </a:lnTo>
                <a:lnTo>
                  <a:pt x="1848" y="1391"/>
                </a:lnTo>
                <a:lnTo>
                  <a:pt x="1818" y="1322"/>
                </a:lnTo>
                <a:lnTo>
                  <a:pt x="1793" y="1252"/>
                </a:lnTo>
                <a:lnTo>
                  <a:pt x="1773" y="1180"/>
                </a:lnTo>
                <a:lnTo>
                  <a:pt x="1760" y="1109"/>
                </a:lnTo>
                <a:lnTo>
                  <a:pt x="1752" y="1038"/>
                </a:lnTo>
                <a:lnTo>
                  <a:pt x="1750" y="966"/>
                </a:lnTo>
                <a:lnTo>
                  <a:pt x="1753" y="896"/>
                </a:lnTo>
                <a:lnTo>
                  <a:pt x="1762" y="827"/>
                </a:lnTo>
                <a:lnTo>
                  <a:pt x="1777" y="761"/>
                </a:lnTo>
                <a:lnTo>
                  <a:pt x="1797" y="695"/>
                </a:lnTo>
                <a:lnTo>
                  <a:pt x="1701" y="591"/>
                </a:lnTo>
                <a:lnTo>
                  <a:pt x="1609" y="1147"/>
                </a:lnTo>
                <a:lnTo>
                  <a:pt x="1603" y="1166"/>
                </a:lnTo>
                <a:lnTo>
                  <a:pt x="1593" y="1184"/>
                </a:lnTo>
                <a:lnTo>
                  <a:pt x="1580" y="1199"/>
                </a:lnTo>
                <a:lnTo>
                  <a:pt x="1564" y="1211"/>
                </a:lnTo>
                <a:lnTo>
                  <a:pt x="1546" y="1219"/>
                </a:lnTo>
                <a:lnTo>
                  <a:pt x="1526" y="1223"/>
                </a:lnTo>
                <a:lnTo>
                  <a:pt x="1506" y="1222"/>
                </a:lnTo>
                <a:lnTo>
                  <a:pt x="1486" y="1217"/>
                </a:lnTo>
                <a:lnTo>
                  <a:pt x="1469" y="1208"/>
                </a:lnTo>
                <a:lnTo>
                  <a:pt x="1453" y="1194"/>
                </a:lnTo>
                <a:lnTo>
                  <a:pt x="915" y="1715"/>
                </a:lnTo>
                <a:lnTo>
                  <a:pt x="931" y="1725"/>
                </a:lnTo>
                <a:lnTo>
                  <a:pt x="944" y="1739"/>
                </a:lnTo>
                <a:lnTo>
                  <a:pt x="953" y="1756"/>
                </a:lnTo>
                <a:lnTo>
                  <a:pt x="960" y="1774"/>
                </a:lnTo>
                <a:lnTo>
                  <a:pt x="961" y="1793"/>
                </a:lnTo>
                <a:lnTo>
                  <a:pt x="959" y="1813"/>
                </a:lnTo>
                <a:lnTo>
                  <a:pt x="952" y="1830"/>
                </a:lnTo>
                <a:lnTo>
                  <a:pt x="942" y="1846"/>
                </a:lnTo>
                <a:lnTo>
                  <a:pt x="928" y="1860"/>
                </a:lnTo>
                <a:lnTo>
                  <a:pt x="911" y="1869"/>
                </a:lnTo>
                <a:lnTo>
                  <a:pt x="859" y="1893"/>
                </a:lnTo>
                <a:lnTo>
                  <a:pt x="1367" y="2840"/>
                </a:lnTo>
                <a:lnTo>
                  <a:pt x="1425" y="2863"/>
                </a:lnTo>
                <a:lnTo>
                  <a:pt x="1481" y="2890"/>
                </a:lnTo>
                <a:lnTo>
                  <a:pt x="1533" y="2921"/>
                </a:lnTo>
                <a:lnTo>
                  <a:pt x="1583" y="2958"/>
                </a:lnTo>
                <a:lnTo>
                  <a:pt x="1630" y="2998"/>
                </a:lnTo>
                <a:lnTo>
                  <a:pt x="1673" y="3042"/>
                </a:lnTo>
                <a:lnTo>
                  <a:pt x="1713" y="3090"/>
                </a:lnTo>
                <a:lnTo>
                  <a:pt x="1723" y="3090"/>
                </a:lnTo>
                <a:lnTo>
                  <a:pt x="1777" y="3094"/>
                </a:lnTo>
                <a:lnTo>
                  <a:pt x="1828" y="3105"/>
                </a:lnTo>
                <a:lnTo>
                  <a:pt x="1877" y="3123"/>
                </a:lnTo>
                <a:lnTo>
                  <a:pt x="1923" y="3146"/>
                </a:lnTo>
                <a:lnTo>
                  <a:pt x="1965" y="3174"/>
                </a:lnTo>
                <a:lnTo>
                  <a:pt x="2002" y="3208"/>
                </a:lnTo>
                <a:lnTo>
                  <a:pt x="2035" y="3246"/>
                </a:lnTo>
                <a:lnTo>
                  <a:pt x="2064" y="3288"/>
                </a:lnTo>
                <a:lnTo>
                  <a:pt x="2087" y="3334"/>
                </a:lnTo>
                <a:lnTo>
                  <a:pt x="2104" y="3384"/>
                </a:lnTo>
                <a:lnTo>
                  <a:pt x="2114" y="3435"/>
                </a:lnTo>
                <a:lnTo>
                  <a:pt x="2117" y="3489"/>
                </a:lnTo>
                <a:lnTo>
                  <a:pt x="2117" y="3599"/>
                </a:lnTo>
                <a:lnTo>
                  <a:pt x="39" y="3599"/>
                </a:lnTo>
                <a:lnTo>
                  <a:pt x="39" y="3489"/>
                </a:lnTo>
                <a:lnTo>
                  <a:pt x="42" y="3435"/>
                </a:lnTo>
                <a:lnTo>
                  <a:pt x="52" y="3384"/>
                </a:lnTo>
                <a:lnTo>
                  <a:pt x="69" y="3334"/>
                </a:lnTo>
                <a:lnTo>
                  <a:pt x="92" y="3288"/>
                </a:lnTo>
                <a:lnTo>
                  <a:pt x="121" y="3246"/>
                </a:lnTo>
                <a:lnTo>
                  <a:pt x="155" y="3208"/>
                </a:lnTo>
                <a:lnTo>
                  <a:pt x="192" y="3174"/>
                </a:lnTo>
                <a:lnTo>
                  <a:pt x="235" y="3146"/>
                </a:lnTo>
                <a:lnTo>
                  <a:pt x="280" y="3123"/>
                </a:lnTo>
                <a:lnTo>
                  <a:pt x="329" y="3105"/>
                </a:lnTo>
                <a:lnTo>
                  <a:pt x="380" y="3094"/>
                </a:lnTo>
                <a:lnTo>
                  <a:pt x="434" y="3090"/>
                </a:lnTo>
                <a:lnTo>
                  <a:pt x="526" y="3090"/>
                </a:lnTo>
                <a:lnTo>
                  <a:pt x="560" y="3049"/>
                </a:lnTo>
                <a:lnTo>
                  <a:pt x="598" y="3010"/>
                </a:lnTo>
                <a:lnTo>
                  <a:pt x="164" y="2201"/>
                </a:lnTo>
                <a:lnTo>
                  <a:pt x="141" y="2210"/>
                </a:lnTo>
                <a:lnTo>
                  <a:pt x="118" y="2212"/>
                </a:lnTo>
                <a:lnTo>
                  <a:pt x="96" y="2211"/>
                </a:lnTo>
                <a:lnTo>
                  <a:pt x="74" y="2204"/>
                </a:lnTo>
                <a:lnTo>
                  <a:pt x="53" y="2193"/>
                </a:lnTo>
                <a:lnTo>
                  <a:pt x="35" y="2178"/>
                </a:lnTo>
                <a:lnTo>
                  <a:pt x="20" y="2160"/>
                </a:lnTo>
                <a:lnTo>
                  <a:pt x="9" y="2141"/>
                </a:lnTo>
                <a:lnTo>
                  <a:pt x="2" y="2118"/>
                </a:lnTo>
                <a:lnTo>
                  <a:pt x="0" y="2095"/>
                </a:lnTo>
                <a:lnTo>
                  <a:pt x="0" y="1506"/>
                </a:lnTo>
                <a:lnTo>
                  <a:pt x="2" y="1480"/>
                </a:lnTo>
                <a:lnTo>
                  <a:pt x="9" y="1456"/>
                </a:lnTo>
                <a:lnTo>
                  <a:pt x="18" y="1433"/>
                </a:lnTo>
                <a:lnTo>
                  <a:pt x="33" y="1413"/>
                </a:lnTo>
                <a:lnTo>
                  <a:pt x="50" y="1394"/>
                </a:lnTo>
                <a:lnTo>
                  <a:pt x="69" y="1378"/>
                </a:lnTo>
                <a:lnTo>
                  <a:pt x="97" y="1365"/>
                </a:lnTo>
                <a:lnTo>
                  <a:pt x="126" y="1357"/>
                </a:lnTo>
                <a:lnTo>
                  <a:pt x="156" y="1356"/>
                </a:lnTo>
                <a:lnTo>
                  <a:pt x="186" y="1361"/>
                </a:lnTo>
                <a:lnTo>
                  <a:pt x="213" y="1371"/>
                </a:lnTo>
                <a:lnTo>
                  <a:pt x="228" y="1378"/>
                </a:lnTo>
                <a:lnTo>
                  <a:pt x="959" y="671"/>
                </a:lnTo>
                <a:lnTo>
                  <a:pt x="951" y="659"/>
                </a:lnTo>
                <a:lnTo>
                  <a:pt x="946" y="647"/>
                </a:lnTo>
                <a:lnTo>
                  <a:pt x="945" y="633"/>
                </a:lnTo>
                <a:lnTo>
                  <a:pt x="948" y="619"/>
                </a:lnTo>
                <a:lnTo>
                  <a:pt x="954" y="608"/>
                </a:lnTo>
                <a:lnTo>
                  <a:pt x="965" y="597"/>
                </a:lnTo>
                <a:lnTo>
                  <a:pt x="976" y="591"/>
                </a:lnTo>
                <a:lnTo>
                  <a:pt x="990" y="588"/>
                </a:lnTo>
                <a:lnTo>
                  <a:pt x="1645" y="531"/>
                </a:lnTo>
                <a:lnTo>
                  <a:pt x="1624" y="508"/>
                </a:lnTo>
                <a:lnTo>
                  <a:pt x="1600" y="478"/>
                </a:lnTo>
                <a:lnTo>
                  <a:pt x="1582" y="445"/>
                </a:lnTo>
                <a:lnTo>
                  <a:pt x="1570" y="410"/>
                </a:lnTo>
                <a:lnTo>
                  <a:pt x="1562" y="373"/>
                </a:lnTo>
                <a:lnTo>
                  <a:pt x="1559" y="335"/>
                </a:lnTo>
                <a:lnTo>
                  <a:pt x="1564" y="297"/>
                </a:lnTo>
                <a:lnTo>
                  <a:pt x="1574" y="260"/>
                </a:lnTo>
                <a:lnTo>
                  <a:pt x="1590" y="227"/>
                </a:lnTo>
                <a:lnTo>
                  <a:pt x="1611" y="195"/>
                </a:lnTo>
                <a:lnTo>
                  <a:pt x="1636" y="167"/>
                </a:lnTo>
                <a:lnTo>
                  <a:pt x="1743" y="66"/>
                </a:lnTo>
                <a:lnTo>
                  <a:pt x="1772" y="42"/>
                </a:lnTo>
                <a:lnTo>
                  <a:pt x="1805" y="23"/>
                </a:lnTo>
                <a:lnTo>
                  <a:pt x="1841" y="10"/>
                </a:lnTo>
                <a:lnTo>
                  <a:pt x="1877" y="3"/>
                </a:lnTo>
                <a:lnTo>
                  <a:pt x="191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" name="Group 15"/>
          <p:cNvGrpSpPr>
            <a:grpSpLocks noChangeAspect="1"/>
          </p:cNvGrpSpPr>
          <p:nvPr/>
        </p:nvGrpSpPr>
        <p:grpSpPr bwMode="auto">
          <a:xfrm>
            <a:off x="4362672" y="3841634"/>
            <a:ext cx="1136486" cy="1214554"/>
            <a:chOff x="2785" y="2376"/>
            <a:chExt cx="757" cy="809"/>
          </a:xfrm>
          <a:solidFill>
            <a:schemeClr val="bg1"/>
          </a:solidFill>
        </p:grpSpPr>
        <p:sp>
          <p:nvSpPr>
            <p:cNvPr id="31" name="Freeform 17"/>
            <p:cNvSpPr>
              <a:spLocks noEditPoints="1"/>
            </p:cNvSpPr>
            <p:nvPr/>
          </p:nvSpPr>
          <p:spPr bwMode="auto">
            <a:xfrm>
              <a:off x="2785" y="2376"/>
              <a:ext cx="757" cy="809"/>
            </a:xfrm>
            <a:custGeom>
              <a:avLst/>
              <a:gdLst>
                <a:gd name="T0" fmla="*/ 1295 w 3027"/>
                <a:gd name="T1" fmla="*/ 2679 h 3239"/>
                <a:gd name="T2" fmla="*/ 1466 w 3027"/>
                <a:gd name="T3" fmla="*/ 2998 h 3239"/>
                <a:gd name="T4" fmla="*/ 1600 w 3027"/>
                <a:gd name="T5" fmla="*/ 2952 h 3239"/>
                <a:gd name="T6" fmla="*/ 1776 w 3027"/>
                <a:gd name="T7" fmla="*/ 2539 h 3239"/>
                <a:gd name="T8" fmla="*/ 1176 w 3027"/>
                <a:gd name="T9" fmla="*/ 2171 h 3239"/>
                <a:gd name="T10" fmla="*/ 1853 w 3027"/>
                <a:gd name="T11" fmla="*/ 2163 h 3239"/>
                <a:gd name="T12" fmla="*/ 421 w 3027"/>
                <a:gd name="T13" fmla="*/ 2023 h 3239"/>
                <a:gd name="T14" fmla="*/ 229 w 3027"/>
                <a:gd name="T15" fmla="*/ 2312 h 3239"/>
                <a:gd name="T16" fmla="*/ 310 w 3027"/>
                <a:gd name="T17" fmla="*/ 2371 h 3239"/>
                <a:gd name="T18" fmla="*/ 749 w 3027"/>
                <a:gd name="T19" fmla="*/ 2317 h 3239"/>
                <a:gd name="T20" fmla="*/ 772 w 3027"/>
                <a:gd name="T21" fmla="*/ 1818 h 3239"/>
                <a:gd name="T22" fmla="*/ 2058 w 3027"/>
                <a:gd name="T23" fmla="*/ 2239 h 3239"/>
                <a:gd name="T24" fmla="*/ 2597 w 3027"/>
                <a:gd name="T25" fmla="*/ 2357 h 3239"/>
                <a:gd name="T26" fmla="*/ 2807 w 3027"/>
                <a:gd name="T27" fmla="*/ 2336 h 3239"/>
                <a:gd name="T28" fmla="*/ 2718 w 3027"/>
                <a:gd name="T29" fmla="*/ 2137 h 3239"/>
                <a:gd name="T30" fmla="*/ 2335 w 3027"/>
                <a:gd name="T31" fmla="*/ 1751 h 3239"/>
                <a:gd name="T32" fmla="*/ 2159 w 3027"/>
                <a:gd name="T33" fmla="*/ 1617 h 3239"/>
                <a:gd name="T34" fmla="*/ 1140 w 3027"/>
                <a:gd name="T35" fmla="*/ 1620 h 3239"/>
                <a:gd name="T36" fmla="*/ 1721 w 3027"/>
                <a:gd name="T37" fmla="*/ 1901 h 3239"/>
                <a:gd name="T38" fmla="*/ 1717 w 3027"/>
                <a:gd name="T39" fmla="*/ 1337 h 3239"/>
                <a:gd name="T40" fmla="*/ 1174 w 3027"/>
                <a:gd name="T41" fmla="*/ 1077 h 3239"/>
                <a:gd name="T42" fmla="*/ 375 w 3027"/>
                <a:gd name="T43" fmla="*/ 880 h 3239"/>
                <a:gd name="T44" fmla="*/ 214 w 3027"/>
                <a:gd name="T45" fmla="*/ 907 h 3239"/>
                <a:gd name="T46" fmla="*/ 340 w 3027"/>
                <a:gd name="T47" fmla="*/ 1143 h 3239"/>
                <a:gd name="T48" fmla="*/ 770 w 3027"/>
                <a:gd name="T49" fmla="*/ 1431 h 3239"/>
                <a:gd name="T50" fmla="*/ 748 w 3027"/>
                <a:gd name="T51" fmla="*/ 935 h 3239"/>
                <a:gd name="T52" fmla="*/ 2598 w 3027"/>
                <a:gd name="T53" fmla="*/ 873 h 3239"/>
                <a:gd name="T54" fmla="*/ 2057 w 3027"/>
                <a:gd name="T55" fmla="*/ 995 h 3239"/>
                <a:gd name="T56" fmla="*/ 2459 w 3027"/>
                <a:gd name="T57" fmla="*/ 1369 h 3239"/>
                <a:gd name="T58" fmla="*/ 2759 w 3027"/>
                <a:gd name="T59" fmla="*/ 1016 h 3239"/>
                <a:gd name="T60" fmla="*/ 2778 w 3027"/>
                <a:gd name="T61" fmla="*/ 884 h 3239"/>
                <a:gd name="T62" fmla="*/ 1484 w 3027"/>
                <a:gd name="T63" fmla="*/ 227 h 3239"/>
                <a:gd name="T64" fmla="*/ 1316 w 3027"/>
                <a:gd name="T65" fmla="*/ 504 h 3239"/>
                <a:gd name="T66" fmla="*/ 1510 w 3027"/>
                <a:gd name="T67" fmla="*/ 988 h 3239"/>
                <a:gd name="T68" fmla="*/ 1711 w 3027"/>
                <a:gd name="T69" fmla="*/ 501 h 3239"/>
                <a:gd name="T70" fmla="*/ 1543 w 3027"/>
                <a:gd name="T71" fmla="*/ 227 h 3239"/>
                <a:gd name="T72" fmla="*/ 1703 w 3027"/>
                <a:gd name="T73" fmla="*/ 88 h 3239"/>
                <a:gd name="T74" fmla="*/ 1950 w 3027"/>
                <a:gd name="T75" fmla="*/ 533 h 3239"/>
                <a:gd name="T76" fmla="*/ 2397 w 3027"/>
                <a:gd name="T77" fmla="*/ 677 h 3239"/>
                <a:gd name="T78" fmla="*/ 2839 w 3027"/>
                <a:gd name="T79" fmla="*/ 675 h 3239"/>
                <a:gd name="T80" fmla="*/ 3018 w 3027"/>
                <a:gd name="T81" fmla="*/ 866 h 3239"/>
                <a:gd name="T82" fmla="*/ 2893 w 3027"/>
                <a:gd name="T83" fmla="*/ 1202 h 3239"/>
                <a:gd name="T84" fmla="*/ 2506 w 3027"/>
                <a:gd name="T85" fmla="*/ 1614 h 3239"/>
                <a:gd name="T86" fmla="*/ 2898 w 3027"/>
                <a:gd name="T87" fmla="*/ 2021 h 3239"/>
                <a:gd name="T88" fmla="*/ 3027 w 3027"/>
                <a:gd name="T89" fmla="*/ 2355 h 3239"/>
                <a:gd name="T90" fmla="*/ 2845 w 3027"/>
                <a:gd name="T91" fmla="*/ 2550 h 3239"/>
                <a:gd name="T92" fmla="*/ 2397 w 3027"/>
                <a:gd name="T93" fmla="*/ 2550 h 3239"/>
                <a:gd name="T94" fmla="*/ 1952 w 3027"/>
                <a:gd name="T95" fmla="*/ 2700 h 3239"/>
                <a:gd name="T96" fmla="*/ 1705 w 3027"/>
                <a:gd name="T97" fmla="*/ 3151 h 3239"/>
                <a:gd name="T98" fmla="*/ 1397 w 3027"/>
                <a:gd name="T99" fmla="*/ 3207 h 3239"/>
                <a:gd name="T100" fmla="*/ 1130 w 3027"/>
                <a:gd name="T101" fmla="*/ 2849 h 3239"/>
                <a:gd name="T102" fmla="*/ 774 w 3027"/>
                <a:gd name="T103" fmla="*/ 2532 h 3239"/>
                <a:gd name="T104" fmla="*/ 274 w 3027"/>
                <a:gd name="T105" fmla="*/ 2583 h 3239"/>
                <a:gd name="T106" fmla="*/ 26 w 3027"/>
                <a:gd name="T107" fmla="*/ 2439 h 3239"/>
                <a:gd name="T108" fmla="*/ 76 w 3027"/>
                <a:gd name="T109" fmla="*/ 2132 h 3239"/>
                <a:gd name="T110" fmla="*/ 403 w 3027"/>
                <a:gd name="T111" fmla="*/ 1733 h 3239"/>
                <a:gd name="T112" fmla="*/ 205 w 3027"/>
                <a:gd name="T113" fmla="*/ 1316 h 3239"/>
                <a:gd name="T114" fmla="*/ 4 w 3027"/>
                <a:gd name="T115" fmla="*/ 958 h 3239"/>
                <a:gd name="T116" fmla="*/ 108 w 3027"/>
                <a:gd name="T117" fmla="*/ 720 h 3239"/>
                <a:gd name="T118" fmla="*/ 496 w 3027"/>
                <a:gd name="T119" fmla="*/ 672 h 3239"/>
                <a:gd name="T120" fmla="*/ 1029 w 3027"/>
                <a:gd name="T121" fmla="*/ 700 h 3239"/>
                <a:gd name="T122" fmla="*/ 1252 w 3027"/>
                <a:gd name="T123" fmla="*/ 169 h 3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27" h="3239">
                  <a:moveTo>
                    <a:pt x="1517" y="2251"/>
                  </a:moveTo>
                  <a:lnTo>
                    <a:pt x="1415" y="2300"/>
                  </a:lnTo>
                  <a:lnTo>
                    <a:pt x="1314" y="2345"/>
                  </a:lnTo>
                  <a:lnTo>
                    <a:pt x="1214" y="2386"/>
                  </a:lnTo>
                  <a:lnTo>
                    <a:pt x="1233" y="2468"/>
                  </a:lnTo>
                  <a:lnTo>
                    <a:pt x="1252" y="2544"/>
                  </a:lnTo>
                  <a:lnTo>
                    <a:pt x="1273" y="2614"/>
                  </a:lnTo>
                  <a:lnTo>
                    <a:pt x="1295" y="2679"/>
                  </a:lnTo>
                  <a:lnTo>
                    <a:pt x="1317" y="2739"/>
                  </a:lnTo>
                  <a:lnTo>
                    <a:pt x="1340" y="2793"/>
                  </a:lnTo>
                  <a:lnTo>
                    <a:pt x="1361" y="2840"/>
                  </a:lnTo>
                  <a:lnTo>
                    <a:pt x="1384" y="2884"/>
                  </a:lnTo>
                  <a:lnTo>
                    <a:pt x="1406" y="2920"/>
                  </a:lnTo>
                  <a:lnTo>
                    <a:pt x="1427" y="2953"/>
                  </a:lnTo>
                  <a:lnTo>
                    <a:pt x="1448" y="2979"/>
                  </a:lnTo>
                  <a:lnTo>
                    <a:pt x="1466" y="2998"/>
                  </a:lnTo>
                  <a:lnTo>
                    <a:pt x="1484" y="3013"/>
                  </a:lnTo>
                  <a:lnTo>
                    <a:pt x="1500" y="3021"/>
                  </a:lnTo>
                  <a:lnTo>
                    <a:pt x="1513" y="3024"/>
                  </a:lnTo>
                  <a:lnTo>
                    <a:pt x="1528" y="3021"/>
                  </a:lnTo>
                  <a:lnTo>
                    <a:pt x="1543" y="3013"/>
                  </a:lnTo>
                  <a:lnTo>
                    <a:pt x="1561" y="2998"/>
                  </a:lnTo>
                  <a:lnTo>
                    <a:pt x="1581" y="2977"/>
                  </a:lnTo>
                  <a:lnTo>
                    <a:pt x="1600" y="2952"/>
                  </a:lnTo>
                  <a:lnTo>
                    <a:pt x="1622" y="2919"/>
                  </a:lnTo>
                  <a:lnTo>
                    <a:pt x="1644" y="2882"/>
                  </a:lnTo>
                  <a:lnTo>
                    <a:pt x="1666" y="2839"/>
                  </a:lnTo>
                  <a:lnTo>
                    <a:pt x="1689" y="2791"/>
                  </a:lnTo>
                  <a:lnTo>
                    <a:pt x="1712" y="2735"/>
                  </a:lnTo>
                  <a:lnTo>
                    <a:pt x="1733" y="2675"/>
                  </a:lnTo>
                  <a:lnTo>
                    <a:pt x="1755" y="2610"/>
                  </a:lnTo>
                  <a:lnTo>
                    <a:pt x="1776" y="2539"/>
                  </a:lnTo>
                  <a:lnTo>
                    <a:pt x="1796" y="2462"/>
                  </a:lnTo>
                  <a:lnTo>
                    <a:pt x="1814" y="2380"/>
                  </a:lnTo>
                  <a:lnTo>
                    <a:pt x="1717" y="2341"/>
                  </a:lnTo>
                  <a:lnTo>
                    <a:pt x="1618" y="2298"/>
                  </a:lnTo>
                  <a:lnTo>
                    <a:pt x="1517" y="2251"/>
                  </a:lnTo>
                  <a:close/>
                  <a:moveTo>
                    <a:pt x="1163" y="2066"/>
                  </a:moveTo>
                  <a:lnTo>
                    <a:pt x="1169" y="2119"/>
                  </a:lnTo>
                  <a:lnTo>
                    <a:pt x="1176" y="2171"/>
                  </a:lnTo>
                  <a:lnTo>
                    <a:pt x="1225" y="2150"/>
                  </a:lnTo>
                  <a:lnTo>
                    <a:pt x="1275" y="2129"/>
                  </a:lnTo>
                  <a:lnTo>
                    <a:pt x="1205" y="2090"/>
                  </a:lnTo>
                  <a:lnTo>
                    <a:pt x="1163" y="2066"/>
                  </a:lnTo>
                  <a:close/>
                  <a:moveTo>
                    <a:pt x="1864" y="2065"/>
                  </a:moveTo>
                  <a:lnTo>
                    <a:pt x="1828" y="2086"/>
                  </a:lnTo>
                  <a:lnTo>
                    <a:pt x="1760" y="2125"/>
                  </a:lnTo>
                  <a:lnTo>
                    <a:pt x="1853" y="2163"/>
                  </a:lnTo>
                  <a:lnTo>
                    <a:pt x="1858" y="2115"/>
                  </a:lnTo>
                  <a:lnTo>
                    <a:pt x="1864" y="2065"/>
                  </a:lnTo>
                  <a:close/>
                  <a:moveTo>
                    <a:pt x="695" y="1762"/>
                  </a:moveTo>
                  <a:lnTo>
                    <a:pt x="630" y="1818"/>
                  </a:lnTo>
                  <a:lnTo>
                    <a:pt x="571" y="1872"/>
                  </a:lnTo>
                  <a:lnTo>
                    <a:pt x="515" y="1924"/>
                  </a:lnTo>
                  <a:lnTo>
                    <a:pt x="466" y="1975"/>
                  </a:lnTo>
                  <a:lnTo>
                    <a:pt x="421" y="2023"/>
                  </a:lnTo>
                  <a:lnTo>
                    <a:pt x="381" y="2069"/>
                  </a:lnTo>
                  <a:lnTo>
                    <a:pt x="346" y="2112"/>
                  </a:lnTo>
                  <a:lnTo>
                    <a:pt x="316" y="2153"/>
                  </a:lnTo>
                  <a:lnTo>
                    <a:pt x="290" y="2191"/>
                  </a:lnTo>
                  <a:lnTo>
                    <a:pt x="268" y="2226"/>
                  </a:lnTo>
                  <a:lnTo>
                    <a:pt x="250" y="2258"/>
                  </a:lnTo>
                  <a:lnTo>
                    <a:pt x="238" y="2287"/>
                  </a:lnTo>
                  <a:lnTo>
                    <a:pt x="229" y="2312"/>
                  </a:lnTo>
                  <a:lnTo>
                    <a:pt x="224" y="2332"/>
                  </a:lnTo>
                  <a:lnTo>
                    <a:pt x="223" y="2349"/>
                  </a:lnTo>
                  <a:lnTo>
                    <a:pt x="229" y="2352"/>
                  </a:lnTo>
                  <a:lnTo>
                    <a:pt x="237" y="2355"/>
                  </a:lnTo>
                  <a:lnTo>
                    <a:pt x="249" y="2359"/>
                  </a:lnTo>
                  <a:lnTo>
                    <a:pt x="265" y="2364"/>
                  </a:lnTo>
                  <a:lnTo>
                    <a:pt x="285" y="2368"/>
                  </a:lnTo>
                  <a:lnTo>
                    <a:pt x="310" y="2371"/>
                  </a:lnTo>
                  <a:lnTo>
                    <a:pt x="340" y="2374"/>
                  </a:lnTo>
                  <a:lnTo>
                    <a:pt x="375" y="2374"/>
                  </a:lnTo>
                  <a:lnTo>
                    <a:pt x="429" y="2373"/>
                  </a:lnTo>
                  <a:lnTo>
                    <a:pt x="487" y="2368"/>
                  </a:lnTo>
                  <a:lnTo>
                    <a:pt x="548" y="2359"/>
                  </a:lnTo>
                  <a:lnTo>
                    <a:pt x="612" y="2349"/>
                  </a:lnTo>
                  <a:lnTo>
                    <a:pt x="680" y="2334"/>
                  </a:lnTo>
                  <a:lnTo>
                    <a:pt x="749" y="2317"/>
                  </a:lnTo>
                  <a:lnTo>
                    <a:pt x="821" y="2297"/>
                  </a:lnTo>
                  <a:lnTo>
                    <a:pt x="895" y="2274"/>
                  </a:lnTo>
                  <a:lnTo>
                    <a:pt x="971" y="2249"/>
                  </a:lnTo>
                  <a:lnTo>
                    <a:pt x="956" y="2145"/>
                  </a:lnTo>
                  <a:lnTo>
                    <a:pt x="945" y="2038"/>
                  </a:lnTo>
                  <a:lnTo>
                    <a:pt x="935" y="1928"/>
                  </a:lnTo>
                  <a:lnTo>
                    <a:pt x="852" y="1873"/>
                  </a:lnTo>
                  <a:lnTo>
                    <a:pt x="772" y="1818"/>
                  </a:lnTo>
                  <a:lnTo>
                    <a:pt x="695" y="1762"/>
                  </a:lnTo>
                  <a:close/>
                  <a:moveTo>
                    <a:pt x="2335" y="1751"/>
                  </a:moveTo>
                  <a:lnTo>
                    <a:pt x="2257" y="1809"/>
                  </a:lnTo>
                  <a:lnTo>
                    <a:pt x="2176" y="1866"/>
                  </a:lnTo>
                  <a:lnTo>
                    <a:pt x="2092" y="1923"/>
                  </a:lnTo>
                  <a:lnTo>
                    <a:pt x="2084" y="2031"/>
                  </a:lnTo>
                  <a:lnTo>
                    <a:pt x="2071" y="2136"/>
                  </a:lnTo>
                  <a:lnTo>
                    <a:pt x="2058" y="2239"/>
                  </a:lnTo>
                  <a:lnTo>
                    <a:pt x="2133" y="2263"/>
                  </a:lnTo>
                  <a:lnTo>
                    <a:pt x="2207" y="2285"/>
                  </a:lnTo>
                  <a:lnTo>
                    <a:pt x="2279" y="2304"/>
                  </a:lnTo>
                  <a:lnTo>
                    <a:pt x="2348" y="2321"/>
                  </a:lnTo>
                  <a:lnTo>
                    <a:pt x="2415" y="2334"/>
                  </a:lnTo>
                  <a:lnTo>
                    <a:pt x="2479" y="2345"/>
                  </a:lnTo>
                  <a:lnTo>
                    <a:pt x="2540" y="2353"/>
                  </a:lnTo>
                  <a:lnTo>
                    <a:pt x="2597" y="2357"/>
                  </a:lnTo>
                  <a:lnTo>
                    <a:pt x="2652" y="2359"/>
                  </a:lnTo>
                  <a:lnTo>
                    <a:pt x="2688" y="2358"/>
                  </a:lnTo>
                  <a:lnTo>
                    <a:pt x="2720" y="2356"/>
                  </a:lnTo>
                  <a:lnTo>
                    <a:pt x="2746" y="2352"/>
                  </a:lnTo>
                  <a:lnTo>
                    <a:pt x="2766" y="2349"/>
                  </a:lnTo>
                  <a:lnTo>
                    <a:pt x="2784" y="2344"/>
                  </a:lnTo>
                  <a:lnTo>
                    <a:pt x="2798" y="2340"/>
                  </a:lnTo>
                  <a:lnTo>
                    <a:pt x="2807" y="2336"/>
                  </a:lnTo>
                  <a:lnTo>
                    <a:pt x="2813" y="2332"/>
                  </a:lnTo>
                  <a:lnTo>
                    <a:pt x="2812" y="2315"/>
                  </a:lnTo>
                  <a:lnTo>
                    <a:pt x="2807" y="2294"/>
                  </a:lnTo>
                  <a:lnTo>
                    <a:pt x="2798" y="2269"/>
                  </a:lnTo>
                  <a:lnTo>
                    <a:pt x="2784" y="2241"/>
                  </a:lnTo>
                  <a:lnTo>
                    <a:pt x="2766" y="2209"/>
                  </a:lnTo>
                  <a:lnTo>
                    <a:pt x="2745" y="2175"/>
                  </a:lnTo>
                  <a:lnTo>
                    <a:pt x="2718" y="2137"/>
                  </a:lnTo>
                  <a:lnTo>
                    <a:pt x="2686" y="2097"/>
                  </a:lnTo>
                  <a:lnTo>
                    <a:pt x="2651" y="2053"/>
                  </a:lnTo>
                  <a:lnTo>
                    <a:pt x="2610" y="2008"/>
                  </a:lnTo>
                  <a:lnTo>
                    <a:pt x="2566" y="1961"/>
                  </a:lnTo>
                  <a:lnTo>
                    <a:pt x="2516" y="1911"/>
                  </a:lnTo>
                  <a:lnTo>
                    <a:pt x="2461" y="1859"/>
                  </a:lnTo>
                  <a:lnTo>
                    <a:pt x="2401" y="1806"/>
                  </a:lnTo>
                  <a:lnTo>
                    <a:pt x="2335" y="1751"/>
                  </a:lnTo>
                  <a:close/>
                  <a:moveTo>
                    <a:pt x="925" y="1586"/>
                  </a:moveTo>
                  <a:lnTo>
                    <a:pt x="871" y="1625"/>
                  </a:lnTo>
                  <a:lnTo>
                    <a:pt x="925" y="1663"/>
                  </a:lnTo>
                  <a:lnTo>
                    <a:pt x="925" y="1620"/>
                  </a:lnTo>
                  <a:lnTo>
                    <a:pt x="925" y="1586"/>
                  </a:lnTo>
                  <a:close/>
                  <a:moveTo>
                    <a:pt x="2102" y="1576"/>
                  </a:moveTo>
                  <a:lnTo>
                    <a:pt x="2102" y="1658"/>
                  </a:lnTo>
                  <a:lnTo>
                    <a:pt x="2159" y="1617"/>
                  </a:lnTo>
                  <a:lnTo>
                    <a:pt x="2102" y="1576"/>
                  </a:lnTo>
                  <a:close/>
                  <a:moveTo>
                    <a:pt x="1514" y="1229"/>
                  </a:moveTo>
                  <a:lnTo>
                    <a:pt x="1410" y="1284"/>
                  </a:lnTo>
                  <a:lnTo>
                    <a:pt x="1306" y="1342"/>
                  </a:lnTo>
                  <a:lnTo>
                    <a:pt x="1223" y="1391"/>
                  </a:lnTo>
                  <a:lnTo>
                    <a:pt x="1143" y="1440"/>
                  </a:lnTo>
                  <a:lnTo>
                    <a:pt x="1141" y="1528"/>
                  </a:lnTo>
                  <a:lnTo>
                    <a:pt x="1140" y="1620"/>
                  </a:lnTo>
                  <a:lnTo>
                    <a:pt x="1141" y="1714"/>
                  </a:lnTo>
                  <a:lnTo>
                    <a:pt x="1143" y="1806"/>
                  </a:lnTo>
                  <a:lnTo>
                    <a:pt x="1225" y="1855"/>
                  </a:lnTo>
                  <a:lnTo>
                    <a:pt x="1310" y="1903"/>
                  </a:lnTo>
                  <a:lnTo>
                    <a:pt x="1413" y="1959"/>
                  </a:lnTo>
                  <a:lnTo>
                    <a:pt x="1517" y="2012"/>
                  </a:lnTo>
                  <a:lnTo>
                    <a:pt x="1619" y="1958"/>
                  </a:lnTo>
                  <a:lnTo>
                    <a:pt x="1721" y="1901"/>
                  </a:lnTo>
                  <a:lnTo>
                    <a:pt x="1804" y="1852"/>
                  </a:lnTo>
                  <a:lnTo>
                    <a:pt x="1884" y="1804"/>
                  </a:lnTo>
                  <a:lnTo>
                    <a:pt x="1886" y="1713"/>
                  </a:lnTo>
                  <a:lnTo>
                    <a:pt x="1887" y="1620"/>
                  </a:lnTo>
                  <a:lnTo>
                    <a:pt x="1886" y="1525"/>
                  </a:lnTo>
                  <a:lnTo>
                    <a:pt x="1884" y="1435"/>
                  </a:lnTo>
                  <a:lnTo>
                    <a:pt x="1802" y="1386"/>
                  </a:lnTo>
                  <a:lnTo>
                    <a:pt x="1717" y="1337"/>
                  </a:lnTo>
                  <a:lnTo>
                    <a:pt x="1616" y="1282"/>
                  </a:lnTo>
                  <a:lnTo>
                    <a:pt x="1514" y="1229"/>
                  </a:lnTo>
                  <a:close/>
                  <a:moveTo>
                    <a:pt x="1174" y="1077"/>
                  </a:moveTo>
                  <a:lnTo>
                    <a:pt x="1163" y="1174"/>
                  </a:lnTo>
                  <a:lnTo>
                    <a:pt x="1199" y="1153"/>
                  </a:lnTo>
                  <a:lnTo>
                    <a:pt x="1234" y="1134"/>
                  </a:lnTo>
                  <a:lnTo>
                    <a:pt x="1267" y="1115"/>
                  </a:lnTo>
                  <a:lnTo>
                    <a:pt x="1174" y="1077"/>
                  </a:lnTo>
                  <a:close/>
                  <a:moveTo>
                    <a:pt x="1852" y="1073"/>
                  </a:moveTo>
                  <a:lnTo>
                    <a:pt x="1757" y="1114"/>
                  </a:lnTo>
                  <a:lnTo>
                    <a:pt x="1822" y="1149"/>
                  </a:lnTo>
                  <a:lnTo>
                    <a:pt x="1844" y="1161"/>
                  </a:lnTo>
                  <a:lnTo>
                    <a:pt x="1864" y="1173"/>
                  </a:lnTo>
                  <a:lnTo>
                    <a:pt x="1858" y="1122"/>
                  </a:lnTo>
                  <a:lnTo>
                    <a:pt x="1852" y="1073"/>
                  </a:lnTo>
                  <a:close/>
                  <a:moveTo>
                    <a:pt x="375" y="880"/>
                  </a:moveTo>
                  <a:lnTo>
                    <a:pt x="339" y="881"/>
                  </a:lnTo>
                  <a:lnTo>
                    <a:pt x="308" y="883"/>
                  </a:lnTo>
                  <a:lnTo>
                    <a:pt x="282" y="887"/>
                  </a:lnTo>
                  <a:lnTo>
                    <a:pt x="260" y="892"/>
                  </a:lnTo>
                  <a:lnTo>
                    <a:pt x="243" y="896"/>
                  </a:lnTo>
                  <a:lnTo>
                    <a:pt x="230" y="900"/>
                  </a:lnTo>
                  <a:lnTo>
                    <a:pt x="220" y="904"/>
                  </a:lnTo>
                  <a:lnTo>
                    <a:pt x="214" y="907"/>
                  </a:lnTo>
                  <a:lnTo>
                    <a:pt x="215" y="925"/>
                  </a:lnTo>
                  <a:lnTo>
                    <a:pt x="220" y="946"/>
                  </a:lnTo>
                  <a:lnTo>
                    <a:pt x="230" y="971"/>
                  </a:lnTo>
                  <a:lnTo>
                    <a:pt x="243" y="999"/>
                  </a:lnTo>
                  <a:lnTo>
                    <a:pt x="261" y="1031"/>
                  </a:lnTo>
                  <a:lnTo>
                    <a:pt x="283" y="1065"/>
                  </a:lnTo>
                  <a:lnTo>
                    <a:pt x="310" y="1104"/>
                  </a:lnTo>
                  <a:lnTo>
                    <a:pt x="340" y="1143"/>
                  </a:lnTo>
                  <a:lnTo>
                    <a:pt x="376" y="1187"/>
                  </a:lnTo>
                  <a:lnTo>
                    <a:pt x="416" y="1232"/>
                  </a:lnTo>
                  <a:lnTo>
                    <a:pt x="461" y="1280"/>
                  </a:lnTo>
                  <a:lnTo>
                    <a:pt x="511" y="1329"/>
                  </a:lnTo>
                  <a:lnTo>
                    <a:pt x="566" y="1381"/>
                  </a:lnTo>
                  <a:lnTo>
                    <a:pt x="627" y="1434"/>
                  </a:lnTo>
                  <a:lnTo>
                    <a:pt x="692" y="1489"/>
                  </a:lnTo>
                  <a:lnTo>
                    <a:pt x="770" y="1431"/>
                  </a:lnTo>
                  <a:lnTo>
                    <a:pt x="851" y="1374"/>
                  </a:lnTo>
                  <a:lnTo>
                    <a:pt x="935" y="1316"/>
                  </a:lnTo>
                  <a:lnTo>
                    <a:pt x="944" y="1208"/>
                  </a:lnTo>
                  <a:lnTo>
                    <a:pt x="955" y="1104"/>
                  </a:lnTo>
                  <a:lnTo>
                    <a:pt x="970" y="1001"/>
                  </a:lnTo>
                  <a:lnTo>
                    <a:pt x="894" y="977"/>
                  </a:lnTo>
                  <a:lnTo>
                    <a:pt x="820" y="955"/>
                  </a:lnTo>
                  <a:lnTo>
                    <a:pt x="748" y="935"/>
                  </a:lnTo>
                  <a:lnTo>
                    <a:pt x="680" y="919"/>
                  </a:lnTo>
                  <a:lnTo>
                    <a:pt x="612" y="905"/>
                  </a:lnTo>
                  <a:lnTo>
                    <a:pt x="549" y="895"/>
                  </a:lnTo>
                  <a:lnTo>
                    <a:pt x="487" y="886"/>
                  </a:lnTo>
                  <a:lnTo>
                    <a:pt x="429" y="882"/>
                  </a:lnTo>
                  <a:lnTo>
                    <a:pt x="375" y="880"/>
                  </a:lnTo>
                  <a:close/>
                  <a:moveTo>
                    <a:pt x="2653" y="872"/>
                  </a:moveTo>
                  <a:lnTo>
                    <a:pt x="2598" y="873"/>
                  </a:lnTo>
                  <a:lnTo>
                    <a:pt x="2541" y="878"/>
                  </a:lnTo>
                  <a:lnTo>
                    <a:pt x="2480" y="886"/>
                  </a:lnTo>
                  <a:lnTo>
                    <a:pt x="2415" y="897"/>
                  </a:lnTo>
                  <a:lnTo>
                    <a:pt x="2349" y="911"/>
                  </a:lnTo>
                  <a:lnTo>
                    <a:pt x="2279" y="928"/>
                  </a:lnTo>
                  <a:lnTo>
                    <a:pt x="2206" y="948"/>
                  </a:lnTo>
                  <a:lnTo>
                    <a:pt x="2132" y="971"/>
                  </a:lnTo>
                  <a:lnTo>
                    <a:pt x="2057" y="995"/>
                  </a:lnTo>
                  <a:lnTo>
                    <a:pt x="2071" y="1098"/>
                  </a:lnTo>
                  <a:lnTo>
                    <a:pt x="2083" y="1203"/>
                  </a:lnTo>
                  <a:lnTo>
                    <a:pt x="2092" y="1311"/>
                  </a:lnTo>
                  <a:lnTo>
                    <a:pt x="2175" y="1367"/>
                  </a:lnTo>
                  <a:lnTo>
                    <a:pt x="2256" y="1422"/>
                  </a:lnTo>
                  <a:lnTo>
                    <a:pt x="2334" y="1480"/>
                  </a:lnTo>
                  <a:lnTo>
                    <a:pt x="2400" y="1423"/>
                  </a:lnTo>
                  <a:lnTo>
                    <a:pt x="2459" y="1369"/>
                  </a:lnTo>
                  <a:lnTo>
                    <a:pt x="2513" y="1318"/>
                  </a:lnTo>
                  <a:lnTo>
                    <a:pt x="2563" y="1267"/>
                  </a:lnTo>
                  <a:lnTo>
                    <a:pt x="2607" y="1219"/>
                  </a:lnTo>
                  <a:lnTo>
                    <a:pt x="2647" y="1173"/>
                  </a:lnTo>
                  <a:lnTo>
                    <a:pt x="2681" y="1129"/>
                  </a:lnTo>
                  <a:lnTo>
                    <a:pt x="2712" y="1089"/>
                  </a:lnTo>
                  <a:lnTo>
                    <a:pt x="2737" y="1052"/>
                  </a:lnTo>
                  <a:lnTo>
                    <a:pt x="2759" y="1016"/>
                  </a:lnTo>
                  <a:lnTo>
                    <a:pt x="2777" y="985"/>
                  </a:lnTo>
                  <a:lnTo>
                    <a:pt x="2789" y="956"/>
                  </a:lnTo>
                  <a:lnTo>
                    <a:pt x="2799" y="931"/>
                  </a:lnTo>
                  <a:lnTo>
                    <a:pt x="2803" y="910"/>
                  </a:lnTo>
                  <a:lnTo>
                    <a:pt x="2804" y="893"/>
                  </a:lnTo>
                  <a:lnTo>
                    <a:pt x="2799" y="891"/>
                  </a:lnTo>
                  <a:lnTo>
                    <a:pt x="2790" y="887"/>
                  </a:lnTo>
                  <a:lnTo>
                    <a:pt x="2778" y="884"/>
                  </a:lnTo>
                  <a:lnTo>
                    <a:pt x="2762" y="880"/>
                  </a:lnTo>
                  <a:lnTo>
                    <a:pt x="2742" y="877"/>
                  </a:lnTo>
                  <a:lnTo>
                    <a:pt x="2718" y="874"/>
                  </a:lnTo>
                  <a:lnTo>
                    <a:pt x="2687" y="872"/>
                  </a:lnTo>
                  <a:lnTo>
                    <a:pt x="2653" y="872"/>
                  </a:lnTo>
                  <a:close/>
                  <a:moveTo>
                    <a:pt x="1513" y="215"/>
                  </a:moveTo>
                  <a:lnTo>
                    <a:pt x="1500" y="218"/>
                  </a:lnTo>
                  <a:lnTo>
                    <a:pt x="1484" y="227"/>
                  </a:lnTo>
                  <a:lnTo>
                    <a:pt x="1466" y="241"/>
                  </a:lnTo>
                  <a:lnTo>
                    <a:pt x="1447" y="262"/>
                  </a:lnTo>
                  <a:lnTo>
                    <a:pt x="1427" y="288"/>
                  </a:lnTo>
                  <a:lnTo>
                    <a:pt x="1405" y="320"/>
                  </a:lnTo>
                  <a:lnTo>
                    <a:pt x="1383" y="358"/>
                  </a:lnTo>
                  <a:lnTo>
                    <a:pt x="1361" y="401"/>
                  </a:lnTo>
                  <a:lnTo>
                    <a:pt x="1339" y="450"/>
                  </a:lnTo>
                  <a:lnTo>
                    <a:pt x="1316" y="504"/>
                  </a:lnTo>
                  <a:lnTo>
                    <a:pt x="1294" y="564"/>
                  </a:lnTo>
                  <a:lnTo>
                    <a:pt x="1272" y="630"/>
                  </a:lnTo>
                  <a:lnTo>
                    <a:pt x="1251" y="702"/>
                  </a:lnTo>
                  <a:lnTo>
                    <a:pt x="1231" y="778"/>
                  </a:lnTo>
                  <a:lnTo>
                    <a:pt x="1213" y="860"/>
                  </a:lnTo>
                  <a:lnTo>
                    <a:pt x="1310" y="899"/>
                  </a:lnTo>
                  <a:lnTo>
                    <a:pt x="1409" y="943"/>
                  </a:lnTo>
                  <a:lnTo>
                    <a:pt x="1510" y="988"/>
                  </a:lnTo>
                  <a:lnTo>
                    <a:pt x="1612" y="939"/>
                  </a:lnTo>
                  <a:lnTo>
                    <a:pt x="1714" y="895"/>
                  </a:lnTo>
                  <a:lnTo>
                    <a:pt x="1813" y="853"/>
                  </a:lnTo>
                  <a:lnTo>
                    <a:pt x="1795" y="771"/>
                  </a:lnTo>
                  <a:lnTo>
                    <a:pt x="1775" y="695"/>
                  </a:lnTo>
                  <a:lnTo>
                    <a:pt x="1754" y="626"/>
                  </a:lnTo>
                  <a:lnTo>
                    <a:pt x="1732" y="560"/>
                  </a:lnTo>
                  <a:lnTo>
                    <a:pt x="1711" y="501"/>
                  </a:lnTo>
                  <a:lnTo>
                    <a:pt x="1688" y="447"/>
                  </a:lnTo>
                  <a:lnTo>
                    <a:pt x="1665" y="399"/>
                  </a:lnTo>
                  <a:lnTo>
                    <a:pt x="1643" y="356"/>
                  </a:lnTo>
                  <a:lnTo>
                    <a:pt x="1621" y="319"/>
                  </a:lnTo>
                  <a:lnTo>
                    <a:pt x="1600" y="287"/>
                  </a:lnTo>
                  <a:lnTo>
                    <a:pt x="1580" y="262"/>
                  </a:lnTo>
                  <a:lnTo>
                    <a:pt x="1561" y="241"/>
                  </a:lnTo>
                  <a:lnTo>
                    <a:pt x="1543" y="227"/>
                  </a:lnTo>
                  <a:lnTo>
                    <a:pt x="1528" y="218"/>
                  </a:lnTo>
                  <a:lnTo>
                    <a:pt x="1513" y="215"/>
                  </a:lnTo>
                  <a:close/>
                  <a:moveTo>
                    <a:pt x="1513" y="0"/>
                  </a:moveTo>
                  <a:lnTo>
                    <a:pt x="1554" y="4"/>
                  </a:lnTo>
                  <a:lnTo>
                    <a:pt x="1592" y="15"/>
                  </a:lnTo>
                  <a:lnTo>
                    <a:pt x="1631" y="33"/>
                  </a:lnTo>
                  <a:lnTo>
                    <a:pt x="1667" y="56"/>
                  </a:lnTo>
                  <a:lnTo>
                    <a:pt x="1703" y="88"/>
                  </a:lnTo>
                  <a:lnTo>
                    <a:pt x="1739" y="124"/>
                  </a:lnTo>
                  <a:lnTo>
                    <a:pt x="1773" y="167"/>
                  </a:lnTo>
                  <a:lnTo>
                    <a:pt x="1806" y="214"/>
                  </a:lnTo>
                  <a:lnTo>
                    <a:pt x="1837" y="268"/>
                  </a:lnTo>
                  <a:lnTo>
                    <a:pt x="1867" y="328"/>
                  </a:lnTo>
                  <a:lnTo>
                    <a:pt x="1897" y="391"/>
                  </a:lnTo>
                  <a:lnTo>
                    <a:pt x="1924" y="461"/>
                  </a:lnTo>
                  <a:lnTo>
                    <a:pt x="1950" y="533"/>
                  </a:lnTo>
                  <a:lnTo>
                    <a:pt x="1973" y="611"/>
                  </a:lnTo>
                  <a:lnTo>
                    <a:pt x="1996" y="692"/>
                  </a:lnTo>
                  <a:lnTo>
                    <a:pt x="2016" y="777"/>
                  </a:lnTo>
                  <a:lnTo>
                    <a:pt x="2097" y="751"/>
                  </a:lnTo>
                  <a:lnTo>
                    <a:pt x="2176" y="729"/>
                  </a:lnTo>
                  <a:lnTo>
                    <a:pt x="2252" y="709"/>
                  </a:lnTo>
                  <a:lnTo>
                    <a:pt x="2327" y="691"/>
                  </a:lnTo>
                  <a:lnTo>
                    <a:pt x="2397" y="677"/>
                  </a:lnTo>
                  <a:lnTo>
                    <a:pt x="2466" y="666"/>
                  </a:lnTo>
                  <a:lnTo>
                    <a:pt x="2532" y="658"/>
                  </a:lnTo>
                  <a:lnTo>
                    <a:pt x="2594" y="653"/>
                  </a:lnTo>
                  <a:lnTo>
                    <a:pt x="2653" y="652"/>
                  </a:lnTo>
                  <a:lnTo>
                    <a:pt x="2704" y="653"/>
                  </a:lnTo>
                  <a:lnTo>
                    <a:pt x="2753" y="657"/>
                  </a:lnTo>
                  <a:lnTo>
                    <a:pt x="2798" y="664"/>
                  </a:lnTo>
                  <a:lnTo>
                    <a:pt x="2839" y="675"/>
                  </a:lnTo>
                  <a:lnTo>
                    <a:pt x="2877" y="688"/>
                  </a:lnTo>
                  <a:lnTo>
                    <a:pt x="2910" y="705"/>
                  </a:lnTo>
                  <a:lnTo>
                    <a:pt x="2940" y="723"/>
                  </a:lnTo>
                  <a:lnTo>
                    <a:pt x="2965" y="746"/>
                  </a:lnTo>
                  <a:lnTo>
                    <a:pt x="2986" y="771"/>
                  </a:lnTo>
                  <a:lnTo>
                    <a:pt x="3001" y="800"/>
                  </a:lnTo>
                  <a:lnTo>
                    <a:pt x="3012" y="831"/>
                  </a:lnTo>
                  <a:lnTo>
                    <a:pt x="3018" y="866"/>
                  </a:lnTo>
                  <a:lnTo>
                    <a:pt x="3018" y="901"/>
                  </a:lnTo>
                  <a:lnTo>
                    <a:pt x="3014" y="939"/>
                  </a:lnTo>
                  <a:lnTo>
                    <a:pt x="3005" y="979"/>
                  </a:lnTo>
                  <a:lnTo>
                    <a:pt x="2992" y="1020"/>
                  </a:lnTo>
                  <a:lnTo>
                    <a:pt x="2973" y="1063"/>
                  </a:lnTo>
                  <a:lnTo>
                    <a:pt x="2950" y="1108"/>
                  </a:lnTo>
                  <a:lnTo>
                    <a:pt x="2924" y="1154"/>
                  </a:lnTo>
                  <a:lnTo>
                    <a:pt x="2893" y="1202"/>
                  </a:lnTo>
                  <a:lnTo>
                    <a:pt x="2858" y="1250"/>
                  </a:lnTo>
                  <a:lnTo>
                    <a:pt x="2818" y="1300"/>
                  </a:lnTo>
                  <a:lnTo>
                    <a:pt x="2776" y="1351"/>
                  </a:lnTo>
                  <a:lnTo>
                    <a:pt x="2728" y="1403"/>
                  </a:lnTo>
                  <a:lnTo>
                    <a:pt x="2678" y="1455"/>
                  </a:lnTo>
                  <a:lnTo>
                    <a:pt x="2624" y="1507"/>
                  </a:lnTo>
                  <a:lnTo>
                    <a:pt x="2566" y="1561"/>
                  </a:lnTo>
                  <a:lnTo>
                    <a:pt x="2506" y="1614"/>
                  </a:lnTo>
                  <a:lnTo>
                    <a:pt x="2567" y="1667"/>
                  </a:lnTo>
                  <a:lnTo>
                    <a:pt x="2625" y="1718"/>
                  </a:lnTo>
                  <a:lnTo>
                    <a:pt x="2680" y="1770"/>
                  </a:lnTo>
                  <a:lnTo>
                    <a:pt x="2731" y="1822"/>
                  </a:lnTo>
                  <a:lnTo>
                    <a:pt x="2779" y="1873"/>
                  </a:lnTo>
                  <a:lnTo>
                    <a:pt x="2822" y="1923"/>
                  </a:lnTo>
                  <a:lnTo>
                    <a:pt x="2862" y="1972"/>
                  </a:lnTo>
                  <a:lnTo>
                    <a:pt x="2898" y="2021"/>
                  </a:lnTo>
                  <a:lnTo>
                    <a:pt x="2930" y="2068"/>
                  </a:lnTo>
                  <a:lnTo>
                    <a:pt x="2958" y="2113"/>
                  </a:lnTo>
                  <a:lnTo>
                    <a:pt x="2980" y="2158"/>
                  </a:lnTo>
                  <a:lnTo>
                    <a:pt x="2999" y="2200"/>
                  </a:lnTo>
                  <a:lnTo>
                    <a:pt x="3013" y="2242"/>
                  </a:lnTo>
                  <a:lnTo>
                    <a:pt x="3022" y="2282"/>
                  </a:lnTo>
                  <a:lnTo>
                    <a:pt x="3027" y="2320"/>
                  </a:lnTo>
                  <a:lnTo>
                    <a:pt x="3027" y="2355"/>
                  </a:lnTo>
                  <a:lnTo>
                    <a:pt x="3022" y="2390"/>
                  </a:lnTo>
                  <a:lnTo>
                    <a:pt x="3012" y="2421"/>
                  </a:lnTo>
                  <a:lnTo>
                    <a:pt x="2996" y="2450"/>
                  </a:lnTo>
                  <a:lnTo>
                    <a:pt x="2974" y="2476"/>
                  </a:lnTo>
                  <a:lnTo>
                    <a:pt x="2949" y="2500"/>
                  </a:lnTo>
                  <a:lnTo>
                    <a:pt x="2919" y="2519"/>
                  </a:lnTo>
                  <a:lnTo>
                    <a:pt x="2884" y="2536"/>
                  </a:lnTo>
                  <a:lnTo>
                    <a:pt x="2845" y="2550"/>
                  </a:lnTo>
                  <a:lnTo>
                    <a:pt x="2803" y="2560"/>
                  </a:lnTo>
                  <a:lnTo>
                    <a:pt x="2756" y="2568"/>
                  </a:lnTo>
                  <a:lnTo>
                    <a:pt x="2705" y="2572"/>
                  </a:lnTo>
                  <a:lnTo>
                    <a:pt x="2651" y="2573"/>
                  </a:lnTo>
                  <a:lnTo>
                    <a:pt x="2593" y="2572"/>
                  </a:lnTo>
                  <a:lnTo>
                    <a:pt x="2530" y="2567"/>
                  </a:lnTo>
                  <a:lnTo>
                    <a:pt x="2465" y="2560"/>
                  </a:lnTo>
                  <a:lnTo>
                    <a:pt x="2397" y="2550"/>
                  </a:lnTo>
                  <a:lnTo>
                    <a:pt x="2326" y="2536"/>
                  </a:lnTo>
                  <a:lnTo>
                    <a:pt x="2253" y="2519"/>
                  </a:lnTo>
                  <a:lnTo>
                    <a:pt x="2177" y="2500"/>
                  </a:lnTo>
                  <a:lnTo>
                    <a:pt x="2099" y="2478"/>
                  </a:lnTo>
                  <a:lnTo>
                    <a:pt x="2018" y="2453"/>
                  </a:lnTo>
                  <a:lnTo>
                    <a:pt x="1998" y="2539"/>
                  </a:lnTo>
                  <a:lnTo>
                    <a:pt x="1977" y="2622"/>
                  </a:lnTo>
                  <a:lnTo>
                    <a:pt x="1952" y="2700"/>
                  </a:lnTo>
                  <a:lnTo>
                    <a:pt x="1927" y="2774"/>
                  </a:lnTo>
                  <a:lnTo>
                    <a:pt x="1899" y="2843"/>
                  </a:lnTo>
                  <a:lnTo>
                    <a:pt x="1870" y="2909"/>
                  </a:lnTo>
                  <a:lnTo>
                    <a:pt x="1839" y="2968"/>
                  </a:lnTo>
                  <a:lnTo>
                    <a:pt x="1808" y="3022"/>
                  </a:lnTo>
                  <a:lnTo>
                    <a:pt x="1775" y="3071"/>
                  </a:lnTo>
                  <a:lnTo>
                    <a:pt x="1741" y="3115"/>
                  </a:lnTo>
                  <a:lnTo>
                    <a:pt x="1705" y="3151"/>
                  </a:lnTo>
                  <a:lnTo>
                    <a:pt x="1668" y="3182"/>
                  </a:lnTo>
                  <a:lnTo>
                    <a:pt x="1631" y="3207"/>
                  </a:lnTo>
                  <a:lnTo>
                    <a:pt x="1592" y="3225"/>
                  </a:lnTo>
                  <a:lnTo>
                    <a:pt x="1554" y="3235"/>
                  </a:lnTo>
                  <a:lnTo>
                    <a:pt x="1513" y="3239"/>
                  </a:lnTo>
                  <a:lnTo>
                    <a:pt x="1474" y="3235"/>
                  </a:lnTo>
                  <a:lnTo>
                    <a:pt x="1435" y="3225"/>
                  </a:lnTo>
                  <a:lnTo>
                    <a:pt x="1397" y="3207"/>
                  </a:lnTo>
                  <a:lnTo>
                    <a:pt x="1359" y="3183"/>
                  </a:lnTo>
                  <a:lnTo>
                    <a:pt x="1323" y="3152"/>
                  </a:lnTo>
                  <a:lnTo>
                    <a:pt x="1288" y="3116"/>
                  </a:lnTo>
                  <a:lnTo>
                    <a:pt x="1253" y="3073"/>
                  </a:lnTo>
                  <a:lnTo>
                    <a:pt x="1221" y="3025"/>
                  </a:lnTo>
                  <a:lnTo>
                    <a:pt x="1189" y="2971"/>
                  </a:lnTo>
                  <a:lnTo>
                    <a:pt x="1159" y="2912"/>
                  </a:lnTo>
                  <a:lnTo>
                    <a:pt x="1130" y="2849"/>
                  </a:lnTo>
                  <a:lnTo>
                    <a:pt x="1103" y="2780"/>
                  </a:lnTo>
                  <a:lnTo>
                    <a:pt x="1077" y="2706"/>
                  </a:lnTo>
                  <a:lnTo>
                    <a:pt x="1053" y="2629"/>
                  </a:lnTo>
                  <a:lnTo>
                    <a:pt x="1031" y="2547"/>
                  </a:lnTo>
                  <a:lnTo>
                    <a:pt x="1010" y="2462"/>
                  </a:lnTo>
                  <a:lnTo>
                    <a:pt x="930" y="2488"/>
                  </a:lnTo>
                  <a:lnTo>
                    <a:pt x="851" y="2511"/>
                  </a:lnTo>
                  <a:lnTo>
                    <a:pt x="774" y="2532"/>
                  </a:lnTo>
                  <a:lnTo>
                    <a:pt x="700" y="2548"/>
                  </a:lnTo>
                  <a:lnTo>
                    <a:pt x="629" y="2563"/>
                  </a:lnTo>
                  <a:lnTo>
                    <a:pt x="560" y="2573"/>
                  </a:lnTo>
                  <a:lnTo>
                    <a:pt x="496" y="2582"/>
                  </a:lnTo>
                  <a:lnTo>
                    <a:pt x="433" y="2587"/>
                  </a:lnTo>
                  <a:lnTo>
                    <a:pt x="374" y="2588"/>
                  </a:lnTo>
                  <a:lnTo>
                    <a:pt x="322" y="2587"/>
                  </a:lnTo>
                  <a:lnTo>
                    <a:pt x="274" y="2583"/>
                  </a:lnTo>
                  <a:lnTo>
                    <a:pt x="229" y="2575"/>
                  </a:lnTo>
                  <a:lnTo>
                    <a:pt x="188" y="2565"/>
                  </a:lnTo>
                  <a:lnTo>
                    <a:pt x="151" y="2552"/>
                  </a:lnTo>
                  <a:lnTo>
                    <a:pt x="116" y="2536"/>
                  </a:lnTo>
                  <a:lnTo>
                    <a:pt x="87" y="2516"/>
                  </a:lnTo>
                  <a:lnTo>
                    <a:pt x="62" y="2493"/>
                  </a:lnTo>
                  <a:lnTo>
                    <a:pt x="42" y="2468"/>
                  </a:lnTo>
                  <a:lnTo>
                    <a:pt x="26" y="2439"/>
                  </a:lnTo>
                  <a:lnTo>
                    <a:pt x="16" y="2408"/>
                  </a:lnTo>
                  <a:lnTo>
                    <a:pt x="9" y="2374"/>
                  </a:lnTo>
                  <a:lnTo>
                    <a:pt x="8" y="2339"/>
                  </a:lnTo>
                  <a:lnTo>
                    <a:pt x="12" y="2301"/>
                  </a:lnTo>
                  <a:lnTo>
                    <a:pt x="22" y="2261"/>
                  </a:lnTo>
                  <a:lnTo>
                    <a:pt x="35" y="2219"/>
                  </a:lnTo>
                  <a:lnTo>
                    <a:pt x="53" y="2177"/>
                  </a:lnTo>
                  <a:lnTo>
                    <a:pt x="76" y="2132"/>
                  </a:lnTo>
                  <a:lnTo>
                    <a:pt x="103" y="2085"/>
                  </a:lnTo>
                  <a:lnTo>
                    <a:pt x="134" y="2037"/>
                  </a:lnTo>
                  <a:lnTo>
                    <a:pt x="169" y="1990"/>
                  </a:lnTo>
                  <a:lnTo>
                    <a:pt x="208" y="1940"/>
                  </a:lnTo>
                  <a:lnTo>
                    <a:pt x="251" y="1889"/>
                  </a:lnTo>
                  <a:lnTo>
                    <a:pt x="298" y="1837"/>
                  </a:lnTo>
                  <a:lnTo>
                    <a:pt x="349" y="1785"/>
                  </a:lnTo>
                  <a:lnTo>
                    <a:pt x="403" y="1733"/>
                  </a:lnTo>
                  <a:lnTo>
                    <a:pt x="460" y="1679"/>
                  </a:lnTo>
                  <a:lnTo>
                    <a:pt x="522" y="1626"/>
                  </a:lnTo>
                  <a:lnTo>
                    <a:pt x="459" y="1573"/>
                  </a:lnTo>
                  <a:lnTo>
                    <a:pt x="401" y="1521"/>
                  </a:lnTo>
                  <a:lnTo>
                    <a:pt x="347" y="1469"/>
                  </a:lnTo>
                  <a:lnTo>
                    <a:pt x="296" y="1417"/>
                  </a:lnTo>
                  <a:lnTo>
                    <a:pt x="248" y="1366"/>
                  </a:lnTo>
                  <a:lnTo>
                    <a:pt x="205" y="1316"/>
                  </a:lnTo>
                  <a:lnTo>
                    <a:pt x="164" y="1268"/>
                  </a:lnTo>
                  <a:lnTo>
                    <a:pt x="129" y="1219"/>
                  </a:lnTo>
                  <a:lnTo>
                    <a:pt x="98" y="1172"/>
                  </a:lnTo>
                  <a:lnTo>
                    <a:pt x="70" y="1126"/>
                  </a:lnTo>
                  <a:lnTo>
                    <a:pt x="47" y="1082"/>
                  </a:lnTo>
                  <a:lnTo>
                    <a:pt x="28" y="1039"/>
                  </a:lnTo>
                  <a:lnTo>
                    <a:pt x="14" y="998"/>
                  </a:lnTo>
                  <a:lnTo>
                    <a:pt x="4" y="958"/>
                  </a:lnTo>
                  <a:lnTo>
                    <a:pt x="0" y="921"/>
                  </a:lnTo>
                  <a:lnTo>
                    <a:pt x="0" y="884"/>
                  </a:lnTo>
                  <a:lnTo>
                    <a:pt x="5" y="851"/>
                  </a:lnTo>
                  <a:lnTo>
                    <a:pt x="16" y="819"/>
                  </a:lnTo>
                  <a:lnTo>
                    <a:pt x="31" y="790"/>
                  </a:lnTo>
                  <a:lnTo>
                    <a:pt x="52" y="764"/>
                  </a:lnTo>
                  <a:lnTo>
                    <a:pt x="78" y="741"/>
                  </a:lnTo>
                  <a:lnTo>
                    <a:pt x="108" y="720"/>
                  </a:lnTo>
                  <a:lnTo>
                    <a:pt x="142" y="704"/>
                  </a:lnTo>
                  <a:lnTo>
                    <a:pt x="182" y="690"/>
                  </a:lnTo>
                  <a:lnTo>
                    <a:pt x="224" y="680"/>
                  </a:lnTo>
                  <a:lnTo>
                    <a:pt x="271" y="671"/>
                  </a:lnTo>
                  <a:lnTo>
                    <a:pt x="321" y="667"/>
                  </a:lnTo>
                  <a:lnTo>
                    <a:pt x="375" y="666"/>
                  </a:lnTo>
                  <a:lnTo>
                    <a:pt x="434" y="667"/>
                  </a:lnTo>
                  <a:lnTo>
                    <a:pt x="496" y="672"/>
                  </a:lnTo>
                  <a:lnTo>
                    <a:pt x="561" y="680"/>
                  </a:lnTo>
                  <a:lnTo>
                    <a:pt x="630" y="690"/>
                  </a:lnTo>
                  <a:lnTo>
                    <a:pt x="700" y="704"/>
                  </a:lnTo>
                  <a:lnTo>
                    <a:pt x="774" y="720"/>
                  </a:lnTo>
                  <a:lnTo>
                    <a:pt x="850" y="740"/>
                  </a:lnTo>
                  <a:lnTo>
                    <a:pt x="928" y="763"/>
                  </a:lnTo>
                  <a:lnTo>
                    <a:pt x="1008" y="788"/>
                  </a:lnTo>
                  <a:lnTo>
                    <a:pt x="1029" y="700"/>
                  </a:lnTo>
                  <a:lnTo>
                    <a:pt x="1051" y="618"/>
                  </a:lnTo>
                  <a:lnTo>
                    <a:pt x="1075" y="539"/>
                  </a:lnTo>
                  <a:lnTo>
                    <a:pt x="1101" y="466"/>
                  </a:lnTo>
                  <a:lnTo>
                    <a:pt x="1128" y="396"/>
                  </a:lnTo>
                  <a:lnTo>
                    <a:pt x="1157" y="332"/>
                  </a:lnTo>
                  <a:lnTo>
                    <a:pt x="1187" y="271"/>
                  </a:lnTo>
                  <a:lnTo>
                    <a:pt x="1219" y="217"/>
                  </a:lnTo>
                  <a:lnTo>
                    <a:pt x="1252" y="169"/>
                  </a:lnTo>
                  <a:lnTo>
                    <a:pt x="1287" y="125"/>
                  </a:lnTo>
                  <a:lnTo>
                    <a:pt x="1322" y="89"/>
                  </a:lnTo>
                  <a:lnTo>
                    <a:pt x="1358" y="57"/>
                  </a:lnTo>
                  <a:lnTo>
                    <a:pt x="1396" y="33"/>
                  </a:lnTo>
                  <a:lnTo>
                    <a:pt x="1434" y="15"/>
                  </a:lnTo>
                  <a:lnTo>
                    <a:pt x="1474" y="4"/>
                  </a:lnTo>
                  <a:lnTo>
                    <a:pt x="15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3111" y="2725"/>
              <a:ext cx="105" cy="105"/>
            </a:xfrm>
            <a:custGeom>
              <a:avLst/>
              <a:gdLst>
                <a:gd name="T0" fmla="*/ 210 w 421"/>
                <a:gd name="T1" fmla="*/ 0 h 420"/>
                <a:gd name="T2" fmla="*/ 244 w 421"/>
                <a:gd name="T3" fmla="*/ 4 h 420"/>
                <a:gd name="T4" fmla="*/ 277 w 421"/>
                <a:gd name="T5" fmla="*/ 11 h 420"/>
                <a:gd name="T6" fmla="*/ 307 w 421"/>
                <a:gd name="T7" fmla="*/ 23 h 420"/>
                <a:gd name="T8" fmla="*/ 335 w 421"/>
                <a:gd name="T9" fmla="*/ 41 h 420"/>
                <a:gd name="T10" fmla="*/ 360 w 421"/>
                <a:gd name="T11" fmla="*/ 62 h 420"/>
                <a:gd name="T12" fmla="*/ 381 w 421"/>
                <a:gd name="T13" fmla="*/ 87 h 420"/>
                <a:gd name="T14" fmla="*/ 397 w 421"/>
                <a:gd name="T15" fmla="*/ 114 h 420"/>
                <a:gd name="T16" fmla="*/ 411 w 421"/>
                <a:gd name="T17" fmla="*/ 144 h 420"/>
                <a:gd name="T18" fmla="*/ 418 w 421"/>
                <a:gd name="T19" fmla="*/ 176 h 420"/>
                <a:gd name="T20" fmla="*/ 421 w 421"/>
                <a:gd name="T21" fmla="*/ 210 h 420"/>
                <a:gd name="T22" fmla="*/ 418 w 421"/>
                <a:gd name="T23" fmla="*/ 245 h 420"/>
                <a:gd name="T24" fmla="*/ 411 w 421"/>
                <a:gd name="T25" fmla="*/ 277 h 420"/>
                <a:gd name="T26" fmla="*/ 397 w 421"/>
                <a:gd name="T27" fmla="*/ 307 h 420"/>
                <a:gd name="T28" fmla="*/ 381 w 421"/>
                <a:gd name="T29" fmla="*/ 334 h 420"/>
                <a:gd name="T30" fmla="*/ 360 w 421"/>
                <a:gd name="T31" fmla="*/ 359 h 420"/>
                <a:gd name="T32" fmla="*/ 335 w 421"/>
                <a:gd name="T33" fmla="*/ 380 h 420"/>
                <a:gd name="T34" fmla="*/ 307 w 421"/>
                <a:gd name="T35" fmla="*/ 397 h 420"/>
                <a:gd name="T36" fmla="*/ 277 w 421"/>
                <a:gd name="T37" fmla="*/ 410 h 420"/>
                <a:gd name="T38" fmla="*/ 244 w 421"/>
                <a:gd name="T39" fmla="*/ 418 h 420"/>
                <a:gd name="T40" fmla="*/ 210 w 421"/>
                <a:gd name="T41" fmla="*/ 420 h 420"/>
                <a:gd name="T42" fmla="*/ 177 w 421"/>
                <a:gd name="T43" fmla="*/ 418 h 420"/>
                <a:gd name="T44" fmla="*/ 145 w 421"/>
                <a:gd name="T45" fmla="*/ 410 h 420"/>
                <a:gd name="T46" fmla="*/ 113 w 421"/>
                <a:gd name="T47" fmla="*/ 397 h 420"/>
                <a:gd name="T48" fmla="*/ 86 w 421"/>
                <a:gd name="T49" fmla="*/ 380 h 420"/>
                <a:gd name="T50" fmla="*/ 61 w 421"/>
                <a:gd name="T51" fmla="*/ 359 h 420"/>
                <a:gd name="T52" fmla="*/ 41 w 421"/>
                <a:gd name="T53" fmla="*/ 334 h 420"/>
                <a:gd name="T54" fmla="*/ 24 w 421"/>
                <a:gd name="T55" fmla="*/ 307 h 420"/>
                <a:gd name="T56" fmla="*/ 11 w 421"/>
                <a:gd name="T57" fmla="*/ 277 h 420"/>
                <a:gd name="T58" fmla="*/ 3 w 421"/>
                <a:gd name="T59" fmla="*/ 245 h 420"/>
                <a:gd name="T60" fmla="*/ 0 w 421"/>
                <a:gd name="T61" fmla="*/ 210 h 420"/>
                <a:gd name="T62" fmla="*/ 3 w 421"/>
                <a:gd name="T63" fmla="*/ 176 h 420"/>
                <a:gd name="T64" fmla="*/ 11 w 421"/>
                <a:gd name="T65" fmla="*/ 144 h 420"/>
                <a:gd name="T66" fmla="*/ 24 w 421"/>
                <a:gd name="T67" fmla="*/ 114 h 420"/>
                <a:gd name="T68" fmla="*/ 41 w 421"/>
                <a:gd name="T69" fmla="*/ 87 h 420"/>
                <a:gd name="T70" fmla="*/ 61 w 421"/>
                <a:gd name="T71" fmla="*/ 62 h 420"/>
                <a:gd name="T72" fmla="*/ 86 w 421"/>
                <a:gd name="T73" fmla="*/ 41 h 420"/>
                <a:gd name="T74" fmla="*/ 113 w 421"/>
                <a:gd name="T75" fmla="*/ 23 h 420"/>
                <a:gd name="T76" fmla="*/ 145 w 421"/>
                <a:gd name="T77" fmla="*/ 11 h 420"/>
                <a:gd name="T78" fmla="*/ 177 w 421"/>
                <a:gd name="T79" fmla="*/ 4 h 420"/>
                <a:gd name="T80" fmla="*/ 210 w 421"/>
                <a:gd name="T81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20">
                  <a:moveTo>
                    <a:pt x="210" y="0"/>
                  </a:moveTo>
                  <a:lnTo>
                    <a:pt x="244" y="4"/>
                  </a:lnTo>
                  <a:lnTo>
                    <a:pt x="277" y="11"/>
                  </a:lnTo>
                  <a:lnTo>
                    <a:pt x="307" y="23"/>
                  </a:lnTo>
                  <a:lnTo>
                    <a:pt x="335" y="41"/>
                  </a:lnTo>
                  <a:lnTo>
                    <a:pt x="360" y="62"/>
                  </a:lnTo>
                  <a:lnTo>
                    <a:pt x="381" y="87"/>
                  </a:lnTo>
                  <a:lnTo>
                    <a:pt x="397" y="114"/>
                  </a:lnTo>
                  <a:lnTo>
                    <a:pt x="411" y="144"/>
                  </a:lnTo>
                  <a:lnTo>
                    <a:pt x="418" y="176"/>
                  </a:lnTo>
                  <a:lnTo>
                    <a:pt x="421" y="210"/>
                  </a:lnTo>
                  <a:lnTo>
                    <a:pt x="418" y="245"/>
                  </a:lnTo>
                  <a:lnTo>
                    <a:pt x="411" y="277"/>
                  </a:lnTo>
                  <a:lnTo>
                    <a:pt x="397" y="307"/>
                  </a:lnTo>
                  <a:lnTo>
                    <a:pt x="381" y="334"/>
                  </a:lnTo>
                  <a:lnTo>
                    <a:pt x="360" y="359"/>
                  </a:lnTo>
                  <a:lnTo>
                    <a:pt x="335" y="380"/>
                  </a:lnTo>
                  <a:lnTo>
                    <a:pt x="307" y="397"/>
                  </a:lnTo>
                  <a:lnTo>
                    <a:pt x="277" y="410"/>
                  </a:lnTo>
                  <a:lnTo>
                    <a:pt x="244" y="418"/>
                  </a:lnTo>
                  <a:lnTo>
                    <a:pt x="210" y="420"/>
                  </a:lnTo>
                  <a:lnTo>
                    <a:pt x="177" y="418"/>
                  </a:lnTo>
                  <a:lnTo>
                    <a:pt x="145" y="410"/>
                  </a:lnTo>
                  <a:lnTo>
                    <a:pt x="113" y="397"/>
                  </a:lnTo>
                  <a:lnTo>
                    <a:pt x="86" y="380"/>
                  </a:lnTo>
                  <a:lnTo>
                    <a:pt x="61" y="359"/>
                  </a:lnTo>
                  <a:lnTo>
                    <a:pt x="41" y="334"/>
                  </a:lnTo>
                  <a:lnTo>
                    <a:pt x="24" y="307"/>
                  </a:lnTo>
                  <a:lnTo>
                    <a:pt x="11" y="277"/>
                  </a:lnTo>
                  <a:lnTo>
                    <a:pt x="3" y="245"/>
                  </a:lnTo>
                  <a:lnTo>
                    <a:pt x="0" y="210"/>
                  </a:lnTo>
                  <a:lnTo>
                    <a:pt x="3" y="176"/>
                  </a:lnTo>
                  <a:lnTo>
                    <a:pt x="11" y="144"/>
                  </a:lnTo>
                  <a:lnTo>
                    <a:pt x="24" y="114"/>
                  </a:lnTo>
                  <a:lnTo>
                    <a:pt x="41" y="87"/>
                  </a:lnTo>
                  <a:lnTo>
                    <a:pt x="61" y="62"/>
                  </a:lnTo>
                  <a:lnTo>
                    <a:pt x="86" y="41"/>
                  </a:lnTo>
                  <a:lnTo>
                    <a:pt x="113" y="23"/>
                  </a:lnTo>
                  <a:lnTo>
                    <a:pt x="145" y="11"/>
                  </a:lnTo>
                  <a:lnTo>
                    <a:pt x="177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21"/>
          <p:cNvGrpSpPr>
            <a:grpSpLocks noChangeAspect="1"/>
          </p:cNvGrpSpPr>
          <p:nvPr/>
        </p:nvGrpSpPr>
        <p:grpSpPr bwMode="auto">
          <a:xfrm>
            <a:off x="6564654" y="3990917"/>
            <a:ext cx="915988" cy="915988"/>
            <a:chOff x="4082" y="2554"/>
            <a:chExt cx="577" cy="577"/>
          </a:xfrm>
          <a:solidFill>
            <a:schemeClr val="bg1"/>
          </a:solidFill>
        </p:grpSpPr>
        <p:sp>
          <p:nvSpPr>
            <p:cNvPr id="37" name="Freeform 23"/>
            <p:cNvSpPr>
              <a:spLocks noEditPoints="1"/>
            </p:cNvSpPr>
            <p:nvPr/>
          </p:nvSpPr>
          <p:spPr bwMode="auto">
            <a:xfrm>
              <a:off x="4310" y="2591"/>
              <a:ext cx="284" cy="289"/>
            </a:xfrm>
            <a:custGeom>
              <a:avLst/>
              <a:gdLst>
                <a:gd name="T0" fmla="*/ 936 w 1705"/>
                <a:gd name="T1" fmla="*/ 308 h 1731"/>
                <a:gd name="T2" fmla="*/ 922 w 1705"/>
                <a:gd name="T3" fmla="*/ 311 h 1731"/>
                <a:gd name="T4" fmla="*/ 907 w 1705"/>
                <a:gd name="T5" fmla="*/ 318 h 1731"/>
                <a:gd name="T6" fmla="*/ 896 w 1705"/>
                <a:gd name="T7" fmla="*/ 328 h 1731"/>
                <a:gd name="T8" fmla="*/ 375 w 1705"/>
                <a:gd name="T9" fmla="*/ 912 h 1731"/>
                <a:gd name="T10" fmla="*/ 366 w 1705"/>
                <a:gd name="T11" fmla="*/ 926 h 1731"/>
                <a:gd name="T12" fmla="*/ 361 w 1705"/>
                <a:gd name="T13" fmla="*/ 940 h 1731"/>
                <a:gd name="T14" fmla="*/ 360 w 1705"/>
                <a:gd name="T15" fmla="*/ 956 h 1731"/>
                <a:gd name="T16" fmla="*/ 363 w 1705"/>
                <a:gd name="T17" fmla="*/ 970 h 1731"/>
                <a:gd name="T18" fmla="*/ 370 w 1705"/>
                <a:gd name="T19" fmla="*/ 985 h 1731"/>
                <a:gd name="T20" fmla="*/ 380 w 1705"/>
                <a:gd name="T21" fmla="*/ 997 h 1731"/>
                <a:gd name="T22" fmla="*/ 419 w 1705"/>
                <a:gd name="T23" fmla="*/ 1030 h 1731"/>
                <a:gd name="T24" fmla="*/ 432 w 1705"/>
                <a:gd name="T25" fmla="*/ 1039 h 1731"/>
                <a:gd name="T26" fmla="*/ 447 w 1705"/>
                <a:gd name="T27" fmla="*/ 1044 h 1731"/>
                <a:gd name="T28" fmla="*/ 463 w 1705"/>
                <a:gd name="T29" fmla="*/ 1046 h 1731"/>
                <a:gd name="T30" fmla="*/ 478 w 1705"/>
                <a:gd name="T31" fmla="*/ 1042 h 1731"/>
                <a:gd name="T32" fmla="*/ 492 w 1705"/>
                <a:gd name="T33" fmla="*/ 1036 h 1731"/>
                <a:gd name="T34" fmla="*/ 504 w 1705"/>
                <a:gd name="T35" fmla="*/ 1026 h 1731"/>
                <a:gd name="T36" fmla="*/ 1025 w 1705"/>
                <a:gd name="T37" fmla="*/ 441 h 1731"/>
                <a:gd name="T38" fmla="*/ 1034 w 1705"/>
                <a:gd name="T39" fmla="*/ 428 h 1731"/>
                <a:gd name="T40" fmla="*/ 1038 w 1705"/>
                <a:gd name="T41" fmla="*/ 413 h 1731"/>
                <a:gd name="T42" fmla="*/ 1039 w 1705"/>
                <a:gd name="T43" fmla="*/ 398 h 1731"/>
                <a:gd name="T44" fmla="*/ 1036 w 1705"/>
                <a:gd name="T45" fmla="*/ 382 h 1731"/>
                <a:gd name="T46" fmla="*/ 1029 w 1705"/>
                <a:gd name="T47" fmla="*/ 369 h 1731"/>
                <a:gd name="T48" fmla="*/ 1019 w 1705"/>
                <a:gd name="T49" fmla="*/ 357 h 1731"/>
                <a:gd name="T50" fmla="*/ 980 w 1705"/>
                <a:gd name="T51" fmla="*/ 322 h 1731"/>
                <a:gd name="T52" fmla="*/ 968 w 1705"/>
                <a:gd name="T53" fmla="*/ 315 h 1731"/>
                <a:gd name="T54" fmla="*/ 953 w 1705"/>
                <a:gd name="T55" fmla="*/ 309 h 1731"/>
                <a:gd name="T56" fmla="*/ 936 w 1705"/>
                <a:gd name="T57" fmla="*/ 308 h 1731"/>
                <a:gd name="T58" fmla="*/ 981 w 1705"/>
                <a:gd name="T59" fmla="*/ 0 h 1731"/>
                <a:gd name="T60" fmla="*/ 1705 w 1705"/>
                <a:gd name="T61" fmla="*/ 632 h 1731"/>
                <a:gd name="T62" fmla="*/ 724 w 1705"/>
                <a:gd name="T63" fmla="*/ 1731 h 1731"/>
                <a:gd name="T64" fmla="*/ 0 w 1705"/>
                <a:gd name="T65" fmla="*/ 1100 h 1731"/>
                <a:gd name="T66" fmla="*/ 981 w 1705"/>
                <a:gd name="T67" fmla="*/ 0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05" h="1731">
                  <a:moveTo>
                    <a:pt x="936" y="308"/>
                  </a:moveTo>
                  <a:lnTo>
                    <a:pt x="922" y="311"/>
                  </a:lnTo>
                  <a:lnTo>
                    <a:pt x="907" y="318"/>
                  </a:lnTo>
                  <a:lnTo>
                    <a:pt x="896" y="328"/>
                  </a:lnTo>
                  <a:lnTo>
                    <a:pt x="375" y="912"/>
                  </a:lnTo>
                  <a:lnTo>
                    <a:pt x="366" y="926"/>
                  </a:lnTo>
                  <a:lnTo>
                    <a:pt x="361" y="940"/>
                  </a:lnTo>
                  <a:lnTo>
                    <a:pt x="360" y="956"/>
                  </a:lnTo>
                  <a:lnTo>
                    <a:pt x="363" y="970"/>
                  </a:lnTo>
                  <a:lnTo>
                    <a:pt x="370" y="985"/>
                  </a:lnTo>
                  <a:lnTo>
                    <a:pt x="380" y="997"/>
                  </a:lnTo>
                  <a:lnTo>
                    <a:pt x="419" y="1030"/>
                  </a:lnTo>
                  <a:lnTo>
                    <a:pt x="432" y="1039"/>
                  </a:lnTo>
                  <a:lnTo>
                    <a:pt x="447" y="1044"/>
                  </a:lnTo>
                  <a:lnTo>
                    <a:pt x="463" y="1046"/>
                  </a:lnTo>
                  <a:lnTo>
                    <a:pt x="478" y="1042"/>
                  </a:lnTo>
                  <a:lnTo>
                    <a:pt x="492" y="1036"/>
                  </a:lnTo>
                  <a:lnTo>
                    <a:pt x="504" y="1026"/>
                  </a:lnTo>
                  <a:lnTo>
                    <a:pt x="1025" y="441"/>
                  </a:lnTo>
                  <a:lnTo>
                    <a:pt x="1034" y="428"/>
                  </a:lnTo>
                  <a:lnTo>
                    <a:pt x="1038" y="413"/>
                  </a:lnTo>
                  <a:lnTo>
                    <a:pt x="1039" y="398"/>
                  </a:lnTo>
                  <a:lnTo>
                    <a:pt x="1036" y="382"/>
                  </a:lnTo>
                  <a:lnTo>
                    <a:pt x="1029" y="369"/>
                  </a:lnTo>
                  <a:lnTo>
                    <a:pt x="1019" y="357"/>
                  </a:lnTo>
                  <a:lnTo>
                    <a:pt x="980" y="322"/>
                  </a:lnTo>
                  <a:lnTo>
                    <a:pt x="968" y="315"/>
                  </a:lnTo>
                  <a:lnTo>
                    <a:pt x="953" y="309"/>
                  </a:lnTo>
                  <a:lnTo>
                    <a:pt x="936" y="308"/>
                  </a:lnTo>
                  <a:close/>
                  <a:moveTo>
                    <a:pt x="981" y="0"/>
                  </a:moveTo>
                  <a:lnTo>
                    <a:pt x="1705" y="632"/>
                  </a:lnTo>
                  <a:lnTo>
                    <a:pt x="724" y="1731"/>
                  </a:lnTo>
                  <a:lnTo>
                    <a:pt x="0" y="1100"/>
                  </a:lnTo>
                  <a:lnTo>
                    <a:pt x="9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4"/>
            <p:cNvSpPr>
              <a:spLocks noEditPoints="1"/>
            </p:cNvSpPr>
            <p:nvPr/>
          </p:nvSpPr>
          <p:spPr bwMode="auto">
            <a:xfrm>
              <a:off x="4082" y="2994"/>
              <a:ext cx="136" cy="137"/>
            </a:xfrm>
            <a:custGeom>
              <a:avLst/>
              <a:gdLst>
                <a:gd name="T0" fmla="*/ 268 w 816"/>
                <a:gd name="T1" fmla="*/ 241 h 825"/>
                <a:gd name="T2" fmla="*/ 180 w 816"/>
                <a:gd name="T3" fmla="*/ 562 h 825"/>
                <a:gd name="T4" fmla="*/ 179 w 816"/>
                <a:gd name="T5" fmla="*/ 577 h 825"/>
                <a:gd name="T6" fmla="*/ 181 w 816"/>
                <a:gd name="T7" fmla="*/ 592 h 825"/>
                <a:gd name="T8" fmla="*/ 187 w 816"/>
                <a:gd name="T9" fmla="*/ 605 h 825"/>
                <a:gd name="T10" fmla="*/ 197 w 816"/>
                <a:gd name="T11" fmla="*/ 616 h 825"/>
                <a:gd name="T12" fmla="*/ 210 w 816"/>
                <a:gd name="T13" fmla="*/ 624 h 825"/>
                <a:gd name="T14" fmla="*/ 224 w 816"/>
                <a:gd name="T15" fmla="*/ 629 h 825"/>
                <a:gd name="T16" fmla="*/ 238 w 816"/>
                <a:gd name="T17" fmla="*/ 629 h 825"/>
                <a:gd name="T18" fmla="*/ 253 w 816"/>
                <a:gd name="T19" fmla="*/ 625 h 825"/>
                <a:gd name="T20" fmla="*/ 564 w 816"/>
                <a:gd name="T21" fmla="*/ 501 h 825"/>
                <a:gd name="T22" fmla="*/ 268 w 816"/>
                <a:gd name="T23" fmla="*/ 241 h 825"/>
                <a:gd name="T24" fmla="*/ 193 w 816"/>
                <a:gd name="T25" fmla="*/ 0 h 825"/>
                <a:gd name="T26" fmla="*/ 816 w 816"/>
                <a:gd name="T27" fmla="*/ 543 h 825"/>
                <a:gd name="T28" fmla="*/ 134 w 816"/>
                <a:gd name="T29" fmla="*/ 817 h 825"/>
                <a:gd name="T30" fmla="*/ 113 w 816"/>
                <a:gd name="T31" fmla="*/ 824 h 825"/>
                <a:gd name="T32" fmla="*/ 92 w 816"/>
                <a:gd name="T33" fmla="*/ 825 h 825"/>
                <a:gd name="T34" fmla="*/ 70 w 816"/>
                <a:gd name="T35" fmla="*/ 820 h 825"/>
                <a:gd name="T36" fmla="*/ 51 w 816"/>
                <a:gd name="T37" fmla="*/ 812 h 825"/>
                <a:gd name="T38" fmla="*/ 33 w 816"/>
                <a:gd name="T39" fmla="*/ 800 h 825"/>
                <a:gd name="T40" fmla="*/ 19 w 816"/>
                <a:gd name="T41" fmla="*/ 785 h 825"/>
                <a:gd name="T42" fmla="*/ 8 w 816"/>
                <a:gd name="T43" fmla="*/ 766 h 825"/>
                <a:gd name="T44" fmla="*/ 2 w 816"/>
                <a:gd name="T45" fmla="*/ 746 h 825"/>
                <a:gd name="T46" fmla="*/ 0 w 816"/>
                <a:gd name="T47" fmla="*/ 725 h 825"/>
                <a:gd name="T48" fmla="*/ 0 w 816"/>
                <a:gd name="T49" fmla="*/ 724 h 825"/>
                <a:gd name="T50" fmla="*/ 3 w 816"/>
                <a:gd name="T51" fmla="*/ 703 h 825"/>
                <a:gd name="T52" fmla="*/ 193 w 816"/>
                <a:gd name="T53" fmla="*/ 0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16" h="825">
                  <a:moveTo>
                    <a:pt x="268" y="241"/>
                  </a:moveTo>
                  <a:lnTo>
                    <a:pt x="180" y="562"/>
                  </a:lnTo>
                  <a:lnTo>
                    <a:pt x="179" y="577"/>
                  </a:lnTo>
                  <a:lnTo>
                    <a:pt x="181" y="592"/>
                  </a:lnTo>
                  <a:lnTo>
                    <a:pt x="187" y="605"/>
                  </a:lnTo>
                  <a:lnTo>
                    <a:pt x="197" y="616"/>
                  </a:lnTo>
                  <a:lnTo>
                    <a:pt x="210" y="624"/>
                  </a:lnTo>
                  <a:lnTo>
                    <a:pt x="224" y="629"/>
                  </a:lnTo>
                  <a:lnTo>
                    <a:pt x="238" y="629"/>
                  </a:lnTo>
                  <a:lnTo>
                    <a:pt x="253" y="625"/>
                  </a:lnTo>
                  <a:lnTo>
                    <a:pt x="564" y="501"/>
                  </a:lnTo>
                  <a:lnTo>
                    <a:pt x="268" y="241"/>
                  </a:lnTo>
                  <a:close/>
                  <a:moveTo>
                    <a:pt x="193" y="0"/>
                  </a:moveTo>
                  <a:lnTo>
                    <a:pt x="816" y="543"/>
                  </a:lnTo>
                  <a:lnTo>
                    <a:pt x="134" y="817"/>
                  </a:lnTo>
                  <a:lnTo>
                    <a:pt x="113" y="824"/>
                  </a:lnTo>
                  <a:lnTo>
                    <a:pt x="92" y="825"/>
                  </a:lnTo>
                  <a:lnTo>
                    <a:pt x="70" y="820"/>
                  </a:lnTo>
                  <a:lnTo>
                    <a:pt x="51" y="812"/>
                  </a:lnTo>
                  <a:lnTo>
                    <a:pt x="33" y="800"/>
                  </a:lnTo>
                  <a:lnTo>
                    <a:pt x="19" y="785"/>
                  </a:lnTo>
                  <a:lnTo>
                    <a:pt x="8" y="766"/>
                  </a:lnTo>
                  <a:lnTo>
                    <a:pt x="2" y="746"/>
                  </a:lnTo>
                  <a:lnTo>
                    <a:pt x="0" y="725"/>
                  </a:lnTo>
                  <a:lnTo>
                    <a:pt x="0" y="724"/>
                  </a:lnTo>
                  <a:lnTo>
                    <a:pt x="3" y="703"/>
                  </a:lnTo>
                  <a:lnTo>
                    <a:pt x="1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5"/>
            <p:cNvSpPr>
              <a:spLocks noEditPoints="1"/>
            </p:cNvSpPr>
            <p:nvPr/>
          </p:nvSpPr>
          <p:spPr bwMode="auto">
            <a:xfrm>
              <a:off x="4132" y="2791"/>
              <a:ext cx="263" cy="271"/>
            </a:xfrm>
            <a:custGeom>
              <a:avLst/>
              <a:gdLst>
                <a:gd name="T0" fmla="*/ 968 w 1581"/>
                <a:gd name="T1" fmla="*/ 294 h 1626"/>
                <a:gd name="T2" fmla="*/ 952 w 1581"/>
                <a:gd name="T3" fmla="*/ 297 h 1626"/>
                <a:gd name="T4" fmla="*/ 938 w 1581"/>
                <a:gd name="T5" fmla="*/ 304 h 1626"/>
                <a:gd name="T6" fmla="*/ 926 w 1581"/>
                <a:gd name="T7" fmla="*/ 314 h 1626"/>
                <a:gd name="T8" fmla="*/ 316 w 1581"/>
                <a:gd name="T9" fmla="*/ 999 h 1626"/>
                <a:gd name="T10" fmla="*/ 307 w 1581"/>
                <a:gd name="T11" fmla="*/ 1011 h 1626"/>
                <a:gd name="T12" fmla="*/ 302 w 1581"/>
                <a:gd name="T13" fmla="*/ 1027 h 1626"/>
                <a:gd name="T14" fmla="*/ 301 w 1581"/>
                <a:gd name="T15" fmla="*/ 1042 h 1626"/>
                <a:gd name="T16" fmla="*/ 305 w 1581"/>
                <a:gd name="T17" fmla="*/ 1057 h 1626"/>
                <a:gd name="T18" fmla="*/ 311 w 1581"/>
                <a:gd name="T19" fmla="*/ 1071 h 1626"/>
                <a:gd name="T20" fmla="*/ 321 w 1581"/>
                <a:gd name="T21" fmla="*/ 1082 h 1626"/>
                <a:gd name="T22" fmla="*/ 361 w 1581"/>
                <a:gd name="T23" fmla="*/ 1117 h 1626"/>
                <a:gd name="T24" fmla="*/ 374 w 1581"/>
                <a:gd name="T25" fmla="*/ 1125 h 1626"/>
                <a:gd name="T26" fmla="*/ 389 w 1581"/>
                <a:gd name="T27" fmla="*/ 1130 h 1626"/>
                <a:gd name="T28" fmla="*/ 403 w 1581"/>
                <a:gd name="T29" fmla="*/ 1131 h 1626"/>
                <a:gd name="T30" fmla="*/ 419 w 1581"/>
                <a:gd name="T31" fmla="*/ 1129 h 1626"/>
                <a:gd name="T32" fmla="*/ 432 w 1581"/>
                <a:gd name="T33" fmla="*/ 1122 h 1626"/>
                <a:gd name="T34" fmla="*/ 445 w 1581"/>
                <a:gd name="T35" fmla="*/ 1111 h 1626"/>
                <a:gd name="T36" fmla="*/ 1055 w 1581"/>
                <a:gd name="T37" fmla="*/ 427 h 1626"/>
                <a:gd name="T38" fmla="*/ 1064 w 1581"/>
                <a:gd name="T39" fmla="*/ 413 h 1626"/>
                <a:gd name="T40" fmla="*/ 1068 w 1581"/>
                <a:gd name="T41" fmla="*/ 399 h 1626"/>
                <a:gd name="T42" fmla="*/ 1069 w 1581"/>
                <a:gd name="T43" fmla="*/ 383 h 1626"/>
                <a:gd name="T44" fmla="*/ 1067 w 1581"/>
                <a:gd name="T45" fmla="*/ 368 h 1626"/>
                <a:gd name="T46" fmla="*/ 1060 w 1581"/>
                <a:gd name="T47" fmla="*/ 355 h 1626"/>
                <a:gd name="T48" fmla="*/ 1050 w 1581"/>
                <a:gd name="T49" fmla="*/ 342 h 1626"/>
                <a:gd name="T50" fmla="*/ 1011 w 1581"/>
                <a:gd name="T51" fmla="*/ 308 h 1626"/>
                <a:gd name="T52" fmla="*/ 998 w 1581"/>
                <a:gd name="T53" fmla="*/ 299 h 1626"/>
                <a:gd name="T54" fmla="*/ 983 w 1581"/>
                <a:gd name="T55" fmla="*/ 295 h 1626"/>
                <a:gd name="T56" fmla="*/ 968 w 1581"/>
                <a:gd name="T57" fmla="*/ 294 h 1626"/>
                <a:gd name="T58" fmla="*/ 979 w 1581"/>
                <a:gd name="T59" fmla="*/ 0 h 1626"/>
                <a:gd name="T60" fmla="*/ 1581 w 1581"/>
                <a:gd name="T61" fmla="*/ 527 h 1626"/>
                <a:gd name="T62" fmla="*/ 602 w 1581"/>
                <a:gd name="T63" fmla="*/ 1626 h 1626"/>
                <a:gd name="T64" fmla="*/ 0 w 1581"/>
                <a:gd name="T65" fmla="*/ 1099 h 1626"/>
                <a:gd name="T66" fmla="*/ 979 w 1581"/>
                <a:gd name="T67" fmla="*/ 0 h 1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1" h="1626">
                  <a:moveTo>
                    <a:pt x="968" y="294"/>
                  </a:moveTo>
                  <a:lnTo>
                    <a:pt x="952" y="297"/>
                  </a:lnTo>
                  <a:lnTo>
                    <a:pt x="938" y="304"/>
                  </a:lnTo>
                  <a:lnTo>
                    <a:pt x="926" y="314"/>
                  </a:lnTo>
                  <a:lnTo>
                    <a:pt x="316" y="999"/>
                  </a:lnTo>
                  <a:lnTo>
                    <a:pt x="307" y="1011"/>
                  </a:lnTo>
                  <a:lnTo>
                    <a:pt x="302" y="1027"/>
                  </a:lnTo>
                  <a:lnTo>
                    <a:pt x="301" y="1042"/>
                  </a:lnTo>
                  <a:lnTo>
                    <a:pt x="305" y="1057"/>
                  </a:lnTo>
                  <a:lnTo>
                    <a:pt x="311" y="1071"/>
                  </a:lnTo>
                  <a:lnTo>
                    <a:pt x="321" y="1082"/>
                  </a:lnTo>
                  <a:lnTo>
                    <a:pt x="361" y="1117"/>
                  </a:lnTo>
                  <a:lnTo>
                    <a:pt x="374" y="1125"/>
                  </a:lnTo>
                  <a:lnTo>
                    <a:pt x="389" y="1130"/>
                  </a:lnTo>
                  <a:lnTo>
                    <a:pt x="403" y="1131"/>
                  </a:lnTo>
                  <a:lnTo>
                    <a:pt x="419" y="1129"/>
                  </a:lnTo>
                  <a:lnTo>
                    <a:pt x="432" y="1122"/>
                  </a:lnTo>
                  <a:lnTo>
                    <a:pt x="445" y="1111"/>
                  </a:lnTo>
                  <a:lnTo>
                    <a:pt x="1055" y="427"/>
                  </a:lnTo>
                  <a:lnTo>
                    <a:pt x="1064" y="413"/>
                  </a:lnTo>
                  <a:lnTo>
                    <a:pt x="1068" y="399"/>
                  </a:lnTo>
                  <a:lnTo>
                    <a:pt x="1069" y="383"/>
                  </a:lnTo>
                  <a:lnTo>
                    <a:pt x="1067" y="368"/>
                  </a:lnTo>
                  <a:lnTo>
                    <a:pt x="1060" y="355"/>
                  </a:lnTo>
                  <a:lnTo>
                    <a:pt x="1050" y="342"/>
                  </a:lnTo>
                  <a:lnTo>
                    <a:pt x="1011" y="308"/>
                  </a:lnTo>
                  <a:lnTo>
                    <a:pt x="998" y="299"/>
                  </a:lnTo>
                  <a:lnTo>
                    <a:pt x="983" y="295"/>
                  </a:lnTo>
                  <a:lnTo>
                    <a:pt x="968" y="294"/>
                  </a:lnTo>
                  <a:close/>
                  <a:moveTo>
                    <a:pt x="979" y="0"/>
                  </a:moveTo>
                  <a:lnTo>
                    <a:pt x="1581" y="527"/>
                  </a:lnTo>
                  <a:lnTo>
                    <a:pt x="602" y="1626"/>
                  </a:lnTo>
                  <a:lnTo>
                    <a:pt x="0" y="1099"/>
                  </a:lnTo>
                  <a:lnTo>
                    <a:pt x="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6"/>
            <p:cNvSpPr>
              <a:spLocks/>
            </p:cNvSpPr>
            <p:nvPr/>
          </p:nvSpPr>
          <p:spPr bwMode="auto">
            <a:xfrm>
              <a:off x="4343" y="2680"/>
              <a:ext cx="316" cy="355"/>
            </a:xfrm>
            <a:custGeom>
              <a:avLst/>
              <a:gdLst>
                <a:gd name="T0" fmla="*/ 1748 w 1893"/>
                <a:gd name="T1" fmla="*/ 0 h 2127"/>
                <a:gd name="T2" fmla="*/ 1829 w 1893"/>
                <a:gd name="T3" fmla="*/ 70 h 2127"/>
                <a:gd name="T4" fmla="*/ 1852 w 1893"/>
                <a:gd name="T5" fmla="*/ 95 h 2127"/>
                <a:gd name="T6" fmla="*/ 1870 w 1893"/>
                <a:gd name="T7" fmla="*/ 122 h 2127"/>
                <a:gd name="T8" fmla="*/ 1882 w 1893"/>
                <a:gd name="T9" fmla="*/ 151 h 2127"/>
                <a:gd name="T10" fmla="*/ 1890 w 1893"/>
                <a:gd name="T11" fmla="*/ 183 h 2127"/>
                <a:gd name="T12" fmla="*/ 1893 w 1893"/>
                <a:gd name="T13" fmla="*/ 214 h 2127"/>
                <a:gd name="T14" fmla="*/ 1889 w 1893"/>
                <a:gd name="T15" fmla="*/ 246 h 2127"/>
                <a:gd name="T16" fmla="*/ 1880 w 1893"/>
                <a:gd name="T17" fmla="*/ 277 h 2127"/>
                <a:gd name="T18" fmla="*/ 1866 w 1893"/>
                <a:gd name="T19" fmla="*/ 306 h 2127"/>
                <a:gd name="T20" fmla="*/ 1846 w 1893"/>
                <a:gd name="T21" fmla="*/ 333 h 2127"/>
                <a:gd name="T22" fmla="*/ 277 w 1893"/>
                <a:gd name="T23" fmla="*/ 2093 h 2127"/>
                <a:gd name="T24" fmla="*/ 262 w 1893"/>
                <a:gd name="T25" fmla="*/ 2107 h 2127"/>
                <a:gd name="T26" fmla="*/ 245 w 1893"/>
                <a:gd name="T27" fmla="*/ 2117 h 2127"/>
                <a:gd name="T28" fmla="*/ 227 w 1893"/>
                <a:gd name="T29" fmla="*/ 2123 h 2127"/>
                <a:gd name="T30" fmla="*/ 208 w 1893"/>
                <a:gd name="T31" fmla="*/ 2127 h 2127"/>
                <a:gd name="T32" fmla="*/ 188 w 1893"/>
                <a:gd name="T33" fmla="*/ 2126 h 2127"/>
                <a:gd name="T34" fmla="*/ 169 w 1893"/>
                <a:gd name="T35" fmla="*/ 2121 h 2127"/>
                <a:gd name="T36" fmla="*/ 151 w 1893"/>
                <a:gd name="T37" fmla="*/ 2113 h 2127"/>
                <a:gd name="T38" fmla="*/ 135 w 1893"/>
                <a:gd name="T39" fmla="*/ 2102 h 2127"/>
                <a:gd name="T40" fmla="*/ 84 w 1893"/>
                <a:gd name="T41" fmla="*/ 2057 h 2127"/>
                <a:gd name="T42" fmla="*/ 57 w 1893"/>
                <a:gd name="T43" fmla="*/ 2029 h 2127"/>
                <a:gd name="T44" fmla="*/ 35 w 1893"/>
                <a:gd name="T45" fmla="*/ 1997 h 2127"/>
                <a:gd name="T46" fmla="*/ 18 w 1893"/>
                <a:gd name="T47" fmla="*/ 1963 h 2127"/>
                <a:gd name="T48" fmla="*/ 5 w 1893"/>
                <a:gd name="T49" fmla="*/ 1926 h 2127"/>
                <a:gd name="T50" fmla="*/ 0 w 1893"/>
                <a:gd name="T51" fmla="*/ 1888 h 2127"/>
                <a:gd name="T52" fmla="*/ 1 w 1893"/>
                <a:gd name="T53" fmla="*/ 1849 h 2127"/>
                <a:gd name="T54" fmla="*/ 8 w 1893"/>
                <a:gd name="T55" fmla="*/ 1812 h 2127"/>
                <a:gd name="T56" fmla="*/ 20 w 1893"/>
                <a:gd name="T57" fmla="*/ 1775 h 2127"/>
                <a:gd name="T58" fmla="*/ 38 w 1893"/>
                <a:gd name="T59" fmla="*/ 1741 h 2127"/>
                <a:gd name="T60" fmla="*/ 61 w 1893"/>
                <a:gd name="T61" fmla="*/ 1710 h 2127"/>
                <a:gd name="T62" fmla="*/ 279 w 1893"/>
                <a:gd name="T63" fmla="*/ 1467 h 2127"/>
                <a:gd name="T64" fmla="*/ 296 w 1893"/>
                <a:gd name="T65" fmla="*/ 1451 h 2127"/>
                <a:gd name="T66" fmla="*/ 315 w 1893"/>
                <a:gd name="T67" fmla="*/ 1441 h 2127"/>
                <a:gd name="T68" fmla="*/ 335 w 1893"/>
                <a:gd name="T69" fmla="*/ 1436 h 2127"/>
                <a:gd name="T70" fmla="*/ 356 w 1893"/>
                <a:gd name="T71" fmla="*/ 1435 h 2127"/>
                <a:gd name="T72" fmla="*/ 377 w 1893"/>
                <a:gd name="T73" fmla="*/ 1438 h 2127"/>
                <a:gd name="T74" fmla="*/ 397 w 1893"/>
                <a:gd name="T75" fmla="*/ 1446 h 2127"/>
                <a:gd name="T76" fmla="*/ 417 w 1893"/>
                <a:gd name="T77" fmla="*/ 1458 h 2127"/>
                <a:gd name="T78" fmla="*/ 434 w 1893"/>
                <a:gd name="T79" fmla="*/ 1475 h 2127"/>
                <a:gd name="T80" fmla="*/ 1748 w 1893"/>
                <a:gd name="T81" fmla="*/ 0 h 2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93" h="2127">
                  <a:moveTo>
                    <a:pt x="1748" y="0"/>
                  </a:moveTo>
                  <a:lnTo>
                    <a:pt x="1829" y="70"/>
                  </a:lnTo>
                  <a:lnTo>
                    <a:pt x="1852" y="95"/>
                  </a:lnTo>
                  <a:lnTo>
                    <a:pt x="1870" y="122"/>
                  </a:lnTo>
                  <a:lnTo>
                    <a:pt x="1882" y="151"/>
                  </a:lnTo>
                  <a:lnTo>
                    <a:pt x="1890" y="183"/>
                  </a:lnTo>
                  <a:lnTo>
                    <a:pt x="1893" y="214"/>
                  </a:lnTo>
                  <a:lnTo>
                    <a:pt x="1889" y="246"/>
                  </a:lnTo>
                  <a:lnTo>
                    <a:pt x="1880" y="277"/>
                  </a:lnTo>
                  <a:lnTo>
                    <a:pt x="1866" y="306"/>
                  </a:lnTo>
                  <a:lnTo>
                    <a:pt x="1846" y="333"/>
                  </a:lnTo>
                  <a:lnTo>
                    <a:pt x="277" y="2093"/>
                  </a:lnTo>
                  <a:lnTo>
                    <a:pt x="262" y="2107"/>
                  </a:lnTo>
                  <a:lnTo>
                    <a:pt x="245" y="2117"/>
                  </a:lnTo>
                  <a:lnTo>
                    <a:pt x="227" y="2123"/>
                  </a:lnTo>
                  <a:lnTo>
                    <a:pt x="208" y="2127"/>
                  </a:lnTo>
                  <a:lnTo>
                    <a:pt x="188" y="2126"/>
                  </a:lnTo>
                  <a:lnTo>
                    <a:pt x="169" y="2121"/>
                  </a:lnTo>
                  <a:lnTo>
                    <a:pt x="151" y="2113"/>
                  </a:lnTo>
                  <a:lnTo>
                    <a:pt x="135" y="2102"/>
                  </a:lnTo>
                  <a:lnTo>
                    <a:pt x="84" y="2057"/>
                  </a:lnTo>
                  <a:lnTo>
                    <a:pt x="57" y="2029"/>
                  </a:lnTo>
                  <a:lnTo>
                    <a:pt x="35" y="1997"/>
                  </a:lnTo>
                  <a:lnTo>
                    <a:pt x="18" y="1963"/>
                  </a:lnTo>
                  <a:lnTo>
                    <a:pt x="5" y="1926"/>
                  </a:lnTo>
                  <a:lnTo>
                    <a:pt x="0" y="1888"/>
                  </a:lnTo>
                  <a:lnTo>
                    <a:pt x="1" y="1849"/>
                  </a:lnTo>
                  <a:lnTo>
                    <a:pt x="8" y="1812"/>
                  </a:lnTo>
                  <a:lnTo>
                    <a:pt x="20" y="1775"/>
                  </a:lnTo>
                  <a:lnTo>
                    <a:pt x="38" y="1741"/>
                  </a:lnTo>
                  <a:lnTo>
                    <a:pt x="61" y="1710"/>
                  </a:lnTo>
                  <a:lnTo>
                    <a:pt x="279" y="1467"/>
                  </a:lnTo>
                  <a:lnTo>
                    <a:pt x="296" y="1451"/>
                  </a:lnTo>
                  <a:lnTo>
                    <a:pt x="315" y="1441"/>
                  </a:lnTo>
                  <a:lnTo>
                    <a:pt x="335" y="1436"/>
                  </a:lnTo>
                  <a:lnTo>
                    <a:pt x="356" y="1435"/>
                  </a:lnTo>
                  <a:lnTo>
                    <a:pt x="377" y="1438"/>
                  </a:lnTo>
                  <a:lnTo>
                    <a:pt x="397" y="1446"/>
                  </a:lnTo>
                  <a:lnTo>
                    <a:pt x="417" y="1458"/>
                  </a:lnTo>
                  <a:lnTo>
                    <a:pt x="434" y="1475"/>
                  </a:lnTo>
                  <a:lnTo>
                    <a:pt x="17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7"/>
            <p:cNvSpPr>
              <a:spLocks/>
            </p:cNvSpPr>
            <p:nvPr/>
          </p:nvSpPr>
          <p:spPr bwMode="auto">
            <a:xfrm>
              <a:off x="4491" y="2554"/>
              <a:ext cx="117" cy="111"/>
            </a:xfrm>
            <a:custGeom>
              <a:avLst/>
              <a:gdLst>
                <a:gd name="T0" fmla="*/ 321 w 706"/>
                <a:gd name="T1" fmla="*/ 0 h 663"/>
                <a:gd name="T2" fmla="*/ 366 w 706"/>
                <a:gd name="T3" fmla="*/ 5 h 663"/>
                <a:gd name="T4" fmla="*/ 409 w 706"/>
                <a:gd name="T5" fmla="*/ 13 h 663"/>
                <a:gd name="T6" fmla="*/ 452 w 706"/>
                <a:gd name="T7" fmla="*/ 28 h 663"/>
                <a:gd name="T8" fmla="*/ 493 w 706"/>
                <a:gd name="T9" fmla="*/ 47 h 663"/>
                <a:gd name="T10" fmla="*/ 533 w 706"/>
                <a:gd name="T11" fmla="*/ 70 h 663"/>
                <a:gd name="T12" fmla="*/ 570 w 706"/>
                <a:gd name="T13" fmla="*/ 99 h 663"/>
                <a:gd name="T14" fmla="*/ 603 w 706"/>
                <a:gd name="T15" fmla="*/ 132 h 663"/>
                <a:gd name="T16" fmla="*/ 632 w 706"/>
                <a:gd name="T17" fmla="*/ 168 h 663"/>
                <a:gd name="T18" fmla="*/ 656 w 706"/>
                <a:gd name="T19" fmla="*/ 206 h 663"/>
                <a:gd name="T20" fmla="*/ 676 w 706"/>
                <a:gd name="T21" fmla="*/ 246 h 663"/>
                <a:gd name="T22" fmla="*/ 691 w 706"/>
                <a:gd name="T23" fmla="*/ 287 h 663"/>
                <a:gd name="T24" fmla="*/ 701 w 706"/>
                <a:gd name="T25" fmla="*/ 331 h 663"/>
                <a:gd name="T26" fmla="*/ 705 w 706"/>
                <a:gd name="T27" fmla="*/ 374 h 663"/>
                <a:gd name="T28" fmla="*/ 706 w 706"/>
                <a:gd name="T29" fmla="*/ 418 h 663"/>
                <a:gd name="T30" fmla="*/ 702 w 706"/>
                <a:gd name="T31" fmla="*/ 461 h 663"/>
                <a:gd name="T32" fmla="*/ 692 w 706"/>
                <a:gd name="T33" fmla="*/ 505 h 663"/>
                <a:gd name="T34" fmla="*/ 677 w 706"/>
                <a:gd name="T35" fmla="*/ 547 h 663"/>
                <a:gd name="T36" fmla="*/ 658 w 706"/>
                <a:gd name="T37" fmla="*/ 588 h 663"/>
                <a:gd name="T38" fmla="*/ 635 w 706"/>
                <a:gd name="T39" fmla="*/ 627 h 663"/>
                <a:gd name="T40" fmla="*/ 605 w 706"/>
                <a:gd name="T41" fmla="*/ 663 h 663"/>
                <a:gd name="T42" fmla="*/ 0 w 706"/>
                <a:gd name="T43" fmla="*/ 134 h 663"/>
                <a:gd name="T44" fmla="*/ 33 w 706"/>
                <a:gd name="T45" fmla="*/ 101 h 663"/>
                <a:gd name="T46" fmla="*/ 69 w 706"/>
                <a:gd name="T47" fmla="*/ 73 h 663"/>
                <a:gd name="T48" fmla="*/ 107 w 706"/>
                <a:gd name="T49" fmla="*/ 49 h 663"/>
                <a:gd name="T50" fmla="*/ 147 w 706"/>
                <a:gd name="T51" fmla="*/ 30 h 663"/>
                <a:gd name="T52" fmla="*/ 190 w 706"/>
                <a:gd name="T53" fmla="*/ 15 h 663"/>
                <a:gd name="T54" fmla="*/ 234 w 706"/>
                <a:gd name="T55" fmla="*/ 6 h 663"/>
                <a:gd name="T56" fmla="*/ 277 w 706"/>
                <a:gd name="T57" fmla="*/ 0 h 663"/>
                <a:gd name="T58" fmla="*/ 321 w 706"/>
                <a:gd name="T59" fmla="*/ 0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6" h="663">
                  <a:moveTo>
                    <a:pt x="321" y="0"/>
                  </a:moveTo>
                  <a:lnTo>
                    <a:pt x="366" y="5"/>
                  </a:lnTo>
                  <a:lnTo>
                    <a:pt x="409" y="13"/>
                  </a:lnTo>
                  <a:lnTo>
                    <a:pt x="452" y="28"/>
                  </a:lnTo>
                  <a:lnTo>
                    <a:pt x="493" y="47"/>
                  </a:lnTo>
                  <a:lnTo>
                    <a:pt x="533" y="70"/>
                  </a:lnTo>
                  <a:lnTo>
                    <a:pt x="570" y="99"/>
                  </a:lnTo>
                  <a:lnTo>
                    <a:pt x="603" y="132"/>
                  </a:lnTo>
                  <a:lnTo>
                    <a:pt x="632" y="168"/>
                  </a:lnTo>
                  <a:lnTo>
                    <a:pt x="656" y="206"/>
                  </a:lnTo>
                  <a:lnTo>
                    <a:pt x="676" y="246"/>
                  </a:lnTo>
                  <a:lnTo>
                    <a:pt x="691" y="287"/>
                  </a:lnTo>
                  <a:lnTo>
                    <a:pt x="701" y="331"/>
                  </a:lnTo>
                  <a:lnTo>
                    <a:pt x="705" y="374"/>
                  </a:lnTo>
                  <a:lnTo>
                    <a:pt x="706" y="418"/>
                  </a:lnTo>
                  <a:lnTo>
                    <a:pt x="702" y="461"/>
                  </a:lnTo>
                  <a:lnTo>
                    <a:pt x="692" y="505"/>
                  </a:lnTo>
                  <a:lnTo>
                    <a:pt x="677" y="547"/>
                  </a:lnTo>
                  <a:lnTo>
                    <a:pt x="658" y="588"/>
                  </a:lnTo>
                  <a:lnTo>
                    <a:pt x="635" y="627"/>
                  </a:lnTo>
                  <a:lnTo>
                    <a:pt x="605" y="663"/>
                  </a:lnTo>
                  <a:lnTo>
                    <a:pt x="0" y="134"/>
                  </a:lnTo>
                  <a:lnTo>
                    <a:pt x="33" y="101"/>
                  </a:lnTo>
                  <a:lnTo>
                    <a:pt x="69" y="73"/>
                  </a:lnTo>
                  <a:lnTo>
                    <a:pt x="107" y="49"/>
                  </a:lnTo>
                  <a:lnTo>
                    <a:pt x="147" y="30"/>
                  </a:lnTo>
                  <a:lnTo>
                    <a:pt x="190" y="15"/>
                  </a:lnTo>
                  <a:lnTo>
                    <a:pt x="234" y="6"/>
                  </a:lnTo>
                  <a:lnTo>
                    <a:pt x="277" y="0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9331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7739104" y="2811398"/>
            <a:ext cx="3675102" cy="2127523"/>
            <a:chOff x="2190" y="1115"/>
            <a:chExt cx="3460" cy="2003"/>
          </a:xfrm>
        </p:grpSpPr>
        <p:sp>
          <p:nvSpPr>
            <p:cNvPr id="37" name="Rectangle 5"/>
            <p:cNvSpPr>
              <a:spLocks noChangeArrowheads="1"/>
            </p:cNvSpPr>
            <p:nvPr/>
          </p:nvSpPr>
          <p:spPr bwMode="auto">
            <a:xfrm>
              <a:off x="2542" y="1188"/>
              <a:ext cx="2745" cy="17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6"/>
            <p:cNvSpPr>
              <a:spLocks noEditPoints="1"/>
            </p:cNvSpPr>
            <p:nvPr/>
          </p:nvSpPr>
          <p:spPr bwMode="auto">
            <a:xfrm>
              <a:off x="2501" y="1115"/>
              <a:ext cx="2828" cy="1898"/>
            </a:xfrm>
            <a:custGeom>
              <a:avLst/>
              <a:gdLst>
                <a:gd name="T0" fmla="*/ 273 w 273"/>
                <a:gd name="T1" fmla="*/ 175 h 182"/>
                <a:gd name="T2" fmla="*/ 273 w 273"/>
                <a:gd name="T3" fmla="*/ 11 h 182"/>
                <a:gd name="T4" fmla="*/ 263 w 273"/>
                <a:gd name="T5" fmla="*/ 0 h 182"/>
                <a:gd name="T6" fmla="*/ 11 w 273"/>
                <a:gd name="T7" fmla="*/ 0 h 182"/>
                <a:gd name="T8" fmla="*/ 0 w 273"/>
                <a:gd name="T9" fmla="*/ 11 h 182"/>
                <a:gd name="T10" fmla="*/ 0 w 273"/>
                <a:gd name="T11" fmla="*/ 175 h 182"/>
                <a:gd name="T12" fmla="*/ 3 w 273"/>
                <a:gd name="T13" fmla="*/ 182 h 182"/>
                <a:gd name="T14" fmla="*/ 270 w 273"/>
                <a:gd name="T15" fmla="*/ 182 h 182"/>
                <a:gd name="T16" fmla="*/ 273 w 273"/>
                <a:gd name="T17" fmla="*/ 175 h 182"/>
                <a:gd name="T18" fmla="*/ 263 w 273"/>
                <a:gd name="T19" fmla="*/ 170 h 182"/>
                <a:gd name="T20" fmla="*/ 9 w 273"/>
                <a:gd name="T21" fmla="*/ 170 h 182"/>
                <a:gd name="T22" fmla="*/ 9 w 273"/>
                <a:gd name="T23" fmla="*/ 11 h 182"/>
                <a:gd name="T24" fmla="*/ 263 w 273"/>
                <a:gd name="T25" fmla="*/ 11 h 182"/>
                <a:gd name="T26" fmla="*/ 263 w 273"/>
                <a:gd name="T27" fmla="*/ 17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" h="182">
                  <a:moveTo>
                    <a:pt x="273" y="175"/>
                  </a:moveTo>
                  <a:cubicBezTo>
                    <a:pt x="273" y="11"/>
                    <a:pt x="273" y="11"/>
                    <a:pt x="273" y="11"/>
                  </a:cubicBezTo>
                  <a:cubicBezTo>
                    <a:pt x="273" y="5"/>
                    <a:pt x="268" y="0"/>
                    <a:pt x="26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77"/>
                    <a:pt x="1" y="180"/>
                    <a:pt x="3" y="182"/>
                  </a:cubicBezTo>
                  <a:cubicBezTo>
                    <a:pt x="270" y="182"/>
                    <a:pt x="270" y="182"/>
                    <a:pt x="270" y="182"/>
                  </a:cubicBezTo>
                  <a:cubicBezTo>
                    <a:pt x="272" y="180"/>
                    <a:pt x="273" y="177"/>
                    <a:pt x="273" y="175"/>
                  </a:cubicBezTo>
                  <a:close/>
                  <a:moveTo>
                    <a:pt x="263" y="170"/>
                  </a:moveTo>
                  <a:cubicBezTo>
                    <a:pt x="9" y="170"/>
                    <a:pt x="9" y="170"/>
                    <a:pt x="9" y="17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263" y="11"/>
                    <a:pt x="263" y="11"/>
                    <a:pt x="263" y="11"/>
                  </a:cubicBezTo>
                  <a:lnTo>
                    <a:pt x="263" y="17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190" y="3013"/>
              <a:ext cx="3460" cy="63"/>
            </a:xfrm>
            <a:custGeom>
              <a:avLst/>
              <a:gdLst>
                <a:gd name="T0" fmla="*/ 3108 w 3460"/>
                <a:gd name="T1" fmla="*/ 0 h 63"/>
                <a:gd name="T2" fmla="*/ 342 w 3460"/>
                <a:gd name="T3" fmla="*/ 0 h 63"/>
                <a:gd name="T4" fmla="*/ 0 w 3460"/>
                <a:gd name="T5" fmla="*/ 0 h 63"/>
                <a:gd name="T6" fmla="*/ 0 w 3460"/>
                <a:gd name="T7" fmla="*/ 63 h 63"/>
                <a:gd name="T8" fmla="*/ 3460 w 3460"/>
                <a:gd name="T9" fmla="*/ 63 h 63"/>
                <a:gd name="T10" fmla="*/ 3460 w 3460"/>
                <a:gd name="T11" fmla="*/ 0 h 63"/>
                <a:gd name="T12" fmla="*/ 3108 w 3460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60" h="63">
                  <a:moveTo>
                    <a:pt x="3108" y="0"/>
                  </a:moveTo>
                  <a:lnTo>
                    <a:pt x="342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3460" y="63"/>
                  </a:lnTo>
                  <a:lnTo>
                    <a:pt x="3460" y="0"/>
                  </a:lnTo>
                  <a:lnTo>
                    <a:pt x="3108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8"/>
            <p:cNvSpPr>
              <a:spLocks noChangeArrowheads="1"/>
            </p:cNvSpPr>
            <p:nvPr/>
          </p:nvSpPr>
          <p:spPr bwMode="auto">
            <a:xfrm>
              <a:off x="3899" y="1167"/>
              <a:ext cx="31" cy="21"/>
            </a:xfrm>
            <a:prstGeom prst="ellipse">
              <a:avLst/>
            </a:pr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71" y="3013"/>
              <a:ext cx="487" cy="42"/>
            </a:xfrm>
            <a:custGeom>
              <a:avLst/>
              <a:gdLst>
                <a:gd name="T0" fmla="*/ 24 w 47"/>
                <a:gd name="T1" fmla="*/ 0 h 4"/>
                <a:gd name="T2" fmla="*/ 23 w 47"/>
                <a:gd name="T3" fmla="*/ 0 h 4"/>
                <a:gd name="T4" fmla="*/ 0 w 47"/>
                <a:gd name="T5" fmla="*/ 0 h 4"/>
                <a:gd name="T6" fmla="*/ 4 w 47"/>
                <a:gd name="T7" fmla="*/ 4 h 4"/>
                <a:gd name="T8" fmla="*/ 23 w 47"/>
                <a:gd name="T9" fmla="*/ 4 h 4"/>
                <a:gd name="T10" fmla="*/ 24 w 47"/>
                <a:gd name="T11" fmla="*/ 4 h 4"/>
                <a:gd name="T12" fmla="*/ 43 w 47"/>
                <a:gd name="T13" fmla="*/ 4 h 4"/>
                <a:gd name="T14" fmla="*/ 47 w 47"/>
                <a:gd name="T15" fmla="*/ 0 h 4"/>
                <a:gd name="T16" fmla="*/ 24 w 47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4">
                  <a:moveTo>
                    <a:pt x="24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4"/>
                    <a:pt x="4" y="4"/>
                  </a:cubicBezTo>
                  <a:cubicBezTo>
                    <a:pt x="7" y="4"/>
                    <a:pt x="20" y="4"/>
                    <a:pt x="23" y="4"/>
                  </a:cubicBezTo>
                  <a:cubicBezTo>
                    <a:pt x="23" y="4"/>
                    <a:pt x="24" y="4"/>
                    <a:pt x="24" y="4"/>
                  </a:cubicBezTo>
                  <a:cubicBezTo>
                    <a:pt x="27" y="4"/>
                    <a:pt x="39" y="4"/>
                    <a:pt x="43" y="4"/>
                  </a:cubicBezTo>
                  <a:cubicBezTo>
                    <a:pt x="46" y="4"/>
                    <a:pt x="47" y="0"/>
                    <a:pt x="47" y="0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"/>
            <p:cNvSpPr>
              <a:spLocks/>
            </p:cNvSpPr>
            <p:nvPr/>
          </p:nvSpPr>
          <p:spPr bwMode="auto">
            <a:xfrm>
              <a:off x="2190" y="3076"/>
              <a:ext cx="3460" cy="42"/>
            </a:xfrm>
            <a:custGeom>
              <a:avLst/>
              <a:gdLst>
                <a:gd name="T0" fmla="*/ 0 w 334"/>
                <a:gd name="T1" fmla="*/ 0 h 4"/>
                <a:gd name="T2" fmla="*/ 19 w 334"/>
                <a:gd name="T3" fmla="*/ 4 h 4"/>
                <a:gd name="T4" fmla="*/ 166 w 334"/>
                <a:gd name="T5" fmla="*/ 4 h 4"/>
                <a:gd name="T6" fmla="*/ 168 w 334"/>
                <a:gd name="T7" fmla="*/ 4 h 4"/>
                <a:gd name="T8" fmla="*/ 314 w 334"/>
                <a:gd name="T9" fmla="*/ 4 h 4"/>
                <a:gd name="T10" fmla="*/ 334 w 33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4" h="4">
                  <a:moveTo>
                    <a:pt x="0" y="0"/>
                  </a:moveTo>
                  <a:cubicBezTo>
                    <a:pt x="0" y="0"/>
                    <a:pt x="2" y="4"/>
                    <a:pt x="19" y="4"/>
                  </a:cubicBezTo>
                  <a:cubicBezTo>
                    <a:pt x="37" y="4"/>
                    <a:pt x="166" y="4"/>
                    <a:pt x="166" y="4"/>
                  </a:cubicBezTo>
                  <a:cubicBezTo>
                    <a:pt x="168" y="4"/>
                    <a:pt x="168" y="4"/>
                    <a:pt x="168" y="4"/>
                  </a:cubicBezTo>
                  <a:cubicBezTo>
                    <a:pt x="168" y="4"/>
                    <a:pt x="297" y="4"/>
                    <a:pt x="314" y="4"/>
                  </a:cubicBezTo>
                  <a:cubicBezTo>
                    <a:pt x="332" y="4"/>
                    <a:pt x="334" y="0"/>
                    <a:pt x="334" y="0"/>
                  </a:cubicBezTo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4"/>
          <p:cNvGrpSpPr>
            <a:grpSpLocks noChangeAspect="1"/>
          </p:cNvGrpSpPr>
          <p:nvPr/>
        </p:nvGrpSpPr>
        <p:grpSpPr bwMode="auto">
          <a:xfrm>
            <a:off x="1303299" y="2856009"/>
            <a:ext cx="3675102" cy="2127523"/>
            <a:chOff x="2190" y="1115"/>
            <a:chExt cx="3460" cy="2003"/>
          </a:xfrm>
        </p:grpSpPr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2542" y="1188"/>
              <a:ext cx="2745" cy="17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/>
            <p:cNvSpPr>
              <a:spLocks noEditPoints="1"/>
            </p:cNvSpPr>
            <p:nvPr/>
          </p:nvSpPr>
          <p:spPr bwMode="auto">
            <a:xfrm>
              <a:off x="2501" y="1115"/>
              <a:ext cx="2828" cy="1898"/>
            </a:xfrm>
            <a:custGeom>
              <a:avLst/>
              <a:gdLst>
                <a:gd name="T0" fmla="*/ 273 w 273"/>
                <a:gd name="T1" fmla="*/ 175 h 182"/>
                <a:gd name="T2" fmla="*/ 273 w 273"/>
                <a:gd name="T3" fmla="*/ 11 h 182"/>
                <a:gd name="T4" fmla="*/ 263 w 273"/>
                <a:gd name="T5" fmla="*/ 0 h 182"/>
                <a:gd name="T6" fmla="*/ 11 w 273"/>
                <a:gd name="T7" fmla="*/ 0 h 182"/>
                <a:gd name="T8" fmla="*/ 0 w 273"/>
                <a:gd name="T9" fmla="*/ 11 h 182"/>
                <a:gd name="T10" fmla="*/ 0 w 273"/>
                <a:gd name="T11" fmla="*/ 175 h 182"/>
                <a:gd name="T12" fmla="*/ 3 w 273"/>
                <a:gd name="T13" fmla="*/ 182 h 182"/>
                <a:gd name="T14" fmla="*/ 270 w 273"/>
                <a:gd name="T15" fmla="*/ 182 h 182"/>
                <a:gd name="T16" fmla="*/ 273 w 273"/>
                <a:gd name="T17" fmla="*/ 175 h 182"/>
                <a:gd name="T18" fmla="*/ 263 w 273"/>
                <a:gd name="T19" fmla="*/ 170 h 182"/>
                <a:gd name="T20" fmla="*/ 9 w 273"/>
                <a:gd name="T21" fmla="*/ 170 h 182"/>
                <a:gd name="T22" fmla="*/ 9 w 273"/>
                <a:gd name="T23" fmla="*/ 11 h 182"/>
                <a:gd name="T24" fmla="*/ 263 w 273"/>
                <a:gd name="T25" fmla="*/ 11 h 182"/>
                <a:gd name="T26" fmla="*/ 263 w 273"/>
                <a:gd name="T27" fmla="*/ 17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" h="182">
                  <a:moveTo>
                    <a:pt x="273" y="175"/>
                  </a:moveTo>
                  <a:cubicBezTo>
                    <a:pt x="273" y="11"/>
                    <a:pt x="273" y="11"/>
                    <a:pt x="273" y="11"/>
                  </a:cubicBezTo>
                  <a:cubicBezTo>
                    <a:pt x="273" y="5"/>
                    <a:pt x="268" y="0"/>
                    <a:pt x="26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77"/>
                    <a:pt x="1" y="180"/>
                    <a:pt x="3" y="182"/>
                  </a:cubicBezTo>
                  <a:cubicBezTo>
                    <a:pt x="270" y="182"/>
                    <a:pt x="270" y="182"/>
                    <a:pt x="270" y="182"/>
                  </a:cubicBezTo>
                  <a:cubicBezTo>
                    <a:pt x="272" y="180"/>
                    <a:pt x="273" y="177"/>
                    <a:pt x="273" y="175"/>
                  </a:cubicBezTo>
                  <a:close/>
                  <a:moveTo>
                    <a:pt x="263" y="170"/>
                  </a:moveTo>
                  <a:cubicBezTo>
                    <a:pt x="9" y="170"/>
                    <a:pt x="9" y="170"/>
                    <a:pt x="9" y="17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263" y="11"/>
                    <a:pt x="263" y="11"/>
                    <a:pt x="263" y="11"/>
                  </a:cubicBezTo>
                  <a:lnTo>
                    <a:pt x="263" y="17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2190" y="3013"/>
              <a:ext cx="3460" cy="63"/>
            </a:xfrm>
            <a:custGeom>
              <a:avLst/>
              <a:gdLst>
                <a:gd name="T0" fmla="*/ 3108 w 3460"/>
                <a:gd name="T1" fmla="*/ 0 h 63"/>
                <a:gd name="T2" fmla="*/ 342 w 3460"/>
                <a:gd name="T3" fmla="*/ 0 h 63"/>
                <a:gd name="T4" fmla="*/ 0 w 3460"/>
                <a:gd name="T5" fmla="*/ 0 h 63"/>
                <a:gd name="T6" fmla="*/ 0 w 3460"/>
                <a:gd name="T7" fmla="*/ 63 h 63"/>
                <a:gd name="T8" fmla="*/ 3460 w 3460"/>
                <a:gd name="T9" fmla="*/ 63 h 63"/>
                <a:gd name="T10" fmla="*/ 3460 w 3460"/>
                <a:gd name="T11" fmla="*/ 0 h 63"/>
                <a:gd name="T12" fmla="*/ 3108 w 3460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60" h="63">
                  <a:moveTo>
                    <a:pt x="3108" y="0"/>
                  </a:moveTo>
                  <a:lnTo>
                    <a:pt x="342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3460" y="63"/>
                  </a:lnTo>
                  <a:lnTo>
                    <a:pt x="3460" y="0"/>
                  </a:lnTo>
                  <a:lnTo>
                    <a:pt x="3108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8"/>
            <p:cNvSpPr>
              <a:spLocks noChangeArrowheads="1"/>
            </p:cNvSpPr>
            <p:nvPr/>
          </p:nvSpPr>
          <p:spPr bwMode="auto">
            <a:xfrm>
              <a:off x="3899" y="1167"/>
              <a:ext cx="31" cy="21"/>
            </a:xfrm>
            <a:prstGeom prst="ellipse">
              <a:avLst/>
            </a:pr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/>
            <p:cNvSpPr>
              <a:spLocks/>
            </p:cNvSpPr>
            <p:nvPr/>
          </p:nvSpPr>
          <p:spPr bwMode="auto">
            <a:xfrm>
              <a:off x="3671" y="3013"/>
              <a:ext cx="487" cy="42"/>
            </a:xfrm>
            <a:custGeom>
              <a:avLst/>
              <a:gdLst>
                <a:gd name="T0" fmla="*/ 24 w 47"/>
                <a:gd name="T1" fmla="*/ 0 h 4"/>
                <a:gd name="T2" fmla="*/ 23 w 47"/>
                <a:gd name="T3" fmla="*/ 0 h 4"/>
                <a:gd name="T4" fmla="*/ 0 w 47"/>
                <a:gd name="T5" fmla="*/ 0 h 4"/>
                <a:gd name="T6" fmla="*/ 4 w 47"/>
                <a:gd name="T7" fmla="*/ 4 h 4"/>
                <a:gd name="T8" fmla="*/ 23 w 47"/>
                <a:gd name="T9" fmla="*/ 4 h 4"/>
                <a:gd name="T10" fmla="*/ 24 w 47"/>
                <a:gd name="T11" fmla="*/ 4 h 4"/>
                <a:gd name="T12" fmla="*/ 43 w 47"/>
                <a:gd name="T13" fmla="*/ 4 h 4"/>
                <a:gd name="T14" fmla="*/ 47 w 47"/>
                <a:gd name="T15" fmla="*/ 0 h 4"/>
                <a:gd name="T16" fmla="*/ 24 w 47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4">
                  <a:moveTo>
                    <a:pt x="24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4"/>
                    <a:pt x="4" y="4"/>
                  </a:cubicBezTo>
                  <a:cubicBezTo>
                    <a:pt x="7" y="4"/>
                    <a:pt x="20" y="4"/>
                    <a:pt x="23" y="4"/>
                  </a:cubicBezTo>
                  <a:cubicBezTo>
                    <a:pt x="23" y="4"/>
                    <a:pt x="24" y="4"/>
                    <a:pt x="24" y="4"/>
                  </a:cubicBezTo>
                  <a:cubicBezTo>
                    <a:pt x="27" y="4"/>
                    <a:pt x="39" y="4"/>
                    <a:pt x="43" y="4"/>
                  </a:cubicBezTo>
                  <a:cubicBezTo>
                    <a:pt x="46" y="4"/>
                    <a:pt x="47" y="0"/>
                    <a:pt x="47" y="0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0"/>
            <p:cNvSpPr>
              <a:spLocks/>
            </p:cNvSpPr>
            <p:nvPr/>
          </p:nvSpPr>
          <p:spPr bwMode="auto">
            <a:xfrm>
              <a:off x="2190" y="3076"/>
              <a:ext cx="3460" cy="42"/>
            </a:xfrm>
            <a:custGeom>
              <a:avLst/>
              <a:gdLst>
                <a:gd name="T0" fmla="*/ 0 w 334"/>
                <a:gd name="T1" fmla="*/ 0 h 4"/>
                <a:gd name="T2" fmla="*/ 19 w 334"/>
                <a:gd name="T3" fmla="*/ 4 h 4"/>
                <a:gd name="T4" fmla="*/ 166 w 334"/>
                <a:gd name="T5" fmla="*/ 4 h 4"/>
                <a:gd name="T6" fmla="*/ 168 w 334"/>
                <a:gd name="T7" fmla="*/ 4 h 4"/>
                <a:gd name="T8" fmla="*/ 314 w 334"/>
                <a:gd name="T9" fmla="*/ 4 h 4"/>
                <a:gd name="T10" fmla="*/ 334 w 33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4" h="4">
                  <a:moveTo>
                    <a:pt x="0" y="0"/>
                  </a:moveTo>
                  <a:cubicBezTo>
                    <a:pt x="0" y="0"/>
                    <a:pt x="2" y="4"/>
                    <a:pt x="19" y="4"/>
                  </a:cubicBezTo>
                  <a:cubicBezTo>
                    <a:pt x="37" y="4"/>
                    <a:pt x="166" y="4"/>
                    <a:pt x="166" y="4"/>
                  </a:cubicBezTo>
                  <a:cubicBezTo>
                    <a:pt x="168" y="4"/>
                    <a:pt x="168" y="4"/>
                    <a:pt x="168" y="4"/>
                  </a:cubicBezTo>
                  <a:cubicBezTo>
                    <a:pt x="168" y="4"/>
                    <a:pt x="297" y="4"/>
                    <a:pt x="314" y="4"/>
                  </a:cubicBezTo>
                  <a:cubicBezTo>
                    <a:pt x="332" y="4"/>
                    <a:pt x="334" y="0"/>
                    <a:pt x="334" y="0"/>
                  </a:cubicBezTo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4"/>
          <p:cNvGrpSpPr>
            <a:grpSpLocks noChangeAspect="1"/>
          </p:cNvGrpSpPr>
          <p:nvPr/>
        </p:nvGrpSpPr>
        <p:grpSpPr bwMode="auto">
          <a:xfrm>
            <a:off x="3845839" y="2367739"/>
            <a:ext cx="5015206" cy="2903311"/>
            <a:chOff x="2190" y="1115"/>
            <a:chExt cx="3460" cy="2003"/>
          </a:xfrm>
        </p:grpSpPr>
        <p:sp>
          <p:nvSpPr>
            <p:cNvPr id="23" name="Rectangle 5"/>
            <p:cNvSpPr>
              <a:spLocks noChangeArrowheads="1"/>
            </p:cNvSpPr>
            <p:nvPr/>
          </p:nvSpPr>
          <p:spPr bwMode="auto">
            <a:xfrm>
              <a:off x="2542" y="1188"/>
              <a:ext cx="2745" cy="17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2501" y="1115"/>
              <a:ext cx="2828" cy="1898"/>
            </a:xfrm>
            <a:custGeom>
              <a:avLst/>
              <a:gdLst>
                <a:gd name="T0" fmla="*/ 273 w 273"/>
                <a:gd name="T1" fmla="*/ 175 h 182"/>
                <a:gd name="T2" fmla="*/ 273 w 273"/>
                <a:gd name="T3" fmla="*/ 11 h 182"/>
                <a:gd name="T4" fmla="*/ 263 w 273"/>
                <a:gd name="T5" fmla="*/ 0 h 182"/>
                <a:gd name="T6" fmla="*/ 11 w 273"/>
                <a:gd name="T7" fmla="*/ 0 h 182"/>
                <a:gd name="T8" fmla="*/ 0 w 273"/>
                <a:gd name="T9" fmla="*/ 11 h 182"/>
                <a:gd name="T10" fmla="*/ 0 w 273"/>
                <a:gd name="T11" fmla="*/ 175 h 182"/>
                <a:gd name="T12" fmla="*/ 3 w 273"/>
                <a:gd name="T13" fmla="*/ 182 h 182"/>
                <a:gd name="T14" fmla="*/ 270 w 273"/>
                <a:gd name="T15" fmla="*/ 182 h 182"/>
                <a:gd name="T16" fmla="*/ 273 w 273"/>
                <a:gd name="T17" fmla="*/ 175 h 182"/>
                <a:gd name="T18" fmla="*/ 263 w 273"/>
                <a:gd name="T19" fmla="*/ 170 h 182"/>
                <a:gd name="T20" fmla="*/ 9 w 273"/>
                <a:gd name="T21" fmla="*/ 170 h 182"/>
                <a:gd name="T22" fmla="*/ 9 w 273"/>
                <a:gd name="T23" fmla="*/ 11 h 182"/>
                <a:gd name="T24" fmla="*/ 263 w 273"/>
                <a:gd name="T25" fmla="*/ 11 h 182"/>
                <a:gd name="T26" fmla="*/ 263 w 273"/>
                <a:gd name="T27" fmla="*/ 17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" h="182">
                  <a:moveTo>
                    <a:pt x="273" y="175"/>
                  </a:moveTo>
                  <a:cubicBezTo>
                    <a:pt x="273" y="11"/>
                    <a:pt x="273" y="11"/>
                    <a:pt x="273" y="11"/>
                  </a:cubicBezTo>
                  <a:cubicBezTo>
                    <a:pt x="273" y="5"/>
                    <a:pt x="268" y="0"/>
                    <a:pt x="26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77"/>
                    <a:pt x="1" y="180"/>
                    <a:pt x="3" y="182"/>
                  </a:cubicBezTo>
                  <a:cubicBezTo>
                    <a:pt x="270" y="182"/>
                    <a:pt x="270" y="182"/>
                    <a:pt x="270" y="182"/>
                  </a:cubicBezTo>
                  <a:cubicBezTo>
                    <a:pt x="272" y="180"/>
                    <a:pt x="273" y="177"/>
                    <a:pt x="273" y="175"/>
                  </a:cubicBezTo>
                  <a:close/>
                  <a:moveTo>
                    <a:pt x="263" y="170"/>
                  </a:moveTo>
                  <a:cubicBezTo>
                    <a:pt x="9" y="170"/>
                    <a:pt x="9" y="170"/>
                    <a:pt x="9" y="17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263" y="11"/>
                    <a:pt x="263" y="11"/>
                    <a:pt x="263" y="11"/>
                  </a:cubicBezTo>
                  <a:lnTo>
                    <a:pt x="263" y="17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2190" y="3013"/>
              <a:ext cx="3460" cy="63"/>
            </a:xfrm>
            <a:custGeom>
              <a:avLst/>
              <a:gdLst>
                <a:gd name="T0" fmla="*/ 3108 w 3460"/>
                <a:gd name="T1" fmla="*/ 0 h 63"/>
                <a:gd name="T2" fmla="*/ 342 w 3460"/>
                <a:gd name="T3" fmla="*/ 0 h 63"/>
                <a:gd name="T4" fmla="*/ 0 w 3460"/>
                <a:gd name="T5" fmla="*/ 0 h 63"/>
                <a:gd name="T6" fmla="*/ 0 w 3460"/>
                <a:gd name="T7" fmla="*/ 63 h 63"/>
                <a:gd name="T8" fmla="*/ 3460 w 3460"/>
                <a:gd name="T9" fmla="*/ 63 h 63"/>
                <a:gd name="T10" fmla="*/ 3460 w 3460"/>
                <a:gd name="T11" fmla="*/ 0 h 63"/>
                <a:gd name="T12" fmla="*/ 3108 w 3460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60" h="63">
                  <a:moveTo>
                    <a:pt x="3108" y="0"/>
                  </a:moveTo>
                  <a:lnTo>
                    <a:pt x="342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3460" y="63"/>
                  </a:lnTo>
                  <a:lnTo>
                    <a:pt x="3460" y="0"/>
                  </a:lnTo>
                  <a:lnTo>
                    <a:pt x="3108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8"/>
            <p:cNvSpPr>
              <a:spLocks noChangeArrowheads="1"/>
            </p:cNvSpPr>
            <p:nvPr/>
          </p:nvSpPr>
          <p:spPr bwMode="auto">
            <a:xfrm>
              <a:off x="3899" y="1167"/>
              <a:ext cx="31" cy="21"/>
            </a:xfrm>
            <a:prstGeom prst="ellipse">
              <a:avLst/>
            </a:pr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3671" y="3013"/>
              <a:ext cx="487" cy="42"/>
            </a:xfrm>
            <a:custGeom>
              <a:avLst/>
              <a:gdLst>
                <a:gd name="T0" fmla="*/ 24 w 47"/>
                <a:gd name="T1" fmla="*/ 0 h 4"/>
                <a:gd name="T2" fmla="*/ 23 w 47"/>
                <a:gd name="T3" fmla="*/ 0 h 4"/>
                <a:gd name="T4" fmla="*/ 0 w 47"/>
                <a:gd name="T5" fmla="*/ 0 h 4"/>
                <a:gd name="T6" fmla="*/ 4 w 47"/>
                <a:gd name="T7" fmla="*/ 4 h 4"/>
                <a:gd name="T8" fmla="*/ 23 w 47"/>
                <a:gd name="T9" fmla="*/ 4 h 4"/>
                <a:gd name="T10" fmla="*/ 24 w 47"/>
                <a:gd name="T11" fmla="*/ 4 h 4"/>
                <a:gd name="T12" fmla="*/ 43 w 47"/>
                <a:gd name="T13" fmla="*/ 4 h 4"/>
                <a:gd name="T14" fmla="*/ 47 w 47"/>
                <a:gd name="T15" fmla="*/ 0 h 4"/>
                <a:gd name="T16" fmla="*/ 24 w 47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4">
                  <a:moveTo>
                    <a:pt x="24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4"/>
                    <a:pt x="4" y="4"/>
                  </a:cubicBezTo>
                  <a:cubicBezTo>
                    <a:pt x="7" y="4"/>
                    <a:pt x="20" y="4"/>
                    <a:pt x="23" y="4"/>
                  </a:cubicBezTo>
                  <a:cubicBezTo>
                    <a:pt x="23" y="4"/>
                    <a:pt x="24" y="4"/>
                    <a:pt x="24" y="4"/>
                  </a:cubicBezTo>
                  <a:cubicBezTo>
                    <a:pt x="27" y="4"/>
                    <a:pt x="39" y="4"/>
                    <a:pt x="43" y="4"/>
                  </a:cubicBezTo>
                  <a:cubicBezTo>
                    <a:pt x="46" y="4"/>
                    <a:pt x="47" y="0"/>
                    <a:pt x="47" y="0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2190" y="3076"/>
              <a:ext cx="3460" cy="42"/>
            </a:xfrm>
            <a:custGeom>
              <a:avLst/>
              <a:gdLst>
                <a:gd name="T0" fmla="*/ 0 w 334"/>
                <a:gd name="T1" fmla="*/ 0 h 4"/>
                <a:gd name="T2" fmla="*/ 19 w 334"/>
                <a:gd name="T3" fmla="*/ 4 h 4"/>
                <a:gd name="T4" fmla="*/ 166 w 334"/>
                <a:gd name="T5" fmla="*/ 4 h 4"/>
                <a:gd name="T6" fmla="*/ 168 w 334"/>
                <a:gd name="T7" fmla="*/ 4 h 4"/>
                <a:gd name="T8" fmla="*/ 314 w 334"/>
                <a:gd name="T9" fmla="*/ 4 h 4"/>
                <a:gd name="T10" fmla="*/ 334 w 33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4" h="4">
                  <a:moveTo>
                    <a:pt x="0" y="0"/>
                  </a:moveTo>
                  <a:cubicBezTo>
                    <a:pt x="0" y="0"/>
                    <a:pt x="2" y="4"/>
                    <a:pt x="19" y="4"/>
                  </a:cubicBezTo>
                  <a:cubicBezTo>
                    <a:pt x="37" y="4"/>
                    <a:pt x="166" y="4"/>
                    <a:pt x="166" y="4"/>
                  </a:cubicBezTo>
                  <a:cubicBezTo>
                    <a:pt x="168" y="4"/>
                    <a:pt x="168" y="4"/>
                    <a:pt x="168" y="4"/>
                  </a:cubicBezTo>
                  <a:cubicBezTo>
                    <a:pt x="168" y="4"/>
                    <a:pt x="297" y="4"/>
                    <a:pt x="314" y="4"/>
                  </a:cubicBezTo>
                  <a:cubicBezTo>
                    <a:pt x="332" y="4"/>
                    <a:pt x="334" y="0"/>
                    <a:pt x="334" y="0"/>
                  </a:cubicBezTo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45" name="Chart 44"/>
          <p:cNvGraphicFramePr/>
          <p:nvPr>
            <p:extLst>
              <p:ext uri="{D42A27DB-BD31-4B8C-83A1-F6EECF244321}">
                <p14:modId xmlns:p14="http://schemas.microsoft.com/office/powerpoint/2010/main" val="650190508"/>
              </p:ext>
            </p:extLst>
          </p:nvPr>
        </p:nvGraphicFramePr>
        <p:xfrm>
          <a:off x="4637446" y="2685143"/>
          <a:ext cx="3316384" cy="2076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0" name="Chart 49"/>
          <p:cNvGraphicFramePr/>
          <p:nvPr>
            <p:extLst>
              <p:ext uri="{D42A27DB-BD31-4B8C-83A1-F6EECF244321}">
                <p14:modId xmlns:p14="http://schemas.microsoft.com/office/powerpoint/2010/main" val="1917684973"/>
              </p:ext>
            </p:extLst>
          </p:nvPr>
        </p:nvGraphicFramePr>
        <p:xfrm>
          <a:off x="8334883" y="2891665"/>
          <a:ext cx="2490077" cy="1827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5" name="Chart 54"/>
          <p:cNvGraphicFramePr/>
          <p:nvPr>
            <p:extLst>
              <p:ext uri="{D42A27DB-BD31-4B8C-83A1-F6EECF244321}">
                <p14:modId xmlns:p14="http://schemas.microsoft.com/office/powerpoint/2010/main" val="1432823229"/>
              </p:ext>
            </p:extLst>
          </p:nvPr>
        </p:nvGraphicFramePr>
        <p:xfrm>
          <a:off x="1901371" y="3165776"/>
          <a:ext cx="2235200" cy="1478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2831930" y="953015"/>
            <a:ext cx="65281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5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327702" y="5682488"/>
            <a:ext cx="75365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You can replace this text. Enter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203910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9926"/>
              </p:ext>
            </p:extLst>
          </p:nvPr>
        </p:nvGraphicFramePr>
        <p:xfrm>
          <a:off x="544288" y="696686"/>
          <a:ext cx="11103425" cy="5650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0685"/>
                <a:gridCol w="2220685"/>
                <a:gridCol w="2220685"/>
                <a:gridCol w="2220685"/>
                <a:gridCol w="2220685"/>
              </a:tblGrid>
              <a:tr h="6334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cap="al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Package</a:t>
                      </a:r>
                      <a:r>
                        <a:rPr lang="en-US" sz="1600" cap="all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cap="al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  <a:endParaRPr lang="en-US" sz="1600" cap="al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cap="al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Package 02</a:t>
                      </a:r>
                      <a:endParaRPr lang="en-US" sz="1600" cap="al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cap="al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Package 03</a:t>
                      </a:r>
                      <a:endParaRPr lang="en-US" sz="1600" cap="al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cap="al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Package 04</a:t>
                      </a:r>
                      <a:endParaRPr lang="en-US" sz="1600" cap="al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1964395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48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$10</a:t>
                      </a:r>
                      <a:endParaRPr lang="en-US" sz="36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 Month</a:t>
                      </a:r>
                      <a:endParaRPr lang="en-US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48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$20</a:t>
                      </a:r>
                      <a:endParaRPr lang="en-US" sz="36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 Month</a:t>
                      </a:r>
                    </a:p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48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$30</a:t>
                      </a:r>
                      <a:endParaRPr lang="en-US" sz="36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 Month</a:t>
                      </a:r>
                    </a:p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48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$40</a:t>
                      </a:r>
                      <a:endParaRPr lang="en-US" sz="36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 Month</a:t>
                      </a:r>
                    </a:p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  <a:tr h="76648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Enter Text here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mpd="sng">
                      <a:noFill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mpd="sng">
                      <a:noFill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mpd="sng">
                      <a:noFill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mpd="sng">
                      <a:noFill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mpd="sng">
                      <a:noFill/>
                    </a:lnT>
                    <a:solidFill>
                      <a:schemeClr val="bg1"/>
                    </a:solidFill>
                  </a:tcPr>
                </a:tc>
              </a:tr>
              <a:tr h="7530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Enter Text here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530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Enter Text here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7799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Enter Text here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Freeform 6"/>
          <p:cNvSpPr>
            <a:spLocks noEditPoints="1"/>
          </p:cNvSpPr>
          <p:nvPr/>
        </p:nvSpPr>
        <p:spPr bwMode="auto">
          <a:xfrm>
            <a:off x="3617259" y="3509682"/>
            <a:ext cx="336084" cy="332067"/>
          </a:xfrm>
          <a:custGeom>
            <a:avLst/>
            <a:gdLst>
              <a:gd name="T0" fmla="*/ 1344 w 3360"/>
              <a:gd name="T1" fmla="*/ 2057 h 3372"/>
              <a:gd name="T2" fmla="*/ 504 w 3360"/>
              <a:gd name="T3" fmla="*/ 1686 h 3372"/>
              <a:gd name="T4" fmla="*/ 2856 w 3360"/>
              <a:gd name="T5" fmla="*/ 1012 h 3372"/>
              <a:gd name="T6" fmla="*/ 1680 w 3360"/>
              <a:gd name="T7" fmla="*/ 0 h 3372"/>
              <a:gd name="T8" fmla="*/ 1883 w 3360"/>
              <a:gd name="T9" fmla="*/ 12 h 3372"/>
              <a:gd name="T10" fmla="*/ 2077 w 3360"/>
              <a:gd name="T11" fmla="*/ 48 h 3372"/>
              <a:gd name="T12" fmla="*/ 2264 w 3360"/>
              <a:gd name="T13" fmla="*/ 106 h 3372"/>
              <a:gd name="T14" fmla="*/ 2442 w 3360"/>
              <a:gd name="T15" fmla="*/ 185 h 3372"/>
              <a:gd name="T16" fmla="*/ 2608 w 3360"/>
              <a:gd name="T17" fmla="*/ 282 h 3372"/>
              <a:gd name="T18" fmla="*/ 2760 w 3360"/>
              <a:gd name="T19" fmla="*/ 397 h 3372"/>
              <a:gd name="T20" fmla="*/ 2900 w 3360"/>
              <a:gd name="T21" fmla="*/ 530 h 3372"/>
              <a:gd name="T22" fmla="*/ 3023 w 3360"/>
              <a:gd name="T23" fmla="*/ 676 h 3372"/>
              <a:gd name="T24" fmla="*/ 3130 w 3360"/>
              <a:gd name="T25" fmla="*/ 837 h 3372"/>
              <a:gd name="T26" fmla="*/ 3217 w 3360"/>
              <a:gd name="T27" fmla="*/ 1010 h 3372"/>
              <a:gd name="T28" fmla="*/ 3286 w 3360"/>
              <a:gd name="T29" fmla="*/ 1192 h 3372"/>
              <a:gd name="T30" fmla="*/ 3333 w 3360"/>
              <a:gd name="T31" fmla="*/ 1385 h 3372"/>
              <a:gd name="T32" fmla="*/ 3357 w 3360"/>
              <a:gd name="T33" fmla="*/ 1584 h 3372"/>
              <a:gd name="T34" fmla="*/ 3357 w 3360"/>
              <a:gd name="T35" fmla="*/ 1788 h 3372"/>
              <a:gd name="T36" fmla="*/ 3333 w 3360"/>
              <a:gd name="T37" fmla="*/ 1987 h 3372"/>
              <a:gd name="T38" fmla="*/ 3286 w 3360"/>
              <a:gd name="T39" fmla="*/ 2180 h 3372"/>
              <a:gd name="T40" fmla="*/ 3217 w 3360"/>
              <a:gd name="T41" fmla="*/ 2362 h 3372"/>
              <a:gd name="T42" fmla="*/ 3130 w 3360"/>
              <a:gd name="T43" fmla="*/ 2535 h 3372"/>
              <a:gd name="T44" fmla="*/ 3023 w 3360"/>
              <a:gd name="T45" fmla="*/ 2696 h 3372"/>
              <a:gd name="T46" fmla="*/ 2900 w 3360"/>
              <a:gd name="T47" fmla="*/ 2842 h 3372"/>
              <a:gd name="T48" fmla="*/ 2760 w 3360"/>
              <a:gd name="T49" fmla="*/ 2975 h 3372"/>
              <a:gd name="T50" fmla="*/ 2608 w 3360"/>
              <a:gd name="T51" fmla="*/ 3090 h 3372"/>
              <a:gd name="T52" fmla="*/ 2442 w 3360"/>
              <a:gd name="T53" fmla="*/ 3187 h 3372"/>
              <a:gd name="T54" fmla="*/ 2264 w 3360"/>
              <a:gd name="T55" fmla="*/ 3266 h 3372"/>
              <a:gd name="T56" fmla="*/ 2077 w 3360"/>
              <a:gd name="T57" fmla="*/ 3324 h 3372"/>
              <a:gd name="T58" fmla="*/ 1883 w 3360"/>
              <a:gd name="T59" fmla="*/ 3360 h 3372"/>
              <a:gd name="T60" fmla="*/ 1680 w 3360"/>
              <a:gd name="T61" fmla="*/ 3372 h 3372"/>
              <a:gd name="T62" fmla="*/ 1477 w 3360"/>
              <a:gd name="T63" fmla="*/ 3360 h 3372"/>
              <a:gd name="T64" fmla="*/ 1283 w 3360"/>
              <a:gd name="T65" fmla="*/ 3324 h 3372"/>
              <a:gd name="T66" fmla="*/ 1096 w 3360"/>
              <a:gd name="T67" fmla="*/ 3266 h 3372"/>
              <a:gd name="T68" fmla="*/ 918 w 3360"/>
              <a:gd name="T69" fmla="*/ 3187 h 3372"/>
              <a:gd name="T70" fmla="*/ 752 w 3360"/>
              <a:gd name="T71" fmla="*/ 3090 h 3372"/>
              <a:gd name="T72" fmla="*/ 600 w 3360"/>
              <a:gd name="T73" fmla="*/ 2975 h 3372"/>
              <a:gd name="T74" fmla="*/ 460 w 3360"/>
              <a:gd name="T75" fmla="*/ 2842 h 3372"/>
              <a:gd name="T76" fmla="*/ 337 w 3360"/>
              <a:gd name="T77" fmla="*/ 2696 h 3372"/>
              <a:gd name="T78" fmla="*/ 230 w 3360"/>
              <a:gd name="T79" fmla="*/ 2535 h 3372"/>
              <a:gd name="T80" fmla="*/ 143 w 3360"/>
              <a:gd name="T81" fmla="*/ 2362 h 3372"/>
              <a:gd name="T82" fmla="*/ 74 w 3360"/>
              <a:gd name="T83" fmla="*/ 2180 h 3372"/>
              <a:gd name="T84" fmla="*/ 27 w 3360"/>
              <a:gd name="T85" fmla="*/ 1987 h 3372"/>
              <a:gd name="T86" fmla="*/ 3 w 3360"/>
              <a:gd name="T87" fmla="*/ 1788 h 3372"/>
              <a:gd name="T88" fmla="*/ 3 w 3360"/>
              <a:gd name="T89" fmla="*/ 1584 h 3372"/>
              <a:gd name="T90" fmla="*/ 27 w 3360"/>
              <a:gd name="T91" fmla="*/ 1385 h 3372"/>
              <a:gd name="T92" fmla="*/ 74 w 3360"/>
              <a:gd name="T93" fmla="*/ 1192 h 3372"/>
              <a:gd name="T94" fmla="*/ 143 w 3360"/>
              <a:gd name="T95" fmla="*/ 1010 h 3372"/>
              <a:gd name="T96" fmla="*/ 230 w 3360"/>
              <a:gd name="T97" fmla="*/ 837 h 3372"/>
              <a:gd name="T98" fmla="*/ 337 w 3360"/>
              <a:gd name="T99" fmla="*/ 676 h 3372"/>
              <a:gd name="T100" fmla="*/ 460 w 3360"/>
              <a:gd name="T101" fmla="*/ 530 h 3372"/>
              <a:gd name="T102" fmla="*/ 600 w 3360"/>
              <a:gd name="T103" fmla="*/ 397 h 3372"/>
              <a:gd name="T104" fmla="*/ 752 w 3360"/>
              <a:gd name="T105" fmla="*/ 282 h 3372"/>
              <a:gd name="T106" fmla="*/ 918 w 3360"/>
              <a:gd name="T107" fmla="*/ 185 h 3372"/>
              <a:gd name="T108" fmla="*/ 1096 w 3360"/>
              <a:gd name="T109" fmla="*/ 106 h 3372"/>
              <a:gd name="T110" fmla="*/ 1283 w 3360"/>
              <a:gd name="T111" fmla="*/ 48 h 3372"/>
              <a:gd name="T112" fmla="*/ 1477 w 3360"/>
              <a:gd name="T113" fmla="*/ 12 h 3372"/>
              <a:gd name="T114" fmla="*/ 1680 w 3360"/>
              <a:gd name="T115" fmla="*/ 0 h 3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60" h="3372">
                <a:moveTo>
                  <a:pt x="2621" y="776"/>
                </a:moveTo>
                <a:lnTo>
                  <a:pt x="1344" y="2057"/>
                </a:lnTo>
                <a:lnTo>
                  <a:pt x="739" y="1450"/>
                </a:lnTo>
                <a:lnTo>
                  <a:pt x="504" y="1686"/>
                </a:lnTo>
                <a:lnTo>
                  <a:pt x="1344" y="2529"/>
                </a:lnTo>
                <a:lnTo>
                  <a:pt x="2856" y="1012"/>
                </a:lnTo>
                <a:lnTo>
                  <a:pt x="2621" y="776"/>
                </a:lnTo>
                <a:close/>
                <a:moveTo>
                  <a:pt x="1680" y="0"/>
                </a:moveTo>
                <a:lnTo>
                  <a:pt x="1782" y="3"/>
                </a:lnTo>
                <a:lnTo>
                  <a:pt x="1883" y="12"/>
                </a:lnTo>
                <a:lnTo>
                  <a:pt x="1980" y="28"/>
                </a:lnTo>
                <a:lnTo>
                  <a:pt x="2077" y="48"/>
                </a:lnTo>
                <a:lnTo>
                  <a:pt x="2172" y="75"/>
                </a:lnTo>
                <a:lnTo>
                  <a:pt x="2264" y="106"/>
                </a:lnTo>
                <a:lnTo>
                  <a:pt x="2354" y="143"/>
                </a:lnTo>
                <a:lnTo>
                  <a:pt x="2442" y="185"/>
                </a:lnTo>
                <a:lnTo>
                  <a:pt x="2526" y="231"/>
                </a:lnTo>
                <a:lnTo>
                  <a:pt x="2608" y="282"/>
                </a:lnTo>
                <a:lnTo>
                  <a:pt x="2686" y="338"/>
                </a:lnTo>
                <a:lnTo>
                  <a:pt x="2760" y="397"/>
                </a:lnTo>
                <a:lnTo>
                  <a:pt x="2832" y="462"/>
                </a:lnTo>
                <a:lnTo>
                  <a:pt x="2900" y="530"/>
                </a:lnTo>
                <a:lnTo>
                  <a:pt x="2964" y="602"/>
                </a:lnTo>
                <a:lnTo>
                  <a:pt x="3023" y="676"/>
                </a:lnTo>
                <a:lnTo>
                  <a:pt x="3079" y="755"/>
                </a:lnTo>
                <a:lnTo>
                  <a:pt x="3130" y="837"/>
                </a:lnTo>
                <a:lnTo>
                  <a:pt x="3176" y="922"/>
                </a:lnTo>
                <a:lnTo>
                  <a:pt x="3217" y="1010"/>
                </a:lnTo>
                <a:lnTo>
                  <a:pt x="3254" y="1099"/>
                </a:lnTo>
                <a:lnTo>
                  <a:pt x="3286" y="1192"/>
                </a:lnTo>
                <a:lnTo>
                  <a:pt x="3312" y="1287"/>
                </a:lnTo>
                <a:lnTo>
                  <a:pt x="3333" y="1385"/>
                </a:lnTo>
                <a:lnTo>
                  <a:pt x="3348" y="1483"/>
                </a:lnTo>
                <a:lnTo>
                  <a:pt x="3357" y="1584"/>
                </a:lnTo>
                <a:lnTo>
                  <a:pt x="3360" y="1686"/>
                </a:lnTo>
                <a:lnTo>
                  <a:pt x="3357" y="1788"/>
                </a:lnTo>
                <a:lnTo>
                  <a:pt x="3348" y="1889"/>
                </a:lnTo>
                <a:lnTo>
                  <a:pt x="3333" y="1987"/>
                </a:lnTo>
                <a:lnTo>
                  <a:pt x="3312" y="2085"/>
                </a:lnTo>
                <a:lnTo>
                  <a:pt x="3286" y="2180"/>
                </a:lnTo>
                <a:lnTo>
                  <a:pt x="3254" y="2273"/>
                </a:lnTo>
                <a:lnTo>
                  <a:pt x="3217" y="2362"/>
                </a:lnTo>
                <a:lnTo>
                  <a:pt x="3176" y="2450"/>
                </a:lnTo>
                <a:lnTo>
                  <a:pt x="3130" y="2535"/>
                </a:lnTo>
                <a:lnTo>
                  <a:pt x="3079" y="2617"/>
                </a:lnTo>
                <a:lnTo>
                  <a:pt x="3023" y="2696"/>
                </a:lnTo>
                <a:lnTo>
                  <a:pt x="2964" y="2770"/>
                </a:lnTo>
                <a:lnTo>
                  <a:pt x="2900" y="2842"/>
                </a:lnTo>
                <a:lnTo>
                  <a:pt x="2832" y="2910"/>
                </a:lnTo>
                <a:lnTo>
                  <a:pt x="2760" y="2975"/>
                </a:lnTo>
                <a:lnTo>
                  <a:pt x="2686" y="3034"/>
                </a:lnTo>
                <a:lnTo>
                  <a:pt x="2608" y="3090"/>
                </a:lnTo>
                <a:lnTo>
                  <a:pt x="2526" y="3141"/>
                </a:lnTo>
                <a:lnTo>
                  <a:pt x="2442" y="3187"/>
                </a:lnTo>
                <a:lnTo>
                  <a:pt x="2354" y="3229"/>
                </a:lnTo>
                <a:lnTo>
                  <a:pt x="2264" y="3266"/>
                </a:lnTo>
                <a:lnTo>
                  <a:pt x="2172" y="3297"/>
                </a:lnTo>
                <a:lnTo>
                  <a:pt x="2077" y="3324"/>
                </a:lnTo>
                <a:lnTo>
                  <a:pt x="1980" y="3344"/>
                </a:lnTo>
                <a:lnTo>
                  <a:pt x="1883" y="3360"/>
                </a:lnTo>
                <a:lnTo>
                  <a:pt x="1782" y="3369"/>
                </a:lnTo>
                <a:lnTo>
                  <a:pt x="1680" y="3372"/>
                </a:lnTo>
                <a:lnTo>
                  <a:pt x="1578" y="3369"/>
                </a:lnTo>
                <a:lnTo>
                  <a:pt x="1477" y="3360"/>
                </a:lnTo>
                <a:lnTo>
                  <a:pt x="1380" y="3344"/>
                </a:lnTo>
                <a:lnTo>
                  <a:pt x="1283" y="3324"/>
                </a:lnTo>
                <a:lnTo>
                  <a:pt x="1188" y="3297"/>
                </a:lnTo>
                <a:lnTo>
                  <a:pt x="1096" y="3266"/>
                </a:lnTo>
                <a:lnTo>
                  <a:pt x="1006" y="3229"/>
                </a:lnTo>
                <a:lnTo>
                  <a:pt x="918" y="3187"/>
                </a:lnTo>
                <a:lnTo>
                  <a:pt x="834" y="3141"/>
                </a:lnTo>
                <a:lnTo>
                  <a:pt x="752" y="3090"/>
                </a:lnTo>
                <a:lnTo>
                  <a:pt x="674" y="3034"/>
                </a:lnTo>
                <a:lnTo>
                  <a:pt x="600" y="2975"/>
                </a:lnTo>
                <a:lnTo>
                  <a:pt x="528" y="2910"/>
                </a:lnTo>
                <a:lnTo>
                  <a:pt x="460" y="2842"/>
                </a:lnTo>
                <a:lnTo>
                  <a:pt x="396" y="2770"/>
                </a:lnTo>
                <a:lnTo>
                  <a:pt x="337" y="2696"/>
                </a:lnTo>
                <a:lnTo>
                  <a:pt x="281" y="2617"/>
                </a:lnTo>
                <a:lnTo>
                  <a:pt x="230" y="2535"/>
                </a:lnTo>
                <a:lnTo>
                  <a:pt x="184" y="2450"/>
                </a:lnTo>
                <a:lnTo>
                  <a:pt x="143" y="2362"/>
                </a:lnTo>
                <a:lnTo>
                  <a:pt x="106" y="2273"/>
                </a:lnTo>
                <a:lnTo>
                  <a:pt x="74" y="2180"/>
                </a:lnTo>
                <a:lnTo>
                  <a:pt x="48" y="2085"/>
                </a:lnTo>
                <a:lnTo>
                  <a:pt x="27" y="1987"/>
                </a:lnTo>
                <a:lnTo>
                  <a:pt x="12" y="1889"/>
                </a:lnTo>
                <a:lnTo>
                  <a:pt x="3" y="1788"/>
                </a:lnTo>
                <a:lnTo>
                  <a:pt x="0" y="1686"/>
                </a:lnTo>
                <a:lnTo>
                  <a:pt x="3" y="1584"/>
                </a:lnTo>
                <a:lnTo>
                  <a:pt x="12" y="1483"/>
                </a:lnTo>
                <a:lnTo>
                  <a:pt x="27" y="1385"/>
                </a:lnTo>
                <a:lnTo>
                  <a:pt x="48" y="1287"/>
                </a:lnTo>
                <a:lnTo>
                  <a:pt x="74" y="1192"/>
                </a:lnTo>
                <a:lnTo>
                  <a:pt x="106" y="1099"/>
                </a:lnTo>
                <a:lnTo>
                  <a:pt x="143" y="1010"/>
                </a:lnTo>
                <a:lnTo>
                  <a:pt x="184" y="922"/>
                </a:lnTo>
                <a:lnTo>
                  <a:pt x="230" y="837"/>
                </a:lnTo>
                <a:lnTo>
                  <a:pt x="281" y="755"/>
                </a:lnTo>
                <a:lnTo>
                  <a:pt x="337" y="676"/>
                </a:lnTo>
                <a:lnTo>
                  <a:pt x="396" y="602"/>
                </a:lnTo>
                <a:lnTo>
                  <a:pt x="460" y="530"/>
                </a:lnTo>
                <a:lnTo>
                  <a:pt x="528" y="462"/>
                </a:lnTo>
                <a:lnTo>
                  <a:pt x="600" y="397"/>
                </a:lnTo>
                <a:lnTo>
                  <a:pt x="674" y="338"/>
                </a:lnTo>
                <a:lnTo>
                  <a:pt x="752" y="282"/>
                </a:lnTo>
                <a:lnTo>
                  <a:pt x="834" y="231"/>
                </a:lnTo>
                <a:lnTo>
                  <a:pt x="918" y="185"/>
                </a:lnTo>
                <a:lnTo>
                  <a:pt x="1006" y="143"/>
                </a:lnTo>
                <a:lnTo>
                  <a:pt x="1096" y="106"/>
                </a:lnTo>
                <a:lnTo>
                  <a:pt x="1188" y="75"/>
                </a:lnTo>
                <a:lnTo>
                  <a:pt x="1283" y="48"/>
                </a:lnTo>
                <a:lnTo>
                  <a:pt x="1380" y="28"/>
                </a:lnTo>
                <a:lnTo>
                  <a:pt x="1477" y="12"/>
                </a:lnTo>
                <a:lnTo>
                  <a:pt x="1578" y="3"/>
                </a:lnTo>
                <a:lnTo>
                  <a:pt x="16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3617259" y="5035923"/>
            <a:ext cx="336084" cy="332067"/>
          </a:xfrm>
          <a:custGeom>
            <a:avLst/>
            <a:gdLst>
              <a:gd name="T0" fmla="*/ 1344 w 3360"/>
              <a:gd name="T1" fmla="*/ 2057 h 3372"/>
              <a:gd name="T2" fmla="*/ 504 w 3360"/>
              <a:gd name="T3" fmla="*/ 1686 h 3372"/>
              <a:gd name="T4" fmla="*/ 2856 w 3360"/>
              <a:gd name="T5" fmla="*/ 1012 h 3372"/>
              <a:gd name="T6" fmla="*/ 1680 w 3360"/>
              <a:gd name="T7" fmla="*/ 0 h 3372"/>
              <a:gd name="T8" fmla="*/ 1883 w 3360"/>
              <a:gd name="T9" fmla="*/ 12 h 3372"/>
              <a:gd name="T10" fmla="*/ 2077 w 3360"/>
              <a:gd name="T11" fmla="*/ 48 h 3372"/>
              <a:gd name="T12" fmla="*/ 2264 w 3360"/>
              <a:gd name="T13" fmla="*/ 106 h 3372"/>
              <a:gd name="T14" fmla="*/ 2442 w 3360"/>
              <a:gd name="T15" fmla="*/ 185 h 3372"/>
              <a:gd name="T16" fmla="*/ 2608 w 3360"/>
              <a:gd name="T17" fmla="*/ 282 h 3372"/>
              <a:gd name="T18" fmla="*/ 2760 w 3360"/>
              <a:gd name="T19" fmla="*/ 397 h 3372"/>
              <a:gd name="T20" fmla="*/ 2900 w 3360"/>
              <a:gd name="T21" fmla="*/ 530 h 3372"/>
              <a:gd name="T22" fmla="*/ 3023 w 3360"/>
              <a:gd name="T23" fmla="*/ 676 h 3372"/>
              <a:gd name="T24" fmla="*/ 3130 w 3360"/>
              <a:gd name="T25" fmla="*/ 837 h 3372"/>
              <a:gd name="T26" fmla="*/ 3217 w 3360"/>
              <a:gd name="T27" fmla="*/ 1010 h 3372"/>
              <a:gd name="T28" fmla="*/ 3286 w 3360"/>
              <a:gd name="T29" fmla="*/ 1192 h 3372"/>
              <a:gd name="T30" fmla="*/ 3333 w 3360"/>
              <a:gd name="T31" fmla="*/ 1385 h 3372"/>
              <a:gd name="T32" fmla="*/ 3357 w 3360"/>
              <a:gd name="T33" fmla="*/ 1584 h 3372"/>
              <a:gd name="T34" fmla="*/ 3357 w 3360"/>
              <a:gd name="T35" fmla="*/ 1788 h 3372"/>
              <a:gd name="T36" fmla="*/ 3333 w 3360"/>
              <a:gd name="T37" fmla="*/ 1987 h 3372"/>
              <a:gd name="T38" fmla="*/ 3286 w 3360"/>
              <a:gd name="T39" fmla="*/ 2180 h 3372"/>
              <a:gd name="T40" fmla="*/ 3217 w 3360"/>
              <a:gd name="T41" fmla="*/ 2362 h 3372"/>
              <a:gd name="T42" fmla="*/ 3130 w 3360"/>
              <a:gd name="T43" fmla="*/ 2535 h 3372"/>
              <a:gd name="T44" fmla="*/ 3023 w 3360"/>
              <a:gd name="T45" fmla="*/ 2696 h 3372"/>
              <a:gd name="T46" fmla="*/ 2900 w 3360"/>
              <a:gd name="T47" fmla="*/ 2842 h 3372"/>
              <a:gd name="T48" fmla="*/ 2760 w 3360"/>
              <a:gd name="T49" fmla="*/ 2975 h 3372"/>
              <a:gd name="T50" fmla="*/ 2608 w 3360"/>
              <a:gd name="T51" fmla="*/ 3090 h 3372"/>
              <a:gd name="T52" fmla="*/ 2442 w 3360"/>
              <a:gd name="T53" fmla="*/ 3187 h 3372"/>
              <a:gd name="T54" fmla="*/ 2264 w 3360"/>
              <a:gd name="T55" fmla="*/ 3266 h 3372"/>
              <a:gd name="T56" fmla="*/ 2077 w 3360"/>
              <a:gd name="T57" fmla="*/ 3324 h 3372"/>
              <a:gd name="T58" fmla="*/ 1883 w 3360"/>
              <a:gd name="T59" fmla="*/ 3360 h 3372"/>
              <a:gd name="T60" fmla="*/ 1680 w 3360"/>
              <a:gd name="T61" fmla="*/ 3372 h 3372"/>
              <a:gd name="T62" fmla="*/ 1477 w 3360"/>
              <a:gd name="T63" fmla="*/ 3360 h 3372"/>
              <a:gd name="T64" fmla="*/ 1283 w 3360"/>
              <a:gd name="T65" fmla="*/ 3324 h 3372"/>
              <a:gd name="T66" fmla="*/ 1096 w 3360"/>
              <a:gd name="T67" fmla="*/ 3266 h 3372"/>
              <a:gd name="T68" fmla="*/ 918 w 3360"/>
              <a:gd name="T69" fmla="*/ 3187 h 3372"/>
              <a:gd name="T70" fmla="*/ 752 w 3360"/>
              <a:gd name="T71" fmla="*/ 3090 h 3372"/>
              <a:gd name="T72" fmla="*/ 600 w 3360"/>
              <a:gd name="T73" fmla="*/ 2975 h 3372"/>
              <a:gd name="T74" fmla="*/ 460 w 3360"/>
              <a:gd name="T75" fmla="*/ 2842 h 3372"/>
              <a:gd name="T76" fmla="*/ 337 w 3360"/>
              <a:gd name="T77" fmla="*/ 2696 h 3372"/>
              <a:gd name="T78" fmla="*/ 230 w 3360"/>
              <a:gd name="T79" fmla="*/ 2535 h 3372"/>
              <a:gd name="T80" fmla="*/ 143 w 3360"/>
              <a:gd name="T81" fmla="*/ 2362 h 3372"/>
              <a:gd name="T82" fmla="*/ 74 w 3360"/>
              <a:gd name="T83" fmla="*/ 2180 h 3372"/>
              <a:gd name="T84" fmla="*/ 27 w 3360"/>
              <a:gd name="T85" fmla="*/ 1987 h 3372"/>
              <a:gd name="T86" fmla="*/ 3 w 3360"/>
              <a:gd name="T87" fmla="*/ 1788 h 3372"/>
              <a:gd name="T88" fmla="*/ 3 w 3360"/>
              <a:gd name="T89" fmla="*/ 1584 h 3372"/>
              <a:gd name="T90" fmla="*/ 27 w 3360"/>
              <a:gd name="T91" fmla="*/ 1385 h 3372"/>
              <a:gd name="T92" fmla="*/ 74 w 3360"/>
              <a:gd name="T93" fmla="*/ 1192 h 3372"/>
              <a:gd name="T94" fmla="*/ 143 w 3360"/>
              <a:gd name="T95" fmla="*/ 1010 h 3372"/>
              <a:gd name="T96" fmla="*/ 230 w 3360"/>
              <a:gd name="T97" fmla="*/ 837 h 3372"/>
              <a:gd name="T98" fmla="*/ 337 w 3360"/>
              <a:gd name="T99" fmla="*/ 676 h 3372"/>
              <a:gd name="T100" fmla="*/ 460 w 3360"/>
              <a:gd name="T101" fmla="*/ 530 h 3372"/>
              <a:gd name="T102" fmla="*/ 600 w 3360"/>
              <a:gd name="T103" fmla="*/ 397 h 3372"/>
              <a:gd name="T104" fmla="*/ 752 w 3360"/>
              <a:gd name="T105" fmla="*/ 282 h 3372"/>
              <a:gd name="T106" fmla="*/ 918 w 3360"/>
              <a:gd name="T107" fmla="*/ 185 h 3372"/>
              <a:gd name="T108" fmla="*/ 1096 w 3360"/>
              <a:gd name="T109" fmla="*/ 106 h 3372"/>
              <a:gd name="T110" fmla="*/ 1283 w 3360"/>
              <a:gd name="T111" fmla="*/ 48 h 3372"/>
              <a:gd name="T112" fmla="*/ 1477 w 3360"/>
              <a:gd name="T113" fmla="*/ 12 h 3372"/>
              <a:gd name="T114" fmla="*/ 1680 w 3360"/>
              <a:gd name="T115" fmla="*/ 0 h 3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60" h="3372">
                <a:moveTo>
                  <a:pt x="2621" y="776"/>
                </a:moveTo>
                <a:lnTo>
                  <a:pt x="1344" y="2057"/>
                </a:lnTo>
                <a:lnTo>
                  <a:pt x="739" y="1450"/>
                </a:lnTo>
                <a:lnTo>
                  <a:pt x="504" y="1686"/>
                </a:lnTo>
                <a:lnTo>
                  <a:pt x="1344" y="2529"/>
                </a:lnTo>
                <a:lnTo>
                  <a:pt x="2856" y="1012"/>
                </a:lnTo>
                <a:lnTo>
                  <a:pt x="2621" y="776"/>
                </a:lnTo>
                <a:close/>
                <a:moveTo>
                  <a:pt x="1680" y="0"/>
                </a:moveTo>
                <a:lnTo>
                  <a:pt x="1782" y="3"/>
                </a:lnTo>
                <a:lnTo>
                  <a:pt x="1883" y="12"/>
                </a:lnTo>
                <a:lnTo>
                  <a:pt x="1980" y="28"/>
                </a:lnTo>
                <a:lnTo>
                  <a:pt x="2077" y="48"/>
                </a:lnTo>
                <a:lnTo>
                  <a:pt x="2172" y="75"/>
                </a:lnTo>
                <a:lnTo>
                  <a:pt x="2264" y="106"/>
                </a:lnTo>
                <a:lnTo>
                  <a:pt x="2354" y="143"/>
                </a:lnTo>
                <a:lnTo>
                  <a:pt x="2442" y="185"/>
                </a:lnTo>
                <a:lnTo>
                  <a:pt x="2526" y="231"/>
                </a:lnTo>
                <a:lnTo>
                  <a:pt x="2608" y="282"/>
                </a:lnTo>
                <a:lnTo>
                  <a:pt x="2686" y="338"/>
                </a:lnTo>
                <a:lnTo>
                  <a:pt x="2760" y="397"/>
                </a:lnTo>
                <a:lnTo>
                  <a:pt x="2832" y="462"/>
                </a:lnTo>
                <a:lnTo>
                  <a:pt x="2900" y="530"/>
                </a:lnTo>
                <a:lnTo>
                  <a:pt x="2964" y="602"/>
                </a:lnTo>
                <a:lnTo>
                  <a:pt x="3023" y="676"/>
                </a:lnTo>
                <a:lnTo>
                  <a:pt x="3079" y="755"/>
                </a:lnTo>
                <a:lnTo>
                  <a:pt x="3130" y="837"/>
                </a:lnTo>
                <a:lnTo>
                  <a:pt x="3176" y="922"/>
                </a:lnTo>
                <a:lnTo>
                  <a:pt x="3217" y="1010"/>
                </a:lnTo>
                <a:lnTo>
                  <a:pt x="3254" y="1099"/>
                </a:lnTo>
                <a:lnTo>
                  <a:pt x="3286" y="1192"/>
                </a:lnTo>
                <a:lnTo>
                  <a:pt x="3312" y="1287"/>
                </a:lnTo>
                <a:lnTo>
                  <a:pt x="3333" y="1385"/>
                </a:lnTo>
                <a:lnTo>
                  <a:pt x="3348" y="1483"/>
                </a:lnTo>
                <a:lnTo>
                  <a:pt x="3357" y="1584"/>
                </a:lnTo>
                <a:lnTo>
                  <a:pt x="3360" y="1686"/>
                </a:lnTo>
                <a:lnTo>
                  <a:pt x="3357" y="1788"/>
                </a:lnTo>
                <a:lnTo>
                  <a:pt x="3348" y="1889"/>
                </a:lnTo>
                <a:lnTo>
                  <a:pt x="3333" y="1987"/>
                </a:lnTo>
                <a:lnTo>
                  <a:pt x="3312" y="2085"/>
                </a:lnTo>
                <a:lnTo>
                  <a:pt x="3286" y="2180"/>
                </a:lnTo>
                <a:lnTo>
                  <a:pt x="3254" y="2273"/>
                </a:lnTo>
                <a:lnTo>
                  <a:pt x="3217" y="2362"/>
                </a:lnTo>
                <a:lnTo>
                  <a:pt x="3176" y="2450"/>
                </a:lnTo>
                <a:lnTo>
                  <a:pt x="3130" y="2535"/>
                </a:lnTo>
                <a:lnTo>
                  <a:pt x="3079" y="2617"/>
                </a:lnTo>
                <a:lnTo>
                  <a:pt x="3023" y="2696"/>
                </a:lnTo>
                <a:lnTo>
                  <a:pt x="2964" y="2770"/>
                </a:lnTo>
                <a:lnTo>
                  <a:pt x="2900" y="2842"/>
                </a:lnTo>
                <a:lnTo>
                  <a:pt x="2832" y="2910"/>
                </a:lnTo>
                <a:lnTo>
                  <a:pt x="2760" y="2975"/>
                </a:lnTo>
                <a:lnTo>
                  <a:pt x="2686" y="3034"/>
                </a:lnTo>
                <a:lnTo>
                  <a:pt x="2608" y="3090"/>
                </a:lnTo>
                <a:lnTo>
                  <a:pt x="2526" y="3141"/>
                </a:lnTo>
                <a:lnTo>
                  <a:pt x="2442" y="3187"/>
                </a:lnTo>
                <a:lnTo>
                  <a:pt x="2354" y="3229"/>
                </a:lnTo>
                <a:lnTo>
                  <a:pt x="2264" y="3266"/>
                </a:lnTo>
                <a:lnTo>
                  <a:pt x="2172" y="3297"/>
                </a:lnTo>
                <a:lnTo>
                  <a:pt x="2077" y="3324"/>
                </a:lnTo>
                <a:lnTo>
                  <a:pt x="1980" y="3344"/>
                </a:lnTo>
                <a:lnTo>
                  <a:pt x="1883" y="3360"/>
                </a:lnTo>
                <a:lnTo>
                  <a:pt x="1782" y="3369"/>
                </a:lnTo>
                <a:lnTo>
                  <a:pt x="1680" y="3372"/>
                </a:lnTo>
                <a:lnTo>
                  <a:pt x="1578" y="3369"/>
                </a:lnTo>
                <a:lnTo>
                  <a:pt x="1477" y="3360"/>
                </a:lnTo>
                <a:lnTo>
                  <a:pt x="1380" y="3344"/>
                </a:lnTo>
                <a:lnTo>
                  <a:pt x="1283" y="3324"/>
                </a:lnTo>
                <a:lnTo>
                  <a:pt x="1188" y="3297"/>
                </a:lnTo>
                <a:lnTo>
                  <a:pt x="1096" y="3266"/>
                </a:lnTo>
                <a:lnTo>
                  <a:pt x="1006" y="3229"/>
                </a:lnTo>
                <a:lnTo>
                  <a:pt x="918" y="3187"/>
                </a:lnTo>
                <a:lnTo>
                  <a:pt x="834" y="3141"/>
                </a:lnTo>
                <a:lnTo>
                  <a:pt x="752" y="3090"/>
                </a:lnTo>
                <a:lnTo>
                  <a:pt x="674" y="3034"/>
                </a:lnTo>
                <a:lnTo>
                  <a:pt x="600" y="2975"/>
                </a:lnTo>
                <a:lnTo>
                  <a:pt x="528" y="2910"/>
                </a:lnTo>
                <a:lnTo>
                  <a:pt x="460" y="2842"/>
                </a:lnTo>
                <a:lnTo>
                  <a:pt x="396" y="2770"/>
                </a:lnTo>
                <a:lnTo>
                  <a:pt x="337" y="2696"/>
                </a:lnTo>
                <a:lnTo>
                  <a:pt x="281" y="2617"/>
                </a:lnTo>
                <a:lnTo>
                  <a:pt x="230" y="2535"/>
                </a:lnTo>
                <a:lnTo>
                  <a:pt x="184" y="2450"/>
                </a:lnTo>
                <a:lnTo>
                  <a:pt x="143" y="2362"/>
                </a:lnTo>
                <a:lnTo>
                  <a:pt x="106" y="2273"/>
                </a:lnTo>
                <a:lnTo>
                  <a:pt x="74" y="2180"/>
                </a:lnTo>
                <a:lnTo>
                  <a:pt x="48" y="2085"/>
                </a:lnTo>
                <a:lnTo>
                  <a:pt x="27" y="1987"/>
                </a:lnTo>
                <a:lnTo>
                  <a:pt x="12" y="1889"/>
                </a:lnTo>
                <a:lnTo>
                  <a:pt x="3" y="1788"/>
                </a:lnTo>
                <a:lnTo>
                  <a:pt x="0" y="1686"/>
                </a:lnTo>
                <a:lnTo>
                  <a:pt x="3" y="1584"/>
                </a:lnTo>
                <a:lnTo>
                  <a:pt x="12" y="1483"/>
                </a:lnTo>
                <a:lnTo>
                  <a:pt x="27" y="1385"/>
                </a:lnTo>
                <a:lnTo>
                  <a:pt x="48" y="1287"/>
                </a:lnTo>
                <a:lnTo>
                  <a:pt x="74" y="1192"/>
                </a:lnTo>
                <a:lnTo>
                  <a:pt x="106" y="1099"/>
                </a:lnTo>
                <a:lnTo>
                  <a:pt x="143" y="1010"/>
                </a:lnTo>
                <a:lnTo>
                  <a:pt x="184" y="922"/>
                </a:lnTo>
                <a:lnTo>
                  <a:pt x="230" y="837"/>
                </a:lnTo>
                <a:lnTo>
                  <a:pt x="281" y="755"/>
                </a:lnTo>
                <a:lnTo>
                  <a:pt x="337" y="676"/>
                </a:lnTo>
                <a:lnTo>
                  <a:pt x="396" y="602"/>
                </a:lnTo>
                <a:lnTo>
                  <a:pt x="460" y="530"/>
                </a:lnTo>
                <a:lnTo>
                  <a:pt x="528" y="462"/>
                </a:lnTo>
                <a:lnTo>
                  <a:pt x="600" y="397"/>
                </a:lnTo>
                <a:lnTo>
                  <a:pt x="674" y="338"/>
                </a:lnTo>
                <a:lnTo>
                  <a:pt x="752" y="282"/>
                </a:lnTo>
                <a:lnTo>
                  <a:pt x="834" y="231"/>
                </a:lnTo>
                <a:lnTo>
                  <a:pt x="918" y="185"/>
                </a:lnTo>
                <a:lnTo>
                  <a:pt x="1006" y="143"/>
                </a:lnTo>
                <a:lnTo>
                  <a:pt x="1096" y="106"/>
                </a:lnTo>
                <a:lnTo>
                  <a:pt x="1188" y="75"/>
                </a:lnTo>
                <a:lnTo>
                  <a:pt x="1283" y="48"/>
                </a:lnTo>
                <a:lnTo>
                  <a:pt x="1380" y="28"/>
                </a:lnTo>
                <a:lnTo>
                  <a:pt x="1477" y="12"/>
                </a:lnTo>
                <a:lnTo>
                  <a:pt x="1578" y="3"/>
                </a:lnTo>
                <a:lnTo>
                  <a:pt x="16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3617259" y="5802125"/>
            <a:ext cx="336084" cy="332067"/>
          </a:xfrm>
          <a:custGeom>
            <a:avLst/>
            <a:gdLst>
              <a:gd name="T0" fmla="*/ 1344 w 3360"/>
              <a:gd name="T1" fmla="*/ 2057 h 3372"/>
              <a:gd name="T2" fmla="*/ 504 w 3360"/>
              <a:gd name="T3" fmla="*/ 1686 h 3372"/>
              <a:gd name="T4" fmla="*/ 2856 w 3360"/>
              <a:gd name="T5" fmla="*/ 1012 h 3372"/>
              <a:gd name="T6" fmla="*/ 1680 w 3360"/>
              <a:gd name="T7" fmla="*/ 0 h 3372"/>
              <a:gd name="T8" fmla="*/ 1883 w 3360"/>
              <a:gd name="T9" fmla="*/ 12 h 3372"/>
              <a:gd name="T10" fmla="*/ 2077 w 3360"/>
              <a:gd name="T11" fmla="*/ 48 h 3372"/>
              <a:gd name="T12" fmla="*/ 2264 w 3360"/>
              <a:gd name="T13" fmla="*/ 106 h 3372"/>
              <a:gd name="T14" fmla="*/ 2442 w 3360"/>
              <a:gd name="T15" fmla="*/ 185 h 3372"/>
              <a:gd name="T16" fmla="*/ 2608 w 3360"/>
              <a:gd name="T17" fmla="*/ 282 h 3372"/>
              <a:gd name="T18" fmla="*/ 2760 w 3360"/>
              <a:gd name="T19" fmla="*/ 397 h 3372"/>
              <a:gd name="T20" fmla="*/ 2900 w 3360"/>
              <a:gd name="T21" fmla="*/ 530 h 3372"/>
              <a:gd name="T22" fmla="*/ 3023 w 3360"/>
              <a:gd name="T23" fmla="*/ 676 h 3372"/>
              <a:gd name="T24" fmla="*/ 3130 w 3360"/>
              <a:gd name="T25" fmla="*/ 837 h 3372"/>
              <a:gd name="T26" fmla="*/ 3217 w 3360"/>
              <a:gd name="T27" fmla="*/ 1010 h 3372"/>
              <a:gd name="T28" fmla="*/ 3286 w 3360"/>
              <a:gd name="T29" fmla="*/ 1192 h 3372"/>
              <a:gd name="T30" fmla="*/ 3333 w 3360"/>
              <a:gd name="T31" fmla="*/ 1385 h 3372"/>
              <a:gd name="T32" fmla="*/ 3357 w 3360"/>
              <a:gd name="T33" fmla="*/ 1584 h 3372"/>
              <a:gd name="T34" fmla="*/ 3357 w 3360"/>
              <a:gd name="T35" fmla="*/ 1788 h 3372"/>
              <a:gd name="T36" fmla="*/ 3333 w 3360"/>
              <a:gd name="T37" fmla="*/ 1987 h 3372"/>
              <a:gd name="T38" fmla="*/ 3286 w 3360"/>
              <a:gd name="T39" fmla="*/ 2180 h 3372"/>
              <a:gd name="T40" fmla="*/ 3217 w 3360"/>
              <a:gd name="T41" fmla="*/ 2362 h 3372"/>
              <a:gd name="T42" fmla="*/ 3130 w 3360"/>
              <a:gd name="T43" fmla="*/ 2535 h 3372"/>
              <a:gd name="T44" fmla="*/ 3023 w 3360"/>
              <a:gd name="T45" fmla="*/ 2696 h 3372"/>
              <a:gd name="T46" fmla="*/ 2900 w 3360"/>
              <a:gd name="T47" fmla="*/ 2842 h 3372"/>
              <a:gd name="T48" fmla="*/ 2760 w 3360"/>
              <a:gd name="T49" fmla="*/ 2975 h 3372"/>
              <a:gd name="T50" fmla="*/ 2608 w 3360"/>
              <a:gd name="T51" fmla="*/ 3090 h 3372"/>
              <a:gd name="T52" fmla="*/ 2442 w 3360"/>
              <a:gd name="T53" fmla="*/ 3187 h 3372"/>
              <a:gd name="T54" fmla="*/ 2264 w 3360"/>
              <a:gd name="T55" fmla="*/ 3266 h 3372"/>
              <a:gd name="T56" fmla="*/ 2077 w 3360"/>
              <a:gd name="T57" fmla="*/ 3324 h 3372"/>
              <a:gd name="T58" fmla="*/ 1883 w 3360"/>
              <a:gd name="T59" fmla="*/ 3360 h 3372"/>
              <a:gd name="T60" fmla="*/ 1680 w 3360"/>
              <a:gd name="T61" fmla="*/ 3372 h 3372"/>
              <a:gd name="T62" fmla="*/ 1477 w 3360"/>
              <a:gd name="T63" fmla="*/ 3360 h 3372"/>
              <a:gd name="T64" fmla="*/ 1283 w 3360"/>
              <a:gd name="T65" fmla="*/ 3324 h 3372"/>
              <a:gd name="T66" fmla="*/ 1096 w 3360"/>
              <a:gd name="T67" fmla="*/ 3266 h 3372"/>
              <a:gd name="T68" fmla="*/ 918 w 3360"/>
              <a:gd name="T69" fmla="*/ 3187 h 3372"/>
              <a:gd name="T70" fmla="*/ 752 w 3360"/>
              <a:gd name="T71" fmla="*/ 3090 h 3372"/>
              <a:gd name="T72" fmla="*/ 600 w 3360"/>
              <a:gd name="T73" fmla="*/ 2975 h 3372"/>
              <a:gd name="T74" fmla="*/ 460 w 3360"/>
              <a:gd name="T75" fmla="*/ 2842 h 3372"/>
              <a:gd name="T76" fmla="*/ 337 w 3360"/>
              <a:gd name="T77" fmla="*/ 2696 h 3372"/>
              <a:gd name="T78" fmla="*/ 230 w 3360"/>
              <a:gd name="T79" fmla="*/ 2535 h 3372"/>
              <a:gd name="T80" fmla="*/ 143 w 3360"/>
              <a:gd name="T81" fmla="*/ 2362 h 3372"/>
              <a:gd name="T82" fmla="*/ 74 w 3360"/>
              <a:gd name="T83" fmla="*/ 2180 h 3372"/>
              <a:gd name="T84" fmla="*/ 27 w 3360"/>
              <a:gd name="T85" fmla="*/ 1987 h 3372"/>
              <a:gd name="T86" fmla="*/ 3 w 3360"/>
              <a:gd name="T87" fmla="*/ 1788 h 3372"/>
              <a:gd name="T88" fmla="*/ 3 w 3360"/>
              <a:gd name="T89" fmla="*/ 1584 h 3372"/>
              <a:gd name="T90" fmla="*/ 27 w 3360"/>
              <a:gd name="T91" fmla="*/ 1385 h 3372"/>
              <a:gd name="T92" fmla="*/ 74 w 3360"/>
              <a:gd name="T93" fmla="*/ 1192 h 3372"/>
              <a:gd name="T94" fmla="*/ 143 w 3360"/>
              <a:gd name="T95" fmla="*/ 1010 h 3372"/>
              <a:gd name="T96" fmla="*/ 230 w 3360"/>
              <a:gd name="T97" fmla="*/ 837 h 3372"/>
              <a:gd name="T98" fmla="*/ 337 w 3360"/>
              <a:gd name="T99" fmla="*/ 676 h 3372"/>
              <a:gd name="T100" fmla="*/ 460 w 3360"/>
              <a:gd name="T101" fmla="*/ 530 h 3372"/>
              <a:gd name="T102" fmla="*/ 600 w 3360"/>
              <a:gd name="T103" fmla="*/ 397 h 3372"/>
              <a:gd name="T104" fmla="*/ 752 w 3360"/>
              <a:gd name="T105" fmla="*/ 282 h 3372"/>
              <a:gd name="T106" fmla="*/ 918 w 3360"/>
              <a:gd name="T107" fmla="*/ 185 h 3372"/>
              <a:gd name="T108" fmla="*/ 1096 w 3360"/>
              <a:gd name="T109" fmla="*/ 106 h 3372"/>
              <a:gd name="T110" fmla="*/ 1283 w 3360"/>
              <a:gd name="T111" fmla="*/ 48 h 3372"/>
              <a:gd name="T112" fmla="*/ 1477 w 3360"/>
              <a:gd name="T113" fmla="*/ 12 h 3372"/>
              <a:gd name="T114" fmla="*/ 1680 w 3360"/>
              <a:gd name="T115" fmla="*/ 0 h 3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60" h="3372">
                <a:moveTo>
                  <a:pt x="2621" y="776"/>
                </a:moveTo>
                <a:lnTo>
                  <a:pt x="1344" y="2057"/>
                </a:lnTo>
                <a:lnTo>
                  <a:pt x="739" y="1450"/>
                </a:lnTo>
                <a:lnTo>
                  <a:pt x="504" y="1686"/>
                </a:lnTo>
                <a:lnTo>
                  <a:pt x="1344" y="2529"/>
                </a:lnTo>
                <a:lnTo>
                  <a:pt x="2856" y="1012"/>
                </a:lnTo>
                <a:lnTo>
                  <a:pt x="2621" y="776"/>
                </a:lnTo>
                <a:close/>
                <a:moveTo>
                  <a:pt x="1680" y="0"/>
                </a:moveTo>
                <a:lnTo>
                  <a:pt x="1782" y="3"/>
                </a:lnTo>
                <a:lnTo>
                  <a:pt x="1883" y="12"/>
                </a:lnTo>
                <a:lnTo>
                  <a:pt x="1980" y="28"/>
                </a:lnTo>
                <a:lnTo>
                  <a:pt x="2077" y="48"/>
                </a:lnTo>
                <a:lnTo>
                  <a:pt x="2172" y="75"/>
                </a:lnTo>
                <a:lnTo>
                  <a:pt x="2264" y="106"/>
                </a:lnTo>
                <a:lnTo>
                  <a:pt x="2354" y="143"/>
                </a:lnTo>
                <a:lnTo>
                  <a:pt x="2442" y="185"/>
                </a:lnTo>
                <a:lnTo>
                  <a:pt x="2526" y="231"/>
                </a:lnTo>
                <a:lnTo>
                  <a:pt x="2608" y="282"/>
                </a:lnTo>
                <a:lnTo>
                  <a:pt x="2686" y="338"/>
                </a:lnTo>
                <a:lnTo>
                  <a:pt x="2760" y="397"/>
                </a:lnTo>
                <a:lnTo>
                  <a:pt x="2832" y="462"/>
                </a:lnTo>
                <a:lnTo>
                  <a:pt x="2900" y="530"/>
                </a:lnTo>
                <a:lnTo>
                  <a:pt x="2964" y="602"/>
                </a:lnTo>
                <a:lnTo>
                  <a:pt x="3023" y="676"/>
                </a:lnTo>
                <a:lnTo>
                  <a:pt x="3079" y="755"/>
                </a:lnTo>
                <a:lnTo>
                  <a:pt x="3130" y="837"/>
                </a:lnTo>
                <a:lnTo>
                  <a:pt x="3176" y="922"/>
                </a:lnTo>
                <a:lnTo>
                  <a:pt x="3217" y="1010"/>
                </a:lnTo>
                <a:lnTo>
                  <a:pt x="3254" y="1099"/>
                </a:lnTo>
                <a:lnTo>
                  <a:pt x="3286" y="1192"/>
                </a:lnTo>
                <a:lnTo>
                  <a:pt x="3312" y="1287"/>
                </a:lnTo>
                <a:lnTo>
                  <a:pt x="3333" y="1385"/>
                </a:lnTo>
                <a:lnTo>
                  <a:pt x="3348" y="1483"/>
                </a:lnTo>
                <a:lnTo>
                  <a:pt x="3357" y="1584"/>
                </a:lnTo>
                <a:lnTo>
                  <a:pt x="3360" y="1686"/>
                </a:lnTo>
                <a:lnTo>
                  <a:pt x="3357" y="1788"/>
                </a:lnTo>
                <a:lnTo>
                  <a:pt x="3348" y="1889"/>
                </a:lnTo>
                <a:lnTo>
                  <a:pt x="3333" y="1987"/>
                </a:lnTo>
                <a:lnTo>
                  <a:pt x="3312" y="2085"/>
                </a:lnTo>
                <a:lnTo>
                  <a:pt x="3286" y="2180"/>
                </a:lnTo>
                <a:lnTo>
                  <a:pt x="3254" y="2273"/>
                </a:lnTo>
                <a:lnTo>
                  <a:pt x="3217" y="2362"/>
                </a:lnTo>
                <a:lnTo>
                  <a:pt x="3176" y="2450"/>
                </a:lnTo>
                <a:lnTo>
                  <a:pt x="3130" y="2535"/>
                </a:lnTo>
                <a:lnTo>
                  <a:pt x="3079" y="2617"/>
                </a:lnTo>
                <a:lnTo>
                  <a:pt x="3023" y="2696"/>
                </a:lnTo>
                <a:lnTo>
                  <a:pt x="2964" y="2770"/>
                </a:lnTo>
                <a:lnTo>
                  <a:pt x="2900" y="2842"/>
                </a:lnTo>
                <a:lnTo>
                  <a:pt x="2832" y="2910"/>
                </a:lnTo>
                <a:lnTo>
                  <a:pt x="2760" y="2975"/>
                </a:lnTo>
                <a:lnTo>
                  <a:pt x="2686" y="3034"/>
                </a:lnTo>
                <a:lnTo>
                  <a:pt x="2608" y="3090"/>
                </a:lnTo>
                <a:lnTo>
                  <a:pt x="2526" y="3141"/>
                </a:lnTo>
                <a:lnTo>
                  <a:pt x="2442" y="3187"/>
                </a:lnTo>
                <a:lnTo>
                  <a:pt x="2354" y="3229"/>
                </a:lnTo>
                <a:lnTo>
                  <a:pt x="2264" y="3266"/>
                </a:lnTo>
                <a:lnTo>
                  <a:pt x="2172" y="3297"/>
                </a:lnTo>
                <a:lnTo>
                  <a:pt x="2077" y="3324"/>
                </a:lnTo>
                <a:lnTo>
                  <a:pt x="1980" y="3344"/>
                </a:lnTo>
                <a:lnTo>
                  <a:pt x="1883" y="3360"/>
                </a:lnTo>
                <a:lnTo>
                  <a:pt x="1782" y="3369"/>
                </a:lnTo>
                <a:lnTo>
                  <a:pt x="1680" y="3372"/>
                </a:lnTo>
                <a:lnTo>
                  <a:pt x="1578" y="3369"/>
                </a:lnTo>
                <a:lnTo>
                  <a:pt x="1477" y="3360"/>
                </a:lnTo>
                <a:lnTo>
                  <a:pt x="1380" y="3344"/>
                </a:lnTo>
                <a:lnTo>
                  <a:pt x="1283" y="3324"/>
                </a:lnTo>
                <a:lnTo>
                  <a:pt x="1188" y="3297"/>
                </a:lnTo>
                <a:lnTo>
                  <a:pt x="1096" y="3266"/>
                </a:lnTo>
                <a:lnTo>
                  <a:pt x="1006" y="3229"/>
                </a:lnTo>
                <a:lnTo>
                  <a:pt x="918" y="3187"/>
                </a:lnTo>
                <a:lnTo>
                  <a:pt x="834" y="3141"/>
                </a:lnTo>
                <a:lnTo>
                  <a:pt x="752" y="3090"/>
                </a:lnTo>
                <a:lnTo>
                  <a:pt x="674" y="3034"/>
                </a:lnTo>
                <a:lnTo>
                  <a:pt x="600" y="2975"/>
                </a:lnTo>
                <a:lnTo>
                  <a:pt x="528" y="2910"/>
                </a:lnTo>
                <a:lnTo>
                  <a:pt x="460" y="2842"/>
                </a:lnTo>
                <a:lnTo>
                  <a:pt x="396" y="2770"/>
                </a:lnTo>
                <a:lnTo>
                  <a:pt x="337" y="2696"/>
                </a:lnTo>
                <a:lnTo>
                  <a:pt x="281" y="2617"/>
                </a:lnTo>
                <a:lnTo>
                  <a:pt x="230" y="2535"/>
                </a:lnTo>
                <a:lnTo>
                  <a:pt x="184" y="2450"/>
                </a:lnTo>
                <a:lnTo>
                  <a:pt x="143" y="2362"/>
                </a:lnTo>
                <a:lnTo>
                  <a:pt x="106" y="2273"/>
                </a:lnTo>
                <a:lnTo>
                  <a:pt x="74" y="2180"/>
                </a:lnTo>
                <a:lnTo>
                  <a:pt x="48" y="2085"/>
                </a:lnTo>
                <a:lnTo>
                  <a:pt x="27" y="1987"/>
                </a:lnTo>
                <a:lnTo>
                  <a:pt x="12" y="1889"/>
                </a:lnTo>
                <a:lnTo>
                  <a:pt x="3" y="1788"/>
                </a:lnTo>
                <a:lnTo>
                  <a:pt x="0" y="1686"/>
                </a:lnTo>
                <a:lnTo>
                  <a:pt x="3" y="1584"/>
                </a:lnTo>
                <a:lnTo>
                  <a:pt x="12" y="1483"/>
                </a:lnTo>
                <a:lnTo>
                  <a:pt x="27" y="1385"/>
                </a:lnTo>
                <a:lnTo>
                  <a:pt x="48" y="1287"/>
                </a:lnTo>
                <a:lnTo>
                  <a:pt x="74" y="1192"/>
                </a:lnTo>
                <a:lnTo>
                  <a:pt x="106" y="1099"/>
                </a:lnTo>
                <a:lnTo>
                  <a:pt x="143" y="1010"/>
                </a:lnTo>
                <a:lnTo>
                  <a:pt x="184" y="922"/>
                </a:lnTo>
                <a:lnTo>
                  <a:pt x="230" y="837"/>
                </a:lnTo>
                <a:lnTo>
                  <a:pt x="281" y="755"/>
                </a:lnTo>
                <a:lnTo>
                  <a:pt x="337" y="676"/>
                </a:lnTo>
                <a:lnTo>
                  <a:pt x="396" y="602"/>
                </a:lnTo>
                <a:lnTo>
                  <a:pt x="460" y="530"/>
                </a:lnTo>
                <a:lnTo>
                  <a:pt x="528" y="462"/>
                </a:lnTo>
                <a:lnTo>
                  <a:pt x="600" y="397"/>
                </a:lnTo>
                <a:lnTo>
                  <a:pt x="674" y="338"/>
                </a:lnTo>
                <a:lnTo>
                  <a:pt x="752" y="282"/>
                </a:lnTo>
                <a:lnTo>
                  <a:pt x="834" y="231"/>
                </a:lnTo>
                <a:lnTo>
                  <a:pt x="918" y="185"/>
                </a:lnTo>
                <a:lnTo>
                  <a:pt x="1006" y="143"/>
                </a:lnTo>
                <a:lnTo>
                  <a:pt x="1096" y="106"/>
                </a:lnTo>
                <a:lnTo>
                  <a:pt x="1188" y="75"/>
                </a:lnTo>
                <a:lnTo>
                  <a:pt x="1283" y="48"/>
                </a:lnTo>
                <a:lnTo>
                  <a:pt x="1380" y="28"/>
                </a:lnTo>
                <a:lnTo>
                  <a:pt x="1477" y="12"/>
                </a:lnTo>
                <a:lnTo>
                  <a:pt x="1578" y="3"/>
                </a:lnTo>
                <a:lnTo>
                  <a:pt x="16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0381130" y="5035923"/>
            <a:ext cx="336084" cy="332067"/>
          </a:xfrm>
          <a:custGeom>
            <a:avLst/>
            <a:gdLst>
              <a:gd name="T0" fmla="*/ 1344 w 3360"/>
              <a:gd name="T1" fmla="*/ 2057 h 3372"/>
              <a:gd name="T2" fmla="*/ 504 w 3360"/>
              <a:gd name="T3" fmla="*/ 1686 h 3372"/>
              <a:gd name="T4" fmla="*/ 2856 w 3360"/>
              <a:gd name="T5" fmla="*/ 1012 h 3372"/>
              <a:gd name="T6" fmla="*/ 1680 w 3360"/>
              <a:gd name="T7" fmla="*/ 0 h 3372"/>
              <a:gd name="T8" fmla="*/ 1883 w 3360"/>
              <a:gd name="T9" fmla="*/ 12 h 3372"/>
              <a:gd name="T10" fmla="*/ 2077 w 3360"/>
              <a:gd name="T11" fmla="*/ 48 h 3372"/>
              <a:gd name="T12" fmla="*/ 2264 w 3360"/>
              <a:gd name="T13" fmla="*/ 106 h 3372"/>
              <a:gd name="T14" fmla="*/ 2442 w 3360"/>
              <a:gd name="T15" fmla="*/ 185 h 3372"/>
              <a:gd name="T16" fmla="*/ 2608 w 3360"/>
              <a:gd name="T17" fmla="*/ 282 h 3372"/>
              <a:gd name="T18" fmla="*/ 2760 w 3360"/>
              <a:gd name="T19" fmla="*/ 397 h 3372"/>
              <a:gd name="T20" fmla="*/ 2900 w 3360"/>
              <a:gd name="T21" fmla="*/ 530 h 3372"/>
              <a:gd name="T22" fmla="*/ 3023 w 3360"/>
              <a:gd name="T23" fmla="*/ 676 h 3372"/>
              <a:gd name="T24" fmla="*/ 3130 w 3360"/>
              <a:gd name="T25" fmla="*/ 837 h 3372"/>
              <a:gd name="T26" fmla="*/ 3217 w 3360"/>
              <a:gd name="T27" fmla="*/ 1010 h 3372"/>
              <a:gd name="T28" fmla="*/ 3286 w 3360"/>
              <a:gd name="T29" fmla="*/ 1192 h 3372"/>
              <a:gd name="T30" fmla="*/ 3333 w 3360"/>
              <a:gd name="T31" fmla="*/ 1385 h 3372"/>
              <a:gd name="T32" fmla="*/ 3357 w 3360"/>
              <a:gd name="T33" fmla="*/ 1584 h 3372"/>
              <a:gd name="T34" fmla="*/ 3357 w 3360"/>
              <a:gd name="T35" fmla="*/ 1788 h 3372"/>
              <a:gd name="T36" fmla="*/ 3333 w 3360"/>
              <a:gd name="T37" fmla="*/ 1987 h 3372"/>
              <a:gd name="T38" fmla="*/ 3286 w 3360"/>
              <a:gd name="T39" fmla="*/ 2180 h 3372"/>
              <a:gd name="T40" fmla="*/ 3217 w 3360"/>
              <a:gd name="T41" fmla="*/ 2362 h 3372"/>
              <a:gd name="T42" fmla="*/ 3130 w 3360"/>
              <a:gd name="T43" fmla="*/ 2535 h 3372"/>
              <a:gd name="T44" fmla="*/ 3023 w 3360"/>
              <a:gd name="T45" fmla="*/ 2696 h 3372"/>
              <a:gd name="T46" fmla="*/ 2900 w 3360"/>
              <a:gd name="T47" fmla="*/ 2842 h 3372"/>
              <a:gd name="T48" fmla="*/ 2760 w 3360"/>
              <a:gd name="T49" fmla="*/ 2975 h 3372"/>
              <a:gd name="T50" fmla="*/ 2608 w 3360"/>
              <a:gd name="T51" fmla="*/ 3090 h 3372"/>
              <a:gd name="T52" fmla="*/ 2442 w 3360"/>
              <a:gd name="T53" fmla="*/ 3187 h 3372"/>
              <a:gd name="T54" fmla="*/ 2264 w 3360"/>
              <a:gd name="T55" fmla="*/ 3266 h 3372"/>
              <a:gd name="T56" fmla="*/ 2077 w 3360"/>
              <a:gd name="T57" fmla="*/ 3324 h 3372"/>
              <a:gd name="T58" fmla="*/ 1883 w 3360"/>
              <a:gd name="T59" fmla="*/ 3360 h 3372"/>
              <a:gd name="T60" fmla="*/ 1680 w 3360"/>
              <a:gd name="T61" fmla="*/ 3372 h 3372"/>
              <a:gd name="T62" fmla="*/ 1477 w 3360"/>
              <a:gd name="T63" fmla="*/ 3360 h 3372"/>
              <a:gd name="T64" fmla="*/ 1283 w 3360"/>
              <a:gd name="T65" fmla="*/ 3324 h 3372"/>
              <a:gd name="T66" fmla="*/ 1096 w 3360"/>
              <a:gd name="T67" fmla="*/ 3266 h 3372"/>
              <a:gd name="T68" fmla="*/ 918 w 3360"/>
              <a:gd name="T69" fmla="*/ 3187 h 3372"/>
              <a:gd name="T70" fmla="*/ 752 w 3360"/>
              <a:gd name="T71" fmla="*/ 3090 h 3372"/>
              <a:gd name="T72" fmla="*/ 600 w 3360"/>
              <a:gd name="T73" fmla="*/ 2975 h 3372"/>
              <a:gd name="T74" fmla="*/ 460 w 3360"/>
              <a:gd name="T75" fmla="*/ 2842 h 3372"/>
              <a:gd name="T76" fmla="*/ 337 w 3360"/>
              <a:gd name="T77" fmla="*/ 2696 h 3372"/>
              <a:gd name="T78" fmla="*/ 230 w 3360"/>
              <a:gd name="T79" fmla="*/ 2535 h 3372"/>
              <a:gd name="T80" fmla="*/ 143 w 3360"/>
              <a:gd name="T81" fmla="*/ 2362 h 3372"/>
              <a:gd name="T82" fmla="*/ 74 w 3360"/>
              <a:gd name="T83" fmla="*/ 2180 h 3372"/>
              <a:gd name="T84" fmla="*/ 27 w 3360"/>
              <a:gd name="T85" fmla="*/ 1987 h 3372"/>
              <a:gd name="T86" fmla="*/ 3 w 3360"/>
              <a:gd name="T87" fmla="*/ 1788 h 3372"/>
              <a:gd name="T88" fmla="*/ 3 w 3360"/>
              <a:gd name="T89" fmla="*/ 1584 h 3372"/>
              <a:gd name="T90" fmla="*/ 27 w 3360"/>
              <a:gd name="T91" fmla="*/ 1385 h 3372"/>
              <a:gd name="T92" fmla="*/ 74 w 3360"/>
              <a:gd name="T93" fmla="*/ 1192 h 3372"/>
              <a:gd name="T94" fmla="*/ 143 w 3360"/>
              <a:gd name="T95" fmla="*/ 1010 h 3372"/>
              <a:gd name="T96" fmla="*/ 230 w 3360"/>
              <a:gd name="T97" fmla="*/ 837 h 3372"/>
              <a:gd name="T98" fmla="*/ 337 w 3360"/>
              <a:gd name="T99" fmla="*/ 676 h 3372"/>
              <a:gd name="T100" fmla="*/ 460 w 3360"/>
              <a:gd name="T101" fmla="*/ 530 h 3372"/>
              <a:gd name="T102" fmla="*/ 600 w 3360"/>
              <a:gd name="T103" fmla="*/ 397 h 3372"/>
              <a:gd name="T104" fmla="*/ 752 w 3360"/>
              <a:gd name="T105" fmla="*/ 282 h 3372"/>
              <a:gd name="T106" fmla="*/ 918 w 3360"/>
              <a:gd name="T107" fmla="*/ 185 h 3372"/>
              <a:gd name="T108" fmla="*/ 1096 w 3360"/>
              <a:gd name="T109" fmla="*/ 106 h 3372"/>
              <a:gd name="T110" fmla="*/ 1283 w 3360"/>
              <a:gd name="T111" fmla="*/ 48 h 3372"/>
              <a:gd name="T112" fmla="*/ 1477 w 3360"/>
              <a:gd name="T113" fmla="*/ 12 h 3372"/>
              <a:gd name="T114" fmla="*/ 1680 w 3360"/>
              <a:gd name="T115" fmla="*/ 0 h 3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60" h="3372">
                <a:moveTo>
                  <a:pt x="2621" y="776"/>
                </a:moveTo>
                <a:lnTo>
                  <a:pt x="1344" y="2057"/>
                </a:lnTo>
                <a:lnTo>
                  <a:pt x="739" y="1450"/>
                </a:lnTo>
                <a:lnTo>
                  <a:pt x="504" y="1686"/>
                </a:lnTo>
                <a:lnTo>
                  <a:pt x="1344" y="2529"/>
                </a:lnTo>
                <a:lnTo>
                  <a:pt x="2856" y="1012"/>
                </a:lnTo>
                <a:lnTo>
                  <a:pt x="2621" y="776"/>
                </a:lnTo>
                <a:close/>
                <a:moveTo>
                  <a:pt x="1680" y="0"/>
                </a:moveTo>
                <a:lnTo>
                  <a:pt x="1782" y="3"/>
                </a:lnTo>
                <a:lnTo>
                  <a:pt x="1883" y="12"/>
                </a:lnTo>
                <a:lnTo>
                  <a:pt x="1980" y="28"/>
                </a:lnTo>
                <a:lnTo>
                  <a:pt x="2077" y="48"/>
                </a:lnTo>
                <a:lnTo>
                  <a:pt x="2172" y="75"/>
                </a:lnTo>
                <a:lnTo>
                  <a:pt x="2264" y="106"/>
                </a:lnTo>
                <a:lnTo>
                  <a:pt x="2354" y="143"/>
                </a:lnTo>
                <a:lnTo>
                  <a:pt x="2442" y="185"/>
                </a:lnTo>
                <a:lnTo>
                  <a:pt x="2526" y="231"/>
                </a:lnTo>
                <a:lnTo>
                  <a:pt x="2608" y="282"/>
                </a:lnTo>
                <a:lnTo>
                  <a:pt x="2686" y="338"/>
                </a:lnTo>
                <a:lnTo>
                  <a:pt x="2760" y="397"/>
                </a:lnTo>
                <a:lnTo>
                  <a:pt x="2832" y="462"/>
                </a:lnTo>
                <a:lnTo>
                  <a:pt x="2900" y="530"/>
                </a:lnTo>
                <a:lnTo>
                  <a:pt x="2964" y="602"/>
                </a:lnTo>
                <a:lnTo>
                  <a:pt x="3023" y="676"/>
                </a:lnTo>
                <a:lnTo>
                  <a:pt x="3079" y="755"/>
                </a:lnTo>
                <a:lnTo>
                  <a:pt x="3130" y="837"/>
                </a:lnTo>
                <a:lnTo>
                  <a:pt x="3176" y="922"/>
                </a:lnTo>
                <a:lnTo>
                  <a:pt x="3217" y="1010"/>
                </a:lnTo>
                <a:lnTo>
                  <a:pt x="3254" y="1099"/>
                </a:lnTo>
                <a:lnTo>
                  <a:pt x="3286" y="1192"/>
                </a:lnTo>
                <a:lnTo>
                  <a:pt x="3312" y="1287"/>
                </a:lnTo>
                <a:lnTo>
                  <a:pt x="3333" y="1385"/>
                </a:lnTo>
                <a:lnTo>
                  <a:pt x="3348" y="1483"/>
                </a:lnTo>
                <a:lnTo>
                  <a:pt x="3357" y="1584"/>
                </a:lnTo>
                <a:lnTo>
                  <a:pt x="3360" y="1686"/>
                </a:lnTo>
                <a:lnTo>
                  <a:pt x="3357" y="1788"/>
                </a:lnTo>
                <a:lnTo>
                  <a:pt x="3348" y="1889"/>
                </a:lnTo>
                <a:lnTo>
                  <a:pt x="3333" y="1987"/>
                </a:lnTo>
                <a:lnTo>
                  <a:pt x="3312" y="2085"/>
                </a:lnTo>
                <a:lnTo>
                  <a:pt x="3286" y="2180"/>
                </a:lnTo>
                <a:lnTo>
                  <a:pt x="3254" y="2273"/>
                </a:lnTo>
                <a:lnTo>
                  <a:pt x="3217" y="2362"/>
                </a:lnTo>
                <a:lnTo>
                  <a:pt x="3176" y="2450"/>
                </a:lnTo>
                <a:lnTo>
                  <a:pt x="3130" y="2535"/>
                </a:lnTo>
                <a:lnTo>
                  <a:pt x="3079" y="2617"/>
                </a:lnTo>
                <a:lnTo>
                  <a:pt x="3023" y="2696"/>
                </a:lnTo>
                <a:lnTo>
                  <a:pt x="2964" y="2770"/>
                </a:lnTo>
                <a:lnTo>
                  <a:pt x="2900" y="2842"/>
                </a:lnTo>
                <a:lnTo>
                  <a:pt x="2832" y="2910"/>
                </a:lnTo>
                <a:lnTo>
                  <a:pt x="2760" y="2975"/>
                </a:lnTo>
                <a:lnTo>
                  <a:pt x="2686" y="3034"/>
                </a:lnTo>
                <a:lnTo>
                  <a:pt x="2608" y="3090"/>
                </a:lnTo>
                <a:lnTo>
                  <a:pt x="2526" y="3141"/>
                </a:lnTo>
                <a:lnTo>
                  <a:pt x="2442" y="3187"/>
                </a:lnTo>
                <a:lnTo>
                  <a:pt x="2354" y="3229"/>
                </a:lnTo>
                <a:lnTo>
                  <a:pt x="2264" y="3266"/>
                </a:lnTo>
                <a:lnTo>
                  <a:pt x="2172" y="3297"/>
                </a:lnTo>
                <a:lnTo>
                  <a:pt x="2077" y="3324"/>
                </a:lnTo>
                <a:lnTo>
                  <a:pt x="1980" y="3344"/>
                </a:lnTo>
                <a:lnTo>
                  <a:pt x="1883" y="3360"/>
                </a:lnTo>
                <a:lnTo>
                  <a:pt x="1782" y="3369"/>
                </a:lnTo>
                <a:lnTo>
                  <a:pt x="1680" y="3372"/>
                </a:lnTo>
                <a:lnTo>
                  <a:pt x="1578" y="3369"/>
                </a:lnTo>
                <a:lnTo>
                  <a:pt x="1477" y="3360"/>
                </a:lnTo>
                <a:lnTo>
                  <a:pt x="1380" y="3344"/>
                </a:lnTo>
                <a:lnTo>
                  <a:pt x="1283" y="3324"/>
                </a:lnTo>
                <a:lnTo>
                  <a:pt x="1188" y="3297"/>
                </a:lnTo>
                <a:lnTo>
                  <a:pt x="1096" y="3266"/>
                </a:lnTo>
                <a:lnTo>
                  <a:pt x="1006" y="3229"/>
                </a:lnTo>
                <a:lnTo>
                  <a:pt x="918" y="3187"/>
                </a:lnTo>
                <a:lnTo>
                  <a:pt x="834" y="3141"/>
                </a:lnTo>
                <a:lnTo>
                  <a:pt x="752" y="3090"/>
                </a:lnTo>
                <a:lnTo>
                  <a:pt x="674" y="3034"/>
                </a:lnTo>
                <a:lnTo>
                  <a:pt x="600" y="2975"/>
                </a:lnTo>
                <a:lnTo>
                  <a:pt x="528" y="2910"/>
                </a:lnTo>
                <a:lnTo>
                  <a:pt x="460" y="2842"/>
                </a:lnTo>
                <a:lnTo>
                  <a:pt x="396" y="2770"/>
                </a:lnTo>
                <a:lnTo>
                  <a:pt x="337" y="2696"/>
                </a:lnTo>
                <a:lnTo>
                  <a:pt x="281" y="2617"/>
                </a:lnTo>
                <a:lnTo>
                  <a:pt x="230" y="2535"/>
                </a:lnTo>
                <a:lnTo>
                  <a:pt x="184" y="2450"/>
                </a:lnTo>
                <a:lnTo>
                  <a:pt x="143" y="2362"/>
                </a:lnTo>
                <a:lnTo>
                  <a:pt x="106" y="2273"/>
                </a:lnTo>
                <a:lnTo>
                  <a:pt x="74" y="2180"/>
                </a:lnTo>
                <a:lnTo>
                  <a:pt x="48" y="2085"/>
                </a:lnTo>
                <a:lnTo>
                  <a:pt x="27" y="1987"/>
                </a:lnTo>
                <a:lnTo>
                  <a:pt x="12" y="1889"/>
                </a:lnTo>
                <a:lnTo>
                  <a:pt x="3" y="1788"/>
                </a:lnTo>
                <a:lnTo>
                  <a:pt x="0" y="1686"/>
                </a:lnTo>
                <a:lnTo>
                  <a:pt x="3" y="1584"/>
                </a:lnTo>
                <a:lnTo>
                  <a:pt x="12" y="1483"/>
                </a:lnTo>
                <a:lnTo>
                  <a:pt x="27" y="1385"/>
                </a:lnTo>
                <a:lnTo>
                  <a:pt x="48" y="1287"/>
                </a:lnTo>
                <a:lnTo>
                  <a:pt x="74" y="1192"/>
                </a:lnTo>
                <a:lnTo>
                  <a:pt x="106" y="1099"/>
                </a:lnTo>
                <a:lnTo>
                  <a:pt x="143" y="1010"/>
                </a:lnTo>
                <a:lnTo>
                  <a:pt x="184" y="922"/>
                </a:lnTo>
                <a:lnTo>
                  <a:pt x="230" y="837"/>
                </a:lnTo>
                <a:lnTo>
                  <a:pt x="281" y="755"/>
                </a:lnTo>
                <a:lnTo>
                  <a:pt x="337" y="676"/>
                </a:lnTo>
                <a:lnTo>
                  <a:pt x="396" y="602"/>
                </a:lnTo>
                <a:lnTo>
                  <a:pt x="460" y="530"/>
                </a:lnTo>
                <a:lnTo>
                  <a:pt x="528" y="462"/>
                </a:lnTo>
                <a:lnTo>
                  <a:pt x="600" y="397"/>
                </a:lnTo>
                <a:lnTo>
                  <a:pt x="674" y="338"/>
                </a:lnTo>
                <a:lnTo>
                  <a:pt x="752" y="282"/>
                </a:lnTo>
                <a:lnTo>
                  <a:pt x="834" y="231"/>
                </a:lnTo>
                <a:lnTo>
                  <a:pt x="918" y="185"/>
                </a:lnTo>
                <a:lnTo>
                  <a:pt x="1006" y="143"/>
                </a:lnTo>
                <a:lnTo>
                  <a:pt x="1096" y="106"/>
                </a:lnTo>
                <a:lnTo>
                  <a:pt x="1188" y="75"/>
                </a:lnTo>
                <a:lnTo>
                  <a:pt x="1283" y="48"/>
                </a:lnTo>
                <a:lnTo>
                  <a:pt x="1380" y="28"/>
                </a:lnTo>
                <a:lnTo>
                  <a:pt x="1477" y="12"/>
                </a:lnTo>
                <a:lnTo>
                  <a:pt x="1578" y="3"/>
                </a:lnTo>
                <a:lnTo>
                  <a:pt x="168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10381130" y="5802125"/>
            <a:ext cx="336084" cy="332067"/>
          </a:xfrm>
          <a:custGeom>
            <a:avLst/>
            <a:gdLst>
              <a:gd name="T0" fmla="*/ 1344 w 3360"/>
              <a:gd name="T1" fmla="*/ 2057 h 3372"/>
              <a:gd name="T2" fmla="*/ 504 w 3360"/>
              <a:gd name="T3" fmla="*/ 1686 h 3372"/>
              <a:gd name="T4" fmla="*/ 2856 w 3360"/>
              <a:gd name="T5" fmla="*/ 1012 h 3372"/>
              <a:gd name="T6" fmla="*/ 1680 w 3360"/>
              <a:gd name="T7" fmla="*/ 0 h 3372"/>
              <a:gd name="T8" fmla="*/ 1883 w 3360"/>
              <a:gd name="T9" fmla="*/ 12 h 3372"/>
              <a:gd name="T10" fmla="*/ 2077 w 3360"/>
              <a:gd name="T11" fmla="*/ 48 h 3372"/>
              <a:gd name="T12" fmla="*/ 2264 w 3360"/>
              <a:gd name="T13" fmla="*/ 106 h 3372"/>
              <a:gd name="T14" fmla="*/ 2442 w 3360"/>
              <a:gd name="T15" fmla="*/ 185 h 3372"/>
              <a:gd name="T16" fmla="*/ 2608 w 3360"/>
              <a:gd name="T17" fmla="*/ 282 h 3372"/>
              <a:gd name="T18" fmla="*/ 2760 w 3360"/>
              <a:gd name="T19" fmla="*/ 397 h 3372"/>
              <a:gd name="T20" fmla="*/ 2900 w 3360"/>
              <a:gd name="T21" fmla="*/ 530 h 3372"/>
              <a:gd name="T22" fmla="*/ 3023 w 3360"/>
              <a:gd name="T23" fmla="*/ 676 h 3372"/>
              <a:gd name="T24" fmla="*/ 3130 w 3360"/>
              <a:gd name="T25" fmla="*/ 837 h 3372"/>
              <a:gd name="T26" fmla="*/ 3217 w 3360"/>
              <a:gd name="T27" fmla="*/ 1010 h 3372"/>
              <a:gd name="T28" fmla="*/ 3286 w 3360"/>
              <a:gd name="T29" fmla="*/ 1192 h 3372"/>
              <a:gd name="T30" fmla="*/ 3333 w 3360"/>
              <a:gd name="T31" fmla="*/ 1385 h 3372"/>
              <a:gd name="T32" fmla="*/ 3357 w 3360"/>
              <a:gd name="T33" fmla="*/ 1584 h 3372"/>
              <a:gd name="T34" fmla="*/ 3357 w 3360"/>
              <a:gd name="T35" fmla="*/ 1788 h 3372"/>
              <a:gd name="T36" fmla="*/ 3333 w 3360"/>
              <a:gd name="T37" fmla="*/ 1987 h 3372"/>
              <a:gd name="T38" fmla="*/ 3286 w 3360"/>
              <a:gd name="T39" fmla="*/ 2180 h 3372"/>
              <a:gd name="T40" fmla="*/ 3217 w 3360"/>
              <a:gd name="T41" fmla="*/ 2362 h 3372"/>
              <a:gd name="T42" fmla="*/ 3130 w 3360"/>
              <a:gd name="T43" fmla="*/ 2535 h 3372"/>
              <a:gd name="T44" fmla="*/ 3023 w 3360"/>
              <a:gd name="T45" fmla="*/ 2696 h 3372"/>
              <a:gd name="T46" fmla="*/ 2900 w 3360"/>
              <a:gd name="T47" fmla="*/ 2842 h 3372"/>
              <a:gd name="T48" fmla="*/ 2760 w 3360"/>
              <a:gd name="T49" fmla="*/ 2975 h 3372"/>
              <a:gd name="T50" fmla="*/ 2608 w 3360"/>
              <a:gd name="T51" fmla="*/ 3090 h 3372"/>
              <a:gd name="T52" fmla="*/ 2442 w 3360"/>
              <a:gd name="T53" fmla="*/ 3187 h 3372"/>
              <a:gd name="T54" fmla="*/ 2264 w 3360"/>
              <a:gd name="T55" fmla="*/ 3266 h 3372"/>
              <a:gd name="T56" fmla="*/ 2077 w 3360"/>
              <a:gd name="T57" fmla="*/ 3324 h 3372"/>
              <a:gd name="T58" fmla="*/ 1883 w 3360"/>
              <a:gd name="T59" fmla="*/ 3360 h 3372"/>
              <a:gd name="T60" fmla="*/ 1680 w 3360"/>
              <a:gd name="T61" fmla="*/ 3372 h 3372"/>
              <a:gd name="T62" fmla="*/ 1477 w 3360"/>
              <a:gd name="T63" fmla="*/ 3360 h 3372"/>
              <a:gd name="T64" fmla="*/ 1283 w 3360"/>
              <a:gd name="T65" fmla="*/ 3324 h 3372"/>
              <a:gd name="T66" fmla="*/ 1096 w 3360"/>
              <a:gd name="T67" fmla="*/ 3266 h 3372"/>
              <a:gd name="T68" fmla="*/ 918 w 3360"/>
              <a:gd name="T69" fmla="*/ 3187 h 3372"/>
              <a:gd name="T70" fmla="*/ 752 w 3360"/>
              <a:gd name="T71" fmla="*/ 3090 h 3372"/>
              <a:gd name="T72" fmla="*/ 600 w 3360"/>
              <a:gd name="T73" fmla="*/ 2975 h 3372"/>
              <a:gd name="T74" fmla="*/ 460 w 3360"/>
              <a:gd name="T75" fmla="*/ 2842 h 3372"/>
              <a:gd name="T76" fmla="*/ 337 w 3360"/>
              <a:gd name="T77" fmla="*/ 2696 h 3372"/>
              <a:gd name="T78" fmla="*/ 230 w 3360"/>
              <a:gd name="T79" fmla="*/ 2535 h 3372"/>
              <a:gd name="T80" fmla="*/ 143 w 3360"/>
              <a:gd name="T81" fmla="*/ 2362 h 3372"/>
              <a:gd name="T82" fmla="*/ 74 w 3360"/>
              <a:gd name="T83" fmla="*/ 2180 h 3372"/>
              <a:gd name="T84" fmla="*/ 27 w 3360"/>
              <a:gd name="T85" fmla="*/ 1987 h 3372"/>
              <a:gd name="T86" fmla="*/ 3 w 3360"/>
              <a:gd name="T87" fmla="*/ 1788 h 3372"/>
              <a:gd name="T88" fmla="*/ 3 w 3360"/>
              <a:gd name="T89" fmla="*/ 1584 h 3372"/>
              <a:gd name="T90" fmla="*/ 27 w 3360"/>
              <a:gd name="T91" fmla="*/ 1385 h 3372"/>
              <a:gd name="T92" fmla="*/ 74 w 3360"/>
              <a:gd name="T93" fmla="*/ 1192 h 3372"/>
              <a:gd name="T94" fmla="*/ 143 w 3360"/>
              <a:gd name="T95" fmla="*/ 1010 h 3372"/>
              <a:gd name="T96" fmla="*/ 230 w 3360"/>
              <a:gd name="T97" fmla="*/ 837 h 3372"/>
              <a:gd name="T98" fmla="*/ 337 w 3360"/>
              <a:gd name="T99" fmla="*/ 676 h 3372"/>
              <a:gd name="T100" fmla="*/ 460 w 3360"/>
              <a:gd name="T101" fmla="*/ 530 h 3372"/>
              <a:gd name="T102" fmla="*/ 600 w 3360"/>
              <a:gd name="T103" fmla="*/ 397 h 3372"/>
              <a:gd name="T104" fmla="*/ 752 w 3360"/>
              <a:gd name="T105" fmla="*/ 282 h 3372"/>
              <a:gd name="T106" fmla="*/ 918 w 3360"/>
              <a:gd name="T107" fmla="*/ 185 h 3372"/>
              <a:gd name="T108" fmla="*/ 1096 w 3360"/>
              <a:gd name="T109" fmla="*/ 106 h 3372"/>
              <a:gd name="T110" fmla="*/ 1283 w 3360"/>
              <a:gd name="T111" fmla="*/ 48 h 3372"/>
              <a:gd name="T112" fmla="*/ 1477 w 3360"/>
              <a:gd name="T113" fmla="*/ 12 h 3372"/>
              <a:gd name="T114" fmla="*/ 1680 w 3360"/>
              <a:gd name="T115" fmla="*/ 0 h 3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60" h="3372">
                <a:moveTo>
                  <a:pt x="2621" y="776"/>
                </a:moveTo>
                <a:lnTo>
                  <a:pt x="1344" y="2057"/>
                </a:lnTo>
                <a:lnTo>
                  <a:pt x="739" y="1450"/>
                </a:lnTo>
                <a:lnTo>
                  <a:pt x="504" y="1686"/>
                </a:lnTo>
                <a:lnTo>
                  <a:pt x="1344" y="2529"/>
                </a:lnTo>
                <a:lnTo>
                  <a:pt x="2856" y="1012"/>
                </a:lnTo>
                <a:lnTo>
                  <a:pt x="2621" y="776"/>
                </a:lnTo>
                <a:close/>
                <a:moveTo>
                  <a:pt x="1680" y="0"/>
                </a:moveTo>
                <a:lnTo>
                  <a:pt x="1782" y="3"/>
                </a:lnTo>
                <a:lnTo>
                  <a:pt x="1883" y="12"/>
                </a:lnTo>
                <a:lnTo>
                  <a:pt x="1980" y="28"/>
                </a:lnTo>
                <a:lnTo>
                  <a:pt x="2077" y="48"/>
                </a:lnTo>
                <a:lnTo>
                  <a:pt x="2172" y="75"/>
                </a:lnTo>
                <a:lnTo>
                  <a:pt x="2264" y="106"/>
                </a:lnTo>
                <a:lnTo>
                  <a:pt x="2354" y="143"/>
                </a:lnTo>
                <a:lnTo>
                  <a:pt x="2442" y="185"/>
                </a:lnTo>
                <a:lnTo>
                  <a:pt x="2526" y="231"/>
                </a:lnTo>
                <a:lnTo>
                  <a:pt x="2608" y="282"/>
                </a:lnTo>
                <a:lnTo>
                  <a:pt x="2686" y="338"/>
                </a:lnTo>
                <a:lnTo>
                  <a:pt x="2760" y="397"/>
                </a:lnTo>
                <a:lnTo>
                  <a:pt x="2832" y="462"/>
                </a:lnTo>
                <a:lnTo>
                  <a:pt x="2900" y="530"/>
                </a:lnTo>
                <a:lnTo>
                  <a:pt x="2964" y="602"/>
                </a:lnTo>
                <a:lnTo>
                  <a:pt x="3023" y="676"/>
                </a:lnTo>
                <a:lnTo>
                  <a:pt x="3079" y="755"/>
                </a:lnTo>
                <a:lnTo>
                  <a:pt x="3130" y="837"/>
                </a:lnTo>
                <a:lnTo>
                  <a:pt x="3176" y="922"/>
                </a:lnTo>
                <a:lnTo>
                  <a:pt x="3217" y="1010"/>
                </a:lnTo>
                <a:lnTo>
                  <a:pt x="3254" y="1099"/>
                </a:lnTo>
                <a:lnTo>
                  <a:pt x="3286" y="1192"/>
                </a:lnTo>
                <a:lnTo>
                  <a:pt x="3312" y="1287"/>
                </a:lnTo>
                <a:lnTo>
                  <a:pt x="3333" y="1385"/>
                </a:lnTo>
                <a:lnTo>
                  <a:pt x="3348" y="1483"/>
                </a:lnTo>
                <a:lnTo>
                  <a:pt x="3357" y="1584"/>
                </a:lnTo>
                <a:lnTo>
                  <a:pt x="3360" y="1686"/>
                </a:lnTo>
                <a:lnTo>
                  <a:pt x="3357" y="1788"/>
                </a:lnTo>
                <a:lnTo>
                  <a:pt x="3348" y="1889"/>
                </a:lnTo>
                <a:lnTo>
                  <a:pt x="3333" y="1987"/>
                </a:lnTo>
                <a:lnTo>
                  <a:pt x="3312" y="2085"/>
                </a:lnTo>
                <a:lnTo>
                  <a:pt x="3286" y="2180"/>
                </a:lnTo>
                <a:lnTo>
                  <a:pt x="3254" y="2273"/>
                </a:lnTo>
                <a:lnTo>
                  <a:pt x="3217" y="2362"/>
                </a:lnTo>
                <a:lnTo>
                  <a:pt x="3176" y="2450"/>
                </a:lnTo>
                <a:lnTo>
                  <a:pt x="3130" y="2535"/>
                </a:lnTo>
                <a:lnTo>
                  <a:pt x="3079" y="2617"/>
                </a:lnTo>
                <a:lnTo>
                  <a:pt x="3023" y="2696"/>
                </a:lnTo>
                <a:lnTo>
                  <a:pt x="2964" y="2770"/>
                </a:lnTo>
                <a:lnTo>
                  <a:pt x="2900" y="2842"/>
                </a:lnTo>
                <a:lnTo>
                  <a:pt x="2832" y="2910"/>
                </a:lnTo>
                <a:lnTo>
                  <a:pt x="2760" y="2975"/>
                </a:lnTo>
                <a:lnTo>
                  <a:pt x="2686" y="3034"/>
                </a:lnTo>
                <a:lnTo>
                  <a:pt x="2608" y="3090"/>
                </a:lnTo>
                <a:lnTo>
                  <a:pt x="2526" y="3141"/>
                </a:lnTo>
                <a:lnTo>
                  <a:pt x="2442" y="3187"/>
                </a:lnTo>
                <a:lnTo>
                  <a:pt x="2354" y="3229"/>
                </a:lnTo>
                <a:lnTo>
                  <a:pt x="2264" y="3266"/>
                </a:lnTo>
                <a:lnTo>
                  <a:pt x="2172" y="3297"/>
                </a:lnTo>
                <a:lnTo>
                  <a:pt x="2077" y="3324"/>
                </a:lnTo>
                <a:lnTo>
                  <a:pt x="1980" y="3344"/>
                </a:lnTo>
                <a:lnTo>
                  <a:pt x="1883" y="3360"/>
                </a:lnTo>
                <a:lnTo>
                  <a:pt x="1782" y="3369"/>
                </a:lnTo>
                <a:lnTo>
                  <a:pt x="1680" y="3372"/>
                </a:lnTo>
                <a:lnTo>
                  <a:pt x="1578" y="3369"/>
                </a:lnTo>
                <a:lnTo>
                  <a:pt x="1477" y="3360"/>
                </a:lnTo>
                <a:lnTo>
                  <a:pt x="1380" y="3344"/>
                </a:lnTo>
                <a:lnTo>
                  <a:pt x="1283" y="3324"/>
                </a:lnTo>
                <a:lnTo>
                  <a:pt x="1188" y="3297"/>
                </a:lnTo>
                <a:lnTo>
                  <a:pt x="1096" y="3266"/>
                </a:lnTo>
                <a:lnTo>
                  <a:pt x="1006" y="3229"/>
                </a:lnTo>
                <a:lnTo>
                  <a:pt x="918" y="3187"/>
                </a:lnTo>
                <a:lnTo>
                  <a:pt x="834" y="3141"/>
                </a:lnTo>
                <a:lnTo>
                  <a:pt x="752" y="3090"/>
                </a:lnTo>
                <a:lnTo>
                  <a:pt x="674" y="3034"/>
                </a:lnTo>
                <a:lnTo>
                  <a:pt x="600" y="2975"/>
                </a:lnTo>
                <a:lnTo>
                  <a:pt x="528" y="2910"/>
                </a:lnTo>
                <a:lnTo>
                  <a:pt x="460" y="2842"/>
                </a:lnTo>
                <a:lnTo>
                  <a:pt x="396" y="2770"/>
                </a:lnTo>
                <a:lnTo>
                  <a:pt x="337" y="2696"/>
                </a:lnTo>
                <a:lnTo>
                  <a:pt x="281" y="2617"/>
                </a:lnTo>
                <a:lnTo>
                  <a:pt x="230" y="2535"/>
                </a:lnTo>
                <a:lnTo>
                  <a:pt x="184" y="2450"/>
                </a:lnTo>
                <a:lnTo>
                  <a:pt x="143" y="2362"/>
                </a:lnTo>
                <a:lnTo>
                  <a:pt x="106" y="2273"/>
                </a:lnTo>
                <a:lnTo>
                  <a:pt x="74" y="2180"/>
                </a:lnTo>
                <a:lnTo>
                  <a:pt x="48" y="2085"/>
                </a:lnTo>
                <a:lnTo>
                  <a:pt x="27" y="1987"/>
                </a:lnTo>
                <a:lnTo>
                  <a:pt x="12" y="1889"/>
                </a:lnTo>
                <a:lnTo>
                  <a:pt x="3" y="1788"/>
                </a:lnTo>
                <a:lnTo>
                  <a:pt x="0" y="1686"/>
                </a:lnTo>
                <a:lnTo>
                  <a:pt x="3" y="1584"/>
                </a:lnTo>
                <a:lnTo>
                  <a:pt x="12" y="1483"/>
                </a:lnTo>
                <a:lnTo>
                  <a:pt x="27" y="1385"/>
                </a:lnTo>
                <a:lnTo>
                  <a:pt x="48" y="1287"/>
                </a:lnTo>
                <a:lnTo>
                  <a:pt x="74" y="1192"/>
                </a:lnTo>
                <a:lnTo>
                  <a:pt x="106" y="1099"/>
                </a:lnTo>
                <a:lnTo>
                  <a:pt x="143" y="1010"/>
                </a:lnTo>
                <a:lnTo>
                  <a:pt x="184" y="922"/>
                </a:lnTo>
                <a:lnTo>
                  <a:pt x="230" y="837"/>
                </a:lnTo>
                <a:lnTo>
                  <a:pt x="281" y="755"/>
                </a:lnTo>
                <a:lnTo>
                  <a:pt x="337" y="676"/>
                </a:lnTo>
                <a:lnTo>
                  <a:pt x="396" y="602"/>
                </a:lnTo>
                <a:lnTo>
                  <a:pt x="460" y="530"/>
                </a:lnTo>
                <a:lnTo>
                  <a:pt x="528" y="462"/>
                </a:lnTo>
                <a:lnTo>
                  <a:pt x="600" y="397"/>
                </a:lnTo>
                <a:lnTo>
                  <a:pt x="674" y="338"/>
                </a:lnTo>
                <a:lnTo>
                  <a:pt x="752" y="282"/>
                </a:lnTo>
                <a:lnTo>
                  <a:pt x="834" y="231"/>
                </a:lnTo>
                <a:lnTo>
                  <a:pt x="918" y="185"/>
                </a:lnTo>
                <a:lnTo>
                  <a:pt x="1006" y="143"/>
                </a:lnTo>
                <a:lnTo>
                  <a:pt x="1096" y="106"/>
                </a:lnTo>
                <a:lnTo>
                  <a:pt x="1188" y="75"/>
                </a:lnTo>
                <a:lnTo>
                  <a:pt x="1283" y="48"/>
                </a:lnTo>
                <a:lnTo>
                  <a:pt x="1380" y="28"/>
                </a:lnTo>
                <a:lnTo>
                  <a:pt x="1477" y="12"/>
                </a:lnTo>
                <a:lnTo>
                  <a:pt x="1578" y="3"/>
                </a:lnTo>
                <a:lnTo>
                  <a:pt x="168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 noEditPoints="1"/>
          </p:cNvSpPr>
          <p:nvPr/>
        </p:nvSpPr>
        <p:spPr bwMode="auto">
          <a:xfrm>
            <a:off x="10381130" y="3509682"/>
            <a:ext cx="336084" cy="332067"/>
          </a:xfrm>
          <a:custGeom>
            <a:avLst/>
            <a:gdLst>
              <a:gd name="T0" fmla="*/ 1344 w 3360"/>
              <a:gd name="T1" fmla="*/ 2057 h 3372"/>
              <a:gd name="T2" fmla="*/ 504 w 3360"/>
              <a:gd name="T3" fmla="*/ 1686 h 3372"/>
              <a:gd name="T4" fmla="*/ 2856 w 3360"/>
              <a:gd name="T5" fmla="*/ 1012 h 3372"/>
              <a:gd name="T6" fmla="*/ 1680 w 3360"/>
              <a:gd name="T7" fmla="*/ 0 h 3372"/>
              <a:gd name="T8" fmla="*/ 1883 w 3360"/>
              <a:gd name="T9" fmla="*/ 12 h 3372"/>
              <a:gd name="T10" fmla="*/ 2077 w 3360"/>
              <a:gd name="T11" fmla="*/ 48 h 3372"/>
              <a:gd name="T12" fmla="*/ 2264 w 3360"/>
              <a:gd name="T13" fmla="*/ 106 h 3372"/>
              <a:gd name="T14" fmla="*/ 2442 w 3360"/>
              <a:gd name="T15" fmla="*/ 185 h 3372"/>
              <a:gd name="T16" fmla="*/ 2608 w 3360"/>
              <a:gd name="T17" fmla="*/ 282 h 3372"/>
              <a:gd name="T18" fmla="*/ 2760 w 3360"/>
              <a:gd name="T19" fmla="*/ 397 h 3372"/>
              <a:gd name="T20" fmla="*/ 2900 w 3360"/>
              <a:gd name="T21" fmla="*/ 530 h 3372"/>
              <a:gd name="T22" fmla="*/ 3023 w 3360"/>
              <a:gd name="T23" fmla="*/ 676 h 3372"/>
              <a:gd name="T24" fmla="*/ 3130 w 3360"/>
              <a:gd name="T25" fmla="*/ 837 h 3372"/>
              <a:gd name="T26" fmla="*/ 3217 w 3360"/>
              <a:gd name="T27" fmla="*/ 1010 h 3372"/>
              <a:gd name="T28" fmla="*/ 3286 w 3360"/>
              <a:gd name="T29" fmla="*/ 1192 h 3372"/>
              <a:gd name="T30" fmla="*/ 3333 w 3360"/>
              <a:gd name="T31" fmla="*/ 1385 h 3372"/>
              <a:gd name="T32" fmla="*/ 3357 w 3360"/>
              <a:gd name="T33" fmla="*/ 1584 h 3372"/>
              <a:gd name="T34" fmla="*/ 3357 w 3360"/>
              <a:gd name="T35" fmla="*/ 1788 h 3372"/>
              <a:gd name="T36" fmla="*/ 3333 w 3360"/>
              <a:gd name="T37" fmla="*/ 1987 h 3372"/>
              <a:gd name="T38" fmla="*/ 3286 w 3360"/>
              <a:gd name="T39" fmla="*/ 2180 h 3372"/>
              <a:gd name="T40" fmla="*/ 3217 w 3360"/>
              <a:gd name="T41" fmla="*/ 2362 h 3372"/>
              <a:gd name="T42" fmla="*/ 3130 w 3360"/>
              <a:gd name="T43" fmla="*/ 2535 h 3372"/>
              <a:gd name="T44" fmla="*/ 3023 w 3360"/>
              <a:gd name="T45" fmla="*/ 2696 h 3372"/>
              <a:gd name="T46" fmla="*/ 2900 w 3360"/>
              <a:gd name="T47" fmla="*/ 2842 h 3372"/>
              <a:gd name="T48" fmla="*/ 2760 w 3360"/>
              <a:gd name="T49" fmla="*/ 2975 h 3372"/>
              <a:gd name="T50" fmla="*/ 2608 w 3360"/>
              <a:gd name="T51" fmla="*/ 3090 h 3372"/>
              <a:gd name="T52" fmla="*/ 2442 w 3360"/>
              <a:gd name="T53" fmla="*/ 3187 h 3372"/>
              <a:gd name="T54" fmla="*/ 2264 w 3360"/>
              <a:gd name="T55" fmla="*/ 3266 h 3372"/>
              <a:gd name="T56" fmla="*/ 2077 w 3360"/>
              <a:gd name="T57" fmla="*/ 3324 h 3372"/>
              <a:gd name="T58" fmla="*/ 1883 w 3360"/>
              <a:gd name="T59" fmla="*/ 3360 h 3372"/>
              <a:gd name="T60" fmla="*/ 1680 w 3360"/>
              <a:gd name="T61" fmla="*/ 3372 h 3372"/>
              <a:gd name="T62" fmla="*/ 1477 w 3360"/>
              <a:gd name="T63" fmla="*/ 3360 h 3372"/>
              <a:gd name="T64" fmla="*/ 1283 w 3360"/>
              <a:gd name="T65" fmla="*/ 3324 h 3372"/>
              <a:gd name="T66" fmla="*/ 1096 w 3360"/>
              <a:gd name="T67" fmla="*/ 3266 h 3372"/>
              <a:gd name="T68" fmla="*/ 918 w 3360"/>
              <a:gd name="T69" fmla="*/ 3187 h 3372"/>
              <a:gd name="T70" fmla="*/ 752 w 3360"/>
              <a:gd name="T71" fmla="*/ 3090 h 3372"/>
              <a:gd name="T72" fmla="*/ 600 w 3360"/>
              <a:gd name="T73" fmla="*/ 2975 h 3372"/>
              <a:gd name="T74" fmla="*/ 460 w 3360"/>
              <a:gd name="T75" fmla="*/ 2842 h 3372"/>
              <a:gd name="T76" fmla="*/ 337 w 3360"/>
              <a:gd name="T77" fmla="*/ 2696 h 3372"/>
              <a:gd name="T78" fmla="*/ 230 w 3360"/>
              <a:gd name="T79" fmla="*/ 2535 h 3372"/>
              <a:gd name="T80" fmla="*/ 143 w 3360"/>
              <a:gd name="T81" fmla="*/ 2362 h 3372"/>
              <a:gd name="T82" fmla="*/ 74 w 3360"/>
              <a:gd name="T83" fmla="*/ 2180 h 3372"/>
              <a:gd name="T84" fmla="*/ 27 w 3360"/>
              <a:gd name="T85" fmla="*/ 1987 h 3372"/>
              <a:gd name="T86" fmla="*/ 3 w 3360"/>
              <a:gd name="T87" fmla="*/ 1788 h 3372"/>
              <a:gd name="T88" fmla="*/ 3 w 3360"/>
              <a:gd name="T89" fmla="*/ 1584 h 3372"/>
              <a:gd name="T90" fmla="*/ 27 w 3360"/>
              <a:gd name="T91" fmla="*/ 1385 h 3372"/>
              <a:gd name="T92" fmla="*/ 74 w 3360"/>
              <a:gd name="T93" fmla="*/ 1192 h 3372"/>
              <a:gd name="T94" fmla="*/ 143 w 3360"/>
              <a:gd name="T95" fmla="*/ 1010 h 3372"/>
              <a:gd name="T96" fmla="*/ 230 w 3360"/>
              <a:gd name="T97" fmla="*/ 837 h 3372"/>
              <a:gd name="T98" fmla="*/ 337 w 3360"/>
              <a:gd name="T99" fmla="*/ 676 h 3372"/>
              <a:gd name="T100" fmla="*/ 460 w 3360"/>
              <a:gd name="T101" fmla="*/ 530 h 3372"/>
              <a:gd name="T102" fmla="*/ 600 w 3360"/>
              <a:gd name="T103" fmla="*/ 397 h 3372"/>
              <a:gd name="T104" fmla="*/ 752 w 3360"/>
              <a:gd name="T105" fmla="*/ 282 h 3372"/>
              <a:gd name="T106" fmla="*/ 918 w 3360"/>
              <a:gd name="T107" fmla="*/ 185 h 3372"/>
              <a:gd name="T108" fmla="*/ 1096 w 3360"/>
              <a:gd name="T109" fmla="*/ 106 h 3372"/>
              <a:gd name="T110" fmla="*/ 1283 w 3360"/>
              <a:gd name="T111" fmla="*/ 48 h 3372"/>
              <a:gd name="T112" fmla="*/ 1477 w 3360"/>
              <a:gd name="T113" fmla="*/ 12 h 3372"/>
              <a:gd name="T114" fmla="*/ 1680 w 3360"/>
              <a:gd name="T115" fmla="*/ 0 h 3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60" h="3372">
                <a:moveTo>
                  <a:pt x="2621" y="776"/>
                </a:moveTo>
                <a:lnTo>
                  <a:pt x="1344" y="2057"/>
                </a:lnTo>
                <a:lnTo>
                  <a:pt x="739" y="1450"/>
                </a:lnTo>
                <a:lnTo>
                  <a:pt x="504" y="1686"/>
                </a:lnTo>
                <a:lnTo>
                  <a:pt x="1344" y="2529"/>
                </a:lnTo>
                <a:lnTo>
                  <a:pt x="2856" y="1012"/>
                </a:lnTo>
                <a:lnTo>
                  <a:pt x="2621" y="776"/>
                </a:lnTo>
                <a:close/>
                <a:moveTo>
                  <a:pt x="1680" y="0"/>
                </a:moveTo>
                <a:lnTo>
                  <a:pt x="1782" y="3"/>
                </a:lnTo>
                <a:lnTo>
                  <a:pt x="1883" y="12"/>
                </a:lnTo>
                <a:lnTo>
                  <a:pt x="1980" y="28"/>
                </a:lnTo>
                <a:lnTo>
                  <a:pt x="2077" y="48"/>
                </a:lnTo>
                <a:lnTo>
                  <a:pt x="2172" y="75"/>
                </a:lnTo>
                <a:lnTo>
                  <a:pt x="2264" y="106"/>
                </a:lnTo>
                <a:lnTo>
                  <a:pt x="2354" y="143"/>
                </a:lnTo>
                <a:lnTo>
                  <a:pt x="2442" y="185"/>
                </a:lnTo>
                <a:lnTo>
                  <a:pt x="2526" y="231"/>
                </a:lnTo>
                <a:lnTo>
                  <a:pt x="2608" y="282"/>
                </a:lnTo>
                <a:lnTo>
                  <a:pt x="2686" y="338"/>
                </a:lnTo>
                <a:lnTo>
                  <a:pt x="2760" y="397"/>
                </a:lnTo>
                <a:lnTo>
                  <a:pt x="2832" y="462"/>
                </a:lnTo>
                <a:lnTo>
                  <a:pt x="2900" y="530"/>
                </a:lnTo>
                <a:lnTo>
                  <a:pt x="2964" y="602"/>
                </a:lnTo>
                <a:lnTo>
                  <a:pt x="3023" y="676"/>
                </a:lnTo>
                <a:lnTo>
                  <a:pt x="3079" y="755"/>
                </a:lnTo>
                <a:lnTo>
                  <a:pt x="3130" y="837"/>
                </a:lnTo>
                <a:lnTo>
                  <a:pt x="3176" y="922"/>
                </a:lnTo>
                <a:lnTo>
                  <a:pt x="3217" y="1010"/>
                </a:lnTo>
                <a:lnTo>
                  <a:pt x="3254" y="1099"/>
                </a:lnTo>
                <a:lnTo>
                  <a:pt x="3286" y="1192"/>
                </a:lnTo>
                <a:lnTo>
                  <a:pt x="3312" y="1287"/>
                </a:lnTo>
                <a:lnTo>
                  <a:pt x="3333" y="1385"/>
                </a:lnTo>
                <a:lnTo>
                  <a:pt x="3348" y="1483"/>
                </a:lnTo>
                <a:lnTo>
                  <a:pt x="3357" y="1584"/>
                </a:lnTo>
                <a:lnTo>
                  <a:pt x="3360" y="1686"/>
                </a:lnTo>
                <a:lnTo>
                  <a:pt x="3357" y="1788"/>
                </a:lnTo>
                <a:lnTo>
                  <a:pt x="3348" y="1889"/>
                </a:lnTo>
                <a:lnTo>
                  <a:pt x="3333" y="1987"/>
                </a:lnTo>
                <a:lnTo>
                  <a:pt x="3312" y="2085"/>
                </a:lnTo>
                <a:lnTo>
                  <a:pt x="3286" y="2180"/>
                </a:lnTo>
                <a:lnTo>
                  <a:pt x="3254" y="2273"/>
                </a:lnTo>
                <a:lnTo>
                  <a:pt x="3217" y="2362"/>
                </a:lnTo>
                <a:lnTo>
                  <a:pt x="3176" y="2450"/>
                </a:lnTo>
                <a:lnTo>
                  <a:pt x="3130" y="2535"/>
                </a:lnTo>
                <a:lnTo>
                  <a:pt x="3079" y="2617"/>
                </a:lnTo>
                <a:lnTo>
                  <a:pt x="3023" y="2696"/>
                </a:lnTo>
                <a:lnTo>
                  <a:pt x="2964" y="2770"/>
                </a:lnTo>
                <a:lnTo>
                  <a:pt x="2900" y="2842"/>
                </a:lnTo>
                <a:lnTo>
                  <a:pt x="2832" y="2910"/>
                </a:lnTo>
                <a:lnTo>
                  <a:pt x="2760" y="2975"/>
                </a:lnTo>
                <a:lnTo>
                  <a:pt x="2686" y="3034"/>
                </a:lnTo>
                <a:lnTo>
                  <a:pt x="2608" y="3090"/>
                </a:lnTo>
                <a:lnTo>
                  <a:pt x="2526" y="3141"/>
                </a:lnTo>
                <a:lnTo>
                  <a:pt x="2442" y="3187"/>
                </a:lnTo>
                <a:lnTo>
                  <a:pt x="2354" y="3229"/>
                </a:lnTo>
                <a:lnTo>
                  <a:pt x="2264" y="3266"/>
                </a:lnTo>
                <a:lnTo>
                  <a:pt x="2172" y="3297"/>
                </a:lnTo>
                <a:lnTo>
                  <a:pt x="2077" y="3324"/>
                </a:lnTo>
                <a:lnTo>
                  <a:pt x="1980" y="3344"/>
                </a:lnTo>
                <a:lnTo>
                  <a:pt x="1883" y="3360"/>
                </a:lnTo>
                <a:lnTo>
                  <a:pt x="1782" y="3369"/>
                </a:lnTo>
                <a:lnTo>
                  <a:pt x="1680" y="3372"/>
                </a:lnTo>
                <a:lnTo>
                  <a:pt x="1578" y="3369"/>
                </a:lnTo>
                <a:lnTo>
                  <a:pt x="1477" y="3360"/>
                </a:lnTo>
                <a:lnTo>
                  <a:pt x="1380" y="3344"/>
                </a:lnTo>
                <a:lnTo>
                  <a:pt x="1283" y="3324"/>
                </a:lnTo>
                <a:lnTo>
                  <a:pt x="1188" y="3297"/>
                </a:lnTo>
                <a:lnTo>
                  <a:pt x="1096" y="3266"/>
                </a:lnTo>
                <a:lnTo>
                  <a:pt x="1006" y="3229"/>
                </a:lnTo>
                <a:lnTo>
                  <a:pt x="918" y="3187"/>
                </a:lnTo>
                <a:lnTo>
                  <a:pt x="834" y="3141"/>
                </a:lnTo>
                <a:lnTo>
                  <a:pt x="752" y="3090"/>
                </a:lnTo>
                <a:lnTo>
                  <a:pt x="674" y="3034"/>
                </a:lnTo>
                <a:lnTo>
                  <a:pt x="600" y="2975"/>
                </a:lnTo>
                <a:lnTo>
                  <a:pt x="528" y="2910"/>
                </a:lnTo>
                <a:lnTo>
                  <a:pt x="460" y="2842"/>
                </a:lnTo>
                <a:lnTo>
                  <a:pt x="396" y="2770"/>
                </a:lnTo>
                <a:lnTo>
                  <a:pt x="337" y="2696"/>
                </a:lnTo>
                <a:lnTo>
                  <a:pt x="281" y="2617"/>
                </a:lnTo>
                <a:lnTo>
                  <a:pt x="230" y="2535"/>
                </a:lnTo>
                <a:lnTo>
                  <a:pt x="184" y="2450"/>
                </a:lnTo>
                <a:lnTo>
                  <a:pt x="143" y="2362"/>
                </a:lnTo>
                <a:lnTo>
                  <a:pt x="106" y="2273"/>
                </a:lnTo>
                <a:lnTo>
                  <a:pt x="74" y="2180"/>
                </a:lnTo>
                <a:lnTo>
                  <a:pt x="48" y="2085"/>
                </a:lnTo>
                <a:lnTo>
                  <a:pt x="27" y="1987"/>
                </a:lnTo>
                <a:lnTo>
                  <a:pt x="12" y="1889"/>
                </a:lnTo>
                <a:lnTo>
                  <a:pt x="3" y="1788"/>
                </a:lnTo>
                <a:lnTo>
                  <a:pt x="0" y="1686"/>
                </a:lnTo>
                <a:lnTo>
                  <a:pt x="3" y="1584"/>
                </a:lnTo>
                <a:lnTo>
                  <a:pt x="12" y="1483"/>
                </a:lnTo>
                <a:lnTo>
                  <a:pt x="27" y="1385"/>
                </a:lnTo>
                <a:lnTo>
                  <a:pt x="48" y="1287"/>
                </a:lnTo>
                <a:lnTo>
                  <a:pt x="74" y="1192"/>
                </a:lnTo>
                <a:lnTo>
                  <a:pt x="106" y="1099"/>
                </a:lnTo>
                <a:lnTo>
                  <a:pt x="143" y="1010"/>
                </a:lnTo>
                <a:lnTo>
                  <a:pt x="184" y="922"/>
                </a:lnTo>
                <a:lnTo>
                  <a:pt x="230" y="837"/>
                </a:lnTo>
                <a:lnTo>
                  <a:pt x="281" y="755"/>
                </a:lnTo>
                <a:lnTo>
                  <a:pt x="337" y="676"/>
                </a:lnTo>
                <a:lnTo>
                  <a:pt x="396" y="602"/>
                </a:lnTo>
                <a:lnTo>
                  <a:pt x="460" y="530"/>
                </a:lnTo>
                <a:lnTo>
                  <a:pt x="528" y="462"/>
                </a:lnTo>
                <a:lnTo>
                  <a:pt x="600" y="397"/>
                </a:lnTo>
                <a:lnTo>
                  <a:pt x="674" y="338"/>
                </a:lnTo>
                <a:lnTo>
                  <a:pt x="752" y="282"/>
                </a:lnTo>
                <a:lnTo>
                  <a:pt x="834" y="231"/>
                </a:lnTo>
                <a:lnTo>
                  <a:pt x="918" y="185"/>
                </a:lnTo>
                <a:lnTo>
                  <a:pt x="1006" y="143"/>
                </a:lnTo>
                <a:lnTo>
                  <a:pt x="1096" y="106"/>
                </a:lnTo>
                <a:lnTo>
                  <a:pt x="1188" y="75"/>
                </a:lnTo>
                <a:lnTo>
                  <a:pt x="1283" y="48"/>
                </a:lnTo>
                <a:lnTo>
                  <a:pt x="1380" y="28"/>
                </a:lnTo>
                <a:lnTo>
                  <a:pt x="1477" y="12"/>
                </a:lnTo>
                <a:lnTo>
                  <a:pt x="1578" y="3"/>
                </a:lnTo>
                <a:lnTo>
                  <a:pt x="168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 noEditPoints="1"/>
          </p:cNvSpPr>
          <p:nvPr/>
        </p:nvSpPr>
        <p:spPr bwMode="auto">
          <a:xfrm>
            <a:off x="10381130" y="4269581"/>
            <a:ext cx="336084" cy="332067"/>
          </a:xfrm>
          <a:custGeom>
            <a:avLst/>
            <a:gdLst>
              <a:gd name="T0" fmla="*/ 1344 w 3360"/>
              <a:gd name="T1" fmla="*/ 2057 h 3372"/>
              <a:gd name="T2" fmla="*/ 504 w 3360"/>
              <a:gd name="T3" fmla="*/ 1686 h 3372"/>
              <a:gd name="T4" fmla="*/ 2856 w 3360"/>
              <a:gd name="T5" fmla="*/ 1012 h 3372"/>
              <a:gd name="T6" fmla="*/ 1680 w 3360"/>
              <a:gd name="T7" fmla="*/ 0 h 3372"/>
              <a:gd name="T8" fmla="*/ 1883 w 3360"/>
              <a:gd name="T9" fmla="*/ 12 h 3372"/>
              <a:gd name="T10" fmla="*/ 2077 w 3360"/>
              <a:gd name="T11" fmla="*/ 48 h 3372"/>
              <a:gd name="T12" fmla="*/ 2264 w 3360"/>
              <a:gd name="T13" fmla="*/ 106 h 3372"/>
              <a:gd name="T14" fmla="*/ 2442 w 3360"/>
              <a:gd name="T15" fmla="*/ 185 h 3372"/>
              <a:gd name="T16" fmla="*/ 2608 w 3360"/>
              <a:gd name="T17" fmla="*/ 282 h 3372"/>
              <a:gd name="T18" fmla="*/ 2760 w 3360"/>
              <a:gd name="T19" fmla="*/ 397 h 3372"/>
              <a:gd name="T20" fmla="*/ 2900 w 3360"/>
              <a:gd name="T21" fmla="*/ 530 h 3372"/>
              <a:gd name="T22" fmla="*/ 3023 w 3360"/>
              <a:gd name="T23" fmla="*/ 676 h 3372"/>
              <a:gd name="T24" fmla="*/ 3130 w 3360"/>
              <a:gd name="T25" fmla="*/ 837 h 3372"/>
              <a:gd name="T26" fmla="*/ 3217 w 3360"/>
              <a:gd name="T27" fmla="*/ 1010 h 3372"/>
              <a:gd name="T28" fmla="*/ 3286 w 3360"/>
              <a:gd name="T29" fmla="*/ 1192 h 3372"/>
              <a:gd name="T30" fmla="*/ 3333 w 3360"/>
              <a:gd name="T31" fmla="*/ 1385 h 3372"/>
              <a:gd name="T32" fmla="*/ 3357 w 3360"/>
              <a:gd name="T33" fmla="*/ 1584 h 3372"/>
              <a:gd name="T34" fmla="*/ 3357 w 3360"/>
              <a:gd name="T35" fmla="*/ 1788 h 3372"/>
              <a:gd name="T36" fmla="*/ 3333 w 3360"/>
              <a:gd name="T37" fmla="*/ 1987 h 3372"/>
              <a:gd name="T38" fmla="*/ 3286 w 3360"/>
              <a:gd name="T39" fmla="*/ 2180 h 3372"/>
              <a:gd name="T40" fmla="*/ 3217 w 3360"/>
              <a:gd name="T41" fmla="*/ 2362 h 3372"/>
              <a:gd name="T42" fmla="*/ 3130 w 3360"/>
              <a:gd name="T43" fmla="*/ 2535 h 3372"/>
              <a:gd name="T44" fmla="*/ 3023 w 3360"/>
              <a:gd name="T45" fmla="*/ 2696 h 3372"/>
              <a:gd name="T46" fmla="*/ 2900 w 3360"/>
              <a:gd name="T47" fmla="*/ 2842 h 3372"/>
              <a:gd name="T48" fmla="*/ 2760 w 3360"/>
              <a:gd name="T49" fmla="*/ 2975 h 3372"/>
              <a:gd name="T50" fmla="*/ 2608 w 3360"/>
              <a:gd name="T51" fmla="*/ 3090 h 3372"/>
              <a:gd name="T52" fmla="*/ 2442 w 3360"/>
              <a:gd name="T53" fmla="*/ 3187 h 3372"/>
              <a:gd name="T54" fmla="*/ 2264 w 3360"/>
              <a:gd name="T55" fmla="*/ 3266 h 3372"/>
              <a:gd name="T56" fmla="*/ 2077 w 3360"/>
              <a:gd name="T57" fmla="*/ 3324 h 3372"/>
              <a:gd name="T58" fmla="*/ 1883 w 3360"/>
              <a:gd name="T59" fmla="*/ 3360 h 3372"/>
              <a:gd name="T60" fmla="*/ 1680 w 3360"/>
              <a:gd name="T61" fmla="*/ 3372 h 3372"/>
              <a:gd name="T62" fmla="*/ 1477 w 3360"/>
              <a:gd name="T63" fmla="*/ 3360 h 3372"/>
              <a:gd name="T64" fmla="*/ 1283 w 3360"/>
              <a:gd name="T65" fmla="*/ 3324 h 3372"/>
              <a:gd name="T66" fmla="*/ 1096 w 3360"/>
              <a:gd name="T67" fmla="*/ 3266 h 3372"/>
              <a:gd name="T68" fmla="*/ 918 w 3360"/>
              <a:gd name="T69" fmla="*/ 3187 h 3372"/>
              <a:gd name="T70" fmla="*/ 752 w 3360"/>
              <a:gd name="T71" fmla="*/ 3090 h 3372"/>
              <a:gd name="T72" fmla="*/ 600 w 3360"/>
              <a:gd name="T73" fmla="*/ 2975 h 3372"/>
              <a:gd name="T74" fmla="*/ 460 w 3360"/>
              <a:gd name="T75" fmla="*/ 2842 h 3372"/>
              <a:gd name="T76" fmla="*/ 337 w 3360"/>
              <a:gd name="T77" fmla="*/ 2696 h 3372"/>
              <a:gd name="T78" fmla="*/ 230 w 3360"/>
              <a:gd name="T79" fmla="*/ 2535 h 3372"/>
              <a:gd name="T80" fmla="*/ 143 w 3360"/>
              <a:gd name="T81" fmla="*/ 2362 h 3372"/>
              <a:gd name="T82" fmla="*/ 74 w 3360"/>
              <a:gd name="T83" fmla="*/ 2180 h 3372"/>
              <a:gd name="T84" fmla="*/ 27 w 3360"/>
              <a:gd name="T85" fmla="*/ 1987 h 3372"/>
              <a:gd name="T86" fmla="*/ 3 w 3360"/>
              <a:gd name="T87" fmla="*/ 1788 h 3372"/>
              <a:gd name="T88" fmla="*/ 3 w 3360"/>
              <a:gd name="T89" fmla="*/ 1584 h 3372"/>
              <a:gd name="T90" fmla="*/ 27 w 3360"/>
              <a:gd name="T91" fmla="*/ 1385 h 3372"/>
              <a:gd name="T92" fmla="*/ 74 w 3360"/>
              <a:gd name="T93" fmla="*/ 1192 h 3372"/>
              <a:gd name="T94" fmla="*/ 143 w 3360"/>
              <a:gd name="T95" fmla="*/ 1010 h 3372"/>
              <a:gd name="T96" fmla="*/ 230 w 3360"/>
              <a:gd name="T97" fmla="*/ 837 h 3372"/>
              <a:gd name="T98" fmla="*/ 337 w 3360"/>
              <a:gd name="T99" fmla="*/ 676 h 3372"/>
              <a:gd name="T100" fmla="*/ 460 w 3360"/>
              <a:gd name="T101" fmla="*/ 530 h 3372"/>
              <a:gd name="T102" fmla="*/ 600 w 3360"/>
              <a:gd name="T103" fmla="*/ 397 h 3372"/>
              <a:gd name="T104" fmla="*/ 752 w 3360"/>
              <a:gd name="T105" fmla="*/ 282 h 3372"/>
              <a:gd name="T106" fmla="*/ 918 w 3360"/>
              <a:gd name="T107" fmla="*/ 185 h 3372"/>
              <a:gd name="T108" fmla="*/ 1096 w 3360"/>
              <a:gd name="T109" fmla="*/ 106 h 3372"/>
              <a:gd name="T110" fmla="*/ 1283 w 3360"/>
              <a:gd name="T111" fmla="*/ 48 h 3372"/>
              <a:gd name="T112" fmla="*/ 1477 w 3360"/>
              <a:gd name="T113" fmla="*/ 12 h 3372"/>
              <a:gd name="T114" fmla="*/ 1680 w 3360"/>
              <a:gd name="T115" fmla="*/ 0 h 3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60" h="3372">
                <a:moveTo>
                  <a:pt x="2621" y="776"/>
                </a:moveTo>
                <a:lnTo>
                  <a:pt x="1344" y="2057"/>
                </a:lnTo>
                <a:lnTo>
                  <a:pt x="739" y="1450"/>
                </a:lnTo>
                <a:lnTo>
                  <a:pt x="504" y="1686"/>
                </a:lnTo>
                <a:lnTo>
                  <a:pt x="1344" y="2529"/>
                </a:lnTo>
                <a:lnTo>
                  <a:pt x="2856" y="1012"/>
                </a:lnTo>
                <a:lnTo>
                  <a:pt x="2621" y="776"/>
                </a:lnTo>
                <a:close/>
                <a:moveTo>
                  <a:pt x="1680" y="0"/>
                </a:moveTo>
                <a:lnTo>
                  <a:pt x="1782" y="3"/>
                </a:lnTo>
                <a:lnTo>
                  <a:pt x="1883" y="12"/>
                </a:lnTo>
                <a:lnTo>
                  <a:pt x="1980" y="28"/>
                </a:lnTo>
                <a:lnTo>
                  <a:pt x="2077" y="48"/>
                </a:lnTo>
                <a:lnTo>
                  <a:pt x="2172" y="75"/>
                </a:lnTo>
                <a:lnTo>
                  <a:pt x="2264" y="106"/>
                </a:lnTo>
                <a:lnTo>
                  <a:pt x="2354" y="143"/>
                </a:lnTo>
                <a:lnTo>
                  <a:pt x="2442" y="185"/>
                </a:lnTo>
                <a:lnTo>
                  <a:pt x="2526" y="231"/>
                </a:lnTo>
                <a:lnTo>
                  <a:pt x="2608" y="282"/>
                </a:lnTo>
                <a:lnTo>
                  <a:pt x="2686" y="338"/>
                </a:lnTo>
                <a:lnTo>
                  <a:pt x="2760" y="397"/>
                </a:lnTo>
                <a:lnTo>
                  <a:pt x="2832" y="462"/>
                </a:lnTo>
                <a:lnTo>
                  <a:pt x="2900" y="530"/>
                </a:lnTo>
                <a:lnTo>
                  <a:pt x="2964" y="602"/>
                </a:lnTo>
                <a:lnTo>
                  <a:pt x="3023" y="676"/>
                </a:lnTo>
                <a:lnTo>
                  <a:pt x="3079" y="755"/>
                </a:lnTo>
                <a:lnTo>
                  <a:pt x="3130" y="837"/>
                </a:lnTo>
                <a:lnTo>
                  <a:pt x="3176" y="922"/>
                </a:lnTo>
                <a:lnTo>
                  <a:pt x="3217" y="1010"/>
                </a:lnTo>
                <a:lnTo>
                  <a:pt x="3254" y="1099"/>
                </a:lnTo>
                <a:lnTo>
                  <a:pt x="3286" y="1192"/>
                </a:lnTo>
                <a:lnTo>
                  <a:pt x="3312" y="1287"/>
                </a:lnTo>
                <a:lnTo>
                  <a:pt x="3333" y="1385"/>
                </a:lnTo>
                <a:lnTo>
                  <a:pt x="3348" y="1483"/>
                </a:lnTo>
                <a:lnTo>
                  <a:pt x="3357" y="1584"/>
                </a:lnTo>
                <a:lnTo>
                  <a:pt x="3360" y="1686"/>
                </a:lnTo>
                <a:lnTo>
                  <a:pt x="3357" y="1788"/>
                </a:lnTo>
                <a:lnTo>
                  <a:pt x="3348" y="1889"/>
                </a:lnTo>
                <a:lnTo>
                  <a:pt x="3333" y="1987"/>
                </a:lnTo>
                <a:lnTo>
                  <a:pt x="3312" y="2085"/>
                </a:lnTo>
                <a:lnTo>
                  <a:pt x="3286" y="2180"/>
                </a:lnTo>
                <a:lnTo>
                  <a:pt x="3254" y="2273"/>
                </a:lnTo>
                <a:lnTo>
                  <a:pt x="3217" y="2362"/>
                </a:lnTo>
                <a:lnTo>
                  <a:pt x="3176" y="2450"/>
                </a:lnTo>
                <a:lnTo>
                  <a:pt x="3130" y="2535"/>
                </a:lnTo>
                <a:lnTo>
                  <a:pt x="3079" y="2617"/>
                </a:lnTo>
                <a:lnTo>
                  <a:pt x="3023" y="2696"/>
                </a:lnTo>
                <a:lnTo>
                  <a:pt x="2964" y="2770"/>
                </a:lnTo>
                <a:lnTo>
                  <a:pt x="2900" y="2842"/>
                </a:lnTo>
                <a:lnTo>
                  <a:pt x="2832" y="2910"/>
                </a:lnTo>
                <a:lnTo>
                  <a:pt x="2760" y="2975"/>
                </a:lnTo>
                <a:lnTo>
                  <a:pt x="2686" y="3034"/>
                </a:lnTo>
                <a:lnTo>
                  <a:pt x="2608" y="3090"/>
                </a:lnTo>
                <a:lnTo>
                  <a:pt x="2526" y="3141"/>
                </a:lnTo>
                <a:lnTo>
                  <a:pt x="2442" y="3187"/>
                </a:lnTo>
                <a:lnTo>
                  <a:pt x="2354" y="3229"/>
                </a:lnTo>
                <a:lnTo>
                  <a:pt x="2264" y="3266"/>
                </a:lnTo>
                <a:lnTo>
                  <a:pt x="2172" y="3297"/>
                </a:lnTo>
                <a:lnTo>
                  <a:pt x="2077" y="3324"/>
                </a:lnTo>
                <a:lnTo>
                  <a:pt x="1980" y="3344"/>
                </a:lnTo>
                <a:lnTo>
                  <a:pt x="1883" y="3360"/>
                </a:lnTo>
                <a:lnTo>
                  <a:pt x="1782" y="3369"/>
                </a:lnTo>
                <a:lnTo>
                  <a:pt x="1680" y="3372"/>
                </a:lnTo>
                <a:lnTo>
                  <a:pt x="1578" y="3369"/>
                </a:lnTo>
                <a:lnTo>
                  <a:pt x="1477" y="3360"/>
                </a:lnTo>
                <a:lnTo>
                  <a:pt x="1380" y="3344"/>
                </a:lnTo>
                <a:lnTo>
                  <a:pt x="1283" y="3324"/>
                </a:lnTo>
                <a:lnTo>
                  <a:pt x="1188" y="3297"/>
                </a:lnTo>
                <a:lnTo>
                  <a:pt x="1096" y="3266"/>
                </a:lnTo>
                <a:lnTo>
                  <a:pt x="1006" y="3229"/>
                </a:lnTo>
                <a:lnTo>
                  <a:pt x="918" y="3187"/>
                </a:lnTo>
                <a:lnTo>
                  <a:pt x="834" y="3141"/>
                </a:lnTo>
                <a:lnTo>
                  <a:pt x="752" y="3090"/>
                </a:lnTo>
                <a:lnTo>
                  <a:pt x="674" y="3034"/>
                </a:lnTo>
                <a:lnTo>
                  <a:pt x="600" y="2975"/>
                </a:lnTo>
                <a:lnTo>
                  <a:pt x="528" y="2910"/>
                </a:lnTo>
                <a:lnTo>
                  <a:pt x="460" y="2842"/>
                </a:lnTo>
                <a:lnTo>
                  <a:pt x="396" y="2770"/>
                </a:lnTo>
                <a:lnTo>
                  <a:pt x="337" y="2696"/>
                </a:lnTo>
                <a:lnTo>
                  <a:pt x="281" y="2617"/>
                </a:lnTo>
                <a:lnTo>
                  <a:pt x="230" y="2535"/>
                </a:lnTo>
                <a:lnTo>
                  <a:pt x="184" y="2450"/>
                </a:lnTo>
                <a:lnTo>
                  <a:pt x="143" y="2362"/>
                </a:lnTo>
                <a:lnTo>
                  <a:pt x="106" y="2273"/>
                </a:lnTo>
                <a:lnTo>
                  <a:pt x="74" y="2180"/>
                </a:lnTo>
                <a:lnTo>
                  <a:pt x="48" y="2085"/>
                </a:lnTo>
                <a:lnTo>
                  <a:pt x="27" y="1987"/>
                </a:lnTo>
                <a:lnTo>
                  <a:pt x="12" y="1889"/>
                </a:lnTo>
                <a:lnTo>
                  <a:pt x="3" y="1788"/>
                </a:lnTo>
                <a:lnTo>
                  <a:pt x="0" y="1686"/>
                </a:lnTo>
                <a:lnTo>
                  <a:pt x="3" y="1584"/>
                </a:lnTo>
                <a:lnTo>
                  <a:pt x="12" y="1483"/>
                </a:lnTo>
                <a:lnTo>
                  <a:pt x="27" y="1385"/>
                </a:lnTo>
                <a:lnTo>
                  <a:pt x="48" y="1287"/>
                </a:lnTo>
                <a:lnTo>
                  <a:pt x="74" y="1192"/>
                </a:lnTo>
                <a:lnTo>
                  <a:pt x="106" y="1099"/>
                </a:lnTo>
                <a:lnTo>
                  <a:pt x="143" y="1010"/>
                </a:lnTo>
                <a:lnTo>
                  <a:pt x="184" y="922"/>
                </a:lnTo>
                <a:lnTo>
                  <a:pt x="230" y="837"/>
                </a:lnTo>
                <a:lnTo>
                  <a:pt x="281" y="755"/>
                </a:lnTo>
                <a:lnTo>
                  <a:pt x="337" y="676"/>
                </a:lnTo>
                <a:lnTo>
                  <a:pt x="396" y="602"/>
                </a:lnTo>
                <a:lnTo>
                  <a:pt x="460" y="530"/>
                </a:lnTo>
                <a:lnTo>
                  <a:pt x="528" y="462"/>
                </a:lnTo>
                <a:lnTo>
                  <a:pt x="600" y="397"/>
                </a:lnTo>
                <a:lnTo>
                  <a:pt x="674" y="338"/>
                </a:lnTo>
                <a:lnTo>
                  <a:pt x="752" y="282"/>
                </a:lnTo>
                <a:lnTo>
                  <a:pt x="834" y="231"/>
                </a:lnTo>
                <a:lnTo>
                  <a:pt x="918" y="185"/>
                </a:lnTo>
                <a:lnTo>
                  <a:pt x="1006" y="143"/>
                </a:lnTo>
                <a:lnTo>
                  <a:pt x="1096" y="106"/>
                </a:lnTo>
                <a:lnTo>
                  <a:pt x="1188" y="75"/>
                </a:lnTo>
                <a:lnTo>
                  <a:pt x="1283" y="48"/>
                </a:lnTo>
                <a:lnTo>
                  <a:pt x="1380" y="28"/>
                </a:lnTo>
                <a:lnTo>
                  <a:pt x="1477" y="12"/>
                </a:lnTo>
                <a:lnTo>
                  <a:pt x="1578" y="3"/>
                </a:lnTo>
                <a:lnTo>
                  <a:pt x="168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 noEditPoints="1"/>
          </p:cNvSpPr>
          <p:nvPr/>
        </p:nvSpPr>
        <p:spPr bwMode="auto">
          <a:xfrm>
            <a:off x="8162366" y="3509682"/>
            <a:ext cx="336084" cy="332067"/>
          </a:xfrm>
          <a:custGeom>
            <a:avLst/>
            <a:gdLst>
              <a:gd name="T0" fmla="*/ 1344 w 3360"/>
              <a:gd name="T1" fmla="*/ 2057 h 3372"/>
              <a:gd name="T2" fmla="*/ 504 w 3360"/>
              <a:gd name="T3" fmla="*/ 1686 h 3372"/>
              <a:gd name="T4" fmla="*/ 2856 w 3360"/>
              <a:gd name="T5" fmla="*/ 1012 h 3372"/>
              <a:gd name="T6" fmla="*/ 1680 w 3360"/>
              <a:gd name="T7" fmla="*/ 0 h 3372"/>
              <a:gd name="T8" fmla="*/ 1883 w 3360"/>
              <a:gd name="T9" fmla="*/ 12 h 3372"/>
              <a:gd name="T10" fmla="*/ 2077 w 3360"/>
              <a:gd name="T11" fmla="*/ 48 h 3372"/>
              <a:gd name="T12" fmla="*/ 2264 w 3360"/>
              <a:gd name="T13" fmla="*/ 106 h 3372"/>
              <a:gd name="T14" fmla="*/ 2442 w 3360"/>
              <a:gd name="T15" fmla="*/ 185 h 3372"/>
              <a:gd name="T16" fmla="*/ 2608 w 3360"/>
              <a:gd name="T17" fmla="*/ 282 h 3372"/>
              <a:gd name="T18" fmla="*/ 2760 w 3360"/>
              <a:gd name="T19" fmla="*/ 397 h 3372"/>
              <a:gd name="T20" fmla="*/ 2900 w 3360"/>
              <a:gd name="T21" fmla="*/ 530 h 3372"/>
              <a:gd name="T22" fmla="*/ 3023 w 3360"/>
              <a:gd name="T23" fmla="*/ 676 h 3372"/>
              <a:gd name="T24" fmla="*/ 3130 w 3360"/>
              <a:gd name="T25" fmla="*/ 837 h 3372"/>
              <a:gd name="T26" fmla="*/ 3217 w 3360"/>
              <a:gd name="T27" fmla="*/ 1010 h 3372"/>
              <a:gd name="T28" fmla="*/ 3286 w 3360"/>
              <a:gd name="T29" fmla="*/ 1192 h 3372"/>
              <a:gd name="T30" fmla="*/ 3333 w 3360"/>
              <a:gd name="T31" fmla="*/ 1385 h 3372"/>
              <a:gd name="T32" fmla="*/ 3357 w 3360"/>
              <a:gd name="T33" fmla="*/ 1584 h 3372"/>
              <a:gd name="T34" fmla="*/ 3357 w 3360"/>
              <a:gd name="T35" fmla="*/ 1788 h 3372"/>
              <a:gd name="T36" fmla="*/ 3333 w 3360"/>
              <a:gd name="T37" fmla="*/ 1987 h 3372"/>
              <a:gd name="T38" fmla="*/ 3286 w 3360"/>
              <a:gd name="T39" fmla="*/ 2180 h 3372"/>
              <a:gd name="T40" fmla="*/ 3217 w 3360"/>
              <a:gd name="T41" fmla="*/ 2362 h 3372"/>
              <a:gd name="T42" fmla="*/ 3130 w 3360"/>
              <a:gd name="T43" fmla="*/ 2535 h 3372"/>
              <a:gd name="T44" fmla="*/ 3023 w 3360"/>
              <a:gd name="T45" fmla="*/ 2696 h 3372"/>
              <a:gd name="T46" fmla="*/ 2900 w 3360"/>
              <a:gd name="T47" fmla="*/ 2842 h 3372"/>
              <a:gd name="T48" fmla="*/ 2760 w 3360"/>
              <a:gd name="T49" fmla="*/ 2975 h 3372"/>
              <a:gd name="T50" fmla="*/ 2608 w 3360"/>
              <a:gd name="T51" fmla="*/ 3090 h 3372"/>
              <a:gd name="T52" fmla="*/ 2442 w 3360"/>
              <a:gd name="T53" fmla="*/ 3187 h 3372"/>
              <a:gd name="T54" fmla="*/ 2264 w 3360"/>
              <a:gd name="T55" fmla="*/ 3266 h 3372"/>
              <a:gd name="T56" fmla="*/ 2077 w 3360"/>
              <a:gd name="T57" fmla="*/ 3324 h 3372"/>
              <a:gd name="T58" fmla="*/ 1883 w 3360"/>
              <a:gd name="T59" fmla="*/ 3360 h 3372"/>
              <a:gd name="T60" fmla="*/ 1680 w 3360"/>
              <a:gd name="T61" fmla="*/ 3372 h 3372"/>
              <a:gd name="T62" fmla="*/ 1477 w 3360"/>
              <a:gd name="T63" fmla="*/ 3360 h 3372"/>
              <a:gd name="T64" fmla="*/ 1283 w 3360"/>
              <a:gd name="T65" fmla="*/ 3324 h 3372"/>
              <a:gd name="T66" fmla="*/ 1096 w 3360"/>
              <a:gd name="T67" fmla="*/ 3266 h 3372"/>
              <a:gd name="T68" fmla="*/ 918 w 3360"/>
              <a:gd name="T69" fmla="*/ 3187 h 3372"/>
              <a:gd name="T70" fmla="*/ 752 w 3360"/>
              <a:gd name="T71" fmla="*/ 3090 h 3372"/>
              <a:gd name="T72" fmla="*/ 600 w 3360"/>
              <a:gd name="T73" fmla="*/ 2975 h 3372"/>
              <a:gd name="T74" fmla="*/ 460 w 3360"/>
              <a:gd name="T75" fmla="*/ 2842 h 3372"/>
              <a:gd name="T76" fmla="*/ 337 w 3360"/>
              <a:gd name="T77" fmla="*/ 2696 h 3372"/>
              <a:gd name="T78" fmla="*/ 230 w 3360"/>
              <a:gd name="T79" fmla="*/ 2535 h 3372"/>
              <a:gd name="T80" fmla="*/ 143 w 3360"/>
              <a:gd name="T81" fmla="*/ 2362 h 3372"/>
              <a:gd name="T82" fmla="*/ 74 w 3360"/>
              <a:gd name="T83" fmla="*/ 2180 h 3372"/>
              <a:gd name="T84" fmla="*/ 27 w 3360"/>
              <a:gd name="T85" fmla="*/ 1987 h 3372"/>
              <a:gd name="T86" fmla="*/ 3 w 3360"/>
              <a:gd name="T87" fmla="*/ 1788 h 3372"/>
              <a:gd name="T88" fmla="*/ 3 w 3360"/>
              <a:gd name="T89" fmla="*/ 1584 h 3372"/>
              <a:gd name="T90" fmla="*/ 27 w 3360"/>
              <a:gd name="T91" fmla="*/ 1385 h 3372"/>
              <a:gd name="T92" fmla="*/ 74 w 3360"/>
              <a:gd name="T93" fmla="*/ 1192 h 3372"/>
              <a:gd name="T94" fmla="*/ 143 w 3360"/>
              <a:gd name="T95" fmla="*/ 1010 h 3372"/>
              <a:gd name="T96" fmla="*/ 230 w 3360"/>
              <a:gd name="T97" fmla="*/ 837 h 3372"/>
              <a:gd name="T98" fmla="*/ 337 w 3360"/>
              <a:gd name="T99" fmla="*/ 676 h 3372"/>
              <a:gd name="T100" fmla="*/ 460 w 3360"/>
              <a:gd name="T101" fmla="*/ 530 h 3372"/>
              <a:gd name="T102" fmla="*/ 600 w 3360"/>
              <a:gd name="T103" fmla="*/ 397 h 3372"/>
              <a:gd name="T104" fmla="*/ 752 w 3360"/>
              <a:gd name="T105" fmla="*/ 282 h 3372"/>
              <a:gd name="T106" fmla="*/ 918 w 3360"/>
              <a:gd name="T107" fmla="*/ 185 h 3372"/>
              <a:gd name="T108" fmla="*/ 1096 w 3360"/>
              <a:gd name="T109" fmla="*/ 106 h 3372"/>
              <a:gd name="T110" fmla="*/ 1283 w 3360"/>
              <a:gd name="T111" fmla="*/ 48 h 3372"/>
              <a:gd name="T112" fmla="*/ 1477 w 3360"/>
              <a:gd name="T113" fmla="*/ 12 h 3372"/>
              <a:gd name="T114" fmla="*/ 1680 w 3360"/>
              <a:gd name="T115" fmla="*/ 0 h 3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60" h="3372">
                <a:moveTo>
                  <a:pt x="2621" y="776"/>
                </a:moveTo>
                <a:lnTo>
                  <a:pt x="1344" y="2057"/>
                </a:lnTo>
                <a:lnTo>
                  <a:pt x="739" y="1450"/>
                </a:lnTo>
                <a:lnTo>
                  <a:pt x="504" y="1686"/>
                </a:lnTo>
                <a:lnTo>
                  <a:pt x="1344" y="2529"/>
                </a:lnTo>
                <a:lnTo>
                  <a:pt x="2856" y="1012"/>
                </a:lnTo>
                <a:lnTo>
                  <a:pt x="2621" y="776"/>
                </a:lnTo>
                <a:close/>
                <a:moveTo>
                  <a:pt x="1680" y="0"/>
                </a:moveTo>
                <a:lnTo>
                  <a:pt x="1782" y="3"/>
                </a:lnTo>
                <a:lnTo>
                  <a:pt x="1883" y="12"/>
                </a:lnTo>
                <a:lnTo>
                  <a:pt x="1980" y="28"/>
                </a:lnTo>
                <a:lnTo>
                  <a:pt x="2077" y="48"/>
                </a:lnTo>
                <a:lnTo>
                  <a:pt x="2172" y="75"/>
                </a:lnTo>
                <a:lnTo>
                  <a:pt x="2264" y="106"/>
                </a:lnTo>
                <a:lnTo>
                  <a:pt x="2354" y="143"/>
                </a:lnTo>
                <a:lnTo>
                  <a:pt x="2442" y="185"/>
                </a:lnTo>
                <a:lnTo>
                  <a:pt x="2526" y="231"/>
                </a:lnTo>
                <a:lnTo>
                  <a:pt x="2608" y="282"/>
                </a:lnTo>
                <a:lnTo>
                  <a:pt x="2686" y="338"/>
                </a:lnTo>
                <a:lnTo>
                  <a:pt x="2760" y="397"/>
                </a:lnTo>
                <a:lnTo>
                  <a:pt x="2832" y="462"/>
                </a:lnTo>
                <a:lnTo>
                  <a:pt x="2900" y="530"/>
                </a:lnTo>
                <a:lnTo>
                  <a:pt x="2964" y="602"/>
                </a:lnTo>
                <a:lnTo>
                  <a:pt x="3023" y="676"/>
                </a:lnTo>
                <a:lnTo>
                  <a:pt x="3079" y="755"/>
                </a:lnTo>
                <a:lnTo>
                  <a:pt x="3130" y="837"/>
                </a:lnTo>
                <a:lnTo>
                  <a:pt x="3176" y="922"/>
                </a:lnTo>
                <a:lnTo>
                  <a:pt x="3217" y="1010"/>
                </a:lnTo>
                <a:lnTo>
                  <a:pt x="3254" y="1099"/>
                </a:lnTo>
                <a:lnTo>
                  <a:pt x="3286" y="1192"/>
                </a:lnTo>
                <a:lnTo>
                  <a:pt x="3312" y="1287"/>
                </a:lnTo>
                <a:lnTo>
                  <a:pt x="3333" y="1385"/>
                </a:lnTo>
                <a:lnTo>
                  <a:pt x="3348" y="1483"/>
                </a:lnTo>
                <a:lnTo>
                  <a:pt x="3357" y="1584"/>
                </a:lnTo>
                <a:lnTo>
                  <a:pt x="3360" y="1686"/>
                </a:lnTo>
                <a:lnTo>
                  <a:pt x="3357" y="1788"/>
                </a:lnTo>
                <a:lnTo>
                  <a:pt x="3348" y="1889"/>
                </a:lnTo>
                <a:lnTo>
                  <a:pt x="3333" y="1987"/>
                </a:lnTo>
                <a:lnTo>
                  <a:pt x="3312" y="2085"/>
                </a:lnTo>
                <a:lnTo>
                  <a:pt x="3286" y="2180"/>
                </a:lnTo>
                <a:lnTo>
                  <a:pt x="3254" y="2273"/>
                </a:lnTo>
                <a:lnTo>
                  <a:pt x="3217" y="2362"/>
                </a:lnTo>
                <a:lnTo>
                  <a:pt x="3176" y="2450"/>
                </a:lnTo>
                <a:lnTo>
                  <a:pt x="3130" y="2535"/>
                </a:lnTo>
                <a:lnTo>
                  <a:pt x="3079" y="2617"/>
                </a:lnTo>
                <a:lnTo>
                  <a:pt x="3023" y="2696"/>
                </a:lnTo>
                <a:lnTo>
                  <a:pt x="2964" y="2770"/>
                </a:lnTo>
                <a:lnTo>
                  <a:pt x="2900" y="2842"/>
                </a:lnTo>
                <a:lnTo>
                  <a:pt x="2832" y="2910"/>
                </a:lnTo>
                <a:lnTo>
                  <a:pt x="2760" y="2975"/>
                </a:lnTo>
                <a:lnTo>
                  <a:pt x="2686" y="3034"/>
                </a:lnTo>
                <a:lnTo>
                  <a:pt x="2608" y="3090"/>
                </a:lnTo>
                <a:lnTo>
                  <a:pt x="2526" y="3141"/>
                </a:lnTo>
                <a:lnTo>
                  <a:pt x="2442" y="3187"/>
                </a:lnTo>
                <a:lnTo>
                  <a:pt x="2354" y="3229"/>
                </a:lnTo>
                <a:lnTo>
                  <a:pt x="2264" y="3266"/>
                </a:lnTo>
                <a:lnTo>
                  <a:pt x="2172" y="3297"/>
                </a:lnTo>
                <a:lnTo>
                  <a:pt x="2077" y="3324"/>
                </a:lnTo>
                <a:lnTo>
                  <a:pt x="1980" y="3344"/>
                </a:lnTo>
                <a:lnTo>
                  <a:pt x="1883" y="3360"/>
                </a:lnTo>
                <a:lnTo>
                  <a:pt x="1782" y="3369"/>
                </a:lnTo>
                <a:lnTo>
                  <a:pt x="1680" y="3372"/>
                </a:lnTo>
                <a:lnTo>
                  <a:pt x="1578" y="3369"/>
                </a:lnTo>
                <a:lnTo>
                  <a:pt x="1477" y="3360"/>
                </a:lnTo>
                <a:lnTo>
                  <a:pt x="1380" y="3344"/>
                </a:lnTo>
                <a:lnTo>
                  <a:pt x="1283" y="3324"/>
                </a:lnTo>
                <a:lnTo>
                  <a:pt x="1188" y="3297"/>
                </a:lnTo>
                <a:lnTo>
                  <a:pt x="1096" y="3266"/>
                </a:lnTo>
                <a:lnTo>
                  <a:pt x="1006" y="3229"/>
                </a:lnTo>
                <a:lnTo>
                  <a:pt x="918" y="3187"/>
                </a:lnTo>
                <a:lnTo>
                  <a:pt x="834" y="3141"/>
                </a:lnTo>
                <a:lnTo>
                  <a:pt x="752" y="3090"/>
                </a:lnTo>
                <a:lnTo>
                  <a:pt x="674" y="3034"/>
                </a:lnTo>
                <a:lnTo>
                  <a:pt x="600" y="2975"/>
                </a:lnTo>
                <a:lnTo>
                  <a:pt x="528" y="2910"/>
                </a:lnTo>
                <a:lnTo>
                  <a:pt x="460" y="2842"/>
                </a:lnTo>
                <a:lnTo>
                  <a:pt x="396" y="2770"/>
                </a:lnTo>
                <a:lnTo>
                  <a:pt x="337" y="2696"/>
                </a:lnTo>
                <a:lnTo>
                  <a:pt x="281" y="2617"/>
                </a:lnTo>
                <a:lnTo>
                  <a:pt x="230" y="2535"/>
                </a:lnTo>
                <a:lnTo>
                  <a:pt x="184" y="2450"/>
                </a:lnTo>
                <a:lnTo>
                  <a:pt x="143" y="2362"/>
                </a:lnTo>
                <a:lnTo>
                  <a:pt x="106" y="2273"/>
                </a:lnTo>
                <a:lnTo>
                  <a:pt x="74" y="2180"/>
                </a:lnTo>
                <a:lnTo>
                  <a:pt x="48" y="2085"/>
                </a:lnTo>
                <a:lnTo>
                  <a:pt x="27" y="1987"/>
                </a:lnTo>
                <a:lnTo>
                  <a:pt x="12" y="1889"/>
                </a:lnTo>
                <a:lnTo>
                  <a:pt x="3" y="1788"/>
                </a:lnTo>
                <a:lnTo>
                  <a:pt x="0" y="1686"/>
                </a:lnTo>
                <a:lnTo>
                  <a:pt x="3" y="1584"/>
                </a:lnTo>
                <a:lnTo>
                  <a:pt x="12" y="1483"/>
                </a:lnTo>
                <a:lnTo>
                  <a:pt x="27" y="1385"/>
                </a:lnTo>
                <a:lnTo>
                  <a:pt x="48" y="1287"/>
                </a:lnTo>
                <a:lnTo>
                  <a:pt x="74" y="1192"/>
                </a:lnTo>
                <a:lnTo>
                  <a:pt x="106" y="1099"/>
                </a:lnTo>
                <a:lnTo>
                  <a:pt x="143" y="1010"/>
                </a:lnTo>
                <a:lnTo>
                  <a:pt x="184" y="922"/>
                </a:lnTo>
                <a:lnTo>
                  <a:pt x="230" y="837"/>
                </a:lnTo>
                <a:lnTo>
                  <a:pt x="281" y="755"/>
                </a:lnTo>
                <a:lnTo>
                  <a:pt x="337" y="676"/>
                </a:lnTo>
                <a:lnTo>
                  <a:pt x="396" y="602"/>
                </a:lnTo>
                <a:lnTo>
                  <a:pt x="460" y="530"/>
                </a:lnTo>
                <a:lnTo>
                  <a:pt x="528" y="462"/>
                </a:lnTo>
                <a:lnTo>
                  <a:pt x="600" y="397"/>
                </a:lnTo>
                <a:lnTo>
                  <a:pt x="674" y="338"/>
                </a:lnTo>
                <a:lnTo>
                  <a:pt x="752" y="282"/>
                </a:lnTo>
                <a:lnTo>
                  <a:pt x="834" y="231"/>
                </a:lnTo>
                <a:lnTo>
                  <a:pt x="918" y="185"/>
                </a:lnTo>
                <a:lnTo>
                  <a:pt x="1006" y="143"/>
                </a:lnTo>
                <a:lnTo>
                  <a:pt x="1096" y="106"/>
                </a:lnTo>
                <a:lnTo>
                  <a:pt x="1188" y="75"/>
                </a:lnTo>
                <a:lnTo>
                  <a:pt x="1283" y="48"/>
                </a:lnTo>
                <a:lnTo>
                  <a:pt x="1380" y="28"/>
                </a:lnTo>
                <a:lnTo>
                  <a:pt x="1477" y="12"/>
                </a:lnTo>
                <a:lnTo>
                  <a:pt x="1578" y="3"/>
                </a:lnTo>
                <a:lnTo>
                  <a:pt x="168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8162366" y="4269581"/>
            <a:ext cx="336084" cy="332067"/>
          </a:xfrm>
          <a:custGeom>
            <a:avLst/>
            <a:gdLst>
              <a:gd name="T0" fmla="*/ 1344 w 3360"/>
              <a:gd name="T1" fmla="*/ 2057 h 3372"/>
              <a:gd name="T2" fmla="*/ 504 w 3360"/>
              <a:gd name="T3" fmla="*/ 1686 h 3372"/>
              <a:gd name="T4" fmla="*/ 2856 w 3360"/>
              <a:gd name="T5" fmla="*/ 1012 h 3372"/>
              <a:gd name="T6" fmla="*/ 1680 w 3360"/>
              <a:gd name="T7" fmla="*/ 0 h 3372"/>
              <a:gd name="T8" fmla="*/ 1883 w 3360"/>
              <a:gd name="T9" fmla="*/ 12 h 3372"/>
              <a:gd name="T10" fmla="*/ 2077 w 3360"/>
              <a:gd name="T11" fmla="*/ 48 h 3372"/>
              <a:gd name="T12" fmla="*/ 2264 w 3360"/>
              <a:gd name="T13" fmla="*/ 106 h 3372"/>
              <a:gd name="T14" fmla="*/ 2442 w 3360"/>
              <a:gd name="T15" fmla="*/ 185 h 3372"/>
              <a:gd name="T16" fmla="*/ 2608 w 3360"/>
              <a:gd name="T17" fmla="*/ 282 h 3372"/>
              <a:gd name="T18" fmla="*/ 2760 w 3360"/>
              <a:gd name="T19" fmla="*/ 397 h 3372"/>
              <a:gd name="T20" fmla="*/ 2900 w 3360"/>
              <a:gd name="T21" fmla="*/ 530 h 3372"/>
              <a:gd name="T22" fmla="*/ 3023 w 3360"/>
              <a:gd name="T23" fmla="*/ 676 h 3372"/>
              <a:gd name="T24" fmla="*/ 3130 w 3360"/>
              <a:gd name="T25" fmla="*/ 837 h 3372"/>
              <a:gd name="T26" fmla="*/ 3217 w 3360"/>
              <a:gd name="T27" fmla="*/ 1010 h 3372"/>
              <a:gd name="T28" fmla="*/ 3286 w 3360"/>
              <a:gd name="T29" fmla="*/ 1192 h 3372"/>
              <a:gd name="T30" fmla="*/ 3333 w 3360"/>
              <a:gd name="T31" fmla="*/ 1385 h 3372"/>
              <a:gd name="T32" fmla="*/ 3357 w 3360"/>
              <a:gd name="T33" fmla="*/ 1584 h 3372"/>
              <a:gd name="T34" fmla="*/ 3357 w 3360"/>
              <a:gd name="T35" fmla="*/ 1788 h 3372"/>
              <a:gd name="T36" fmla="*/ 3333 w 3360"/>
              <a:gd name="T37" fmla="*/ 1987 h 3372"/>
              <a:gd name="T38" fmla="*/ 3286 w 3360"/>
              <a:gd name="T39" fmla="*/ 2180 h 3372"/>
              <a:gd name="T40" fmla="*/ 3217 w 3360"/>
              <a:gd name="T41" fmla="*/ 2362 h 3372"/>
              <a:gd name="T42" fmla="*/ 3130 w 3360"/>
              <a:gd name="T43" fmla="*/ 2535 h 3372"/>
              <a:gd name="T44" fmla="*/ 3023 w 3360"/>
              <a:gd name="T45" fmla="*/ 2696 h 3372"/>
              <a:gd name="T46" fmla="*/ 2900 w 3360"/>
              <a:gd name="T47" fmla="*/ 2842 h 3372"/>
              <a:gd name="T48" fmla="*/ 2760 w 3360"/>
              <a:gd name="T49" fmla="*/ 2975 h 3372"/>
              <a:gd name="T50" fmla="*/ 2608 w 3360"/>
              <a:gd name="T51" fmla="*/ 3090 h 3372"/>
              <a:gd name="T52" fmla="*/ 2442 w 3360"/>
              <a:gd name="T53" fmla="*/ 3187 h 3372"/>
              <a:gd name="T54" fmla="*/ 2264 w 3360"/>
              <a:gd name="T55" fmla="*/ 3266 h 3372"/>
              <a:gd name="T56" fmla="*/ 2077 w 3360"/>
              <a:gd name="T57" fmla="*/ 3324 h 3372"/>
              <a:gd name="T58" fmla="*/ 1883 w 3360"/>
              <a:gd name="T59" fmla="*/ 3360 h 3372"/>
              <a:gd name="T60" fmla="*/ 1680 w 3360"/>
              <a:gd name="T61" fmla="*/ 3372 h 3372"/>
              <a:gd name="T62" fmla="*/ 1477 w 3360"/>
              <a:gd name="T63" fmla="*/ 3360 h 3372"/>
              <a:gd name="T64" fmla="*/ 1283 w 3360"/>
              <a:gd name="T65" fmla="*/ 3324 h 3372"/>
              <a:gd name="T66" fmla="*/ 1096 w 3360"/>
              <a:gd name="T67" fmla="*/ 3266 h 3372"/>
              <a:gd name="T68" fmla="*/ 918 w 3360"/>
              <a:gd name="T69" fmla="*/ 3187 h 3372"/>
              <a:gd name="T70" fmla="*/ 752 w 3360"/>
              <a:gd name="T71" fmla="*/ 3090 h 3372"/>
              <a:gd name="T72" fmla="*/ 600 w 3360"/>
              <a:gd name="T73" fmla="*/ 2975 h 3372"/>
              <a:gd name="T74" fmla="*/ 460 w 3360"/>
              <a:gd name="T75" fmla="*/ 2842 h 3372"/>
              <a:gd name="T76" fmla="*/ 337 w 3360"/>
              <a:gd name="T77" fmla="*/ 2696 h 3372"/>
              <a:gd name="T78" fmla="*/ 230 w 3360"/>
              <a:gd name="T79" fmla="*/ 2535 h 3372"/>
              <a:gd name="T80" fmla="*/ 143 w 3360"/>
              <a:gd name="T81" fmla="*/ 2362 h 3372"/>
              <a:gd name="T82" fmla="*/ 74 w 3360"/>
              <a:gd name="T83" fmla="*/ 2180 h 3372"/>
              <a:gd name="T84" fmla="*/ 27 w 3360"/>
              <a:gd name="T85" fmla="*/ 1987 h 3372"/>
              <a:gd name="T86" fmla="*/ 3 w 3360"/>
              <a:gd name="T87" fmla="*/ 1788 h 3372"/>
              <a:gd name="T88" fmla="*/ 3 w 3360"/>
              <a:gd name="T89" fmla="*/ 1584 h 3372"/>
              <a:gd name="T90" fmla="*/ 27 w 3360"/>
              <a:gd name="T91" fmla="*/ 1385 h 3372"/>
              <a:gd name="T92" fmla="*/ 74 w 3360"/>
              <a:gd name="T93" fmla="*/ 1192 h 3372"/>
              <a:gd name="T94" fmla="*/ 143 w 3360"/>
              <a:gd name="T95" fmla="*/ 1010 h 3372"/>
              <a:gd name="T96" fmla="*/ 230 w 3360"/>
              <a:gd name="T97" fmla="*/ 837 h 3372"/>
              <a:gd name="T98" fmla="*/ 337 w 3360"/>
              <a:gd name="T99" fmla="*/ 676 h 3372"/>
              <a:gd name="T100" fmla="*/ 460 w 3360"/>
              <a:gd name="T101" fmla="*/ 530 h 3372"/>
              <a:gd name="T102" fmla="*/ 600 w 3360"/>
              <a:gd name="T103" fmla="*/ 397 h 3372"/>
              <a:gd name="T104" fmla="*/ 752 w 3360"/>
              <a:gd name="T105" fmla="*/ 282 h 3372"/>
              <a:gd name="T106" fmla="*/ 918 w 3360"/>
              <a:gd name="T107" fmla="*/ 185 h 3372"/>
              <a:gd name="T108" fmla="*/ 1096 w 3360"/>
              <a:gd name="T109" fmla="*/ 106 h 3372"/>
              <a:gd name="T110" fmla="*/ 1283 w 3360"/>
              <a:gd name="T111" fmla="*/ 48 h 3372"/>
              <a:gd name="T112" fmla="*/ 1477 w 3360"/>
              <a:gd name="T113" fmla="*/ 12 h 3372"/>
              <a:gd name="T114" fmla="*/ 1680 w 3360"/>
              <a:gd name="T115" fmla="*/ 0 h 3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60" h="3372">
                <a:moveTo>
                  <a:pt x="2621" y="776"/>
                </a:moveTo>
                <a:lnTo>
                  <a:pt x="1344" y="2057"/>
                </a:lnTo>
                <a:lnTo>
                  <a:pt x="739" y="1450"/>
                </a:lnTo>
                <a:lnTo>
                  <a:pt x="504" y="1686"/>
                </a:lnTo>
                <a:lnTo>
                  <a:pt x="1344" y="2529"/>
                </a:lnTo>
                <a:lnTo>
                  <a:pt x="2856" y="1012"/>
                </a:lnTo>
                <a:lnTo>
                  <a:pt x="2621" y="776"/>
                </a:lnTo>
                <a:close/>
                <a:moveTo>
                  <a:pt x="1680" y="0"/>
                </a:moveTo>
                <a:lnTo>
                  <a:pt x="1782" y="3"/>
                </a:lnTo>
                <a:lnTo>
                  <a:pt x="1883" y="12"/>
                </a:lnTo>
                <a:lnTo>
                  <a:pt x="1980" y="28"/>
                </a:lnTo>
                <a:lnTo>
                  <a:pt x="2077" y="48"/>
                </a:lnTo>
                <a:lnTo>
                  <a:pt x="2172" y="75"/>
                </a:lnTo>
                <a:lnTo>
                  <a:pt x="2264" y="106"/>
                </a:lnTo>
                <a:lnTo>
                  <a:pt x="2354" y="143"/>
                </a:lnTo>
                <a:lnTo>
                  <a:pt x="2442" y="185"/>
                </a:lnTo>
                <a:lnTo>
                  <a:pt x="2526" y="231"/>
                </a:lnTo>
                <a:lnTo>
                  <a:pt x="2608" y="282"/>
                </a:lnTo>
                <a:lnTo>
                  <a:pt x="2686" y="338"/>
                </a:lnTo>
                <a:lnTo>
                  <a:pt x="2760" y="397"/>
                </a:lnTo>
                <a:lnTo>
                  <a:pt x="2832" y="462"/>
                </a:lnTo>
                <a:lnTo>
                  <a:pt x="2900" y="530"/>
                </a:lnTo>
                <a:lnTo>
                  <a:pt x="2964" y="602"/>
                </a:lnTo>
                <a:lnTo>
                  <a:pt x="3023" y="676"/>
                </a:lnTo>
                <a:lnTo>
                  <a:pt x="3079" y="755"/>
                </a:lnTo>
                <a:lnTo>
                  <a:pt x="3130" y="837"/>
                </a:lnTo>
                <a:lnTo>
                  <a:pt x="3176" y="922"/>
                </a:lnTo>
                <a:lnTo>
                  <a:pt x="3217" y="1010"/>
                </a:lnTo>
                <a:lnTo>
                  <a:pt x="3254" y="1099"/>
                </a:lnTo>
                <a:lnTo>
                  <a:pt x="3286" y="1192"/>
                </a:lnTo>
                <a:lnTo>
                  <a:pt x="3312" y="1287"/>
                </a:lnTo>
                <a:lnTo>
                  <a:pt x="3333" y="1385"/>
                </a:lnTo>
                <a:lnTo>
                  <a:pt x="3348" y="1483"/>
                </a:lnTo>
                <a:lnTo>
                  <a:pt x="3357" y="1584"/>
                </a:lnTo>
                <a:lnTo>
                  <a:pt x="3360" y="1686"/>
                </a:lnTo>
                <a:lnTo>
                  <a:pt x="3357" y="1788"/>
                </a:lnTo>
                <a:lnTo>
                  <a:pt x="3348" y="1889"/>
                </a:lnTo>
                <a:lnTo>
                  <a:pt x="3333" y="1987"/>
                </a:lnTo>
                <a:lnTo>
                  <a:pt x="3312" y="2085"/>
                </a:lnTo>
                <a:lnTo>
                  <a:pt x="3286" y="2180"/>
                </a:lnTo>
                <a:lnTo>
                  <a:pt x="3254" y="2273"/>
                </a:lnTo>
                <a:lnTo>
                  <a:pt x="3217" y="2362"/>
                </a:lnTo>
                <a:lnTo>
                  <a:pt x="3176" y="2450"/>
                </a:lnTo>
                <a:lnTo>
                  <a:pt x="3130" y="2535"/>
                </a:lnTo>
                <a:lnTo>
                  <a:pt x="3079" y="2617"/>
                </a:lnTo>
                <a:lnTo>
                  <a:pt x="3023" y="2696"/>
                </a:lnTo>
                <a:lnTo>
                  <a:pt x="2964" y="2770"/>
                </a:lnTo>
                <a:lnTo>
                  <a:pt x="2900" y="2842"/>
                </a:lnTo>
                <a:lnTo>
                  <a:pt x="2832" y="2910"/>
                </a:lnTo>
                <a:lnTo>
                  <a:pt x="2760" y="2975"/>
                </a:lnTo>
                <a:lnTo>
                  <a:pt x="2686" y="3034"/>
                </a:lnTo>
                <a:lnTo>
                  <a:pt x="2608" y="3090"/>
                </a:lnTo>
                <a:lnTo>
                  <a:pt x="2526" y="3141"/>
                </a:lnTo>
                <a:lnTo>
                  <a:pt x="2442" y="3187"/>
                </a:lnTo>
                <a:lnTo>
                  <a:pt x="2354" y="3229"/>
                </a:lnTo>
                <a:lnTo>
                  <a:pt x="2264" y="3266"/>
                </a:lnTo>
                <a:lnTo>
                  <a:pt x="2172" y="3297"/>
                </a:lnTo>
                <a:lnTo>
                  <a:pt x="2077" y="3324"/>
                </a:lnTo>
                <a:lnTo>
                  <a:pt x="1980" y="3344"/>
                </a:lnTo>
                <a:lnTo>
                  <a:pt x="1883" y="3360"/>
                </a:lnTo>
                <a:lnTo>
                  <a:pt x="1782" y="3369"/>
                </a:lnTo>
                <a:lnTo>
                  <a:pt x="1680" y="3372"/>
                </a:lnTo>
                <a:lnTo>
                  <a:pt x="1578" y="3369"/>
                </a:lnTo>
                <a:lnTo>
                  <a:pt x="1477" y="3360"/>
                </a:lnTo>
                <a:lnTo>
                  <a:pt x="1380" y="3344"/>
                </a:lnTo>
                <a:lnTo>
                  <a:pt x="1283" y="3324"/>
                </a:lnTo>
                <a:lnTo>
                  <a:pt x="1188" y="3297"/>
                </a:lnTo>
                <a:lnTo>
                  <a:pt x="1096" y="3266"/>
                </a:lnTo>
                <a:lnTo>
                  <a:pt x="1006" y="3229"/>
                </a:lnTo>
                <a:lnTo>
                  <a:pt x="918" y="3187"/>
                </a:lnTo>
                <a:lnTo>
                  <a:pt x="834" y="3141"/>
                </a:lnTo>
                <a:lnTo>
                  <a:pt x="752" y="3090"/>
                </a:lnTo>
                <a:lnTo>
                  <a:pt x="674" y="3034"/>
                </a:lnTo>
                <a:lnTo>
                  <a:pt x="600" y="2975"/>
                </a:lnTo>
                <a:lnTo>
                  <a:pt x="528" y="2910"/>
                </a:lnTo>
                <a:lnTo>
                  <a:pt x="460" y="2842"/>
                </a:lnTo>
                <a:lnTo>
                  <a:pt x="396" y="2770"/>
                </a:lnTo>
                <a:lnTo>
                  <a:pt x="337" y="2696"/>
                </a:lnTo>
                <a:lnTo>
                  <a:pt x="281" y="2617"/>
                </a:lnTo>
                <a:lnTo>
                  <a:pt x="230" y="2535"/>
                </a:lnTo>
                <a:lnTo>
                  <a:pt x="184" y="2450"/>
                </a:lnTo>
                <a:lnTo>
                  <a:pt x="143" y="2362"/>
                </a:lnTo>
                <a:lnTo>
                  <a:pt x="106" y="2273"/>
                </a:lnTo>
                <a:lnTo>
                  <a:pt x="74" y="2180"/>
                </a:lnTo>
                <a:lnTo>
                  <a:pt x="48" y="2085"/>
                </a:lnTo>
                <a:lnTo>
                  <a:pt x="27" y="1987"/>
                </a:lnTo>
                <a:lnTo>
                  <a:pt x="12" y="1889"/>
                </a:lnTo>
                <a:lnTo>
                  <a:pt x="3" y="1788"/>
                </a:lnTo>
                <a:lnTo>
                  <a:pt x="0" y="1686"/>
                </a:lnTo>
                <a:lnTo>
                  <a:pt x="3" y="1584"/>
                </a:lnTo>
                <a:lnTo>
                  <a:pt x="12" y="1483"/>
                </a:lnTo>
                <a:lnTo>
                  <a:pt x="27" y="1385"/>
                </a:lnTo>
                <a:lnTo>
                  <a:pt x="48" y="1287"/>
                </a:lnTo>
                <a:lnTo>
                  <a:pt x="74" y="1192"/>
                </a:lnTo>
                <a:lnTo>
                  <a:pt x="106" y="1099"/>
                </a:lnTo>
                <a:lnTo>
                  <a:pt x="143" y="1010"/>
                </a:lnTo>
                <a:lnTo>
                  <a:pt x="184" y="922"/>
                </a:lnTo>
                <a:lnTo>
                  <a:pt x="230" y="837"/>
                </a:lnTo>
                <a:lnTo>
                  <a:pt x="281" y="755"/>
                </a:lnTo>
                <a:lnTo>
                  <a:pt x="337" y="676"/>
                </a:lnTo>
                <a:lnTo>
                  <a:pt x="396" y="602"/>
                </a:lnTo>
                <a:lnTo>
                  <a:pt x="460" y="530"/>
                </a:lnTo>
                <a:lnTo>
                  <a:pt x="528" y="462"/>
                </a:lnTo>
                <a:lnTo>
                  <a:pt x="600" y="397"/>
                </a:lnTo>
                <a:lnTo>
                  <a:pt x="674" y="338"/>
                </a:lnTo>
                <a:lnTo>
                  <a:pt x="752" y="282"/>
                </a:lnTo>
                <a:lnTo>
                  <a:pt x="834" y="231"/>
                </a:lnTo>
                <a:lnTo>
                  <a:pt x="918" y="185"/>
                </a:lnTo>
                <a:lnTo>
                  <a:pt x="1006" y="143"/>
                </a:lnTo>
                <a:lnTo>
                  <a:pt x="1096" y="106"/>
                </a:lnTo>
                <a:lnTo>
                  <a:pt x="1188" y="75"/>
                </a:lnTo>
                <a:lnTo>
                  <a:pt x="1283" y="48"/>
                </a:lnTo>
                <a:lnTo>
                  <a:pt x="1380" y="28"/>
                </a:lnTo>
                <a:lnTo>
                  <a:pt x="1477" y="12"/>
                </a:lnTo>
                <a:lnTo>
                  <a:pt x="1578" y="3"/>
                </a:lnTo>
                <a:lnTo>
                  <a:pt x="168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/>
          <p:cNvSpPr>
            <a:spLocks noEditPoints="1"/>
          </p:cNvSpPr>
          <p:nvPr/>
        </p:nvSpPr>
        <p:spPr bwMode="auto">
          <a:xfrm>
            <a:off x="5943602" y="4269581"/>
            <a:ext cx="336084" cy="332067"/>
          </a:xfrm>
          <a:custGeom>
            <a:avLst/>
            <a:gdLst>
              <a:gd name="T0" fmla="*/ 1344 w 3360"/>
              <a:gd name="T1" fmla="*/ 2057 h 3372"/>
              <a:gd name="T2" fmla="*/ 504 w 3360"/>
              <a:gd name="T3" fmla="*/ 1686 h 3372"/>
              <a:gd name="T4" fmla="*/ 2856 w 3360"/>
              <a:gd name="T5" fmla="*/ 1012 h 3372"/>
              <a:gd name="T6" fmla="*/ 1680 w 3360"/>
              <a:gd name="T7" fmla="*/ 0 h 3372"/>
              <a:gd name="T8" fmla="*/ 1883 w 3360"/>
              <a:gd name="T9" fmla="*/ 12 h 3372"/>
              <a:gd name="T10" fmla="*/ 2077 w 3360"/>
              <a:gd name="T11" fmla="*/ 48 h 3372"/>
              <a:gd name="T12" fmla="*/ 2264 w 3360"/>
              <a:gd name="T13" fmla="*/ 106 h 3372"/>
              <a:gd name="T14" fmla="*/ 2442 w 3360"/>
              <a:gd name="T15" fmla="*/ 185 h 3372"/>
              <a:gd name="T16" fmla="*/ 2608 w 3360"/>
              <a:gd name="T17" fmla="*/ 282 h 3372"/>
              <a:gd name="T18" fmla="*/ 2760 w 3360"/>
              <a:gd name="T19" fmla="*/ 397 h 3372"/>
              <a:gd name="T20" fmla="*/ 2900 w 3360"/>
              <a:gd name="T21" fmla="*/ 530 h 3372"/>
              <a:gd name="T22" fmla="*/ 3023 w 3360"/>
              <a:gd name="T23" fmla="*/ 676 h 3372"/>
              <a:gd name="T24" fmla="*/ 3130 w 3360"/>
              <a:gd name="T25" fmla="*/ 837 h 3372"/>
              <a:gd name="T26" fmla="*/ 3217 w 3360"/>
              <a:gd name="T27" fmla="*/ 1010 h 3372"/>
              <a:gd name="T28" fmla="*/ 3286 w 3360"/>
              <a:gd name="T29" fmla="*/ 1192 h 3372"/>
              <a:gd name="T30" fmla="*/ 3333 w 3360"/>
              <a:gd name="T31" fmla="*/ 1385 h 3372"/>
              <a:gd name="T32" fmla="*/ 3357 w 3360"/>
              <a:gd name="T33" fmla="*/ 1584 h 3372"/>
              <a:gd name="T34" fmla="*/ 3357 w 3360"/>
              <a:gd name="T35" fmla="*/ 1788 h 3372"/>
              <a:gd name="T36" fmla="*/ 3333 w 3360"/>
              <a:gd name="T37" fmla="*/ 1987 h 3372"/>
              <a:gd name="T38" fmla="*/ 3286 w 3360"/>
              <a:gd name="T39" fmla="*/ 2180 h 3372"/>
              <a:gd name="T40" fmla="*/ 3217 w 3360"/>
              <a:gd name="T41" fmla="*/ 2362 h 3372"/>
              <a:gd name="T42" fmla="*/ 3130 w 3360"/>
              <a:gd name="T43" fmla="*/ 2535 h 3372"/>
              <a:gd name="T44" fmla="*/ 3023 w 3360"/>
              <a:gd name="T45" fmla="*/ 2696 h 3372"/>
              <a:gd name="T46" fmla="*/ 2900 w 3360"/>
              <a:gd name="T47" fmla="*/ 2842 h 3372"/>
              <a:gd name="T48" fmla="*/ 2760 w 3360"/>
              <a:gd name="T49" fmla="*/ 2975 h 3372"/>
              <a:gd name="T50" fmla="*/ 2608 w 3360"/>
              <a:gd name="T51" fmla="*/ 3090 h 3372"/>
              <a:gd name="T52" fmla="*/ 2442 w 3360"/>
              <a:gd name="T53" fmla="*/ 3187 h 3372"/>
              <a:gd name="T54" fmla="*/ 2264 w 3360"/>
              <a:gd name="T55" fmla="*/ 3266 h 3372"/>
              <a:gd name="T56" fmla="*/ 2077 w 3360"/>
              <a:gd name="T57" fmla="*/ 3324 h 3372"/>
              <a:gd name="T58" fmla="*/ 1883 w 3360"/>
              <a:gd name="T59" fmla="*/ 3360 h 3372"/>
              <a:gd name="T60" fmla="*/ 1680 w 3360"/>
              <a:gd name="T61" fmla="*/ 3372 h 3372"/>
              <a:gd name="T62" fmla="*/ 1477 w 3360"/>
              <a:gd name="T63" fmla="*/ 3360 h 3372"/>
              <a:gd name="T64" fmla="*/ 1283 w 3360"/>
              <a:gd name="T65" fmla="*/ 3324 h 3372"/>
              <a:gd name="T66" fmla="*/ 1096 w 3360"/>
              <a:gd name="T67" fmla="*/ 3266 h 3372"/>
              <a:gd name="T68" fmla="*/ 918 w 3360"/>
              <a:gd name="T69" fmla="*/ 3187 h 3372"/>
              <a:gd name="T70" fmla="*/ 752 w 3360"/>
              <a:gd name="T71" fmla="*/ 3090 h 3372"/>
              <a:gd name="T72" fmla="*/ 600 w 3360"/>
              <a:gd name="T73" fmla="*/ 2975 h 3372"/>
              <a:gd name="T74" fmla="*/ 460 w 3360"/>
              <a:gd name="T75" fmla="*/ 2842 h 3372"/>
              <a:gd name="T76" fmla="*/ 337 w 3360"/>
              <a:gd name="T77" fmla="*/ 2696 h 3372"/>
              <a:gd name="T78" fmla="*/ 230 w 3360"/>
              <a:gd name="T79" fmla="*/ 2535 h 3372"/>
              <a:gd name="T80" fmla="*/ 143 w 3360"/>
              <a:gd name="T81" fmla="*/ 2362 h 3372"/>
              <a:gd name="T82" fmla="*/ 74 w 3360"/>
              <a:gd name="T83" fmla="*/ 2180 h 3372"/>
              <a:gd name="T84" fmla="*/ 27 w 3360"/>
              <a:gd name="T85" fmla="*/ 1987 h 3372"/>
              <a:gd name="T86" fmla="*/ 3 w 3360"/>
              <a:gd name="T87" fmla="*/ 1788 h 3372"/>
              <a:gd name="T88" fmla="*/ 3 w 3360"/>
              <a:gd name="T89" fmla="*/ 1584 h 3372"/>
              <a:gd name="T90" fmla="*/ 27 w 3360"/>
              <a:gd name="T91" fmla="*/ 1385 h 3372"/>
              <a:gd name="T92" fmla="*/ 74 w 3360"/>
              <a:gd name="T93" fmla="*/ 1192 h 3372"/>
              <a:gd name="T94" fmla="*/ 143 w 3360"/>
              <a:gd name="T95" fmla="*/ 1010 h 3372"/>
              <a:gd name="T96" fmla="*/ 230 w 3360"/>
              <a:gd name="T97" fmla="*/ 837 h 3372"/>
              <a:gd name="T98" fmla="*/ 337 w 3360"/>
              <a:gd name="T99" fmla="*/ 676 h 3372"/>
              <a:gd name="T100" fmla="*/ 460 w 3360"/>
              <a:gd name="T101" fmla="*/ 530 h 3372"/>
              <a:gd name="T102" fmla="*/ 600 w 3360"/>
              <a:gd name="T103" fmla="*/ 397 h 3372"/>
              <a:gd name="T104" fmla="*/ 752 w 3360"/>
              <a:gd name="T105" fmla="*/ 282 h 3372"/>
              <a:gd name="T106" fmla="*/ 918 w 3360"/>
              <a:gd name="T107" fmla="*/ 185 h 3372"/>
              <a:gd name="T108" fmla="*/ 1096 w 3360"/>
              <a:gd name="T109" fmla="*/ 106 h 3372"/>
              <a:gd name="T110" fmla="*/ 1283 w 3360"/>
              <a:gd name="T111" fmla="*/ 48 h 3372"/>
              <a:gd name="T112" fmla="*/ 1477 w 3360"/>
              <a:gd name="T113" fmla="*/ 12 h 3372"/>
              <a:gd name="T114" fmla="*/ 1680 w 3360"/>
              <a:gd name="T115" fmla="*/ 0 h 3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60" h="3372">
                <a:moveTo>
                  <a:pt x="2621" y="776"/>
                </a:moveTo>
                <a:lnTo>
                  <a:pt x="1344" y="2057"/>
                </a:lnTo>
                <a:lnTo>
                  <a:pt x="739" y="1450"/>
                </a:lnTo>
                <a:lnTo>
                  <a:pt x="504" y="1686"/>
                </a:lnTo>
                <a:lnTo>
                  <a:pt x="1344" y="2529"/>
                </a:lnTo>
                <a:lnTo>
                  <a:pt x="2856" y="1012"/>
                </a:lnTo>
                <a:lnTo>
                  <a:pt x="2621" y="776"/>
                </a:lnTo>
                <a:close/>
                <a:moveTo>
                  <a:pt x="1680" y="0"/>
                </a:moveTo>
                <a:lnTo>
                  <a:pt x="1782" y="3"/>
                </a:lnTo>
                <a:lnTo>
                  <a:pt x="1883" y="12"/>
                </a:lnTo>
                <a:lnTo>
                  <a:pt x="1980" y="28"/>
                </a:lnTo>
                <a:lnTo>
                  <a:pt x="2077" y="48"/>
                </a:lnTo>
                <a:lnTo>
                  <a:pt x="2172" y="75"/>
                </a:lnTo>
                <a:lnTo>
                  <a:pt x="2264" y="106"/>
                </a:lnTo>
                <a:lnTo>
                  <a:pt x="2354" y="143"/>
                </a:lnTo>
                <a:lnTo>
                  <a:pt x="2442" y="185"/>
                </a:lnTo>
                <a:lnTo>
                  <a:pt x="2526" y="231"/>
                </a:lnTo>
                <a:lnTo>
                  <a:pt x="2608" y="282"/>
                </a:lnTo>
                <a:lnTo>
                  <a:pt x="2686" y="338"/>
                </a:lnTo>
                <a:lnTo>
                  <a:pt x="2760" y="397"/>
                </a:lnTo>
                <a:lnTo>
                  <a:pt x="2832" y="462"/>
                </a:lnTo>
                <a:lnTo>
                  <a:pt x="2900" y="530"/>
                </a:lnTo>
                <a:lnTo>
                  <a:pt x="2964" y="602"/>
                </a:lnTo>
                <a:lnTo>
                  <a:pt x="3023" y="676"/>
                </a:lnTo>
                <a:lnTo>
                  <a:pt x="3079" y="755"/>
                </a:lnTo>
                <a:lnTo>
                  <a:pt x="3130" y="837"/>
                </a:lnTo>
                <a:lnTo>
                  <a:pt x="3176" y="922"/>
                </a:lnTo>
                <a:lnTo>
                  <a:pt x="3217" y="1010"/>
                </a:lnTo>
                <a:lnTo>
                  <a:pt x="3254" y="1099"/>
                </a:lnTo>
                <a:lnTo>
                  <a:pt x="3286" y="1192"/>
                </a:lnTo>
                <a:lnTo>
                  <a:pt x="3312" y="1287"/>
                </a:lnTo>
                <a:lnTo>
                  <a:pt x="3333" y="1385"/>
                </a:lnTo>
                <a:lnTo>
                  <a:pt x="3348" y="1483"/>
                </a:lnTo>
                <a:lnTo>
                  <a:pt x="3357" y="1584"/>
                </a:lnTo>
                <a:lnTo>
                  <a:pt x="3360" y="1686"/>
                </a:lnTo>
                <a:lnTo>
                  <a:pt x="3357" y="1788"/>
                </a:lnTo>
                <a:lnTo>
                  <a:pt x="3348" y="1889"/>
                </a:lnTo>
                <a:lnTo>
                  <a:pt x="3333" y="1987"/>
                </a:lnTo>
                <a:lnTo>
                  <a:pt x="3312" y="2085"/>
                </a:lnTo>
                <a:lnTo>
                  <a:pt x="3286" y="2180"/>
                </a:lnTo>
                <a:lnTo>
                  <a:pt x="3254" y="2273"/>
                </a:lnTo>
                <a:lnTo>
                  <a:pt x="3217" y="2362"/>
                </a:lnTo>
                <a:lnTo>
                  <a:pt x="3176" y="2450"/>
                </a:lnTo>
                <a:lnTo>
                  <a:pt x="3130" y="2535"/>
                </a:lnTo>
                <a:lnTo>
                  <a:pt x="3079" y="2617"/>
                </a:lnTo>
                <a:lnTo>
                  <a:pt x="3023" y="2696"/>
                </a:lnTo>
                <a:lnTo>
                  <a:pt x="2964" y="2770"/>
                </a:lnTo>
                <a:lnTo>
                  <a:pt x="2900" y="2842"/>
                </a:lnTo>
                <a:lnTo>
                  <a:pt x="2832" y="2910"/>
                </a:lnTo>
                <a:lnTo>
                  <a:pt x="2760" y="2975"/>
                </a:lnTo>
                <a:lnTo>
                  <a:pt x="2686" y="3034"/>
                </a:lnTo>
                <a:lnTo>
                  <a:pt x="2608" y="3090"/>
                </a:lnTo>
                <a:lnTo>
                  <a:pt x="2526" y="3141"/>
                </a:lnTo>
                <a:lnTo>
                  <a:pt x="2442" y="3187"/>
                </a:lnTo>
                <a:lnTo>
                  <a:pt x="2354" y="3229"/>
                </a:lnTo>
                <a:lnTo>
                  <a:pt x="2264" y="3266"/>
                </a:lnTo>
                <a:lnTo>
                  <a:pt x="2172" y="3297"/>
                </a:lnTo>
                <a:lnTo>
                  <a:pt x="2077" y="3324"/>
                </a:lnTo>
                <a:lnTo>
                  <a:pt x="1980" y="3344"/>
                </a:lnTo>
                <a:lnTo>
                  <a:pt x="1883" y="3360"/>
                </a:lnTo>
                <a:lnTo>
                  <a:pt x="1782" y="3369"/>
                </a:lnTo>
                <a:lnTo>
                  <a:pt x="1680" y="3372"/>
                </a:lnTo>
                <a:lnTo>
                  <a:pt x="1578" y="3369"/>
                </a:lnTo>
                <a:lnTo>
                  <a:pt x="1477" y="3360"/>
                </a:lnTo>
                <a:lnTo>
                  <a:pt x="1380" y="3344"/>
                </a:lnTo>
                <a:lnTo>
                  <a:pt x="1283" y="3324"/>
                </a:lnTo>
                <a:lnTo>
                  <a:pt x="1188" y="3297"/>
                </a:lnTo>
                <a:lnTo>
                  <a:pt x="1096" y="3266"/>
                </a:lnTo>
                <a:lnTo>
                  <a:pt x="1006" y="3229"/>
                </a:lnTo>
                <a:lnTo>
                  <a:pt x="918" y="3187"/>
                </a:lnTo>
                <a:lnTo>
                  <a:pt x="834" y="3141"/>
                </a:lnTo>
                <a:lnTo>
                  <a:pt x="752" y="3090"/>
                </a:lnTo>
                <a:lnTo>
                  <a:pt x="674" y="3034"/>
                </a:lnTo>
                <a:lnTo>
                  <a:pt x="600" y="2975"/>
                </a:lnTo>
                <a:lnTo>
                  <a:pt x="528" y="2910"/>
                </a:lnTo>
                <a:lnTo>
                  <a:pt x="460" y="2842"/>
                </a:lnTo>
                <a:lnTo>
                  <a:pt x="396" y="2770"/>
                </a:lnTo>
                <a:lnTo>
                  <a:pt x="337" y="2696"/>
                </a:lnTo>
                <a:lnTo>
                  <a:pt x="281" y="2617"/>
                </a:lnTo>
                <a:lnTo>
                  <a:pt x="230" y="2535"/>
                </a:lnTo>
                <a:lnTo>
                  <a:pt x="184" y="2450"/>
                </a:lnTo>
                <a:lnTo>
                  <a:pt x="143" y="2362"/>
                </a:lnTo>
                <a:lnTo>
                  <a:pt x="106" y="2273"/>
                </a:lnTo>
                <a:lnTo>
                  <a:pt x="74" y="2180"/>
                </a:lnTo>
                <a:lnTo>
                  <a:pt x="48" y="2085"/>
                </a:lnTo>
                <a:lnTo>
                  <a:pt x="27" y="1987"/>
                </a:lnTo>
                <a:lnTo>
                  <a:pt x="12" y="1889"/>
                </a:lnTo>
                <a:lnTo>
                  <a:pt x="3" y="1788"/>
                </a:lnTo>
                <a:lnTo>
                  <a:pt x="0" y="1686"/>
                </a:lnTo>
                <a:lnTo>
                  <a:pt x="3" y="1584"/>
                </a:lnTo>
                <a:lnTo>
                  <a:pt x="12" y="1483"/>
                </a:lnTo>
                <a:lnTo>
                  <a:pt x="27" y="1385"/>
                </a:lnTo>
                <a:lnTo>
                  <a:pt x="48" y="1287"/>
                </a:lnTo>
                <a:lnTo>
                  <a:pt x="74" y="1192"/>
                </a:lnTo>
                <a:lnTo>
                  <a:pt x="106" y="1099"/>
                </a:lnTo>
                <a:lnTo>
                  <a:pt x="143" y="1010"/>
                </a:lnTo>
                <a:lnTo>
                  <a:pt x="184" y="922"/>
                </a:lnTo>
                <a:lnTo>
                  <a:pt x="230" y="837"/>
                </a:lnTo>
                <a:lnTo>
                  <a:pt x="281" y="755"/>
                </a:lnTo>
                <a:lnTo>
                  <a:pt x="337" y="676"/>
                </a:lnTo>
                <a:lnTo>
                  <a:pt x="396" y="602"/>
                </a:lnTo>
                <a:lnTo>
                  <a:pt x="460" y="530"/>
                </a:lnTo>
                <a:lnTo>
                  <a:pt x="528" y="462"/>
                </a:lnTo>
                <a:lnTo>
                  <a:pt x="600" y="397"/>
                </a:lnTo>
                <a:lnTo>
                  <a:pt x="674" y="338"/>
                </a:lnTo>
                <a:lnTo>
                  <a:pt x="752" y="282"/>
                </a:lnTo>
                <a:lnTo>
                  <a:pt x="834" y="231"/>
                </a:lnTo>
                <a:lnTo>
                  <a:pt x="918" y="185"/>
                </a:lnTo>
                <a:lnTo>
                  <a:pt x="1006" y="143"/>
                </a:lnTo>
                <a:lnTo>
                  <a:pt x="1096" y="106"/>
                </a:lnTo>
                <a:lnTo>
                  <a:pt x="1188" y="75"/>
                </a:lnTo>
                <a:lnTo>
                  <a:pt x="1283" y="48"/>
                </a:lnTo>
                <a:lnTo>
                  <a:pt x="1380" y="28"/>
                </a:lnTo>
                <a:lnTo>
                  <a:pt x="1477" y="12"/>
                </a:lnTo>
                <a:lnTo>
                  <a:pt x="1578" y="3"/>
                </a:lnTo>
                <a:lnTo>
                  <a:pt x="16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5943602" y="3509682"/>
            <a:ext cx="336084" cy="332067"/>
          </a:xfrm>
          <a:custGeom>
            <a:avLst/>
            <a:gdLst>
              <a:gd name="T0" fmla="*/ 1344 w 3360"/>
              <a:gd name="T1" fmla="*/ 2057 h 3372"/>
              <a:gd name="T2" fmla="*/ 504 w 3360"/>
              <a:gd name="T3" fmla="*/ 1686 h 3372"/>
              <a:gd name="T4" fmla="*/ 2856 w 3360"/>
              <a:gd name="T5" fmla="*/ 1012 h 3372"/>
              <a:gd name="T6" fmla="*/ 1680 w 3360"/>
              <a:gd name="T7" fmla="*/ 0 h 3372"/>
              <a:gd name="T8" fmla="*/ 1883 w 3360"/>
              <a:gd name="T9" fmla="*/ 12 h 3372"/>
              <a:gd name="T10" fmla="*/ 2077 w 3360"/>
              <a:gd name="T11" fmla="*/ 48 h 3372"/>
              <a:gd name="T12" fmla="*/ 2264 w 3360"/>
              <a:gd name="T13" fmla="*/ 106 h 3372"/>
              <a:gd name="T14" fmla="*/ 2442 w 3360"/>
              <a:gd name="T15" fmla="*/ 185 h 3372"/>
              <a:gd name="T16" fmla="*/ 2608 w 3360"/>
              <a:gd name="T17" fmla="*/ 282 h 3372"/>
              <a:gd name="T18" fmla="*/ 2760 w 3360"/>
              <a:gd name="T19" fmla="*/ 397 h 3372"/>
              <a:gd name="T20" fmla="*/ 2900 w 3360"/>
              <a:gd name="T21" fmla="*/ 530 h 3372"/>
              <a:gd name="T22" fmla="*/ 3023 w 3360"/>
              <a:gd name="T23" fmla="*/ 676 h 3372"/>
              <a:gd name="T24" fmla="*/ 3130 w 3360"/>
              <a:gd name="T25" fmla="*/ 837 h 3372"/>
              <a:gd name="T26" fmla="*/ 3217 w 3360"/>
              <a:gd name="T27" fmla="*/ 1010 h 3372"/>
              <a:gd name="T28" fmla="*/ 3286 w 3360"/>
              <a:gd name="T29" fmla="*/ 1192 h 3372"/>
              <a:gd name="T30" fmla="*/ 3333 w 3360"/>
              <a:gd name="T31" fmla="*/ 1385 h 3372"/>
              <a:gd name="T32" fmla="*/ 3357 w 3360"/>
              <a:gd name="T33" fmla="*/ 1584 h 3372"/>
              <a:gd name="T34" fmla="*/ 3357 w 3360"/>
              <a:gd name="T35" fmla="*/ 1788 h 3372"/>
              <a:gd name="T36" fmla="*/ 3333 w 3360"/>
              <a:gd name="T37" fmla="*/ 1987 h 3372"/>
              <a:gd name="T38" fmla="*/ 3286 w 3360"/>
              <a:gd name="T39" fmla="*/ 2180 h 3372"/>
              <a:gd name="T40" fmla="*/ 3217 w 3360"/>
              <a:gd name="T41" fmla="*/ 2362 h 3372"/>
              <a:gd name="T42" fmla="*/ 3130 w 3360"/>
              <a:gd name="T43" fmla="*/ 2535 h 3372"/>
              <a:gd name="T44" fmla="*/ 3023 w 3360"/>
              <a:gd name="T45" fmla="*/ 2696 h 3372"/>
              <a:gd name="T46" fmla="*/ 2900 w 3360"/>
              <a:gd name="T47" fmla="*/ 2842 h 3372"/>
              <a:gd name="T48" fmla="*/ 2760 w 3360"/>
              <a:gd name="T49" fmla="*/ 2975 h 3372"/>
              <a:gd name="T50" fmla="*/ 2608 w 3360"/>
              <a:gd name="T51" fmla="*/ 3090 h 3372"/>
              <a:gd name="T52" fmla="*/ 2442 w 3360"/>
              <a:gd name="T53" fmla="*/ 3187 h 3372"/>
              <a:gd name="T54" fmla="*/ 2264 w 3360"/>
              <a:gd name="T55" fmla="*/ 3266 h 3372"/>
              <a:gd name="T56" fmla="*/ 2077 w 3360"/>
              <a:gd name="T57" fmla="*/ 3324 h 3372"/>
              <a:gd name="T58" fmla="*/ 1883 w 3360"/>
              <a:gd name="T59" fmla="*/ 3360 h 3372"/>
              <a:gd name="T60" fmla="*/ 1680 w 3360"/>
              <a:gd name="T61" fmla="*/ 3372 h 3372"/>
              <a:gd name="T62" fmla="*/ 1477 w 3360"/>
              <a:gd name="T63" fmla="*/ 3360 h 3372"/>
              <a:gd name="T64" fmla="*/ 1283 w 3360"/>
              <a:gd name="T65" fmla="*/ 3324 h 3372"/>
              <a:gd name="T66" fmla="*/ 1096 w 3360"/>
              <a:gd name="T67" fmla="*/ 3266 h 3372"/>
              <a:gd name="T68" fmla="*/ 918 w 3360"/>
              <a:gd name="T69" fmla="*/ 3187 h 3372"/>
              <a:gd name="T70" fmla="*/ 752 w 3360"/>
              <a:gd name="T71" fmla="*/ 3090 h 3372"/>
              <a:gd name="T72" fmla="*/ 600 w 3360"/>
              <a:gd name="T73" fmla="*/ 2975 h 3372"/>
              <a:gd name="T74" fmla="*/ 460 w 3360"/>
              <a:gd name="T75" fmla="*/ 2842 h 3372"/>
              <a:gd name="T76" fmla="*/ 337 w 3360"/>
              <a:gd name="T77" fmla="*/ 2696 h 3372"/>
              <a:gd name="T78" fmla="*/ 230 w 3360"/>
              <a:gd name="T79" fmla="*/ 2535 h 3372"/>
              <a:gd name="T80" fmla="*/ 143 w 3360"/>
              <a:gd name="T81" fmla="*/ 2362 h 3372"/>
              <a:gd name="T82" fmla="*/ 74 w 3360"/>
              <a:gd name="T83" fmla="*/ 2180 h 3372"/>
              <a:gd name="T84" fmla="*/ 27 w 3360"/>
              <a:gd name="T85" fmla="*/ 1987 h 3372"/>
              <a:gd name="T86" fmla="*/ 3 w 3360"/>
              <a:gd name="T87" fmla="*/ 1788 h 3372"/>
              <a:gd name="T88" fmla="*/ 3 w 3360"/>
              <a:gd name="T89" fmla="*/ 1584 h 3372"/>
              <a:gd name="T90" fmla="*/ 27 w 3360"/>
              <a:gd name="T91" fmla="*/ 1385 h 3372"/>
              <a:gd name="T92" fmla="*/ 74 w 3360"/>
              <a:gd name="T93" fmla="*/ 1192 h 3372"/>
              <a:gd name="T94" fmla="*/ 143 w 3360"/>
              <a:gd name="T95" fmla="*/ 1010 h 3372"/>
              <a:gd name="T96" fmla="*/ 230 w 3360"/>
              <a:gd name="T97" fmla="*/ 837 h 3372"/>
              <a:gd name="T98" fmla="*/ 337 w 3360"/>
              <a:gd name="T99" fmla="*/ 676 h 3372"/>
              <a:gd name="T100" fmla="*/ 460 w 3360"/>
              <a:gd name="T101" fmla="*/ 530 h 3372"/>
              <a:gd name="T102" fmla="*/ 600 w 3360"/>
              <a:gd name="T103" fmla="*/ 397 h 3372"/>
              <a:gd name="T104" fmla="*/ 752 w 3360"/>
              <a:gd name="T105" fmla="*/ 282 h 3372"/>
              <a:gd name="T106" fmla="*/ 918 w 3360"/>
              <a:gd name="T107" fmla="*/ 185 h 3372"/>
              <a:gd name="T108" fmla="*/ 1096 w 3360"/>
              <a:gd name="T109" fmla="*/ 106 h 3372"/>
              <a:gd name="T110" fmla="*/ 1283 w 3360"/>
              <a:gd name="T111" fmla="*/ 48 h 3372"/>
              <a:gd name="T112" fmla="*/ 1477 w 3360"/>
              <a:gd name="T113" fmla="*/ 12 h 3372"/>
              <a:gd name="T114" fmla="*/ 1680 w 3360"/>
              <a:gd name="T115" fmla="*/ 0 h 3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60" h="3372">
                <a:moveTo>
                  <a:pt x="2621" y="776"/>
                </a:moveTo>
                <a:lnTo>
                  <a:pt x="1344" y="2057"/>
                </a:lnTo>
                <a:lnTo>
                  <a:pt x="739" y="1450"/>
                </a:lnTo>
                <a:lnTo>
                  <a:pt x="504" y="1686"/>
                </a:lnTo>
                <a:lnTo>
                  <a:pt x="1344" y="2529"/>
                </a:lnTo>
                <a:lnTo>
                  <a:pt x="2856" y="1012"/>
                </a:lnTo>
                <a:lnTo>
                  <a:pt x="2621" y="776"/>
                </a:lnTo>
                <a:close/>
                <a:moveTo>
                  <a:pt x="1680" y="0"/>
                </a:moveTo>
                <a:lnTo>
                  <a:pt x="1782" y="3"/>
                </a:lnTo>
                <a:lnTo>
                  <a:pt x="1883" y="12"/>
                </a:lnTo>
                <a:lnTo>
                  <a:pt x="1980" y="28"/>
                </a:lnTo>
                <a:lnTo>
                  <a:pt x="2077" y="48"/>
                </a:lnTo>
                <a:lnTo>
                  <a:pt x="2172" y="75"/>
                </a:lnTo>
                <a:lnTo>
                  <a:pt x="2264" y="106"/>
                </a:lnTo>
                <a:lnTo>
                  <a:pt x="2354" y="143"/>
                </a:lnTo>
                <a:lnTo>
                  <a:pt x="2442" y="185"/>
                </a:lnTo>
                <a:lnTo>
                  <a:pt x="2526" y="231"/>
                </a:lnTo>
                <a:lnTo>
                  <a:pt x="2608" y="282"/>
                </a:lnTo>
                <a:lnTo>
                  <a:pt x="2686" y="338"/>
                </a:lnTo>
                <a:lnTo>
                  <a:pt x="2760" y="397"/>
                </a:lnTo>
                <a:lnTo>
                  <a:pt x="2832" y="462"/>
                </a:lnTo>
                <a:lnTo>
                  <a:pt x="2900" y="530"/>
                </a:lnTo>
                <a:lnTo>
                  <a:pt x="2964" y="602"/>
                </a:lnTo>
                <a:lnTo>
                  <a:pt x="3023" y="676"/>
                </a:lnTo>
                <a:lnTo>
                  <a:pt x="3079" y="755"/>
                </a:lnTo>
                <a:lnTo>
                  <a:pt x="3130" y="837"/>
                </a:lnTo>
                <a:lnTo>
                  <a:pt x="3176" y="922"/>
                </a:lnTo>
                <a:lnTo>
                  <a:pt x="3217" y="1010"/>
                </a:lnTo>
                <a:lnTo>
                  <a:pt x="3254" y="1099"/>
                </a:lnTo>
                <a:lnTo>
                  <a:pt x="3286" y="1192"/>
                </a:lnTo>
                <a:lnTo>
                  <a:pt x="3312" y="1287"/>
                </a:lnTo>
                <a:lnTo>
                  <a:pt x="3333" y="1385"/>
                </a:lnTo>
                <a:lnTo>
                  <a:pt x="3348" y="1483"/>
                </a:lnTo>
                <a:lnTo>
                  <a:pt x="3357" y="1584"/>
                </a:lnTo>
                <a:lnTo>
                  <a:pt x="3360" y="1686"/>
                </a:lnTo>
                <a:lnTo>
                  <a:pt x="3357" y="1788"/>
                </a:lnTo>
                <a:lnTo>
                  <a:pt x="3348" y="1889"/>
                </a:lnTo>
                <a:lnTo>
                  <a:pt x="3333" y="1987"/>
                </a:lnTo>
                <a:lnTo>
                  <a:pt x="3312" y="2085"/>
                </a:lnTo>
                <a:lnTo>
                  <a:pt x="3286" y="2180"/>
                </a:lnTo>
                <a:lnTo>
                  <a:pt x="3254" y="2273"/>
                </a:lnTo>
                <a:lnTo>
                  <a:pt x="3217" y="2362"/>
                </a:lnTo>
                <a:lnTo>
                  <a:pt x="3176" y="2450"/>
                </a:lnTo>
                <a:lnTo>
                  <a:pt x="3130" y="2535"/>
                </a:lnTo>
                <a:lnTo>
                  <a:pt x="3079" y="2617"/>
                </a:lnTo>
                <a:lnTo>
                  <a:pt x="3023" y="2696"/>
                </a:lnTo>
                <a:lnTo>
                  <a:pt x="2964" y="2770"/>
                </a:lnTo>
                <a:lnTo>
                  <a:pt x="2900" y="2842"/>
                </a:lnTo>
                <a:lnTo>
                  <a:pt x="2832" y="2910"/>
                </a:lnTo>
                <a:lnTo>
                  <a:pt x="2760" y="2975"/>
                </a:lnTo>
                <a:lnTo>
                  <a:pt x="2686" y="3034"/>
                </a:lnTo>
                <a:lnTo>
                  <a:pt x="2608" y="3090"/>
                </a:lnTo>
                <a:lnTo>
                  <a:pt x="2526" y="3141"/>
                </a:lnTo>
                <a:lnTo>
                  <a:pt x="2442" y="3187"/>
                </a:lnTo>
                <a:lnTo>
                  <a:pt x="2354" y="3229"/>
                </a:lnTo>
                <a:lnTo>
                  <a:pt x="2264" y="3266"/>
                </a:lnTo>
                <a:lnTo>
                  <a:pt x="2172" y="3297"/>
                </a:lnTo>
                <a:lnTo>
                  <a:pt x="2077" y="3324"/>
                </a:lnTo>
                <a:lnTo>
                  <a:pt x="1980" y="3344"/>
                </a:lnTo>
                <a:lnTo>
                  <a:pt x="1883" y="3360"/>
                </a:lnTo>
                <a:lnTo>
                  <a:pt x="1782" y="3369"/>
                </a:lnTo>
                <a:lnTo>
                  <a:pt x="1680" y="3372"/>
                </a:lnTo>
                <a:lnTo>
                  <a:pt x="1578" y="3369"/>
                </a:lnTo>
                <a:lnTo>
                  <a:pt x="1477" y="3360"/>
                </a:lnTo>
                <a:lnTo>
                  <a:pt x="1380" y="3344"/>
                </a:lnTo>
                <a:lnTo>
                  <a:pt x="1283" y="3324"/>
                </a:lnTo>
                <a:lnTo>
                  <a:pt x="1188" y="3297"/>
                </a:lnTo>
                <a:lnTo>
                  <a:pt x="1096" y="3266"/>
                </a:lnTo>
                <a:lnTo>
                  <a:pt x="1006" y="3229"/>
                </a:lnTo>
                <a:lnTo>
                  <a:pt x="918" y="3187"/>
                </a:lnTo>
                <a:lnTo>
                  <a:pt x="834" y="3141"/>
                </a:lnTo>
                <a:lnTo>
                  <a:pt x="752" y="3090"/>
                </a:lnTo>
                <a:lnTo>
                  <a:pt x="674" y="3034"/>
                </a:lnTo>
                <a:lnTo>
                  <a:pt x="600" y="2975"/>
                </a:lnTo>
                <a:lnTo>
                  <a:pt x="528" y="2910"/>
                </a:lnTo>
                <a:lnTo>
                  <a:pt x="460" y="2842"/>
                </a:lnTo>
                <a:lnTo>
                  <a:pt x="396" y="2770"/>
                </a:lnTo>
                <a:lnTo>
                  <a:pt x="337" y="2696"/>
                </a:lnTo>
                <a:lnTo>
                  <a:pt x="281" y="2617"/>
                </a:lnTo>
                <a:lnTo>
                  <a:pt x="230" y="2535"/>
                </a:lnTo>
                <a:lnTo>
                  <a:pt x="184" y="2450"/>
                </a:lnTo>
                <a:lnTo>
                  <a:pt x="143" y="2362"/>
                </a:lnTo>
                <a:lnTo>
                  <a:pt x="106" y="2273"/>
                </a:lnTo>
                <a:lnTo>
                  <a:pt x="74" y="2180"/>
                </a:lnTo>
                <a:lnTo>
                  <a:pt x="48" y="2085"/>
                </a:lnTo>
                <a:lnTo>
                  <a:pt x="27" y="1987"/>
                </a:lnTo>
                <a:lnTo>
                  <a:pt x="12" y="1889"/>
                </a:lnTo>
                <a:lnTo>
                  <a:pt x="3" y="1788"/>
                </a:lnTo>
                <a:lnTo>
                  <a:pt x="0" y="1686"/>
                </a:lnTo>
                <a:lnTo>
                  <a:pt x="3" y="1584"/>
                </a:lnTo>
                <a:lnTo>
                  <a:pt x="12" y="1483"/>
                </a:lnTo>
                <a:lnTo>
                  <a:pt x="27" y="1385"/>
                </a:lnTo>
                <a:lnTo>
                  <a:pt x="48" y="1287"/>
                </a:lnTo>
                <a:lnTo>
                  <a:pt x="74" y="1192"/>
                </a:lnTo>
                <a:lnTo>
                  <a:pt x="106" y="1099"/>
                </a:lnTo>
                <a:lnTo>
                  <a:pt x="143" y="1010"/>
                </a:lnTo>
                <a:lnTo>
                  <a:pt x="184" y="922"/>
                </a:lnTo>
                <a:lnTo>
                  <a:pt x="230" y="837"/>
                </a:lnTo>
                <a:lnTo>
                  <a:pt x="281" y="755"/>
                </a:lnTo>
                <a:lnTo>
                  <a:pt x="337" y="676"/>
                </a:lnTo>
                <a:lnTo>
                  <a:pt x="396" y="602"/>
                </a:lnTo>
                <a:lnTo>
                  <a:pt x="460" y="530"/>
                </a:lnTo>
                <a:lnTo>
                  <a:pt x="528" y="462"/>
                </a:lnTo>
                <a:lnTo>
                  <a:pt x="600" y="397"/>
                </a:lnTo>
                <a:lnTo>
                  <a:pt x="674" y="338"/>
                </a:lnTo>
                <a:lnTo>
                  <a:pt x="752" y="282"/>
                </a:lnTo>
                <a:lnTo>
                  <a:pt x="834" y="231"/>
                </a:lnTo>
                <a:lnTo>
                  <a:pt x="918" y="185"/>
                </a:lnTo>
                <a:lnTo>
                  <a:pt x="1006" y="143"/>
                </a:lnTo>
                <a:lnTo>
                  <a:pt x="1096" y="106"/>
                </a:lnTo>
                <a:lnTo>
                  <a:pt x="1188" y="75"/>
                </a:lnTo>
                <a:lnTo>
                  <a:pt x="1283" y="48"/>
                </a:lnTo>
                <a:lnTo>
                  <a:pt x="1380" y="28"/>
                </a:lnTo>
                <a:lnTo>
                  <a:pt x="1477" y="12"/>
                </a:lnTo>
                <a:lnTo>
                  <a:pt x="1578" y="3"/>
                </a:lnTo>
                <a:lnTo>
                  <a:pt x="16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5943602" y="5802125"/>
            <a:ext cx="336084" cy="332067"/>
          </a:xfrm>
          <a:custGeom>
            <a:avLst/>
            <a:gdLst>
              <a:gd name="T0" fmla="*/ 1344 w 3360"/>
              <a:gd name="T1" fmla="*/ 2057 h 3372"/>
              <a:gd name="T2" fmla="*/ 504 w 3360"/>
              <a:gd name="T3" fmla="*/ 1686 h 3372"/>
              <a:gd name="T4" fmla="*/ 2856 w 3360"/>
              <a:gd name="T5" fmla="*/ 1012 h 3372"/>
              <a:gd name="T6" fmla="*/ 1680 w 3360"/>
              <a:gd name="T7" fmla="*/ 0 h 3372"/>
              <a:gd name="T8" fmla="*/ 1883 w 3360"/>
              <a:gd name="T9" fmla="*/ 12 h 3372"/>
              <a:gd name="T10" fmla="*/ 2077 w 3360"/>
              <a:gd name="T11" fmla="*/ 48 h 3372"/>
              <a:gd name="T12" fmla="*/ 2264 w 3360"/>
              <a:gd name="T13" fmla="*/ 106 h 3372"/>
              <a:gd name="T14" fmla="*/ 2442 w 3360"/>
              <a:gd name="T15" fmla="*/ 185 h 3372"/>
              <a:gd name="T16" fmla="*/ 2608 w 3360"/>
              <a:gd name="T17" fmla="*/ 282 h 3372"/>
              <a:gd name="T18" fmla="*/ 2760 w 3360"/>
              <a:gd name="T19" fmla="*/ 397 h 3372"/>
              <a:gd name="T20" fmla="*/ 2900 w 3360"/>
              <a:gd name="T21" fmla="*/ 530 h 3372"/>
              <a:gd name="T22" fmla="*/ 3023 w 3360"/>
              <a:gd name="T23" fmla="*/ 676 h 3372"/>
              <a:gd name="T24" fmla="*/ 3130 w 3360"/>
              <a:gd name="T25" fmla="*/ 837 h 3372"/>
              <a:gd name="T26" fmla="*/ 3217 w 3360"/>
              <a:gd name="T27" fmla="*/ 1010 h 3372"/>
              <a:gd name="T28" fmla="*/ 3286 w 3360"/>
              <a:gd name="T29" fmla="*/ 1192 h 3372"/>
              <a:gd name="T30" fmla="*/ 3333 w 3360"/>
              <a:gd name="T31" fmla="*/ 1385 h 3372"/>
              <a:gd name="T32" fmla="*/ 3357 w 3360"/>
              <a:gd name="T33" fmla="*/ 1584 h 3372"/>
              <a:gd name="T34" fmla="*/ 3357 w 3360"/>
              <a:gd name="T35" fmla="*/ 1788 h 3372"/>
              <a:gd name="T36" fmla="*/ 3333 w 3360"/>
              <a:gd name="T37" fmla="*/ 1987 h 3372"/>
              <a:gd name="T38" fmla="*/ 3286 w 3360"/>
              <a:gd name="T39" fmla="*/ 2180 h 3372"/>
              <a:gd name="T40" fmla="*/ 3217 w 3360"/>
              <a:gd name="T41" fmla="*/ 2362 h 3372"/>
              <a:gd name="T42" fmla="*/ 3130 w 3360"/>
              <a:gd name="T43" fmla="*/ 2535 h 3372"/>
              <a:gd name="T44" fmla="*/ 3023 w 3360"/>
              <a:gd name="T45" fmla="*/ 2696 h 3372"/>
              <a:gd name="T46" fmla="*/ 2900 w 3360"/>
              <a:gd name="T47" fmla="*/ 2842 h 3372"/>
              <a:gd name="T48" fmla="*/ 2760 w 3360"/>
              <a:gd name="T49" fmla="*/ 2975 h 3372"/>
              <a:gd name="T50" fmla="*/ 2608 w 3360"/>
              <a:gd name="T51" fmla="*/ 3090 h 3372"/>
              <a:gd name="T52" fmla="*/ 2442 w 3360"/>
              <a:gd name="T53" fmla="*/ 3187 h 3372"/>
              <a:gd name="T54" fmla="*/ 2264 w 3360"/>
              <a:gd name="T55" fmla="*/ 3266 h 3372"/>
              <a:gd name="T56" fmla="*/ 2077 w 3360"/>
              <a:gd name="T57" fmla="*/ 3324 h 3372"/>
              <a:gd name="T58" fmla="*/ 1883 w 3360"/>
              <a:gd name="T59" fmla="*/ 3360 h 3372"/>
              <a:gd name="T60" fmla="*/ 1680 w 3360"/>
              <a:gd name="T61" fmla="*/ 3372 h 3372"/>
              <a:gd name="T62" fmla="*/ 1477 w 3360"/>
              <a:gd name="T63" fmla="*/ 3360 h 3372"/>
              <a:gd name="T64" fmla="*/ 1283 w 3360"/>
              <a:gd name="T65" fmla="*/ 3324 h 3372"/>
              <a:gd name="T66" fmla="*/ 1096 w 3360"/>
              <a:gd name="T67" fmla="*/ 3266 h 3372"/>
              <a:gd name="T68" fmla="*/ 918 w 3360"/>
              <a:gd name="T69" fmla="*/ 3187 h 3372"/>
              <a:gd name="T70" fmla="*/ 752 w 3360"/>
              <a:gd name="T71" fmla="*/ 3090 h 3372"/>
              <a:gd name="T72" fmla="*/ 600 w 3360"/>
              <a:gd name="T73" fmla="*/ 2975 h 3372"/>
              <a:gd name="T74" fmla="*/ 460 w 3360"/>
              <a:gd name="T75" fmla="*/ 2842 h 3372"/>
              <a:gd name="T76" fmla="*/ 337 w 3360"/>
              <a:gd name="T77" fmla="*/ 2696 h 3372"/>
              <a:gd name="T78" fmla="*/ 230 w 3360"/>
              <a:gd name="T79" fmla="*/ 2535 h 3372"/>
              <a:gd name="T80" fmla="*/ 143 w 3360"/>
              <a:gd name="T81" fmla="*/ 2362 h 3372"/>
              <a:gd name="T82" fmla="*/ 74 w 3360"/>
              <a:gd name="T83" fmla="*/ 2180 h 3372"/>
              <a:gd name="T84" fmla="*/ 27 w 3360"/>
              <a:gd name="T85" fmla="*/ 1987 h 3372"/>
              <a:gd name="T86" fmla="*/ 3 w 3360"/>
              <a:gd name="T87" fmla="*/ 1788 h 3372"/>
              <a:gd name="T88" fmla="*/ 3 w 3360"/>
              <a:gd name="T89" fmla="*/ 1584 h 3372"/>
              <a:gd name="T90" fmla="*/ 27 w 3360"/>
              <a:gd name="T91" fmla="*/ 1385 h 3372"/>
              <a:gd name="T92" fmla="*/ 74 w 3360"/>
              <a:gd name="T93" fmla="*/ 1192 h 3372"/>
              <a:gd name="T94" fmla="*/ 143 w 3360"/>
              <a:gd name="T95" fmla="*/ 1010 h 3372"/>
              <a:gd name="T96" fmla="*/ 230 w 3360"/>
              <a:gd name="T97" fmla="*/ 837 h 3372"/>
              <a:gd name="T98" fmla="*/ 337 w 3360"/>
              <a:gd name="T99" fmla="*/ 676 h 3372"/>
              <a:gd name="T100" fmla="*/ 460 w 3360"/>
              <a:gd name="T101" fmla="*/ 530 h 3372"/>
              <a:gd name="T102" fmla="*/ 600 w 3360"/>
              <a:gd name="T103" fmla="*/ 397 h 3372"/>
              <a:gd name="T104" fmla="*/ 752 w 3360"/>
              <a:gd name="T105" fmla="*/ 282 h 3372"/>
              <a:gd name="T106" fmla="*/ 918 w 3360"/>
              <a:gd name="T107" fmla="*/ 185 h 3372"/>
              <a:gd name="T108" fmla="*/ 1096 w 3360"/>
              <a:gd name="T109" fmla="*/ 106 h 3372"/>
              <a:gd name="T110" fmla="*/ 1283 w 3360"/>
              <a:gd name="T111" fmla="*/ 48 h 3372"/>
              <a:gd name="T112" fmla="*/ 1477 w 3360"/>
              <a:gd name="T113" fmla="*/ 12 h 3372"/>
              <a:gd name="T114" fmla="*/ 1680 w 3360"/>
              <a:gd name="T115" fmla="*/ 0 h 3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60" h="3372">
                <a:moveTo>
                  <a:pt x="2621" y="776"/>
                </a:moveTo>
                <a:lnTo>
                  <a:pt x="1344" y="2057"/>
                </a:lnTo>
                <a:lnTo>
                  <a:pt x="739" y="1450"/>
                </a:lnTo>
                <a:lnTo>
                  <a:pt x="504" y="1686"/>
                </a:lnTo>
                <a:lnTo>
                  <a:pt x="1344" y="2529"/>
                </a:lnTo>
                <a:lnTo>
                  <a:pt x="2856" y="1012"/>
                </a:lnTo>
                <a:lnTo>
                  <a:pt x="2621" y="776"/>
                </a:lnTo>
                <a:close/>
                <a:moveTo>
                  <a:pt x="1680" y="0"/>
                </a:moveTo>
                <a:lnTo>
                  <a:pt x="1782" y="3"/>
                </a:lnTo>
                <a:lnTo>
                  <a:pt x="1883" y="12"/>
                </a:lnTo>
                <a:lnTo>
                  <a:pt x="1980" y="28"/>
                </a:lnTo>
                <a:lnTo>
                  <a:pt x="2077" y="48"/>
                </a:lnTo>
                <a:lnTo>
                  <a:pt x="2172" y="75"/>
                </a:lnTo>
                <a:lnTo>
                  <a:pt x="2264" y="106"/>
                </a:lnTo>
                <a:lnTo>
                  <a:pt x="2354" y="143"/>
                </a:lnTo>
                <a:lnTo>
                  <a:pt x="2442" y="185"/>
                </a:lnTo>
                <a:lnTo>
                  <a:pt x="2526" y="231"/>
                </a:lnTo>
                <a:lnTo>
                  <a:pt x="2608" y="282"/>
                </a:lnTo>
                <a:lnTo>
                  <a:pt x="2686" y="338"/>
                </a:lnTo>
                <a:lnTo>
                  <a:pt x="2760" y="397"/>
                </a:lnTo>
                <a:lnTo>
                  <a:pt x="2832" y="462"/>
                </a:lnTo>
                <a:lnTo>
                  <a:pt x="2900" y="530"/>
                </a:lnTo>
                <a:lnTo>
                  <a:pt x="2964" y="602"/>
                </a:lnTo>
                <a:lnTo>
                  <a:pt x="3023" y="676"/>
                </a:lnTo>
                <a:lnTo>
                  <a:pt x="3079" y="755"/>
                </a:lnTo>
                <a:lnTo>
                  <a:pt x="3130" y="837"/>
                </a:lnTo>
                <a:lnTo>
                  <a:pt x="3176" y="922"/>
                </a:lnTo>
                <a:lnTo>
                  <a:pt x="3217" y="1010"/>
                </a:lnTo>
                <a:lnTo>
                  <a:pt x="3254" y="1099"/>
                </a:lnTo>
                <a:lnTo>
                  <a:pt x="3286" y="1192"/>
                </a:lnTo>
                <a:lnTo>
                  <a:pt x="3312" y="1287"/>
                </a:lnTo>
                <a:lnTo>
                  <a:pt x="3333" y="1385"/>
                </a:lnTo>
                <a:lnTo>
                  <a:pt x="3348" y="1483"/>
                </a:lnTo>
                <a:lnTo>
                  <a:pt x="3357" y="1584"/>
                </a:lnTo>
                <a:lnTo>
                  <a:pt x="3360" y="1686"/>
                </a:lnTo>
                <a:lnTo>
                  <a:pt x="3357" y="1788"/>
                </a:lnTo>
                <a:lnTo>
                  <a:pt x="3348" y="1889"/>
                </a:lnTo>
                <a:lnTo>
                  <a:pt x="3333" y="1987"/>
                </a:lnTo>
                <a:lnTo>
                  <a:pt x="3312" y="2085"/>
                </a:lnTo>
                <a:lnTo>
                  <a:pt x="3286" y="2180"/>
                </a:lnTo>
                <a:lnTo>
                  <a:pt x="3254" y="2273"/>
                </a:lnTo>
                <a:lnTo>
                  <a:pt x="3217" y="2362"/>
                </a:lnTo>
                <a:lnTo>
                  <a:pt x="3176" y="2450"/>
                </a:lnTo>
                <a:lnTo>
                  <a:pt x="3130" y="2535"/>
                </a:lnTo>
                <a:lnTo>
                  <a:pt x="3079" y="2617"/>
                </a:lnTo>
                <a:lnTo>
                  <a:pt x="3023" y="2696"/>
                </a:lnTo>
                <a:lnTo>
                  <a:pt x="2964" y="2770"/>
                </a:lnTo>
                <a:lnTo>
                  <a:pt x="2900" y="2842"/>
                </a:lnTo>
                <a:lnTo>
                  <a:pt x="2832" y="2910"/>
                </a:lnTo>
                <a:lnTo>
                  <a:pt x="2760" y="2975"/>
                </a:lnTo>
                <a:lnTo>
                  <a:pt x="2686" y="3034"/>
                </a:lnTo>
                <a:lnTo>
                  <a:pt x="2608" y="3090"/>
                </a:lnTo>
                <a:lnTo>
                  <a:pt x="2526" y="3141"/>
                </a:lnTo>
                <a:lnTo>
                  <a:pt x="2442" y="3187"/>
                </a:lnTo>
                <a:lnTo>
                  <a:pt x="2354" y="3229"/>
                </a:lnTo>
                <a:lnTo>
                  <a:pt x="2264" y="3266"/>
                </a:lnTo>
                <a:lnTo>
                  <a:pt x="2172" y="3297"/>
                </a:lnTo>
                <a:lnTo>
                  <a:pt x="2077" y="3324"/>
                </a:lnTo>
                <a:lnTo>
                  <a:pt x="1980" y="3344"/>
                </a:lnTo>
                <a:lnTo>
                  <a:pt x="1883" y="3360"/>
                </a:lnTo>
                <a:lnTo>
                  <a:pt x="1782" y="3369"/>
                </a:lnTo>
                <a:lnTo>
                  <a:pt x="1680" y="3372"/>
                </a:lnTo>
                <a:lnTo>
                  <a:pt x="1578" y="3369"/>
                </a:lnTo>
                <a:lnTo>
                  <a:pt x="1477" y="3360"/>
                </a:lnTo>
                <a:lnTo>
                  <a:pt x="1380" y="3344"/>
                </a:lnTo>
                <a:lnTo>
                  <a:pt x="1283" y="3324"/>
                </a:lnTo>
                <a:lnTo>
                  <a:pt x="1188" y="3297"/>
                </a:lnTo>
                <a:lnTo>
                  <a:pt x="1096" y="3266"/>
                </a:lnTo>
                <a:lnTo>
                  <a:pt x="1006" y="3229"/>
                </a:lnTo>
                <a:lnTo>
                  <a:pt x="918" y="3187"/>
                </a:lnTo>
                <a:lnTo>
                  <a:pt x="834" y="3141"/>
                </a:lnTo>
                <a:lnTo>
                  <a:pt x="752" y="3090"/>
                </a:lnTo>
                <a:lnTo>
                  <a:pt x="674" y="3034"/>
                </a:lnTo>
                <a:lnTo>
                  <a:pt x="600" y="2975"/>
                </a:lnTo>
                <a:lnTo>
                  <a:pt x="528" y="2910"/>
                </a:lnTo>
                <a:lnTo>
                  <a:pt x="460" y="2842"/>
                </a:lnTo>
                <a:lnTo>
                  <a:pt x="396" y="2770"/>
                </a:lnTo>
                <a:lnTo>
                  <a:pt x="337" y="2696"/>
                </a:lnTo>
                <a:lnTo>
                  <a:pt x="281" y="2617"/>
                </a:lnTo>
                <a:lnTo>
                  <a:pt x="230" y="2535"/>
                </a:lnTo>
                <a:lnTo>
                  <a:pt x="184" y="2450"/>
                </a:lnTo>
                <a:lnTo>
                  <a:pt x="143" y="2362"/>
                </a:lnTo>
                <a:lnTo>
                  <a:pt x="106" y="2273"/>
                </a:lnTo>
                <a:lnTo>
                  <a:pt x="74" y="2180"/>
                </a:lnTo>
                <a:lnTo>
                  <a:pt x="48" y="2085"/>
                </a:lnTo>
                <a:lnTo>
                  <a:pt x="27" y="1987"/>
                </a:lnTo>
                <a:lnTo>
                  <a:pt x="12" y="1889"/>
                </a:lnTo>
                <a:lnTo>
                  <a:pt x="3" y="1788"/>
                </a:lnTo>
                <a:lnTo>
                  <a:pt x="0" y="1686"/>
                </a:lnTo>
                <a:lnTo>
                  <a:pt x="3" y="1584"/>
                </a:lnTo>
                <a:lnTo>
                  <a:pt x="12" y="1483"/>
                </a:lnTo>
                <a:lnTo>
                  <a:pt x="27" y="1385"/>
                </a:lnTo>
                <a:lnTo>
                  <a:pt x="48" y="1287"/>
                </a:lnTo>
                <a:lnTo>
                  <a:pt x="74" y="1192"/>
                </a:lnTo>
                <a:lnTo>
                  <a:pt x="106" y="1099"/>
                </a:lnTo>
                <a:lnTo>
                  <a:pt x="143" y="1010"/>
                </a:lnTo>
                <a:lnTo>
                  <a:pt x="184" y="922"/>
                </a:lnTo>
                <a:lnTo>
                  <a:pt x="230" y="837"/>
                </a:lnTo>
                <a:lnTo>
                  <a:pt x="281" y="755"/>
                </a:lnTo>
                <a:lnTo>
                  <a:pt x="337" y="676"/>
                </a:lnTo>
                <a:lnTo>
                  <a:pt x="396" y="602"/>
                </a:lnTo>
                <a:lnTo>
                  <a:pt x="460" y="530"/>
                </a:lnTo>
                <a:lnTo>
                  <a:pt x="528" y="462"/>
                </a:lnTo>
                <a:lnTo>
                  <a:pt x="600" y="397"/>
                </a:lnTo>
                <a:lnTo>
                  <a:pt x="674" y="338"/>
                </a:lnTo>
                <a:lnTo>
                  <a:pt x="752" y="282"/>
                </a:lnTo>
                <a:lnTo>
                  <a:pt x="834" y="231"/>
                </a:lnTo>
                <a:lnTo>
                  <a:pt x="918" y="185"/>
                </a:lnTo>
                <a:lnTo>
                  <a:pt x="1006" y="143"/>
                </a:lnTo>
                <a:lnTo>
                  <a:pt x="1096" y="106"/>
                </a:lnTo>
                <a:lnTo>
                  <a:pt x="1188" y="75"/>
                </a:lnTo>
                <a:lnTo>
                  <a:pt x="1283" y="48"/>
                </a:lnTo>
                <a:lnTo>
                  <a:pt x="1380" y="28"/>
                </a:lnTo>
                <a:lnTo>
                  <a:pt x="1477" y="12"/>
                </a:lnTo>
                <a:lnTo>
                  <a:pt x="1578" y="3"/>
                </a:lnTo>
                <a:lnTo>
                  <a:pt x="16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1"/>
          <p:cNvSpPr>
            <a:spLocks noEditPoints="1"/>
          </p:cNvSpPr>
          <p:nvPr/>
        </p:nvSpPr>
        <p:spPr bwMode="auto">
          <a:xfrm>
            <a:off x="3623937" y="4262577"/>
            <a:ext cx="322729" cy="346075"/>
          </a:xfrm>
          <a:custGeom>
            <a:avLst/>
            <a:gdLst>
              <a:gd name="T0" fmla="*/ 725 w 3341"/>
              <a:gd name="T1" fmla="*/ 1045 h 3354"/>
              <a:gd name="T2" fmla="*/ 725 w 3341"/>
              <a:gd name="T3" fmla="*/ 2309 h 3354"/>
              <a:gd name="T4" fmla="*/ 1671 w 3341"/>
              <a:gd name="T5" fmla="*/ 1994 h 3354"/>
              <a:gd name="T6" fmla="*/ 2616 w 3341"/>
              <a:gd name="T7" fmla="*/ 2309 h 3354"/>
              <a:gd name="T8" fmla="*/ 2616 w 3341"/>
              <a:gd name="T9" fmla="*/ 1045 h 3354"/>
              <a:gd name="T10" fmla="*/ 1671 w 3341"/>
              <a:gd name="T11" fmla="*/ 1360 h 3354"/>
              <a:gd name="T12" fmla="*/ 1671 w 3341"/>
              <a:gd name="T13" fmla="*/ 0 h 3354"/>
              <a:gd name="T14" fmla="*/ 1872 w 3341"/>
              <a:gd name="T15" fmla="*/ 12 h 3354"/>
              <a:gd name="T16" fmla="*/ 2067 w 3341"/>
              <a:gd name="T17" fmla="*/ 48 h 3354"/>
              <a:gd name="T18" fmla="*/ 2254 w 3341"/>
              <a:gd name="T19" fmla="*/ 105 h 3354"/>
              <a:gd name="T20" fmla="*/ 2430 w 3341"/>
              <a:gd name="T21" fmla="*/ 183 h 3354"/>
              <a:gd name="T22" fmla="*/ 2595 w 3341"/>
              <a:gd name="T23" fmla="*/ 280 h 3354"/>
              <a:gd name="T24" fmla="*/ 2747 w 3341"/>
              <a:gd name="T25" fmla="*/ 394 h 3354"/>
              <a:gd name="T26" fmla="*/ 2884 w 3341"/>
              <a:gd name="T27" fmla="*/ 525 h 3354"/>
              <a:gd name="T28" fmla="*/ 3007 w 3341"/>
              <a:gd name="T29" fmla="*/ 672 h 3354"/>
              <a:gd name="T30" fmla="*/ 3113 w 3341"/>
              <a:gd name="T31" fmla="*/ 830 h 3354"/>
              <a:gd name="T32" fmla="*/ 3200 w 3341"/>
              <a:gd name="T33" fmla="*/ 1002 h 3354"/>
              <a:gd name="T34" fmla="*/ 3268 w 3341"/>
              <a:gd name="T35" fmla="*/ 1184 h 3354"/>
              <a:gd name="T36" fmla="*/ 3314 w 3341"/>
              <a:gd name="T37" fmla="*/ 1376 h 3354"/>
              <a:gd name="T38" fmla="*/ 3338 w 3341"/>
              <a:gd name="T39" fmla="*/ 1575 h 3354"/>
              <a:gd name="T40" fmla="*/ 3338 w 3341"/>
              <a:gd name="T41" fmla="*/ 1779 h 3354"/>
              <a:gd name="T42" fmla="*/ 3314 w 3341"/>
              <a:gd name="T43" fmla="*/ 1978 h 3354"/>
              <a:gd name="T44" fmla="*/ 3268 w 3341"/>
              <a:gd name="T45" fmla="*/ 2170 h 3354"/>
              <a:gd name="T46" fmla="*/ 3200 w 3341"/>
              <a:gd name="T47" fmla="*/ 2352 h 3354"/>
              <a:gd name="T48" fmla="*/ 3113 w 3341"/>
              <a:gd name="T49" fmla="*/ 2524 h 3354"/>
              <a:gd name="T50" fmla="*/ 3007 w 3341"/>
              <a:gd name="T51" fmla="*/ 2682 h 3354"/>
              <a:gd name="T52" fmla="*/ 2884 w 3341"/>
              <a:gd name="T53" fmla="*/ 2829 h 3354"/>
              <a:gd name="T54" fmla="*/ 2747 w 3341"/>
              <a:gd name="T55" fmla="*/ 2960 h 3354"/>
              <a:gd name="T56" fmla="*/ 2595 w 3341"/>
              <a:gd name="T57" fmla="*/ 3075 h 3354"/>
              <a:gd name="T58" fmla="*/ 2430 w 3341"/>
              <a:gd name="T59" fmla="*/ 3171 h 3354"/>
              <a:gd name="T60" fmla="*/ 2254 w 3341"/>
              <a:gd name="T61" fmla="*/ 3249 h 3354"/>
              <a:gd name="T62" fmla="*/ 2067 w 3341"/>
              <a:gd name="T63" fmla="*/ 3306 h 3354"/>
              <a:gd name="T64" fmla="*/ 1872 w 3341"/>
              <a:gd name="T65" fmla="*/ 3342 h 3354"/>
              <a:gd name="T66" fmla="*/ 1671 w 3341"/>
              <a:gd name="T67" fmla="*/ 3354 h 3354"/>
              <a:gd name="T68" fmla="*/ 1469 w 3341"/>
              <a:gd name="T69" fmla="*/ 3342 h 3354"/>
              <a:gd name="T70" fmla="*/ 1274 w 3341"/>
              <a:gd name="T71" fmla="*/ 3306 h 3354"/>
              <a:gd name="T72" fmla="*/ 1087 w 3341"/>
              <a:gd name="T73" fmla="*/ 3249 h 3354"/>
              <a:gd name="T74" fmla="*/ 911 w 3341"/>
              <a:gd name="T75" fmla="*/ 3171 h 3354"/>
              <a:gd name="T76" fmla="*/ 746 w 3341"/>
              <a:gd name="T77" fmla="*/ 3075 h 3354"/>
              <a:gd name="T78" fmla="*/ 594 w 3341"/>
              <a:gd name="T79" fmla="*/ 2960 h 3354"/>
              <a:gd name="T80" fmla="*/ 457 w 3341"/>
              <a:gd name="T81" fmla="*/ 2829 h 3354"/>
              <a:gd name="T82" fmla="*/ 334 w 3341"/>
              <a:gd name="T83" fmla="*/ 2682 h 3354"/>
              <a:gd name="T84" fmla="*/ 228 w 3341"/>
              <a:gd name="T85" fmla="*/ 2524 h 3354"/>
              <a:gd name="T86" fmla="*/ 141 w 3341"/>
              <a:gd name="T87" fmla="*/ 2352 h 3354"/>
              <a:gd name="T88" fmla="*/ 73 w 3341"/>
              <a:gd name="T89" fmla="*/ 2170 h 3354"/>
              <a:gd name="T90" fmla="*/ 27 w 3341"/>
              <a:gd name="T91" fmla="*/ 1978 h 3354"/>
              <a:gd name="T92" fmla="*/ 3 w 3341"/>
              <a:gd name="T93" fmla="*/ 1779 h 3354"/>
              <a:gd name="T94" fmla="*/ 3 w 3341"/>
              <a:gd name="T95" fmla="*/ 1575 h 3354"/>
              <a:gd name="T96" fmla="*/ 27 w 3341"/>
              <a:gd name="T97" fmla="*/ 1376 h 3354"/>
              <a:gd name="T98" fmla="*/ 73 w 3341"/>
              <a:gd name="T99" fmla="*/ 1184 h 3354"/>
              <a:gd name="T100" fmla="*/ 141 w 3341"/>
              <a:gd name="T101" fmla="*/ 1002 h 3354"/>
              <a:gd name="T102" fmla="*/ 228 w 3341"/>
              <a:gd name="T103" fmla="*/ 830 h 3354"/>
              <a:gd name="T104" fmla="*/ 334 w 3341"/>
              <a:gd name="T105" fmla="*/ 672 h 3354"/>
              <a:gd name="T106" fmla="*/ 457 w 3341"/>
              <a:gd name="T107" fmla="*/ 525 h 3354"/>
              <a:gd name="T108" fmla="*/ 594 w 3341"/>
              <a:gd name="T109" fmla="*/ 394 h 3354"/>
              <a:gd name="T110" fmla="*/ 746 w 3341"/>
              <a:gd name="T111" fmla="*/ 280 h 3354"/>
              <a:gd name="T112" fmla="*/ 911 w 3341"/>
              <a:gd name="T113" fmla="*/ 183 h 3354"/>
              <a:gd name="T114" fmla="*/ 1087 w 3341"/>
              <a:gd name="T115" fmla="*/ 105 h 3354"/>
              <a:gd name="T116" fmla="*/ 1274 w 3341"/>
              <a:gd name="T117" fmla="*/ 48 h 3354"/>
              <a:gd name="T118" fmla="*/ 1469 w 3341"/>
              <a:gd name="T119" fmla="*/ 12 h 3354"/>
              <a:gd name="T120" fmla="*/ 1671 w 3341"/>
              <a:gd name="T121" fmla="*/ 0 h 3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41" h="3354">
                <a:moveTo>
                  <a:pt x="1041" y="728"/>
                </a:moveTo>
                <a:lnTo>
                  <a:pt x="725" y="1045"/>
                </a:lnTo>
                <a:lnTo>
                  <a:pt x="1355" y="1677"/>
                </a:lnTo>
                <a:lnTo>
                  <a:pt x="725" y="2309"/>
                </a:lnTo>
                <a:lnTo>
                  <a:pt x="1041" y="2626"/>
                </a:lnTo>
                <a:lnTo>
                  <a:pt x="1671" y="1994"/>
                </a:lnTo>
                <a:lnTo>
                  <a:pt x="2300" y="2626"/>
                </a:lnTo>
                <a:lnTo>
                  <a:pt x="2616" y="2309"/>
                </a:lnTo>
                <a:lnTo>
                  <a:pt x="1986" y="1677"/>
                </a:lnTo>
                <a:lnTo>
                  <a:pt x="2616" y="1045"/>
                </a:lnTo>
                <a:lnTo>
                  <a:pt x="2300" y="728"/>
                </a:lnTo>
                <a:lnTo>
                  <a:pt x="1671" y="1360"/>
                </a:lnTo>
                <a:lnTo>
                  <a:pt x="1041" y="728"/>
                </a:lnTo>
                <a:close/>
                <a:moveTo>
                  <a:pt x="1671" y="0"/>
                </a:moveTo>
                <a:lnTo>
                  <a:pt x="1772" y="3"/>
                </a:lnTo>
                <a:lnTo>
                  <a:pt x="1872" y="12"/>
                </a:lnTo>
                <a:lnTo>
                  <a:pt x="1970" y="27"/>
                </a:lnTo>
                <a:lnTo>
                  <a:pt x="2067" y="48"/>
                </a:lnTo>
                <a:lnTo>
                  <a:pt x="2162" y="73"/>
                </a:lnTo>
                <a:lnTo>
                  <a:pt x="2254" y="105"/>
                </a:lnTo>
                <a:lnTo>
                  <a:pt x="2343" y="141"/>
                </a:lnTo>
                <a:lnTo>
                  <a:pt x="2430" y="183"/>
                </a:lnTo>
                <a:lnTo>
                  <a:pt x="2514" y="229"/>
                </a:lnTo>
                <a:lnTo>
                  <a:pt x="2595" y="280"/>
                </a:lnTo>
                <a:lnTo>
                  <a:pt x="2672" y="335"/>
                </a:lnTo>
                <a:lnTo>
                  <a:pt x="2747" y="394"/>
                </a:lnTo>
                <a:lnTo>
                  <a:pt x="2818" y="458"/>
                </a:lnTo>
                <a:lnTo>
                  <a:pt x="2884" y="525"/>
                </a:lnTo>
                <a:lnTo>
                  <a:pt x="2948" y="597"/>
                </a:lnTo>
                <a:lnTo>
                  <a:pt x="3007" y="672"/>
                </a:lnTo>
                <a:lnTo>
                  <a:pt x="3063" y="749"/>
                </a:lnTo>
                <a:lnTo>
                  <a:pt x="3113" y="830"/>
                </a:lnTo>
                <a:lnTo>
                  <a:pt x="3159" y="915"/>
                </a:lnTo>
                <a:lnTo>
                  <a:pt x="3200" y="1002"/>
                </a:lnTo>
                <a:lnTo>
                  <a:pt x="3237" y="1092"/>
                </a:lnTo>
                <a:lnTo>
                  <a:pt x="3268" y="1184"/>
                </a:lnTo>
                <a:lnTo>
                  <a:pt x="3293" y="1279"/>
                </a:lnTo>
                <a:lnTo>
                  <a:pt x="3314" y="1376"/>
                </a:lnTo>
                <a:lnTo>
                  <a:pt x="3329" y="1475"/>
                </a:lnTo>
                <a:lnTo>
                  <a:pt x="3338" y="1575"/>
                </a:lnTo>
                <a:lnTo>
                  <a:pt x="3341" y="1677"/>
                </a:lnTo>
                <a:lnTo>
                  <a:pt x="3338" y="1779"/>
                </a:lnTo>
                <a:lnTo>
                  <a:pt x="3329" y="1879"/>
                </a:lnTo>
                <a:lnTo>
                  <a:pt x="3314" y="1978"/>
                </a:lnTo>
                <a:lnTo>
                  <a:pt x="3293" y="2075"/>
                </a:lnTo>
                <a:lnTo>
                  <a:pt x="3268" y="2170"/>
                </a:lnTo>
                <a:lnTo>
                  <a:pt x="3237" y="2262"/>
                </a:lnTo>
                <a:lnTo>
                  <a:pt x="3200" y="2352"/>
                </a:lnTo>
                <a:lnTo>
                  <a:pt x="3159" y="2439"/>
                </a:lnTo>
                <a:lnTo>
                  <a:pt x="3113" y="2524"/>
                </a:lnTo>
                <a:lnTo>
                  <a:pt x="3063" y="2605"/>
                </a:lnTo>
                <a:lnTo>
                  <a:pt x="3007" y="2682"/>
                </a:lnTo>
                <a:lnTo>
                  <a:pt x="2948" y="2757"/>
                </a:lnTo>
                <a:lnTo>
                  <a:pt x="2884" y="2829"/>
                </a:lnTo>
                <a:lnTo>
                  <a:pt x="2818" y="2896"/>
                </a:lnTo>
                <a:lnTo>
                  <a:pt x="2747" y="2960"/>
                </a:lnTo>
                <a:lnTo>
                  <a:pt x="2672" y="3019"/>
                </a:lnTo>
                <a:lnTo>
                  <a:pt x="2595" y="3075"/>
                </a:lnTo>
                <a:lnTo>
                  <a:pt x="2514" y="3125"/>
                </a:lnTo>
                <a:lnTo>
                  <a:pt x="2430" y="3171"/>
                </a:lnTo>
                <a:lnTo>
                  <a:pt x="2343" y="3213"/>
                </a:lnTo>
                <a:lnTo>
                  <a:pt x="2254" y="3249"/>
                </a:lnTo>
                <a:lnTo>
                  <a:pt x="2162" y="3281"/>
                </a:lnTo>
                <a:lnTo>
                  <a:pt x="2067" y="3306"/>
                </a:lnTo>
                <a:lnTo>
                  <a:pt x="1970" y="3327"/>
                </a:lnTo>
                <a:lnTo>
                  <a:pt x="1872" y="3342"/>
                </a:lnTo>
                <a:lnTo>
                  <a:pt x="1772" y="3351"/>
                </a:lnTo>
                <a:lnTo>
                  <a:pt x="1671" y="3354"/>
                </a:lnTo>
                <a:lnTo>
                  <a:pt x="1569" y="3351"/>
                </a:lnTo>
                <a:lnTo>
                  <a:pt x="1469" y="3342"/>
                </a:lnTo>
                <a:lnTo>
                  <a:pt x="1371" y="3327"/>
                </a:lnTo>
                <a:lnTo>
                  <a:pt x="1274" y="3306"/>
                </a:lnTo>
                <a:lnTo>
                  <a:pt x="1179" y="3281"/>
                </a:lnTo>
                <a:lnTo>
                  <a:pt x="1087" y="3249"/>
                </a:lnTo>
                <a:lnTo>
                  <a:pt x="998" y="3213"/>
                </a:lnTo>
                <a:lnTo>
                  <a:pt x="911" y="3171"/>
                </a:lnTo>
                <a:lnTo>
                  <a:pt x="827" y="3125"/>
                </a:lnTo>
                <a:lnTo>
                  <a:pt x="746" y="3075"/>
                </a:lnTo>
                <a:lnTo>
                  <a:pt x="669" y="3019"/>
                </a:lnTo>
                <a:lnTo>
                  <a:pt x="594" y="2960"/>
                </a:lnTo>
                <a:lnTo>
                  <a:pt x="523" y="2896"/>
                </a:lnTo>
                <a:lnTo>
                  <a:pt x="457" y="2829"/>
                </a:lnTo>
                <a:lnTo>
                  <a:pt x="393" y="2757"/>
                </a:lnTo>
                <a:lnTo>
                  <a:pt x="334" y="2682"/>
                </a:lnTo>
                <a:lnTo>
                  <a:pt x="278" y="2605"/>
                </a:lnTo>
                <a:lnTo>
                  <a:pt x="228" y="2524"/>
                </a:lnTo>
                <a:lnTo>
                  <a:pt x="182" y="2439"/>
                </a:lnTo>
                <a:lnTo>
                  <a:pt x="141" y="2352"/>
                </a:lnTo>
                <a:lnTo>
                  <a:pt x="104" y="2262"/>
                </a:lnTo>
                <a:lnTo>
                  <a:pt x="73" y="2170"/>
                </a:lnTo>
                <a:lnTo>
                  <a:pt x="48" y="2075"/>
                </a:lnTo>
                <a:lnTo>
                  <a:pt x="27" y="1978"/>
                </a:lnTo>
                <a:lnTo>
                  <a:pt x="12" y="1879"/>
                </a:lnTo>
                <a:lnTo>
                  <a:pt x="3" y="1779"/>
                </a:lnTo>
                <a:lnTo>
                  <a:pt x="0" y="1677"/>
                </a:lnTo>
                <a:lnTo>
                  <a:pt x="3" y="1575"/>
                </a:lnTo>
                <a:lnTo>
                  <a:pt x="12" y="1475"/>
                </a:lnTo>
                <a:lnTo>
                  <a:pt x="27" y="1376"/>
                </a:lnTo>
                <a:lnTo>
                  <a:pt x="48" y="1279"/>
                </a:lnTo>
                <a:lnTo>
                  <a:pt x="73" y="1184"/>
                </a:lnTo>
                <a:lnTo>
                  <a:pt x="104" y="1092"/>
                </a:lnTo>
                <a:lnTo>
                  <a:pt x="141" y="1002"/>
                </a:lnTo>
                <a:lnTo>
                  <a:pt x="182" y="915"/>
                </a:lnTo>
                <a:lnTo>
                  <a:pt x="228" y="830"/>
                </a:lnTo>
                <a:lnTo>
                  <a:pt x="278" y="749"/>
                </a:lnTo>
                <a:lnTo>
                  <a:pt x="334" y="672"/>
                </a:lnTo>
                <a:lnTo>
                  <a:pt x="393" y="597"/>
                </a:lnTo>
                <a:lnTo>
                  <a:pt x="457" y="525"/>
                </a:lnTo>
                <a:lnTo>
                  <a:pt x="523" y="458"/>
                </a:lnTo>
                <a:lnTo>
                  <a:pt x="594" y="394"/>
                </a:lnTo>
                <a:lnTo>
                  <a:pt x="669" y="335"/>
                </a:lnTo>
                <a:lnTo>
                  <a:pt x="746" y="280"/>
                </a:lnTo>
                <a:lnTo>
                  <a:pt x="827" y="229"/>
                </a:lnTo>
                <a:lnTo>
                  <a:pt x="911" y="183"/>
                </a:lnTo>
                <a:lnTo>
                  <a:pt x="998" y="141"/>
                </a:lnTo>
                <a:lnTo>
                  <a:pt x="1087" y="105"/>
                </a:lnTo>
                <a:lnTo>
                  <a:pt x="1179" y="73"/>
                </a:lnTo>
                <a:lnTo>
                  <a:pt x="1274" y="48"/>
                </a:lnTo>
                <a:lnTo>
                  <a:pt x="1371" y="27"/>
                </a:lnTo>
                <a:lnTo>
                  <a:pt x="1469" y="12"/>
                </a:lnTo>
                <a:lnTo>
                  <a:pt x="1569" y="3"/>
                </a:lnTo>
                <a:lnTo>
                  <a:pt x="1671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1"/>
          <p:cNvSpPr>
            <a:spLocks noEditPoints="1"/>
          </p:cNvSpPr>
          <p:nvPr/>
        </p:nvSpPr>
        <p:spPr bwMode="auto">
          <a:xfrm>
            <a:off x="5950279" y="5028919"/>
            <a:ext cx="322729" cy="346075"/>
          </a:xfrm>
          <a:custGeom>
            <a:avLst/>
            <a:gdLst>
              <a:gd name="T0" fmla="*/ 725 w 3341"/>
              <a:gd name="T1" fmla="*/ 1045 h 3354"/>
              <a:gd name="T2" fmla="*/ 725 w 3341"/>
              <a:gd name="T3" fmla="*/ 2309 h 3354"/>
              <a:gd name="T4" fmla="*/ 1671 w 3341"/>
              <a:gd name="T5" fmla="*/ 1994 h 3354"/>
              <a:gd name="T6" fmla="*/ 2616 w 3341"/>
              <a:gd name="T7" fmla="*/ 2309 h 3354"/>
              <a:gd name="T8" fmla="*/ 2616 w 3341"/>
              <a:gd name="T9" fmla="*/ 1045 h 3354"/>
              <a:gd name="T10" fmla="*/ 1671 w 3341"/>
              <a:gd name="T11" fmla="*/ 1360 h 3354"/>
              <a:gd name="T12" fmla="*/ 1671 w 3341"/>
              <a:gd name="T13" fmla="*/ 0 h 3354"/>
              <a:gd name="T14" fmla="*/ 1872 w 3341"/>
              <a:gd name="T15" fmla="*/ 12 h 3354"/>
              <a:gd name="T16" fmla="*/ 2067 w 3341"/>
              <a:gd name="T17" fmla="*/ 48 h 3354"/>
              <a:gd name="T18" fmla="*/ 2254 w 3341"/>
              <a:gd name="T19" fmla="*/ 105 h 3354"/>
              <a:gd name="T20" fmla="*/ 2430 w 3341"/>
              <a:gd name="T21" fmla="*/ 183 h 3354"/>
              <a:gd name="T22" fmla="*/ 2595 w 3341"/>
              <a:gd name="T23" fmla="*/ 280 h 3354"/>
              <a:gd name="T24" fmla="*/ 2747 w 3341"/>
              <a:gd name="T25" fmla="*/ 394 h 3354"/>
              <a:gd name="T26" fmla="*/ 2884 w 3341"/>
              <a:gd name="T27" fmla="*/ 525 h 3354"/>
              <a:gd name="T28" fmla="*/ 3007 w 3341"/>
              <a:gd name="T29" fmla="*/ 672 h 3354"/>
              <a:gd name="T30" fmla="*/ 3113 w 3341"/>
              <a:gd name="T31" fmla="*/ 830 h 3354"/>
              <a:gd name="T32" fmla="*/ 3200 w 3341"/>
              <a:gd name="T33" fmla="*/ 1002 h 3354"/>
              <a:gd name="T34" fmla="*/ 3268 w 3341"/>
              <a:gd name="T35" fmla="*/ 1184 h 3354"/>
              <a:gd name="T36" fmla="*/ 3314 w 3341"/>
              <a:gd name="T37" fmla="*/ 1376 h 3354"/>
              <a:gd name="T38" fmla="*/ 3338 w 3341"/>
              <a:gd name="T39" fmla="*/ 1575 h 3354"/>
              <a:gd name="T40" fmla="*/ 3338 w 3341"/>
              <a:gd name="T41" fmla="*/ 1779 h 3354"/>
              <a:gd name="T42" fmla="*/ 3314 w 3341"/>
              <a:gd name="T43" fmla="*/ 1978 h 3354"/>
              <a:gd name="T44" fmla="*/ 3268 w 3341"/>
              <a:gd name="T45" fmla="*/ 2170 h 3354"/>
              <a:gd name="T46" fmla="*/ 3200 w 3341"/>
              <a:gd name="T47" fmla="*/ 2352 h 3354"/>
              <a:gd name="T48" fmla="*/ 3113 w 3341"/>
              <a:gd name="T49" fmla="*/ 2524 h 3354"/>
              <a:gd name="T50" fmla="*/ 3007 w 3341"/>
              <a:gd name="T51" fmla="*/ 2682 h 3354"/>
              <a:gd name="T52" fmla="*/ 2884 w 3341"/>
              <a:gd name="T53" fmla="*/ 2829 h 3354"/>
              <a:gd name="T54" fmla="*/ 2747 w 3341"/>
              <a:gd name="T55" fmla="*/ 2960 h 3354"/>
              <a:gd name="T56" fmla="*/ 2595 w 3341"/>
              <a:gd name="T57" fmla="*/ 3075 h 3354"/>
              <a:gd name="T58" fmla="*/ 2430 w 3341"/>
              <a:gd name="T59" fmla="*/ 3171 h 3354"/>
              <a:gd name="T60" fmla="*/ 2254 w 3341"/>
              <a:gd name="T61" fmla="*/ 3249 h 3354"/>
              <a:gd name="T62" fmla="*/ 2067 w 3341"/>
              <a:gd name="T63" fmla="*/ 3306 h 3354"/>
              <a:gd name="T64" fmla="*/ 1872 w 3341"/>
              <a:gd name="T65" fmla="*/ 3342 h 3354"/>
              <a:gd name="T66" fmla="*/ 1671 w 3341"/>
              <a:gd name="T67" fmla="*/ 3354 h 3354"/>
              <a:gd name="T68" fmla="*/ 1469 w 3341"/>
              <a:gd name="T69" fmla="*/ 3342 h 3354"/>
              <a:gd name="T70" fmla="*/ 1274 w 3341"/>
              <a:gd name="T71" fmla="*/ 3306 h 3354"/>
              <a:gd name="T72" fmla="*/ 1087 w 3341"/>
              <a:gd name="T73" fmla="*/ 3249 h 3354"/>
              <a:gd name="T74" fmla="*/ 911 w 3341"/>
              <a:gd name="T75" fmla="*/ 3171 h 3354"/>
              <a:gd name="T76" fmla="*/ 746 w 3341"/>
              <a:gd name="T77" fmla="*/ 3075 h 3354"/>
              <a:gd name="T78" fmla="*/ 594 w 3341"/>
              <a:gd name="T79" fmla="*/ 2960 h 3354"/>
              <a:gd name="T80" fmla="*/ 457 w 3341"/>
              <a:gd name="T81" fmla="*/ 2829 h 3354"/>
              <a:gd name="T82" fmla="*/ 334 w 3341"/>
              <a:gd name="T83" fmla="*/ 2682 h 3354"/>
              <a:gd name="T84" fmla="*/ 228 w 3341"/>
              <a:gd name="T85" fmla="*/ 2524 h 3354"/>
              <a:gd name="T86" fmla="*/ 141 w 3341"/>
              <a:gd name="T87" fmla="*/ 2352 h 3354"/>
              <a:gd name="T88" fmla="*/ 73 w 3341"/>
              <a:gd name="T89" fmla="*/ 2170 h 3354"/>
              <a:gd name="T90" fmla="*/ 27 w 3341"/>
              <a:gd name="T91" fmla="*/ 1978 h 3354"/>
              <a:gd name="T92" fmla="*/ 3 w 3341"/>
              <a:gd name="T93" fmla="*/ 1779 h 3354"/>
              <a:gd name="T94" fmla="*/ 3 w 3341"/>
              <a:gd name="T95" fmla="*/ 1575 h 3354"/>
              <a:gd name="T96" fmla="*/ 27 w 3341"/>
              <a:gd name="T97" fmla="*/ 1376 h 3354"/>
              <a:gd name="T98" fmla="*/ 73 w 3341"/>
              <a:gd name="T99" fmla="*/ 1184 h 3354"/>
              <a:gd name="T100" fmla="*/ 141 w 3341"/>
              <a:gd name="T101" fmla="*/ 1002 h 3354"/>
              <a:gd name="T102" fmla="*/ 228 w 3341"/>
              <a:gd name="T103" fmla="*/ 830 h 3354"/>
              <a:gd name="T104" fmla="*/ 334 w 3341"/>
              <a:gd name="T105" fmla="*/ 672 h 3354"/>
              <a:gd name="T106" fmla="*/ 457 w 3341"/>
              <a:gd name="T107" fmla="*/ 525 h 3354"/>
              <a:gd name="T108" fmla="*/ 594 w 3341"/>
              <a:gd name="T109" fmla="*/ 394 h 3354"/>
              <a:gd name="T110" fmla="*/ 746 w 3341"/>
              <a:gd name="T111" fmla="*/ 280 h 3354"/>
              <a:gd name="T112" fmla="*/ 911 w 3341"/>
              <a:gd name="T113" fmla="*/ 183 h 3354"/>
              <a:gd name="T114" fmla="*/ 1087 w 3341"/>
              <a:gd name="T115" fmla="*/ 105 h 3354"/>
              <a:gd name="T116" fmla="*/ 1274 w 3341"/>
              <a:gd name="T117" fmla="*/ 48 h 3354"/>
              <a:gd name="T118" fmla="*/ 1469 w 3341"/>
              <a:gd name="T119" fmla="*/ 12 h 3354"/>
              <a:gd name="T120" fmla="*/ 1671 w 3341"/>
              <a:gd name="T121" fmla="*/ 0 h 3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41" h="3354">
                <a:moveTo>
                  <a:pt x="1041" y="728"/>
                </a:moveTo>
                <a:lnTo>
                  <a:pt x="725" y="1045"/>
                </a:lnTo>
                <a:lnTo>
                  <a:pt x="1355" y="1677"/>
                </a:lnTo>
                <a:lnTo>
                  <a:pt x="725" y="2309"/>
                </a:lnTo>
                <a:lnTo>
                  <a:pt x="1041" y="2626"/>
                </a:lnTo>
                <a:lnTo>
                  <a:pt x="1671" y="1994"/>
                </a:lnTo>
                <a:lnTo>
                  <a:pt x="2300" y="2626"/>
                </a:lnTo>
                <a:lnTo>
                  <a:pt x="2616" y="2309"/>
                </a:lnTo>
                <a:lnTo>
                  <a:pt x="1986" y="1677"/>
                </a:lnTo>
                <a:lnTo>
                  <a:pt x="2616" y="1045"/>
                </a:lnTo>
                <a:lnTo>
                  <a:pt x="2300" y="728"/>
                </a:lnTo>
                <a:lnTo>
                  <a:pt x="1671" y="1360"/>
                </a:lnTo>
                <a:lnTo>
                  <a:pt x="1041" y="728"/>
                </a:lnTo>
                <a:close/>
                <a:moveTo>
                  <a:pt x="1671" y="0"/>
                </a:moveTo>
                <a:lnTo>
                  <a:pt x="1772" y="3"/>
                </a:lnTo>
                <a:lnTo>
                  <a:pt x="1872" y="12"/>
                </a:lnTo>
                <a:lnTo>
                  <a:pt x="1970" y="27"/>
                </a:lnTo>
                <a:lnTo>
                  <a:pt x="2067" y="48"/>
                </a:lnTo>
                <a:lnTo>
                  <a:pt x="2162" y="73"/>
                </a:lnTo>
                <a:lnTo>
                  <a:pt x="2254" y="105"/>
                </a:lnTo>
                <a:lnTo>
                  <a:pt x="2343" y="141"/>
                </a:lnTo>
                <a:lnTo>
                  <a:pt x="2430" y="183"/>
                </a:lnTo>
                <a:lnTo>
                  <a:pt x="2514" y="229"/>
                </a:lnTo>
                <a:lnTo>
                  <a:pt x="2595" y="280"/>
                </a:lnTo>
                <a:lnTo>
                  <a:pt x="2672" y="335"/>
                </a:lnTo>
                <a:lnTo>
                  <a:pt x="2747" y="394"/>
                </a:lnTo>
                <a:lnTo>
                  <a:pt x="2818" y="458"/>
                </a:lnTo>
                <a:lnTo>
                  <a:pt x="2884" y="525"/>
                </a:lnTo>
                <a:lnTo>
                  <a:pt x="2948" y="597"/>
                </a:lnTo>
                <a:lnTo>
                  <a:pt x="3007" y="672"/>
                </a:lnTo>
                <a:lnTo>
                  <a:pt x="3063" y="749"/>
                </a:lnTo>
                <a:lnTo>
                  <a:pt x="3113" y="830"/>
                </a:lnTo>
                <a:lnTo>
                  <a:pt x="3159" y="915"/>
                </a:lnTo>
                <a:lnTo>
                  <a:pt x="3200" y="1002"/>
                </a:lnTo>
                <a:lnTo>
                  <a:pt x="3237" y="1092"/>
                </a:lnTo>
                <a:lnTo>
                  <a:pt x="3268" y="1184"/>
                </a:lnTo>
                <a:lnTo>
                  <a:pt x="3293" y="1279"/>
                </a:lnTo>
                <a:lnTo>
                  <a:pt x="3314" y="1376"/>
                </a:lnTo>
                <a:lnTo>
                  <a:pt x="3329" y="1475"/>
                </a:lnTo>
                <a:lnTo>
                  <a:pt x="3338" y="1575"/>
                </a:lnTo>
                <a:lnTo>
                  <a:pt x="3341" y="1677"/>
                </a:lnTo>
                <a:lnTo>
                  <a:pt x="3338" y="1779"/>
                </a:lnTo>
                <a:lnTo>
                  <a:pt x="3329" y="1879"/>
                </a:lnTo>
                <a:lnTo>
                  <a:pt x="3314" y="1978"/>
                </a:lnTo>
                <a:lnTo>
                  <a:pt x="3293" y="2075"/>
                </a:lnTo>
                <a:lnTo>
                  <a:pt x="3268" y="2170"/>
                </a:lnTo>
                <a:lnTo>
                  <a:pt x="3237" y="2262"/>
                </a:lnTo>
                <a:lnTo>
                  <a:pt x="3200" y="2352"/>
                </a:lnTo>
                <a:lnTo>
                  <a:pt x="3159" y="2439"/>
                </a:lnTo>
                <a:lnTo>
                  <a:pt x="3113" y="2524"/>
                </a:lnTo>
                <a:lnTo>
                  <a:pt x="3063" y="2605"/>
                </a:lnTo>
                <a:lnTo>
                  <a:pt x="3007" y="2682"/>
                </a:lnTo>
                <a:lnTo>
                  <a:pt x="2948" y="2757"/>
                </a:lnTo>
                <a:lnTo>
                  <a:pt x="2884" y="2829"/>
                </a:lnTo>
                <a:lnTo>
                  <a:pt x="2818" y="2896"/>
                </a:lnTo>
                <a:lnTo>
                  <a:pt x="2747" y="2960"/>
                </a:lnTo>
                <a:lnTo>
                  <a:pt x="2672" y="3019"/>
                </a:lnTo>
                <a:lnTo>
                  <a:pt x="2595" y="3075"/>
                </a:lnTo>
                <a:lnTo>
                  <a:pt x="2514" y="3125"/>
                </a:lnTo>
                <a:lnTo>
                  <a:pt x="2430" y="3171"/>
                </a:lnTo>
                <a:lnTo>
                  <a:pt x="2343" y="3213"/>
                </a:lnTo>
                <a:lnTo>
                  <a:pt x="2254" y="3249"/>
                </a:lnTo>
                <a:lnTo>
                  <a:pt x="2162" y="3281"/>
                </a:lnTo>
                <a:lnTo>
                  <a:pt x="2067" y="3306"/>
                </a:lnTo>
                <a:lnTo>
                  <a:pt x="1970" y="3327"/>
                </a:lnTo>
                <a:lnTo>
                  <a:pt x="1872" y="3342"/>
                </a:lnTo>
                <a:lnTo>
                  <a:pt x="1772" y="3351"/>
                </a:lnTo>
                <a:lnTo>
                  <a:pt x="1671" y="3354"/>
                </a:lnTo>
                <a:lnTo>
                  <a:pt x="1569" y="3351"/>
                </a:lnTo>
                <a:lnTo>
                  <a:pt x="1469" y="3342"/>
                </a:lnTo>
                <a:lnTo>
                  <a:pt x="1371" y="3327"/>
                </a:lnTo>
                <a:lnTo>
                  <a:pt x="1274" y="3306"/>
                </a:lnTo>
                <a:lnTo>
                  <a:pt x="1179" y="3281"/>
                </a:lnTo>
                <a:lnTo>
                  <a:pt x="1087" y="3249"/>
                </a:lnTo>
                <a:lnTo>
                  <a:pt x="998" y="3213"/>
                </a:lnTo>
                <a:lnTo>
                  <a:pt x="911" y="3171"/>
                </a:lnTo>
                <a:lnTo>
                  <a:pt x="827" y="3125"/>
                </a:lnTo>
                <a:lnTo>
                  <a:pt x="746" y="3075"/>
                </a:lnTo>
                <a:lnTo>
                  <a:pt x="669" y="3019"/>
                </a:lnTo>
                <a:lnTo>
                  <a:pt x="594" y="2960"/>
                </a:lnTo>
                <a:lnTo>
                  <a:pt x="523" y="2896"/>
                </a:lnTo>
                <a:lnTo>
                  <a:pt x="457" y="2829"/>
                </a:lnTo>
                <a:lnTo>
                  <a:pt x="393" y="2757"/>
                </a:lnTo>
                <a:lnTo>
                  <a:pt x="334" y="2682"/>
                </a:lnTo>
                <a:lnTo>
                  <a:pt x="278" y="2605"/>
                </a:lnTo>
                <a:lnTo>
                  <a:pt x="228" y="2524"/>
                </a:lnTo>
                <a:lnTo>
                  <a:pt x="182" y="2439"/>
                </a:lnTo>
                <a:lnTo>
                  <a:pt x="141" y="2352"/>
                </a:lnTo>
                <a:lnTo>
                  <a:pt x="104" y="2262"/>
                </a:lnTo>
                <a:lnTo>
                  <a:pt x="73" y="2170"/>
                </a:lnTo>
                <a:lnTo>
                  <a:pt x="48" y="2075"/>
                </a:lnTo>
                <a:lnTo>
                  <a:pt x="27" y="1978"/>
                </a:lnTo>
                <a:lnTo>
                  <a:pt x="12" y="1879"/>
                </a:lnTo>
                <a:lnTo>
                  <a:pt x="3" y="1779"/>
                </a:lnTo>
                <a:lnTo>
                  <a:pt x="0" y="1677"/>
                </a:lnTo>
                <a:lnTo>
                  <a:pt x="3" y="1575"/>
                </a:lnTo>
                <a:lnTo>
                  <a:pt x="12" y="1475"/>
                </a:lnTo>
                <a:lnTo>
                  <a:pt x="27" y="1376"/>
                </a:lnTo>
                <a:lnTo>
                  <a:pt x="48" y="1279"/>
                </a:lnTo>
                <a:lnTo>
                  <a:pt x="73" y="1184"/>
                </a:lnTo>
                <a:lnTo>
                  <a:pt x="104" y="1092"/>
                </a:lnTo>
                <a:lnTo>
                  <a:pt x="141" y="1002"/>
                </a:lnTo>
                <a:lnTo>
                  <a:pt x="182" y="915"/>
                </a:lnTo>
                <a:lnTo>
                  <a:pt x="228" y="830"/>
                </a:lnTo>
                <a:lnTo>
                  <a:pt x="278" y="749"/>
                </a:lnTo>
                <a:lnTo>
                  <a:pt x="334" y="672"/>
                </a:lnTo>
                <a:lnTo>
                  <a:pt x="393" y="597"/>
                </a:lnTo>
                <a:lnTo>
                  <a:pt x="457" y="525"/>
                </a:lnTo>
                <a:lnTo>
                  <a:pt x="523" y="458"/>
                </a:lnTo>
                <a:lnTo>
                  <a:pt x="594" y="394"/>
                </a:lnTo>
                <a:lnTo>
                  <a:pt x="669" y="335"/>
                </a:lnTo>
                <a:lnTo>
                  <a:pt x="746" y="280"/>
                </a:lnTo>
                <a:lnTo>
                  <a:pt x="827" y="229"/>
                </a:lnTo>
                <a:lnTo>
                  <a:pt x="911" y="183"/>
                </a:lnTo>
                <a:lnTo>
                  <a:pt x="998" y="141"/>
                </a:lnTo>
                <a:lnTo>
                  <a:pt x="1087" y="105"/>
                </a:lnTo>
                <a:lnTo>
                  <a:pt x="1179" y="73"/>
                </a:lnTo>
                <a:lnTo>
                  <a:pt x="1274" y="48"/>
                </a:lnTo>
                <a:lnTo>
                  <a:pt x="1371" y="27"/>
                </a:lnTo>
                <a:lnTo>
                  <a:pt x="1469" y="12"/>
                </a:lnTo>
                <a:lnTo>
                  <a:pt x="1569" y="3"/>
                </a:lnTo>
                <a:lnTo>
                  <a:pt x="1671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1"/>
          <p:cNvSpPr>
            <a:spLocks noEditPoints="1"/>
          </p:cNvSpPr>
          <p:nvPr/>
        </p:nvSpPr>
        <p:spPr bwMode="auto">
          <a:xfrm>
            <a:off x="8162366" y="5795121"/>
            <a:ext cx="322729" cy="346075"/>
          </a:xfrm>
          <a:custGeom>
            <a:avLst/>
            <a:gdLst>
              <a:gd name="T0" fmla="*/ 725 w 3341"/>
              <a:gd name="T1" fmla="*/ 1045 h 3354"/>
              <a:gd name="T2" fmla="*/ 725 w 3341"/>
              <a:gd name="T3" fmla="*/ 2309 h 3354"/>
              <a:gd name="T4" fmla="*/ 1671 w 3341"/>
              <a:gd name="T5" fmla="*/ 1994 h 3354"/>
              <a:gd name="T6" fmla="*/ 2616 w 3341"/>
              <a:gd name="T7" fmla="*/ 2309 h 3354"/>
              <a:gd name="T8" fmla="*/ 2616 w 3341"/>
              <a:gd name="T9" fmla="*/ 1045 h 3354"/>
              <a:gd name="T10" fmla="*/ 1671 w 3341"/>
              <a:gd name="T11" fmla="*/ 1360 h 3354"/>
              <a:gd name="T12" fmla="*/ 1671 w 3341"/>
              <a:gd name="T13" fmla="*/ 0 h 3354"/>
              <a:gd name="T14" fmla="*/ 1872 w 3341"/>
              <a:gd name="T15" fmla="*/ 12 h 3354"/>
              <a:gd name="T16" fmla="*/ 2067 w 3341"/>
              <a:gd name="T17" fmla="*/ 48 h 3354"/>
              <a:gd name="T18" fmla="*/ 2254 w 3341"/>
              <a:gd name="T19" fmla="*/ 105 h 3354"/>
              <a:gd name="T20" fmla="*/ 2430 w 3341"/>
              <a:gd name="T21" fmla="*/ 183 h 3354"/>
              <a:gd name="T22" fmla="*/ 2595 w 3341"/>
              <a:gd name="T23" fmla="*/ 280 h 3354"/>
              <a:gd name="T24" fmla="*/ 2747 w 3341"/>
              <a:gd name="T25" fmla="*/ 394 h 3354"/>
              <a:gd name="T26" fmla="*/ 2884 w 3341"/>
              <a:gd name="T27" fmla="*/ 525 h 3354"/>
              <a:gd name="T28" fmla="*/ 3007 w 3341"/>
              <a:gd name="T29" fmla="*/ 672 h 3354"/>
              <a:gd name="T30" fmla="*/ 3113 w 3341"/>
              <a:gd name="T31" fmla="*/ 830 h 3354"/>
              <a:gd name="T32" fmla="*/ 3200 w 3341"/>
              <a:gd name="T33" fmla="*/ 1002 h 3354"/>
              <a:gd name="T34" fmla="*/ 3268 w 3341"/>
              <a:gd name="T35" fmla="*/ 1184 h 3354"/>
              <a:gd name="T36" fmla="*/ 3314 w 3341"/>
              <a:gd name="T37" fmla="*/ 1376 h 3354"/>
              <a:gd name="T38" fmla="*/ 3338 w 3341"/>
              <a:gd name="T39" fmla="*/ 1575 h 3354"/>
              <a:gd name="T40" fmla="*/ 3338 w 3341"/>
              <a:gd name="T41" fmla="*/ 1779 h 3354"/>
              <a:gd name="T42" fmla="*/ 3314 w 3341"/>
              <a:gd name="T43" fmla="*/ 1978 h 3354"/>
              <a:gd name="T44" fmla="*/ 3268 w 3341"/>
              <a:gd name="T45" fmla="*/ 2170 h 3354"/>
              <a:gd name="T46" fmla="*/ 3200 w 3341"/>
              <a:gd name="T47" fmla="*/ 2352 h 3354"/>
              <a:gd name="T48" fmla="*/ 3113 w 3341"/>
              <a:gd name="T49" fmla="*/ 2524 h 3354"/>
              <a:gd name="T50" fmla="*/ 3007 w 3341"/>
              <a:gd name="T51" fmla="*/ 2682 h 3354"/>
              <a:gd name="T52" fmla="*/ 2884 w 3341"/>
              <a:gd name="T53" fmla="*/ 2829 h 3354"/>
              <a:gd name="T54" fmla="*/ 2747 w 3341"/>
              <a:gd name="T55" fmla="*/ 2960 h 3354"/>
              <a:gd name="T56" fmla="*/ 2595 w 3341"/>
              <a:gd name="T57" fmla="*/ 3075 h 3354"/>
              <a:gd name="T58" fmla="*/ 2430 w 3341"/>
              <a:gd name="T59" fmla="*/ 3171 h 3354"/>
              <a:gd name="T60" fmla="*/ 2254 w 3341"/>
              <a:gd name="T61" fmla="*/ 3249 h 3354"/>
              <a:gd name="T62" fmla="*/ 2067 w 3341"/>
              <a:gd name="T63" fmla="*/ 3306 h 3354"/>
              <a:gd name="T64" fmla="*/ 1872 w 3341"/>
              <a:gd name="T65" fmla="*/ 3342 h 3354"/>
              <a:gd name="T66" fmla="*/ 1671 w 3341"/>
              <a:gd name="T67" fmla="*/ 3354 h 3354"/>
              <a:gd name="T68" fmla="*/ 1469 w 3341"/>
              <a:gd name="T69" fmla="*/ 3342 h 3354"/>
              <a:gd name="T70" fmla="*/ 1274 w 3341"/>
              <a:gd name="T71" fmla="*/ 3306 h 3354"/>
              <a:gd name="T72" fmla="*/ 1087 w 3341"/>
              <a:gd name="T73" fmla="*/ 3249 h 3354"/>
              <a:gd name="T74" fmla="*/ 911 w 3341"/>
              <a:gd name="T75" fmla="*/ 3171 h 3354"/>
              <a:gd name="T76" fmla="*/ 746 w 3341"/>
              <a:gd name="T77" fmla="*/ 3075 h 3354"/>
              <a:gd name="T78" fmla="*/ 594 w 3341"/>
              <a:gd name="T79" fmla="*/ 2960 h 3354"/>
              <a:gd name="T80" fmla="*/ 457 w 3341"/>
              <a:gd name="T81" fmla="*/ 2829 h 3354"/>
              <a:gd name="T82" fmla="*/ 334 w 3341"/>
              <a:gd name="T83" fmla="*/ 2682 h 3354"/>
              <a:gd name="T84" fmla="*/ 228 w 3341"/>
              <a:gd name="T85" fmla="*/ 2524 h 3354"/>
              <a:gd name="T86" fmla="*/ 141 w 3341"/>
              <a:gd name="T87" fmla="*/ 2352 h 3354"/>
              <a:gd name="T88" fmla="*/ 73 w 3341"/>
              <a:gd name="T89" fmla="*/ 2170 h 3354"/>
              <a:gd name="T90" fmla="*/ 27 w 3341"/>
              <a:gd name="T91" fmla="*/ 1978 h 3354"/>
              <a:gd name="T92" fmla="*/ 3 w 3341"/>
              <a:gd name="T93" fmla="*/ 1779 h 3354"/>
              <a:gd name="T94" fmla="*/ 3 w 3341"/>
              <a:gd name="T95" fmla="*/ 1575 h 3354"/>
              <a:gd name="T96" fmla="*/ 27 w 3341"/>
              <a:gd name="T97" fmla="*/ 1376 h 3354"/>
              <a:gd name="T98" fmla="*/ 73 w 3341"/>
              <a:gd name="T99" fmla="*/ 1184 h 3354"/>
              <a:gd name="T100" fmla="*/ 141 w 3341"/>
              <a:gd name="T101" fmla="*/ 1002 h 3354"/>
              <a:gd name="T102" fmla="*/ 228 w 3341"/>
              <a:gd name="T103" fmla="*/ 830 h 3354"/>
              <a:gd name="T104" fmla="*/ 334 w 3341"/>
              <a:gd name="T105" fmla="*/ 672 h 3354"/>
              <a:gd name="T106" fmla="*/ 457 w 3341"/>
              <a:gd name="T107" fmla="*/ 525 h 3354"/>
              <a:gd name="T108" fmla="*/ 594 w 3341"/>
              <a:gd name="T109" fmla="*/ 394 h 3354"/>
              <a:gd name="T110" fmla="*/ 746 w 3341"/>
              <a:gd name="T111" fmla="*/ 280 h 3354"/>
              <a:gd name="T112" fmla="*/ 911 w 3341"/>
              <a:gd name="T113" fmla="*/ 183 h 3354"/>
              <a:gd name="T114" fmla="*/ 1087 w 3341"/>
              <a:gd name="T115" fmla="*/ 105 h 3354"/>
              <a:gd name="T116" fmla="*/ 1274 w 3341"/>
              <a:gd name="T117" fmla="*/ 48 h 3354"/>
              <a:gd name="T118" fmla="*/ 1469 w 3341"/>
              <a:gd name="T119" fmla="*/ 12 h 3354"/>
              <a:gd name="T120" fmla="*/ 1671 w 3341"/>
              <a:gd name="T121" fmla="*/ 0 h 3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41" h="3354">
                <a:moveTo>
                  <a:pt x="1041" y="728"/>
                </a:moveTo>
                <a:lnTo>
                  <a:pt x="725" y="1045"/>
                </a:lnTo>
                <a:lnTo>
                  <a:pt x="1355" y="1677"/>
                </a:lnTo>
                <a:lnTo>
                  <a:pt x="725" y="2309"/>
                </a:lnTo>
                <a:lnTo>
                  <a:pt x="1041" y="2626"/>
                </a:lnTo>
                <a:lnTo>
                  <a:pt x="1671" y="1994"/>
                </a:lnTo>
                <a:lnTo>
                  <a:pt x="2300" y="2626"/>
                </a:lnTo>
                <a:lnTo>
                  <a:pt x="2616" y="2309"/>
                </a:lnTo>
                <a:lnTo>
                  <a:pt x="1986" y="1677"/>
                </a:lnTo>
                <a:lnTo>
                  <a:pt x="2616" y="1045"/>
                </a:lnTo>
                <a:lnTo>
                  <a:pt x="2300" y="728"/>
                </a:lnTo>
                <a:lnTo>
                  <a:pt x="1671" y="1360"/>
                </a:lnTo>
                <a:lnTo>
                  <a:pt x="1041" y="728"/>
                </a:lnTo>
                <a:close/>
                <a:moveTo>
                  <a:pt x="1671" y="0"/>
                </a:moveTo>
                <a:lnTo>
                  <a:pt x="1772" y="3"/>
                </a:lnTo>
                <a:lnTo>
                  <a:pt x="1872" y="12"/>
                </a:lnTo>
                <a:lnTo>
                  <a:pt x="1970" y="27"/>
                </a:lnTo>
                <a:lnTo>
                  <a:pt x="2067" y="48"/>
                </a:lnTo>
                <a:lnTo>
                  <a:pt x="2162" y="73"/>
                </a:lnTo>
                <a:lnTo>
                  <a:pt x="2254" y="105"/>
                </a:lnTo>
                <a:lnTo>
                  <a:pt x="2343" y="141"/>
                </a:lnTo>
                <a:lnTo>
                  <a:pt x="2430" y="183"/>
                </a:lnTo>
                <a:lnTo>
                  <a:pt x="2514" y="229"/>
                </a:lnTo>
                <a:lnTo>
                  <a:pt x="2595" y="280"/>
                </a:lnTo>
                <a:lnTo>
                  <a:pt x="2672" y="335"/>
                </a:lnTo>
                <a:lnTo>
                  <a:pt x="2747" y="394"/>
                </a:lnTo>
                <a:lnTo>
                  <a:pt x="2818" y="458"/>
                </a:lnTo>
                <a:lnTo>
                  <a:pt x="2884" y="525"/>
                </a:lnTo>
                <a:lnTo>
                  <a:pt x="2948" y="597"/>
                </a:lnTo>
                <a:lnTo>
                  <a:pt x="3007" y="672"/>
                </a:lnTo>
                <a:lnTo>
                  <a:pt x="3063" y="749"/>
                </a:lnTo>
                <a:lnTo>
                  <a:pt x="3113" y="830"/>
                </a:lnTo>
                <a:lnTo>
                  <a:pt x="3159" y="915"/>
                </a:lnTo>
                <a:lnTo>
                  <a:pt x="3200" y="1002"/>
                </a:lnTo>
                <a:lnTo>
                  <a:pt x="3237" y="1092"/>
                </a:lnTo>
                <a:lnTo>
                  <a:pt x="3268" y="1184"/>
                </a:lnTo>
                <a:lnTo>
                  <a:pt x="3293" y="1279"/>
                </a:lnTo>
                <a:lnTo>
                  <a:pt x="3314" y="1376"/>
                </a:lnTo>
                <a:lnTo>
                  <a:pt x="3329" y="1475"/>
                </a:lnTo>
                <a:lnTo>
                  <a:pt x="3338" y="1575"/>
                </a:lnTo>
                <a:lnTo>
                  <a:pt x="3341" y="1677"/>
                </a:lnTo>
                <a:lnTo>
                  <a:pt x="3338" y="1779"/>
                </a:lnTo>
                <a:lnTo>
                  <a:pt x="3329" y="1879"/>
                </a:lnTo>
                <a:lnTo>
                  <a:pt x="3314" y="1978"/>
                </a:lnTo>
                <a:lnTo>
                  <a:pt x="3293" y="2075"/>
                </a:lnTo>
                <a:lnTo>
                  <a:pt x="3268" y="2170"/>
                </a:lnTo>
                <a:lnTo>
                  <a:pt x="3237" y="2262"/>
                </a:lnTo>
                <a:lnTo>
                  <a:pt x="3200" y="2352"/>
                </a:lnTo>
                <a:lnTo>
                  <a:pt x="3159" y="2439"/>
                </a:lnTo>
                <a:lnTo>
                  <a:pt x="3113" y="2524"/>
                </a:lnTo>
                <a:lnTo>
                  <a:pt x="3063" y="2605"/>
                </a:lnTo>
                <a:lnTo>
                  <a:pt x="3007" y="2682"/>
                </a:lnTo>
                <a:lnTo>
                  <a:pt x="2948" y="2757"/>
                </a:lnTo>
                <a:lnTo>
                  <a:pt x="2884" y="2829"/>
                </a:lnTo>
                <a:lnTo>
                  <a:pt x="2818" y="2896"/>
                </a:lnTo>
                <a:lnTo>
                  <a:pt x="2747" y="2960"/>
                </a:lnTo>
                <a:lnTo>
                  <a:pt x="2672" y="3019"/>
                </a:lnTo>
                <a:lnTo>
                  <a:pt x="2595" y="3075"/>
                </a:lnTo>
                <a:lnTo>
                  <a:pt x="2514" y="3125"/>
                </a:lnTo>
                <a:lnTo>
                  <a:pt x="2430" y="3171"/>
                </a:lnTo>
                <a:lnTo>
                  <a:pt x="2343" y="3213"/>
                </a:lnTo>
                <a:lnTo>
                  <a:pt x="2254" y="3249"/>
                </a:lnTo>
                <a:lnTo>
                  <a:pt x="2162" y="3281"/>
                </a:lnTo>
                <a:lnTo>
                  <a:pt x="2067" y="3306"/>
                </a:lnTo>
                <a:lnTo>
                  <a:pt x="1970" y="3327"/>
                </a:lnTo>
                <a:lnTo>
                  <a:pt x="1872" y="3342"/>
                </a:lnTo>
                <a:lnTo>
                  <a:pt x="1772" y="3351"/>
                </a:lnTo>
                <a:lnTo>
                  <a:pt x="1671" y="3354"/>
                </a:lnTo>
                <a:lnTo>
                  <a:pt x="1569" y="3351"/>
                </a:lnTo>
                <a:lnTo>
                  <a:pt x="1469" y="3342"/>
                </a:lnTo>
                <a:lnTo>
                  <a:pt x="1371" y="3327"/>
                </a:lnTo>
                <a:lnTo>
                  <a:pt x="1274" y="3306"/>
                </a:lnTo>
                <a:lnTo>
                  <a:pt x="1179" y="3281"/>
                </a:lnTo>
                <a:lnTo>
                  <a:pt x="1087" y="3249"/>
                </a:lnTo>
                <a:lnTo>
                  <a:pt x="998" y="3213"/>
                </a:lnTo>
                <a:lnTo>
                  <a:pt x="911" y="3171"/>
                </a:lnTo>
                <a:lnTo>
                  <a:pt x="827" y="3125"/>
                </a:lnTo>
                <a:lnTo>
                  <a:pt x="746" y="3075"/>
                </a:lnTo>
                <a:lnTo>
                  <a:pt x="669" y="3019"/>
                </a:lnTo>
                <a:lnTo>
                  <a:pt x="594" y="2960"/>
                </a:lnTo>
                <a:lnTo>
                  <a:pt x="523" y="2896"/>
                </a:lnTo>
                <a:lnTo>
                  <a:pt x="457" y="2829"/>
                </a:lnTo>
                <a:lnTo>
                  <a:pt x="393" y="2757"/>
                </a:lnTo>
                <a:lnTo>
                  <a:pt x="334" y="2682"/>
                </a:lnTo>
                <a:lnTo>
                  <a:pt x="278" y="2605"/>
                </a:lnTo>
                <a:lnTo>
                  <a:pt x="228" y="2524"/>
                </a:lnTo>
                <a:lnTo>
                  <a:pt x="182" y="2439"/>
                </a:lnTo>
                <a:lnTo>
                  <a:pt x="141" y="2352"/>
                </a:lnTo>
                <a:lnTo>
                  <a:pt x="104" y="2262"/>
                </a:lnTo>
                <a:lnTo>
                  <a:pt x="73" y="2170"/>
                </a:lnTo>
                <a:lnTo>
                  <a:pt x="48" y="2075"/>
                </a:lnTo>
                <a:lnTo>
                  <a:pt x="27" y="1978"/>
                </a:lnTo>
                <a:lnTo>
                  <a:pt x="12" y="1879"/>
                </a:lnTo>
                <a:lnTo>
                  <a:pt x="3" y="1779"/>
                </a:lnTo>
                <a:lnTo>
                  <a:pt x="0" y="1677"/>
                </a:lnTo>
                <a:lnTo>
                  <a:pt x="3" y="1575"/>
                </a:lnTo>
                <a:lnTo>
                  <a:pt x="12" y="1475"/>
                </a:lnTo>
                <a:lnTo>
                  <a:pt x="27" y="1376"/>
                </a:lnTo>
                <a:lnTo>
                  <a:pt x="48" y="1279"/>
                </a:lnTo>
                <a:lnTo>
                  <a:pt x="73" y="1184"/>
                </a:lnTo>
                <a:lnTo>
                  <a:pt x="104" y="1092"/>
                </a:lnTo>
                <a:lnTo>
                  <a:pt x="141" y="1002"/>
                </a:lnTo>
                <a:lnTo>
                  <a:pt x="182" y="915"/>
                </a:lnTo>
                <a:lnTo>
                  <a:pt x="228" y="830"/>
                </a:lnTo>
                <a:lnTo>
                  <a:pt x="278" y="749"/>
                </a:lnTo>
                <a:lnTo>
                  <a:pt x="334" y="672"/>
                </a:lnTo>
                <a:lnTo>
                  <a:pt x="393" y="597"/>
                </a:lnTo>
                <a:lnTo>
                  <a:pt x="457" y="525"/>
                </a:lnTo>
                <a:lnTo>
                  <a:pt x="523" y="458"/>
                </a:lnTo>
                <a:lnTo>
                  <a:pt x="594" y="394"/>
                </a:lnTo>
                <a:lnTo>
                  <a:pt x="669" y="335"/>
                </a:lnTo>
                <a:lnTo>
                  <a:pt x="746" y="280"/>
                </a:lnTo>
                <a:lnTo>
                  <a:pt x="827" y="229"/>
                </a:lnTo>
                <a:lnTo>
                  <a:pt x="911" y="183"/>
                </a:lnTo>
                <a:lnTo>
                  <a:pt x="998" y="141"/>
                </a:lnTo>
                <a:lnTo>
                  <a:pt x="1087" y="105"/>
                </a:lnTo>
                <a:lnTo>
                  <a:pt x="1179" y="73"/>
                </a:lnTo>
                <a:lnTo>
                  <a:pt x="1274" y="48"/>
                </a:lnTo>
                <a:lnTo>
                  <a:pt x="1371" y="27"/>
                </a:lnTo>
                <a:lnTo>
                  <a:pt x="1469" y="12"/>
                </a:lnTo>
                <a:lnTo>
                  <a:pt x="1569" y="3"/>
                </a:lnTo>
                <a:lnTo>
                  <a:pt x="1671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1"/>
          <p:cNvSpPr>
            <a:spLocks noEditPoints="1"/>
          </p:cNvSpPr>
          <p:nvPr/>
        </p:nvSpPr>
        <p:spPr bwMode="auto">
          <a:xfrm>
            <a:off x="8162366" y="5028919"/>
            <a:ext cx="322729" cy="346075"/>
          </a:xfrm>
          <a:custGeom>
            <a:avLst/>
            <a:gdLst>
              <a:gd name="T0" fmla="*/ 725 w 3341"/>
              <a:gd name="T1" fmla="*/ 1045 h 3354"/>
              <a:gd name="T2" fmla="*/ 725 w 3341"/>
              <a:gd name="T3" fmla="*/ 2309 h 3354"/>
              <a:gd name="T4" fmla="*/ 1671 w 3341"/>
              <a:gd name="T5" fmla="*/ 1994 h 3354"/>
              <a:gd name="T6" fmla="*/ 2616 w 3341"/>
              <a:gd name="T7" fmla="*/ 2309 h 3354"/>
              <a:gd name="T8" fmla="*/ 2616 w 3341"/>
              <a:gd name="T9" fmla="*/ 1045 h 3354"/>
              <a:gd name="T10" fmla="*/ 1671 w 3341"/>
              <a:gd name="T11" fmla="*/ 1360 h 3354"/>
              <a:gd name="T12" fmla="*/ 1671 w 3341"/>
              <a:gd name="T13" fmla="*/ 0 h 3354"/>
              <a:gd name="T14" fmla="*/ 1872 w 3341"/>
              <a:gd name="T15" fmla="*/ 12 h 3354"/>
              <a:gd name="T16" fmla="*/ 2067 w 3341"/>
              <a:gd name="T17" fmla="*/ 48 h 3354"/>
              <a:gd name="T18" fmla="*/ 2254 w 3341"/>
              <a:gd name="T19" fmla="*/ 105 h 3354"/>
              <a:gd name="T20" fmla="*/ 2430 w 3341"/>
              <a:gd name="T21" fmla="*/ 183 h 3354"/>
              <a:gd name="T22" fmla="*/ 2595 w 3341"/>
              <a:gd name="T23" fmla="*/ 280 h 3354"/>
              <a:gd name="T24" fmla="*/ 2747 w 3341"/>
              <a:gd name="T25" fmla="*/ 394 h 3354"/>
              <a:gd name="T26" fmla="*/ 2884 w 3341"/>
              <a:gd name="T27" fmla="*/ 525 h 3354"/>
              <a:gd name="T28" fmla="*/ 3007 w 3341"/>
              <a:gd name="T29" fmla="*/ 672 h 3354"/>
              <a:gd name="T30" fmla="*/ 3113 w 3341"/>
              <a:gd name="T31" fmla="*/ 830 h 3354"/>
              <a:gd name="T32" fmla="*/ 3200 w 3341"/>
              <a:gd name="T33" fmla="*/ 1002 h 3354"/>
              <a:gd name="T34" fmla="*/ 3268 w 3341"/>
              <a:gd name="T35" fmla="*/ 1184 h 3354"/>
              <a:gd name="T36" fmla="*/ 3314 w 3341"/>
              <a:gd name="T37" fmla="*/ 1376 h 3354"/>
              <a:gd name="T38" fmla="*/ 3338 w 3341"/>
              <a:gd name="T39" fmla="*/ 1575 h 3354"/>
              <a:gd name="T40" fmla="*/ 3338 w 3341"/>
              <a:gd name="T41" fmla="*/ 1779 h 3354"/>
              <a:gd name="T42" fmla="*/ 3314 w 3341"/>
              <a:gd name="T43" fmla="*/ 1978 h 3354"/>
              <a:gd name="T44" fmla="*/ 3268 w 3341"/>
              <a:gd name="T45" fmla="*/ 2170 h 3354"/>
              <a:gd name="T46" fmla="*/ 3200 w 3341"/>
              <a:gd name="T47" fmla="*/ 2352 h 3354"/>
              <a:gd name="T48" fmla="*/ 3113 w 3341"/>
              <a:gd name="T49" fmla="*/ 2524 h 3354"/>
              <a:gd name="T50" fmla="*/ 3007 w 3341"/>
              <a:gd name="T51" fmla="*/ 2682 h 3354"/>
              <a:gd name="T52" fmla="*/ 2884 w 3341"/>
              <a:gd name="T53" fmla="*/ 2829 h 3354"/>
              <a:gd name="T54" fmla="*/ 2747 w 3341"/>
              <a:gd name="T55" fmla="*/ 2960 h 3354"/>
              <a:gd name="T56" fmla="*/ 2595 w 3341"/>
              <a:gd name="T57" fmla="*/ 3075 h 3354"/>
              <a:gd name="T58" fmla="*/ 2430 w 3341"/>
              <a:gd name="T59" fmla="*/ 3171 h 3354"/>
              <a:gd name="T60" fmla="*/ 2254 w 3341"/>
              <a:gd name="T61" fmla="*/ 3249 h 3354"/>
              <a:gd name="T62" fmla="*/ 2067 w 3341"/>
              <a:gd name="T63" fmla="*/ 3306 h 3354"/>
              <a:gd name="T64" fmla="*/ 1872 w 3341"/>
              <a:gd name="T65" fmla="*/ 3342 h 3354"/>
              <a:gd name="T66" fmla="*/ 1671 w 3341"/>
              <a:gd name="T67" fmla="*/ 3354 h 3354"/>
              <a:gd name="T68" fmla="*/ 1469 w 3341"/>
              <a:gd name="T69" fmla="*/ 3342 h 3354"/>
              <a:gd name="T70" fmla="*/ 1274 w 3341"/>
              <a:gd name="T71" fmla="*/ 3306 h 3354"/>
              <a:gd name="T72" fmla="*/ 1087 w 3341"/>
              <a:gd name="T73" fmla="*/ 3249 h 3354"/>
              <a:gd name="T74" fmla="*/ 911 w 3341"/>
              <a:gd name="T75" fmla="*/ 3171 h 3354"/>
              <a:gd name="T76" fmla="*/ 746 w 3341"/>
              <a:gd name="T77" fmla="*/ 3075 h 3354"/>
              <a:gd name="T78" fmla="*/ 594 w 3341"/>
              <a:gd name="T79" fmla="*/ 2960 h 3354"/>
              <a:gd name="T80" fmla="*/ 457 w 3341"/>
              <a:gd name="T81" fmla="*/ 2829 h 3354"/>
              <a:gd name="T82" fmla="*/ 334 w 3341"/>
              <a:gd name="T83" fmla="*/ 2682 h 3354"/>
              <a:gd name="T84" fmla="*/ 228 w 3341"/>
              <a:gd name="T85" fmla="*/ 2524 h 3354"/>
              <a:gd name="T86" fmla="*/ 141 w 3341"/>
              <a:gd name="T87" fmla="*/ 2352 h 3354"/>
              <a:gd name="T88" fmla="*/ 73 w 3341"/>
              <a:gd name="T89" fmla="*/ 2170 h 3354"/>
              <a:gd name="T90" fmla="*/ 27 w 3341"/>
              <a:gd name="T91" fmla="*/ 1978 h 3354"/>
              <a:gd name="T92" fmla="*/ 3 w 3341"/>
              <a:gd name="T93" fmla="*/ 1779 h 3354"/>
              <a:gd name="T94" fmla="*/ 3 w 3341"/>
              <a:gd name="T95" fmla="*/ 1575 h 3354"/>
              <a:gd name="T96" fmla="*/ 27 w 3341"/>
              <a:gd name="T97" fmla="*/ 1376 h 3354"/>
              <a:gd name="T98" fmla="*/ 73 w 3341"/>
              <a:gd name="T99" fmla="*/ 1184 h 3354"/>
              <a:gd name="T100" fmla="*/ 141 w 3341"/>
              <a:gd name="T101" fmla="*/ 1002 h 3354"/>
              <a:gd name="T102" fmla="*/ 228 w 3341"/>
              <a:gd name="T103" fmla="*/ 830 h 3354"/>
              <a:gd name="T104" fmla="*/ 334 w 3341"/>
              <a:gd name="T105" fmla="*/ 672 h 3354"/>
              <a:gd name="T106" fmla="*/ 457 w 3341"/>
              <a:gd name="T107" fmla="*/ 525 h 3354"/>
              <a:gd name="T108" fmla="*/ 594 w 3341"/>
              <a:gd name="T109" fmla="*/ 394 h 3354"/>
              <a:gd name="T110" fmla="*/ 746 w 3341"/>
              <a:gd name="T111" fmla="*/ 280 h 3354"/>
              <a:gd name="T112" fmla="*/ 911 w 3341"/>
              <a:gd name="T113" fmla="*/ 183 h 3354"/>
              <a:gd name="T114" fmla="*/ 1087 w 3341"/>
              <a:gd name="T115" fmla="*/ 105 h 3354"/>
              <a:gd name="T116" fmla="*/ 1274 w 3341"/>
              <a:gd name="T117" fmla="*/ 48 h 3354"/>
              <a:gd name="T118" fmla="*/ 1469 w 3341"/>
              <a:gd name="T119" fmla="*/ 12 h 3354"/>
              <a:gd name="T120" fmla="*/ 1671 w 3341"/>
              <a:gd name="T121" fmla="*/ 0 h 3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41" h="3354">
                <a:moveTo>
                  <a:pt x="1041" y="728"/>
                </a:moveTo>
                <a:lnTo>
                  <a:pt x="725" y="1045"/>
                </a:lnTo>
                <a:lnTo>
                  <a:pt x="1355" y="1677"/>
                </a:lnTo>
                <a:lnTo>
                  <a:pt x="725" y="2309"/>
                </a:lnTo>
                <a:lnTo>
                  <a:pt x="1041" y="2626"/>
                </a:lnTo>
                <a:lnTo>
                  <a:pt x="1671" y="1994"/>
                </a:lnTo>
                <a:lnTo>
                  <a:pt x="2300" y="2626"/>
                </a:lnTo>
                <a:lnTo>
                  <a:pt x="2616" y="2309"/>
                </a:lnTo>
                <a:lnTo>
                  <a:pt x="1986" y="1677"/>
                </a:lnTo>
                <a:lnTo>
                  <a:pt x="2616" y="1045"/>
                </a:lnTo>
                <a:lnTo>
                  <a:pt x="2300" y="728"/>
                </a:lnTo>
                <a:lnTo>
                  <a:pt x="1671" y="1360"/>
                </a:lnTo>
                <a:lnTo>
                  <a:pt x="1041" y="728"/>
                </a:lnTo>
                <a:close/>
                <a:moveTo>
                  <a:pt x="1671" y="0"/>
                </a:moveTo>
                <a:lnTo>
                  <a:pt x="1772" y="3"/>
                </a:lnTo>
                <a:lnTo>
                  <a:pt x="1872" y="12"/>
                </a:lnTo>
                <a:lnTo>
                  <a:pt x="1970" y="27"/>
                </a:lnTo>
                <a:lnTo>
                  <a:pt x="2067" y="48"/>
                </a:lnTo>
                <a:lnTo>
                  <a:pt x="2162" y="73"/>
                </a:lnTo>
                <a:lnTo>
                  <a:pt x="2254" y="105"/>
                </a:lnTo>
                <a:lnTo>
                  <a:pt x="2343" y="141"/>
                </a:lnTo>
                <a:lnTo>
                  <a:pt x="2430" y="183"/>
                </a:lnTo>
                <a:lnTo>
                  <a:pt x="2514" y="229"/>
                </a:lnTo>
                <a:lnTo>
                  <a:pt x="2595" y="280"/>
                </a:lnTo>
                <a:lnTo>
                  <a:pt x="2672" y="335"/>
                </a:lnTo>
                <a:lnTo>
                  <a:pt x="2747" y="394"/>
                </a:lnTo>
                <a:lnTo>
                  <a:pt x="2818" y="458"/>
                </a:lnTo>
                <a:lnTo>
                  <a:pt x="2884" y="525"/>
                </a:lnTo>
                <a:lnTo>
                  <a:pt x="2948" y="597"/>
                </a:lnTo>
                <a:lnTo>
                  <a:pt x="3007" y="672"/>
                </a:lnTo>
                <a:lnTo>
                  <a:pt x="3063" y="749"/>
                </a:lnTo>
                <a:lnTo>
                  <a:pt x="3113" y="830"/>
                </a:lnTo>
                <a:lnTo>
                  <a:pt x="3159" y="915"/>
                </a:lnTo>
                <a:lnTo>
                  <a:pt x="3200" y="1002"/>
                </a:lnTo>
                <a:lnTo>
                  <a:pt x="3237" y="1092"/>
                </a:lnTo>
                <a:lnTo>
                  <a:pt x="3268" y="1184"/>
                </a:lnTo>
                <a:lnTo>
                  <a:pt x="3293" y="1279"/>
                </a:lnTo>
                <a:lnTo>
                  <a:pt x="3314" y="1376"/>
                </a:lnTo>
                <a:lnTo>
                  <a:pt x="3329" y="1475"/>
                </a:lnTo>
                <a:lnTo>
                  <a:pt x="3338" y="1575"/>
                </a:lnTo>
                <a:lnTo>
                  <a:pt x="3341" y="1677"/>
                </a:lnTo>
                <a:lnTo>
                  <a:pt x="3338" y="1779"/>
                </a:lnTo>
                <a:lnTo>
                  <a:pt x="3329" y="1879"/>
                </a:lnTo>
                <a:lnTo>
                  <a:pt x="3314" y="1978"/>
                </a:lnTo>
                <a:lnTo>
                  <a:pt x="3293" y="2075"/>
                </a:lnTo>
                <a:lnTo>
                  <a:pt x="3268" y="2170"/>
                </a:lnTo>
                <a:lnTo>
                  <a:pt x="3237" y="2262"/>
                </a:lnTo>
                <a:lnTo>
                  <a:pt x="3200" y="2352"/>
                </a:lnTo>
                <a:lnTo>
                  <a:pt x="3159" y="2439"/>
                </a:lnTo>
                <a:lnTo>
                  <a:pt x="3113" y="2524"/>
                </a:lnTo>
                <a:lnTo>
                  <a:pt x="3063" y="2605"/>
                </a:lnTo>
                <a:lnTo>
                  <a:pt x="3007" y="2682"/>
                </a:lnTo>
                <a:lnTo>
                  <a:pt x="2948" y="2757"/>
                </a:lnTo>
                <a:lnTo>
                  <a:pt x="2884" y="2829"/>
                </a:lnTo>
                <a:lnTo>
                  <a:pt x="2818" y="2896"/>
                </a:lnTo>
                <a:lnTo>
                  <a:pt x="2747" y="2960"/>
                </a:lnTo>
                <a:lnTo>
                  <a:pt x="2672" y="3019"/>
                </a:lnTo>
                <a:lnTo>
                  <a:pt x="2595" y="3075"/>
                </a:lnTo>
                <a:lnTo>
                  <a:pt x="2514" y="3125"/>
                </a:lnTo>
                <a:lnTo>
                  <a:pt x="2430" y="3171"/>
                </a:lnTo>
                <a:lnTo>
                  <a:pt x="2343" y="3213"/>
                </a:lnTo>
                <a:lnTo>
                  <a:pt x="2254" y="3249"/>
                </a:lnTo>
                <a:lnTo>
                  <a:pt x="2162" y="3281"/>
                </a:lnTo>
                <a:lnTo>
                  <a:pt x="2067" y="3306"/>
                </a:lnTo>
                <a:lnTo>
                  <a:pt x="1970" y="3327"/>
                </a:lnTo>
                <a:lnTo>
                  <a:pt x="1872" y="3342"/>
                </a:lnTo>
                <a:lnTo>
                  <a:pt x="1772" y="3351"/>
                </a:lnTo>
                <a:lnTo>
                  <a:pt x="1671" y="3354"/>
                </a:lnTo>
                <a:lnTo>
                  <a:pt x="1569" y="3351"/>
                </a:lnTo>
                <a:lnTo>
                  <a:pt x="1469" y="3342"/>
                </a:lnTo>
                <a:lnTo>
                  <a:pt x="1371" y="3327"/>
                </a:lnTo>
                <a:lnTo>
                  <a:pt x="1274" y="3306"/>
                </a:lnTo>
                <a:lnTo>
                  <a:pt x="1179" y="3281"/>
                </a:lnTo>
                <a:lnTo>
                  <a:pt x="1087" y="3249"/>
                </a:lnTo>
                <a:lnTo>
                  <a:pt x="998" y="3213"/>
                </a:lnTo>
                <a:lnTo>
                  <a:pt x="911" y="3171"/>
                </a:lnTo>
                <a:lnTo>
                  <a:pt x="827" y="3125"/>
                </a:lnTo>
                <a:lnTo>
                  <a:pt x="746" y="3075"/>
                </a:lnTo>
                <a:lnTo>
                  <a:pt x="669" y="3019"/>
                </a:lnTo>
                <a:lnTo>
                  <a:pt x="594" y="2960"/>
                </a:lnTo>
                <a:lnTo>
                  <a:pt x="523" y="2896"/>
                </a:lnTo>
                <a:lnTo>
                  <a:pt x="457" y="2829"/>
                </a:lnTo>
                <a:lnTo>
                  <a:pt x="393" y="2757"/>
                </a:lnTo>
                <a:lnTo>
                  <a:pt x="334" y="2682"/>
                </a:lnTo>
                <a:lnTo>
                  <a:pt x="278" y="2605"/>
                </a:lnTo>
                <a:lnTo>
                  <a:pt x="228" y="2524"/>
                </a:lnTo>
                <a:lnTo>
                  <a:pt x="182" y="2439"/>
                </a:lnTo>
                <a:lnTo>
                  <a:pt x="141" y="2352"/>
                </a:lnTo>
                <a:lnTo>
                  <a:pt x="104" y="2262"/>
                </a:lnTo>
                <a:lnTo>
                  <a:pt x="73" y="2170"/>
                </a:lnTo>
                <a:lnTo>
                  <a:pt x="48" y="2075"/>
                </a:lnTo>
                <a:lnTo>
                  <a:pt x="27" y="1978"/>
                </a:lnTo>
                <a:lnTo>
                  <a:pt x="12" y="1879"/>
                </a:lnTo>
                <a:lnTo>
                  <a:pt x="3" y="1779"/>
                </a:lnTo>
                <a:lnTo>
                  <a:pt x="0" y="1677"/>
                </a:lnTo>
                <a:lnTo>
                  <a:pt x="3" y="1575"/>
                </a:lnTo>
                <a:lnTo>
                  <a:pt x="12" y="1475"/>
                </a:lnTo>
                <a:lnTo>
                  <a:pt x="27" y="1376"/>
                </a:lnTo>
                <a:lnTo>
                  <a:pt x="48" y="1279"/>
                </a:lnTo>
                <a:lnTo>
                  <a:pt x="73" y="1184"/>
                </a:lnTo>
                <a:lnTo>
                  <a:pt x="104" y="1092"/>
                </a:lnTo>
                <a:lnTo>
                  <a:pt x="141" y="1002"/>
                </a:lnTo>
                <a:lnTo>
                  <a:pt x="182" y="915"/>
                </a:lnTo>
                <a:lnTo>
                  <a:pt x="228" y="830"/>
                </a:lnTo>
                <a:lnTo>
                  <a:pt x="278" y="749"/>
                </a:lnTo>
                <a:lnTo>
                  <a:pt x="334" y="672"/>
                </a:lnTo>
                <a:lnTo>
                  <a:pt x="393" y="597"/>
                </a:lnTo>
                <a:lnTo>
                  <a:pt x="457" y="525"/>
                </a:lnTo>
                <a:lnTo>
                  <a:pt x="523" y="458"/>
                </a:lnTo>
                <a:lnTo>
                  <a:pt x="594" y="394"/>
                </a:lnTo>
                <a:lnTo>
                  <a:pt x="669" y="335"/>
                </a:lnTo>
                <a:lnTo>
                  <a:pt x="746" y="280"/>
                </a:lnTo>
                <a:lnTo>
                  <a:pt x="827" y="229"/>
                </a:lnTo>
                <a:lnTo>
                  <a:pt x="911" y="183"/>
                </a:lnTo>
                <a:lnTo>
                  <a:pt x="998" y="141"/>
                </a:lnTo>
                <a:lnTo>
                  <a:pt x="1087" y="105"/>
                </a:lnTo>
                <a:lnTo>
                  <a:pt x="1179" y="73"/>
                </a:lnTo>
                <a:lnTo>
                  <a:pt x="1274" y="48"/>
                </a:lnTo>
                <a:lnTo>
                  <a:pt x="1371" y="27"/>
                </a:lnTo>
                <a:lnTo>
                  <a:pt x="1469" y="12"/>
                </a:lnTo>
                <a:lnTo>
                  <a:pt x="1569" y="3"/>
                </a:lnTo>
                <a:lnTo>
                  <a:pt x="1671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3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rallelogram 8"/>
          <p:cNvSpPr/>
          <p:nvPr/>
        </p:nvSpPr>
        <p:spPr>
          <a:xfrm flipH="1">
            <a:off x="1834485" y="2927297"/>
            <a:ext cx="1775011" cy="1600200"/>
          </a:xfrm>
          <a:prstGeom prst="parallelogram">
            <a:avLst>
              <a:gd name="adj" fmla="val 54333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arallelogram 4"/>
          <p:cNvSpPr/>
          <p:nvPr/>
        </p:nvSpPr>
        <p:spPr>
          <a:xfrm>
            <a:off x="9304326" y="2927297"/>
            <a:ext cx="1775011" cy="1600200"/>
          </a:xfrm>
          <a:prstGeom prst="parallelogram">
            <a:avLst>
              <a:gd name="adj" fmla="val 54333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arallelogram 5"/>
          <p:cNvSpPr/>
          <p:nvPr/>
        </p:nvSpPr>
        <p:spPr>
          <a:xfrm flipV="1">
            <a:off x="3797754" y="2470097"/>
            <a:ext cx="2017059" cy="2057400"/>
          </a:xfrm>
          <a:prstGeom prst="parallelogram">
            <a:avLst>
              <a:gd name="adj" fmla="val 54333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arallelogram 6"/>
          <p:cNvSpPr/>
          <p:nvPr/>
        </p:nvSpPr>
        <p:spPr>
          <a:xfrm flipV="1">
            <a:off x="5976178" y="2470097"/>
            <a:ext cx="2017059" cy="2057400"/>
          </a:xfrm>
          <a:prstGeom prst="parallelogram">
            <a:avLst>
              <a:gd name="adj" fmla="val 54333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arallelogram 7"/>
          <p:cNvSpPr/>
          <p:nvPr/>
        </p:nvSpPr>
        <p:spPr>
          <a:xfrm flipV="1">
            <a:off x="8174773" y="2470097"/>
            <a:ext cx="2017059" cy="2057400"/>
          </a:xfrm>
          <a:prstGeom prst="parallelogram">
            <a:avLst>
              <a:gd name="adj" fmla="val 54333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arallelogram 1"/>
          <p:cNvSpPr/>
          <p:nvPr/>
        </p:nvSpPr>
        <p:spPr>
          <a:xfrm>
            <a:off x="2701820" y="2470097"/>
            <a:ext cx="2017059" cy="2057400"/>
          </a:xfrm>
          <a:prstGeom prst="parallelogram">
            <a:avLst>
              <a:gd name="adj" fmla="val 543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/>
          <p:cNvSpPr/>
          <p:nvPr/>
        </p:nvSpPr>
        <p:spPr>
          <a:xfrm>
            <a:off x="4866796" y="2470097"/>
            <a:ext cx="2017059" cy="2057400"/>
          </a:xfrm>
          <a:prstGeom prst="parallelogram">
            <a:avLst>
              <a:gd name="adj" fmla="val 5433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arallelogram 3"/>
          <p:cNvSpPr/>
          <p:nvPr/>
        </p:nvSpPr>
        <p:spPr>
          <a:xfrm>
            <a:off x="7072114" y="2470097"/>
            <a:ext cx="2017059" cy="2057400"/>
          </a:xfrm>
          <a:prstGeom prst="parallelogram">
            <a:avLst>
              <a:gd name="adj" fmla="val 5433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4"/>
          <p:cNvGrpSpPr>
            <a:grpSpLocks noChangeAspect="1"/>
          </p:cNvGrpSpPr>
          <p:nvPr/>
        </p:nvGrpSpPr>
        <p:grpSpPr bwMode="auto">
          <a:xfrm>
            <a:off x="3491998" y="3298114"/>
            <a:ext cx="436703" cy="401366"/>
            <a:chOff x="-88" y="448"/>
            <a:chExt cx="1001" cy="920"/>
          </a:xfrm>
          <a:solidFill>
            <a:schemeClr val="bg1"/>
          </a:solidFill>
        </p:grpSpPr>
        <p:sp>
          <p:nvSpPr>
            <p:cNvPr id="20" name="Freeform 6"/>
            <p:cNvSpPr>
              <a:spLocks noEditPoints="1"/>
            </p:cNvSpPr>
            <p:nvPr/>
          </p:nvSpPr>
          <p:spPr bwMode="auto">
            <a:xfrm>
              <a:off x="-88" y="573"/>
              <a:ext cx="667" cy="669"/>
            </a:xfrm>
            <a:custGeom>
              <a:avLst/>
              <a:gdLst>
                <a:gd name="T0" fmla="*/ 1103 w 2670"/>
                <a:gd name="T1" fmla="*/ 854 h 2675"/>
                <a:gd name="T2" fmla="*/ 881 w 2670"/>
                <a:gd name="T3" fmla="*/ 1053 h 2675"/>
                <a:gd name="T4" fmla="*/ 800 w 2670"/>
                <a:gd name="T5" fmla="*/ 1338 h 2675"/>
                <a:gd name="T6" fmla="*/ 881 w 2670"/>
                <a:gd name="T7" fmla="*/ 1622 h 2675"/>
                <a:gd name="T8" fmla="*/ 1103 w 2670"/>
                <a:gd name="T9" fmla="*/ 1821 h 2675"/>
                <a:gd name="T10" fmla="*/ 1397 w 2670"/>
                <a:gd name="T11" fmla="*/ 1869 h 2675"/>
                <a:gd name="T12" fmla="*/ 1667 w 2670"/>
                <a:gd name="T13" fmla="*/ 1758 h 2675"/>
                <a:gd name="T14" fmla="*/ 1840 w 2670"/>
                <a:gd name="T15" fmla="*/ 1515 h 2675"/>
                <a:gd name="T16" fmla="*/ 1856 w 2670"/>
                <a:gd name="T17" fmla="*/ 1216 h 2675"/>
                <a:gd name="T18" fmla="*/ 1713 w 2670"/>
                <a:gd name="T19" fmla="*/ 959 h 2675"/>
                <a:gd name="T20" fmla="*/ 1456 w 2670"/>
                <a:gd name="T21" fmla="*/ 815 h 2675"/>
                <a:gd name="T22" fmla="*/ 1543 w 2670"/>
                <a:gd name="T23" fmla="*/ 2 h 2675"/>
                <a:gd name="T24" fmla="*/ 1591 w 2670"/>
                <a:gd name="T25" fmla="*/ 52 h 2675"/>
                <a:gd name="T26" fmla="*/ 2042 w 2670"/>
                <a:gd name="T27" fmla="*/ 250 h 2675"/>
                <a:gd name="T28" fmla="*/ 2114 w 2670"/>
                <a:gd name="T29" fmla="*/ 243 h 2675"/>
                <a:gd name="T30" fmla="*/ 2306 w 2670"/>
                <a:gd name="T31" fmla="*/ 425 h 2675"/>
                <a:gd name="T32" fmla="*/ 2418 w 2670"/>
                <a:gd name="T33" fmla="*/ 559 h 2675"/>
                <a:gd name="T34" fmla="*/ 2402 w 2670"/>
                <a:gd name="T35" fmla="*/ 642 h 2675"/>
                <a:gd name="T36" fmla="*/ 2296 w 2670"/>
                <a:gd name="T37" fmla="*/ 778 h 2675"/>
                <a:gd name="T38" fmla="*/ 2274 w 2670"/>
                <a:gd name="T39" fmla="*/ 958 h 2675"/>
                <a:gd name="T40" fmla="*/ 2645 w 2670"/>
                <a:gd name="T41" fmla="*/ 1096 h 2675"/>
                <a:gd name="T42" fmla="*/ 2670 w 2670"/>
                <a:gd name="T43" fmla="*/ 1533 h 2675"/>
                <a:gd name="T44" fmla="*/ 2622 w 2670"/>
                <a:gd name="T45" fmla="*/ 1597 h 2675"/>
                <a:gd name="T46" fmla="*/ 2262 w 2670"/>
                <a:gd name="T47" fmla="*/ 1847 h 2675"/>
                <a:gd name="T48" fmla="*/ 2430 w 2670"/>
                <a:gd name="T49" fmla="*/ 2067 h 2675"/>
                <a:gd name="T50" fmla="*/ 2401 w 2670"/>
                <a:gd name="T51" fmla="*/ 2151 h 2675"/>
                <a:gd name="T52" fmla="*/ 2247 w 2670"/>
                <a:gd name="T53" fmla="*/ 2315 h 2675"/>
                <a:gd name="T54" fmla="*/ 2114 w 2670"/>
                <a:gd name="T55" fmla="*/ 2429 h 2675"/>
                <a:gd name="T56" fmla="*/ 1800 w 2670"/>
                <a:gd name="T57" fmla="*/ 2236 h 2675"/>
                <a:gd name="T58" fmla="*/ 1624 w 2670"/>
                <a:gd name="T59" fmla="*/ 2437 h 2675"/>
                <a:gd name="T60" fmla="*/ 1585 w 2670"/>
                <a:gd name="T61" fmla="*/ 2643 h 2675"/>
                <a:gd name="T62" fmla="*/ 1141 w 2670"/>
                <a:gd name="T63" fmla="*/ 2675 h 2675"/>
                <a:gd name="T64" fmla="*/ 1081 w 2670"/>
                <a:gd name="T65" fmla="*/ 2637 h 2675"/>
                <a:gd name="T66" fmla="*/ 874 w 2670"/>
                <a:gd name="T67" fmla="*/ 2239 h 2675"/>
                <a:gd name="T68" fmla="*/ 563 w 2670"/>
                <a:gd name="T69" fmla="*/ 2435 h 2675"/>
                <a:gd name="T70" fmla="*/ 364 w 2670"/>
                <a:gd name="T71" fmla="*/ 2250 h 2675"/>
                <a:gd name="T72" fmla="*/ 252 w 2670"/>
                <a:gd name="T73" fmla="*/ 2116 h 2675"/>
                <a:gd name="T74" fmla="*/ 266 w 2670"/>
                <a:gd name="T75" fmla="*/ 2034 h 2675"/>
                <a:gd name="T76" fmla="*/ 373 w 2670"/>
                <a:gd name="T77" fmla="*/ 1898 h 2675"/>
                <a:gd name="T78" fmla="*/ 386 w 2670"/>
                <a:gd name="T79" fmla="*/ 1693 h 2675"/>
                <a:gd name="T80" fmla="*/ 15 w 2670"/>
                <a:gd name="T81" fmla="*/ 1569 h 2675"/>
                <a:gd name="T82" fmla="*/ 4 w 2670"/>
                <a:gd name="T83" fmla="*/ 1121 h 2675"/>
                <a:gd name="T84" fmla="*/ 371 w 2670"/>
                <a:gd name="T85" fmla="*/ 1028 h 2675"/>
                <a:gd name="T86" fmla="*/ 374 w 2670"/>
                <a:gd name="T87" fmla="*/ 783 h 2675"/>
                <a:gd name="T88" fmla="*/ 236 w 2670"/>
                <a:gd name="T89" fmla="*/ 587 h 2675"/>
                <a:gd name="T90" fmla="*/ 290 w 2670"/>
                <a:gd name="T91" fmla="*/ 496 h 2675"/>
                <a:gd name="T92" fmla="*/ 456 w 2670"/>
                <a:gd name="T93" fmla="*/ 326 h 2675"/>
                <a:gd name="T94" fmla="*/ 573 w 2670"/>
                <a:gd name="T95" fmla="*/ 238 h 2675"/>
                <a:gd name="T96" fmla="*/ 919 w 2670"/>
                <a:gd name="T97" fmla="*/ 414 h 2675"/>
                <a:gd name="T98" fmla="*/ 1053 w 2670"/>
                <a:gd name="T99" fmla="*/ 178 h 2675"/>
                <a:gd name="T100" fmla="*/ 1095 w 2670"/>
                <a:gd name="T101" fmla="*/ 18 h 2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70" h="2675">
                  <a:moveTo>
                    <a:pt x="1335" y="802"/>
                  </a:moveTo>
                  <a:lnTo>
                    <a:pt x="1273" y="806"/>
                  </a:lnTo>
                  <a:lnTo>
                    <a:pt x="1213" y="815"/>
                  </a:lnTo>
                  <a:lnTo>
                    <a:pt x="1157" y="831"/>
                  </a:lnTo>
                  <a:lnTo>
                    <a:pt x="1103" y="854"/>
                  </a:lnTo>
                  <a:lnTo>
                    <a:pt x="1052" y="882"/>
                  </a:lnTo>
                  <a:lnTo>
                    <a:pt x="1003" y="918"/>
                  </a:lnTo>
                  <a:lnTo>
                    <a:pt x="958" y="959"/>
                  </a:lnTo>
                  <a:lnTo>
                    <a:pt x="916" y="1006"/>
                  </a:lnTo>
                  <a:lnTo>
                    <a:pt x="881" y="1053"/>
                  </a:lnTo>
                  <a:lnTo>
                    <a:pt x="852" y="1105"/>
                  </a:lnTo>
                  <a:lnTo>
                    <a:pt x="830" y="1160"/>
                  </a:lnTo>
                  <a:lnTo>
                    <a:pt x="814" y="1216"/>
                  </a:lnTo>
                  <a:lnTo>
                    <a:pt x="804" y="1275"/>
                  </a:lnTo>
                  <a:lnTo>
                    <a:pt x="800" y="1338"/>
                  </a:lnTo>
                  <a:lnTo>
                    <a:pt x="804" y="1400"/>
                  </a:lnTo>
                  <a:lnTo>
                    <a:pt x="814" y="1459"/>
                  </a:lnTo>
                  <a:lnTo>
                    <a:pt x="830" y="1515"/>
                  </a:lnTo>
                  <a:lnTo>
                    <a:pt x="852" y="1570"/>
                  </a:lnTo>
                  <a:lnTo>
                    <a:pt x="881" y="1622"/>
                  </a:lnTo>
                  <a:lnTo>
                    <a:pt x="916" y="1669"/>
                  </a:lnTo>
                  <a:lnTo>
                    <a:pt x="958" y="1716"/>
                  </a:lnTo>
                  <a:lnTo>
                    <a:pt x="1003" y="1758"/>
                  </a:lnTo>
                  <a:lnTo>
                    <a:pt x="1052" y="1793"/>
                  </a:lnTo>
                  <a:lnTo>
                    <a:pt x="1103" y="1821"/>
                  </a:lnTo>
                  <a:lnTo>
                    <a:pt x="1157" y="1843"/>
                  </a:lnTo>
                  <a:lnTo>
                    <a:pt x="1213" y="1860"/>
                  </a:lnTo>
                  <a:lnTo>
                    <a:pt x="1273" y="1869"/>
                  </a:lnTo>
                  <a:lnTo>
                    <a:pt x="1335" y="1873"/>
                  </a:lnTo>
                  <a:lnTo>
                    <a:pt x="1397" y="1869"/>
                  </a:lnTo>
                  <a:lnTo>
                    <a:pt x="1456" y="1860"/>
                  </a:lnTo>
                  <a:lnTo>
                    <a:pt x="1513" y="1843"/>
                  </a:lnTo>
                  <a:lnTo>
                    <a:pt x="1566" y="1821"/>
                  </a:lnTo>
                  <a:lnTo>
                    <a:pt x="1618" y="1793"/>
                  </a:lnTo>
                  <a:lnTo>
                    <a:pt x="1667" y="1758"/>
                  </a:lnTo>
                  <a:lnTo>
                    <a:pt x="1713" y="1716"/>
                  </a:lnTo>
                  <a:lnTo>
                    <a:pt x="1753" y="1669"/>
                  </a:lnTo>
                  <a:lnTo>
                    <a:pt x="1789" y="1622"/>
                  </a:lnTo>
                  <a:lnTo>
                    <a:pt x="1818" y="1570"/>
                  </a:lnTo>
                  <a:lnTo>
                    <a:pt x="1840" y="1515"/>
                  </a:lnTo>
                  <a:lnTo>
                    <a:pt x="1856" y="1459"/>
                  </a:lnTo>
                  <a:lnTo>
                    <a:pt x="1866" y="1400"/>
                  </a:lnTo>
                  <a:lnTo>
                    <a:pt x="1868" y="1338"/>
                  </a:lnTo>
                  <a:lnTo>
                    <a:pt x="1866" y="1275"/>
                  </a:lnTo>
                  <a:lnTo>
                    <a:pt x="1856" y="1216"/>
                  </a:lnTo>
                  <a:lnTo>
                    <a:pt x="1840" y="1160"/>
                  </a:lnTo>
                  <a:lnTo>
                    <a:pt x="1818" y="1105"/>
                  </a:lnTo>
                  <a:lnTo>
                    <a:pt x="1789" y="1053"/>
                  </a:lnTo>
                  <a:lnTo>
                    <a:pt x="1753" y="1006"/>
                  </a:lnTo>
                  <a:lnTo>
                    <a:pt x="1713" y="959"/>
                  </a:lnTo>
                  <a:lnTo>
                    <a:pt x="1667" y="918"/>
                  </a:lnTo>
                  <a:lnTo>
                    <a:pt x="1618" y="882"/>
                  </a:lnTo>
                  <a:lnTo>
                    <a:pt x="1566" y="854"/>
                  </a:lnTo>
                  <a:lnTo>
                    <a:pt x="1513" y="831"/>
                  </a:lnTo>
                  <a:lnTo>
                    <a:pt x="1456" y="815"/>
                  </a:lnTo>
                  <a:lnTo>
                    <a:pt x="1397" y="806"/>
                  </a:lnTo>
                  <a:lnTo>
                    <a:pt x="1335" y="802"/>
                  </a:lnTo>
                  <a:close/>
                  <a:moveTo>
                    <a:pt x="1141" y="0"/>
                  </a:moveTo>
                  <a:lnTo>
                    <a:pt x="1528" y="0"/>
                  </a:lnTo>
                  <a:lnTo>
                    <a:pt x="1543" y="2"/>
                  </a:lnTo>
                  <a:lnTo>
                    <a:pt x="1558" y="7"/>
                  </a:lnTo>
                  <a:lnTo>
                    <a:pt x="1570" y="15"/>
                  </a:lnTo>
                  <a:lnTo>
                    <a:pt x="1581" y="26"/>
                  </a:lnTo>
                  <a:lnTo>
                    <a:pt x="1588" y="38"/>
                  </a:lnTo>
                  <a:lnTo>
                    <a:pt x="1591" y="52"/>
                  </a:lnTo>
                  <a:lnTo>
                    <a:pt x="1640" y="371"/>
                  </a:lnTo>
                  <a:lnTo>
                    <a:pt x="1689" y="389"/>
                  </a:lnTo>
                  <a:lnTo>
                    <a:pt x="1740" y="409"/>
                  </a:lnTo>
                  <a:lnTo>
                    <a:pt x="1796" y="436"/>
                  </a:lnTo>
                  <a:lnTo>
                    <a:pt x="2042" y="250"/>
                  </a:lnTo>
                  <a:lnTo>
                    <a:pt x="2054" y="243"/>
                  </a:lnTo>
                  <a:lnTo>
                    <a:pt x="2067" y="238"/>
                  </a:lnTo>
                  <a:lnTo>
                    <a:pt x="2083" y="235"/>
                  </a:lnTo>
                  <a:lnTo>
                    <a:pt x="2099" y="238"/>
                  </a:lnTo>
                  <a:lnTo>
                    <a:pt x="2114" y="243"/>
                  </a:lnTo>
                  <a:lnTo>
                    <a:pt x="2127" y="253"/>
                  </a:lnTo>
                  <a:lnTo>
                    <a:pt x="2180" y="302"/>
                  </a:lnTo>
                  <a:lnTo>
                    <a:pt x="2226" y="347"/>
                  </a:lnTo>
                  <a:lnTo>
                    <a:pt x="2269" y="387"/>
                  </a:lnTo>
                  <a:lnTo>
                    <a:pt x="2306" y="425"/>
                  </a:lnTo>
                  <a:lnTo>
                    <a:pt x="2339" y="460"/>
                  </a:lnTo>
                  <a:lnTo>
                    <a:pt x="2365" y="490"/>
                  </a:lnTo>
                  <a:lnTo>
                    <a:pt x="2387" y="517"/>
                  </a:lnTo>
                  <a:lnTo>
                    <a:pt x="2406" y="540"/>
                  </a:lnTo>
                  <a:lnTo>
                    <a:pt x="2418" y="559"/>
                  </a:lnTo>
                  <a:lnTo>
                    <a:pt x="2425" y="575"/>
                  </a:lnTo>
                  <a:lnTo>
                    <a:pt x="2428" y="587"/>
                  </a:lnTo>
                  <a:lnTo>
                    <a:pt x="2424" y="607"/>
                  </a:lnTo>
                  <a:lnTo>
                    <a:pt x="2413" y="627"/>
                  </a:lnTo>
                  <a:lnTo>
                    <a:pt x="2402" y="642"/>
                  </a:lnTo>
                  <a:lnTo>
                    <a:pt x="2387" y="662"/>
                  </a:lnTo>
                  <a:lnTo>
                    <a:pt x="2369" y="684"/>
                  </a:lnTo>
                  <a:lnTo>
                    <a:pt x="2350" y="709"/>
                  </a:lnTo>
                  <a:lnTo>
                    <a:pt x="2325" y="740"/>
                  </a:lnTo>
                  <a:lnTo>
                    <a:pt x="2296" y="778"/>
                  </a:lnTo>
                  <a:lnTo>
                    <a:pt x="2271" y="811"/>
                  </a:lnTo>
                  <a:lnTo>
                    <a:pt x="2249" y="840"/>
                  </a:lnTo>
                  <a:lnTo>
                    <a:pt x="2231" y="865"/>
                  </a:lnTo>
                  <a:lnTo>
                    <a:pt x="2254" y="914"/>
                  </a:lnTo>
                  <a:lnTo>
                    <a:pt x="2274" y="958"/>
                  </a:lnTo>
                  <a:lnTo>
                    <a:pt x="2290" y="1000"/>
                  </a:lnTo>
                  <a:lnTo>
                    <a:pt x="2303" y="1036"/>
                  </a:lnTo>
                  <a:lnTo>
                    <a:pt x="2620" y="1084"/>
                  </a:lnTo>
                  <a:lnTo>
                    <a:pt x="2633" y="1089"/>
                  </a:lnTo>
                  <a:lnTo>
                    <a:pt x="2645" y="1096"/>
                  </a:lnTo>
                  <a:lnTo>
                    <a:pt x="2655" y="1106"/>
                  </a:lnTo>
                  <a:lnTo>
                    <a:pt x="2664" y="1120"/>
                  </a:lnTo>
                  <a:lnTo>
                    <a:pt x="2668" y="1133"/>
                  </a:lnTo>
                  <a:lnTo>
                    <a:pt x="2670" y="1148"/>
                  </a:lnTo>
                  <a:lnTo>
                    <a:pt x="2670" y="1533"/>
                  </a:lnTo>
                  <a:lnTo>
                    <a:pt x="2666" y="1554"/>
                  </a:lnTo>
                  <a:lnTo>
                    <a:pt x="2655" y="1575"/>
                  </a:lnTo>
                  <a:lnTo>
                    <a:pt x="2645" y="1586"/>
                  </a:lnTo>
                  <a:lnTo>
                    <a:pt x="2634" y="1593"/>
                  </a:lnTo>
                  <a:lnTo>
                    <a:pt x="2622" y="1597"/>
                  </a:lnTo>
                  <a:lnTo>
                    <a:pt x="2298" y="1647"/>
                  </a:lnTo>
                  <a:lnTo>
                    <a:pt x="2281" y="1698"/>
                  </a:lnTo>
                  <a:lnTo>
                    <a:pt x="2259" y="1750"/>
                  </a:lnTo>
                  <a:lnTo>
                    <a:pt x="2232" y="1805"/>
                  </a:lnTo>
                  <a:lnTo>
                    <a:pt x="2262" y="1847"/>
                  </a:lnTo>
                  <a:lnTo>
                    <a:pt x="2296" y="1892"/>
                  </a:lnTo>
                  <a:lnTo>
                    <a:pt x="2334" y="1940"/>
                  </a:lnTo>
                  <a:lnTo>
                    <a:pt x="2374" y="1991"/>
                  </a:lnTo>
                  <a:lnTo>
                    <a:pt x="2419" y="2047"/>
                  </a:lnTo>
                  <a:lnTo>
                    <a:pt x="2430" y="2067"/>
                  </a:lnTo>
                  <a:lnTo>
                    <a:pt x="2434" y="2088"/>
                  </a:lnTo>
                  <a:lnTo>
                    <a:pt x="2433" y="2104"/>
                  </a:lnTo>
                  <a:lnTo>
                    <a:pt x="2428" y="2116"/>
                  </a:lnTo>
                  <a:lnTo>
                    <a:pt x="2419" y="2127"/>
                  </a:lnTo>
                  <a:lnTo>
                    <a:pt x="2401" y="2151"/>
                  </a:lnTo>
                  <a:lnTo>
                    <a:pt x="2379" y="2176"/>
                  </a:lnTo>
                  <a:lnTo>
                    <a:pt x="2352" y="2206"/>
                  </a:lnTo>
                  <a:lnTo>
                    <a:pt x="2321" y="2239"/>
                  </a:lnTo>
                  <a:lnTo>
                    <a:pt x="2286" y="2275"/>
                  </a:lnTo>
                  <a:lnTo>
                    <a:pt x="2247" y="2315"/>
                  </a:lnTo>
                  <a:lnTo>
                    <a:pt x="2214" y="2348"/>
                  </a:lnTo>
                  <a:lnTo>
                    <a:pt x="2183" y="2376"/>
                  </a:lnTo>
                  <a:lnTo>
                    <a:pt x="2157" y="2398"/>
                  </a:lnTo>
                  <a:lnTo>
                    <a:pt x="2133" y="2416"/>
                  </a:lnTo>
                  <a:lnTo>
                    <a:pt x="2114" y="2429"/>
                  </a:lnTo>
                  <a:lnTo>
                    <a:pt x="2097" y="2436"/>
                  </a:lnTo>
                  <a:lnTo>
                    <a:pt x="2083" y="2440"/>
                  </a:lnTo>
                  <a:lnTo>
                    <a:pt x="2061" y="2436"/>
                  </a:lnTo>
                  <a:lnTo>
                    <a:pt x="2039" y="2425"/>
                  </a:lnTo>
                  <a:lnTo>
                    <a:pt x="1800" y="2236"/>
                  </a:lnTo>
                  <a:lnTo>
                    <a:pt x="1747" y="2261"/>
                  </a:lnTo>
                  <a:lnTo>
                    <a:pt x="1695" y="2283"/>
                  </a:lnTo>
                  <a:lnTo>
                    <a:pt x="1640" y="2301"/>
                  </a:lnTo>
                  <a:lnTo>
                    <a:pt x="1631" y="2372"/>
                  </a:lnTo>
                  <a:lnTo>
                    <a:pt x="1624" y="2437"/>
                  </a:lnTo>
                  <a:lnTo>
                    <a:pt x="1616" y="2495"/>
                  </a:lnTo>
                  <a:lnTo>
                    <a:pt x="1608" y="2545"/>
                  </a:lnTo>
                  <a:lnTo>
                    <a:pt x="1599" y="2589"/>
                  </a:lnTo>
                  <a:lnTo>
                    <a:pt x="1591" y="2624"/>
                  </a:lnTo>
                  <a:lnTo>
                    <a:pt x="1585" y="2643"/>
                  </a:lnTo>
                  <a:lnTo>
                    <a:pt x="1575" y="2658"/>
                  </a:lnTo>
                  <a:lnTo>
                    <a:pt x="1561" y="2667"/>
                  </a:lnTo>
                  <a:lnTo>
                    <a:pt x="1547" y="2673"/>
                  </a:lnTo>
                  <a:lnTo>
                    <a:pt x="1528" y="2675"/>
                  </a:lnTo>
                  <a:lnTo>
                    <a:pt x="1141" y="2675"/>
                  </a:lnTo>
                  <a:lnTo>
                    <a:pt x="1127" y="2673"/>
                  </a:lnTo>
                  <a:lnTo>
                    <a:pt x="1112" y="2669"/>
                  </a:lnTo>
                  <a:lnTo>
                    <a:pt x="1100" y="2660"/>
                  </a:lnTo>
                  <a:lnTo>
                    <a:pt x="1089" y="2649"/>
                  </a:lnTo>
                  <a:lnTo>
                    <a:pt x="1081" y="2637"/>
                  </a:lnTo>
                  <a:lnTo>
                    <a:pt x="1079" y="2623"/>
                  </a:lnTo>
                  <a:lnTo>
                    <a:pt x="1030" y="2304"/>
                  </a:lnTo>
                  <a:lnTo>
                    <a:pt x="981" y="2287"/>
                  </a:lnTo>
                  <a:lnTo>
                    <a:pt x="930" y="2266"/>
                  </a:lnTo>
                  <a:lnTo>
                    <a:pt x="874" y="2239"/>
                  </a:lnTo>
                  <a:lnTo>
                    <a:pt x="628" y="2425"/>
                  </a:lnTo>
                  <a:lnTo>
                    <a:pt x="617" y="2432"/>
                  </a:lnTo>
                  <a:lnTo>
                    <a:pt x="602" y="2437"/>
                  </a:lnTo>
                  <a:lnTo>
                    <a:pt x="586" y="2440"/>
                  </a:lnTo>
                  <a:lnTo>
                    <a:pt x="563" y="2435"/>
                  </a:lnTo>
                  <a:lnTo>
                    <a:pt x="542" y="2422"/>
                  </a:lnTo>
                  <a:lnTo>
                    <a:pt x="490" y="2373"/>
                  </a:lnTo>
                  <a:lnTo>
                    <a:pt x="444" y="2328"/>
                  </a:lnTo>
                  <a:lnTo>
                    <a:pt x="401" y="2288"/>
                  </a:lnTo>
                  <a:lnTo>
                    <a:pt x="364" y="2250"/>
                  </a:lnTo>
                  <a:lnTo>
                    <a:pt x="331" y="2215"/>
                  </a:lnTo>
                  <a:lnTo>
                    <a:pt x="304" y="2185"/>
                  </a:lnTo>
                  <a:lnTo>
                    <a:pt x="282" y="2158"/>
                  </a:lnTo>
                  <a:lnTo>
                    <a:pt x="264" y="2135"/>
                  </a:lnTo>
                  <a:lnTo>
                    <a:pt x="252" y="2116"/>
                  </a:lnTo>
                  <a:lnTo>
                    <a:pt x="244" y="2100"/>
                  </a:lnTo>
                  <a:lnTo>
                    <a:pt x="242" y="2088"/>
                  </a:lnTo>
                  <a:lnTo>
                    <a:pt x="246" y="2069"/>
                  </a:lnTo>
                  <a:lnTo>
                    <a:pt x="257" y="2048"/>
                  </a:lnTo>
                  <a:lnTo>
                    <a:pt x="266" y="2034"/>
                  </a:lnTo>
                  <a:lnTo>
                    <a:pt x="280" y="2016"/>
                  </a:lnTo>
                  <a:lnTo>
                    <a:pt x="297" y="1994"/>
                  </a:lnTo>
                  <a:lnTo>
                    <a:pt x="318" y="1968"/>
                  </a:lnTo>
                  <a:lnTo>
                    <a:pt x="342" y="1938"/>
                  </a:lnTo>
                  <a:lnTo>
                    <a:pt x="373" y="1898"/>
                  </a:lnTo>
                  <a:lnTo>
                    <a:pt x="400" y="1865"/>
                  </a:lnTo>
                  <a:lnTo>
                    <a:pt x="422" y="1835"/>
                  </a:lnTo>
                  <a:lnTo>
                    <a:pt x="440" y="1810"/>
                  </a:lnTo>
                  <a:lnTo>
                    <a:pt x="411" y="1750"/>
                  </a:lnTo>
                  <a:lnTo>
                    <a:pt x="386" y="1693"/>
                  </a:lnTo>
                  <a:lnTo>
                    <a:pt x="367" y="1639"/>
                  </a:lnTo>
                  <a:lnTo>
                    <a:pt x="50" y="1589"/>
                  </a:lnTo>
                  <a:lnTo>
                    <a:pt x="37" y="1585"/>
                  </a:lnTo>
                  <a:lnTo>
                    <a:pt x="26" y="1579"/>
                  </a:lnTo>
                  <a:lnTo>
                    <a:pt x="15" y="1569"/>
                  </a:lnTo>
                  <a:lnTo>
                    <a:pt x="6" y="1555"/>
                  </a:lnTo>
                  <a:lnTo>
                    <a:pt x="1" y="1542"/>
                  </a:lnTo>
                  <a:lnTo>
                    <a:pt x="0" y="1527"/>
                  </a:lnTo>
                  <a:lnTo>
                    <a:pt x="0" y="1142"/>
                  </a:lnTo>
                  <a:lnTo>
                    <a:pt x="4" y="1121"/>
                  </a:lnTo>
                  <a:lnTo>
                    <a:pt x="15" y="1100"/>
                  </a:lnTo>
                  <a:lnTo>
                    <a:pt x="24" y="1089"/>
                  </a:lnTo>
                  <a:lnTo>
                    <a:pt x="35" y="1082"/>
                  </a:lnTo>
                  <a:lnTo>
                    <a:pt x="48" y="1078"/>
                  </a:lnTo>
                  <a:lnTo>
                    <a:pt x="371" y="1028"/>
                  </a:lnTo>
                  <a:lnTo>
                    <a:pt x="389" y="978"/>
                  </a:lnTo>
                  <a:lnTo>
                    <a:pt x="411" y="925"/>
                  </a:lnTo>
                  <a:lnTo>
                    <a:pt x="437" y="870"/>
                  </a:lnTo>
                  <a:lnTo>
                    <a:pt x="408" y="828"/>
                  </a:lnTo>
                  <a:lnTo>
                    <a:pt x="374" y="783"/>
                  </a:lnTo>
                  <a:lnTo>
                    <a:pt x="336" y="735"/>
                  </a:lnTo>
                  <a:lnTo>
                    <a:pt x="296" y="684"/>
                  </a:lnTo>
                  <a:lnTo>
                    <a:pt x="250" y="629"/>
                  </a:lnTo>
                  <a:lnTo>
                    <a:pt x="239" y="607"/>
                  </a:lnTo>
                  <a:lnTo>
                    <a:pt x="236" y="587"/>
                  </a:lnTo>
                  <a:lnTo>
                    <a:pt x="237" y="571"/>
                  </a:lnTo>
                  <a:lnTo>
                    <a:pt x="242" y="558"/>
                  </a:lnTo>
                  <a:lnTo>
                    <a:pt x="250" y="545"/>
                  </a:lnTo>
                  <a:lnTo>
                    <a:pt x="268" y="523"/>
                  </a:lnTo>
                  <a:lnTo>
                    <a:pt x="290" y="496"/>
                  </a:lnTo>
                  <a:lnTo>
                    <a:pt x="316" y="467"/>
                  </a:lnTo>
                  <a:lnTo>
                    <a:pt x="347" y="435"/>
                  </a:lnTo>
                  <a:lnTo>
                    <a:pt x="382" y="398"/>
                  </a:lnTo>
                  <a:lnTo>
                    <a:pt x="422" y="359"/>
                  </a:lnTo>
                  <a:lnTo>
                    <a:pt x="456" y="326"/>
                  </a:lnTo>
                  <a:lnTo>
                    <a:pt x="486" y="299"/>
                  </a:lnTo>
                  <a:lnTo>
                    <a:pt x="513" y="276"/>
                  </a:lnTo>
                  <a:lnTo>
                    <a:pt x="536" y="259"/>
                  </a:lnTo>
                  <a:lnTo>
                    <a:pt x="556" y="247"/>
                  </a:lnTo>
                  <a:lnTo>
                    <a:pt x="573" y="238"/>
                  </a:lnTo>
                  <a:lnTo>
                    <a:pt x="586" y="235"/>
                  </a:lnTo>
                  <a:lnTo>
                    <a:pt x="608" y="239"/>
                  </a:lnTo>
                  <a:lnTo>
                    <a:pt x="630" y="250"/>
                  </a:lnTo>
                  <a:lnTo>
                    <a:pt x="870" y="439"/>
                  </a:lnTo>
                  <a:lnTo>
                    <a:pt x="919" y="414"/>
                  </a:lnTo>
                  <a:lnTo>
                    <a:pt x="973" y="392"/>
                  </a:lnTo>
                  <a:lnTo>
                    <a:pt x="1030" y="371"/>
                  </a:lnTo>
                  <a:lnTo>
                    <a:pt x="1039" y="300"/>
                  </a:lnTo>
                  <a:lnTo>
                    <a:pt x="1046" y="235"/>
                  </a:lnTo>
                  <a:lnTo>
                    <a:pt x="1053" y="178"/>
                  </a:lnTo>
                  <a:lnTo>
                    <a:pt x="1062" y="129"/>
                  </a:lnTo>
                  <a:lnTo>
                    <a:pt x="1070" y="86"/>
                  </a:lnTo>
                  <a:lnTo>
                    <a:pt x="1079" y="49"/>
                  </a:lnTo>
                  <a:lnTo>
                    <a:pt x="1085" y="32"/>
                  </a:lnTo>
                  <a:lnTo>
                    <a:pt x="1095" y="18"/>
                  </a:lnTo>
                  <a:lnTo>
                    <a:pt x="1108" y="8"/>
                  </a:lnTo>
                  <a:lnTo>
                    <a:pt x="1123" y="2"/>
                  </a:lnTo>
                  <a:lnTo>
                    <a:pt x="1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"/>
            <p:cNvSpPr>
              <a:spLocks noEditPoints="1"/>
            </p:cNvSpPr>
            <p:nvPr/>
          </p:nvSpPr>
          <p:spPr bwMode="auto">
            <a:xfrm>
              <a:off x="513" y="983"/>
              <a:ext cx="400" cy="385"/>
            </a:xfrm>
            <a:custGeom>
              <a:avLst/>
              <a:gdLst>
                <a:gd name="T0" fmla="*/ 681 w 1602"/>
                <a:gd name="T1" fmla="*/ 530 h 1540"/>
                <a:gd name="T2" fmla="*/ 562 w 1602"/>
                <a:gd name="T3" fmla="*/ 649 h 1540"/>
                <a:gd name="T4" fmla="*/ 537 w 1602"/>
                <a:gd name="T5" fmla="*/ 812 h 1540"/>
                <a:gd name="T6" fmla="*/ 612 w 1602"/>
                <a:gd name="T7" fmla="*/ 959 h 1540"/>
                <a:gd name="T8" fmla="*/ 758 w 1602"/>
                <a:gd name="T9" fmla="*/ 1033 h 1540"/>
                <a:gd name="T10" fmla="*/ 922 w 1602"/>
                <a:gd name="T11" fmla="*/ 1009 h 1540"/>
                <a:gd name="T12" fmla="*/ 1039 w 1602"/>
                <a:gd name="T13" fmla="*/ 890 h 1540"/>
                <a:gd name="T14" fmla="*/ 1065 w 1602"/>
                <a:gd name="T15" fmla="*/ 726 h 1540"/>
                <a:gd name="T16" fmla="*/ 989 w 1602"/>
                <a:gd name="T17" fmla="*/ 580 h 1540"/>
                <a:gd name="T18" fmla="*/ 843 w 1602"/>
                <a:gd name="T19" fmla="*/ 504 h 1540"/>
                <a:gd name="T20" fmla="*/ 551 w 1602"/>
                <a:gd name="T21" fmla="*/ 11 h 1540"/>
                <a:gd name="T22" fmla="*/ 630 w 1602"/>
                <a:gd name="T23" fmla="*/ 96 h 1540"/>
                <a:gd name="T24" fmla="*/ 725 w 1602"/>
                <a:gd name="T25" fmla="*/ 218 h 1540"/>
                <a:gd name="T26" fmla="*/ 801 w 1602"/>
                <a:gd name="T27" fmla="*/ 234 h 1540"/>
                <a:gd name="T28" fmla="*/ 904 w 1602"/>
                <a:gd name="T29" fmla="*/ 181 h 1540"/>
                <a:gd name="T30" fmla="*/ 1055 w 1602"/>
                <a:gd name="T31" fmla="*/ 3 h 1540"/>
                <a:gd name="T32" fmla="*/ 1100 w 1602"/>
                <a:gd name="T33" fmla="*/ 16 h 1540"/>
                <a:gd name="T34" fmla="*/ 1227 w 1602"/>
                <a:gd name="T35" fmla="*/ 88 h 1540"/>
                <a:gd name="T36" fmla="*/ 1333 w 1602"/>
                <a:gd name="T37" fmla="*/ 155 h 1540"/>
                <a:gd name="T38" fmla="*/ 1320 w 1602"/>
                <a:gd name="T39" fmla="*/ 225 h 1540"/>
                <a:gd name="T40" fmla="*/ 1253 w 1602"/>
                <a:gd name="T41" fmla="*/ 393 h 1540"/>
                <a:gd name="T42" fmla="*/ 1291 w 1602"/>
                <a:gd name="T43" fmla="*/ 558 h 1540"/>
                <a:gd name="T44" fmla="*/ 1506 w 1602"/>
                <a:gd name="T45" fmla="*/ 586 h 1540"/>
                <a:gd name="T46" fmla="*/ 1597 w 1602"/>
                <a:gd name="T47" fmla="*/ 614 h 1540"/>
                <a:gd name="T48" fmla="*/ 1586 w 1602"/>
                <a:gd name="T49" fmla="*/ 930 h 1540"/>
                <a:gd name="T50" fmla="*/ 1464 w 1602"/>
                <a:gd name="T51" fmla="*/ 959 h 1540"/>
                <a:gd name="T52" fmla="*/ 1262 w 1602"/>
                <a:gd name="T53" fmla="*/ 1036 h 1540"/>
                <a:gd name="T54" fmla="*/ 1293 w 1602"/>
                <a:gd name="T55" fmla="*/ 1240 h 1540"/>
                <a:gd name="T56" fmla="*/ 1333 w 1602"/>
                <a:gd name="T57" fmla="*/ 1361 h 1540"/>
                <a:gd name="T58" fmla="*/ 1326 w 1602"/>
                <a:gd name="T59" fmla="*/ 1392 h 1540"/>
                <a:gd name="T60" fmla="*/ 1162 w 1602"/>
                <a:gd name="T61" fmla="*/ 1486 h 1540"/>
                <a:gd name="T62" fmla="*/ 1079 w 1602"/>
                <a:gd name="T63" fmla="*/ 1534 h 1540"/>
                <a:gd name="T64" fmla="*/ 1050 w 1602"/>
                <a:gd name="T65" fmla="*/ 1529 h 1540"/>
                <a:gd name="T66" fmla="*/ 972 w 1602"/>
                <a:gd name="T67" fmla="*/ 1442 h 1540"/>
                <a:gd name="T68" fmla="*/ 876 w 1602"/>
                <a:gd name="T69" fmla="*/ 1320 h 1540"/>
                <a:gd name="T70" fmla="*/ 801 w 1602"/>
                <a:gd name="T71" fmla="*/ 1304 h 1540"/>
                <a:gd name="T72" fmla="*/ 725 w 1602"/>
                <a:gd name="T73" fmla="*/ 1320 h 1540"/>
                <a:gd name="T74" fmla="*/ 630 w 1602"/>
                <a:gd name="T75" fmla="*/ 1442 h 1540"/>
                <a:gd name="T76" fmla="*/ 551 w 1602"/>
                <a:gd name="T77" fmla="*/ 1529 h 1540"/>
                <a:gd name="T78" fmla="*/ 522 w 1602"/>
                <a:gd name="T79" fmla="*/ 1534 h 1540"/>
                <a:gd name="T80" fmla="*/ 439 w 1602"/>
                <a:gd name="T81" fmla="*/ 1486 h 1540"/>
                <a:gd name="T82" fmla="*/ 275 w 1602"/>
                <a:gd name="T83" fmla="*/ 1392 h 1540"/>
                <a:gd name="T84" fmla="*/ 268 w 1602"/>
                <a:gd name="T85" fmla="*/ 1361 h 1540"/>
                <a:gd name="T86" fmla="*/ 308 w 1602"/>
                <a:gd name="T87" fmla="*/ 1240 h 1540"/>
                <a:gd name="T88" fmla="*/ 339 w 1602"/>
                <a:gd name="T89" fmla="*/ 1036 h 1540"/>
                <a:gd name="T90" fmla="*/ 138 w 1602"/>
                <a:gd name="T91" fmla="*/ 959 h 1540"/>
                <a:gd name="T92" fmla="*/ 15 w 1602"/>
                <a:gd name="T93" fmla="*/ 930 h 1540"/>
                <a:gd name="T94" fmla="*/ 4 w 1602"/>
                <a:gd name="T95" fmla="*/ 614 h 1540"/>
                <a:gd name="T96" fmla="*/ 96 w 1602"/>
                <a:gd name="T97" fmla="*/ 586 h 1540"/>
                <a:gd name="T98" fmla="*/ 311 w 1602"/>
                <a:gd name="T99" fmla="*/ 558 h 1540"/>
                <a:gd name="T100" fmla="*/ 349 w 1602"/>
                <a:gd name="T101" fmla="*/ 393 h 1540"/>
                <a:gd name="T102" fmla="*/ 281 w 1602"/>
                <a:gd name="T103" fmla="*/ 225 h 1540"/>
                <a:gd name="T104" fmla="*/ 268 w 1602"/>
                <a:gd name="T105" fmla="*/ 155 h 1540"/>
                <a:gd name="T106" fmla="*/ 291 w 1602"/>
                <a:gd name="T107" fmla="*/ 137 h 1540"/>
                <a:gd name="T108" fmla="*/ 411 w 1602"/>
                <a:gd name="T109" fmla="*/ 67 h 1540"/>
                <a:gd name="T110" fmla="*/ 522 w 1602"/>
                <a:gd name="T111" fmla="*/ 5 h 1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2" h="1540">
                  <a:moveTo>
                    <a:pt x="801" y="502"/>
                  </a:moveTo>
                  <a:lnTo>
                    <a:pt x="758" y="504"/>
                  </a:lnTo>
                  <a:lnTo>
                    <a:pt x="719" y="514"/>
                  </a:lnTo>
                  <a:lnTo>
                    <a:pt x="681" y="530"/>
                  </a:lnTo>
                  <a:lnTo>
                    <a:pt x="645" y="552"/>
                  </a:lnTo>
                  <a:lnTo>
                    <a:pt x="612" y="580"/>
                  </a:lnTo>
                  <a:lnTo>
                    <a:pt x="584" y="613"/>
                  </a:lnTo>
                  <a:lnTo>
                    <a:pt x="562" y="649"/>
                  </a:lnTo>
                  <a:lnTo>
                    <a:pt x="546" y="687"/>
                  </a:lnTo>
                  <a:lnTo>
                    <a:pt x="537" y="726"/>
                  </a:lnTo>
                  <a:lnTo>
                    <a:pt x="533" y="769"/>
                  </a:lnTo>
                  <a:lnTo>
                    <a:pt x="537" y="812"/>
                  </a:lnTo>
                  <a:lnTo>
                    <a:pt x="546" y="852"/>
                  </a:lnTo>
                  <a:lnTo>
                    <a:pt x="562" y="890"/>
                  </a:lnTo>
                  <a:lnTo>
                    <a:pt x="583" y="925"/>
                  </a:lnTo>
                  <a:lnTo>
                    <a:pt x="612" y="959"/>
                  </a:lnTo>
                  <a:lnTo>
                    <a:pt x="644" y="987"/>
                  </a:lnTo>
                  <a:lnTo>
                    <a:pt x="680" y="1009"/>
                  </a:lnTo>
                  <a:lnTo>
                    <a:pt x="718" y="1023"/>
                  </a:lnTo>
                  <a:lnTo>
                    <a:pt x="758" y="1033"/>
                  </a:lnTo>
                  <a:lnTo>
                    <a:pt x="801" y="1037"/>
                  </a:lnTo>
                  <a:lnTo>
                    <a:pt x="843" y="1033"/>
                  </a:lnTo>
                  <a:lnTo>
                    <a:pt x="884" y="1023"/>
                  </a:lnTo>
                  <a:lnTo>
                    <a:pt x="922" y="1009"/>
                  </a:lnTo>
                  <a:lnTo>
                    <a:pt x="957" y="987"/>
                  </a:lnTo>
                  <a:lnTo>
                    <a:pt x="990" y="959"/>
                  </a:lnTo>
                  <a:lnTo>
                    <a:pt x="1018" y="925"/>
                  </a:lnTo>
                  <a:lnTo>
                    <a:pt x="1039" y="890"/>
                  </a:lnTo>
                  <a:lnTo>
                    <a:pt x="1055" y="852"/>
                  </a:lnTo>
                  <a:lnTo>
                    <a:pt x="1065" y="812"/>
                  </a:lnTo>
                  <a:lnTo>
                    <a:pt x="1068" y="769"/>
                  </a:lnTo>
                  <a:lnTo>
                    <a:pt x="1065" y="726"/>
                  </a:lnTo>
                  <a:lnTo>
                    <a:pt x="1055" y="687"/>
                  </a:lnTo>
                  <a:lnTo>
                    <a:pt x="1039" y="649"/>
                  </a:lnTo>
                  <a:lnTo>
                    <a:pt x="1017" y="613"/>
                  </a:lnTo>
                  <a:lnTo>
                    <a:pt x="989" y="580"/>
                  </a:lnTo>
                  <a:lnTo>
                    <a:pt x="956" y="552"/>
                  </a:lnTo>
                  <a:lnTo>
                    <a:pt x="920" y="530"/>
                  </a:lnTo>
                  <a:lnTo>
                    <a:pt x="882" y="514"/>
                  </a:lnTo>
                  <a:lnTo>
                    <a:pt x="843" y="504"/>
                  </a:lnTo>
                  <a:lnTo>
                    <a:pt x="801" y="502"/>
                  </a:lnTo>
                  <a:close/>
                  <a:moveTo>
                    <a:pt x="534" y="0"/>
                  </a:moveTo>
                  <a:lnTo>
                    <a:pt x="542" y="2"/>
                  </a:lnTo>
                  <a:lnTo>
                    <a:pt x="551" y="11"/>
                  </a:lnTo>
                  <a:lnTo>
                    <a:pt x="566" y="24"/>
                  </a:lnTo>
                  <a:lnTo>
                    <a:pt x="584" y="43"/>
                  </a:lnTo>
                  <a:lnTo>
                    <a:pt x="605" y="67"/>
                  </a:lnTo>
                  <a:lnTo>
                    <a:pt x="630" y="96"/>
                  </a:lnTo>
                  <a:lnTo>
                    <a:pt x="659" y="133"/>
                  </a:lnTo>
                  <a:lnTo>
                    <a:pt x="685" y="166"/>
                  </a:lnTo>
                  <a:lnTo>
                    <a:pt x="707" y="194"/>
                  </a:lnTo>
                  <a:lnTo>
                    <a:pt x="725" y="218"/>
                  </a:lnTo>
                  <a:lnTo>
                    <a:pt x="738" y="237"/>
                  </a:lnTo>
                  <a:lnTo>
                    <a:pt x="764" y="236"/>
                  </a:lnTo>
                  <a:lnTo>
                    <a:pt x="785" y="234"/>
                  </a:lnTo>
                  <a:lnTo>
                    <a:pt x="801" y="234"/>
                  </a:lnTo>
                  <a:lnTo>
                    <a:pt x="816" y="234"/>
                  </a:lnTo>
                  <a:lnTo>
                    <a:pt x="837" y="236"/>
                  </a:lnTo>
                  <a:lnTo>
                    <a:pt x="863" y="237"/>
                  </a:lnTo>
                  <a:lnTo>
                    <a:pt x="904" y="181"/>
                  </a:lnTo>
                  <a:lnTo>
                    <a:pt x="945" y="130"/>
                  </a:lnTo>
                  <a:lnTo>
                    <a:pt x="984" y="82"/>
                  </a:lnTo>
                  <a:lnTo>
                    <a:pt x="1021" y="40"/>
                  </a:lnTo>
                  <a:lnTo>
                    <a:pt x="1055" y="3"/>
                  </a:lnTo>
                  <a:lnTo>
                    <a:pt x="1068" y="0"/>
                  </a:lnTo>
                  <a:lnTo>
                    <a:pt x="1072" y="1"/>
                  </a:lnTo>
                  <a:lnTo>
                    <a:pt x="1083" y="7"/>
                  </a:lnTo>
                  <a:lnTo>
                    <a:pt x="1100" y="16"/>
                  </a:lnTo>
                  <a:lnTo>
                    <a:pt x="1123" y="28"/>
                  </a:lnTo>
                  <a:lnTo>
                    <a:pt x="1151" y="45"/>
                  </a:lnTo>
                  <a:lnTo>
                    <a:pt x="1187" y="65"/>
                  </a:lnTo>
                  <a:lnTo>
                    <a:pt x="1227" y="88"/>
                  </a:lnTo>
                  <a:lnTo>
                    <a:pt x="1273" y="115"/>
                  </a:lnTo>
                  <a:lnTo>
                    <a:pt x="1326" y="145"/>
                  </a:lnTo>
                  <a:lnTo>
                    <a:pt x="1331" y="150"/>
                  </a:lnTo>
                  <a:lnTo>
                    <a:pt x="1333" y="155"/>
                  </a:lnTo>
                  <a:lnTo>
                    <a:pt x="1335" y="160"/>
                  </a:lnTo>
                  <a:lnTo>
                    <a:pt x="1333" y="176"/>
                  </a:lnTo>
                  <a:lnTo>
                    <a:pt x="1328" y="198"/>
                  </a:lnTo>
                  <a:lnTo>
                    <a:pt x="1320" y="225"/>
                  </a:lnTo>
                  <a:lnTo>
                    <a:pt x="1308" y="258"/>
                  </a:lnTo>
                  <a:lnTo>
                    <a:pt x="1293" y="297"/>
                  </a:lnTo>
                  <a:lnTo>
                    <a:pt x="1275" y="343"/>
                  </a:lnTo>
                  <a:lnTo>
                    <a:pt x="1253" y="393"/>
                  </a:lnTo>
                  <a:lnTo>
                    <a:pt x="1228" y="449"/>
                  </a:lnTo>
                  <a:lnTo>
                    <a:pt x="1251" y="482"/>
                  </a:lnTo>
                  <a:lnTo>
                    <a:pt x="1272" y="519"/>
                  </a:lnTo>
                  <a:lnTo>
                    <a:pt x="1291" y="558"/>
                  </a:lnTo>
                  <a:lnTo>
                    <a:pt x="1357" y="564"/>
                  </a:lnTo>
                  <a:lnTo>
                    <a:pt x="1414" y="572"/>
                  </a:lnTo>
                  <a:lnTo>
                    <a:pt x="1464" y="579"/>
                  </a:lnTo>
                  <a:lnTo>
                    <a:pt x="1506" y="586"/>
                  </a:lnTo>
                  <a:lnTo>
                    <a:pt x="1540" y="594"/>
                  </a:lnTo>
                  <a:lnTo>
                    <a:pt x="1567" y="601"/>
                  </a:lnTo>
                  <a:lnTo>
                    <a:pt x="1586" y="607"/>
                  </a:lnTo>
                  <a:lnTo>
                    <a:pt x="1597" y="614"/>
                  </a:lnTo>
                  <a:lnTo>
                    <a:pt x="1602" y="623"/>
                  </a:lnTo>
                  <a:lnTo>
                    <a:pt x="1602" y="916"/>
                  </a:lnTo>
                  <a:lnTo>
                    <a:pt x="1597" y="923"/>
                  </a:lnTo>
                  <a:lnTo>
                    <a:pt x="1586" y="930"/>
                  </a:lnTo>
                  <a:lnTo>
                    <a:pt x="1567" y="938"/>
                  </a:lnTo>
                  <a:lnTo>
                    <a:pt x="1540" y="944"/>
                  </a:lnTo>
                  <a:lnTo>
                    <a:pt x="1506" y="951"/>
                  </a:lnTo>
                  <a:lnTo>
                    <a:pt x="1464" y="959"/>
                  </a:lnTo>
                  <a:lnTo>
                    <a:pt x="1414" y="966"/>
                  </a:lnTo>
                  <a:lnTo>
                    <a:pt x="1357" y="973"/>
                  </a:lnTo>
                  <a:lnTo>
                    <a:pt x="1291" y="979"/>
                  </a:lnTo>
                  <a:lnTo>
                    <a:pt x="1262" y="1036"/>
                  </a:lnTo>
                  <a:lnTo>
                    <a:pt x="1228" y="1088"/>
                  </a:lnTo>
                  <a:lnTo>
                    <a:pt x="1253" y="1145"/>
                  </a:lnTo>
                  <a:lnTo>
                    <a:pt x="1275" y="1195"/>
                  </a:lnTo>
                  <a:lnTo>
                    <a:pt x="1293" y="1240"/>
                  </a:lnTo>
                  <a:lnTo>
                    <a:pt x="1308" y="1279"/>
                  </a:lnTo>
                  <a:lnTo>
                    <a:pt x="1320" y="1312"/>
                  </a:lnTo>
                  <a:lnTo>
                    <a:pt x="1328" y="1339"/>
                  </a:lnTo>
                  <a:lnTo>
                    <a:pt x="1333" y="1361"/>
                  </a:lnTo>
                  <a:lnTo>
                    <a:pt x="1335" y="1377"/>
                  </a:lnTo>
                  <a:lnTo>
                    <a:pt x="1333" y="1382"/>
                  </a:lnTo>
                  <a:lnTo>
                    <a:pt x="1331" y="1387"/>
                  </a:lnTo>
                  <a:lnTo>
                    <a:pt x="1326" y="1392"/>
                  </a:lnTo>
                  <a:lnTo>
                    <a:pt x="1278" y="1420"/>
                  </a:lnTo>
                  <a:lnTo>
                    <a:pt x="1234" y="1445"/>
                  </a:lnTo>
                  <a:lnTo>
                    <a:pt x="1196" y="1467"/>
                  </a:lnTo>
                  <a:lnTo>
                    <a:pt x="1162" y="1486"/>
                  </a:lnTo>
                  <a:lnTo>
                    <a:pt x="1134" y="1503"/>
                  </a:lnTo>
                  <a:lnTo>
                    <a:pt x="1111" y="1516"/>
                  </a:lnTo>
                  <a:lnTo>
                    <a:pt x="1093" y="1527"/>
                  </a:lnTo>
                  <a:lnTo>
                    <a:pt x="1079" y="1534"/>
                  </a:lnTo>
                  <a:lnTo>
                    <a:pt x="1071" y="1539"/>
                  </a:lnTo>
                  <a:lnTo>
                    <a:pt x="1068" y="1540"/>
                  </a:lnTo>
                  <a:lnTo>
                    <a:pt x="1061" y="1538"/>
                  </a:lnTo>
                  <a:lnTo>
                    <a:pt x="1050" y="1529"/>
                  </a:lnTo>
                  <a:lnTo>
                    <a:pt x="1035" y="1516"/>
                  </a:lnTo>
                  <a:lnTo>
                    <a:pt x="1018" y="1496"/>
                  </a:lnTo>
                  <a:lnTo>
                    <a:pt x="996" y="1472"/>
                  </a:lnTo>
                  <a:lnTo>
                    <a:pt x="972" y="1442"/>
                  </a:lnTo>
                  <a:lnTo>
                    <a:pt x="942" y="1404"/>
                  </a:lnTo>
                  <a:lnTo>
                    <a:pt x="917" y="1372"/>
                  </a:lnTo>
                  <a:lnTo>
                    <a:pt x="895" y="1343"/>
                  </a:lnTo>
                  <a:lnTo>
                    <a:pt x="876" y="1320"/>
                  </a:lnTo>
                  <a:lnTo>
                    <a:pt x="863" y="1300"/>
                  </a:lnTo>
                  <a:lnTo>
                    <a:pt x="837" y="1301"/>
                  </a:lnTo>
                  <a:lnTo>
                    <a:pt x="816" y="1304"/>
                  </a:lnTo>
                  <a:lnTo>
                    <a:pt x="801" y="1304"/>
                  </a:lnTo>
                  <a:lnTo>
                    <a:pt x="785" y="1304"/>
                  </a:lnTo>
                  <a:lnTo>
                    <a:pt x="764" y="1301"/>
                  </a:lnTo>
                  <a:lnTo>
                    <a:pt x="738" y="1300"/>
                  </a:lnTo>
                  <a:lnTo>
                    <a:pt x="725" y="1320"/>
                  </a:lnTo>
                  <a:lnTo>
                    <a:pt x="707" y="1343"/>
                  </a:lnTo>
                  <a:lnTo>
                    <a:pt x="685" y="1372"/>
                  </a:lnTo>
                  <a:lnTo>
                    <a:pt x="659" y="1404"/>
                  </a:lnTo>
                  <a:lnTo>
                    <a:pt x="630" y="1442"/>
                  </a:lnTo>
                  <a:lnTo>
                    <a:pt x="605" y="1472"/>
                  </a:lnTo>
                  <a:lnTo>
                    <a:pt x="584" y="1496"/>
                  </a:lnTo>
                  <a:lnTo>
                    <a:pt x="566" y="1516"/>
                  </a:lnTo>
                  <a:lnTo>
                    <a:pt x="551" y="1529"/>
                  </a:lnTo>
                  <a:lnTo>
                    <a:pt x="542" y="1538"/>
                  </a:lnTo>
                  <a:lnTo>
                    <a:pt x="534" y="1540"/>
                  </a:lnTo>
                  <a:lnTo>
                    <a:pt x="531" y="1539"/>
                  </a:lnTo>
                  <a:lnTo>
                    <a:pt x="522" y="1534"/>
                  </a:lnTo>
                  <a:lnTo>
                    <a:pt x="509" y="1527"/>
                  </a:lnTo>
                  <a:lnTo>
                    <a:pt x="490" y="1516"/>
                  </a:lnTo>
                  <a:lnTo>
                    <a:pt x="467" y="1503"/>
                  </a:lnTo>
                  <a:lnTo>
                    <a:pt x="439" y="1486"/>
                  </a:lnTo>
                  <a:lnTo>
                    <a:pt x="405" y="1467"/>
                  </a:lnTo>
                  <a:lnTo>
                    <a:pt x="367" y="1445"/>
                  </a:lnTo>
                  <a:lnTo>
                    <a:pt x="324" y="1420"/>
                  </a:lnTo>
                  <a:lnTo>
                    <a:pt x="275" y="1392"/>
                  </a:lnTo>
                  <a:lnTo>
                    <a:pt x="270" y="1387"/>
                  </a:lnTo>
                  <a:lnTo>
                    <a:pt x="268" y="1382"/>
                  </a:lnTo>
                  <a:lnTo>
                    <a:pt x="267" y="1377"/>
                  </a:lnTo>
                  <a:lnTo>
                    <a:pt x="268" y="1361"/>
                  </a:lnTo>
                  <a:lnTo>
                    <a:pt x="274" y="1339"/>
                  </a:lnTo>
                  <a:lnTo>
                    <a:pt x="281" y="1312"/>
                  </a:lnTo>
                  <a:lnTo>
                    <a:pt x="294" y="1279"/>
                  </a:lnTo>
                  <a:lnTo>
                    <a:pt x="308" y="1240"/>
                  </a:lnTo>
                  <a:lnTo>
                    <a:pt x="327" y="1195"/>
                  </a:lnTo>
                  <a:lnTo>
                    <a:pt x="349" y="1145"/>
                  </a:lnTo>
                  <a:lnTo>
                    <a:pt x="373" y="1088"/>
                  </a:lnTo>
                  <a:lnTo>
                    <a:pt x="339" y="1036"/>
                  </a:lnTo>
                  <a:lnTo>
                    <a:pt x="311" y="979"/>
                  </a:lnTo>
                  <a:lnTo>
                    <a:pt x="246" y="973"/>
                  </a:lnTo>
                  <a:lnTo>
                    <a:pt x="187" y="966"/>
                  </a:lnTo>
                  <a:lnTo>
                    <a:pt x="138" y="959"/>
                  </a:lnTo>
                  <a:lnTo>
                    <a:pt x="96" y="951"/>
                  </a:lnTo>
                  <a:lnTo>
                    <a:pt x="61" y="944"/>
                  </a:lnTo>
                  <a:lnTo>
                    <a:pt x="35" y="938"/>
                  </a:lnTo>
                  <a:lnTo>
                    <a:pt x="15" y="930"/>
                  </a:lnTo>
                  <a:lnTo>
                    <a:pt x="4" y="923"/>
                  </a:lnTo>
                  <a:lnTo>
                    <a:pt x="0" y="916"/>
                  </a:lnTo>
                  <a:lnTo>
                    <a:pt x="0" y="623"/>
                  </a:lnTo>
                  <a:lnTo>
                    <a:pt x="4" y="614"/>
                  </a:lnTo>
                  <a:lnTo>
                    <a:pt x="15" y="607"/>
                  </a:lnTo>
                  <a:lnTo>
                    <a:pt x="35" y="601"/>
                  </a:lnTo>
                  <a:lnTo>
                    <a:pt x="61" y="594"/>
                  </a:lnTo>
                  <a:lnTo>
                    <a:pt x="96" y="586"/>
                  </a:lnTo>
                  <a:lnTo>
                    <a:pt x="138" y="579"/>
                  </a:lnTo>
                  <a:lnTo>
                    <a:pt x="187" y="572"/>
                  </a:lnTo>
                  <a:lnTo>
                    <a:pt x="246" y="564"/>
                  </a:lnTo>
                  <a:lnTo>
                    <a:pt x="311" y="558"/>
                  </a:lnTo>
                  <a:lnTo>
                    <a:pt x="329" y="519"/>
                  </a:lnTo>
                  <a:lnTo>
                    <a:pt x="351" y="482"/>
                  </a:lnTo>
                  <a:lnTo>
                    <a:pt x="373" y="449"/>
                  </a:lnTo>
                  <a:lnTo>
                    <a:pt x="349" y="393"/>
                  </a:lnTo>
                  <a:lnTo>
                    <a:pt x="327" y="343"/>
                  </a:lnTo>
                  <a:lnTo>
                    <a:pt x="308" y="297"/>
                  </a:lnTo>
                  <a:lnTo>
                    <a:pt x="294" y="258"/>
                  </a:lnTo>
                  <a:lnTo>
                    <a:pt x="281" y="225"/>
                  </a:lnTo>
                  <a:lnTo>
                    <a:pt x="274" y="198"/>
                  </a:lnTo>
                  <a:lnTo>
                    <a:pt x="268" y="176"/>
                  </a:lnTo>
                  <a:lnTo>
                    <a:pt x="267" y="160"/>
                  </a:lnTo>
                  <a:lnTo>
                    <a:pt x="268" y="155"/>
                  </a:lnTo>
                  <a:lnTo>
                    <a:pt x="270" y="150"/>
                  </a:lnTo>
                  <a:lnTo>
                    <a:pt x="275" y="145"/>
                  </a:lnTo>
                  <a:lnTo>
                    <a:pt x="280" y="143"/>
                  </a:lnTo>
                  <a:lnTo>
                    <a:pt x="291" y="137"/>
                  </a:lnTo>
                  <a:lnTo>
                    <a:pt x="306" y="128"/>
                  </a:lnTo>
                  <a:lnTo>
                    <a:pt x="324" y="117"/>
                  </a:lnTo>
                  <a:lnTo>
                    <a:pt x="349" y="104"/>
                  </a:lnTo>
                  <a:lnTo>
                    <a:pt x="411" y="67"/>
                  </a:lnTo>
                  <a:lnTo>
                    <a:pt x="471" y="33"/>
                  </a:lnTo>
                  <a:lnTo>
                    <a:pt x="493" y="21"/>
                  </a:lnTo>
                  <a:lnTo>
                    <a:pt x="510" y="12"/>
                  </a:lnTo>
                  <a:lnTo>
                    <a:pt x="522" y="5"/>
                  </a:lnTo>
                  <a:lnTo>
                    <a:pt x="529" y="1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/>
            <p:cNvSpPr>
              <a:spLocks noEditPoints="1"/>
            </p:cNvSpPr>
            <p:nvPr/>
          </p:nvSpPr>
          <p:spPr bwMode="auto">
            <a:xfrm>
              <a:off x="513" y="448"/>
              <a:ext cx="400" cy="385"/>
            </a:xfrm>
            <a:custGeom>
              <a:avLst/>
              <a:gdLst>
                <a:gd name="T0" fmla="*/ 681 w 1602"/>
                <a:gd name="T1" fmla="*/ 531 h 1541"/>
                <a:gd name="T2" fmla="*/ 562 w 1602"/>
                <a:gd name="T3" fmla="*/ 649 h 1541"/>
                <a:gd name="T4" fmla="*/ 537 w 1602"/>
                <a:gd name="T5" fmla="*/ 812 h 1541"/>
                <a:gd name="T6" fmla="*/ 612 w 1602"/>
                <a:gd name="T7" fmla="*/ 958 h 1541"/>
                <a:gd name="T8" fmla="*/ 758 w 1602"/>
                <a:gd name="T9" fmla="*/ 1034 h 1541"/>
                <a:gd name="T10" fmla="*/ 922 w 1602"/>
                <a:gd name="T11" fmla="*/ 1008 h 1541"/>
                <a:gd name="T12" fmla="*/ 1039 w 1602"/>
                <a:gd name="T13" fmla="*/ 891 h 1541"/>
                <a:gd name="T14" fmla="*/ 1065 w 1602"/>
                <a:gd name="T15" fmla="*/ 726 h 1541"/>
                <a:gd name="T16" fmla="*/ 989 w 1602"/>
                <a:gd name="T17" fmla="*/ 581 h 1541"/>
                <a:gd name="T18" fmla="*/ 843 w 1602"/>
                <a:gd name="T19" fmla="*/ 505 h 1541"/>
                <a:gd name="T20" fmla="*/ 551 w 1602"/>
                <a:gd name="T21" fmla="*/ 11 h 1541"/>
                <a:gd name="T22" fmla="*/ 630 w 1602"/>
                <a:gd name="T23" fmla="*/ 97 h 1541"/>
                <a:gd name="T24" fmla="*/ 725 w 1602"/>
                <a:gd name="T25" fmla="*/ 218 h 1541"/>
                <a:gd name="T26" fmla="*/ 801 w 1602"/>
                <a:gd name="T27" fmla="*/ 234 h 1541"/>
                <a:gd name="T28" fmla="*/ 904 w 1602"/>
                <a:gd name="T29" fmla="*/ 182 h 1541"/>
                <a:gd name="T30" fmla="*/ 1055 w 1602"/>
                <a:gd name="T31" fmla="*/ 4 h 1541"/>
                <a:gd name="T32" fmla="*/ 1100 w 1602"/>
                <a:gd name="T33" fmla="*/ 16 h 1541"/>
                <a:gd name="T34" fmla="*/ 1227 w 1602"/>
                <a:gd name="T35" fmla="*/ 89 h 1541"/>
                <a:gd name="T36" fmla="*/ 1333 w 1602"/>
                <a:gd name="T37" fmla="*/ 156 h 1541"/>
                <a:gd name="T38" fmla="*/ 1320 w 1602"/>
                <a:gd name="T39" fmla="*/ 226 h 1541"/>
                <a:gd name="T40" fmla="*/ 1253 w 1602"/>
                <a:gd name="T41" fmla="*/ 393 h 1541"/>
                <a:gd name="T42" fmla="*/ 1291 w 1602"/>
                <a:gd name="T43" fmla="*/ 559 h 1541"/>
                <a:gd name="T44" fmla="*/ 1506 w 1602"/>
                <a:gd name="T45" fmla="*/ 587 h 1541"/>
                <a:gd name="T46" fmla="*/ 1597 w 1602"/>
                <a:gd name="T47" fmla="*/ 615 h 1541"/>
                <a:gd name="T48" fmla="*/ 1586 w 1602"/>
                <a:gd name="T49" fmla="*/ 930 h 1541"/>
                <a:gd name="T50" fmla="*/ 1464 w 1602"/>
                <a:gd name="T51" fmla="*/ 959 h 1541"/>
                <a:gd name="T52" fmla="*/ 1262 w 1602"/>
                <a:gd name="T53" fmla="*/ 1036 h 1541"/>
                <a:gd name="T54" fmla="*/ 1293 w 1602"/>
                <a:gd name="T55" fmla="*/ 1241 h 1541"/>
                <a:gd name="T56" fmla="*/ 1333 w 1602"/>
                <a:gd name="T57" fmla="*/ 1362 h 1541"/>
                <a:gd name="T58" fmla="*/ 1326 w 1602"/>
                <a:gd name="T59" fmla="*/ 1393 h 1541"/>
                <a:gd name="T60" fmla="*/ 1162 w 1602"/>
                <a:gd name="T61" fmla="*/ 1487 h 1541"/>
                <a:gd name="T62" fmla="*/ 1079 w 1602"/>
                <a:gd name="T63" fmla="*/ 1535 h 1541"/>
                <a:gd name="T64" fmla="*/ 1050 w 1602"/>
                <a:gd name="T65" fmla="*/ 1530 h 1541"/>
                <a:gd name="T66" fmla="*/ 972 w 1602"/>
                <a:gd name="T67" fmla="*/ 1443 h 1541"/>
                <a:gd name="T68" fmla="*/ 876 w 1602"/>
                <a:gd name="T69" fmla="*/ 1320 h 1541"/>
                <a:gd name="T70" fmla="*/ 801 w 1602"/>
                <a:gd name="T71" fmla="*/ 1304 h 1541"/>
                <a:gd name="T72" fmla="*/ 725 w 1602"/>
                <a:gd name="T73" fmla="*/ 1320 h 1541"/>
                <a:gd name="T74" fmla="*/ 630 w 1602"/>
                <a:gd name="T75" fmla="*/ 1443 h 1541"/>
                <a:gd name="T76" fmla="*/ 551 w 1602"/>
                <a:gd name="T77" fmla="*/ 1530 h 1541"/>
                <a:gd name="T78" fmla="*/ 522 w 1602"/>
                <a:gd name="T79" fmla="*/ 1535 h 1541"/>
                <a:gd name="T80" fmla="*/ 439 w 1602"/>
                <a:gd name="T81" fmla="*/ 1487 h 1541"/>
                <a:gd name="T82" fmla="*/ 275 w 1602"/>
                <a:gd name="T83" fmla="*/ 1393 h 1541"/>
                <a:gd name="T84" fmla="*/ 268 w 1602"/>
                <a:gd name="T85" fmla="*/ 1362 h 1541"/>
                <a:gd name="T86" fmla="*/ 308 w 1602"/>
                <a:gd name="T87" fmla="*/ 1241 h 1541"/>
                <a:gd name="T88" fmla="*/ 339 w 1602"/>
                <a:gd name="T89" fmla="*/ 1036 h 1541"/>
                <a:gd name="T90" fmla="*/ 138 w 1602"/>
                <a:gd name="T91" fmla="*/ 959 h 1541"/>
                <a:gd name="T92" fmla="*/ 15 w 1602"/>
                <a:gd name="T93" fmla="*/ 930 h 1541"/>
                <a:gd name="T94" fmla="*/ 4 w 1602"/>
                <a:gd name="T95" fmla="*/ 615 h 1541"/>
                <a:gd name="T96" fmla="*/ 96 w 1602"/>
                <a:gd name="T97" fmla="*/ 587 h 1541"/>
                <a:gd name="T98" fmla="*/ 311 w 1602"/>
                <a:gd name="T99" fmla="*/ 559 h 1541"/>
                <a:gd name="T100" fmla="*/ 349 w 1602"/>
                <a:gd name="T101" fmla="*/ 393 h 1541"/>
                <a:gd name="T102" fmla="*/ 281 w 1602"/>
                <a:gd name="T103" fmla="*/ 226 h 1541"/>
                <a:gd name="T104" fmla="*/ 268 w 1602"/>
                <a:gd name="T105" fmla="*/ 156 h 1541"/>
                <a:gd name="T106" fmla="*/ 291 w 1602"/>
                <a:gd name="T107" fmla="*/ 137 h 1541"/>
                <a:gd name="T108" fmla="*/ 411 w 1602"/>
                <a:gd name="T109" fmla="*/ 68 h 1541"/>
                <a:gd name="T110" fmla="*/ 522 w 1602"/>
                <a:gd name="T111" fmla="*/ 5 h 1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2" h="1541">
                  <a:moveTo>
                    <a:pt x="801" y="501"/>
                  </a:moveTo>
                  <a:lnTo>
                    <a:pt x="758" y="505"/>
                  </a:lnTo>
                  <a:lnTo>
                    <a:pt x="719" y="515"/>
                  </a:lnTo>
                  <a:lnTo>
                    <a:pt x="681" y="531"/>
                  </a:lnTo>
                  <a:lnTo>
                    <a:pt x="645" y="553"/>
                  </a:lnTo>
                  <a:lnTo>
                    <a:pt x="612" y="581"/>
                  </a:lnTo>
                  <a:lnTo>
                    <a:pt x="584" y="614"/>
                  </a:lnTo>
                  <a:lnTo>
                    <a:pt x="562" y="649"/>
                  </a:lnTo>
                  <a:lnTo>
                    <a:pt x="546" y="687"/>
                  </a:lnTo>
                  <a:lnTo>
                    <a:pt x="537" y="726"/>
                  </a:lnTo>
                  <a:lnTo>
                    <a:pt x="533" y="769"/>
                  </a:lnTo>
                  <a:lnTo>
                    <a:pt x="537" y="812"/>
                  </a:lnTo>
                  <a:lnTo>
                    <a:pt x="546" y="853"/>
                  </a:lnTo>
                  <a:lnTo>
                    <a:pt x="562" y="891"/>
                  </a:lnTo>
                  <a:lnTo>
                    <a:pt x="583" y="926"/>
                  </a:lnTo>
                  <a:lnTo>
                    <a:pt x="612" y="958"/>
                  </a:lnTo>
                  <a:lnTo>
                    <a:pt x="644" y="986"/>
                  </a:lnTo>
                  <a:lnTo>
                    <a:pt x="680" y="1008"/>
                  </a:lnTo>
                  <a:lnTo>
                    <a:pt x="718" y="1024"/>
                  </a:lnTo>
                  <a:lnTo>
                    <a:pt x="758" y="1034"/>
                  </a:lnTo>
                  <a:lnTo>
                    <a:pt x="801" y="1036"/>
                  </a:lnTo>
                  <a:lnTo>
                    <a:pt x="843" y="1034"/>
                  </a:lnTo>
                  <a:lnTo>
                    <a:pt x="884" y="1024"/>
                  </a:lnTo>
                  <a:lnTo>
                    <a:pt x="922" y="1008"/>
                  </a:lnTo>
                  <a:lnTo>
                    <a:pt x="957" y="986"/>
                  </a:lnTo>
                  <a:lnTo>
                    <a:pt x="990" y="958"/>
                  </a:lnTo>
                  <a:lnTo>
                    <a:pt x="1018" y="926"/>
                  </a:lnTo>
                  <a:lnTo>
                    <a:pt x="1039" y="891"/>
                  </a:lnTo>
                  <a:lnTo>
                    <a:pt x="1055" y="853"/>
                  </a:lnTo>
                  <a:lnTo>
                    <a:pt x="1065" y="812"/>
                  </a:lnTo>
                  <a:lnTo>
                    <a:pt x="1068" y="769"/>
                  </a:lnTo>
                  <a:lnTo>
                    <a:pt x="1065" y="726"/>
                  </a:lnTo>
                  <a:lnTo>
                    <a:pt x="1055" y="687"/>
                  </a:lnTo>
                  <a:lnTo>
                    <a:pt x="1039" y="649"/>
                  </a:lnTo>
                  <a:lnTo>
                    <a:pt x="1017" y="614"/>
                  </a:lnTo>
                  <a:lnTo>
                    <a:pt x="989" y="581"/>
                  </a:lnTo>
                  <a:lnTo>
                    <a:pt x="956" y="553"/>
                  </a:lnTo>
                  <a:lnTo>
                    <a:pt x="920" y="531"/>
                  </a:lnTo>
                  <a:lnTo>
                    <a:pt x="882" y="515"/>
                  </a:lnTo>
                  <a:lnTo>
                    <a:pt x="843" y="505"/>
                  </a:lnTo>
                  <a:lnTo>
                    <a:pt x="801" y="501"/>
                  </a:lnTo>
                  <a:close/>
                  <a:moveTo>
                    <a:pt x="534" y="0"/>
                  </a:moveTo>
                  <a:lnTo>
                    <a:pt x="542" y="3"/>
                  </a:lnTo>
                  <a:lnTo>
                    <a:pt x="551" y="11"/>
                  </a:lnTo>
                  <a:lnTo>
                    <a:pt x="566" y="25"/>
                  </a:lnTo>
                  <a:lnTo>
                    <a:pt x="584" y="43"/>
                  </a:lnTo>
                  <a:lnTo>
                    <a:pt x="605" y="68"/>
                  </a:lnTo>
                  <a:lnTo>
                    <a:pt x="630" y="97"/>
                  </a:lnTo>
                  <a:lnTo>
                    <a:pt x="659" y="134"/>
                  </a:lnTo>
                  <a:lnTo>
                    <a:pt x="685" y="167"/>
                  </a:lnTo>
                  <a:lnTo>
                    <a:pt x="707" y="195"/>
                  </a:lnTo>
                  <a:lnTo>
                    <a:pt x="725" y="218"/>
                  </a:lnTo>
                  <a:lnTo>
                    <a:pt x="738" y="238"/>
                  </a:lnTo>
                  <a:lnTo>
                    <a:pt x="764" y="235"/>
                  </a:lnTo>
                  <a:lnTo>
                    <a:pt x="785" y="234"/>
                  </a:lnTo>
                  <a:lnTo>
                    <a:pt x="801" y="234"/>
                  </a:lnTo>
                  <a:lnTo>
                    <a:pt x="816" y="234"/>
                  </a:lnTo>
                  <a:lnTo>
                    <a:pt x="837" y="235"/>
                  </a:lnTo>
                  <a:lnTo>
                    <a:pt x="863" y="238"/>
                  </a:lnTo>
                  <a:lnTo>
                    <a:pt x="904" y="182"/>
                  </a:lnTo>
                  <a:lnTo>
                    <a:pt x="945" y="130"/>
                  </a:lnTo>
                  <a:lnTo>
                    <a:pt x="984" y="82"/>
                  </a:lnTo>
                  <a:lnTo>
                    <a:pt x="1021" y="41"/>
                  </a:lnTo>
                  <a:lnTo>
                    <a:pt x="1055" y="4"/>
                  </a:lnTo>
                  <a:lnTo>
                    <a:pt x="1068" y="0"/>
                  </a:lnTo>
                  <a:lnTo>
                    <a:pt x="1072" y="2"/>
                  </a:lnTo>
                  <a:lnTo>
                    <a:pt x="1083" y="8"/>
                  </a:lnTo>
                  <a:lnTo>
                    <a:pt x="1100" y="16"/>
                  </a:lnTo>
                  <a:lnTo>
                    <a:pt x="1123" y="29"/>
                  </a:lnTo>
                  <a:lnTo>
                    <a:pt x="1151" y="46"/>
                  </a:lnTo>
                  <a:lnTo>
                    <a:pt x="1187" y="65"/>
                  </a:lnTo>
                  <a:lnTo>
                    <a:pt x="1227" y="89"/>
                  </a:lnTo>
                  <a:lnTo>
                    <a:pt x="1273" y="115"/>
                  </a:lnTo>
                  <a:lnTo>
                    <a:pt x="1326" y="146"/>
                  </a:lnTo>
                  <a:lnTo>
                    <a:pt x="1331" y="151"/>
                  </a:lnTo>
                  <a:lnTo>
                    <a:pt x="1333" y="156"/>
                  </a:lnTo>
                  <a:lnTo>
                    <a:pt x="1335" y="161"/>
                  </a:lnTo>
                  <a:lnTo>
                    <a:pt x="1333" y="177"/>
                  </a:lnTo>
                  <a:lnTo>
                    <a:pt x="1328" y="199"/>
                  </a:lnTo>
                  <a:lnTo>
                    <a:pt x="1320" y="226"/>
                  </a:lnTo>
                  <a:lnTo>
                    <a:pt x="1308" y="259"/>
                  </a:lnTo>
                  <a:lnTo>
                    <a:pt x="1293" y="298"/>
                  </a:lnTo>
                  <a:lnTo>
                    <a:pt x="1275" y="343"/>
                  </a:lnTo>
                  <a:lnTo>
                    <a:pt x="1253" y="393"/>
                  </a:lnTo>
                  <a:lnTo>
                    <a:pt x="1228" y="450"/>
                  </a:lnTo>
                  <a:lnTo>
                    <a:pt x="1251" y="483"/>
                  </a:lnTo>
                  <a:lnTo>
                    <a:pt x="1272" y="520"/>
                  </a:lnTo>
                  <a:lnTo>
                    <a:pt x="1291" y="559"/>
                  </a:lnTo>
                  <a:lnTo>
                    <a:pt x="1357" y="565"/>
                  </a:lnTo>
                  <a:lnTo>
                    <a:pt x="1414" y="572"/>
                  </a:lnTo>
                  <a:lnTo>
                    <a:pt x="1464" y="580"/>
                  </a:lnTo>
                  <a:lnTo>
                    <a:pt x="1506" y="587"/>
                  </a:lnTo>
                  <a:lnTo>
                    <a:pt x="1540" y="594"/>
                  </a:lnTo>
                  <a:lnTo>
                    <a:pt x="1567" y="600"/>
                  </a:lnTo>
                  <a:lnTo>
                    <a:pt x="1586" y="608"/>
                  </a:lnTo>
                  <a:lnTo>
                    <a:pt x="1597" y="615"/>
                  </a:lnTo>
                  <a:lnTo>
                    <a:pt x="1602" y="622"/>
                  </a:lnTo>
                  <a:lnTo>
                    <a:pt x="1602" y="915"/>
                  </a:lnTo>
                  <a:lnTo>
                    <a:pt x="1597" y="922"/>
                  </a:lnTo>
                  <a:lnTo>
                    <a:pt x="1586" y="930"/>
                  </a:lnTo>
                  <a:lnTo>
                    <a:pt x="1567" y="937"/>
                  </a:lnTo>
                  <a:lnTo>
                    <a:pt x="1540" y="944"/>
                  </a:lnTo>
                  <a:lnTo>
                    <a:pt x="1506" y="952"/>
                  </a:lnTo>
                  <a:lnTo>
                    <a:pt x="1464" y="959"/>
                  </a:lnTo>
                  <a:lnTo>
                    <a:pt x="1414" y="966"/>
                  </a:lnTo>
                  <a:lnTo>
                    <a:pt x="1357" y="974"/>
                  </a:lnTo>
                  <a:lnTo>
                    <a:pt x="1291" y="980"/>
                  </a:lnTo>
                  <a:lnTo>
                    <a:pt x="1262" y="1036"/>
                  </a:lnTo>
                  <a:lnTo>
                    <a:pt x="1228" y="1089"/>
                  </a:lnTo>
                  <a:lnTo>
                    <a:pt x="1253" y="1145"/>
                  </a:lnTo>
                  <a:lnTo>
                    <a:pt x="1275" y="1195"/>
                  </a:lnTo>
                  <a:lnTo>
                    <a:pt x="1293" y="1241"/>
                  </a:lnTo>
                  <a:lnTo>
                    <a:pt x="1308" y="1280"/>
                  </a:lnTo>
                  <a:lnTo>
                    <a:pt x="1320" y="1313"/>
                  </a:lnTo>
                  <a:lnTo>
                    <a:pt x="1328" y="1340"/>
                  </a:lnTo>
                  <a:lnTo>
                    <a:pt x="1333" y="1362"/>
                  </a:lnTo>
                  <a:lnTo>
                    <a:pt x="1335" y="1378"/>
                  </a:lnTo>
                  <a:lnTo>
                    <a:pt x="1333" y="1383"/>
                  </a:lnTo>
                  <a:lnTo>
                    <a:pt x="1331" y="1388"/>
                  </a:lnTo>
                  <a:lnTo>
                    <a:pt x="1326" y="1393"/>
                  </a:lnTo>
                  <a:lnTo>
                    <a:pt x="1278" y="1421"/>
                  </a:lnTo>
                  <a:lnTo>
                    <a:pt x="1234" y="1445"/>
                  </a:lnTo>
                  <a:lnTo>
                    <a:pt x="1196" y="1467"/>
                  </a:lnTo>
                  <a:lnTo>
                    <a:pt x="1162" y="1487"/>
                  </a:lnTo>
                  <a:lnTo>
                    <a:pt x="1134" y="1504"/>
                  </a:lnTo>
                  <a:lnTo>
                    <a:pt x="1111" y="1516"/>
                  </a:lnTo>
                  <a:lnTo>
                    <a:pt x="1093" y="1527"/>
                  </a:lnTo>
                  <a:lnTo>
                    <a:pt x="1079" y="1535"/>
                  </a:lnTo>
                  <a:lnTo>
                    <a:pt x="1071" y="1540"/>
                  </a:lnTo>
                  <a:lnTo>
                    <a:pt x="1068" y="1541"/>
                  </a:lnTo>
                  <a:lnTo>
                    <a:pt x="1061" y="1538"/>
                  </a:lnTo>
                  <a:lnTo>
                    <a:pt x="1050" y="1530"/>
                  </a:lnTo>
                  <a:lnTo>
                    <a:pt x="1035" y="1516"/>
                  </a:lnTo>
                  <a:lnTo>
                    <a:pt x="1018" y="1497"/>
                  </a:lnTo>
                  <a:lnTo>
                    <a:pt x="996" y="1472"/>
                  </a:lnTo>
                  <a:lnTo>
                    <a:pt x="972" y="1443"/>
                  </a:lnTo>
                  <a:lnTo>
                    <a:pt x="942" y="1405"/>
                  </a:lnTo>
                  <a:lnTo>
                    <a:pt x="917" y="1373"/>
                  </a:lnTo>
                  <a:lnTo>
                    <a:pt x="895" y="1344"/>
                  </a:lnTo>
                  <a:lnTo>
                    <a:pt x="876" y="1320"/>
                  </a:lnTo>
                  <a:lnTo>
                    <a:pt x="863" y="1301"/>
                  </a:lnTo>
                  <a:lnTo>
                    <a:pt x="837" y="1302"/>
                  </a:lnTo>
                  <a:lnTo>
                    <a:pt x="816" y="1304"/>
                  </a:lnTo>
                  <a:lnTo>
                    <a:pt x="801" y="1304"/>
                  </a:lnTo>
                  <a:lnTo>
                    <a:pt x="785" y="1304"/>
                  </a:lnTo>
                  <a:lnTo>
                    <a:pt x="764" y="1302"/>
                  </a:lnTo>
                  <a:lnTo>
                    <a:pt x="738" y="1301"/>
                  </a:lnTo>
                  <a:lnTo>
                    <a:pt x="725" y="1320"/>
                  </a:lnTo>
                  <a:lnTo>
                    <a:pt x="707" y="1344"/>
                  </a:lnTo>
                  <a:lnTo>
                    <a:pt x="685" y="1373"/>
                  </a:lnTo>
                  <a:lnTo>
                    <a:pt x="659" y="1405"/>
                  </a:lnTo>
                  <a:lnTo>
                    <a:pt x="630" y="1443"/>
                  </a:lnTo>
                  <a:lnTo>
                    <a:pt x="605" y="1472"/>
                  </a:lnTo>
                  <a:lnTo>
                    <a:pt x="584" y="1497"/>
                  </a:lnTo>
                  <a:lnTo>
                    <a:pt x="566" y="1516"/>
                  </a:lnTo>
                  <a:lnTo>
                    <a:pt x="551" y="1530"/>
                  </a:lnTo>
                  <a:lnTo>
                    <a:pt x="542" y="1538"/>
                  </a:lnTo>
                  <a:lnTo>
                    <a:pt x="534" y="1541"/>
                  </a:lnTo>
                  <a:lnTo>
                    <a:pt x="531" y="1540"/>
                  </a:lnTo>
                  <a:lnTo>
                    <a:pt x="522" y="1535"/>
                  </a:lnTo>
                  <a:lnTo>
                    <a:pt x="509" y="1527"/>
                  </a:lnTo>
                  <a:lnTo>
                    <a:pt x="490" y="1516"/>
                  </a:lnTo>
                  <a:lnTo>
                    <a:pt x="467" y="1504"/>
                  </a:lnTo>
                  <a:lnTo>
                    <a:pt x="439" y="1487"/>
                  </a:lnTo>
                  <a:lnTo>
                    <a:pt x="405" y="1467"/>
                  </a:lnTo>
                  <a:lnTo>
                    <a:pt x="367" y="1445"/>
                  </a:lnTo>
                  <a:lnTo>
                    <a:pt x="324" y="1421"/>
                  </a:lnTo>
                  <a:lnTo>
                    <a:pt x="275" y="1393"/>
                  </a:lnTo>
                  <a:lnTo>
                    <a:pt x="270" y="1388"/>
                  </a:lnTo>
                  <a:lnTo>
                    <a:pt x="268" y="1383"/>
                  </a:lnTo>
                  <a:lnTo>
                    <a:pt x="267" y="1378"/>
                  </a:lnTo>
                  <a:lnTo>
                    <a:pt x="268" y="1362"/>
                  </a:lnTo>
                  <a:lnTo>
                    <a:pt x="274" y="1340"/>
                  </a:lnTo>
                  <a:lnTo>
                    <a:pt x="281" y="1313"/>
                  </a:lnTo>
                  <a:lnTo>
                    <a:pt x="294" y="1280"/>
                  </a:lnTo>
                  <a:lnTo>
                    <a:pt x="308" y="1241"/>
                  </a:lnTo>
                  <a:lnTo>
                    <a:pt x="327" y="1195"/>
                  </a:lnTo>
                  <a:lnTo>
                    <a:pt x="349" y="1145"/>
                  </a:lnTo>
                  <a:lnTo>
                    <a:pt x="373" y="1089"/>
                  </a:lnTo>
                  <a:lnTo>
                    <a:pt x="339" y="1036"/>
                  </a:lnTo>
                  <a:lnTo>
                    <a:pt x="311" y="980"/>
                  </a:lnTo>
                  <a:lnTo>
                    <a:pt x="246" y="974"/>
                  </a:lnTo>
                  <a:lnTo>
                    <a:pt x="187" y="966"/>
                  </a:lnTo>
                  <a:lnTo>
                    <a:pt x="138" y="959"/>
                  </a:lnTo>
                  <a:lnTo>
                    <a:pt x="96" y="952"/>
                  </a:lnTo>
                  <a:lnTo>
                    <a:pt x="61" y="944"/>
                  </a:lnTo>
                  <a:lnTo>
                    <a:pt x="35" y="937"/>
                  </a:lnTo>
                  <a:lnTo>
                    <a:pt x="15" y="930"/>
                  </a:lnTo>
                  <a:lnTo>
                    <a:pt x="4" y="922"/>
                  </a:lnTo>
                  <a:lnTo>
                    <a:pt x="0" y="915"/>
                  </a:lnTo>
                  <a:lnTo>
                    <a:pt x="0" y="622"/>
                  </a:lnTo>
                  <a:lnTo>
                    <a:pt x="4" y="615"/>
                  </a:lnTo>
                  <a:lnTo>
                    <a:pt x="15" y="608"/>
                  </a:lnTo>
                  <a:lnTo>
                    <a:pt x="35" y="600"/>
                  </a:lnTo>
                  <a:lnTo>
                    <a:pt x="61" y="594"/>
                  </a:lnTo>
                  <a:lnTo>
                    <a:pt x="96" y="587"/>
                  </a:lnTo>
                  <a:lnTo>
                    <a:pt x="138" y="580"/>
                  </a:lnTo>
                  <a:lnTo>
                    <a:pt x="187" y="572"/>
                  </a:lnTo>
                  <a:lnTo>
                    <a:pt x="246" y="565"/>
                  </a:lnTo>
                  <a:lnTo>
                    <a:pt x="311" y="559"/>
                  </a:lnTo>
                  <a:lnTo>
                    <a:pt x="329" y="520"/>
                  </a:lnTo>
                  <a:lnTo>
                    <a:pt x="351" y="483"/>
                  </a:lnTo>
                  <a:lnTo>
                    <a:pt x="373" y="450"/>
                  </a:lnTo>
                  <a:lnTo>
                    <a:pt x="349" y="393"/>
                  </a:lnTo>
                  <a:lnTo>
                    <a:pt x="327" y="343"/>
                  </a:lnTo>
                  <a:lnTo>
                    <a:pt x="308" y="298"/>
                  </a:lnTo>
                  <a:lnTo>
                    <a:pt x="294" y="259"/>
                  </a:lnTo>
                  <a:lnTo>
                    <a:pt x="281" y="226"/>
                  </a:lnTo>
                  <a:lnTo>
                    <a:pt x="274" y="199"/>
                  </a:lnTo>
                  <a:lnTo>
                    <a:pt x="268" y="177"/>
                  </a:lnTo>
                  <a:lnTo>
                    <a:pt x="267" y="161"/>
                  </a:lnTo>
                  <a:lnTo>
                    <a:pt x="268" y="156"/>
                  </a:lnTo>
                  <a:lnTo>
                    <a:pt x="270" y="151"/>
                  </a:lnTo>
                  <a:lnTo>
                    <a:pt x="275" y="146"/>
                  </a:lnTo>
                  <a:lnTo>
                    <a:pt x="280" y="144"/>
                  </a:lnTo>
                  <a:lnTo>
                    <a:pt x="291" y="137"/>
                  </a:lnTo>
                  <a:lnTo>
                    <a:pt x="306" y="129"/>
                  </a:lnTo>
                  <a:lnTo>
                    <a:pt x="324" y="118"/>
                  </a:lnTo>
                  <a:lnTo>
                    <a:pt x="349" y="104"/>
                  </a:lnTo>
                  <a:lnTo>
                    <a:pt x="411" y="68"/>
                  </a:lnTo>
                  <a:lnTo>
                    <a:pt x="471" y="33"/>
                  </a:lnTo>
                  <a:lnTo>
                    <a:pt x="493" y="21"/>
                  </a:lnTo>
                  <a:lnTo>
                    <a:pt x="510" y="13"/>
                  </a:lnTo>
                  <a:lnTo>
                    <a:pt x="522" y="5"/>
                  </a:lnTo>
                  <a:lnTo>
                    <a:pt x="529" y="2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Freeform 13"/>
          <p:cNvSpPr>
            <a:spLocks noEditPoints="1"/>
          </p:cNvSpPr>
          <p:nvPr/>
        </p:nvSpPr>
        <p:spPr bwMode="auto">
          <a:xfrm>
            <a:off x="5636967" y="3308204"/>
            <a:ext cx="476717" cy="381187"/>
          </a:xfrm>
          <a:custGeom>
            <a:avLst/>
            <a:gdLst>
              <a:gd name="T0" fmla="*/ 756 w 3567"/>
              <a:gd name="T1" fmla="*/ 1081 h 2814"/>
              <a:gd name="T2" fmla="*/ 893 w 3567"/>
              <a:gd name="T3" fmla="*/ 1190 h 2814"/>
              <a:gd name="T4" fmla="*/ 967 w 3567"/>
              <a:gd name="T5" fmla="*/ 1032 h 2814"/>
              <a:gd name="T6" fmla="*/ 3067 w 3567"/>
              <a:gd name="T7" fmla="*/ 815 h 2814"/>
              <a:gd name="T8" fmla="*/ 3128 w 3567"/>
              <a:gd name="T9" fmla="*/ 935 h 2814"/>
              <a:gd name="T10" fmla="*/ 3103 w 3567"/>
              <a:gd name="T11" fmla="*/ 823 h 2814"/>
              <a:gd name="T12" fmla="*/ 1041 w 3567"/>
              <a:gd name="T13" fmla="*/ 346 h 2814"/>
              <a:gd name="T14" fmla="*/ 1447 w 3567"/>
              <a:gd name="T15" fmla="*/ 601 h 2814"/>
              <a:gd name="T16" fmla="*/ 1734 w 3567"/>
              <a:gd name="T17" fmla="*/ 940 h 2814"/>
              <a:gd name="T18" fmla="*/ 2185 w 3567"/>
              <a:gd name="T19" fmla="*/ 941 h 2814"/>
              <a:gd name="T20" fmla="*/ 2526 w 3567"/>
              <a:gd name="T21" fmla="*/ 703 h 2814"/>
              <a:gd name="T22" fmla="*/ 2948 w 3567"/>
              <a:gd name="T23" fmla="*/ 1149 h 2814"/>
              <a:gd name="T24" fmla="*/ 3018 w 3567"/>
              <a:gd name="T25" fmla="*/ 1020 h 2814"/>
              <a:gd name="T26" fmla="*/ 2928 w 3567"/>
              <a:gd name="T27" fmla="*/ 792 h 2814"/>
              <a:gd name="T28" fmla="*/ 3068 w 3567"/>
              <a:gd name="T29" fmla="*/ 680 h 2814"/>
              <a:gd name="T30" fmla="*/ 3292 w 3567"/>
              <a:gd name="T31" fmla="*/ 852 h 2814"/>
              <a:gd name="T32" fmla="*/ 3426 w 3567"/>
              <a:gd name="T33" fmla="*/ 909 h 2814"/>
              <a:gd name="T34" fmla="*/ 3551 w 3567"/>
              <a:gd name="T35" fmla="*/ 879 h 2814"/>
              <a:gd name="T36" fmla="*/ 3470 w 3567"/>
              <a:gd name="T37" fmla="*/ 1049 h 2814"/>
              <a:gd name="T38" fmla="*/ 3203 w 3567"/>
              <a:gd name="T39" fmla="*/ 1185 h 2814"/>
              <a:gd name="T40" fmla="*/ 3029 w 3567"/>
              <a:gd name="T41" fmla="*/ 1450 h 2814"/>
              <a:gd name="T42" fmla="*/ 2892 w 3567"/>
              <a:gd name="T43" fmla="*/ 1966 h 2814"/>
              <a:gd name="T44" fmla="*/ 2601 w 3567"/>
              <a:gd name="T45" fmla="*/ 2646 h 2814"/>
              <a:gd name="T46" fmla="*/ 2083 w 3567"/>
              <a:gd name="T47" fmla="*/ 2812 h 2814"/>
              <a:gd name="T48" fmla="*/ 2047 w 3567"/>
              <a:gd name="T49" fmla="*/ 2598 h 2814"/>
              <a:gd name="T50" fmla="*/ 1406 w 3567"/>
              <a:gd name="T51" fmla="*/ 2525 h 2814"/>
              <a:gd name="T52" fmla="*/ 1185 w 3567"/>
              <a:gd name="T53" fmla="*/ 2812 h 2814"/>
              <a:gd name="T54" fmla="*/ 700 w 3567"/>
              <a:gd name="T55" fmla="*/ 2741 h 2814"/>
              <a:gd name="T56" fmla="*/ 618 w 3567"/>
              <a:gd name="T57" fmla="*/ 2165 h 2814"/>
              <a:gd name="T58" fmla="*/ 290 w 3567"/>
              <a:gd name="T59" fmla="*/ 1922 h 2814"/>
              <a:gd name="T60" fmla="*/ 78 w 3567"/>
              <a:gd name="T61" fmla="*/ 1715 h 2814"/>
              <a:gd name="T62" fmla="*/ 3 w 3567"/>
              <a:gd name="T63" fmla="*/ 1402 h 2814"/>
              <a:gd name="T64" fmla="*/ 113 w 3567"/>
              <a:gd name="T65" fmla="*/ 1238 h 2814"/>
              <a:gd name="T66" fmla="*/ 446 w 3567"/>
              <a:gd name="T67" fmla="*/ 991 h 2814"/>
              <a:gd name="T68" fmla="*/ 687 w 3567"/>
              <a:gd name="T69" fmla="*/ 603 h 2814"/>
              <a:gd name="T70" fmla="*/ 639 w 3567"/>
              <a:gd name="T71" fmla="*/ 269 h 2814"/>
              <a:gd name="T72" fmla="*/ 1891 w 3567"/>
              <a:gd name="T73" fmla="*/ 207 h 2814"/>
              <a:gd name="T74" fmla="*/ 1804 w 3567"/>
              <a:gd name="T75" fmla="*/ 367 h 2814"/>
              <a:gd name="T76" fmla="*/ 1952 w 3567"/>
              <a:gd name="T77" fmla="*/ 498 h 2814"/>
              <a:gd name="T78" fmla="*/ 2020 w 3567"/>
              <a:gd name="T79" fmla="*/ 596 h 2814"/>
              <a:gd name="T80" fmla="*/ 1888 w 3567"/>
              <a:gd name="T81" fmla="*/ 599 h 2814"/>
              <a:gd name="T82" fmla="*/ 1804 w 3567"/>
              <a:gd name="T83" fmla="*/ 556 h 2814"/>
              <a:gd name="T84" fmla="*/ 1840 w 3567"/>
              <a:gd name="T85" fmla="*/ 677 h 2814"/>
              <a:gd name="T86" fmla="*/ 1946 w 3567"/>
              <a:gd name="T87" fmla="*/ 789 h 2814"/>
              <a:gd name="T88" fmla="*/ 2031 w 3567"/>
              <a:gd name="T89" fmla="*/ 700 h 2814"/>
              <a:gd name="T90" fmla="*/ 2117 w 3567"/>
              <a:gd name="T91" fmla="*/ 540 h 2814"/>
              <a:gd name="T92" fmla="*/ 1970 w 3567"/>
              <a:gd name="T93" fmla="*/ 409 h 2814"/>
              <a:gd name="T94" fmla="*/ 1901 w 3567"/>
              <a:gd name="T95" fmla="*/ 310 h 2814"/>
              <a:gd name="T96" fmla="*/ 2033 w 3567"/>
              <a:gd name="T97" fmla="*/ 308 h 2814"/>
              <a:gd name="T98" fmla="*/ 2116 w 3567"/>
              <a:gd name="T99" fmla="*/ 351 h 2814"/>
              <a:gd name="T100" fmla="*/ 2080 w 3567"/>
              <a:gd name="T101" fmla="*/ 230 h 2814"/>
              <a:gd name="T102" fmla="*/ 1974 w 3567"/>
              <a:gd name="T103" fmla="*/ 118 h 2814"/>
              <a:gd name="T104" fmla="*/ 2239 w 3567"/>
              <a:gd name="T105" fmla="*/ 99 h 2814"/>
              <a:gd name="T106" fmla="*/ 2407 w 3567"/>
              <a:gd name="T107" fmla="*/ 450 h 2814"/>
              <a:gd name="T108" fmla="*/ 2239 w 3567"/>
              <a:gd name="T109" fmla="*/ 801 h 2814"/>
              <a:gd name="T110" fmla="*/ 1859 w 3567"/>
              <a:gd name="T111" fmla="*/ 889 h 2814"/>
              <a:gd name="T112" fmla="*/ 1560 w 3567"/>
              <a:gd name="T113" fmla="*/ 648 h 2814"/>
              <a:gd name="T114" fmla="*/ 1560 w 3567"/>
              <a:gd name="T115" fmla="*/ 252 h 2814"/>
              <a:gd name="T116" fmla="*/ 1859 w 3567"/>
              <a:gd name="T117" fmla="*/ 12 h 2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67" h="2814">
                <a:moveTo>
                  <a:pt x="868" y="968"/>
                </a:moveTo>
                <a:lnTo>
                  <a:pt x="842" y="970"/>
                </a:lnTo>
                <a:lnTo>
                  <a:pt x="818" y="979"/>
                </a:lnTo>
                <a:lnTo>
                  <a:pt x="797" y="992"/>
                </a:lnTo>
                <a:lnTo>
                  <a:pt x="780" y="1010"/>
                </a:lnTo>
                <a:lnTo>
                  <a:pt x="767" y="1032"/>
                </a:lnTo>
                <a:lnTo>
                  <a:pt x="758" y="1054"/>
                </a:lnTo>
                <a:lnTo>
                  <a:pt x="756" y="1081"/>
                </a:lnTo>
                <a:lnTo>
                  <a:pt x="758" y="1107"/>
                </a:lnTo>
                <a:lnTo>
                  <a:pt x="767" y="1130"/>
                </a:lnTo>
                <a:lnTo>
                  <a:pt x="780" y="1150"/>
                </a:lnTo>
                <a:lnTo>
                  <a:pt x="797" y="1168"/>
                </a:lnTo>
                <a:lnTo>
                  <a:pt x="818" y="1182"/>
                </a:lnTo>
                <a:lnTo>
                  <a:pt x="842" y="1190"/>
                </a:lnTo>
                <a:lnTo>
                  <a:pt x="868" y="1193"/>
                </a:lnTo>
                <a:lnTo>
                  <a:pt x="893" y="1190"/>
                </a:lnTo>
                <a:lnTo>
                  <a:pt x="916" y="1182"/>
                </a:lnTo>
                <a:lnTo>
                  <a:pt x="937" y="1168"/>
                </a:lnTo>
                <a:lnTo>
                  <a:pt x="954" y="1150"/>
                </a:lnTo>
                <a:lnTo>
                  <a:pt x="967" y="1130"/>
                </a:lnTo>
                <a:lnTo>
                  <a:pt x="976" y="1107"/>
                </a:lnTo>
                <a:lnTo>
                  <a:pt x="979" y="1081"/>
                </a:lnTo>
                <a:lnTo>
                  <a:pt x="976" y="1054"/>
                </a:lnTo>
                <a:lnTo>
                  <a:pt x="967" y="1032"/>
                </a:lnTo>
                <a:lnTo>
                  <a:pt x="954" y="1010"/>
                </a:lnTo>
                <a:lnTo>
                  <a:pt x="937" y="992"/>
                </a:lnTo>
                <a:lnTo>
                  <a:pt x="916" y="979"/>
                </a:lnTo>
                <a:lnTo>
                  <a:pt x="893" y="970"/>
                </a:lnTo>
                <a:lnTo>
                  <a:pt x="868" y="968"/>
                </a:lnTo>
                <a:close/>
                <a:moveTo>
                  <a:pt x="3076" y="814"/>
                </a:moveTo>
                <a:lnTo>
                  <a:pt x="3071" y="814"/>
                </a:lnTo>
                <a:lnTo>
                  <a:pt x="3067" y="815"/>
                </a:lnTo>
                <a:lnTo>
                  <a:pt x="3063" y="818"/>
                </a:lnTo>
                <a:lnTo>
                  <a:pt x="3059" y="824"/>
                </a:lnTo>
                <a:lnTo>
                  <a:pt x="3058" y="836"/>
                </a:lnTo>
                <a:lnTo>
                  <a:pt x="3062" y="851"/>
                </a:lnTo>
                <a:lnTo>
                  <a:pt x="3069" y="870"/>
                </a:lnTo>
                <a:lnTo>
                  <a:pt x="3084" y="894"/>
                </a:lnTo>
                <a:lnTo>
                  <a:pt x="3104" y="916"/>
                </a:lnTo>
                <a:lnTo>
                  <a:pt x="3128" y="935"/>
                </a:lnTo>
                <a:lnTo>
                  <a:pt x="3156" y="951"/>
                </a:lnTo>
                <a:lnTo>
                  <a:pt x="3186" y="964"/>
                </a:lnTo>
                <a:lnTo>
                  <a:pt x="3182" y="939"/>
                </a:lnTo>
                <a:lnTo>
                  <a:pt x="3172" y="913"/>
                </a:lnTo>
                <a:lnTo>
                  <a:pt x="3159" y="886"/>
                </a:lnTo>
                <a:lnTo>
                  <a:pt x="3141" y="861"/>
                </a:lnTo>
                <a:lnTo>
                  <a:pt x="3118" y="836"/>
                </a:lnTo>
                <a:lnTo>
                  <a:pt x="3103" y="823"/>
                </a:lnTo>
                <a:lnTo>
                  <a:pt x="3089" y="816"/>
                </a:lnTo>
                <a:lnTo>
                  <a:pt x="3076" y="814"/>
                </a:lnTo>
                <a:close/>
                <a:moveTo>
                  <a:pt x="639" y="269"/>
                </a:moveTo>
                <a:lnTo>
                  <a:pt x="724" y="273"/>
                </a:lnTo>
                <a:lnTo>
                  <a:pt x="807" y="284"/>
                </a:lnTo>
                <a:lnTo>
                  <a:pt x="887" y="300"/>
                </a:lnTo>
                <a:lnTo>
                  <a:pt x="966" y="321"/>
                </a:lnTo>
                <a:lnTo>
                  <a:pt x="1041" y="346"/>
                </a:lnTo>
                <a:lnTo>
                  <a:pt x="1112" y="372"/>
                </a:lnTo>
                <a:lnTo>
                  <a:pt x="1178" y="402"/>
                </a:lnTo>
                <a:lnTo>
                  <a:pt x="1240" y="432"/>
                </a:lnTo>
                <a:lnTo>
                  <a:pt x="1296" y="463"/>
                </a:lnTo>
                <a:lnTo>
                  <a:pt x="1345" y="493"/>
                </a:lnTo>
                <a:lnTo>
                  <a:pt x="1427" y="485"/>
                </a:lnTo>
                <a:lnTo>
                  <a:pt x="1433" y="544"/>
                </a:lnTo>
                <a:lnTo>
                  <a:pt x="1447" y="601"/>
                </a:lnTo>
                <a:lnTo>
                  <a:pt x="1466" y="656"/>
                </a:lnTo>
                <a:lnTo>
                  <a:pt x="1491" y="708"/>
                </a:lnTo>
                <a:lnTo>
                  <a:pt x="1520" y="756"/>
                </a:lnTo>
                <a:lnTo>
                  <a:pt x="1555" y="802"/>
                </a:lnTo>
                <a:lnTo>
                  <a:pt x="1594" y="843"/>
                </a:lnTo>
                <a:lnTo>
                  <a:pt x="1637" y="880"/>
                </a:lnTo>
                <a:lnTo>
                  <a:pt x="1683" y="913"/>
                </a:lnTo>
                <a:lnTo>
                  <a:pt x="1734" y="940"/>
                </a:lnTo>
                <a:lnTo>
                  <a:pt x="1787" y="962"/>
                </a:lnTo>
                <a:lnTo>
                  <a:pt x="1842" y="977"/>
                </a:lnTo>
                <a:lnTo>
                  <a:pt x="1901" y="987"/>
                </a:lnTo>
                <a:lnTo>
                  <a:pt x="1960" y="991"/>
                </a:lnTo>
                <a:lnTo>
                  <a:pt x="2020" y="988"/>
                </a:lnTo>
                <a:lnTo>
                  <a:pt x="2077" y="978"/>
                </a:lnTo>
                <a:lnTo>
                  <a:pt x="2133" y="962"/>
                </a:lnTo>
                <a:lnTo>
                  <a:pt x="2185" y="941"/>
                </a:lnTo>
                <a:lnTo>
                  <a:pt x="2235" y="914"/>
                </a:lnTo>
                <a:lnTo>
                  <a:pt x="2283" y="882"/>
                </a:lnTo>
                <a:lnTo>
                  <a:pt x="2325" y="846"/>
                </a:lnTo>
                <a:lnTo>
                  <a:pt x="2364" y="806"/>
                </a:lnTo>
                <a:lnTo>
                  <a:pt x="2398" y="761"/>
                </a:lnTo>
                <a:lnTo>
                  <a:pt x="2429" y="713"/>
                </a:lnTo>
                <a:lnTo>
                  <a:pt x="2454" y="661"/>
                </a:lnTo>
                <a:lnTo>
                  <a:pt x="2526" y="703"/>
                </a:lnTo>
                <a:lnTo>
                  <a:pt x="2595" y="749"/>
                </a:lnTo>
                <a:lnTo>
                  <a:pt x="2659" y="797"/>
                </a:lnTo>
                <a:lnTo>
                  <a:pt x="2720" y="849"/>
                </a:lnTo>
                <a:lnTo>
                  <a:pt x="2776" y="904"/>
                </a:lnTo>
                <a:lnTo>
                  <a:pt x="2827" y="962"/>
                </a:lnTo>
                <a:lnTo>
                  <a:pt x="2872" y="1022"/>
                </a:lnTo>
                <a:lnTo>
                  <a:pt x="2912" y="1085"/>
                </a:lnTo>
                <a:lnTo>
                  <a:pt x="2948" y="1149"/>
                </a:lnTo>
                <a:lnTo>
                  <a:pt x="2988" y="1141"/>
                </a:lnTo>
                <a:lnTo>
                  <a:pt x="3028" y="1128"/>
                </a:lnTo>
                <a:lnTo>
                  <a:pt x="3069" y="1110"/>
                </a:lnTo>
                <a:lnTo>
                  <a:pt x="3094" y="1096"/>
                </a:lnTo>
                <a:lnTo>
                  <a:pt x="3117" y="1082"/>
                </a:lnTo>
                <a:lnTo>
                  <a:pt x="3081" y="1064"/>
                </a:lnTo>
                <a:lnTo>
                  <a:pt x="3047" y="1044"/>
                </a:lnTo>
                <a:lnTo>
                  <a:pt x="3018" y="1020"/>
                </a:lnTo>
                <a:lnTo>
                  <a:pt x="2991" y="992"/>
                </a:lnTo>
                <a:lnTo>
                  <a:pt x="2969" y="963"/>
                </a:lnTo>
                <a:lnTo>
                  <a:pt x="2949" y="931"/>
                </a:lnTo>
                <a:lnTo>
                  <a:pt x="2936" y="899"/>
                </a:lnTo>
                <a:lnTo>
                  <a:pt x="2928" y="870"/>
                </a:lnTo>
                <a:lnTo>
                  <a:pt x="2924" y="843"/>
                </a:lnTo>
                <a:lnTo>
                  <a:pt x="2925" y="816"/>
                </a:lnTo>
                <a:lnTo>
                  <a:pt x="2928" y="792"/>
                </a:lnTo>
                <a:lnTo>
                  <a:pt x="2936" y="772"/>
                </a:lnTo>
                <a:lnTo>
                  <a:pt x="2946" y="752"/>
                </a:lnTo>
                <a:lnTo>
                  <a:pt x="2957" y="735"/>
                </a:lnTo>
                <a:lnTo>
                  <a:pt x="2971" y="720"/>
                </a:lnTo>
                <a:lnTo>
                  <a:pt x="2985" y="708"/>
                </a:lnTo>
                <a:lnTo>
                  <a:pt x="3011" y="693"/>
                </a:lnTo>
                <a:lnTo>
                  <a:pt x="3039" y="683"/>
                </a:lnTo>
                <a:lnTo>
                  <a:pt x="3068" y="680"/>
                </a:lnTo>
                <a:lnTo>
                  <a:pt x="3098" y="681"/>
                </a:lnTo>
                <a:lnTo>
                  <a:pt x="3129" y="688"/>
                </a:lnTo>
                <a:lnTo>
                  <a:pt x="3159" y="701"/>
                </a:lnTo>
                <a:lnTo>
                  <a:pt x="3187" y="718"/>
                </a:lnTo>
                <a:lnTo>
                  <a:pt x="3213" y="740"/>
                </a:lnTo>
                <a:lnTo>
                  <a:pt x="3244" y="776"/>
                </a:lnTo>
                <a:lnTo>
                  <a:pt x="3271" y="813"/>
                </a:lnTo>
                <a:lnTo>
                  <a:pt x="3292" y="852"/>
                </a:lnTo>
                <a:lnTo>
                  <a:pt x="3307" y="892"/>
                </a:lnTo>
                <a:lnTo>
                  <a:pt x="3317" y="931"/>
                </a:lnTo>
                <a:lnTo>
                  <a:pt x="3320" y="970"/>
                </a:lnTo>
                <a:lnTo>
                  <a:pt x="3341" y="965"/>
                </a:lnTo>
                <a:lnTo>
                  <a:pt x="3362" y="956"/>
                </a:lnTo>
                <a:lnTo>
                  <a:pt x="3385" y="944"/>
                </a:lnTo>
                <a:lnTo>
                  <a:pt x="3406" y="929"/>
                </a:lnTo>
                <a:lnTo>
                  <a:pt x="3426" y="909"/>
                </a:lnTo>
                <a:lnTo>
                  <a:pt x="3445" y="885"/>
                </a:lnTo>
                <a:lnTo>
                  <a:pt x="3456" y="872"/>
                </a:lnTo>
                <a:lnTo>
                  <a:pt x="3470" y="862"/>
                </a:lnTo>
                <a:lnTo>
                  <a:pt x="3487" y="857"/>
                </a:lnTo>
                <a:lnTo>
                  <a:pt x="3504" y="856"/>
                </a:lnTo>
                <a:lnTo>
                  <a:pt x="3521" y="859"/>
                </a:lnTo>
                <a:lnTo>
                  <a:pt x="3538" y="867"/>
                </a:lnTo>
                <a:lnTo>
                  <a:pt x="3551" y="879"/>
                </a:lnTo>
                <a:lnTo>
                  <a:pt x="3560" y="893"/>
                </a:lnTo>
                <a:lnTo>
                  <a:pt x="3566" y="909"/>
                </a:lnTo>
                <a:lnTo>
                  <a:pt x="3567" y="927"/>
                </a:lnTo>
                <a:lnTo>
                  <a:pt x="3564" y="944"/>
                </a:lnTo>
                <a:lnTo>
                  <a:pt x="3556" y="961"/>
                </a:lnTo>
                <a:lnTo>
                  <a:pt x="3531" y="993"/>
                </a:lnTo>
                <a:lnTo>
                  <a:pt x="3502" y="1023"/>
                </a:lnTo>
                <a:lnTo>
                  <a:pt x="3470" y="1049"/>
                </a:lnTo>
                <a:lnTo>
                  <a:pt x="3436" y="1070"/>
                </a:lnTo>
                <a:lnTo>
                  <a:pt x="3398" y="1087"/>
                </a:lnTo>
                <a:lnTo>
                  <a:pt x="3359" y="1100"/>
                </a:lnTo>
                <a:lnTo>
                  <a:pt x="3318" y="1108"/>
                </a:lnTo>
                <a:lnTo>
                  <a:pt x="3275" y="1111"/>
                </a:lnTo>
                <a:lnTo>
                  <a:pt x="3256" y="1136"/>
                </a:lnTo>
                <a:lnTo>
                  <a:pt x="3232" y="1160"/>
                </a:lnTo>
                <a:lnTo>
                  <a:pt x="3203" y="1185"/>
                </a:lnTo>
                <a:lnTo>
                  <a:pt x="3169" y="1208"/>
                </a:lnTo>
                <a:lnTo>
                  <a:pt x="3129" y="1231"/>
                </a:lnTo>
                <a:lnTo>
                  <a:pt x="3084" y="1251"/>
                </a:lnTo>
                <a:lnTo>
                  <a:pt x="3041" y="1266"/>
                </a:lnTo>
                <a:lnTo>
                  <a:pt x="2997" y="1277"/>
                </a:lnTo>
                <a:lnTo>
                  <a:pt x="3012" y="1334"/>
                </a:lnTo>
                <a:lnTo>
                  <a:pt x="3023" y="1391"/>
                </a:lnTo>
                <a:lnTo>
                  <a:pt x="3029" y="1450"/>
                </a:lnTo>
                <a:lnTo>
                  <a:pt x="3031" y="1509"/>
                </a:lnTo>
                <a:lnTo>
                  <a:pt x="3028" y="1578"/>
                </a:lnTo>
                <a:lnTo>
                  <a:pt x="3019" y="1647"/>
                </a:lnTo>
                <a:lnTo>
                  <a:pt x="3004" y="1714"/>
                </a:lnTo>
                <a:lnTo>
                  <a:pt x="2984" y="1780"/>
                </a:lnTo>
                <a:lnTo>
                  <a:pt x="2959" y="1844"/>
                </a:lnTo>
                <a:lnTo>
                  <a:pt x="2927" y="1906"/>
                </a:lnTo>
                <a:lnTo>
                  <a:pt x="2892" y="1966"/>
                </a:lnTo>
                <a:lnTo>
                  <a:pt x="2851" y="2025"/>
                </a:lnTo>
                <a:lnTo>
                  <a:pt x="2805" y="2080"/>
                </a:lnTo>
                <a:lnTo>
                  <a:pt x="2755" y="2134"/>
                </a:lnTo>
                <a:lnTo>
                  <a:pt x="2701" y="2184"/>
                </a:lnTo>
                <a:lnTo>
                  <a:pt x="2683" y="2302"/>
                </a:lnTo>
                <a:lnTo>
                  <a:pt x="2660" y="2419"/>
                </a:lnTo>
                <a:lnTo>
                  <a:pt x="2632" y="2533"/>
                </a:lnTo>
                <a:lnTo>
                  <a:pt x="2601" y="2646"/>
                </a:lnTo>
                <a:lnTo>
                  <a:pt x="2563" y="2756"/>
                </a:lnTo>
                <a:lnTo>
                  <a:pt x="2553" y="2776"/>
                </a:lnTo>
                <a:lnTo>
                  <a:pt x="2538" y="2792"/>
                </a:lnTo>
                <a:lnTo>
                  <a:pt x="2521" y="2804"/>
                </a:lnTo>
                <a:lnTo>
                  <a:pt x="2501" y="2812"/>
                </a:lnTo>
                <a:lnTo>
                  <a:pt x="2478" y="2814"/>
                </a:lnTo>
                <a:lnTo>
                  <a:pt x="2104" y="2814"/>
                </a:lnTo>
                <a:lnTo>
                  <a:pt x="2083" y="2812"/>
                </a:lnTo>
                <a:lnTo>
                  <a:pt x="2063" y="2804"/>
                </a:lnTo>
                <a:lnTo>
                  <a:pt x="2047" y="2793"/>
                </a:lnTo>
                <a:lnTo>
                  <a:pt x="2033" y="2778"/>
                </a:lnTo>
                <a:lnTo>
                  <a:pt x="2022" y="2761"/>
                </a:lnTo>
                <a:lnTo>
                  <a:pt x="2017" y="2741"/>
                </a:lnTo>
                <a:lnTo>
                  <a:pt x="2015" y="2720"/>
                </a:lnTo>
                <a:lnTo>
                  <a:pt x="2019" y="2699"/>
                </a:lnTo>
                <a:lnTo>
                  <a:pt x="2047" y="2598"/>
                </a:lnTo>
                <a:lnTo>
                  <a:pt x="2073" y="2497"/>
                </a:lnTo>
                <a:lnTo>
                  <a:pt x="1976" y="2518"/>
                </a:lnTo>
                <a:lnTo>
                  <a:pt x="1877" y="2532"/>
                </a:lnTo>
                <a:lnTo>
                  <a:pt x="1774" y="2541"/>
                </a:lnTo>
                <a:lnTo>
                  <a:pt x="1670" y="2544"/>
                </a:lnTo>
                <a:lnTo>
                  <a:pt x="1581" y="2541"/>
                </a:lnTo>
                <a:lnTo>
                  <a:pt x="1493" y="2536"/>
                </a:lnTo>
                <a:lnTo>
                  <a:pt x="1406" y="2525"/>
                </a:lnTo>
                <a:lnTo>
                  <a:pt x="1322" y="2509"/>
                </a:lnTo>
                <a:lnTo>
                  <a:pt x="1299" y="2592"/>
                </a:lnTo>
                <a:lnTo>
                  <a:pt x="1274" y="2675"/>
                </a:lnTo>
                <a:lnTo>
                  <a:pt x="1246" y="2756"/>
                </a:lnTo>
                <a:lnTo>
                  <a:pt x="1237" y="2776"/>
                </a:lnTo>
                <a:lnTo>
                  <a:pt x="1222" y="2792"/>
                </a:lnTo>
                <a:lnTo>
                  <a:pt x="1204" y="2804"/>
                </a:lnTo>
                <a:lnTo>
                  <a:pt x="1185" y="2812"/>
                </a:lnTo>
                <a:lnTo>
                  <a:pt x="1163" y="2814"/>
                </a:lnTo>
                <a:lnTo>
                  <a:pt x="788" y="2814"/>
                </a:lnTo>
                <a:lnTo>
                  <a:pt x="766" y="2812"/>
                </a:lnTo>
                <a:lnTo>
                  <a:pt x="746" y="2804"/>
                </a:lnTo>
                <a:lnTo>
                  <a:pt x="730" y="2793"/>
                </a:lnTo>
                <a:lnTo>
                  <a:pt x="716" y="2778"/>
                </a:lnTo>
                <a:lnTo>
                  <a:pt x="706" y="2761"/>
                </a:lnTo>
                <a:lnTo>
                  <a:pt x="700" y="2741"/>
                </a:lnTo>
                <a:lnTo>
                  <a:pt x="699" y="2720"/>
                </a:lnTo>
                <a:lnTo>
                  <a:pt x="702" y="2699"/>
                </a:lnTo>
                <a:lnTo>
                  <a:pt x="739" y="2566"/>
                </a:lnTo>
                <a:lnTo>
                  <a:pt x="771" y="2435"/>
                </a:lnTo>
                <a:lnTo>
                  <a:pt x="799" y="2304"/>
                </a:lnTo>
                <a:lnTo>
                  <a:pt x="735" y="2261"/>
                </a:lnTo>
                <a:lnTo>
                  <a:pt x="674" y="2214"/>
                </a:lnTo>
                <a:lnTo>
                  <a:pt x="618" y="2165"/>
                </a:lnTo>
                <a:lnTo>
                  <a:pt x="565" y="2112"/>
                </a:lnTo>
                <a:lnTo>
                  <a:pt x="517" y="2058"/>
                </a:lnTo>
                <a:lnTo>
                  <a:pt x="473" y="2001"/>
                </a:lnTo>
                <a:lnTo>
                  <a:pt x="434" y="1942"/>
                </a:lnTo>
                <a:lnTo>
                  <a:pt x="393" y="1939"/>
                </a:lnTo>
                <a:lnTo>
                  <a:pt x="355" y="1934"/>
                </a:lnTo>
                <a:lnTo>
                  <a:pt x="320" y="1929"/>
                </a:lnTo>
                <a:lnTo>
                  <a:pt x="290" y="1922"/>
                </a:lnTo>
                <a:lnTo>
                  <a:pt x="265" y="1913"/>
                </a:lnTo>
                <a:lnTo>
                  <a:pt x="228" y="1896"/>
                </a:lnTo>
                <a:lnTo>
                  <a:pt x="196" y="1875"/>
                </a:lnTo>
                <a:lnTo>
                  <a:pt x="167" y="1849"/>
                </a:lnTo>
                <a:lnTo>
                  <a:pt x="141" y="1820"/>
                </a:lnTo>
                <a:lnTo>
                  <a:pt x="117" y="1787"/>
                </a:lnTo>
                <a:lnTo>
                  <a:pt x="96" y="1752"/>
                </a:lnTo>
                <a:lnTo>
                  <a:pt x="78" y="1715"/>
                </a:lnTo>
                <a:lnTo>
                  <a:pt x="62" y="1677"/>
                </a:lnTo>
                <a:lnTo>
                  <a:pt x="48" y="1636"/>
                </a:lnTo>
                <a:lnTo>
                  <a:pt x="37" y="1596"/>
                </a:lnTo>
                <a:lnTo>
                  <a:pt x="27" y="1555"/>
                </a:lnTo>
                <a:lnTo>
                  <a:pt x="18" y="1515"/>
                </a:lnTo>
                <a:lnTo>
                  <a:pt x="12" y="1476"/>
                </a:lnTo>
                <a:lnTo>
                  <a:pt x="6" y="1438"/>
                </a:lnTo>
                <a:lnTo>
                  <a:pt x="3" y="1402"/>
                </a:lnTo>
                <a:lnTo>
                  <a:pt x="0" y="1368"/>
                </a:lnTo>
                <a:lnTo>
                  <a:pt x="1" y="1339"/>
                </a:lnTo>
                <a:lnTo>
                  <a:pt x="9" y="1313"/>
                </a:lnTo>
                <a:lnTo>
                  <a:pt x="22" y="1289"/>
                </a:lnTo>
                <a:lnTo>
                  <a:pt x="39" y="1269"/>
                </a:lnTo>
                <a:lnTo>
                  <a:pt x="61" y="1254"/>
                </a:lnTo>
                <a:lnTo>
                  <a:pt x="85" y="1243"/>
                </a:lnTo>
                <a:lnTo>
                  <a:pt x="113" y="1238"/>
                </a:lnTo>
                <a:lnTo>
                  <a:pt x="166" y="1232"/>
                </a:lnTo>
                <a:lnTo>
                  <a:pt x="217" y="1224"/>
                </a:lnTo>
                <a:lnTo>
                  <a:pt x="267" y="1212"/>
                </a:lnTo>
                <a:lnTo>
                  <a:pt x="315" y="1195"/>
                </a:lnTo>
                <a:lnTo>
                  <a:pt x="360" y="1177"/>
                </a:lnTo>
                <a:lnTo>
                  <a:pt x="384" y="1113"/>
                </a:lnTo>
                <a:lnTo>
                  <a:pt x="413" y="1051"/>
                </a:lnTo>
                <a:lnTo>
                  <a:pt x="446" y="991"/>
                </a:lnTo>
                <a:lnTo>
                  <a:pt x="485" y="934"/>
                </a:lnTo>
                <a:lnTo>
                  <a:pt x="528" y="880"/>
                </a:lnTo>
                <a:lnTo>
                  <a:pt x="576" y="827"/>
                </a:lnTo>
                <a:lnTo>
                  <a:pt x="629" y="778"/>
                </a:lnTo>
                <a:lnTo>
                  <a:pt x="687" y="732"/>
                </a:lnTo>
                <a:lnTo>
                  <a:pt x="751" y="690"/>
                </a:lnTo>
                <a:lnTo>
                  <a:pt x="717" y="647"/>
                </a:lnTo>
                <a:lnTo>
                  <a:pt x="687" y="603"/>
                </a:lnTo>
                <a:lnTo>
                  <a:pt x="658" y="556"/>
                </a:lnTo>
                <a:lnTo>
                  <a:pt x="632" y="508"/>
                </a:lnTo>
                <a:lnTo>
                  <a:pt x="609" y="458"/>
                </a:lnTo>
                <a:lnTo>
                  <a:pt x="590" y="410"/>
                </a:lnTo>
                <a:lnTo>
                  <a:pt x="573" y="361"/>
                </a:lnTo>
                <a:lnTo>
                  <a:pt x="561" y="315"/>
                </a:lnTo>
                <a:lnTo>
                  <a:pt x="555" y="270"/>
                </a:lnTo>
                <a:lnTo>
                  <a:pt x="639" y="269"/>
                </a:lnTo>
                <a:close/>
                <a:moveTo>
                  <a:pt x="1960" y="116"/>
                </a:moveTo>
                <a:lnTo>
                  <a:pt x="1946" y="118"/>
                </a:lnTo>
                <a:lnTo>
                  <a:pt x="1934" y="124"/>
                </a:lnTo>
                <a:lnTo>
                  <a:pt x="1925" y="134"/>
                </a:lnTo>
                <a:lnTo>
                  <a:pt x="1918" y="146"/>
                </a:lnTo>
                <a:lnTo>
                  <a:pt x="1916" y="160"/>
                </a:lnTo>
                <a:lnTo>
                  <a:pt x="1916" y="199"/>
                </a:lnTo>
                <a:lnTo>
                  <a:pt x="1891" y="207"/>
                </a:lnTo>
                <a:lnTo>
                  <a:pt x="1868" y="220"/>
                </a:lnTo>
                <a:lnTo>
                  <a:pt x="1848" y="237"/>
                </a:lnTo>
                <a:lnTo>
                  <a:pt x="1830" y="255"/>
                </a:lnTo>
                <a:lnTo>
                  <a:pt x="1817" y="277"/>
                </a:lnTo>
                <a:lnTo>
                  <a:pt x="1808" y="301"/>
                </a:lnTo>
                <a:lnTo>
                  <a:pt x="1802" y="327"/>
                </a:lnTo>
                <a:lnTo>
                  <a:pt x="1802" y="347"/>
                </a:lnTo>
                <a:lnTo>
                  <a:pt x="1804" y="367"/>
                </a:lnTo>
                <a:lnTo>
                  <a:pt x="1809" y="387"/>
                </a:lnTo>
                <a:lnTo>
                  <a:pt x="1817" y="407"/>
                </a:lnTo>
                <a:lnTo>
                  <a:pt x="1829" y="427"/>
                </a:lnTo>
                <a:lnTo>
                  <a:pt x="1846" y="444"/>
                </a:lnTo>
                <a:lnTo>
                  <a:pt x="1865" y="462"/>
                </a:lnTo>
                <a:lnTo>
                  <a:pt x="1889" y="476"/>
                </a:lnTo>
                <a:lnTo>
                  <a:pt x="1918" y="488"/>
                </a:lnTo>
                <a:lnTo>
                  <a:pt x="1952" y="498"/>
                </a:lnTo>
                <a:lnTo>
                  <a:pt x="1975" y="504"/>
                </a:lnTo>
                <a:lnTo>
                  <a:pt x="1996" y="514"/>
                </a:lnTo>
                <a:lnTo>
                  <a:pt x="2011" y="525"/>
                </a:lnTo>
                <a:lnTo>
                  <a:pt x="2023" y="538"/>
                </a:lnTo>
                <a:lnTo>
                  <a:pt x="2028" y="553"/>
                </a:lnTo>
                <a:lnTo>
                  <a:pt x="2029" y="570"/>
                </a:lnTo>
                <a:lnTo>
                  <a:pt x="2026" y="584"/>
                </a:lnTo>
                <a:lnTo>
                  <a:pt x="2020" y="596"/>
                </a:lnTo>
                <a:lnTo>
                  <a:pt x="2010" y="608"/>
                </a:lnTo>
                <a:lnTo>
                  <a:pt x="1996" y="617"/>
                </a:lnTo>
                <a:lnTo>
                  <a:pt x="1980" y="623"/>
                </a:lnTo>
                <a:lnTo>
                  <a:pt x="1960" y="625"/>
                </a:lnTo>
                <a:lnTo>
                  <a:pt x="1936" y="623"/>
                </a:lnTo>
                <a:lnTo>
                  <a:pt x="1917" y="618"/>
                </a:lnTo>
                <a:lnTo>
                  <a:pt x="1901" y="609"/>
                </a:lnTo>
                <a:lnTo>
                  <a:pt x="1888" y="599"/>
                </a:lnTo>
                <a:lnTo>
                  <a:pt x="1879" y="588"/>
                </a:lnTo>
                <a:lnTo>
                  <a:pt x="1874" y="577"/>
                </a:lnTo>
                <a:lnTo>
                  <a:pt x="1867" y="564"/>
                </a:lnTo>
                <a:lnTo>
                  <a:pt x="1857" y="555"/>
                </a:lnTo>
                <a:lnTo>
                  <a:pt x="1846" y="549"/>
                </a:lnTo>
                <a:lnTo>
                  <a:pt x="1832" y="547"/>
                </a:lnTo>
                <a:lnTo>
                  <a:pt x="1817" y="549"/>
                </a:lnTo>
                <a:lnTo>
                  <a:pt x="1804" y="556"/>
                </a:lnTo>
                <a:lnTo>
                  <a:pt x="1795" y="565"/>
                </a:lnTo>
                <a:lnTo>
                  <a:pt x="1789" y="577"/>
                </a:lnTo>
                <a:lnTo>
                  <a:pt x="1787" y="592"/>
                </a:lnTo>
                <a:lnTo>
                  <a:pt x="1789" y="606"/>
                </a:lnTo>
                <a:lnTo>
                  <a:pt x="1797" y="624"/>
                </a:lnTo>
                <a:lnTo>
                  <a:pt x="1808" y="643"/>
                </a:lnTo>
                <a:lnTo>
                  <a:pt x="1823" y="660"/>
                </a:lnTo>
                <a:lnTo>
                  <a:pt x="1840" y="677"/>
                </a:lnTo>
                <a:lnTo>
                  <a:pt x="1862" y="691"/>
                </a:lnTo>
                <a:lnTo>
                  <a:pt x="1887" y="702"/>
                </a:lnTo>
                <a:lnTo>
                  <a:pt x="1916" y="711"/>
                </a:lnTo>
                <a:lnTo>
                  <a:pt x="1916" y="747"/>
                </a:lnTo>
                <a:lnTo>
                  <a:pt x="1918" y="761"/>
                </a:lnTo>
                <a:lnTo>
                  <a:pt x="1925" y="773"/>
                </a:lnTo>
                <a:lnTo>
                  <a:pt x="1934" y="783"/>
                </a:lnTo>
                <a:lnTo>
                  <a:pt x="1946" y="789"/>
                </a:lnTo>
                <a:lnTo>
                  <a:pt x="1960" y="791"/>
                </a:lnTo>
                <a:lnTo>
                  <a:pt x="1974" y="789"/>
                </a:lnTo>
                <a:lnTo>
                  <a:pt x="1987" y="783"/>
                </a:lnTo>
                <a:lnTo>
                  <a:pt x="1997" y="773"/>
                </a:lnTo>
                <a:lnTo>
                  <a:pt x="2002" y="761"/>
                </a:lnTo>
                <a:lnTo>
                  <a:pt x="2005" y="747"/>
                </a:lnTo>
                <a:lnTo>
                  <a:pt x="2005" y="708"/>
                </a:lnTo>
                <a:lnTo>
                  <a:pt x="2031" y="700"/>
                </a:lnTo>
                <a:lnTo>
                  <a:pt x="2053" y="687"/>
                </a:lnTo>
                <a:lnTo>
                  <a:pt x="2073" y="670"/>
                </a:lnTo>
                <a:lnTo>
                  <a:pt x="2090" y="652"/>
                </a:lnTo>
                <a:lnTo>
                  <a:pt x="2104" y="630"/>
                </a:lnTo>
                <a:lnTo>
                  <a:pt x="2114" y="606"/>
                </a:lnTo>
                <a:lnTo>
                  <a:pt x="2118" y="580"/>
                </a:lnTo>
                <a:lnTo>
                  <a:pt x="2119" y="560"/>
                </a:lnTo>
                <a:lnTo>
                  <a:pt x="2117" y="540"/>
                </a:lnTo>
                <a:lnTo>
                  <a:pt x="2112" y="520"/>
                </a:lnTo>
                <a:lnTo>
                  <a:pt x="2103" y="500"/>
                </a:lnTo>
                <a:lnTo>
                  <a:pt x="2091" y="480"/>
                </a:lnTo>
                <a:lnTo>
                  <a:pt x="2076" y="462"/>
                </a:lnTo>
                <a:lnTo>
                  <a:pt x="2057" y="445"/>
                </a:lnTo>
                <a:lnTo>
                  <a:pt x="2032" y="431"/>
                </a:lnTo>
                <a:lnTo>
                  <a:pt x="2004" y="419"/>
                </a:lnTo>
                <a:lnTo>
                  <a:pt x="1970" y="409"/>
                </a:lnTo>
                <a:lnTo>
                  <a:pt x="1945" y="403"/>
                </a:lnTo>
                <a:lnTo>
                  <a:pt x="1926" y="393"/>
                </a:lnTo>
                <a:lnTo>
                  <a:pt x="1909" y="382"/>
                </a:lnTo>
                <a:lnTo>
                  <a:pt x="1899" y="369"/>
                </a:lnTo>
                <a:lnTo>
                  <a:pt x="1892" y="354"/>
                </a:lnTo>
                <a:lnTo>
                  <a:pt x="1891" y="337"/>
                </a:lnTo>
                <a:lnTo>
                  <a:pt x="1894" y="323"/>
                </a:lnTo>
                <a:lnTo>
                  <a:pt x="1901" y="310"/>
                </a:lnTo>
                <a:lnTo>
                  <a:pt x="1912" y="299"/>
                </a:lnTo>
                <a:lnTo>
                  <a:pt x="1925" y="290"/>
                </a:lnTo>
                <a:lnTo>
                  <a:pt x="1941" y="284"/>
                </a:lnTo>
                <a:lnTo>
                  <a:pt x="1960" y="282"/>
                </a:lnTo>
                <a:lnTo>
                  <a:pt x="1984" y="284"/>
                </a:lnTo>
                <a:lnTo>
                  <a:pt x="2005" y="289"/>
                </a:lnTo>
                <a:lnTo>
                  <a:pt x="2021" y="298"/>
                </a:lnTo>
                <a:lnTo>
                  <a:pt x="2033" y="308"/>
                </a:lnTo>
                <a:lnTo>
                  <a:pt x="2041" y="319"/>
                </a:lnTo>
                <a:lnTo>
                  <a:pt x="2047" y="330"/>
                </a:lnTo>
                <a:lnTo>
                  <a:pt x="2053" y="343"/>
                </a:lnTo>
                <a:lnTo>
                  <a:pt x="2064" y="353"/>
                </a:lnTo>
                <a:lnTo>
                  <a:pt x="2076" y="358"/>
                </a:lnTo>
                <a:lnTo>
                  <a:pt x="2089" y="360"/>
                </a:lnTo>
                <a:lnTo>
                  <a:pt x="2103" y="358"/>
                </a:lnTo>
                <a:lnTo>
                  <a:pt x="2116" y="351"/>
                </a:lnTo>
                <a:lnTo>
                  <a:pt x="2126" y="342"/>
                </a:lnTo>
                <a:lnTo>
                  <a:pt x="2132" y="330"/>
                </a:lnTo>
                <a:lnTo>
                  <a:pt x="2134" y="315"/>
                </a:lnTo>
                <a:lnTo>
                  <a:pt x="2131" y="301"/>
                </a:lnTo>
                <a:lnTo>
                  <a:pt x="2124" y="283"/>
                </a:lnTo>
                <a:lnTo>
                  <a:pt x="2113" y="264"/>
                </a:lnTo>
                <a:lnTo>
                  <a:pt x="2099" y="247"/>
                </a:lnTo>
                <a:lnTo>
                  <a:pt x="2080" y="230"/>
                </a:lnTo>
                <a:lnTo>
                  <a:pt x="2059" y="216"/>
                </a:lnTo>
                <a:lnTo>
                  <a:pt x="2034" y="205"/>
                </a:lnTo>
                <a:lnTo>
                  <a:pt x="2005" y="196"/>
                </a:lnTo>
                <a:lnTo>
                  <a:pt x="2005" y="160"/>
                </a:lnTo>
                <a:lnTo>
                  <a:pt x="2002" y="146"/>
                </a:lnTo>
                <a:lnTo>
                  <a:pt x="1997" y="134"/>
                </a:lnTo>
                <a:lnTo>
                  <a:pt x="1987" y="124"/>
                </a:lnTo>
                <a:lnTo>
                  <a:pt x="1974" y="118"/>
                </a:lnTo>
                <a:lnTo>
                  <a:pt x="1960" y="116"/>
                </a:lnTo>
                <a:close/>
                <a:moveTo>
                  <a:pt x="1960" y="0"/>
                </a:moveTo>
                <a:lnTo>
                  <a:pt x="2012" y="3"/>
                </a:lnTo>
                <a:lnTo>
                  <a:pt x="2063" y="12"/>
                </a:lnTo>
                <a:lnTo>
                  <a:pt x="2111" y="26"/>
                </a:lnTo>
                <a:lnTo>
                  <a:pt x="2157" y="46"/>
                </a:lnTo>
                <a:lnTo>
                  <a:pt x="2199" y="70"/>
                </a:lnTo>
                <a:lnTo>
                  <a:pt x="2239" y="99"/>
                </a:lnTo>
                <a:lnTo>
                  <a:pt x="2276" y="132"/>
                </a:lnTo>
                <a:lnTo>
                  <a:pt x="2309" y="168"/>
                </a:lnTo>
                <a:lnTo>
                  <a:pt x="2337" y="208"/>
                </a:lnTo>
                <a:lnTo>
                  <a:pt x="2362" y="252"/>
                </a:lnTo>
                <a:lnTo>
                  <a:pt x="2381" y="298"/>
                </a:lnTo>
                <a:lnTo>
                  <a:pt x="2395" y="347"/>
                </a:lnTo>
                <a:lnTo>
                  <a:pt x="2404" y="397"/>
                </a:lnTo>
                <a:lnTo>
                  <a:pt x="2407" y="450"/>
                </a:lnTo>
                <a:lnTo>
                  <a:pt x="2404" y="503"/>
                </a:lnTo>
                <a:lnTo>
                  <a:pt x="2395" y="553"/>
                </a:lnTo>
                <a:lnTo>
                  <a:pt x="2381" y="603"/>
                </a:lnTo>
                <a:lnTo>
                  <a:pt x="2362" y="648"/>
                </a:lnTo>
                <a:lnTo>
                  <a:pt x="2337" y="692"/>
                </a:lnTo>
                <a:lnTo>
                  <a:pt x="2309" y="731"/>
                </a:lnTo>
                <a:lnTo>
                  <a:pt x="2276" y="768"/>
                </a:lnTo>
                <a:lnTo>
                  <a:pt x="2239" y="801"/>
                </a:lnTo>
                <a:lnTo>
                  <a:pt x="2199" y="831"/>
                </a:lnTo>
                <a:lnTo>
                  <a:pt x="2157" y="855"/>
                </a:lnTo>
                <a:lnTo>
                  <a:pt x="2111" y="874"/>
                </a:lnTo>
                <a:lnTo>
                  <a:pt x="2063" y="889"/>
                </a:lnTo>
                <a:lnTo>
                  <a:pt x="2012" y="897"/>
                </a:lnTo>
                <a:lnTo>
                  <a:pt x="1960" y="901"/>
                </a:lnTo>
                <a:lnTo>
                  <a:pt x="1908" y="897"/>
                </a:lnTo>
                <a:lnTo>
                  <a:pt x="1859" y="889"/>
                </a:lnTo>
                <a:lnTo>
                  <a:pt x="1810" y="874"/>
                </a:lnTo>
                <a:lnTo>
                  <a:pt x="1764" y="855"/>
                </a:lnTo>
                <a:lnTo>
                  <a:pt x="1721" y="831"/>
                </a:lnTo>
                <a:lnTo>
                  <a:pt x="1681" y="801"/>
                </a:lnTo>
                <a:lnTo>
                  <a:pt x="1644" y="768"/>
                </a:lnTo>
                <a:lnTo>
                  <a:pt x="1612" y="731"/>
                </a:lnTo>
                <a:lnTo>
                  <a:pt x="1584" y="692"/>
                </a:lnTo>
                <a:lnTo>
                  <a:pt x="1560" y="648"/>
                </a:lnTo>
                <a:lnTo>
                  <a:pt x="1541" y="603"/>
                </a:lnTo>
                <a:lnTo>
                  <a:pt x="1526" y="553"/>
                </a:lnTo>
                <a:lnTo>
                  <a:pt x="1517" y="503"/>
                </a:lnTo>
                <a:lnTo>
                  <a:pt x="1515" y="450"/>
                </a:lnTo>
                <a:lnTo>
                  <a:pt x="1517" y="397"/>
                </a:lnTo>
                <a:lnTo>
                  <a:pt x="1526" y="347"/>
                </a:lnTo>
                <a:lnTo>
                  <a:pt x="1541" y="298"/>
                </a:lnTo>
                <a:lnTo>
                  <a:pt x="1560" y="252"/>
                </a:lnTo>
                <a:lnTo>
                  <a:pt x="1584" y="208"/>
                </a:lnTo>
                <a:lnTo>
                  <a:pt x="1612" y="168"/>
                </a:lnTo>
                <a:lnTo>
                  <a:pt x="1644" y="132"/>
                </a:lnTo>
                <a:lnTo>
                  <a:pt x="1681" y="99"/>
                </a:lnTo>
                <a:lnTo>
                  <a:pt x="1721" y="70"/>
                </a:lnTo>
                <a:lnTo>
                  <a:pt x="1764" y="46"/>
                </a:lnTo>
                <a:lnTo>
                  <a:pt x="1810" y="26"/>
                </a:lnTo>
                <a:lnTo>
                  <a:pt x="1859" y="12"/>
                </a:lnTo>
                <a:lnTo>
                  <a:pt x="1908" y="3"/>
                </a:lnTo>
                <a:lnTo>
                  <a:pt x="1960" y="0"/>
                </a:lnTo>
                <a:lnTo>
                  <a:pt x="196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18"/>
          <p:cNvSpPr>
            <a:spLocks noEditPoints="1"/>
          </p:cNvSpPr>
          <p:nvPr/>
        </p:nvSpPr>
        <p:spPr bwMode="auto">
          <a:xfrm>
            <a:off x="7897763" y="3296650"/>
            <a:ext cx="365760" cy="404294"/>
          </a:xfrm>
          <a:custGeom>
            <a:avLst/>
            <a:gdLst>
              <a:gd name="T0" fmla="*/ 1665 w 3066"/>
              <a:gd name="T1" fmla="*/ 2944 h 3340"/>
              <a:gd name="T2" fmla="*/ 2311 w 3066"/>
              <a:gd name="T3" fmla="*/ 1714 h 3340"/>
              <a:gd name="T4" fmla="*/ 1514 w 3066"/>
              <a:gd name="T5" fmla="*/ 2533 h 3340"/>
              <a:gd name="T6" fmla="*/ 1546 w 3066"/>
              <a:gd name="T7" fmla="*/ 2565 h 3340"/>
              <a:gd name="T8" fmla="*/ 2364 w 3066"/>
              <a:gd name="T9" fmla="*/ 1768 h 3340"/>
              <a:gd name="T10" fmla="*/ 2371 w 3066"/>
              <a:gd name="T11" fmla="*/ 1724 h 3340"/>
              <a:gd name="T12" fmla="*/ 2332 w 3066"/>
              <a:gd name="T13" fmla="*/ 1703 h 3340"/>
              <a:gd name="T14" fmla="*/ 1790 w 3066"/>
              <a:gd name="T15" fmla="*/ 2982 h 3340"/>
              <a:gd name="T16" fmla="*/ 1754 w 3066"/>
              <a:gd name="T17" fmla="*/ 3002 h 3340"/>
              <a:gd name="T18" fmla="*/ 1188 w 3066"/>
              <a:gd name="T19" fmla="*/ 3162 h 3340"/>
              <a:gd name="T20" fmla="*/ 1348 w 3066"/>
              <a:gd name="T21" fmla="*/ 2596 h 3340"/>
              <a:gd name="T22" fmla="*/ 1361 w 3066"/>
              <a:gd name="T23" fmla="*/ 2567 h 3340"/>
              <a:gd name="T24" fmla="*/ 2686 w 3066"/>
              <a:gd name="T25" fmla="*/ 1284 h 3340"/>
              <a:gd name="T26" fmla="*/ 2763 w 3066"/>
              <a:gd name="T27" fmla="*/ 1310 h 3340"/>
              <a:gd name="T28" fmla="*/ 3065 w 3066"/>
              <a:gd name="T29" fmla="*/ 1642 h 3340"/>
              <a:gd name="T30" fmla="*/ 3042 w 3066"/>
              <a:gd name="T31" fmla="*/ 1728 h 3340"/>
              <a:gd name="T32" fmla="*/ 2603 w 3066"/>
              <a:gd name="T33" fmla="*/ 1324 h 3340"/>
              <a:gd name="T34" fmla="*/ 2686 w 3066"/>
              <a:gd name="T35" fmla="*/ 1284 h 3340"/>
              <a:gd name="T36" fmla="*/ 505 w 3066"/>
              <a:gd name="T37" fmla="*/ 1686 h 3340"/>
              <a:gd name="T38" fmla="*/ 142 w 3066"/>
              <a:gd name="T39" fmla="*/ 222 h 3340"/>
              <a:gd name="T40" fmla="*/ 577 w 3066"/>
              <a:gd name="T41" fmla="*/ 313 h 3340"/>
              <a:gd name="T42" fmla="*/ 601 w 3066"/>
              <a:gd name="T43" fmla="*/ 694 h 3340"/>
              <a:gd name="T44" fmla="*/ 1772 w 3066"/>
              <a:gd name="T45" fmla="*/ 718 h 3340"/>
              <a:gd name="T46" fmla="*/ 1842 w 3066"/>
              <a:gd name="T47" fmla="*/ 677 h 3340"/>
              <a:gd name="T48" fmla="*/ 1852 w 3066"/>
              <a:gd name="T49" fmla="*/ 304 h 3340"/>
              <a:gd name="T50" fmla="*/ 2317 w 3066"/>
              <a:gd name="T51" fmla="*/ 225 h 3340"/>
              <a:gd name="T52" fmla="*/ 2405 w 3066"/>
              <a:gd name="T53" fmla="*/ 285 h 3340"/>
              <a:gd name="T54" fmla="*/ 2429 w 3066"/>
              <a:gd name="T55" fmla="*/ 1326 h 3340"/>
              <a:gd name="T56" fmla="*/ 2298 w 3066"/>
              <a:gd name="T57" fmla="*/ 347 h 3340"/>
              <a:gd name="T58" fmla="*/ 1971 w 3066"/>
              <a:gd name="T59" fmla="*/ 669 h 3340"/>
              <a:gd name="T60" fmla="*/ 1915 w 3066"/>
              <a:gd name="T61" fmla="*/ 780 h 3340"/>
              <a:gd name="T62" fmla="*/ 1805 w 3066"/>
              <a:gd name="T63" fmla="*/ 837 h 3340"/>
              <a:gd name="T64" fmla="*/ 595 w 3066"/>
              <a:gd name="T65" fmla="*/ 829 h 3340"/>
              <a:gd name="T66" fmla="*/ 495 w 3066"/>
              <a:gd name="T67" fmla="*/ 757 h 3340"/>
              <a:gd name="T68" fmla="*/ 455 w 3066"/>
              <a:gd name="T69" fmla="*/ 637 h 3340"/>
              <a:gd name="T70" fmla="*/ 125 w 3066"/>
              <a:gd name="T71" fmla="*/ 354 h 3340"/>
              <a:gd name="T72" fmla="*/ 132 w 3066"/>
              <a:gd name="T73" fmla="*/ 3216 h 3340"/>
              <a:gd name="T74" fmla="*/ 2305 w 3066"/>
              <a:gd name="T75" fmla="*/ 3208 h 3340"/>
              <a:gd name="T76" fmla="*/ 2429 w 3066"/>
              <a:gd name="T77" fmla="*/ 3198 h 3340"/>
              <a:gd name="T78" fmla="*/ 2388 w 3066"/>
              <a:gd name="T79" fmla="*/ 3299 h 3340"/>
              <a:gd name="T80" fmla="*/ 2288 w 3066"/>
              <a:gd name="T81" fmla="*/ 3340 h 3340"/>
              <a:gd name="T82" fmla="*/ 63 w 3066"/>
              <a:gd name="T83" fmla="*/ 3316 h 3340"/>
              <a:gd name="T84" fmla="*/ 3 w 3066"/>
              <a:gd name="T85" fmla="*/ 3227 h 3340"/>
              <a:gd name="T86" fmla="*/ 11 w 3066"/>
              <a:gd name="T87" fmla="*/ 308 h 3340"/>
              <a:gd name="T88" fmla="*/ 87 w 3066"/>
              <a:gd name="T89" fmla="*/ 233 h 3340"/>
              <a:gd name="T90" fmla="*/ 1214 w 3066"/>
              <a:gd name="T91" fmla="*/ 0 h 3340"/>
              <a:gd name="T92" fmla="*/ 1346 w 3066"/>
              <a:gd name="T93" fmla="*/ 41 h 3340"/>
              <a:gd name="T94" fmla="*/ 1426 w 3066"/>
              <a:gd name="T95" fmla="*/ 147 h 3340"/>
              <a:gd name="T96" fmla="*/ 1724 w 3066"/>
              <a:gd name="T97" fmla="*/ 217 h 3340"/>
              <a:gd name="T98" fmla="*/ 1774 w 3066"/>
              <a:gd name="T99" fmla="*/ 266 h 3340"/>
              <a:gd name="T100" fmla="*/ 1766 w 3066"/>
              <a:gd name="T101" fmla="*/ 606 h 3340"/>
              <a:gd name="T102" fmla="*/ 1705 w 3066"/>
              <a:gd name="T103" fmla="*/ 641 h 3340"/>
              <a:gd name="T104" fmla="*/ 675 w 3066"/>
              <a:gd name="T105" fmla="*/ 621 h 3340"/>
              <a:gd name="T106" fmla="*/ 653 w 3066"/>
              <a:gd name="T107" fmla="*/ 286 h 3340"/>
              <a:gd name="T108" fmla="*/ 689 w 3066"/>
              <a:gd name="T109" fmla="*/ 224 h 3340"/>
              <a:gd name="T110" fmla="*/ 992 w 3066"/>
              <a:gd name="T111" fmla="*/ 180 h 3340"/>
              <a:gd name="T112" fmla="*/ 1055 w 3066"/>
              <a:gd name="T113" fmla="*/ 63 h 3340"/>
              <a:gd name="T114" fmla="*/ 1177 w 3066"/>
              <a:gd name="T115" fmla="*/ 3 h 3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66" h="3340">
                <a:moveTo>
                  <a:pt x="1406" y="2685"/>
                </a:moveTo>
                <a:lnTo>
                  <a:pt x="1336" y="2904"/>
                </a:lnTo>
                <a:lnTo>
                  <a:pt x="1446" y="3015"/>
                </a:lnTo>
                <a:lnTo>
                  <a:pt x="1665" y="2944"/>
                </a:lnTo>
                <a:lnTo>
                  <a:pt x="1406" y="2685"/>
                </a:lnTo>
                <a:close/>
                <a:moveTo>
                  <a:pt x="2332" y="1703"/>
                </a:moveTo>
                <a:lnTo>
                  <a:pt x="2321" y="1706"/>
                </a:lnTo>
                <a:lnTo>
                  <a:pt x="2311" y="1714"/>
                </a:lnTo>
                <a:lnTo>
                  <a:pt x="1524" y="2500"/>
                </a:lnTo>
                <a:lnTo>
                  <a:pt x="1517" y="2510"/>
                </a:lnTo>
                <a:lnTo>
                  <a:pt x="1514" y="2522"/>
                </a:lnTo>
                <a:lnTo>
                  <a:pt x="1514" y="2533"/>
                </a:lnTo>
                <a:lnTo>
                  <a:pt x="1517" y="2544"/>
                </a:lnTo>
                <a:lnTo>
                  <a:pt x="1524" y="2555"/>
                </a:lnTo>
                <a:lnTo>
                  <a:pt x="1535" y="2562"/>
                </a:lnTo>
                <a:lnTo>
                  <a:pt x="1546" y="2565"/>
                </a:lnTo>
                <a:lnTo>
                  <a:pt x="1557" y="2565"/>
                </a:lnTo>
                <a:lnTo>
                  <a:pt x="1569" y="2562"/>
                </a:lnTo>
                <a:lnTo>
                  <a:pt x="1579" y="2555"/>
                </a:lnTo>
                <a:lnTo>
                  <a:pt x="2364" y="1768"/>
                </a:lnTo>
                <a:lnTo>
                  <a:pt x="2371" y="1758"/>
                </a:lnTo>
                <a:lnTo>
                  <a:pt x="2375" y="1747"/>
                </a:lnTo>
                <a:lnTo>
                  <a:pt x="2375" y="1735"/>
                </a:lnTo>
                <a:lnTo>
                  <a:pt x="2371" y="1724"/>
                </a:lnTo>
                <a:lnTo>
                  <a:pt x="2364" y="1714"/>
                </a:lnTo>
                <a:lnTo>
                  <a:pt x="2355" y="1706"/>
                </a:lnTo>
                <a:lnTo>
                  <a:pt x="2344" y="1703"/>
                </a:lnTo>
                <a:lnTo>
                  <a:pt x="2332" y="1703"/>
                </a:lnTo>
                <a:close/>
                <a:moveTo>
                  <a:pt x="2381" y="1545"/>
                </a:moveTo>
                <a:lnTo>
                  <a:pt x="2803" y="1969"/>
                </a:lnTo>
                <a:lnTo>
                  <a:pt x="1795" y="2977"/>
                </a:lnTo>
                <a:lnTo>
                  <a:pt x="1790" y="2982"/>
                </a:lnTo>
                <a:lnTo>
                  <a:pt x="1783" y="2989"/>
                </a:lnTo>
                <a:lnTo>
                  <a:pt x="1773" y="2995"/>
                </a:lnTo>
                <a:lnTo>
                  <a:pt x="1760" y="2999"/>
                </a:lnTo>
                <a:lnTo>
                  <a:pt x="1754" y="3002"/>
                </a:lnTo>
                <a:lnTo>
                  <a:pt x="1227" y="3169"/>
                </a:lnTo>
                <a:lnTo>
                  <a:pt x="1213" y="3172"/>
                </a:lnTo>
                <a:lnTo>
                  <a:pt x="1200" y="3169"/>
                </a:lnTo>
                <a:lnTo>
                  <a:pt x="1188" y="3162"/>
                </a:lnTo>
                <a:lnTo>
                  <a:pt x="1181" y="3151"/>
                </a:lnTo>
                <a:lnTo>
                  <a:pt x="1178" y="3137"/>
                </a:lnTo>
                <a:lnTo>
                  <a:pt x="1180" y="3123"/>
                </a:lnTo>
                <a:lnTo>
                  <a:pt x="1348" y="2596"/>
                </a:lnTo>
                <a:lnTo>
                  <a:pt x="1349" y="2593"/>
                </a:lnTo>
                <a:lnTo>
                  <a:pt x="1351" y="2590"/>
                </a:lnTo>
                <a:lnTo>
                  <a:pt x="1355" y="2577"/>
                </a:lnTo>
                <a:lnTo>
                  <a:pt x="1361" y="2567"/>
                </a:lnTo>
                <a:lnTo>
                  <a:pt x="1368" y="2559"/>
                </a:lnTo>
                <a:lnTo>
                  <a:pt x="1373" y="2555"/>
                </a:lnTo>
                <a:lnTo>
                  <a:pt x="2381" y="1545"/>
                </a:lnTo>
                <a:close/>
                <a:moveTo>
                  <a:pt x="2686" y="1284"/>
                </a:moveTo>
                <a:lnTo>
                  <a:pt x="2707" y="1284"/>
                </a:lnTo>
                <a:lnTo>
                  <a:pt x="2728" y="1289"/>
                </a:lnTo>
                <a:lnTo>
                  <a:pt x="2746" y="1297"/>
                </a:lnTo>
                <a:lnTo>
                  <a:pt x="2763" y="1310"/>
                </a:lnTo>
                <a:lnTo>
                  <a:pt x="3039" y="1586"/>
                </a:lnTo>
                <a:lnTo>
                  <a:pt x="3053" y="1603"/>
                </a:lnTo>
                <a:lnTo>
                  <a:pt x="3061" y="1622"/>
                </a:lnTo>
                <a:lnTo>
                  <a:pt x="3065" y="1642"/>
                </a:lnTo>
                <a:lnTo>
                  <a:pt x="3066" y="1664"/>
                </a:lnTo>
                <a:lnTo>
                  <a:pt x="3062" y="1686"/>
                </a:lnTo>
                <a:lnTo>
                  <a:pt x="3054" y="1707"/>
                </a:lnTo>
                <a:lnTo>
                  <a:pt x="3042" y="1728"/>
                </a:lnTo>
                <a:lnTo>
                  <a:pt x="3026" y="1747"/>
                </a:lnTo>
                <a:lnTo>
                  <a:pt x="2874" y="1898"/>
                </a:lnTo>
                <a:lnTo>
                  <a:pt x="2452" y="1475"/>
                </a:lnTo>
                <a:lnTo>
                  <a:pt x="2603" y="1324"/>
                </a:lnTo>
                <a:lnTo>
                  <a:pt x="2622" y="1307"/>
                </a:lnTo>
                <a:lnTo>
                  <a:pt x="2642" y="1296"/>
                </a:lnTo>
                <a:lnTo>
                  <a:pt x="2664" y="1288"/>
                </a:lnTo>
                <a:lnTo>
                  <a:pt x="2686" y="1284"/>
                </a:lnTo>
                <a:close/>
                <a:moveTo>
                  <a:pt x="1767" y="1192"/>
                </a:moveTo>
                <a:lnTo>
                  <a:pt x="1925" y="1350"/>
                </a:lnTo>
                <a:lnTo>
                  <a:pt x="1047" y="2228"/>
                </a:lnTo>
                <a:lnTo>
                  <a:pt x="505" y="1686"/>
                </a:lnTo>
                <a:lnTo>
                  <a:pt x="663" y="1528"/>
                </a:lnTo>
                <a:lnTo>
                  <a:pt x="1047" y="1912"/>
                </a:lnTo>
                <a:lnTo>
                  <a:pt x="1767" y="1192"/>
                </a:lnTo>
                <a:close/>
                <a:moveTo>
                  <a:pt x="142" y="222"/>
                </a:moveTo>
                <a:lnTo>
                  <a:pt x="596" y="222"/>
                </a:lnTo>
                <a:lnTo>
                  <a:pt x="579" y="296"/>
                </a:lnTo>
                <a:lnTo>
                  <a:pt x="578" y="304"/>
                </a:lnTo>
                <a:lnTo>
                  <a:pt x="577" y="313"/>
                </a:lnTo>
                <a:lnTo>
                  <a:pt x="577" y="637"/>
                </a:lnTo>
                <a:lnTo>
                  <a:pt x="580" y="658"/>
                </a:lnTo>
                <a:lnTo>
                  <a:pt x="588" y="677"/>
                </a:lnTo>
                <a:lnTo>
                  <a:pt x="601" y="694"/>
                </a:lnTo>
                <a:lnTo>
                  <a:pt x="617" y="706"/>
                </a:lnTo>
                <a:lnTo>
                  <a:pt x="637" y="715"/>
                </a:lnTo>
                <a:lnTo>
                  <a:pt x="659" y="718"/>
                </a:lnTo>
                <a:lnTo>
                  <a:pt x="1772" y="718"/>
                </a:lnTo>
                <a:lnTo>
                  <a:pt x="1793" y="715"/>
                </a:lnTo>
                <a:lnTo>
                  <a:pt x="1813" y="706"/>
                </a:lnTo>
                <a:lnTo>
                  <a:pt x="1829" y="694"/>
                </a:lnTo>
                <a:lnTo>
                  <a:pt x="1842" y="677"/>
                </a:lnTo>
                <a:lnTo>
                  <a:pt x="1850" y="658"/>
                </a:lnTo>
                <a:lnTo>
                  <a:pt x="1853" y="637"/>
                </a:lnTo>
                <a:lnTo>
                  <a:pt x="1853" y="313"/>
                </a:lnTo>
                <a:lnTo>
                  <a:pt x="1852" y="304"/>
                </a:lnTo>
                <a:lnTo>
                  <a:pt x="1851" y="296"/>
                </a:lnTo>
                <a:lnTo>
                  <a:pt x="1834" y="222"/>
                </a:lnTo>
                <a:lnTo>
                  <a:pt x="2288" y="222"/>
                </a:lnTo>
                <a:lnTo>
                  <a:pt x="2317" y="225"/>
                </a:lnTo>
                <a:lnTo>
                  <a:pt x="2342" y="233"/>
                </a:lnTo>
                <a:lnTo>
                  <a:pt x="2367" y="247"/>
                </a:lnTo>
                <a:lnTo>
                  <a:pt x="2388" y="263"/>
                </a:lnTo>
                <a:lnTo>
                  <a:pt x="2405" y="285"/>
                </a:lnTo>
                <a:lnTo>
                  <a:pt x="2419" y="308"/>
                </a:lnTo>
                <a:lnTo>
                  <a:pt x="2427" y="335"/>
                </a:lnTo>
                <a:lnTo>
                  <a:pt x="2429" y="364"/>
                </a:lnTo>
                <a:lnTo>
                  <a:pt x="2429" y="1326"/>
                </a:lnTo>
                <a:lnTo>
                  <a:pt x="2307" y="1448"/>
                </a:lnTo>
                <a:lnTo>
                  <a:pt x="2307" y="364"/>
                </a:lnTo>
                <a:lnTo>
                  <a:pt x="2305" y="354"/>
                </a:lnTo>
                <a:lnTo>
                  <a:pt x="2298" y="347"/>
                </a:lnTo>
                <a:lnTo>
                  <a:pt x="2288" y="343"/>
                </a:lnTo>
                <a:lnTo>
                  <a:pt x="1974" y="343"/>
                </a:lnTo>
                <a:lnTo>
                  <a:pt x="1974" y="637"/>
                </a:lnTo>
                <a:lnTo>
                  <a:pt x="1971" y="669"/>
                </a:lnTo>
                <a:lnTo>
                  <a:pt x="1963" y="701"/>
                </a:lnTo>
                <a:lnTo>
                  <a:pt x="1952" y="730"/>
                </a:lnTo>
                <a:lnTo>
                  <a:pt x="1935" y="757"/>
                </a:lnTo>
                <a:lnTo>
                  <a:pt x="1915" y="780"/>
                </a:lnTo>
                <a:lnTo>
                  <a:pt x="1891" y="800"/>
                </a:lnTo>
                <a:lnTo>
                  <a:pt x="1864" y="817"/>
                </a:lnTo>
                <a:lnTo>
                  <a:pt x="1835" y="829"/>
                </a:lnTo>
                <a:lnTo>
                  <a:pt x="1805" y="837"/>
                </a:lnTo>
                <a:lnTo>
                  <a:pt x="1772" y="839"/>
                </a:lnTo>
                <a:lnTo>
                  <a:pt x="659" y="839"/>
                </a:lnTo>
                <a:lnTo>
                  <a:pt x="626" y="837"/>
                </a:lnTo>
                <a:lnTo>
                  <a:pt x="595" y="829"/>
                </a:lnTo>
                <a:lnTo>
                  <a:pt x="565" y="817"/>
                </a:lnTo>
                <a:lnTo>
                  <a:pt x="539" y="800"/>
                </a:lnTo>
                <a:lnTo>
                  <a:pt x="515" y="780"/>
                </a:lnTo>
                <a:lnTo>
                  <a:pt x="495" y="757"/>
                </a:lnTo>
                <a:lnTo>
                  <a:pt x="478" y="730"/>
                </a:lnTo>
                <a:lnTo>
                  <a:pt x="466" y="701"/>
                </a:lnTo>
                <a:lnTo>
                  <a:pt x="459" y="669"/>
                </a:lnTo>
                <a:lnTo>
                  <a:pt x="455" y="637"/>
                </a:lnTo>
                <a:lnTo>
                  <a:pt x="455" y="343"/>
                </a:lnTo>
                <a:lnTo>
                  <a:pt x="142" y="343"/>
                </a:lnTo>
                <a:lnTo>
                  <a:pt x="132" y="347"/>
                </a:lnTo>
                <a:lnTo>
                  <a:pt x="125" y="354"/>
                </a:lnTo>
                <a:lnTo>
                  <a:pt x="122" y="364"/>
                </a:lnTo>
                <a:lnTo>
                  <a:pt x="122" y="3198"/>
                </a:lnTo>
                <a:lnTo>
                  <a:pt x="125" y="3208"/>
                </a:lnTo>
                <a:lnTo>
                  <a:pt x="132" y="3216"/>
                </a:lnTo>
                <a:lnTo>
                  <a:pt x="142" y="3219"/>
                </a:lnTo>
                <a:lnTo>
                  <a:pt x="2288" y="3219"/>
                </a:lnTo>
                <a:lnTo>
                  <a:pt x="2298" y="3216"/>
                </a:lnTo>
                <a:lnTo>
                  <a:pt x="2305" y="3208"/>
                </a:lnTo>
                <a:lnTo>
                  <a:pt x="2308" y="3198"/>
                </a:lnTo>
                <a:lnTo>
                  <a:pt x="2308" y="2672"/>
                </a:lnTo>
                <a:lnTo>
                  <a:pt x="2429" y="2551"/>
                </a:lnTo>
                <a:lnTo>
                  <a:pt x="2429" y="3198"/>
                </a:lnTo>
                <a:lnTo>
                  <a:pt x="2427" y="3227"/>
                </a:lnTo>
                <a:lnTo>
                  <a:pt x="2419" y="3254"/>
                </a:lnTo>
                <a:lnTo>
                  <a:pt x="2405" y="3277"/>
                </a:lnTo>
                <a:lnTo>
                  <a:pt x="2388" y="3299"/>
                </a:lnTo>
                <a:lnTo>
                  <a:pt x="2367" y="3316"/>
                </a:lnTo>
                <a:lnTo>
                  <a:pt x="2342" y="3329"/>
                </a:lnTo>
                <a:lnTo>
                  <a:pt x="2317" y="3337"/>
                </a:lnTo>
                <a:lnTo>
                  <a:pt x="2288" y="3340"/>
                </a:lnTo>
                <a:lnTo>
                  <a:pt x="142" y="3340"/>
                </a:lnTo>
                <a:lnTo>
                  <a:pt x="113" y="3337"/>
                </a:lnTo>
                <a:lnTo>
                  <a:pt x="87" y="3329"/>
                </a:lnTo>
                <a:lnTo>
                  <a:pt x="63" y="3316"/>
                </a:lnTo>
                <a:lnTo>
                  <a:pt x="42" y="3299"/>
                </a:lnTo>
                <a:lnTo>
                  <a:pt x="25" y="3277"/>
                </a:lnTo>
                <a:lnTo>
                  <a:pt x="11" y="3254"/>
                </a:lnTo>
                <a:lnTo>
                  <a:pt x="3" y="3227"/>
                </a:lnTo>
                <a:lnTo>
                  <a:pt x="0" y="3198"/>
                </a:lnTo>
                <a:lnTo>
                  <a:pt x="0" y="364"/>
                </a:lnTo>
                <a:lnTo>
                  <a:pt x="3" y="335"/>
                </a:lnTo>
                <a:lnTo>
                  <a:pt x="11" y="308"/>
                </a:lnTo>
                <a:lnTo>
                  <a:pt x="25" y="285"/>
                </a:lnTo>
                <a:lnTo>
                  <a:pt x="42" y="263"/>
                </a:lnTo>
                <a:lnTo>
                  <a:pt x="63" y="247"/>
                </a:lnTo>
                <a:lnTo>
                  <a:pt x="87" y="233"/>
                </a:lnTo>
                <a:lnTo>
                  <a:pt x="113" y="225"/>
                </a:lnTo>
                <a:lnTo>
                  <a:pt x="142" y="222"/>
                </a:lnTo>
                <a:close/>
                <a:moveTo>
                  <a:pt x="1214" y="0"/>
                </a:moveTo>
                <a:lnTo>
                  <a:pt x="1214" y="0"/>
                </a:lnTo>
                <a:lnTo>
                  <a:pt x="1250" y="3"/>
                </a:lnTo>
                <a:lnTo>
                  <a:pt x="1284" y="11"/>
                </a:lnTo>
                <a:lnTo>
                  <a:pt x="1317" y="24"/>
                </a:lnTo>
                <a:lnTo>
                  <a:pt x="1346" y="41"/>
                </a:lnTo>
                <a:lnTo>
                  <a:pt x="1372" y="63"/>
                </a:lnTo>
                <a:lnTo>
                  <a:pt x="1394" y="88"/>
                </a:lnTo>
                <a:lnTo>
                  <a:pt x="1413" y="116"/>
                </a:lnTo>
                <a:lnTo>
                  <a:pt x="1426" y="147"/>
                </a:lnTo>
                <a:lnTo>
                  <a:pt x="1435" y="180"/>
                </a:lnTo>
                <a:lnTo>
                  <a:pt x="1438" y="215"/>
                </a:lnTo>
                <a:lnTo>
                  <a:pt x="1705" y="215"/>
                </a:lnTo>
                <a:lnTo>
                  <a:pt x="1724" y="217"/>
                </a:lnTo>
                <a:lnTo>
                  <a:pt x="1741" y="224"/>
                </a:lnTo>
                <a:lnTo>
                  <a:pt x="1755" y="235"/>
                </a:lnTo>
                <a:lnTo>
                  <a:pt x="1766" y="250"/>
                </a:lnTo>
                <a:lnTo>
                  <a:pt x="1774" y="266"/>
                </a:lnTo>
                <a:lnTo>
                  <a:pt x="1776" y="286"/>
                </a:lnTo>
                <a:lnTo>
                  <a:pt x="1776" y="570"/>
                </a:lnTo>
                <a:lnTo>
                  <a:pt x="1774" y="590"/>
                </a:lnTo>
                <a:lnTo>
                  <a:pt x="1766" y="606"/>
                </a:lnTo>
                <a:lnTo>
                  <a:pt x="1755" y="621"/>
                </a:lnTo>
                <a:lnTo>
                  <a:pt x="1741" y="632"/>
                </a:lnTo>
                <a:lnTo>
                  <a:pt x="1724" y="639"/>
                </a:lnTo>
                <a:lnTo>
                  <a:pt x="1705" y="641"/>
                </a:lnTo>
                <a:lnTo>
                  <a:pt x="724" y="641"/>
                </a:lnTo>
                <a:lnTo>
                  <a:pt x="706" y="639"/>
                </a:lnTo>
                <a:lnTo>
                  <a:pt x="689" y="632"/>
                </a:lnTo>
                <a:lnTo>
                  <a:pt x="675" y="621"/>
                </a:lnTo>
                <a:lnTo>
                  <a:pt x="664" y="606"/>
                </a:lnTo>
                <a:lnTo>
                  <a:pt x="656" y="590"/>
                </a:lnTo>
                <a:lnTo>
                  <a:pt x="653" y="570"/>
                </a:lnTo>
                <a:lnTo>
                  <a:pt x="653" y="286"/>
                </a:lnTo>
                <a:lnTo>
                  <a:pt x="656" y="266"/>
                </a:lnTo>
                <a:lnTo>
                  <a:pt x="664" y="250"/>
                </a:lnTo>
                <a:lnTo>
                  <a:pt x="675" y="235"/>
                </a:lnTo>
                <a:lnTo>
                  <a:pt x="689" y="224"/>
                </a:lnTo>
                <a:lnTo>
                  <a:pt x="706" y="217"/>
                </a:lnTo>
                <a:lnTo>
                  <a:pt x="726" y="215"/>
                </a:lnTo>
                <a:lnTo>
                  <a:pt x="989" y="215"/>
                </a:lnTo>
                <a:lnTo>
                  <a:pt x="992" y="180"/>
                </a:lnTo>
                <a:lnTo>
                  <a:pt x="1001" y="147"/>
                </a:lnTo>
                <a:lnTo>
                  <a:pt x="1015" y="116"/>
                </a:lnTo>
                <a:lnTo>
                  <a:pt x="1033" y="88"/>
                </a:lnTo>
                <a:lnTo>
                  <a:pt x="1055" y="63"/>
                </a:lnTo>
                <a:lnTo>
                  <a:pt x="1081" y="41"/>
                </a:lnTo>
                <a:lnTo>
                  <a:pt x="1111" y="24"/>
                </a:lnTo>
                <a:lnTo>
                  <a:pt x="1143" y="11"/>
                </a:lnTo>
                <a:lnTo>
                  <a:pt x="1177" y="3"/>
                </a:lnTo>
                <a:lnTo>
                  <a:pt x="12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1112664" y="4841765"/>
            <a:ext cx="3376493" cy="838107"/>
            <a:chOff x="765200" y="4433910"/>
            <a:chExt cx="3376493" cy="838107"/>
          </a:xfrm>
        </p:grpSpPr>
        <p:sp>
          <p:nvSpPr>
            <p:cNvPr id="12" name="TextBox 11"/>
            <p:cNvSpPr txBox="1"/>
            <p:nvPr/>
          </p:nvSpPr>
          <p:spPr>
            <a:xfrm>
              <a:off x="1651604" y="4529798"/>
              <a:ext cx="24900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text here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65200" y="4468243"/>
              <a:ext cx="81916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US" sz="4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1584369" y="4433910"/>
              <a:ext cx="0" cy="83810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3385217" y="1178129"/>
            <a:ext cx="3376493" cy="838107"/>
            <a:chOff x="765200" y="4433910"/>
            <a:chExt cx="3376493" cy="838107"/>
          </a:xfrm>
        </p:grpSpPr>
        <p:sp>
          <p:nvSpPr>
            <p:cNvPr id="38" name="TextBox 37"/>
            <p:cNvSpPr txBox="1"/>
            <p:nvPr/>
          </p:nvSpPr>
          <p:spPr>
            <a:xfrm>
              <a:off x="1651604" y="4529798"/>
              <a:ext cx="24900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text here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65200" y="4468243"/>
              <a:ext cx="81916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US" sz="4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1584369" y="4433910"/>
              <a:ext cx="0" cy="83810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4866796" y="4841765"/>
            <a:ext cx="3376493" cy="838107"/>
            <a:chOff x="765200" y="4433910"/>
            <a:chExt cx="3376493" cy="838107"/>
          </a:xfrm>
        </p:grpSpPr>
        <p:sp>
          <p:nvSpPr>
            <p:cNvPr id="42" name="TextBox 41"/>
            <p:cNvSpPr txBox="1"/>
            <p:nvPr/>
          </p:nvSpPr>
          <p:spPr>
            <a:xfrm>
              <a:off x="1651604" y="4529798"/>
              <a:ext cx="24900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text here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65200" y="4468243"/>
              <a:ext cx="81916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US" sz="4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1584369" y="4433910"/>
              <a:ext cx="0" cy="83810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7072114" y="1178129"/>
            <a:ext cx="3376493" cy="838107"/>
            <a:chOff x="765200" y="4433910"/>
            <a:chExt cx="3376493" cy="838107"/>
          </a:xfrm>
        </p:grpSpPr>
        <p:sp>
          <p:nvSpPr>
            <p:cNvPr id="46" name="TextBox 45"/>
            <p:cNvSpPr txBox="1"/>
            <p:nvPr/>
          </p:nvSpPr>
          <p:spPr>
            <a:xfrm>
              <a:off x="1651604" y="4529798"/>
              <a:ext cx="24900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text here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65200" y="4468243"/>
              <a:ext cx="81916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 dirty="0" smtClean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US" sz="44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1584369" y="4433910"/>
              <a:ext cx="0" cy="83810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1551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4091492" y="1385048"/>
            <a:ext cx="4009016" cy="3991087"/>
            <a:chOff x="3832412" y="1385048"/>
            <a:chExt cx="4009016" cy="3991087"/>
          </a:xfrm>
        </p:grpSpPr>
        <p:sp>
          <p:nvSpPr>
            <p:cNvPr id="2" name="Teardrop 1"/>
            <p:cNvSpPr/>
            <p:nvPr/>
          </p:nvSpPr>
          <p:spPr>
            <a:xfrm>
              <a:off x="3832412" y="3455895"/>
              <a:ext cx="1920240" cy="1920240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" name="Teardrop 2"/>
            <p:cNvSpPr/>
            <p:nvPr/>
          </p:nvSpPr>
          <p:spPr>
            <a:xfrm flipV="1">
              <a:off x="3832412" y="1385048"/>
              <a:ext cx="1920240" cy="1920240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Teardrop 3"/>
            <p:cNvSpPr/>
            <p:nvPr/>
          </p:nvSpPr>
          <p:spPr>
            <a:xfrm flipH="1">
              <a:off x="5921188" y="3455895"/>
              <a:ext cx="1920240" cy="1920240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ardrop 4"/>
            <p:cNvSpPr/>
            <p:nvPr/>
          </p:nvSpPr>
          <p:spPr>
            <a:xfrm flipH="1" flipV="1">
              <a:off x="5921188" y="1385048"/>
              <a:ext cx="1920240" cy="1920240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80294" y="1683449"/>
              <a:ext cx="122447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endParaRPr lang="en-US" sz="8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269070" y="1683449"/>
              <a:ext cx="122447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</a:t>
              </a:r>
              <a:endParaRPr lang="en-US" sz="8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180294" y="3754296"/>
              <a:ext cx="122447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69070" y="3754296"/>
              <a:ext cx="122447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endParaRPr lang="en-US" sz="8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1094104" y="1745004"/>
            <a:ext cx="25280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94104" y="3815851"/>
            <a:ext cx="25280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569849" y="1745004"/>
            <a:ext cx="25280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569849" y="3815851"/>
            <a:ext cx="25280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84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 Arrow 1"/>
          <p:cNvSpPr/>
          <p:nvPr/>
        </p:nvSpPr>
        <p:spPr>
          <a:xfrm>
            <a:off x="2808194" y="558053"/>
            <a:ext cx="6575612" cy="5741894"/>
          </a:xfrm>
          <a:prstGeom prst="quadArrow">
            <a:avLst>
              <a:gd name="adj1" fmla="val 1890"/>
              <a:gd name="adj2" fmla="val 2828"/>
              <a:gd name="adj3" fmla="val 470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3522010" y="956423"/>
            <a:ext cx="2218764" cy="221876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3522010" y="3682814"/>
            <a:ext cx="2218764" cy="221876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451227" y="3682814"/>
            <a:ext cx="2218764" cy="221876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451227" y="956423"/>
            <a:ext cx="2218764" cy="221876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18142" y="1325460"/>
            <a:ext cx="215642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118142" y="4055213"/>
            <a:ext cx="215642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917435" y="1325460"/>
            <a:ext cx="215642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917435" y="4055213"/>
            <a:ext cx="215642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</a:t>
            </a:r>
            <a:endParaRPr lang="en-US" dirty="0"/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>
            <a:off x="4154022" y="1456718"/>
            <a:ext cx="954741" cy="1218174"/>
          </a:xfrm>
          <a:custGeom>
            <a:avLst/>
            <a:gdLst>
              <a:gd name="T0" fmla="*/ 1922 w 2541"/>
              <a:gd name="T1" fmla="*/ 2667 h 3324"/>
              <a:gd name="T2" fmla="*/ 2028 w 2541"/>
              <a:gd name="T3" fmla="*/ 2735 h 3324"/>
              <a:gd name="T4" fmla="*/ 2071 w 2541"/>
              <a:gd name="T5" fmla="*/ 2614 h 3324"/>
              <a:gd name="T6" fmla="*/ 2097 w 2541"/>
              <a:gd name="T7" fmla="*/ 1504 h 3324"/>
              <a:gd name="T8" fmla="*/ 2184 w 2541"/>
              <a:gd name="T9" fmla="*/ 1659 h 3324"/>
              <a:gd name="T10" fmla="*/ 1892 w 2541"/>
              <a:gd name="T11" fmla="*/ 1957 h 3324"/>
              <a:gd name="T12" fmla="*/ 1740 w 2541"/>
              <a:gd name="T13" fmla="*/ 1868 h 3324"/>
              <a:gd name="T14" fmla="*/ 1959 w 2541"/>
              <a:gd name="T15" fmla="*/ 1532 h 3324"/>
              <a:gd name="T16" fmla="*/ 1894 w 2541"/>
              <a:gd name="T17" fmla="*/ 1286 h 3324"/>
              <a:gd name="T18" fmla="*/ 1952 w 2541"/>
              <a:gd name="T19" fmla="*/ 1454 h 3324"/>
              <a:gd name="T20" fmla="*/ 1643 w 2541"/>
              <a:gd name="T21" fmla="*/ 1729 h 3324"/>
              <a:gd name="T22" fmla="*/ 1507 w 2541"/>
              <a:gd name="T23" fmla="*/ 1614 h 3324"/>
              <a:gd name="T24" fmla="*/ 1753 w 2541"/>
              <a:gd name="T25" fmla="*/ 1286 h 3324"/>
              <a:gd name="T26" fmla="*/ 382 w 2541"/>
              <a:gd name="T27" fmla="*/ 1265 h 3324"/>
              <a:gd name="T28" fmla="*/ 655 w 2541"/>
              <a:gd name="T29" fmla="*/ 1042 h 3324"/>
              <a:gd name="T30" fmla="*/ 930 w 2541"/>
              <a:gd name="T31" fmla="*/ 621 h 3324"/>
              <a:gd name="T32" fmla="*/ 1550 w 2541"/>
              <a:gd name="T33" fmla="*/ 1045 h 3324"/>
              <a:gd name="T34" fmla="*/ 1714 w 2541"/>
              <a:gd name="T35" fmla="*/ 1103 h 3324"/>
              <a:gd name="T36" fmla="*/ 1675 w 2541"/>
              <a:gd name="T37" fmla="*/ 1290 h 3324"/>
              <a:gd name="T38" fmla="*/ 1369 w 2541"/>
              <a:gd name="T39" fmla="*/ 1490 h 3324"/>
              <a:gd name="T40" fmla="*/ 1281 w 2541"/>
              <a:gd name="T41" fmla="*/ 1335 h 3324"/>
              <a:gd name="T42" fmla="*/ 193 w 2541"/>
              <a:gd name="T43" fmla="*/ 1656 h 3324"/>
              <a:gd name="T44" fmla="*/ 470 w 2541"/>
              <a:gd name="T45" fmla="*/ 1597 h 3324"/>
              <a:gd name="T46" fmla="*/ 594 w 2541"/>
              <a:gd name="T47" fmla="*/ 1445 h 3324"/>
              <a:gd name="T48" fmla="*/ 729 w 2541"/>
              <a:gd name="T49" fmla="*/ 1537 h 3324"/>
              <a:gd name="T50" fmla="*/ 724 w 2541"/>
              <a:gd name="T51" fmla="*/ 1825 h 3324"/>
              <a:gd name="T52" fmla="*/ 672 w 2541"/>
              <a:gd name="T53" fmla="*/ 2143 h 3324"/>
              <a:gd name="T54" fmla="*/ 2094 w 2541"/>
              <a:gd name="T55" fmla="*/ 2189 h 3324"/>
              <a:gd name="T56" fmla="*/ 1959 w 2541"/>
              <a:gd name="T57" fmla="*/ 2073 h 3324"/>
              <a:gd name="T58" fmla="*/ 2205 w 2541"/>
              <a:gd name="T59" fmla="*/ 1745 h 3324"/>
              <a:gd name="T60" fmla="*/ 2375 w 2541"/>
              <a:gd name="T61" fmla="*/ 1772 h 3324"/>
              <a:gd name="T62" fmla="*/ 2375 w 2541"/>
              <a:gd name="T63" fmla="*/ 1956 h 3324"/>
              <a:gd name="T64" fmla="*/ 2541 w 2541"/>
              <a:gd name="T65" fmla="*/ 2260 h 3324"/>
              <a:gd name="T66" fmla="*/ 1693 w 2541"/>
              <a:gd name="T67" fmla="*/ 3191 h 3324"/>
              <a:gd name="T68" fmla="*/ 1381 w 2541"/>
              <a:gd name="T69" fmla="*/ 3027 h 3324"/>
              <a:gd name="T70" fmla="*/ 1158 w 2541"/>
              <a:gd name="T71" fmla="*/ 3232 h 3324"/>
              <a:gd name="T72" fmla="*/ 894 w 2541"/>
              <a:gd name="T73" fmla="*/ 3323 h 3324"/>
              <a:gd name="T74" fmla="*/ 687 w 2541"/>
              <a:gd name="T75" fmla="*/ 3292 h 3324"/>
              <a:gd name="T76" fmla="*/ 524 w 2541"/>
              <a:gd name="T77" fmla="*/ 3199 h 3324"/>
              <a:gd name="T78" fmla="*/ 256 w 2541"/>
              <a:gd name="T79" fmla="*/ 2875 h 3324"/>
              <a:gd name="T80" fmla="*/ 204 w 2541"/>
              <a:gd name="T81" fmla="*/ 2563 h 3324"/>
              <a:gd name="T82" fmla="*/ 246 w 2541"/>
              <a:gd name="T83" fmla="*/ 2412 h 3324"/>
              <a:gd name="T84" fmla="*/ 339 w 2541"/>
              <a:gd name="T85" fmla="*/ 2069 h 3324"/>
              <a:gd name="T86" fmla="*/ 4 w 2541"/>
              <a:gd name="T87" fmla="*/ 1510 h 3324"/>
              <a:gd name="T88" fmla="*/ 902 w 2541"/>
              <a:gd name="T89" fmla="*/ 621 h 3324"/>
              <a:gd name="T90" fmla="*/ 1132 w 2541"/>
              <a:gd name="T91" fmla="*/ 458 h 3324"/>
              <a:gd name="T92" fmla="*/ 840 w 2541"/>
              <a:gd name="T93" fmla="*/ 464 h 3324"/>
              <a:gd name="T94" fmla="*/ 753 w 2541"/>
              <a:gd name="T95" fmla="*/ 386 h 3324"/>
              <a:gd name="T96" fmla="*/ 1085 w 2541"/>
              <a:gd name="T97" fmla="*/ 214 h 3324"/>
              <a:gd name="T98" fmla="*/ 1070 w 2541"/>
              <a:gd name="T99" fmla="*/ 318 h 3324"/>
              <a:gd name="T100" fmla="*/ 711 w 2541"/>
              <a:gd name="T101" fmla="*/ 318 h 3324"/>
              <a:gd name="T102" fmla="*/ 695 w 2541"/>
              <a:gd name="T103" fmla="*/ 215 h 3324"/>
              <a:gd name="T104" fmla="*/ 1008 w 2541"/>
              <a:gd name="T105" fmla="*/ 10 h 3324"/>
              <a:gd name="T106" fmla="*/ 1309 w 2541"/>
              <a:gd name="T107" fmla="*/ 278 h 3324"/>
              <a:gd name="T108" fmla="*/ 917 w 2541"/>
              <a:gd name="T109" fmla="*/ 102 h 3324"/>
              <a:gd name="T110" fmla="*/ 514 w 2541"/>
              <a:gd name="T111" fmla="*/ 238 h 3324"/>
              <a:gd name="T112" fmla="*/ 715 w 2541"/>
              <a:gd name="T113" fmla="*/ 23 h 3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541" h="3324">
                <a:moveTo>
                  <a:pt x="1993" y="2576"/>
                </a:moveTo>
                <a:lnTo>
                  <a:pt x="1976" y="2580"/>
                </a:lnTo>
                <a:lnTo>
                  <a:pt x="1960" y="2588"/>
                </a:lnTo>
                <a:lnTo>
                  <a:pt x="1945" y="2600"/>
                </a:lnTo>
                <a:lnTo>
                  <a:pt x="1934" y="2614"/>
                </a:lnTo>
                <a:lnTo>
                  <a:pt x="1926" y="2631"/>
                </a:lnTo>
                <a:lnTo>
                  <a:pt x="1922" y="2649"/>
                </a:lnTo>
                <a:lnTo>
                  <a:pt x="1922" y="2667"/>
                </a:lnTo>
                <a:lnTo>
                  <a:pt x="1926" y="2684"/>
                </a:lnTo>
                <a:lnTo>
                  <a:pt x="1934" y="2701"/>
                </a:lnTo>
                <a:lnTo>
                  <a:pt x="1945" y="2717"/>
                </a:lnTo>
                <a:lnTo>
                  <a:pt x="1960" y="2728"/>
                </a:lnTo>
                <a:lnTo>
                  <a:pt x="1976" y="2735"/>
                </a:lnTo>
                <a:lnTo>
                  <a:pt x="1993" y="2740"/>
                </a:lnTo>
                <a:lnTo>
                  <a:pt x="2012" y="2740"/>
                </a:lnTo>
                <a:lnTo>
                  <a:pt x="2028" y="2735"/>
                </a:lnTo>
                <a:lnTo>
                  <a:pt x="2045" y="2728"/>
                </a:lnTo>
                <a:lnTo>
                  <a:pt x="2059" y="2717"/>
                </a:lnTo>
                <a:lnTo>
                  <a:pt x="2071" y="2701"/>
                </a:lnTo>
                <a:lnTo>
                  <a:pt x="2079" y="2684"/>
                </a:lnTo>
                <a:lnTo>
                  <a:pt x="2083" y="2667"/>
                </a:lnTo>
                <a:lnTo>
                  <a:pt x="2083" y="2649"/>
                </a:lnTo>
                <a:lnTo>
                  <a:pt x="2079" y="2631"/>
                </a:lnTo>
                <a:lnTo>
                  <a:pt x="2071" y="2614"/>
                </a:lnTo>
                <a:lnTo>
                  <a:pt x="2059" y="2600"/>
                </a:lnTo>
                <a:lnTo>
                  <a:pt x="2045" y="2588"/>
                </a:lnTo>
                <a:lnTo>
                  <a:pt x="2028" y="2580"/>
                </a:lnTo>
                <a:lnTo>
                  <a:pt x="2011" y="2576"/>
                </a:lnTo>
                <a:lnTo>
                  <a:pt x="1993" y="2576"/>
                </a:lnTo>
                <a:close/>
                <a:moveTo>
                  <a:pt x="2049" y="1495"/>
                </a:moveTo>
                <a:lnTo>
                  <a:pt x="2073" y="1497"/>
                </a:lnTo>
                <a:lnTo>
                  <a:pt x="2097" y="1504"/>
                </a:lnTo>
                <a:lnTo>
                  <a:pt x="2120" y="1515"/>
                </a:lnTo>
                <a:lnTo>
                  <a:pt x="2139" y="1532"/>
                </a:lnTo>
                <a:lnTo>
                  <a:pt x="2149" y="1543"/>
                </a:lnTo>
                <a:lnTo>
                  <a:pt x="2166" y="1562"/>
                </a:lnTo>
                <a:lnTo>
                  <a:pt x="2177" y="1585"/>
                </a:lnTo>
                <a:lnTo>
                  <a:pt x="2184" y="1609"/>
                </a:lnTo>
                <a:lnTo>
                  <a:pt x="2186" y="1634"/>
                </a:lnTo>
                <a:lnTo>
                  <a:pt x="2184" y="1659"/>
                </a:lnTo>
                <a:lnTo>
                  <a:pt x="2177" y="1683"/>
                </a:lnTo>
                <a:lnTo>
                  <a:pt x="2166" y="1706"/>
                </a:lnTo>
                <a:lnTo>
                  <a:pt x="2149" y="1726"/>
                </a:lnTo>
                <a:lnTo>
                  <a:pt x="2127" y="1749"/>
                </a:lnTo>
                <a:lnTo>
                  <a:pt x="1959" y="1920"/>
                </a:lnTo>
                <a:lnTo>
                  <a:pt x="1938" y="1937"/>
                </a:lnTo>
                <a:lnTo>
                  <a:pt x="1915" y="1950"/>
                </a:lnTo>
                <a:lnTo>
                  <a:pt x="1892" y="1957"/>
                </a:lnTo>
                <a:lnTo>
                  <a:pt x="1867" y="1959"/>
                </a:lnTo>
                <a:lnTo>
                  <a:pt x="1844" y="1957"/>
                </a:lnTo>
                <a:lnTo>
                  <a:pt x="1820" y="1950"/>
                </a:lnTo>
                <a:lnTo>
                  <a:pt x="1797" y="1937"/>
                </a:lnTo>
                <a:lnTo>
                  <a:pt x="1777" y="1920"/>
                </a:lnTo>
                <a:lnTo>
                  <a:pt x="1768" y="1911"/>
                </a:lnTo>
                <a:lnTo>
                  <a:pt x="1751" y="1890"/>
                </a:lnTo>
                <a:lnTo>
                  <a:pt x="1740" y="1868"/>
                </a:lnTo>
                <a:lnTo>
                  <a:pt x="1733" y="1843"/>
                </a:lnTo>
                <a:lnTo>
                  <a:pt x="1731" y="1819"/>
                </a:lnTo>
                <a:lnTo>
                  <a:pt x="1733" y="1794"/>
                </a:lnTo>
                <a:lnTo>
                  <a:pt x="1740" y="1770"/>
                </a:lnTo>
                <a:lnTo>
                  <a:pt x="1751" y="1747"/>
                </a:lnTo>
                <a:lnTo>
                  <a:pt x="1768" y="1727"/>
                </a:lnTo>
                <a:lnTo>
                  <a:pt x="1937" y="1555"/>
                </a:lnTo>
                <a:lnTo>
                  <a:pt x="1959" y="1532"/>
                </a:lnTo>
                <a:lnTo>
                  <a:pt x="1978" y="1515"/>
                </a:lnTo>
                <a:lnTo>
                  <a:pt x="2001" y="1504"/>
                </a:lnTo>
                <a:lnTo>
                  <a:pt x="2024" y="1497"/>
                </a:lnTo>
                <a:lnTo>
                  <a:pt x="2049" y="1495"/>
                </a:lnTo>
                <a:close/>
                <a:moveTo>
                  <a:pt x="1823" y="1265"/>
                </a:moveTo>
                <a:lnTo>
                  <a:pt x="1848" y="1267"/>
                </a:lnTo>
                <a:lnTo>
                  <a:pt x="1871" y="1274"/>
                </a:lnTo>
                <a:lnTo>
                  <a:pt x="1894" y="1286"/>
                </a:lnTo>
                <a:lnTo>
                  <a:pt x="1913" y="1303"/>
                </a:lnTo>
                <a:lnTo>
                  <a:pt x="1924" y="1313"/>
                </a:lnTo>
                <a:lnTo>
                  <a:pt x="1940" y="1333"/>
                </a:lnTo>
                <a:lnTo>
                  <a:pt x="1952" y="1356"/>
                </a:lnTo>
                <a:lnTo>
                  <a:pt x="1959" y="1380"/>
                </a:lnTo>
                <a:lnTo>
                  <a:pt x="1962" y="1405"/>
                </a:lnTo>
                <a:lnTo>
                  <a:pt x="1959" y="1430"/>
                </a:lnTo>
                <a:lnTo>
                  <a:pt x="1952" y="1454"/>
                </a:lnTo>
                <a:lnTo>
                  <a:pt x="1940" y="1477"/>
                </a:lnTo>
                <a:lnTo>
                  <a:pt x="1924" y="1497"/>
                </a:lnTo>
                <a:lnTo>
                  <a:pt x="1902" y="1520"/>
                </a:lnTo>
                <a:lnTo>
                  <a:pt x="1733" y="1691"/>
                </a:lnTo>
                <a:lnTo>
                  <a:pt x="1712" y="1707"/>
                </a:lnTo>
                <a:lnTo>
                  <a:pt x="1691" y="1720"/>
                </a:lnTo>
                <a:lnTo>
                  <a:pt x="1666" y="1727"/>
                </a:lnTo>
                <a:lnTo>
                  <a:pt x="1643" y="1729"/>
                </a:lnTo>
                <a:lnTo>
                  <a:pt x="1618" y="1727"/>
                </a:lnTo>
                <a:lnTo>
                  <a:pt x="1594" y="1720"/>
                </a:lnTo>
                <a:lnTo>
                  <a:pt x="1572" y="1707"/>
                </a:lnTo>
                <a:lnTo>
                  <a:pt x="1552" y="1691"/>
                </a:lnTo>
                <a:lnTo>
                  <a:pt x="1542" y="1681"/>
                </a:lnTo>
                <a:lnTo>
                  <a:pt x="1526" y="1660"/>
                </a:lnTo>
                <a:lnTo>
                  <a:pt x="1514" y="1639"/>
                </a:lnTo>
                <a:lnTo>
                  <a:pt x="1507" y="1614"/>
                </a:lnTo>
                <a:lnTo>
                  <a:pt x="1504" y="1590"/>
                </a:lnTo>
                <a:lnTo>
                  <a:pt x="1507" y="1564"/>
                </a:lnTo>
                <a:lnTo>
                  <a:pt x="1514" y="1540"/>
                </a:lnTo>
                <a:lnTo>
                  <a:pt x="1526" y="1517"/>
                </a:lnTo>
                <a:lnTo>
                  <a:pt x="1542" y="1498"/>
                </a:lnTo>
                <a:lnTo>
                  <a:pt x="1565" y="1475"/>
                </a:lnTo>
                <a:lnTo>
                  <a:pt x="1733" y="1303"/>
                </a:lnTo>
                <a:lnTo>
                  <a:pt x="1753" y="1286"/>
                </a:lnTo>
                <a:lnTo>
                  <a:pt x="1776" y="1274"/>
                </a:lnTo>
                <a:lnTo>
                  <a:pt x="1800" y="1267"/>
                </a:lnTo>
                <a:lnTo>
                  <a:pt x="1823" y="1265"/>
                </a:lnTo>
                <a:close/>
                <a:moveTo>
                  <a:pt x="641" y="1007"/>
                </a:moveTo>
                <a:lnTo>
                  <a:pt x="633" y="1008"/>
                </a:lnTo>
                <a:lnTo>
                  <a:pt x="627" y="1012"/>
                </a:lnTo>
                <a:lnTo>
                  <a:pt x="386" y="1259"/>
                </a:lnTo>
                <a:lnTo>
                  <a:pt x="382" y="1265"/>
                </a:lnTo>
                <a:lnTo>
                  <a:pt x="380" y="1273"/>
                </a:lnTo>
                <a:lnTo>
                  <a:pt x="382" y="1281"/>
                </a:lnTo>
                <a:lnTo>
                  <a:pt x="386" y="1287"/>
                </a:lnTo>
                <a:lnTo>
                  <a:pt x="392" y="1291"/>
                </a:lnTo>
                <a:lnTo>
                  <a:pt x="399" y="1293"/>
                </a:lnTo>
                <a:lnTo>
                  <a:pt x="407" y="1291"/>
                </a:lnTo>
                <a:lnTo>
                  <a:pt x="413" y="1287"/>
                </a:lnTo>
                <a:lnTo>
                  <a:pt x="655" y="1042"/>
                </a:lnTo>
                <a:lnTo>
                  <a:pt x="659" y="1034"/>
                </a:lnTo>
                <a:lnTo>
                  <a:pt x="661" y="1027"/>
                </a:lnTo>
                <a:lnTo>
                  <a:pt x="659" y="1020"/>
                </a:lnTo>
                <a:lnTo>
                  <a:pt x="655" y="1013"/>
                </a:lnTo>
                <a:lnTo>
                  <a:pt x="648" y="1009"/>
                </a:lnTo>
                <a:lnTo>
                  <a:pt x="641" y="1007"/>
                </a:lnTo>
                <a:close/>
                <a:moveTo>
                  <a:pt x="902" y="621"/>
                </a:moveTo>
                <a:lnTo>
                  <a:pt x="930" y="621"/>
                </a:lnTo>
                <a:lnTo>
                  <a:pt x="956" y="625"/>
                </a:lnTo>
                <a:lnTo>
                  <a:pt x="983" y="635"/>
                </a:lnTo>
                <a:lnTo>
                  <a:pt x="1008" y="649"/>
                </a:lnTo>
                <a:lnTo>
                  <a:pt x="1030" y="668"/>
                </a:lnTo>
                <a:lnTo>
                  <a:pt x="1468" y="1114"/>
                </a:lnTo>
                <a:lnTo>
                  <a:pt x="1507" y="1073"/>
                </a:lnTo>
                <a:lnTo>
                  <a:pt x="1528" y="1056"/>
                </a:lnTo>
                <a:lnTo>
                  <a:pt x="1550" y="1045"/>
                </a:lnTo>
                <a:lnTo>
                  <a:pt x="1574" y="1037"/>
                </a:lnTo>
                <a:lnTo>
                  <a:pt x="1598" y="1034"/>
                </a:lnTo>
                <a:lnTo>
                  <a:pt x="1622" y="1037"/>
                </a:lnTo>
                <a:lnTo>
                  <a:pt x="1646" y="1045"/>
                </a:lnTo>
                <a:lnTo>
                  <a:pt x="1668" y="1056"/>
                </a:lnTo>
                <a:lnTo>
                  <a:pt x="1689" y="1073"/>
                </a:lnTo>
                <a:lnTo>
                  <a:pt x="1699" y="1083"/>
                </a:lnTo>
                <a:lnTo>
                  <a:pt x="1714" y="1103"/>
                </a:lnTo>
                <a:lnTo>
                  <a:pt x="1727" y="1126"/>
                </a:lnTo>
                <a:lnTo>
                  <a:pt x="1734" y="1150"/>
                </a:lnTo>
                <a:lnTo>
                  <a:pt x="1736" y="1175"/>
                </a:lnTo>
                <a:lnTo>
                  <a:pt x="1734" y="1200"/>
                </a:lnTo>
                <a:lnTo>
                  <a:pt x="1727" y="1224"/>
                </a:lnTo>
                <a:lnTo>
                  <a:pt x="1714" y="1246"/>
                </a:lnTo>
                <a:lnTo>
                  <a:pt x="1699" y="1267"/>
                </a:lnTo>
                <a:lnTo>
                  <a:pt x="1675" y="1290"/>
                </a:lnTo>
                <a:lnTo>
                  <a:pt x="1530" y="1439"/>
                </a:lnTo>
                <a:lnTo>
                  <a:pt x="1507" y="1461"/>
                </a:lnTo>
                <a:lnTo>
                  <a:pt x="1487" y="1478"/>
                </a:lnTo>
                <a:lnTo>
                  <a:pt x="1465" y="1490"/>
                </a:lnTo>
                <a:lnTo>
                  <a:pt x="1441" y="1497"/>
                </a:lnTo>
                <a:lnTo>
                  <a:pt x="1417" y="1500"/>
                </a:lnTo>
                <a:lnTo>
                  <a:pt x="1392" y="1498"/>
                </a:lnTo>
                <a:lnTo>
                  <a:pt x="1369" y="1490"/>
                </a:lnTo>
                <a:lnTo>
                  <a:pt x="1346" y="1478"/>
                </a:lnTo>
                <a:lnTo>
                  <a:pt x="1327" y="1461"/>
                </a:lnTo>
                <a:lnTo>
                  <a:pt x="1316" y="1452"/>
                </a:lnTo>
                <a:lnTo>
                  <a:pt x="1300" y="1431"/>
                </a:lnTo>
                <a:lnTo>
                  <a:pt x="1289" y="1409"/>
                </a:lnTo>
                <a:lnTo>
                  <a:pt x="1281" y="1384"/>
                </a:lnTo>
                <a:lnTo>
                  <a:pt x="1279" y="1360"/>
                </a:lnTo>
                <a:lnTo>
                  <a:pt x="1281" y="1335"/>
                </a:lnTo>
                <a:lnTo>
                  <a:pt x="1289" y="1311"/>
                </a:lnTo>
                <a:lnTo>
                  <a:pt x="1300" y="1288"/>
                </a:lnTo>
                <a:lnTo>
                  <a:pt x="1316" y="1267"/>
                </a:lnTo>
                <a:lnTo>
                  <a:pt x="1339" y="1245"/>
                </a:lnTo>
                <a:lnTo>
                  <a:pt x="1339" y="1244"/>
                </a:lnTo>
                <a:lnTo>
                  <a:pt x="1388" y="1194"/>
                </a:lnTo>
                <a:lnTo>
                  <a:pt x="1018" y="817"/>
                </a:lnTo>
                <a:lnTo>
                  <a:pt x="193" y="1656"/>
                </a:lnTo>
                <a:lnTo>
                  <a:pt x="396" y="1861"/>
                </a:lnTo>
                <a:lnTo>
                  <a:pt x="408" y="1815"/>
                </a:lnTo>
                <a:lnTo>
                  <a:pt x="421" y="1771"/>
                </a:lnTo>
                <a:lnTo>
                  <a:pt x="432" y="1729"/>
                </a:lnTo>
                <a:lnTo>
                  <a:pt x="443" y="1691"/>
                </a:lnTo>
                <a:lnTo>
                  <a:pt x="453" y="1655"/>
                </a:lnTo>
                <a:lnTo>
                  <a:pt x="463" y="1624"/>
                </a:lnTo>
                <a:lnTo>
                  <a:pt x="470" y="1597"/>
                </a:lnTo>
                <a:lnTo>
                  <a:pt x="477" y="1575"/>
                </a:lnTo>
                <a:lnTo>
                  <a:pt x="489" y="1541"/>
                </a:lnTo>
                <a:lnTo>
                  <a:pt x="504" y="1514"/>
                </a:lnTo>
                <a:lnTo>
                  <a:pt x="519" y="1491"/>
                </a:lnTo>
                <a:lnTo>
                  <a:pt x="537" y="1474"/>
                </a:lnTo>
                <a:lnTo>
                  <a:pt x="555" y="1460"/>
                </a:lnTo>
                <a:lnTo>
                  <a:pt x="575" y="1451"/>
                </a:lnTo>
                <a:lnTo>
                  <a:pt x="594" y="1445"/>
                </a:lnTo>
                <a:lnTo>
                  <a:pt x="615" y="1444"/>
                </a:lnTo>
                <a:lnTo>
                  <a:pt x="634" y="1448"/>
                </a:lnTo>
                <a:lnTo>
                  <a:pt x="654" y="1455"/>
                </a:lnTo>
                <a:lnTo>
                  <a:pt x="672" y="1465"/>
                </a:lnTo>
                <a:lnTo>
                  <a:pt x="689" y="1479"/>
                </a:lnTo>
                <a:lnTo>
                  <a:pt x="705" y="1496"/>
                </a:lnTo>
                <a:lnTo>
                  <a:pt x="719" y="1516"/>
                </a:lnTo>
                <a:lnTo>
                  <a:pt x="729" y="1537"/>
                </a:lnTo>
                <a:lnTo>
                  <a:pt x="737" y="1562"/>
                </a:lnTo>
                <a:lnTo>
                  <a:pt x="741" y="1592"/>
                </a:lnTo>
                <a:lnTo>
                  <a:pt x="743" y="1624"/>
                </a:lnTo>
                <a:lnTo>
                  <a:pt x="742" y="1659"/>
                </a:lnTo>
                <a:lnTo>
                  <a:pt x="740" y="1697"/>
                </a:lnTo>
                <a:lnTo>
                  <a:pt x="736" y="1738"/>
                </a:lnTo>
                <a:lnTo>
                  <a:pt x="730" y="1780"/>
                </a:lnTo>
                <a:lnTo>
                  <a:pt x="724" y="1825"/>
                </a:lnTo>
                <a:lnTo>
                  <a:pt x="718" y="1872"/>
                </a:lnTo>
                <a:lnTo>
                  <a:pt x="712" y="1920"/>
                </a:lnTo>
                <a:lnTo>
                  <a:pt x="705" y="1969"/>
                </a:lnTo>
                <a:lnTo>
                  <a:pt x="702" y="1995"/>
                </a:lnTo>
                <a:lnTo>
                  <a:pt x="696" y="2028"/>
                </a:lnTo>
                <a:lnTo>
                  <a:pt x="688" y="2063"/>
                </a:lnTo>
                <a:lnTo>
                  <a:pt x="681" y="2102"/>
                </a:lnTo>
                <a:lnTo>
                  <a:pt x="672" y="2143"/>
                </a:lnTo>
                <a:lnTo>
                  <a:pt x="1493" y="2978"/>
                </a:lnTo>
                <a:lnTo>
                  <a:pt x="2318" y="2139"/>
                </a:lnTo>
                <a:lnTo>
                  <a:pt x="2256" y="2077"/>
                </a:lnTo>
                <a:lnTo>
                  <a:pt x="2184" y="2150"/>
                </a:lnTo>
                <a:lnTo>
                  <a:pt x="2165" y="2167"/>
                </a:lnTo>
                <a:lnTo>
                  <a:pt x="2142" y="2179"/>
                </a:lnTo>
                <a:lnTo>
                  <a:pt x="2119" y="2185"/>
                </a:lnTo>
                <a:lnTo>
                  <a:pt x="2094" y="2189"/>
                </a:lnTo>
                <a:lnTo>
                  <a:pt x="2069" y="2185"/>
                </a:lnTo>
                <a:lnTo>
                  <a:pt x="2046" y="2179"/>
                </a:lnTo>
                <a:lnTo>
                  <a:pt x="2024" y="2167"/>
                </a:lnTo>
                <a:lnTo>
                  <a:pt x="2004" y="2150"/>
                </a:lnTo>
                <a:lnTo>
                  <a:pt x="1993" y="2141"/>
                </a:lnTo>
                <a:lnTo>
                  <a:pt x="1977" y="2120"/>
                </a:lnTo>
                <a:lnTo>
                  <a:pt x="1966" y="2098"/>
                </a:lnTo>
                <a:lnTo>
                  <a:pt x="1959" y="2073"/>
                </a:lnTo>
                <a:lnTo>
                  <a:pt x="1957" y="2049"/>
                </a:lnTo>
                <a:lnTo>
                  <a:pt x="1959" y="2024"/>
                </a:lnTo>
                <a:lnTo>
                  <a:pt x="1966" y="2000"/>
                </a:lnTo>
                <a:lnTo>
                  <a:pt x="1977" y="1977"/>
                </a:lnTo>
                <a:lnTo>
                  <a:pt x="1993" y="1957"/>
                </a:lnTo>
                <a:lnTo>
                  <a:pt x="2016" y="1933"/>
                </a:lnTo>
                <a:lnTo>
                  <a:pt x="2184" y="1762"/>
                </a:lnTo>
                <a:lnTo>
                  <a:pt x="2205" y="1745"/>
                </a:lnTo>
                <a:lnTo>
                  <a:pt x="2227" y="1734"/>
                </a:lnTo>
                <a:lnTo>
                  <a:pt x="2251" y="1726"/>
                </a:lnTo>
                <a:lnTo>
                  <a:pt x="2276" y="1724"/>
                </a:lnTo>
                <a:lnTo>
                  <a:pt x="2299" y="1726"/>
                </a:lnTo>
                <a:lnTo>
                  <a:pt x="2324" y="1734"/>
                </a:lnTo>
                <a:lnTo>
                  <a:pt x="2345" y="1745"/>
                </a:lnTo>
                <a:lnTo>
                  <a:pt x="2366" y="1762"/>
                </a:lnTo>
                <a:lnTo>
                  <a:pt x="2375" y="1772"/>
                </a:lnTo>
                <a:lnTo>
                  <a:pt x="2392" y="1792"/>
                </a:lnTo>
                <a:lnTo>
                  <a:pt x="2404" y="1815"/>
                </a:lnTo>
                <a:lnTo>
                  <a:pt x="2411" y="1839"/>
                </a:lnTo>
                <a:lnTo>
                  <a:pt x="2413" y="1864"/>
                </a:lnTo>
                <a:lnTo>
                  <a:pt x="2411" y="1889"/>
                </a:lnTo>
                <a:lnTo>
                  <a:pt x="2404" y="1913"/>
                </a:lnTo>
                <a:lnTo>
                  <a:pt x="2392" y="1935"/>
                </a:lnTo>
                <a:lnTo>
                  <a:pt x="2375" y="1956"/>
                </a:lnTo>
                <a:lnTo>
                  <a:pt x="2353" y="1978"/>
                </a:lnTo>
                <a:lnTo>
                  <a:pt x="2354" y="1979"/>
                </a:lnTo>
                <a:lnTo>
                  <a:pt x="2336" y="1997"/>
                </a:lnTo>
                <a:lnTo>
                  <a:pt x="2494" y="2158"/>
                </a:lnTo>
                <a:lnTo>
                  <a:pt x="2513" y="2180"/>
                </a:lnTo>
                <a:lnTo>
                  <a:pt x="2527" y="2205"/>
                </a:lnTo>
                <a:lnTo>
                  <a:pt x="2536" y="2232"/>
                </a:lnTo>
                <a:lnTo>
                  <a:pt x="2541" y="2260"/>
                </a:lnTo>
                <a:lnTo>
                  <a:pt x="2541" y="2288"/>
                </a:lnTo>
                <a:lnTo>
                  <a:pt x="2536" y="2316"/>
                </a:lnTo>
                <a:lnTo>
                  <a:pt x="2527" y="2342"/>
                </a:lnTo>
                <a:lnTo>
                  <a:pt x="2513" y="2367"/>
                </a:lnTo>
                <a:lnTo>
                  <a:pt x="2494" y="2390"/>
                </a:lnTo>
                <a:lnTo>
                  <a:pt x="1739" y="3158"/>
                </a:lnTo>
                <a:lnTo>
                  <a:pt x="1717" y="3177"/>
                </a:lnTo>
                <a:lnTo>
                  <a:pt x="1693" y="3191"/>
                </a:lnTo>
                <a:lnTo>
                  <a:pt x="1666" y="3201"/>
                </a:lnTo>
                <a:lnTo>
                  <a:pt x="1638" y="3205"/>
                </a:lnTo>
                <a:lnTo>
                  <a:pt x="1611" y="3205"/>
                </a:lnTo>
                <a:lnTo>
                  <a:pt x="1584" y="3201"/>
                </a:lnTo>
                <a:lnTo>
                  <a:pt x="1557" y="3191"/>
                </a:lnTo>
                <a:lnTo>
                  <a:pt x="1533" y="3177"/>
                </a:lnTo>
                <a:lnTo>
                  <a:pt x="1510" y="3158"/>
                </a:lnTo>
                <a:lnTo>
                  <a:pt x="1381" y="3027"/>
                </a:lnTo>
                <a:lnTo>
                  <a:pt x="1243" y="3165"/>
                </a:lnTo>
                <a:lnTo>
                  <a:pt x="1241" y="3167"/>
                </a:lnTo>
                <a:lnTo>
                  <a:pt x="1236" y="3173"/>
                </a:lnTo>
                <a:lnTo>
                  <a:pt x="1227" y="3181"/>
                </a:lnTo>
                <a:lnTo>
                  <a:pt x="1215" y="3191"/>
                </a:lnTo>
                <a:lnTo>
                  <a:pt x="1198" y="3204"/>
                </a:lnTo>
                <a:lnTo>
                  <a:pt x="1180" y="3218"/>
                </a:lnTo>
                <a:lnTo>
                  <a:pt x="1158" y="3232"/>
                </a:lnTo>
                <a:lnTo>
                  <a:pt x="1134" y="3247"/>
                </a:lnTo>
                <a:lnTo>
                  <a:pt x="1106" y="3261"/>
                </a:lnTo>
                <a:lnTo>
                  <a:pt x="1076" y="3276"/>
                </a:lnTo>
                <a:lnTo>
                  <a:pt x="1044" y="3290"/>
                </a:lnTo>
                <a:lnTo>
                  <a:pt x="1010" y="3301"/>
                </a:lnTo>
                <a:lnTo>
                  <a:pt x="973" y="3312"/>
                </a:lnTo>
                <a:lnTo>
                  <a:pt x="934" y="3319"/>
                </a:lnTo>
                <a:lnTo>
                  <a:pt x="894" y="3323"/>
                </a:lnTo>
                <a:lnTo>
                  <a:pt x="851" y="3324"/>
                </a:lnTo>
                <a:lnTo>
                  <a:pt x="806" y="3321"/>
                </a:lnTo>
                <a:lnTo>
                  <a:pt x="761" y="3314"/>
                </a:lnTo>
                <a:lnTo>
                  <a:pt x="758" y="3314"/>
                </a:lnTo>
                <a:lnTo>
                  <a:pt x="755" y="3313"/>
                </a:lnTo>
                <a:lnTo>
                  <a:pt x="737" y="3308"/>
                </a:lnTo>
                <a:lnTo>
                  <a:pt x="718" y="3302"/>
                </a:lnTo>
                <a:lnTo>
                  <a:pt x="687" y="3292"/>
                </a:lnTo>
                <a:lnTo>
                  <a:pt x="673" y="3286"/>
                </a:lnTo>
                <a:lnTo>
                  <a:pt x="658" y="3280"/>
                </a:lnTo>
                <a:lnTo>
                  <a:pt x="627" y="3266"/>
                </a:lnTo>
                <a:lnTo>
                  <a:pt x="596" y="3249"/>
                </a:lnTo>
                <a:lnTo>
                  <a:pt x="587" y="3243"/>
                </a:lnTo>
                <a:lnTo>
                  <a:pt x="577" y="3236"/>
                </a:lnTo>
                <a:lnTo>
                  <a:pt x="551" y="3219"/>
                </a:lnTo>
                <a:lnTo>
                  <a:pt x="524" y="3199"/>
                </a:lnTo>
                <a:lnTo>
                  <a:pt x="504" y="3183"/>
                </a:lnTo>
                <a:lnTo>
                  <a:pt x="468" y="3153"/>
                </a:lnTo>
                <a:lnTo>
                  <a:pt x="433" y="3118"/>
                </a:lnTo>
                <a:lnTo>
                  <a:pt x="386" y="3068"/>
                </a:lnTo>
                <a:lnTo>
                  <a:pt x="345" y="3018"/>
                </a:lnTo>
                <a:lnTo>
                  <a:pt x="310" y="2969"/>
                </a:lnTo>
                <a:lnTo>
                  <a:pt x="281" y="2921"/>
                </a:lnTo>
                <a:lnTo>
                  <a:pt x="256" y="2875"/>
                </a:lnTo>
                <a:lnTo>
                  <a:pt x="237" y="2830"/>
                </a:lnTo>
                <a:lnTo>
                  <a:pt x="222" y="2787"/>
                </a:lnTo>
                <a:lnTo>
                  <a:pt x="210" y="2744"/>
                </a:lnTo>
                <a:lnTo>
                  <a:pt x="203" y="2704"/>
                </a:lnTo>
                <a:lnTo>
                  <a:pt x="200" y="2665"/>
                </a:lnTo>
                <a:lnTo>
                  <a:pt x="199" y="2629"/>
                </a:lnTo>
                <a:lnTo>
                  <a:pt x="200" y="2596"/>
                </a:lnTo>
                <a:lnTo>
                  <a:pt x="204" y="2563"/>
                </a:lnTo>
                <a:lnTo>
                  <a:pt x="210" y="2534"/>
                </a:lnTo>
                <a:lnTo>
                  <a:pt x="218" y="2507"/>
                </a:lnTo>
                <a:lnTo>
                  <a:pt x="227" y="2483"/>
                </a:lnTo>
                <a:lnTo>
                  <a:pt x="228" y="2480"/>
                </a:lnTo>
                <a:lnTo>
                  <a:pt x="230" y="2470"/>
                </a:lnTo>
                <a:lnTo>
                  <a:pt x="234" y="2456"/>
                </a:lnTo>
                <a:lnTo>
                  <a:pt x="239" y="2436"/>
                </a:lnTo>
                <a:lnTo>
                  <a:pt x="246" y="2412"/>
                </a:lnTo>
                <a:lnTo>
                  <a:pt x="253" y="2383"/>
                </a:lnTo>
                <a:lnTo>
                  <a:pt x="263" y="2350"/>
                </a:lnTo>
                <a:lnTo>
                  <a:pt x="272" y="2315"/>
                </a:lnTo>
                <a:lnTo>
                  <a:pt x="282" y="2276"/>
                </a:lnTo>
                <a:lnTo>
                  <a:pt x="293" y="2236"/>
                </a:lnTo>
                <a:lnTo>
                  <a:pt x="305" y="2193"/>
                </a:lnTo>
                <a:lnTo>
                  <a:pt x="317" y="2148"/>
                </a:lnTo>
                <a:lnTo>
                  <a:pt x="339" y="2069"/>
                </a:lnTo>
                <a:lnTo>
                  <a:pt x="360" y="1988"/>
                </a:lnTo>
                <a:lnTo>
                  <a:pt x="46" y="1668"/>
                </a:lnTo>
                <a:lnTo>
                  <a:pt x="28" y="1646"/>
                </a:lnTo>
                <a:lnTo>
                  <a:pt x="13" y="1621"/>
                </a:lnTo>
                <a:lnTo>
                  <a:pt x="4" y="1594"/>
                </a:lnTo>
                <a:lnTo>
                  <a:pt x="0" y="1567"/>
                </a:lnTo>
                <a:lnTo>
                  <a:pt x="0" y="1538"/>
                </a:lnTo>
                <a:lnTo>
                  <a:pt x="4" y="1510"/>
                </a:lnTo>
                <a:lnTo>
                  <a:pt x="13" y="1484"/>
                </a:lnTo>
                <a:lnTo>
                  <a:pt x="28" y="1459"/>
                </a:lnTo>
                <a:lnTo>
                  <a:pt x="46" y="1436"/>
                </a:lnTo>
                <a:lnTo>
                  <a:pt x="801" y="668"/>
                </a:lnTo>
                <a:lnTo>
                  <a:pt x="823" y="649"/>
                </a:lnTo>
                <a:lnTo>
                  <a:pt x="848" y="635"/>
                </a:lnTo>
                <a:lnTo>
                  <a:pt x="874" y="625"/>
                </a:lnTo>
                <a:lnTo>
                  <a:pt x="902" y="621"/>
                </a:lnTo>
                <a:close/>
                <a:moveTo>
                  <a:pt x="870" y="357"/>
                </a:moveTo>
                <a:lnTo>
                  <a:pt x="910" y="357"/>
                </a:lnTo>
                <a:lnTo>
                  <a:pt x="950" y="362"/>
                </a:lnTo>
                <a:lnTo>
                  <a:pt x="990" y="372"/>
                </a:lnTo>
                <a:lnTo>
                  <a:pt x="1028" y="386"/>
                </a:lnTo>
                <a:lnTo>
                  <a:pt x="1065" y="406"/>
                </a:lnTo>
                <a:lnTo>
                  <a:pt x="1099" y="430"/>
                </a:lnTo>
                <a:lnTo>
                  <a:pt x="1132" y="458"/>
                </a:lnTo>
                <a:lnTo>
                  <a:pt x="1061" y="530"/>
                </a:lnTo>
                <a:lnTo>
                  <a:pt x="1033" y="506"/>
                </a:lnTo>
                <a:lnTo>
                  <a:pt x="1004" y="487"/>
                </a:lnTo>
                <a:lnTo>
                  <a:pt x="973" y="474"/>
                </a:lnTo>
                <a:lnTo>
                  <a:pt x="941" y="464"/>
                </a:lnTo>
                <a:lnTo>
                  <a:pt x="907" y="459"/>
                </a:lnTo>
                <a:lnTo>
                  <a:pt x="873" y="459"/>
                </a:lnTo>
                <a:lnTo>
                  <a:pt x="840" y="464"/>
                </a:lnTo>
                <a:lnTo>
                  <a:pt x="807" y="474"/>
                </a:lnTo>
                <a:lnTo>
                  <a:pt x="777" y="487"/>
                </a:lnTo>
                <a:lnTo>
                  <a:pt x="747" y="506"/>
                </a:lnTo>
                <a:lnTo>
                  <a:pt x="720" y="530"/>
                </a:lnTo>
                <a:lnTo>
                  <a:pt x="649" y="458"/>
                </a:lnTo>
                <a:lnTo>
                  <a:pt x="681" y="430"/>
                </a:lnTo>
                <a:lnTo>
                  <a:pt x="716" y="406"/>
                </a:lnTo>
                <a:lnTo>
                  <a:pt x="753" y="386"/>
                </a:lnTo>
                <a:lnTo>
                  <a:pt x="791" y="372"/>
                </a:lnTo>
                <a:lnTo>
                  <a:pt x="830" y="362"/>
                </a:lnTo>
                <a:lnTo>
                  <a:pt x="870" y="357"/>
                </a:lnTo>
                <a:close/>
                <a:moveTo>
                  <a:pt x="891" y="175"/>
                </a:moveTo>
                <a:lnTo>
                  <a:pt x="940" y="179"/>
                </a:lnTo>
                <a:lnTo>
                  <a:pt x="990" y="186"/>
                </a:lnTo>
                <a:lnTo>
                  <a:pt x="1038" y="197"/>
                </a:lnTo>
                <a:lnTo>
                  <a:pt x="1085" y="214"/>
                </a:lnTo>
                <a:lnTo>
                  <a:pt x="1132" y="236"/>
                </a:lnTo>
                <a:lnTo>
                  <a:pt x="1176" y="263"/>
                </a:lnTo>
                <a:lnTo>
                  <a:pt x="1218" y="294"/>
                </a:lnTo>
                <a:lnTo>
                  <a:pt x="1258" y="330"/>
                </a:lnTo>
                <a:lnTo>
                  <a:pt x="1187" y="402"/>
                </a:lnTo>
                <a:lnTo>
                  <a:pt x="1150" y="368"/>
                </a:lnTo>
                <a:lnTo>
                  <a:pt x="1111" y="341"/>
                </a:lnTo>
                <a:lnTo>
                  <a:pt x="1070" y="318"/>
                </a:lnTo>
                <a:lnTo>
                  <a:pt x="1026" y="301"/>
                </a:lnTo>
                <a:lnTo>
                  <a:pt x="982" y="287"/>
                </a:lnTo>
                <a:lnTo>
                  <a:pt x="937" y="280"/>
                </a:lnTo>
                <a:lnTo>
                  <a:pt x="891" y="278"/>
                </a:lnTo>
                <a:lnTo>
                  <a:pt x="844" y="280"/>
                </a:lnTo>
                <a:lnTo>
                  <a:pt x="799" y="287"/>
                </a:lnTo>
                <a:lnTo>
                  <a:pt x="754" y="301"/>
                </a:lnTo>
                <a:lnTo>
                  <a:pt x="711" y="318"/>
                </a:lnTo>
                <a:lnTo>
                  <a:pt x="670" y="341"/>
                </a:lnTo>
                <a:lnTo>
                  <a:pt x="630" y="368"/>
                </a:lnTo>
                <a:lnTo>
                  <a:pt x="594" y="402"/>
                </a:lnTo>
                <a:lnTo>
                  <a:pt x="523" y="331"/>
                </a:lnTo>
                <a:lnTo>
                  <a:pt x="562" y="294"/>
                </a:lnTo>
                <a:lnTo>
                  <a:pt x="604" y="263"/>
                </a:lnTo>
                <a:lnTo>
                  <a:pt x="648" y="236"/>
                </a:lnTo>
                <a:lnTo>
                  <a:pt x="695" y="215"/>
                </a:lnTo>
                <a:lnTo>
                  <a:pt x="743" y="197"/>
                </a:lnTo>
                <a:lnTo>
                  <a:pt x="791" y="186"/>
                </a:lnTo>
                <a:lnTo>
                  <a:pt x="840" y="179"/>
                </a:lnTo>
                <a:lnTo>
                  <a:pt x="891" y="175"/>
                </a:lnTo>
                <a:close/>
                <a:moveTo>
                  <a:pt x="887" y="0"/>
                </a:moveTo>
                <a:lnTo>
                  <a:pt x="894" y="0"/>
                </a:lnTo>
                <a:lnTo>
                  <a:pt x="949" y="2"/>
                </a:lnTo>
                <a:lnTo>
                  <a:pt x="1008" y="10"/>
                </a:lnTo>
                <a:lnTo>
                  <a:pt x="1066" y="23"/>
                </a:lnTo>
                <a:lnTo>
                  <a:pt x="1122" y="41"/>
                </a:lnTo>
                <a:lnTo>
                  <a:pt x="1178" y="64"/>
                </a:lnTo>
                <a:lnTo>
                  <a:pt x="1232" y="92"/>
                </a:lnTo>
                <a:lnTo>
                  <a:pt x="1283" y="124"/>
                </a:lnTo>
                <a:lnTo>
                  <a:pt x="1333" y="163"/>
                </a:lnTo>
                <a:lnTo>
                  <a:pt x="1379" y="206"/>
                </a:lnTo>
                <a:lnTo>
                  <a:pt x="1309" y="278"/>
                </a:lnTo>
                <a:lnTo>
                  <a:pt x="1267" y="239"/>
                </a:lnTo>
                <a:lnTo>
                  <a:pt x="1222" y="205"/>
                </a:lnTo>
                <a:lnTo>
                  <a:pt x="1175" y="175"/>
                </a:lnTo>
                <a:lnTo>
                  <a:pt x="1125" y="151"/>
                </a:lnTo>
                <a:lnTo>
                  <a:pt x="1075" y="132"/>
                </a:lnTo>
                <a:lnTo>
                  <a:pt x="1023" y="117"/>
                </a:lnTo>
                <a:lnTo>
                  <a:pt x="971" y="108"/>
                </a:lnTo>
                <a:lnTo>
                  <a:pt x="917" y="102"/>
                </a:lnTo>
                <a:lnTo>
                  <a:pt x="864" y="102"/>
                </a:lnTo>
                <a:lnTo>
                  <a:pt x="811" y="106"/>
                </a:lnTo>
                <a:lnTo>
                  <a:pt x="757" y="117"/>
                </a:lnTo>
                <a:lnTo>
                  <a:pt x="706" y="132"/>
                </a:lnTo>
                <a:lnTo>
                  <a:pt x="655" y="150"/>
                </a:lnTo>
                <a:lnTo>
                  <a:pt x="605" y="175"/>
                </a:lnTo>
                <a:lnTo>
                  <a:pt x="559" y="205"/>
                </a:lnTo>
                <a:lnTo>
                  <a:pt x="514" y="238"/>
                </a:lnTo>
                <a:lnTo>
                  <a:pt x="472" y="278"/>
                </a:lnTo>
                <a:lnTo>
                  <a:pt x="401" y="206"/>
                </a:lnTo>
                <a:lnTo>
                  <a:pt x="448" y="163"/>
                </a:lnTo>
                <a:lnTo>
                  <a:pt x="498" y="124"/>
                </a:lnTo>
                <a:lnTo>
                  <a:pt x="549" y="92"/>
                </a:lnTo>
                <a:lnTo>
                  <a:pt x="602" y="64"/>
                </a:lnTo>
                <a:lnTo>
                  <a:pt x="658" y="41"/>
                </a:lnTo>
                <a:lnTo>
                  <a:pt x="715" y="23"/>
                </a:lnTo>
                <a:lnTo>
                  <a:pt x="773" y="10"/>
                </a:lnTo>
                <a:lnTo>
                  <a:pt x="831" y="2"/>
                </a:lnTo>
                <a:lnTo>
                  <a:pt x="88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6"/>
          <p:cNvSpPr>
            <a:spLocks noEditPoints="1"/>
          </p:cNvSpPr>
          <p:nvPr/>
        </p:nvSpPr>
        <p:spPr bwMode="auto">
          <a:xfrm>
            <a:off x="7132778" y="1452236"/>
            <a:ext cx="855663" cy="1227138"/>
          </a:xfrm>
          <a:custGeom>
            <a:avLst/>
            <a:gdLst>
              <a:gd name="T0" fmla="*/ 1444 w 2694"/>
              <a:gd name="T1" fmla="*/ 2200 h 3865"/>
              <a:gd name="T2" fmla="*/ 1568 w 2694"/>
              <a:gd name="T3" fmla="*/ 2267 h 3865"/>
              <a:gd name="T4" fmla="*/ 1653 w 2694"/>
              <a:gd name="T5" fmla="*/ 2379 h 3865"/>
              <a:gd name="T6" fmla="*/ 1684 w 2694"/>
              <a:gd name="T7" fmla="*/ 2521 h 3865"/>
              <a:gd name="T8" fmla="*/ 1656 w 2694"/>
              <a:gd name="T9" fmla="*/ 2652 h 3865"/>
              <a:gd name="T10" fmla="*/ 1584 w 2694"/>
              <a:gd name="T11" fmla="*/ 2758 h 3865"/>
              <a:gd name="T12" fmla="*/ 1515 w 2694"/>
              <a:gd name="T13" fmla="*/ 3025 h 3865"/>
              <a:gd name="T14" fmla="*/ 1487 w 2694"/>
              <a:gd name="T15" fmla="*/ 3119 h 3865"/>
              <a:gd name="T16" fmla="*/ 1413 w 2694"/>
              <a:gd name="T17" fmla="*/ 3179 h 3865"/>
              <a:gd name="T18" fmla="*/ 1313 w 2694"/>
              <a:gd name="T19" fmla="*/ 3189 h 3865"/>
              <a:gd name="T20" fmla="*/ 1227 w 2694"/>
              <a:gd name="T21" fmla="*/ 3144 h 3865"/>
              <a:gd name="T22" fmla="*/ 1181 w 2694"/>
              <a:gd name="T23" fmla="*/ 3058 h 3865"/>
              <a:gd name="T24" fmla="*/ 1143 w 2694"/>
              <a:gd name="T25" fmla="*/ 2786 h 3865"/>
              <a:gd name="T26" fmla="*/ 1056 w 2694"/>
              <a:gd name="T27" fmla="*/ 2691 h 3865"/>
              <a:gd name="T28" fmla="*/ 1013 w 2694"/>
              <a:gd name="T29" fmla="*/ 2566 h 3865"/>
              <a:gd name="T30" fmla="*/ 1025 w 2694"/>
              <a:gd name="T31" fmla="*/ 2423 h 3865"/>
              <a:gd name="T32" fmla="*/ 1093 w 2694"/>
              <a:gd name="T33" fmla="*/ 2300 h 3865"/>
              <a:gd name="T34" fmla="*/ 1204 w 2694"/>
              <a:gd name="T35" fmla="*/ 2217 h 3865"/>
              <a:gd name="T36" fmla="*/ 1347 w 2694"/>
              <a:gd name="T37" fmla="*/ 2185 h 3865"/>
              <a:gd name="T38" fmla="*/ 2357 w 2694"/>
              <a:gd name="T39" fmla="*/ 3528 h 3865"/>
              <a:gd name="T40" fmla="*/ 1347 w 2694"/>
              <a:gd name="T41" fmla="*/ 336 h 3865"/>
              <a:gd name="T42" fmla="*/ 1146 w 2694"/>
              <a:gd name="T43" fmla="*/ 367 h 3865"/>
              <a:gd name="T44" fmla="*/ 970 w 2694"/>
              <a:gd name="T45" fmla="*/ 451 h 3865"/>
              <a:gd name="T46" fmla="*/ 827 w 2694"/>
              <a:gd name="T47" fmla="*/ 582 h 3865"/>
              <a:gd name="T48" fmla="*/ 726 w 2694"/>
              <a:gd name="T49" fmla="*/ 748 h 3865"/>
              <a:gd name="T50" fmla="*/ 677 w 2694"/>
              <a:gd name="T51" fmla="*/ 940 h 3865"/>
              <a:gd name="T52" fmla="*/ 2020 w 2694"/>
              <a:gd name="T53" fmla="*/ 1513 h 3865"/>
              <a:gd name="T54" fmla="*/ 2007 w 2694"/>
              <a:gd name="T55" fmla="*/ 873 h 3865"/>
              <a:gd name="T56" fmla="*/ 1939 w 2694"/>
              <a:gd name="T57" fmla="*/ 688 h 3865"/>
              <a:gd name="T58" fmla="*/ 1824 w 2694"/>
              <a:gd name="T59" fmla="*/ 534 h 3865"/>
              <a:gd name="T60" fmla="*/ 1668 w 2694"/>
              <a:gd name="T61" fmla="*/ 417 h 3865"/>
              <a:gd name="T62" fmla="*/ 1483 w 2694"/>
              <a:gd name="T63" fmla="*/ 350 h 3865"/>
              <a:gd name="T64" fmla="*/ 1347 w 2694"/>
              <a:gd name="T65" fmla="*/ 0 h 3865"/>
              <a:gd name="T66" fmla="*/ 1519 w 2694"/>
              <a:gd name="T67" fmla="*/ 15 h 3865"/>
              <a:gd name="T68" fmla="*/ 1759 w 2694"/>
              <a:gd name="T69" fmla="*/ 89 h 3865"/>
              <a:gd name="T70" fmla="*/ 1969 w 2694"/>
              <a:gd name="T71" fmla="*/ 216 h 3865"/>
              <a:gd name="T72" fmla="*/ 2142 w 2694"/>
              <a:gd name="T73" fmla="*/ 387 h 3865"/>
              <a:gd name="T74" fmla="*/ 2269 w 2694"/>
              <a:gd name="T75" fmla="*/ 598 h 3865"/>
              <a:gd name="T76" fmla="*/ 2342 w 2694"/>
              <a:gd name="T77" fmla="*/ 837 h 3865"/>
              <a:gd name="T78" fmla="*/ 2357 w 2694"/>
              <a:gd name="T79" fmla="*/ 1513 h 3865"/>
              <a:gd name="T80" fmla="*/ 2498 w 2694"/>
              <a:gd name="T81" fmla="*/ 1544 h 3865"/>
              <a:gd name="T82" fmla="*/ 2611 w 2694"/>
              <a:gd name="T83" fmla="*/ 1628 h 3865"/>
              <a:gd name="T84" fmla="*/ 2680 w 2694"/>
              <a:gd name="T85" fmla="*/ 1751 h 3865"/>
              <a:gd name="T86" fmla="*/ 2694 w 2694"/>
              <a:gd name="T87" fmla="*/ 3528 h 3865"/>
              <a:gd name="T88" fmla="*/ 2663 w 2694"/>
              <a:gd name="T89" fmla="*/ 3670 h 3865"/>
              <a:gd name="T90" fmla="*/ 2578 w 2694"/>
              <a:gd name="T91" fmla="*/ 3782 h 3865"/>
              <a:gd name="T92" fmla="*/ 2455 w 2694"/>
              <a:gd name="T93" fmla="*/ 3850 h 3865"/>
              <a:gd name="T94" fmla="*/ 337 w 2694"/>
              <a:gd name="T95" fmla="*/ 3865 h 3865"/>
              <a:gd name="T96" fmla="*/ 195 w 2694"/>
              <a:gd name="T97" fmla="*/ 3833 h 3865"/>
              <a:gd name="T98" fmla="*/ 82 w 2694"/>
              <a:gd name="T99" fmla="*/ 3750 h 3865"/>
              <a:gd name="T100" fmla="*/ 14 w 2694"/>
              <a:gd name="T101" fmla="*/ 3626 h 3865"/>
              <a:gd name="T102" fmla="*/ 0 w 2694"/>
              <a:gd name="T103" fmla="*/ 1849 h 3865"/>
              <a:gd name="T104" fmla="*/ 31 w 2694"/>
              <a:gd name="T105" fmla="*/ 1708 h 3865"/>
              <a:gd name="T106" fmla="*/ 116 w 2694"/>
              <a:gd name="T107" fmla="*/ 1595 h 3865"/>
              <a:gd name="T108" fmla="*/ 240 w 2694"/>
              <a:gd name="T109" fmla="*/ 1526 h 3865"/>
              <a:gd name="T110" fmla="*/ 337 w 2694"/>
              <a:gd name="T111" fmla="*/ 1009 h 3865"/>
              <a:gd name="T112" fmla="*/ 369 w 2694"/>
              <a:gd name="T113" fmla="*/ 755 h 3865"/>
              <a:gd name="T114" fmla="*/ 461 w 2694"/>
              <a:gd name="T115" fmla="*/ 524 h 3865"/>
              <a:gd name="T116" fmla="*/ 604 w 2694"/>
              <a:gd name="T117" fmla="*/ 326 h 3865"/>
              <a:gd name="T118" fmla="*/ 790 w 2694"/>
              <a:gd name="T119" fmla="*/ 167 h 3865"/>
              <a:gd name="T120" fmla="*/ 1012 w 2694"/>
              <a:gd name="T121" fmla="*/ 57 h 3865"/>
              <a:gd name="T122" fmla="*/ 1260 w 2694"/>
              <a:gd name="T123" fmla="*/ 4 h 3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94" h="3865">
                <a:moveTo>
                  <a:pt x="1347" y="2185"/>
                </a:moveTo>
                <a:lnTo>
                  <a:pt x="1397" y="2189"/>
                </a:lnTo>
                <a:lnTo>
                  <a:pt x="1444" y="2200"/>
                </a:lnTo>
                <a:lnTo>
                  <a:pt x="1489" y="2217"/>
                </a:lnTo>
                <a:lnTo>
                  <a:pt x="1530" y="2238"/>
                </a:lnTo>
                <a:lnTo>
                  <a:pt x="1568" y="2267"/>
                </a:lnTo>
                <a:lnTo>
                  <a:pt x="1601" y="2300"/>
                </a:lnTo>
                <a:lnTo>
                  <a:pt x="1630" y="2338"/>
                </a:lnTo>
                <a:lnTo>
                  <a:pt x="1653" y="2379"/>
                </a:lnTo>
                <a:lnTo>
                  <a:pt x="1670" y="2423"/>
                </a:lnTo>
                <a:lnTo>
                  <a:pt x="1681" y="2471"/>
                </a:lnTo>
                <a:lnTo>
                  <a:pt x="1684" y="2521"/>
                </a:lnTo>
                <a:lnTo>
                  <a:pt x="1681" y="2566"/>
                </a:lnTo>
                <a:lnTo>
                  <a:pt x="1671" y="2610"/>
                </a:lnTo>
                <a:lnTo>
                  <a:pt x="1656" y="2652"/>
                </a:lnTo>
                <a:lnTo>
                  <a:pt x="1637" y="2691"/>
                </a:lnTo>
                <a:lnTo>
                  <a:pt x="1613" y="2726"/>
                </a:lnTo>
                <a:lnTo>
                  <a:pt x="1584" y="2758"/>
                </a:lnTo>
                <a:lnTo>
                  <a:pt x="1551" y="2786"/>
                </a:lnTo>
                <a:lnTo>
                  <a:pt x="1515" y="2810"/>
                </a:lnTo>
                <a:lnTo>
                  <a:pt x="1515" y="3025"/>
                </a:lnTo>
                <a:lnTo>
                  <a:pt x="1512" y="3058"/>
                </a:lnTo>
                <a:lnTo>
                  <a:pt x="1502" y="3091"/>
                </a:lnTo>
                <a:lnTo>
                  <a:pt x="1487" y="3119"/>
                </a:lnTo>
                <a:lnTo>
                  <a:pt x="1466" y="3144"/>
                </a:lnTo>
                <a:lnTo>
                  <a:pt x="1441" y="3165"/>
                </a:lnTo>
                <a:lnTo>
                  <a:pt x="1413" y="3179"/>
                </a:lnTo>
                <a:lnTo>
                  <a:pt x="1381" y="3189"/>
                </a:lnTo>
                <a:lnTo>
                  <a:pt x="1347" y="3192"/>
                </a:lnTo>
                <a:lnTo>
                  <a:pt x="1313" y="3189"/>
                </a:lnTo>
                <a:lnTo>
                  <a:pt x="1282" y="3179"/>
                </a:lnTo>
                <a:lnTo>
                  <a:pt x="1253" y="3165"/>
                </a:lnTo>
                <a:lnTo>
                  <a:pt x="1227" y="3144"/>
                </a:lnTo>
                <a:lnTo>
                  <a:pt x="1207" y="3119"/>
                </a:lnTo>
                <a:lnTo>
                  <a:pt x="1192" y="3091"/>
                </a:lnTo>
                <a:lnTo>
                  <a:pt x="1181" y="3058"/>
                </a:lnTo>
                <a:lnTo>
                  <a:pt x="1179" y="3025"/>
                </a:lnTo>
                <a:lnTo>
                  <a:pt x="1179" y="2810"/>
                </a:lnTo>
                <a:lnTo>
                  <a:pt x="1143" y="2786"/>
                </a:lnTo>
                <a:lnTo>
                  <a:pt x="1110" y="2758"/>
                </a:lnTo>
                <a:lnTo>
                  <a:pt x="1081" y="2726"/>
                </a:lnTo>
                <a:lnTo>
                  <a:pt x="1056" y="2691"/>
                </a:lnTo>
                <a:lnTo>
                  <a:pt x="1037" y="2652"/>
                </a:lnTo>
                <a:lnTo>
                  <a:pt x="1023" y="2610"/>
                </a:lnTo>
                <a:lnTo>
                  <a:pt x="1013" y="2566"/>
                </a:lnTo>
                <a:lnTo>
                  <a:pt x="1010" y="2521"/>
                </a:lnTo>
                <a:lnTo>
                  <a:pt x="1014" y="2471"/>
                </a:lnTo>
                <a:lnTo>
                  <a:pt x="1025" y="2423"/>
                </a:lnTo>
                <a:lnTo>
                  <a:pt x="1042" y="2379"/>
                </a:lnTo>
                <a:lnTo>
                  <a:pt x="1065" y="2338"/>
                </a:lnTo>
                <a:lnTo>
                  <a:pt x="1093" y="2300"/>
                </a:lnTo>
                <a:lnTo>
                  <a:pt x="1126" y="2267"/>
                </a:lnTo>
                <a:lnTo>
                  <a:pt x="1163" y="2238"/>
                </a:lnTo>
                <a:lnTo>
                  <a:pt x="1204" y="2217"/>
                </a:lnTo>
                <a:lnTo>
                  <a:pt x="1249" y="2200"/>
                </a:lnTo>
                <a:lnTo>
                  <a:pt x="1298" y="2189"/>
                </a:lnTo>
                <a:lnTo>
                  <a:pt x="1347" y="2185"/>
                </a:lnTo>
                <a:close/>
                <a:moveTo>
                  <a:pt x="337" y="1849"/>
                </a:moveTo>
                <a:lnTo>
                  <a:pt x="337" y="3528"/>
                </a:lnTo>
                <a:lnTo>
                  <a:pt x="2357" y="3528"/>
                </a:lnTo>
                <a:lnTo>
                  <a:pt x="2357" y="1849"/>
                </a:lnTo>
                <a:lnTo>
                  <a:pt x="337" y="1849"/>
                </a:lnTo>
                <a:close/>
                <a:moveTo>
                  <a:pt x="1347" y="336"/>
                </a:moveTo>
                <a:lnTo>
                  <a:pt x="1278" y="340"/>
                </a:lnTo>
                <a:lnTo>
                  <a:pt x="1212" y="350"/>
                </a:lnTo>
                <a:lnTo>
                  <a:pt x="1146" y="367"/>
                </a:lnTo>
                <a:lnTo>
                  <a:pt x="1084" y="390"/>
                </a:lnTo>
                <a:lnTo>
                  <a:pt x="1026" y="417"/>
                </a:lnTo>
                <a:lnTo>
                  <a:pt x="970" y="451"/>
                </a:lnTo>
                <a:lnTo>
                  <a:pt x="918" y="490"/>
                </a:lnTo>
                <a:lnTo>
                  <a:pt x="871" y="534"/>
                </a:lnTo>
                <a:lnTo>
                  <a:pt x="827" y="582"/>
                </a:lnTo>
                <a:lnTo>
                  <a:pt x="789" y="633"/>
                </a:lnTo>
                <a:lnTo>
                  <a:pt x="755" y="688"/>
                </a:lnTo>
                <a:lnTo>
                  <a:pt x="726" y="748"/>
                </a:lnTo>
                <a:lnTo>
                  <a:pt x="704" y="809"/>
                </a:lnTo>
                <a:lnTo>
                  <a:pt x="687" y="873"/>
                </a:lnTo>
                <a:lnTo>
                  <a:pt x="677" y="940"/>
                </a:lnTo>
                <a:lnTo>
                  <a:pt x="674" y="1009"/>
                </a:lnTo>
                <a:lnTo>
                  <a:pt x="674" y="1513"/>
                </a:lnTo>
                <a:lnTo>
                  <a:pt x="2020" y="1513"/>
                </a:lnTo>
                <a:lnTo>
                  <a:pt x="2020" y="1009"/>
                </a:lnTo>
                <a:lnTo>
                  <a:pt x="2016" y="940"/>
                </a:lnTo>
                <a:lnTo>
                  <a:pt x="2007" y="873"/>
                </a:lnTo>
                <a:lnTo>
                  <a:pt x="1990" y="809"/>
                </a:lnTo>
                <a:lnTo>
                  <a:pt x="1968" y="748"/>
                </a:lnTo>
                <a:lnTo>
                  <a:pt x="1939" y="688"/>
                </a:lnTo>
                <a:lnTo>
                  <a:pt x="1905" y="633"/>
                </a:lnTo>
                <a:lnTo>
                  <a:pt x="1867" y="582"/>
                </a:lnTo>
                <a:lnTo>
                  <a:pt x="1824" y="534"/>
                </a:lnTo>
                <a:lnTo>
                  <a:pt x="1775" y="490"/>
                </a:lnTo>
                <a:lnTo>
                  <a:pt x="1723" y="451"/>
                </a:lnTo>
                <a:lnTo>
                  <a:pt x="1668" y="417"/>
                </a:lnTo>
                <a:lnTo>
                  <a:pt x="1609" y="390"/>
                </a:lnTo>
                <a:lnTo>
                  <a:pt x="1547" y="367"/>
                </a:lnTo>
                <a:lnTo>
                  <a:pt x="1483" y="350"/>
                </a:lnTo>
                <a:lnTo>
                  <a:pt x="1416" y="340"/>
                </a:lnTo>
                <a:lnTo>
                  <a:pt x="1347" y="336"/>
                </a:lnTo>
                <a:close/>
                <a:moveTo>
                  <a:pt x="1347" y="0"/>
                </a:moveTo>
                <a:lnTo>
                  <a:pt x="1347" y="0"/>
                </a:lnTo>
                <a:lnTo>
                  <a:pt x="1435" y="4"/>
                </a:lnTo>
                <a:lnTo>
                  <a:pt x="1519" y="15"/>
                </a:lnTo>
                <a:lnTo>
                  <a:pt x="1602" y="33"/>
                </a:lnTo>
                <a:lnTo>
                  <a:pt x="1682" y="57"/>
                </a:lnTo>
                <a:lnTo>
                  <a:pt x="1759" y="89"/>
                </a:lnTo>
                <a:lnTo>
                  <a:pt x="1833" y="125"/>
                </a:lnTo>
                <a:lnTo>
                  <a:pt x="1904" y="167"/>
                </a:lnTo>
                <a:lnTo>
                  <a:pt x="1969" y="216"/>
                </a:lnTo>
                <a:lnTo>
                  <a:pt x="2032" y="268"/>
                </a:lnTo>
                <a:lnTo>
                  <a:pt x="2089" y="326"/>
                </a:lnTo>
                <a:lnTo>
                  <a:pt x="2142" y="387"/>
                </a:lnTo>
                <a:lnTo>
                  <a:pt x="2191" y="454"/>
                </a:lnTo>
                <a:lnTo>
                  <a:pt x="2233" y="524"/>
                </a:lnTo>
                <a:lnTo>
                  <a:pt x="2269" y="598"/>
                </a:lnTo>
                <a:lnTo>
                  <a:pt x="2300" y="675"/>
                </a:lnTo>
                <a:lnTo>
                  <a:pt x="2324" y="755"/>
                </a:lnTo>
                <a:lnTo>
                  <a:pt x="2342" y="837"/>
                </a:lnTo>
                <a:lnTo>
                  <a:pt x="2353" y="922"/>
                </a:lnTo>
                <a:lnTo>
                  <a:pt x="2357" y="1009"/>
                </a:lnTo>
                <a:lnTo>
                  <a:pt x="2357" y="1513"/>
                </a:lnTo>
                <a:lnTo>
                  <a:pt x="2406" y="1517"/>
                </a:lnTo>
                <a:lnTo>
                  <a:pt x="2455" y="1526"/>
                </a:lnTo>
                <a:lnTo>
                  <a:pt x="2498" y="1544"/>
                </a:lnTo>
                <a:lnTo>
                  <a:pt x="2541" y="1567"/>
                </a:lnTo>
                <a:lnTo>
                  <a:pt x="2578" y="1595"/>
                </a:lnTo>
                <a:lnTo>
                  <a:pt x="2611" y="1628"/>
                </a:lnTo>
                <a:lnTo>
                  <a:pt x="2640" y="1665"/>
                </a:lnTo>
                <a:lnTo>
                  <a:pt x="2663" y="1708"/>
                </a:lnTo>
                <a:lnTo>
                  <a:pt x="2680" y="1751"/>
                </a:lnTo>
                <a:lnTo>
                  <a:pt x="2690" y="1799"/>
                </a:lnTo>
                <a:lnTo>
                  <a:pt x="2694" y="1849"/>
                </a:lnTo>
                <a:lnTo>
                  <a:pt x="2694" y="3528"/>
                </a:lnTo>
                <a:lnTo>
                  <a:pt x="2690" y="3578"/>
                </a:lnTo>
                <a:lnTo>
                  <a:pt x="2680" y="3626"/>
                </a:lnTo>
                <a:lnTo>
                  <a:pt x="2663" y="3670"/>
                </a:lnTo>
                <a:lnTo>
                  <a:pt x="2640" y="3712"/>
                </a:lnTo>
                <a:lnTo>
                  <a:pt x="2611" y="3750"/>
                </a:lnTo>
                <a:lnTo>
                  <a:pt x="2578" y="3782"/>
                </a:lnTo>
                <a:lnTo>
                  <a:pt x="2541" y="3810"/>
                </a:lnTo>
                <a:lnTo>
                  <a:pt x="2498" y="3833"/>
                </a:lnTo>
                <a:lnTo>
                  <a:pt x="2455" y="3850"/>
                </a:lnTo>
                <a:lnTo>
                  <a:pt x="2406" y="3861"/>
                </a:lnTo>
                <a:lnTo>
                  <a:pt x="2357" y="3865"/>
                </a:lnTo>
                <a:lnTo>
                  <a:pt x="337" y="3865"/>
                </a:lnTo>
                <a:lnTo>
                  <a:pt x="287" y="3861"/>
                </a:lnTo>
                <a:lnTo>
                  <a:pt x="240" y="3850"/>
                </a:lnTo>
                <a:lnTo>
                  <a:pt x="195" y="3833"/>
                </a:lnTo>
                <a:lnTo>
                  <a:pt x="154" y="3810"/>
                </a:lnTo>
                <a:lnTo>
                  <a:pt x="116" y="3782"/>
                </a:lnTo>
                <a:lnTo>
                  <a:pt x="82" y="3750"/>
                </a:lnTo>
                <a:lnTo>
                  <a:pt x="54" y="3712"/>
                </a:lnTo>
                <a:lnTo>
                  <a:pt x="31" y="3670"/>
                </a:lnTo>
                <a:lnTo>
                  <a:pt x="14" y="3626"/>
                </a:lnTo>
                <a:lnTo>
                  <a:pt x="3" y="3578"/>
                </a:lnTo>
                <a:lnTo>
                  <a:pt x="0" y="3528"/>
                </a:lnTo>
                <a:lnTo>
                  <a:pt x="0" y="1849"/>
                </a:lnTo>
                <a:lnTo>
                  <a:pt x="3" y="1799"/>
                </a:lnTo>
                <a:lnTo>
                  <a:pt x="14" y="1751"/>
                </a:lnTo>
                <a:lnTo>
                  <a:pt x="31" y="1708"/>
                </a:lnTo>
                <a:lnTo>
                  <a:pt x="54" y="1665"/>
                </a:lnTo>
                <a:lnTo>
                  <a:pt x="82" y="1628"/>
                </a:lnTo>
                <a:lnTo>
                  <a:pt x="116" y="1595"/>
                </a:lnTo>
                <a:lnTo>
                  <a:pt x="154" y="1567"/>
                </a:lnTo>
                <a:lnTo>
                  <a:pt x="195" y="1544"/>
                </a:lnTo>
                <a:lnTo>
                  <a:pt x="240" y="1526"/>
                </a:lnTo>
                <a:lnTo>
                  <a:pt x="287" y="1517"/>
                </a:lnTo>
                <a:lnTo>
                  <a:pt x="337" y="1513"/>
                </a:lnTo>
                <a:lnTo>
                  <a:pt x="337" y="1009"/>
                </a:lnTo>
                <a:lnTo>
                  <a:pt x="340" y="922"/>
                </a:lnTo>
                <a:lnTo>
                  <a:pt x="351" y="837"/>
                </a:lnTo>
                <a:lnTo>
                  <a:pt x="369" y="755"/>
                </a:lnTo>
                <a:lnTo>
                  <a:pt x="394" y="675"/>
                </a:lnTo>
                <a:lnTo>
                  <a:pt x="424" y="598"/>
                </a:lnTo>
                <a:lnTo>
                  <a:pt x="461" y="524"/>
                </a:lnTo>
                <a:lnTo>
                  <a:pt x="504" y="454"/>
                </a:lnTo>
                <a:lnTo>
                  <a:pt x="551" y="387"/>
                </a:lnTo>
                <a:lnTo>
                  <a:pt x="604" y="326"/>
                </a:lnTo>
                <a:lnTo>
                  <a:pt x="661" y="268"/>
                </a:lnTo>
                <a:lnTo>
                  <a:pt x="724" y="216"/>
                </a:lnTo>
                <a:lnTo>
                  <a:pt x="790" y="167"/>
                </a:lnTo>
                <a:lnTo>
                  <a:pt x="860" y="125"/>
                </a:lnTo>
                <a:lnTo>
                  <a:pt x="934" y="89"/>
                </a:lnTo>
                <a:lnTo>
                  <a:pt x="1012" y="57"/>
                </a:lnTo>
                <a:lnTo>
                  <a:pt x="1092" y="33"/>
                </a:lnTo>
                <a:lnTo>
                  <a:pt x="1174" y="15"/>
                </a:lnTo>
                <a:lnTo>
                  <a:pt x="1260" y="4"/>
                </a:lnTo>
                <a:lnTo>
                  <a:pt x="134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1"/>
          <p:cNvSpPr>
            <a:spLocks noEditPoints="1"/>
          </p:cNvSpPr>
          <p:nvPr/>
        </p:nvSpPr>
        <p:spPr bwMode="auto">
          <a:xfrm>
            <a:off x="4024173" y="4182596"/>
            <a:ext cx="1214438" cy="1219200"/>
          </a:xfrm>
          <a:custGeom>
            <a:avLst/>
            <a:gdLst>
              <a:gd name="T0" fmla="*/ 1669 w 3827"/>
              <a:gd name="T1" fmla="*/ 2294 h 3843"/>
              <a:gd name="T2" fmla="*/ 1623 w 3827"/>
              <a:gd name="T3" fmla="*/ 2591 h 3843"/>
              <a:gd name="T4" fmla="*/ 1326 w 3827"/>
              <a:gd name="T5" fmla="*/ 2636 h 3843"/>
              <a:gd name="T6" fmla="*/ 1191 w 3827"/>
              <a:gd name="T7" fmla="*/ 2369 h 3843"/>
              <a:gd name="T8" fmla="*/ 1402 w 3827"/>
              <a:gd name="T9" fmla="*/ 2161 h 3843"/>
              <a:gd name="T10" fmla="*/ 1067 w 3827"/>
              <a:gd name="T11" fmla="*/ 1858 h 3843"/>
              <a:gd name="T12" fmla="*/ 784 w 3827"/>
              <a:gd name="T13" fmla="*/ 2276 h 3843"/>
              <a:gd name="T14" fmla="*/ 885 w 3827"/>
              <a:gd name="T15" fmla="*/ 2784 h 3843"/>
              <a:gd name="T16" fmla="*/ 1308 w 3827"/>
              <a:gd name="T17" fmla="*/ 3065 h 3843"/>
              <a:gd name="T18" fmla="*/ 1818 w 3827"/>
              <a:gd name="T19" fmla="*/ 2965 h 3843"/>
              <a:gd name="T20" fmla="*/ 2101 w 3827"/>
              <a:gd name="T21" fmla="*/ 2545 h 3843"/>
              <a:gd name="T22" fmla="*/ 2000 w 3827"/>
              <a:gd name="T23" fmla="*/ 2038 h 3843"/>
              <a:gd name="T24" fmla="*/ 1579 w 3827"/>
              <a:gd name="T25" fmla="*/ 1757 h 3843"/>
              <a:gd name="T26" fmla="*/ 1647 w 3827"/>
              <a:gd name="T27" fmla="*/ 1022 h 3843"/>
              <a:gd name="T28" fmla="*/ 2129 w 3827"/>
              <a:gd name="T29" fmla="*/ 1414 h 3843"/>
              <a:gd name="T30" fmla="*/ 2559 w 3827"/>
              <a:gd name="T31" fmla="*/ 1502 h 3843"/>
              <a:gd name="T32" fmla="*/ 2485 w 3827"/>
              <a:gd name="T33" fmla="*/ 1787 h 3843"/>
              <a:gd name="T34" fmla="*/ 2860 w 3827"/>
              <a:gd name="T35" fmla="*/ 2209 h 3843"/>
              <a:gd name="T36" fmla="*/ 2842 w 3827"/>
              <a:gd name="T37" fmla="*/ 2622 h 3843"/>
              <a:gd name="T38" fmla="*/ 2449 w 3827"/>
              <a:gd name="T39" fmla="*/ 3117 h 3843"/>
              <a:gd name="T40" fmla="*/ 2351 w 3827"/>
              <a:gd name="T41" fmla="*/ 3533 h 3843"/>
              <a:gd name="T42" fmla="*/ 2071 w 3827"/>
              <a:gd name="T43" fmla="*/ 3470 h 3843"/>
              <a:gd name="T44" fmla="*/ 1638 w 3827"/>
              <a:gd name="T45" fmla="*/ 3817 h 3843"/>
              <a:gd name="T46" fmla="*/ 1223 w 3827"/>
              <a:gd name="T47" fmla="*/ 3800 h 3843"/>
              <a:gd name="T48" fmla="*/ 719 w 3827"/>
              <a:gd name="T49" fmla="*/ 3419 h 3843"/>
              <a:gd name="T50" fmla="*/ 304 w 3827"/>
              <a:gd name="T51" fmla="*/ 3315 h 3843"/>
              <a:gd name="T52" fmla="*/ 370 w 3827"/>
              <a:gd name="T53" fmla="*/ 3038 h 3843"/>
              <a:gd name="T54" fmla="*/ 26 w 3827"/>
              <a:gd name="T55" fmla="*/ 2612 h 3843"/>
              <a:gd name="T56" fmla="*/ 43 w 3827"/>
              <a:gd name="T57" fmla="*/ 2201 h 3843"/>
              <a:gd name="T58" fmla="*/ 431 w 3827"/>
              <a:gd name="T59" fmla="*/ 1717 h 3843"/>
              <a:gd name="T60" fmla="*/ 525 w 3827"/>
              <a:gd name="T61" fmla="*/ 1295 h 3843"/>
              <a:gd name="T62" fmla="*/ 889 w 3827"/>
              <a:gd name="T63" fmla="*/ 1328 h 3843"/>
              <a:gd name="T64" fmla="*/ 1246 w 3827"/>
              <a:gd name="T65" fmla="*/ 991 h 3843"/>
              <a:gd name="T66" fmla="*/ 3148 w 3827"/>
              <a:gd name="T67" fmla="*/ 714 h 3843"/>
              <a:gd name="T68" fmla="*/ 3107 w 3827"/>
              <a:gd name="T69" fmla="*/ 913 h 3843"/>
              <a:gd name="T70" fmla="*/ 2905 w 3827"/>
              <a:gd name="T71" fmla="*/ 872 h 3843"/>
              <a:gd name="T72" fmla="*/ 2947 w 3827"/>
              <a:gd name="T73" fmla="*/ 672 h 3843"/>
              <a:gd name="T74" fmla="*/ 2841 w 3827"/>
              <a:gd name="T75" fmla="*/ 459 h 3843"/>
              <a:gd name="T76" fmla="*/ 2644 w 3827"/>
              <a:gd name="T77" fmla="*/ 751 h 3843"/>
              <a:gd name="T78" fmla="*/ 2778 w 3827"/>
              <a:gd name="T79" fmla="*/ 1083 h 3843"/>
              <a:gd name="T80" fmla="*/ 3123 w 3827"/>
              <a:gd name="T81" fmla="*/ 1162 h 3843"/>
              <a:gd name="T82" fmla="*/ 3388 w 3827"/>
              <a:gd name="T83" fmla="*/ 923 h 3843"/>
              <a:gd name="T84" fmla="*/ 3338 w 3827"/>
              <a:gd name="T85" fmla="*/ 569 h 3843"/>
              <a:gd name="T86" fmla="*/ 3023 w 3827"/>
              <a:gd name="T87" fmla="*/ 411 h 3843"/>
              <a:gd name="T88" fmla="*/ 3105 w 3827"/>
              <a:gd name="T89" fmla="*/ 108 h 3843"/>
              <a:gd name="T90" fmla="*/ 3437 w 3827"/>
              <a:gd name="T91" fmla="*/ 84 h 3843"/>
              <a:gd name="T92" fmla="*/ 3584 w 3827"/>
              <a:gd name="T93" fmla="*/ 377 h 3843"/>
              <a:gd name="T94" fmla="*/ 3827 w 3827"/>
              <a:gd name="T95" fmla="*/ 585 h 3843"/>
              <a:gd name="T96" fmla="*/ 3722 w 3827"/>
              <a:gd name="T97" fmla="*/ 895 h 3843"/>
              <a:gd name="T98" fmla="*/ 3739 w 3827"/>
              <a:gd name="T99" fmla="*/ 1210 h 3843"/>
              <a:gd name="T100" fmla="*/ 3447 w 3827"/>
              <a:gd name="T101" fmla="*/ 1360 h 3843"/>
              <a:gd name="T102" fmla="*/ 3232 w 3827"/>
              <a:gd name="T103" fmla="*/ 1589 h 3843"/>
              <a:gd name="T104" fmla="*/ 2918 w 3827"/>
              <a:gd name="T105" fmla="*/ 1492 h 3843"/>
              <a:gd name="T106" fmla="*/ 2602 w 3827"/>
              <a:gd name="T107" fmla="*/ 1503 h 3843"/>
              <a:gd name="T108" fmla="*/ 2457 w 3827"/>
              <a:gd name="T109" fmla="*/ 1213 h 3843"/>
              <a:gd name="T110" fmla="*/ 2225 w 3827"/>
              <a:gd name="T111" fmla="*/ 1001 h 3843"/>
              <a:gd name="T112" fmla="*/ 2329 w 3827"/>
              <a:gd name="T113" fmla="*/ 695 h 3843"/>
              <a:gd name="T114" fmla="*/ 2310 w 3827"/>
              <a:gd name="T115" fmla="*/ 380 h 3843"/>
              <a:gd name="T116" fmla="*/ 2605 w 3827"/>
              <a:gd name="T117" fmla="*/ 240 h 3843"/>
              <a:gd name="T118" fmla="*/ 2812 w 3827"/>
              <a:gd name="T119" fmla="*/ 0 h 3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27" h="3843">
                <a:moveTo>
                  <a:pt x="1443" y="2158"/>
                </a:moveTo>
                <a:lnTo>
                  <a:pt x="1485" y="2161"/>
                </a:lnTo>
                <a:lnTo>
                  <a:pt x="1523" y="2171"/>
                </a:lnTo>
                <a:lnTo>
                  <a:pt x="1561" y="2187"/>
                </a:lnTo>
                <a:lnTo>
                  <a:pt x="1593" y="2207"/>
                </a:lnTo>
                <a:lnTo>
                  <a:pt x="1623" y="2232"/>
                </a:lnTo>
                <a:lnTo>
                  <a:pt x="1648" y="2262"/>
                </a:lnTo>
                <a:lnTo>
                  <a:pt x="1669" y="2294"/>
                </a:lnTo>
                <a:lnTo>
                  <a:pt x="1685" y="2331"/>
                </a:lnTo>
                <a:lnTo>
                  <a:pt x="1694" y="2369"/>
                </a:lnTo>
                <a:lnTo>
                  <a:pt x="1698" y="2411"/>
                </a:lnTo>
                <a:lnTo>
                  <a:pt x="1694" y="2452"/>
                </a:lnTo>
                <a:lnTo>
                  <a:pt x="1685" y="2491"/>
                </a:lnTo>
                <a:lnTo>
                  <a:pt x="1669" y="2527"/>
                </a:lnTo>
                <a:lnTo>
                  <a:pt x="1648" y="2561"/>
                </a:lnTo>
                <a:lnTo>
                  <a:pt x="1623" y="2591"/>
                </a:lnTo>
                <a:lnTo>
                  <a:pt x="1593" y="2616"/>
                </a:lnTo>
                <a:lnTo>
                  <a:pt x="1561" y="2636"/>
                </a:lnTo>
                <a:lnTo>
                  <a:pt x="1523" y="2652"/>
                </a:lnTo>
                <a:lnTo>
                  <a:pt x="1485" y="2661"/>
                </a:lnTo>
                <a:lnTo>
                  <a:pt x="1443" y="2665"/>
                </a:lnTo>
                <a:lnTo>
                  <a:pt x="1402" y="2661"/>
                </a:lnTo>
                <a:lnTo>
                  <a:pt x="1362" y="2652"/>
                </a:lnTo>
                <a:lnTo>
                  <a:pt x="1326" y="2636"/>
                </a:lnTo>
                <a:lnTo>
                  <a:pt x="1292" y="2616"/>
                </a:lnTo>
                <a:lnTo>
                  <a:pt x="1263" y="2591"/>
                </a:lnTo>
                <a:lnTo>
                  <a:pt x="1237" y="2561"/>
                </a:lnTo>
                <a:lnTo>
                  <a:pt x="1216" y="2527"/>
                </a:lnTo>
                <a:lnTo>
                  <a:pt x="1200" y="2491"/>
                </a:lnTo>
                <a:lnTo>
                  <a:pt x="1191" y="2452"/>
                </a:lnTo>
                <a:lnTo>
                  <a:pt x="1187" y="2411"/>
                </a:lnTo>
                <a:lnTo>
                  <a:pt x="1191" y="2369"/>
                </a:lnTo>
                <a:lnTo>
                  <a:pt x="1200" y="2331"/>
                </a:lnTo>
                <a:lnTo>
                  <a:pt x="1216" y="2294"/>
                </a:lnTo>
                <a:lnTo>
                  <a:pt x="1237" y="2262"/>
                </a:lnTo>
                <a:lnTo>
                  <a:pt x="1263" y="2232"/>
                </a:lnTo>
                <a:lnTo>
                  <a:pt x="1292" y="2207"/>
                </a:lnTo>
                <a:lnTo>
                  <a:pt x="1326" y="2187"/>
                </a:lnTo>
                <a:lnTo>
                  <a:pt x="1362" y="2171"/>
                </a:lnTo>
                <a:lnTo>
                  <a:pt x="1402" y="2161"/>
                </a:lnTo>
                <a:lnTo>
                  <a:pt x="1443" y="2158"/>
                </a:lnTo>
                <a:close/>
                <a:moveTo>
                  <a:pt x="1443" y="1744"/>
                </a:moveTo>
                <a:lnTo>
                  <a:pt x="1374" y="1748"/>
                </a:lnTo>
                <a:lnTo>
                  <a:pt x="1308" y="1757"/>
                </a:lnTo>
                <a:lnTo>
                  <a:pt x="1243" y="1774"/>
                </a:lnTo>
                <a:lnTo>
                  <a:pt x="1181" y="1797"/>
                </a:lnTo>
                <a:lnTo>
                  <a:pt x="1122" y="1824"/>
                </a:lnTo>
                <a:lnTo>
                  <a:pt x="1067" y="1858"/>
                </a:lnTo>
                <a:lnTo>
                  <a:pt x="1015" y="1896"/>
                </a:lnTo>
                <a:lnTo>
                  <a:pt x="967" y="1939"/>
                </a:lnTo>
                <a:lnTo>
                  <a:pt x="924" y="1987"/>
                </a:lnTo>
                <a:lnTo>
                  <a:pt x="885" y="2038"/>
                </a:lnTo>
                <a:lnTo>
                  <a:pt x="851" y="2093"/>
                </a:lnTo>
                <a:lnTo>
                  <a:pt x="824" y="2152"/>
                </a:lnTo>
                <a:lnTo>
                  <a:pt x="801" y="2213"/>
                </a:lnTo>
                <a:lnTo>
                  <a:pt x="784" y="2276"/>
                </a:lnTo>
                <a:lnTo>
                  <a:pt x="774" y="2343"/>
                </a:lnTo>
                <a:lnTo>
                  <a:pt x="771" y="2411"/>
                </a:lnTo>
                <a:lnTo>
                  <a:pt x="774" y="2479"/>
                </a:lnTo>
                <a:lnTo>
                  <a:pt x="784" y="2545"/>
                </a:lnTo>
                <a:lnTo>
                  <a:pt x="801" y="2610"/>
                </a:lnTo>
                <a:lnTo>
                  <a:pt x="824" y="2671"/>
                </a:lnTo>
                <a:lnTo>
                  <a:pt x="851" y="2729"/>
                </a:lnTo>
                <a:lnTo>
                  <a:pt x="885" y="2784"/>
                </a:lnTo>
                <a:lnTo>
                  <a:pt x="924" y="2836"/>
                </a:lnTo>
                <a:lnTo>
                  <a:pt x="967" y="2882"/>
                </a:lnTo>
                <a:lnTo>
                  <a:pt x="1015" y="2925"/>
                </a:lnTo>
                <a:lnTo>
                  <a:pt x="1067" y="2965"/>
                </a:lnTo>
                <a:lnTo>
                  <a:pt x="1122" y="2998"/>
                </a:lnTo>
                <a:lnTo>
                  <a:pt x="1181" y="3026"/>
                </a:lnTo>
                <a:lnTo>
                  <a:pt x="1243" y="3048"/>
                </a:lnTo>
                <a:lnTo>
                  <a:pt x="1308" y="3065"/>
                </a:lnTo>
                <a:lnTo>
                  <a:pt x="1374" y="3075"/>
                </a:lnTo>
                <a:lnTo>
                  <a:pt x="1443" y="3078"/>
                </a:lnTo>
                <a:lnTo>
                  <a:pt x="1511" y="3075"/>
                </a:lnTo>
                <a:lnTo>
                  <a:pt x="1579" y="3065"/>
                </a:lnTo>
                <a:lnTo>
                  <a:pt x="1642" y="3048"/>
                </a:lnTo>
                <a:lnTo>
                  <a:pt x="1705" y="3026"/>
                </a:lnTo>
                <a:lnTo>
                  <a:pt x="1763" y="2998"/>
                </a:lnTo>
                <a:lnTo>
                  <a:pt x="1818" y="2965"/>
                </a:lnTo>
                <a:lnTo>
                  <a:pt x="1870" y="2925"/>
                </a:lnTo>
                <a:lnTo>
                  <a:pt x="1918" y="2882"/>
                </a:lnTo>
                <a:lnTo>
                  <a:pt x="1962" y="2836"/>
                </a:lnTo>
                <a:lnTo>
                  <a:pt x="2000" y="2784"/>
                </a:lnTo>
                <a:lnTo>
                  <a:pt x="2034" y="2729"/>
                </a:lnTo>
                <a:lnTo>
                  <a:pt x="2063" y="2671"/>
                </a:lnTo>
                <a:lnTo>
                  <a:pt x="2084" y="2610"/>
                </a:lnTo>
                <a:lnTo>
                  <a:pt x="2101" y="2545"/>
                </a:lnTo>
                <a:lnTo>
                  <a:pt x="2112" y="2479"/>
                </a:lnTo>
                <a:lnTo>
                  <a:pt x="2115" y="2411"/>
                </a:lnTo>
                <a:lnTo>
                  <a:pt x="2112" y="2343"/>
                </a:lnTo>
                <a:lnTo>
                  <a:pt x="2101" y="2276"/>
                </a:lnTo>
                <a:lnTo>
                  <a:pt x="2084" y="2213"/>
                </a:lnTo>
                <a:lnTo>
                  <a:pt x="2063" y="2152"/>
                </a:lnTo>
                <a:lnTo>
                  <a:pt x="2034" y="2093"/>
                </a:lnTo>
                <a:lnTo>
                  <a:pt x="2000" y="2038"/>
                </a:lnTo>
                <a:lnTo>
                  <a:pt x="1962" y="1987"/>
                </a:lnTo>
                <a:lnTo>
                  <a:pt x="1918" y="1939"/>
                </a:lnTo>
                <a:lnTo>
                  <a:pt x="1870" y="1896"/>
                </a:lnTo>
                <a:lnTo>
                  <a:pt x="1818" y="1858"/>
                </a:lnTo>
                <a:lnTo>
                  <a:pt x="1763" y="1824"/>
                </a:lnTo>
                <a:lnTo>
                  <a:pt x="1705" y="1797"/>
                </a:lnTo>
                <a:lnTo>
                  <a:pt x="1642" y="1774"/>
                </a:lnTo>
                <a:lnTo>
                  <a:pt x="1579" y="1757"/>
                </a:lnTo>
                <a:lnTo>
                  <a:pt x="1511" y="1748"/>
                </a:lnTo>
                <a:lnTo>
                  <a:pt x="1443" y="1744"/>
                </a:lnTo>
                <a:close/>
                <a:moveTo>
                  <a:pt x="1284" y="979"/>
                </a:moveTo>
                <a:lnTo>
                  <a:pt x="1586" y="979"/>
                </a:lnTo>
                <a:lnTo>
                  <a:pt x="1606" y="983"/>
                </a:lnTo>
                <a:lnTo>
                  <a:pt x="1624" y="991"/>
                </a:lnTo>
                <a:lnTo>
                  <a:pt x="1638" y="1005"/>
                </a:lnTo>
                <a:lnTo>
                  <a:pt x="1647" y="1022"/>
                </a:lnTo>
                <a:lnTo>
                  <a:pt x="1650" y="1042"/>
                </a:lnTo>
                <a:lnTo>
                  <a:pt x="1650" y="1221"/>
                </a:lnTo>
                <a:lnTo>
                  <a:pt x="1735" y="1239"/>
                </a:lnTo>
                <a:lnTo>
                  <a:pt x="1818" y="1262"/>
                </a:lnTo>
                <a:lnTo>
                  <a:pt x="1899" y="1292"/>
                </a:lnTo>
                <a:lnTo>
                  <a:pt x="1978" y="1327"/>
                </a:lnTo>
                <a:lnTo>
                  <a:pt x="2054" y="1369"/>
                </a:lnTo>
                <a:lnTo>
                  <a:pt x="2129" y="1414"/>
                </a:lnTo>
                <a:lnTo>
                  <a:pt x="2254" y="1290"/>
                </a:lnTo>
                <a:lnTo>
                  <a:pt x="2269" y="1279"/>
                </a:lnTo>
                <a:lnTo>
                  <a:pt x="2283" y="1273"/>
                </a:lnTo>
                <a:lnTo>
                  <a:pt x="2300" y="1271"/>
                </a:lnTo>
                <a:lnTo>
                  <a:pt x="2316" y="1273"/>
                </a:lnTo>
                <a:lnTo>
                  <a:pt x="2331" y="1279"/>
                </a:lnTo>
                <a:lnTo>
                  <a:pt x="2345" y="1290"/>
                </a:lnTo>
                <a:lnTo>
                  <a:pt x="2559" y="1502"/>
                </a:lnTo>
                <a:lnTo>
                  <a:pt x="2570" y="1515"/>
                </a:lnTo>
                <a:lnTo>
                  <a:pt x="2576" y="1530"/>
                </a:lnTo>
                <a:lnTo>
                  <a:pt x="2578" y="1547"/>
                </a:lnTo>
                <a:lnTo>
                  <a:pt x="2576" y="1562"/>
                </a:lnTo>
                <a:lnTo>
                  <a:pt x="2570" y="1578"/>
                </a:lnTo>
                <a:lnTo>
                  <a:pt x="2559" y="1591"/>
                </a:lnTo>
                <a:lnTo>
                  <a:pt x="2436" y="1713"/>
                </a:lnTo>
                <a:lnTo>
                  <a:pt x="2485" y="1787"/>
                </a:lnTo>
                <a:lnTo>
                  <a:pt x="2529" y="1864"/>
                </a:lnTo>
                <a:lnTo>
                  <a:pt x="2567" y="1944"/>
                </a:lnTo>
                <a:lnTo>
                  <a:pt x="2599" y="2026"/>
                </a:lnTo>
                <a:lnTo>
                  <a:pt x="2625" y="2111"/>
                </a:lnTo>
                <a:lnTo>
                  <a:pt x="2644" y="2197"/>
                </a:lnTo>
                <a:lnTo>
                  <a:pt x="2821" y="2197"/>
                </a:lnTo>
                <a:lnTo>
                  <a:pt x="2842" y="2201"/>
                </a:lnTo>
                <a:lnTo>
                  <a:pt x="2860" y="2209"/>
                </a:lnTo>
                <a:lnTo>
                  <a:pt x="2873" y="2224"/>
                </a:lnTo>
                <a:lnTo>
                  <a:pt x="2883" y="2240"/>
                </a:lnTo>
                <a:lnTo>
                  <a:pt x="2885" y="2261"/>
                </a:lnTo>
                <a:lnTo>
                  <a:pt x="2885" y="2561"/>
                </a:lnTo>
                <a:lnTo>
                  <a:pt x="2882" y="2581"/>
                </a:lnTo>
                <a:lnTo>
                  <a:pt x="2873" y="2599"/>
                </a:lnTo>
                <a:lnTo>
                  <a:pt x="2859" y="2612"/>
                </a:lnTo>
                <a:lnTo>
                  <a:pt x="2842" y="2622"/>
                </a:lnTo>
                <a:lnTo>
                  <a:pt x="2821" y="2625"/>
                </a:lnTo>
                <a:lnTo>
                  <a:pt x="2650" y="2625"/>
                </a:lnTo>
                <a:lnTo>
                  <a:pt x="2632" y="2711"/>
                </a:lnTo>
                <a:lnTo>
                  <a:pt x="2608" y="2797"/>
                </a:lnTo>
                <a:lnTo>
                  <a:pt x="2577" y="2881"/>
                </a:lnTo>
                <a:lnTo>
                  <a:pt x="2541" y="2962"/>
                </a:lnTo>
                <a:lnTo>
                  <a:pt x="2498" y="3041"/>
                </a:lnTo>
                <a:lnTo>
                  <a:pt x="2449" y="3117"/>
                </a:lnTo>
                <a:lnTo>
                  <a:pt x="2565" y="3230"/>
                </a:lnTo>
                <a:lnTo>
                  <a:pt x="2575" y="3245"/>
                </a:lnTo>
                <a:lnTo>
                  <a:pt x="2582" y="3259"/>
                </a:lnTo>
                <a:lnTo>
                  <a:pt x="2583" y="3276"/>
                </a:lnTo>
                <a:lnTo>
                  <a:pt x="2582" y="3291"/>
                </a:lnTo>
                <a:lnTo>
                  <a:pt x="2575" y="3307"/>
                </a:lnTo>
                <a:lnTo>
                  <a:pt x="2565" y="3320"/>
                </a:lnTo>
                <a:lnTo>
                  <a:pt x="2351" y="3533"/>
                </a:lnTo>
                <a:lnTo>
                  <a:pt x="2337" y="3542"/>
                </a:lnTo>
                <a:lnTo>
                  <a:pt x="2322" y="3548"/>
                </a:lnTo>
                <a:lnTo>
                  <a:pt x="2306" y="3551"/>
                </a:lnTo>
                <a:lnTo>
                  <a:pt x="2289" y="3548"/>
                </a:lnTo>
                <a:lnTo>
                  <a:pt x="2274" y="3542"/>
                </a:lnTo>
                <a:lnTo>
                  <a:pt x="2260" y="3533"/>
                </a:lnTo>
                <a:lnTo>
                  <a:pt x="2148" y="3420"/>
                </a:lnTo>
                <a:lnTo>
                  <a:pt x="2071" y="3470"/>
                </a:lnTo>
                <a:lnTo>
                  <a:pt x="1993" y="3515"/>
                </a:lnTo>
                <a:lnTo>
                  <a:pt x="1910" y="3552"/>
                </a:lnTo>
                <a:lnTo>
                  <a:pt x="1826" y="3584"/>
                </a:lnTo>
                <a:lnTo>
                  <a:pt x="1739" y="3609"/>
                </a:lnTo>
                <a:lnTo>
                  <a:pt x="1650" y="3628"/>
                </a:lnTo>
                <a:lnTo>
                  <a:pt x="1650" y="3780"/>
                </a:lnTo>
                <a:lnTo>
                  <a:pt x="1647" y="3800"/>
                </a:lnTo>
                <a:lnTo>
                  <a:pt x="1638" y="3817"/>
                </a:lnTo>
                <a:lnTo>
                  <a:pt x="1624" y="3830"/>
                </a:lnTo>
                <a:lnTo>
                  <a:pt x="1606" y="3840"/>
                </a:lnTo>
                <a:lnTo>
                  <a:pt x="1586" y="3843"/>
                </a:lnTo>
                <a:lnTo>
                  <a:pt x="1284" y="3843"/>
                </a:lnTo>
                <a:lnTo>
                  <a:pt x="1263" y="3840"/>
                </a:lnTo>
                <a:lnTo>
                  <a:pt x="1246" y="3830"/>
                </a:lnTo>
                <a:lnTo>
                  <a:pt x="1232" y="3817"/>
                </a:lnTo>
                <a:lnTo>
                  <a:pt x="1223" y="3800"/>
                </a:lnTo>
                <a:lnTo>
                  <a:pt x="1220" y="3780"/>
                </a:lnTo>
                <a:lnTo>
                  <a:pt x="1220" y="3628"/>
                </a:lnTo>
                <a:lnTo>
                  <a:pt x="1131" y="3609"/>
                </a:lnTo>
                <a:lnTo>
                  <a:pt x="1043" y="3583"/>
                </a:lnTo>
                <a:lnTo>
                  <a:pt x="957" y="3552"/>
                </a:lnTo>
                <a:lnTo>
                  <a:pt x="874" y="3513"/>
                </a:lnTo>
                <a:lnTo>
                  <a:pt x="795" y="3469"/>
                </a:lnTo>
                <a:lnTo>
                  <a:pt x="719" y="3419"/>
                </a:lnTo>
                <a:lnTo>
                  <a:pt x="609" y="3528"/>
                </a:lnTo>
                <a:lnTo>
                  <a:pt x="596" y="3537"/>
                </a:lnTo>
                <a:lnTo>
                  <a:pt x="580" y="3543"/>
                </a:lnTo>
                <a:lnTo>
                  <a:pt x="565" y="3546"/>
                </a:lnTo>
                <a:lnTo>
                  <a:pt x="548" y="3543"/>
                </a:lnTo>
                <a:lnTo>
                  <a:pt x="532" y="3537"/>
                </a:lnTo>
                <a:lnTo>
                  <a:pt x="519" y="3528"/>
                </a:lnTo>
                <a:lnTo>
                  <a:pt x="304" y="3315"/>
                </a:lnTo>
                <a:lnTo>
                  <a:pt x="295" y="3301"/>
                </a:lnTo>
                <a:lnTo>
                  <a:pt x="288" y="3286"/>
                </a:lnTo>
                <a:lnTo>
                  <a:pt x="286" y="3270"/>
                </a:lnTo>
                <a:lnTo>
                  <a:pt x="288" y="3254"/>
                </a:lnTo>
                <a:lnTo>
                  <a:pt x="295" y="3239"/>
                </a:lnTo>
                <a:lnTo>
                  <a:pt x="304" y="3225"/>
                </a:lnTo>
                <a:lnTo>
                  <a:pt x="418" y="3113"/>
                </a:lnTo>
                <a:lnTo>
                  <a:pt x="370" y="3038"/>
                </a:lnTo>
                <a:lnTo>
                  <a:pt x="327" y="2960"/>
                </a:lnTo>
                <a:lnTo>
                  <a:pt x="291" y="2879"/>
                </a:lnTo>
                <a:lnTo>
                  <a:pt x="261" y="2796"/>
                </a:lnTo>
                <a:lnTo>
                  <a:pt x="237" y="2711"/>
                </a:lnTo>
                <a:lnTo>
                  <a:pt x="219" y="2625"/>
                </a:lnTo>
                <a:lnTo>
                  <a:pt x="64" y="2625"/>
                </a:lnTo>
                <a:lnTo>
                  <a:pt x="43" y="2622"/>
                </a:lnTo>
                <a:lnTo>
                  <a:pt x="26" y="2612"/>
                </a:lnTo>
                <a:lnTo>
                  <a:pt x="12" y="2599"/>
                </a:lnTo>
                <a:lnTo>
                  <a:pt x="3" y="2581"/>
                </a:lnTo>
                <a:lnTo>
                  <a:pt x="0" y="2562"/>
                </a:lnTo>
                <a:lnTo>
                  <a:pt x="0" y="2261"/>
                </a:lnTo>
                <a:lnTo>
                  <a:pt x="3" y="2240"/>
                </a:lnTo>
                <a:lnTo>
                  <a:pt x="12" y="2224"/>
                </a:lnTo>
                <a:lnTo>
                  <a:pt x="26" y="2209"/>
                </a:lnTo>
                <a:lnTo>
                  <a:pt x="43" y="2201"/>
                </a:lnTo>
                <a:lnTo>
                  <a:pt x="64" y="2197"/>
                </a:lnTo>
                <a:lnTo>
                  <a:pt x="225" y="2197"/>
                </a:lnTo>
                <a:lnTo>
                  <a:pt x="244" y="2111"/>
                </a:lnTo>
                <a:lnTo>
                  <a:pt x="270" y="2028"/>
                </a:lnTo>
                <a:lnTo>
                  <a:pt x="302" y="1946"/>
                </a:lnTo>
                <a:lnTo>
                  <a:pt x="339" y="1866"/>
                </a:lnTo>
                <a:lnTo>
                  <a:pt x="382" y="1790"/>
                </a:lnTo>
                <a:lnTo>
                  <a:pt x="431" y="1717"/>
                </a:lnTo>
                <a:lnTo>
                  <a:pt x="311" y="1597"/>
                </a:lnTo>
                <a:lnTo>
                  <a:pt x="300" y="1584"/>
                </a:lnTo>
                <a:lnTo>
                  <a:pt x="294" y="1568"/>
                </a:lnTo>
                <a:lnTo>
                  <a:pt x="291" y="1552"/>
                </a:lnTo>
                <a:lnTo>
                  <a:pt x="294" y="1536"/>
                </a:lnTo>
                <a:lnTo>
                  <a:pt x="300" y="1521"/>
                </a:lnTo>
                <a:lnTo>
                  <a:pt x="311" y="1508"/>
                </a:lnTo>
                <a:lnTo>
                  <a:pt x="525" y="1295"/>
                </a:lnTo>
                <a:lnTo>
                  <a:pt x="541" y="1283"/>
                </a:lnTo>
                <a:lnTo>
                  <a:pt x="560" y="1277"/>
                </a:lnTo>
                <a:lnTo>
                  <a:pt x="579" y="1277"/>
                </a:lnTo>
                <a:lnTo>
                  <a:pt x="598" y="1283"/>
                </a:lnTo>
                <a:lnTo>
                  <a:pt x="615" y="1295"/>
                </a:lnTo>
                <a:lnTo>
                  <a:pt x="738" y="1417"/>
                </a:lnTo>
                <a:lnTo>
                  <a:pt x="812" y="1370"/>
                </a:lnTo>
                <a:lnTo>
                  <a:pt x="889" y="1328"/>
                </a:lnTo>
                <a:lnTo>
                  <a:pt x="968" y="1292"/>
                </a:lnTo>
                <a:lnTo>
                  <a:pt x="1050" y="1262"/>
                </a:lnTo>
                <a:lnTo>
                  <a:pt x="1134" y="1239"/>
                </a:lnTo>
                <a:lnTo>
                  <a:pt x="1220" y="1221"/>
                </a:lnTo>
                <a:lnTo>
                  <a:pt x="1220" y="1042"/>
                </a:lnTo>
                <a:lnTo>
                  <a:pt x="1223" y="1022"/>
                </a:lnTo>
                <a:lnTo>
                  <a:pt x="1232" y="1005"/>
                </a:lnTo>
                <a:lnTo>
                  <a:pt x="1246" y="991"/>
                </a:lnTo>
                <a:lnTo>
                  <a:pt x="1263" y="983"/>
                </a:lnTo>
                <a:lnTo>
                  <a:pt x="1284" y="979"/>
                </a:lnTo>
                <a:close/>
                <a:moveTo>
                  <a:pt x="3030" y="648"/>
                </a:moveTo>
                <a:lnTo>
                  <a:pt x="3058" y="652"/>
                </a:lnTo>
                <a:lnTo>
                  <a:pt x="3084" y="660"/>
                </a:lnTo>
                <a:lnTo>
                  <a:pt x="3109" y="673"/>
                </a:lnTo>
                <a:lnTo>
                  <a:pt x="3131" y="691"/>
                </a:lnTo>
                <a:lnTo>
                  <a:pt x="3148" y="714"/>
                </a:lnTo>
                <a:lnTo>
                  <a:pt x="3162" y="739"/>
                </a:lnTo>
                <a:lnTo>
                  <a:pt x="3170" y="768"/>
                </a:lnTo>
                <a:lnTo>
                  <a:pt x="3172" y="795"/>
                </a:lnTo>
                <a:lnTo>
                  <a:pt x="3168" y="824"/>
                </a:lnTo>
                <a:lnTo>
                  <a:pt x="3160" y="850"/>
                </a:lnTo>
                <a:lnTo>
                  <a:pt x="3147" y="874"/>
                </a:lnTo>
                <a:lnTo>
                  <a:pt x="3129" y="895"/>
                </a:lnTo>
                <a:lnTo>
                  <a:pt x="3107" y="913"/>
                </a:lnTo>
                <a:lnTo>
                  <a:pt x="3080" y="927"/>
                </a:lnTo>
                <a:lnTo>
                  <a:pt x="3052" y="935"/>
                </a:lnTo>
                <a:lnTo>
                  <a:pt x="3024" y="937"/>
                </a:lnTo>
                <a:lnTo>
                  <a:pt x="2995" y="934"/>
                </a:lnTo>
                <a:lnTo>
                  <a:pt x="2968" y="925"/>
                </a:lnTo>
                <a:lnTo>
                  <a:pt x="2944" y="912"/>
                </a:lnTo>
                <a:lnTo>
                  <a:pt x="2923" y="894"/>
                </a:lnTo>
                <a:lnTo>
                  <a:pt x="2905" y="872"/>
                </a:lnTo>
                <a:lnTo>
                  <a:pt x="2891" y="846"/>
                </a:lnTo>
                <a:lnTo>
                  <a:pt x="2883" y="818"/>
                </a:lnTo>
                <a:lnTo>
                  <a:pt x="2881" y="789"/>
                </a:lnTo>
                <a:lnTo>
                  <a:pt x="2884" y="762"/>
                </a:lnTo>
                <a:lnTo>
                  <a:pt x="2893" y="735"/>
                </a:lnTo>
                <a:lnTo>
                  <a:pt x="2906" y="711"/>
                </a:lnTo>
                <a:lnTo>
                  <a:pt x="2924" y="690"/>
                </a:lnTo>
                <a:lnTo>
                  <a:pt x="2947" y="672"/>
                </a:lnTo>
                <a:lnTo>
                  <a:pt x="2973" y="659"/>
                </a:lnTo>
                <a:lnTo>
                  <a:pt x="3001" y="650"/>
                </a:lnTo>
                <a:lnTo>
                  <a:pt x="3030" y="648"/>
                </a:lnTo>
                <a:close/>
                <a:moveTo>
                  <a:pt x="3023" y="411"/>
                </a:moveTo>
                <a:lnTo>
                  <a:pt x="2977" y="415"/>
                </a:lnTo>
                <a:lnTo>
                  <a:pt x="2930" y="423"/>
                </a:lnTo>
                <a:lnTo>
                  <a:pt x="2884" y="439"/>
                </a:lnTo>
                <a:lnTo>
                  <a:pt x="2841" y="459"/>
                </a:lnTo>
                <a:lnTo>
                  <a:pt x="2801" y="484"/>
                </a:lnTo>
                <a:lnTo>
                  <a:pt x="2765" y="513"/>
                </a:lnTo>
                <a:lnTo>
                  <a:pt x="2734" y="546"/>
                </a:lnTo>
                <a:lnTo>
                  <a:pt x="2706" y="582"/>
                </a:lnTo>
                <a:lnTo>
                  <a:pt x="2683" y="622"/>
                </a:lnTo>
                <a:lnTo>
                  <a:pt x="2665" y="662"/>
                </a:lnTo>
                <a:lnTo>
                  <a:pt x="2653" y="705"/>
                </a:lnTo>
                <a:lnTo>
                  <a:pt x="2644" y="751"/>
                </a:lnTo>
                <a:lnTo>
                  <a:pt x="2642" y="796"/>
                </a:lnTo>
                <a:lnTo>
                  <a:pt x="2646" y="842"/>
                </a:lnTo>
                <a:lnTo>
                  <a:pt x="2654" y="888"/>
                </a:lnTo>
                <a:lnTo>
                  <a:pt x="2670" y="934"/>
                </a:lnTo>
                <a:lnTo>
                  <a:pt x="2690" y="977"/>
                </a:lnTo>
                <a:lnTo>
                  <a:pt x="2716" y="1016"/>
                </a:lnTo>
                <a:lnTo>
                  <a:pt x="2744" y="1052"/>
                </a:lnTo>
                <a:lnTo>
                  <a:pt x="2778" y="1083"/>
                </a:lnTo>
                <a:lnTo>
                  <a:pt x="2814" y="1111"/>
                </a:lnTo>
                <a:lnTo>
                  <a:pt x="2854" y="1133"/>
                </a:lnTo>
                <a:lnTo>
                  <a:pt x="2895" y="1151"/>
                </a:lnTo>
                <a:lnTo>
                  <a:pt x="2940" y="1164"/>
                </a:lnTo>
                <a:lnTo>
                  <a:pt x="2984" y="1172"/>
                </a:lnTo>
                <a:lnTo>
                  <a:pt x="3030" y="1174"/>
                </a:lnTo>
                <a:lnTo>
                  <a:pt x="3077" y="1170"/>
                </a:lnTo>
                <a:lnTo>
                  <a:pt x="3123" y="1162"/>
                </a:lnTo>
                <a:lnTo>
                  <a:pt x="3168" y="1146"/>
                </a:lnTo>
                <a:lnTo>
                  <a:pt x="3212" y="1126"/>
                </a:lnTo>
                <a:lnTo>
                  <a:pt x="3251" y="1101"/>
                </a:lnTo>
                <a:lnTo>
                  <a:pt x="3288" y="1072"/>
                </a:lnTo>
                <a:lnTo>
                  <a:pt x="3320" y="1039"/>
                </a:lnTo>
                <a:lnTo>
                  <a:pt x="3347" y="1003"/>
                </a:lnTo>
                <a:lnTo>
                  <a:pt x="3369" y="964"/>
                </a:lnTo>
                <a:lnTo>
                  <a:pt x="3388" y="923"/>
                </a:lnTo>
                <a:lnTo>
                  <a:pt x="3401" y="879"/>
                </a:lnTo>
                <a:lnTo>
                  <a:pt x="3408" y="834"/>
                </a:lnTo>
                <a:lnTo>
                  <a:pt x="3410" y="789"/>
                </a:lnTo>
                <a:lnTo>
                  <a:pt x="3408" y="744"/>
                </a:lnTo>
                <a:lnTo>
                  <a:pt x="3398" y="697"/>
                </a:lnTo>
                <a:lnTo>
                  <a:pt x="3384" y="652"/>
                </a:lnTo>
                <a:lnTo>
                  <a:pt x="3363" y="609"/>
                </a:lnTo>
                <a:lnTo>
                  <a:pt x="3338" y="569"/>
                </a:lnTo>
                <a:lnTo>
                  <a:pt x="3308" y="533"/>
                </a:lnTo>
                <a:lnTo>
                  <a:pt x="3274" y="502"/>
                </a:lnTo>
                <a:lnTo>
                  <a:pt x="3238" y="475"/>
                </a:lnTo>
                <a:lnTo>
                  <a:pt x="3198" y="452"/>
                </a:lnTo>
                <a:lnTo>
                  <a:pt x="3157" y="434"/>
                </a:lnTo>
                <a:lnTo>
                  <a:pt x="3114" y="421"/>
                </a:lnTo>
                <a:lnTo>
                  <a:pt x="3068" y="414"/>
                </a:lnTo>
                <a:lnTo>
                  <a:pt x="3023" y="411"/>
                </a:lnTo>
                <a:close/>
                <a:moveTo>
                  <a:pt x="2812" y="0"/>
                </a:moveTo>
                <a:lnTo>
                  <a:pt x="2826" y="2"/>
                </a:lnTo>
                <a:lnTo>
                  <a:pt x="2837" y="10"/>
                </a:lnTo>
                <a:lnTo>
                  <a:pt x="2846" y="23"/>
                </a:lnTo>
                <a:lnTo>
                  <a:pt x="2883" y="117"/>
                </a:lnTo>
                <a:lnTo>
                  <a:pt x="2956" y="106"/>
                </a:lnTo>
                <a:lnTo>
                  <a:pt x="3031" y="103"/>
                </a:lnTo>
                <a:lnTo>
                  <a:pt x="3105" y="108"/>
                </a:lnTo>
                <a:lnTo>
                  <a:pt x="3179" y="120"/>
                </a:lnTo>
                <a:lnTo>
                  <a:pt x="3219" y="26"/>
                </a:lnTo>
                <a:lnTo>
                  <a:pt x="3227" y="14"/>
                </a:lnTo>
                <a:lnTo>
                  <a:pt x="3239" y="7"/>
                </a:lnTo>
                <a:lnTo>
                  <a:pt x="3253" y="5"/>
                </a:lnTo>
                <a:lnTo>
                  <a:pt x="3267" y="7"/>
                </a:lnTo>
                <a:lnTo>
                  <a:pt x="3426" y="75"/>
                </a:lnTo>
                <a:lnTo>
                  <a:pt x="3437" y="84"/>
                </a:lnTo>
                <a:lnTo>
                  <a:pt x="3445" y="96"/>
                </a:lnTo>
                <a:lnTo>
                  <a:pt x="3448" y="110"/>
                </a:lnTo>
                <a:lnTo>
                  <a:pt x="3445" y="123"/>
                </a:lnTo>
                <a:lnTo>
                  <a:pt x="3406" y="214"/>
                </a:lnTo>
                <a:lnTo>
                  <a:pt x="3455" y="249"/>
                </a:lnTo>
                <a:lnTo>
                  <a:pt x="3502" y="288"/>
                </a:lnTo>
                <a:lnTo>
                  <a:pt x="3545" y="331"/>
                </a:lnTo>
                <a:lnTo>
                  <a:pt x="3584" y="377"/>
                </a:lnTo>
                <a:lnTo>
                  <a:pt x="3620" y="427"/>
                </a:lnTo>
                <a:lnTo>
                  <a:pt x="3713" y="390"/>
                </a:lnTo>
                <a:lnTo>
                  <a:pt x="3727" y="387"/>
                </a:lnTo>
                <a:lnTo>
                  <a:pt x="3742" y="391"/>
                </a:lnTo>
                <a:lnTo>
                  <a:pt x="3752" y="398"/>
                </a:lnTo>
                <a:lnTo>
                  <a:pt x="3761" y="410"/>
                </a:lnTo>
                <a:lnTo>
                  <a:pt x="3825" y="570"/>
                </a:lnTo>
                <a:lnTo>
                  <a:pt x="3827" y="585"/>
                </a:lnTo>
                <a:lnTo>
                  <a:pt x="3823" y="598"/>
                </a:lnTo>
                <a:lnTo>
                  <a:pt x="3816" y="609"/>
                </a:lnTo>
                <a:lnTo>
                  <a:pt x="3804" y="617"/>
                </a:lnTo>
                <a:lnTo>
                  <a:pt x="3713" y="653"/>
                </a:lnTo>
                <a:lnTo>
                  <a:pt x="3724" y="713"/>
                </a:lnTo>
                <a:lnTo>
                  <a:pt x="3728" y="773"/>
                </a:lnTo>
                <a:lnTo>
                  <a:pt x="3728" y="834"/>
                </a:lnTo>
                <a:lnTo>
                  <a:pt x="3722" y="895"/>
                </a:lnTo>
                <a:lnTo>
                  <a:pt x="3711" y="956"/>
                </a:lnTo>
                <a:lnTo>
                  <a:pt x="3797" y="992"/>
                </a:lnTo>
                <a:lnTo>
                  <a:pt x="3809" y="1001"/>
                </a:lnTo>
                <a:lnTo>
                  <a:pt x="3816" y="1013"/>
                </a:lnTo>
                <a:lnTo>
                  <a:pt x="3819" y="1026"/>
                </a:lnTo>
                <a:lnTo>
                  <a:pt x="3815" y="1040"/>
                </a:lnTo>
                <a:lnTo>
                  <a:pt x="3748" y="1198"/>
                </a:lnTo>
                <a:lnTo>
                  <a:pt x="3739" y="1210"/>
                </a:lnTo>
                <a:lnTo>
                  <a:pt x="3727" y="1217"/>
                </a:lnTo>
                <a:lnTo>
                  <a:pt x="3713" y="1219"/>
                </a:lnTo>
                <a:lnTo>
                  <a:pt x="3699" y="1217"/>
                </a:lnTo>
                <a:lnTo>
                  <a:pt x="3615" y="1181"/>
                </a:lnTo>
                <a:lnTo>
                  <a:pt x="3579" y="1231"/>
                </a:lnTo>
                <a:lnTo>
                  <a:pt x="3539" y="1278"/>
                </a:lnTo>
                <a:lnTo>
                  <a:pt x="3495" y="1321"/>
                </a:lnTo>
                <a:lnTo>
                  <a:pt x="3447" y="1360"/>
                </a:lnTo>
                <a:lnTo>
                  <a:pt x="3396" y="1395"/>
                </a:lnTo>
                <a:lnTo>
                  <a:pt x="3427" y="1476"/>
                </a:lnTo>
                <a:lnTo>
                  <a:pt x="3431" y="1490"/>
                </a:lnTo>
                <a:lnTo>
                  <a:pt x="3427" y="1504"/>
                </a:lnTo>
                <a:lnTo>
                  <a:pt x="3420" y="1515"/>
                </a:lnTo>
                <a:lnTo>
                  <a:pt x="3407" y="1523"/>
                </a:lnTo>
                <a:lnTo>
                  <a:pt x="3247" y="1586"/>
                </a:lnTo>
                <a:lnTo>
                  <a:pt x="3232" y="1589"/>
                </a:lnTo>
                <a:lnTo>
                  <a:pt x="3219" y="1586"/>
                </a:lnTo>
                <a:lnTo>
                  <a:pt x="3207" y="1578"/>
                </a:lnTo>
                <a:lnTo>
                  <a:pt x="3200" y="1566"/>
                </a:lnTo>
                <a:lnTo>
                  <a:pt x="3167" y="1486"/>
                </a:lnTo>
                <a:lnTo>
                  <a:pt x="3105" y="1496"/>
                </a:lnTo>
                <a:lnTo>
                  <a:pt x="3042" y="1499"/>
                </a:lnTo>
                <a:lnTo>
                  <a:pt x="2980" y="1498"/>
                </a:lnTo>
                <a:lnTo>
                  <a:pt x="2918" y="1492"/>
                </a:lnTo>
                <a:lnTo>
                  <a:pt x="2856" y="1480"/>
                </a:lnTo>
                <a:lnTo>
                  <a:pt x="2821" y="1560"/>
                </a:lnTo>
                <a:lnTo>
                  <a:pt x="2813" y="1572"/>
                </a:lnTo>
                <a:lnTo>
                  <a:pt x="2801" y="1579"/>
                </a:lnTo>
                <a:lnTo>
                  <a:pt x="2788" y="1582"/>
                </a:lnTo>
                <a:lnTo>
                  <a:pt x="2773" y="1579"/>
                </a:lnTo>
                <a:lnTo>
                  <a:pt x="2614" y="1511"/>
                </a:lnTo>
                <a:lnTo>
                  <a:pt x="2602" y="1503"/>
                </a:lnTo>
                <a:lnTo>
                  <a:pt x="2595" y="1491"/>
                </a:lnTo>
                <a:lnTo>
                  <a:pt x="2593" y="1478"/>
                </a:lnTo>
                <a:lnTo>
                  <a:pt x="2595" y="1463"/>
                </a:lnTo>
                <a:lnTo>
                  <a:pt x="2631" y="1381"/>
                </a:lnTo>
                <a:lnTo>
                  <a:pt x="2582" y="1344"/>
                </a:lnTo>
                <a:lnTo>
                  <a:pt x="2536" y="1304"/>
                </a:lnTo>
                <a:lnTo>
                  <a:pt x="2494" y="1260"/>
                </a:lnTo>
                <a:lnTo>
                  <a:pt x="2457" y="1213"/>
                </a:lnTo>
                <a:lnTo>
                  <a:pt x="2423" y="1162"/>
                </a:lnTo>
                <a:lnTo>
                  <a:pt x="2340" y="1195"/>
                </a:lnTo>
                <a:lnTo>
                  <a:pt x="2325" y="1198"/>
                </a:lnTo>
                <a:lnTo>
                  <a:pt x="2312" y="1194"/>
                </a:lnTo>
                <a:lnTo>
                  <a:pt x="2300" y="1187"/>
                </a:lnTo>
                <a:lnTo>
                  <a:pt x="2293" y="1175"/>
                </a:lnTo>
                <a:lnTo>
                  <a:pt x="2229" y="1015"/>
                </a:lnTo>
                <a:lnTo>
                  <a:pt x="2225" y="1001"/>
                </a:lnTo>
                <a:lnTo>
                  <a:pt x="2229" y="987"/>
                </a:lnTo>
                <a:lnTo>
                  <a:pt x="2236" y="976"/>
                </a:lnTo>
                <a:lnTo>
                  <a:pt x="2248" y="968"/>
                </a:lnTo>
                <a:lnTo>
                  <a:pt x="2334" y="935"/>
                </a:lnTo>
                <a:lnTo>
                  <a:pt x="2325" y="875"/>
                </a:lnTo>
                <a:lnTo>
                  <a:pt x="2322" y="815"/>
                </a:lnTo>
                <a:lnTo>
                  <a:pt x="2323" y="754"/>
                </a:lnTo>
                <a:lnTo>
                  <a:pt x="2329" y="695"/>
                </a:lnTo>
                <a:lnTo>
                  <a:pt x="2341" y="636"/>
                </a:lnTo>
                <a:lnTo>
                  <a:pt x="2252" y="598"/>
                </a:lnTo>
                <a:lnTo>
                  <a:pt x="2240" y="589"/>
                </a:lnTo>
                <a:lnTo>
                  <a:pt x="2233" y="577"/>
                </a:lnTo>
                <a:lnTo>
                  <a:pt x="2230" y="564"/>
                </a:lnTo>
                <a:lnTo>
                  <a:pt x="2233" y="550"/>
                </a:lnTo>
                <a:lnTo>
                  <a:pt x="2301" y="392"/>
                </a:lnTo>
                <a:lnTo>
                  <a:pt x="2310" y="380"/>
                </a:lnTo>
                <a:lnTo>
                  <a:pt x="2322" y="373"/>
                </a:lnTo>
                <a:lnTo>
                  <a:pt x="2335" y="371"/>
                </a:lnTo>
                <a:lnTo>
                  <a:pt x="2349" y="373"/>
                </a:lnTo>
                <a:lnTo>
                  <a:pt x="2441" y="412"/>
                </a:lnTo>
                <a:lnTo>
                  <a:pt x="2476" y="365"/>
                </a:lnTo>
                <a:lnTo>
                  <a:pt x="2516" y="319"/>
                </a:lnTo>
                <a:lnTo>
                  <a:pt x="2559" y="279"/>
                </a:lnTo>
                <a:lnTo>
                  <a:pt x="2605" y="240"/>
                </a:lnTo>
                <a:lnTo>
                  <a:pt x="2654" y="207"/>
                </a:lnTo>
                <a:lnTo>
                  <a:pt x="2617" y="112"/>
                </a:lnTo>
                <a:lnTo>
                  <a:pt x="2614" y="98"/>
                </a:lnTo>
                <a:lnTo>
                  <a:pt x="2617" y="85"/>
                </a:lnTo>
                <a:lnTo>
                  <a:pt x="2625" y="73"/>
                </a:lnTo>
                <a:lnTo>
                  <a:pt x="2637" y="66"/>
                </a:lnTo>
                <a:lnTo>
                  <a:pt x="2797" y="2"/>
                </a:lnTo>
                <a:lnTo>
                  <a:pt x="2812" y="0"/>
                </a:lnTo>
                <a:lnTo>
                  <a:pt x="281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6"/>
          <p:cNvSpPr>
            <a:spLocks noEditPoints="1"/>
          </p:cNvSpPr>
          <p:nvPr/>
        </p:nvSpPr>
        <p:spPr bwMode="auto">
          <a:xfrm>
            <a:off x="7132642" y="4287838"/>
            <a:ext cx="1008063" cy="1008063"/>
          </a:xfrm>
          <a:custGeom>
            <a:avLst/>
            <a:gdLst>
              <a:gd name="T0" fmla="*/ 2116 w 3814"/>
              <a:gd name="T1" fmla="*/ 1478 h 3811"/>
              <a:gd name="T2" fmla="*/ 2308 w 3814"/>
              <a:gd name="T3" fmla="*/ 1650 h 3811"/>
              <a:gd name="T4" fmla="*/ 2383 w 3814"/>
              <a:gd name="T5" fmla="*/ 1906 h 3811"/>
              <a:gd name="T6" fmla="*/ 2099 w 3814"/>
              <a:gd name="T7" fmla="*/ 1765 h 3811"/>
              <a:gd name="T8" fmla="*/ 1946 w 3814"/>
              <a:gd name="T9" fmla="*/ 1671 h 3811"/>
              <a:gd name="T10" fmla="*/ 2090 w 3814"/>
              <a:gd name="T11" fmla="*/ 729 h 3811"/>
              <a:gd name="T12" fmla="*/ 2508 w 3814"/>
              <a:gd name="T13" fmla="*/ 877 h 3811"/>
              <a:gd name="T14" fmla="*/ 2836 w 3814"/>
              <a:gd name="T15" fmla="*/ 1161 h 3811"/>
              <a:gd name="T16" fmla="*/ 3042 w 3814"/>
              <a:gd name="T17" fmla="*/ 1546 h 3811"/>
              <a:gd name="T18" fmla="*/ 2859 w 3814"/>
              <a:gd name="T19" fmla="*/ 1906 h 3811"/>
              <a:gd name="T20" fmla="*/ 2777 w 3814"/>
              <a:gd name="T21" fmla="*/ 1517 h 3811"/>
              <a:gd name="T22" fmla="*/ 2552 w 3814"/>
              <a:gd name="T23" fmla="*/ 1205 h 3811"/>
              <a:gd name="T24" fmla="*/ 2223 w 3814"/>
              <a:gd name="T25" fmla="*/ 1007 h 3811"/>
              <a:gd name="T26" fmla="*/ 1906 w 3814"/>
              <a:gd name="T27" fmla="*/ 715 h 3811"/>
              <a:gd name="T28" fmla="*/ 774 w 3814"/>
              <a:gd name="T29" fmla="*/ 295 h 3811"/>
              <a:gd name="T30" fmla="*/ 970 w 3814"/>
              <a:gd name="T31" fmla="*/ 434 h 3811"/>
              <a:gd name="T32" fmla="*/ 1191 w 3814"/>
              <a:gd name="T33" fmla="*/ 1066 h 3811"/>
              <a:gd name="T34" fmla="*/ 1186 w 3814"/>
              <a:gd name="T35" fmla="*/ 1278 h 3811"/>
              <a:gd name="T36" fmla="*/ 1086 w 3814"/>
              <a:gd name="T37" fmla="*/ 1465 h 3811"/>
              <a:gd name="T38" fmla="*/ 1072 w 3814"/>
              <a:gd name="T39" fmla="*/ 2022 h 3811"/>
              <a:gd name="T40" fmla="*/ 1380 w 3814"/>
              <a:gd name="T41" fmla="*/ 2432 h 3811"/>
              <a:gd name="T42" fmla="*/ 1791 w 3814"/>
              <a:gd name="T43" fmla="*/ 2739 h 3811"/>
              <a:gd name="T44" fmla="*/ 2348 w 3814"/>
              <a:gd name="T45" fmla="*/ 2725 h 3811"/>
              <a:gd name="T46" fmla="*/ 2535 w 3814"/>
              <a:gd name="T47" fmla="*/ 2626 h 3811"/>
              <a:gd name="T48" fmla="*/ 2748 w 3814"/>
              <a:gd name="T49" fmla="*/ 2621 h 3811"/>
              <a:gd name="T50" fmla="*/ 3380 w 3814"/>
              <a:gd name="T51" fmla="*/ 2842 h 3811"/>
              <a:gd name="T52" fmla="*/ 3520 w 3814"/>
              <a:gd name="T53" fmla="*/ 3037 h 3811"/>
              <a:gd name="T54" fmla="*/ 3549 w 3814"/>
              <a:gd name="T55" fmla="*/ 3256 h 3811"/>
              <a:gd name="T56" fmla="*/ 3470 w 3814"/>
              <a:gd name="T57" fmla="*/ 3455 h 3811"/>
              <a:gd name="T58" fmla="*/ 3140 w 3814"/>
              <a:gd name="T59" fmla="*/ 3770 h 3811"/>
              <a:gd name="T60" fmla="*/ 3038 w 3814"/>
              <a:gd name="T61" fmla="*/ 3805 h 3811"/>
              <a:gd name="T62" fmla="*/ 2744 w 3814"/>
              <a:gd name="T63" fmla="*/ 3802 h 3811"/>
              <a:gd name="T64" fmla="*/ 2101 w 3814"/>
              <a:gd name="T65" fmla="*/ 3678 h 3811"/>
              <a:gd name="T66" fmla="*/ 1501 w 3814"/>
              <a:gd name="T67" fmla="*/ 3417 h 3811"/>
              <a:gd name="T68" fmla="*/ 970 w 3814"/>
              <a:gd name="T69" fmla="*/ 3030 h 3811"/>
              <a:gd name="T70" fmla="*/ 533 w 3814"/>
              <a:gd name="T71" fmla="*/ 2531 h 3811"/>
              <a:gd name="T72" fmla="*/ 220 w 3814"/>
              <a:gd name="T73" fmla="*/ 1955 h 3811"/>
              <a:gd name="T74" fmla="*/ 42 w 3814"/>
              <a:gd name="T75" fmla="*/ 1325 h 3811"/>
              <a:gd name="T76" fmla="*/ 1 w 3814"/>
              <a:gd name="T77" fmla="*/ 793 h 3811"/>
              <a:gd name="T78" fmla="*/ 24 w 3814"/>
              <a:gd name="T79" fmla="*/ 715 h 3811"/>
              <a:gd name="T80" fmla="*/ 74 w 3814"/>
              <a:gd name="T81" fmla="*/ 623 h 3811"/>
              <a:gd name="T82" fmla="*/ 469 w 3814"/>
              <a:gd name="T83" fmla="*/ 285 h 3811"/>
              <a:gd name="T84" fmla="*/ 2022 w 3814"/>
              <a:gd name="T85" fmla="*/ 4 h 3811"/>
              <a:gd name="T86" fmla="*/ 2572 w 3814"/>
              <a:gd name="T87" fmla="*/ 120 h 3811"/>
              <a:gd name="T88" fmla="*/ 3049 w 3814"/>
              <a:gd name="T89" fmla="*/ 382 h 3811"/>
              <a:gd name="T90" fmla="*/ 3432 w 3814"/>
              <a:gd name="T91" fmla="*/ 763 h 3811"/>
              <a:gd name="T92" fmla="*/ 3694 w 3814"/>
              <a:gd name="T93" fmla="*/ 1241 h 3811"/>
              <a:gd name="T94" fmla="*/ 3810 w 3814"/>
              <a:gd name="T95" fmla="*/ 1789 h 3811"/>
              <a:gd name="T96" fmla="*/ 3543 w 3814"/>
              <a:gd name="T97" fmla="*/ 1583 h 3811"/>
              <a:gd name="T98" fmla="*/ 3364 w 3814"/>
              <a:gd name="T99" fmla="*/ 1095 h 3811"/>
              <a:gd name="T100" fmla="*/ 3048 w 3814"/>
              <a:gd name="T101" fmla="*/ 692 h 3811"/>
              <a:gd name="T102" fmla="*/ 2626 w 3814"/>
              <a:gd name="T103" fmla="*/ 402 h 3811"/>
              <a:gd name="T104" fmla="*/ 2124 w 3814"/>
              <a:gd name="T105" fmla="*/ 253 h 3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814" h="3811">
                <a:moveTo>
                  <a:pt x="1906" y="1429"/>
                </a:moveTo>
                <a:lnTo>
                  <a:pt x="1962" y="1432"/>
                </a:lnTo>
                <a:lnTo>
                  <a:pt x="2016" y="1442"/>
                </a:lnTo>
                <a:lnTo>
                  <a:pt x="2067" y="1457"/>
                </a:lnTo>
                <a:lnTo>
                  <a:pt x="2116" y="1478"/>
                </a:lnTo>
                <a:lnTo>
                  <a:pt x="2162" y="1503"/>
                </a:lnTo>
                <a:lnTo>
                  <a:pt x="2204" y="1534"/>
                </a:lnTo>
                <a:lnTo>
                  <a:pt x="2244" y="1569"/>
                </a:lnTo>
                <a:lnTo>
                  <a:pt x="2278" y="1607"/>
                </a:lnTo>
                <a:lnTo>
                  <a:pt x="2308" y="1650"/>
                </a:lnTo>
                <a:lnTo>
                  <a:pt x="2335" y="1697"/>
                </a:lnTo>
                <a:lnTo>
                  <a:pt x="2355" y="1745"/>
                </a:lnTo>
                <a:lnTo>
                  <a:pt x="2371" y="1796"/>
                </a:lnTo>
                <a:lnTo>
                  <a:pt x="2380" y="1851"/>
                </a:lnTo>
                <a:lnTo>
                  <a:pt x="2383" y="1906"/>
                </a:lnTo>
                <a:lnTo>
                  <a:pt x="2145" y="1906"/>
                </a:lnTo>
                <a:lnTo>
                  <a:pt x="2141" y="1867"/>
                </a:lnTo>
                <a:lnTo>
                  <a:pt x="2132" y="1831"/>
                </a:lnTo>
                <a:lnTo>
                  <a:pt x="2118" y="1796"/>
                </a:lnTo>
                <a:lnTo>
                  <a:pt x="2099" y="1765"/>
                </a:lnTo>
                <a:lnTo>
                  <a:pt x="2075" y="1737"/>
                </a:lnTo>
                <a:lnTo>
                  <a:pt x="2048" y="1714"/>
                </a:lnTo>
                <a:lnTo>
                  <a:pt x="2016" y="1694"/>
                </a:lnTo>
                <a:lnTo>
                  <a:pt x="1981" y="1680"/>
                </a:lnTo>
                <a:lnTo>
                  <a:pt x="1946" y="1671"/>
                </a:lnTo>
                <a:lnTo>
                  <a:pt x="1906" y="1668"/>
                </a:lnTo>
                <a:lnTo>
                  <a:pt x="1906" y="1429"/>
                </a:lnTo>
                <a:close/>
                <a:moveTo>
                  <a:pt x="1906" y="715"/>
                </a:moveTo>
                <a:lnTo>
                  <a:pt x="2000" y="719"/>
                </a:lnTo>
                <a:lnTo>
                  <a:pt x="2090" y="729"/>
                </a:lnTo>
                <a:lnTo>
                  <a:pt x="2180" y="747"/>
                </a:lnTo>
                <a:lnTo>
                  <a:pt x="2267" y="770"/>
                </a:lnTo>
                <a:lnTo>
                  <a:pt x="2350" y="800"/>
                </a:lnTo>
                <a:lnTo>
                  <a:pt x="2430" y="836"/>
                </a:lnTo>
                <a:lnTo>
                  <a:pt x="2508" y="877"/>
                </a:lnTo>
                <a:lnTo>
                  <a:pt x="2582" y="925"/>
                </a:lnTo>
                <a:lnTo>
                  <a:pt x="2652" y="977"/>
                </a:lnTo>
                <a:lnTo>
                  <a:pt x="2718" y="1034"/>
                </a:lnTo>
                <a:lnTo>
                  <a:pt x="2779" y="1095"/>
                </a:lnTo>
                <a:lnTo>
                  <a:pt x="2836" y="1161"/>
                </a:lnTo>
                <a:lnTo>
                  <a:pt x="2888" y="1231"/>
                </a:lnTo>
                <a:lnTo>
                  <a:pt x="2936" y="1305"/>
                </a:lnTo>
                <a:lnTo>
                  <a:pt x="2978" y="1383"/>
                </a:lnTo>
                <a:lnTo>
                  <a:pt x="3013" y="1463"/>
                </a:lnTo>
                <a:lnTo>
                  <a:pt x="3042" y="1546"/>
                </a:lnTo>
                <a:lnTo>
                  <a:pt x="3067" y="1633"/>
                </a:lnTo>
                <a:lnTo>
                  <a:pt x="3084" y="1722"/>
                </a:lnTo>
                <a:lnTo>
                  <a:pt x="3095" y="1812"/>
                </a:lnTo>
                <a:lnTo>
                  <a:pt x="3098" y="1906"/>
                </a:lnTo>
                <a:lnTo>
                  <a:pt x="2859" y="1906"/>
                </a:lnTo>
                <a:lnTo>
                  <a:pt x="2856" y="1824"/>
                </a:lnTo>
                <a:lnTo>
                  <a:pt x="2846" y="1744"/>
                </a:lnTo>
                <a:lnTo>
                  <a:pt x="2829" y="1665"/>
                </a:lnTo>
                <a:lnTo>
                  <a:pt x="2806" y="1590"/>
                </a:lnTo>
                <a:lnTo>
                  <a:pt x="2777" y="1517"/>
                </a:lnTo>
                <a:lnTo>
                  <a:pt x="2742" y="1447"/>
                </a:lnTo>
                <a:lnTo>
                  <a:pt x="2703" y="1381"/>
                </a:lnTo>
                <a:lnTo>
                  <a:pt x="2657" y="1319"/>
                </a:lnTo>
                <a:lnTo>
                  <a:pt x="2606" y="1260"/>
                </a:lnTo>
                <a:lnTo>
                  <a:pt x="2552" y="1205"/>
                </a:lnTo>
                <a:lnTo>
                  <a:pt x="2494" y="1156"/>
                </a:lnTo>
                <a:lnTo>
                  <a:pt x="2431" y="1110"/>
                </a:lnTo>
                <a:lnTo>
                  <a:pt x="2365" y="1071"/>
                </a:lnTo>
                <a:lnTo>
                  <a:pt x="2296" y="1036"/>
                </a:lnTo>
                <a:lnTo>
                  <a:pt x="2223" y="1007"/>
                </a:lnTo>
                <a:lnTo>
                  <a:pt x="2147" y="984"/>
                </a:lnTo>
                <a:lnTo>
                  <a:pt x="2068" y="967"/>
                </a:lnTo>
                <a:lnTo>
                  <a:pt x="1988" y="956"/>
                </a:lnTo>
                <a:lnTo>
                  <a:pt x="1906" y="953"/>
                </a:lnTo>
                <a:lnTo>
                  <a:pt x="1906" y="715"/>
                </a:lnTo>
                <a:close/>
                <a:moveTo>
                  <a:pt x="599" y="261"/>
                </a:moveTo>
                <a:lnTo>
                  <a:pt x="641" y="261"/>
                </a:lnTo>
                <a:lnTo>
                  <a:pt x="683" y="267"/>
                </a:lnTo>
                <a:lnTo>
                  <a:pt x="721" y="276"/>
                </a:lnTo>
                <a:lnTo>
                  <a:pt x="774" y="295"/>
                </a:lnTo>
                <a:lnTo>
                  <a:pt x="816" y="312"/>
                </a:lnTo>
                <a:lnTo>
                  <a:pt x="858" y="335"/>
                </a:lnTo>
                <a:lnTo>
                  <a:pt x="897" y="364"/>
                </a:lnTo>
                <a:lnTo>
                  <a:pt x="936" y="397"/>
                </a:lnTo>
                <a:lnTo>
                  <a:pt x="970" y="434"/>
                </a:lnTo>
                <a:lnTo>
                  <a:pt x="1002" y="473"/>
                </a:lnTo>
                <a:lnTo>
                  <a:pt x="1027" y="515"/>
                </a:lnTo>
                <a:lnTo>
                  <a:pt x="1049" y="558"/>
                </a:lnTo>
                <a:lnTo>
                  <a:pt x="1063" y="599"/>
                </a:lnTo>
                <a:lnTo>
                  <a:pt x="1191" y="1066"/>
                </a:lnTo>
                <a:lnTo>
                  <a:pt x="1199" y="1106"/>
                </a:lnTo>
                <a:lnTo>
                  <a:pt x="1202" y="1147"/>
                </a:lnTo>
                <a:lnTo>
                  <a:pt x="1201" y="1190"/>
                </a:lnTo>
                <a:lnTo>
                  <a:pt x="1195" y="1234"/>
                </a:lnTo>
                <a:lnTo>
                  <a:pt x="1186" y="1278"/>
                </a:lnTo>
                <a:lnTo>
                  <a:pt x="1173" y="1321"/>
                </a:lnTo>
                <a:lnTo>
                  <a:pt x="1156" y="1362"/>
                </a:lnTo>
                <a:lnTo>
                  <a:pt x="1136" y="1400"/>
                </a:lnTo>
                <a:lnTo>
                  <a:pt x="1113" y="1435"/>
                </a:lnTo>
                <a:lnTo>
                  <a:pt x="1086" y="1465"/>
                </a:lnTo>
                <a:lnTo>
                  <a:pt x="917" y="1634"/>
                </a:lnTo>
                <a:lnTo>
                  <a:pt x="948" y="1735"/>
                </a:lnTo>
                <a:lnTo>
                  <a:pt x="984" y="1833"/>
                </a:lnTo>
                <a:lnTo>
                  <a:pt x="1026" y="1929"/>
                </a:lnTo>
                <a:lnTo>
                  <a:pt x="1072" y="2022"/>
                </a:lnTo>
                <a:lnTo>
                  <a:pt x="1125" y="2111"/>
                </a:lnTo>
                <a:lnTo>
                  <a:pt x="1181" y="2197"/>
                </a:lnTo>
                <a:lnTo>
                  <a:pt x="1243" y="2279"/>
                </a:lnTo>
                <a:lnTo>
                  <a:pt x="1310" y="2358"/>
                </a:lnTo>
                <a:lnTo>
                  <a:pt x="1380" y="2432"/>
                </a:lnTo>
                <a:lnTo>
                  <a:pt x="1455" y="2503"/>
                </a:lnTo>
                <a:lnTo>
                  <a:pt x="1534" y="2569"/>
                </a:lnTo>
                <a:lnTo>
                  <a:pt x="1616" y="2630"/>
                </a:lnTo>
                <a:lnTo>
                  <a:pt x="1702" y="2687"/>
                </a:lnTo>
                <a:lnTo>
                  <a:pt x="1791" y="2739"/>
                </a:lnTo>
                <a:lnTo>
                  <a:pt x="1884" y="2787"/>
                </a:lnTo>
                <a:lnTo>
                  <a:pt x="1979" y="2828"/>
                </a:lnTo>
                <a:lnTo>
                  <a:pt x="2078" y="2864"/>
                </a:lnTo>
                <a:lnTo>
                  <a:pt x="2179" y="2894"/>
                </a:lnTo>
                <a:lnTo>
                  <a:pt x="2348" y="2725"/>
                </a:lnTo>
                <a:lnTo>
                  <a:pt x="2378" y="2700"/>
                </a:lnTo>
                <a:lnTo>
                  <a:pt x="2413" y="2677"/>
                </a:lnTo>
                <a:lnTo>
                  <a:pt x="2451" y="2656"/>
                </a:lnTo>
                <a:lnTo>
                  <a:pt x="2492" y="2640"/>
                </a:lnTo>
                <a:lnTo>
                  <a:pt x="2535" y="2626"/>
                </a:lnTo>
                <a:lnTo>
                  <a:pt x="2579" y="2616"/>
                </a:lnTo>
                <a:lnTo>
                  <a:pt x="2623" y="2612"/>
                </a:lnTo>
                <a:lnTo>
                  <a:pt x="2667" y="2611"/>
                </a:lnTo>
                <a:lnTo>
                  <a:pt x="2708" y="2614"/>
                </a:lnTo>
                <a:lnTo>
                  <a:pt x="2748" y="2621"/>
                </a:lnTo>
                <a:lnTo>
                  <a:pt x="3215" y="2749"/>
                </a:lnTo>
                <a:lnTo>
                  <a:pt x="3257" y="2764"/>
                </a:lnTo>
                <a:lnTo>
                  <a:pt x="3300" y="2784"/>
                </a:lnTo>
                <a:lnTo>
                  <a:pt x="3340" y="2811"/>
                </a:lnTo>
                <a:lnTo>
                  <a:pt x="3380" y="2842"/>
                </a:lnTo>
                <a:lnTo>
                  <a:pt x="3417" y="2877"/>
                </a:lnTo>
                <a:lnTo>
                  <a:pt x="3451" y="2915"/>
                </a:lnTo>
                <a:lnTo>
                  <a:pt x="3480" y="2955"/>
                </a:lnTo>
                <a:lnTo>
                  <a:pt x="3503" y="2995"/>
                </a:lnTo>
                <a:lnTo>
                  <a:pt x="3520" y="3037"/>
                </a:lnTo>
                <a:lnTo>
                  <a:pt x="3538" y="3090"/>
                </a:lnTo>
                <a:lnTo>
                  <a:pt x="3548" y="3130"/>
                </a:lnTo>
                <a:lnTo>
                  <a:pt x="3553" y="3170"/>
                </a:lnTo>
                <a:lnTo>
                  <a:pt x="3553" y="3213"/>
                </a:lnTo>
                <a:lnTo>
                  <a:pt x="3549" y="3256"/>
                </a:lnTo>
                <a:lnTo>
                  <a:pt x="3541" y="3300"/>
                </a:lnTo>
                <a:lnTo>
                  <a:pt x="3529" y="3342"/>
                </a:lnTo>
                <a:lnTo>
                  <a:pt x="3513" y="3382"/>
                </a:lnTo>
                <a:lnTo>
                  <a:pt x="3493" y="3420"/>
                </a:lnTo>
                <a:lnTo>
                  <a:pt x="3470" y="3455"/>
                </a:lnTo>
                <a:lnTo>
                  <a:pt x="3445" y="3485"/>
                </a:lnTo>
                <a:lnTo>
                  <a:pt x="3192" y="3738"/>
                </a:lnTo>
                <a:lnTo>
                  <a:pt x="3177" y="3749"/>
                </a:lnTo>
                <a:lnTo>
                  <a:pt x="3160" y="3760"/>
                </a:lnTo>
                <a:lnTo>
                  <a:pt x="3140" y="3770"/>
                </a:lnTo>
                <a:lnTo>
                  <a:pt x="3118" y="3780"/>
                </a:lnTo>
                <a:lnTo>
                  <a:pt x="3096" y="3788"/>
                </a:lnTo>
                <a:lnTo>
                  <a:pt x="3075" y="3795"/>
                </a:lnTo>
                <a:lnTo>
                  <a:pt x="3055" y="3800"/>
                </a:lnTo>
                <a:lnTo>
                  <a:pt x="3038" y="3805"/>
                </a:lnTo>
                <a:lnTo>
                  <a:pt x="3024" y="3809"/>
                </a:lnTo>
                <a:lnTo>
                  <a:pt x="3015" y="3810"/>
                </a:lnTo>
                <a:lnTo>
                  <a:pt x="3010" y="3811"/>
                </a:lnTo>
                <a:lnTo>
                  <a:pt x="2878" y="3809"/>
                </a:lnTo>
                <a:lnTo>
                  <a:pt x="2744" y="3802"/>
                </a:lnTo>
                <a:lnTo>
                  <a:pt x="2613" y="3788"/>
                </a:lnTo>
                <a:lnTo>
                  <a:pt x="2484" y="3768"/>
                </a:lnTo>
                <a:lnTo>
                  <a:pt x="2354" y="3744"/>
                </a:lnTo>
                <a:lnTo>
                  <a:pt x="2226" y="3714"/>
                </a:lnTo>
                <a:lnTo>
                  <a:pt x="2101" y="3678"/>
                </a:lnTo>
                <a:lnTo>
                  <a:pt x="1977" y="3636"/>
                </a:lnTo>
                <a:lnTo>
                  <a:pt x="1854" y="3588"/>
                </a:lnTo>
                <a:lnTo>
                  <a:pt x="1734" y="3536"/>
                </a:lnTo>
                <a:lnTo>
                  <a:pt x="1616" y="3480"/>
                </a:lnTo>
                <a:lnTo>
                  <a:pt x="1501" y="3417"/>
                </a:lnTo>
                <a:lnTo>
                  <a:pt x="1389" y="3350"/>
                </a:lnTo>
                <a:lnTo>
                  <a:pt x="1280" y="3277"/>
                </a:lnTo>
                <a:lnTo>
                  <a:pt x="1173" y="3199"/>
                </a:lnTo>
                <a:lnTo>
                  <a:pt x="1070" y="3117"/>
                </a:lnTo>
                <a:lnTo>
                  <a:pt x="970" y="3030"/>
                </a:lnTo>
                <a:lnTo>
                  <a:pt x="874" y="2937"/>
                </a:lnTo>
                <a:lnTo>
                  <a:pt x="781" y="2841"/>
                </a:lnTo>
                <a:lnTo>
                  <a:pt x="694" y="2742"/>
                </a:lnTo>
                <a:lnTo>
                  <a:pt x="611" y="2638"/>
                </a:lnTo>
                <a:lnTo>
                  <a:pt x="533" y="2531"/>
                </a:lnTo>
                <a:lnTo>
                  <a:pt x="460" y="2422"/>
                </a:lnTo>
                <a:lnTo>
                  <a:pt x="393" y="2308"/>
                </a:lnTo>
                <a:lnTo>
                  <a:pt x="330" y="2194"/>
                </a:lnTo>
                <a:lnTo>
                  <a:pt x="272" y="2075"/>
                </a:lnTo>
                <a:lnTo>
                  <a:pt x="220" y="1955"/>
                </a:lnTo>
                <a:lnTo>
                  <a:pt x="174" y="1832"/>
                </a:lnTo>
                <a:lnTo>
                  <a:pt x="132" y="1708"/>
                </a:lnTo>
                <a:lnTo>
                  <a:pt x="96" y="1582"/>
                </a:lnTo>
                <a:lnTo>
                  <a:pt x="66" y="1453"/>
                </a:lnTo>
                <a:lnTo>
                  <a:pt x="42" y="1325"/>
                </a:lnTo>
                <a:lnTo>
                  <a:pt x="22" y="1194"/>
                </a:lnTo>
                <a:lnTo>
                  <a:pt x="9" y="1062"/>
                </a:lnTo>
                <a:lnTo>
                  <a:pt x="1" y="930"/>
                </a:lnTo>
                <a:lnTo>
                  <a:pt x="0" y="796"/>
                </a:lnTo>
                <a:lnTo>
                  <a:pt x="1" y="793"/>
                </a:lnTo>
                <a:lnTo>
                  <a:pt x="3" y="785"/>
                </a:lnTo>
                <a:lnTo>
                  <a:pt x="7" y="771"/>
                </a:lnTo>
                <a:lnTo>
                  <a:pt x="11" y="755"/>
                </a:lnTo>
                <a:lnTo>
                  <a:pt x="17" y="736"/>
                </a:lnTo>
                <a:lnTo>
                  <a:pt x="24" y="715"/>
                </a:lnTo>
                <a:lnTo>
                  <a:pt x="32" y="694"/>
                </a:lnTo>
                <a:lnTo>
                  <a:pt x="42" y="674"/>
                </a:lnTo>
                <a:lnTo>
                  <a:pt x="51" y="654"/>
                </a:lnTo>
                <a:lnTo>
                  <a:pt x="62" y="637"/>
                </a:lnTo>
                <a:lnTo>
                  <a:pt x="74" y="623"/>
                </a:lnTo>
                <a:lnTo>
                  <a:pt x="327" y="370"/>
                </a:lnTo>
                <a:lnTo>
                  <a:pt x="357" y="343"/>
                </a:lnTo>
                <a:lnTo>
                  <a:pt x="392" y="320"/>
                </a:lnTo>
                <a:lnTo>
                  <a:pt x="430" y="301"/>
                </a:lnTo>
                <a:lnTo>
                  <a:pt x="469" y="285"/>
                </a:lnTo>
                <a:lnTo>
                  <a:pt x="512" y="273"/>
                </a:lnTo>
                <a:lnTo>
                  <a:pt x="555" y="265"/>
                </a:lnTo>
                <a:lnTo>
                  <a:pt x="599" y="261"/>
                </a:lnTo>
                <a:close/>
                <a:moveTo>
                  <a:pt x="1906" y="0"/>
                </a:moveTo>
                <a:lnTo>
                  <a:pt x="2022" y="4"/>
                </a:lnTo>
                <a:lnTo>
                  <a:pt x="2137" y="14"/>
                </a:lnTo>
                <a:lnTo>
                  <a:pt x="2249" y="32"/>
                </a:lnTo>
                <a:lnTo>
                  <a:pt x="2359" y="55"/>
                </a:lnTo>
                <a:lnTo>
                  <a:pt x="2467" y="84"/>
                </a:lnTo>
                <a:lnTo>
                  <a:pt x="2572" y="120"/>
                </a:lnTo>
                <a:lnTo>
                  <a:pt x="2674" y="162"/>
                </a:lnTo>
                <a:lnTo>
                  <a:pt x="2773" y="208"/>
                </a:lnTo>
                <a:lnTo>
                  <a:pt x="2869" y="261"/>
                </a:lnTo>
                <a:lnTo>
                  <a:pt x="2961" y="319"/>
                </a:lnTo>
                <a:lnTo>
                  <a:pt x="3049" y="382"/>
                </a:lnTo>
                <a:lnTo>
                  <a:pt x="3135" y="449"/>
                </a:lnTo>
                <a:lnTo>
                  <a:pt x="3215" y="521"/>
                </a:lnTo>
                <a:lnTo>
                  <a:pt x="3293" y="597"/>
                </a:lnTo>
                <a:lnTo>
                  <a:pt x="3365" y="678"/>
                </a:lnTo>
                <a:lnTo>
                  <a:pt x="3432" y="763"/>
                </a:lnTo>
                <a:lnTo>
                  <a:pt x="3495" y="852"/>
                </a:lnTo>
                <a:lnTo>
                  <a:pt x="3553" y="945"/>
                </a:lnTo>
                <a:lnTo>
                  <a:pt x="3605" y="1040"/>
                </a:lnTo>
                <a:lnTo>
                  <a:pt x="3652" y="1139"/>
                </a:lnTo>
                <a:lnTo>
                  <a:pt x="3694" y="1241"/>
                </a:lnTo>
                <a:lnTo>
                  <a:pt x="3729" y="1346"/>
                </a:lnTo>
                <a:lnTo>
                  <a:pt x="3759" y="1453"/>
                </a:lnTo>
                <a:lnTo>
                  <a:pt x="3782" y="1563"/>
                </a:lnTo>
                <a:lnTo>
                  <a:pt x="3800" y="1676"/>
                </a:lnTo>
                <a:lnTo>
                  <a:pt x="3810" y="1789"/>
                </a:lnTo>
                <a:lnTo>
                  <a:pt x="3814" y="1906"/>
                </a:lnTo>
                <a:lnTo>
                  <a:pt x="3575" y="1906"/>
                </a:lnTo>
                <a:lnTo>
                  <a:pt x="3571" y="1796"/>
                </a:lnTo>
                <a:lnTo>
                  <a:pt x="3561" y="1688"/>
                </a:lnTo>
                <a:lnTo>
                  <a:pt x="3543" y="1583"/>
                </a:lnTo>
                <a:lnTo>
                  <a:pt x="3520" y="1480"/>
                </a:lnTo>
                <a:lnTo>
                  <a:pt x="3490" y="1379"/>
                </a:lnTo>
                <a:lnTo>
                  <a:pt x="3453" y="1282"/>
                </a:lnTo>
                <a:lnTo>
                  <a:pt x="3411" y="1187"/>
                </a:lnTo>
                <a:lnTo>
                  <a:pt x="3364" y="1095"/>
                </a:lnTo>
                <a:lnTo>
                  <a:pt x="3310" y="1006"/>
                </a:lnTo>
                <a:lnTo>
                  <a:pt x="3252" y="922"/>
                </a:lnTo>
                <a:lnTo>
                  <a:pt x="3190" y="842"/>
                </a:lnTo>
                <a:lnTo>
                  <a:pt x="3121" y="764"/>
                </a:lnTo>
                <a:lnTo>
                  <a:pt x="3048" y="692"/>
                </a:lnTo>
                <a:lnTo>
                  <a:pt x="2972" y="624"/>
                </a:lnTo>
                <a:lnTo>
                  <a:pt x="2891" y="561"/>
                </a:lnTo>
                <a:lnTo>
                  <a:pt x="2806" y="502"/>
                </a:lnTo>
                <a:lnTo>
                  <a:pt x="2718" y="450"/>
                </a:lnTo>
                <a:lnTo>
                  <a:pt x="2626" y="402"/>
                </a:lnTo>
                <a:lnTo>
                  <a:pt x="2531" y="360"/>
                </a:lnTo>
                <a:lnTo>
                  <a:pt x="2434" y="324"/>
                </a:lnTo>
                <a:lnTo>
                  <a:pt x="2333" y="294"/>
                </a:lnTo>
                <a:lnTo>
                  <a:pt x="2230" y="270"/>
                </a:lnTo>
                <a:lnTo>
                  <a:pt x="2124" y="253"/>
                </a:lnTo>
                <a:lnTo>
                  <a:pt x="2016" y="243"/>
                </a:lnTo>
                <a:lnTo>
                  <a:pt x="1906" y="239"/>
                </a:lnTo>
                <a:lnTo>
                  <a:pt x="190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13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887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967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612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1993" y="711181"/>
            <a:ext cx="4256572" cy="35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500223" y="3656101"/>
            <a:ext cx="935495" cy="50899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3102" y="4153913"/>
            <a:ext cx="1069736" cy="131445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1993" y="762697"/>
            <a:ext cx="4320896" cy="263588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3391" y="3345668"/>
            <a:ext cx="4320896" cy="335603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5956" y="3447747"/>
            <a:ext cx="131445" cy="131445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5110" y="795082"/>
            <a:ext cx="53137" cy="51739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9606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694" y="4850910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696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" y="6122600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94" y="1841906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27" y="762697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4093" y="2004536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423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6021" y="912276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2635" y="3104251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870358" y="1091589"/>
            <a:ext cx="4250369" cy="1962255"/>
            <a:chOff x="798286" y="994954"/>
            <a:chExt cx="10390586" cy="4868092"/>
          </a:xfrm>
        </p:grpSpPr>
        <p:grpSp>
          <p:nvGrpSpPr>
            <p:cNvPr id="64" name="Group 63"/>
            <p:cNvGrpSpPr/>
            <p:nvPr/>
          </p:nvGrpSpPr>
          <p:grpSpPr>
            <a:xfrm>
              <a:off x="3497940" y="994954"/>
              <a:ext cx="4885509" cy="4868092"/>
              <a:chOff x="3497940" y="1425302"/>
              <a:chExt cx="4885509" cy="4868092"/>
            </a:xfrm>
          </p:grpSpPr>
          <p:sp>
            <p:nvSpPr>
              <p:cNvPr id="82" name="Pie 81"/>
              <p:cNvSpPr/>
              <p:nvPr/>
            </p:nvSpPr>
            <p:spPr>
              <a:xfrm>
                <a:off x="3628569" y="1538514"/>
                <a:ext cx="4754880" cy="4754880"/>
              </a:xfrm>
              <a:prstGeom prst="pie">
                <a:avLst>
                  <a:gd name="adj1" fmla="val 0"/>
                  <a:gd name="adj2" fmla="val 5416976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Pie 82"/>
              <p:cNvSpPr/>
              <p:nvPr/>
            </p:nvSpPr>
            <p:spPr>
              <a:xfrm flipH="1">
                <a:off x="3497940" y="1538514"/>
                <a:ext cx="4754880" cy="4754880"/>
              </a:xfrm>
              <a:prstGeom prst="pie">
                <a:avLst>
                  <a:gd name="adj1" fmla="val 0"/>
                  <a:gd name="adj2" fmla="val 5416976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Pie 83"/>
              <p:cNvSpPr/>
              <p:nvPr/>
            </p:nvSpPr>
            <p:spPr>
              <a:xfrm flipH="1" flipV="1">
                <a:off x="3497940" y="1425302"/>
                <a:ext cx="4754880" cy="4754880"/>
              </a:xfrm>
              <a:prstGeom prst="pie">
                <a:avLst>
                  <a:gd name="adj1" fmla="val 0"/>
                  <a:gd name="adj2" fmla="val 5416976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Pie 84"/>
              <p:cNvSpPr/>
              <p:nvPr/>
            </p:nvSpPr>
            <p:spPr>
              <a:xfrm flipV="1">
                <a:off x="3628569" y="1425302"/>
                <a:ext cx="4754880" cy="4754880"/>
              </a:xfrm>
              <a:prstGeom prst="pie">
                <a:avLst>
                  <a:gd name="adj1" fmla="val 0"/>
                  <a:gd name="adj2" fmla="val 541697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798286" y="1543572"/>
              <a:ext cx="2393215" cy="1390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98286" y="3841633"/>
              <a:ext cx="2393215" cy="1390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US" sz="4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8795657" y="1543572"/>
              <a:ext cx="2393215" cy="1390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US" sz="40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8795657" y="3841633"/>
              <a:ext cx="2393215" cy="1390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US" sz="40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9" name="Group 4"/>
            <p:cNvGrpSpPr>
              <a:grpSpLocks noChangeAspect="1"/>
            </p:cNvGrpSpPr>
            <p:nvPr/>
          </p:nvGrpSpPr>
          <p:grpSpPr bwMode="auto">
            <a:xfrm>
              <a:off x="4230742" y="2190416"/>
              <a:ext cx="1400347" cy="766468"/>
              <a:chOff x="1807" y="350"/>
              <a:chExt cx="771" cy="422"/>
            </a:xfrm>
            <a:solidFill>
              <a:schemeClr val="bg1"/>
            </a:solidFill>
          </p:grpSpPr>
          <p:sp>
            <p:nvSpPr>
              <p:cNvPr id="80" name="Freeform 6"/>
              <p:cNvSpPr>
                <a:spLocks noEditPoints="1"/>
              </p:cNvSpPr>
              <p:nvPr/>
            </p:nvSpPr>
            <p:spPr bwMode="auto">
              <a:xfrm>
                <a:off x="1807" y="353"/>
                <a:ext cx="477" cy="416"/>
              </a:xfrm>
              <a:custGeom>
                <a:avLst/>
                <a:gdLst>
                  <a:gd name="T0" fmla="*/ 352 w 2385"/>
                  <a:gd name="T1" fmla="*/ 246 h 2077"/>
                  <a:gd name="T2" fmla="*/ 297 w 2385"/>
                  <a:gd name="T3" fmla="*/ 270 h 2077"/>
                  <a:gd name="T4" fmla="*/ 255 w 2385"/>
                  <a:gd name="T5" fmla="*/ 312 h 2077"/>
                  <a:gd name="T6" fmla="*/ 232 w 2385"/>
                  <a:gd name="T7" fmla="*/ 365 h 2077"/>
                  <a:gd name="T8" fmla="*/ 228 w 2385"/>
                  <a:gd name="T9" fmla="*/ 1290 h 2077"/>
                  <a:gd name="T10" fmla="*/ 240 w 2385"/>
                  <a:gd name="T11" fmla="*/ 1351 h 2077"/>
                  <a:gd name="T12" fmla="*/ 274 w 2385"/>
                  <a:gd name="T13" fmla="*/ 1399 h 2077"/>
                  <a:gd name="T14" fmla="*/ 323 w 2385"/>
                  <a:gd name="T15" fmla="*/ 1432 h 2077"/>
                  <a:gd name="T16" fmla="*/ 383 w 2385"/>
                  <a:gd name="T17" fmla="*/ 1444 h 2077"/>
                  <a:gd name="T18" fmla="*/ 2017 w 2385"/>
                  <a:gd name="T19" fmla="*/ 1441 h 2077"/>
                  <a:gd name="T20" fmla="*/ 2073 w 2385"/>
                  <a:gd name="T21" fmla="*/ 1417 h 2077"/>
                  <a:gd name="T22" fmla="*/ 2113 w 2385"/>
                  <a:gd name="T23" fmla="*/ 1376 h 2077"/>
                  <a:gd name="T24" fmla="*/ 2137 w 2385"/>
                  <a:gd name="T25" fmla="*/ 1321 h 2077"/>
                  <a:gd name="T26" fmla="*/ 2140 w 2385"/>
                  <a:gd name="T27" fmla="*/ 396 h 2077"/>
                  <a:gd name="T28" fmla="*/ 2128 w 2385"/>
                  <a:gd name="T29" fmla="*/ 337 h 2077"/>
                  <a:gd name="T30" fmla="*/ 2095 w 2385"/>
                  <a:gd name="T31" fmla="*/ 289 h 2077"/>
                  <a:gd name="T32" fmla="*/ 2046 w 2385"/>
                  <a:gd name="T33" fmla="*/ 256 h 2077"/>
                  <a:gd name="T34" fmla="*/ 1986 w 2385"/>
                  <a:gd name="T35" fmla="*/ 244 h 2077"/>
                  <a:gd name="T36" fmla="*/ 107 w 2385"/>
                  <a:gd name="T37" fmla="*/ 0 h 2077"/>
                  <a:gd name="T38" fmla="*/ 2298 w 2385"/>
                  <a:gd name="T39" fmla="*/ 3 h 2077"/>
                  <a:gd name="T40" fmla="*/ 2344 w 2385"/>
                  <a:gd name="T41" fmla="*/ 24 h 2077"/>
                  <a:gd name="T42" fmla="*/ 2374 w 2385"/>
                  <a:gd name="T43" fmla="*/ 63 h 2077"/>
                  <a:gd name="T44" fmla="*/ 2385 w 2385"/>
                  <a:gd name="T45" fmla="*/ 116 h 2077"/>
                  <a:gd name="T46" fmla="*/ 2383 w 2385"/>
                  <a:gd name="T47" fmla="*/ 1576 h 2077"/>
                  <a:gd name="T48" fmla="*/ 2361 w 2385"/>
                  <a:gd name="T49" fmla="*/ 1625 h 2077"/>
                  <a:gd name="T50" fmla="*/ 2323 w 2385"/>
                  <a:gd name="T51" fmla="*/ 1658 h 2077"/>
                  <a:gd name="T52" fmla="*/ 2272 w 2385"/>
                  <a:gd name="T53" fmla="*/ 1671 h 2077"/>
                  <a:gd name="T54" fmla="*/ 1290 w 2385"/>
                  <a:gd name="T55" fmla="*/ 1849 h 2077"/>
                  <a:gd name="T56" fmla="*/ 1657 w 2385"/>
                  <a:gd name="T57" fmla="*/ 1853 h 2077"/>
                  <a:gd name="T58" fmla="*/ 1719 w 2385"/>
                  <a:gd name="T59" fmla="*/ 1875 h 2077"/>
                  <a:gd name="T60" fmla="*/ 1769 w 2385"/>
                  <a:gd name="T61" fmla="*/ 1917 h 2077"/>
                  <a:gd name="T62" fmla="*/ 1802 w 2385"/>
                  <a:gd name="T63" fmla="*/ 1973 h 2077"/>
                  <a:gd name="T64" fmla="*/ 1814 w 2385"/>
                  <a:gd name="T65" fmla="*/ 2039 h 2077"/>
                  <a:gd name="T66" fmla="*/ 523 w 2385"/>
                  <a:gd name="T67" fmla="*/ 2077 h 2077"/>
                  <a:gd name="T68" fmla="*/ 526 w 2385"/>
                  <a:gd name="T69" fmla="*/ 2005 h 2077"/>
                  <a:gd name="T70" fmla="*/ 549 w 2385"/>
                  <a:gd name="T71" fmla="*/ 1943 h 2077"/>
                  <a:gd name="T72" fmla="*/ 591 w 2385"/>
                  <a:gd name="T73" fmla="*/ 1894 h 2077"/>
                  <a:gd name="T74" fmla="*/ 648 w 2385"/>
                  <a:gd name="T75" fmla="*/ 1861 h 2077"/>
                  <a:gd name="T76" fmla="*/ 714 w 2385"/>
                  <a:gd name="T77" fmla="*/ 1849 h 2077"/>
                  <a:gd name="T78" fmla="*/ 1045 w 2385"/>
                  <a:gd name="T79" fmla="*/ 1671 h 2077"/>
                  <a:gd name="T80" fmla="*/ 83 w 2385"/>
                  <a:gd name="T81" fmla="*/ 1669 h 2077"/>
                  <a:gd name="T82" fmla="*/ 43 w 2385"/>
                  <a:gd name="T83" fmla="*/ 1650 h 2077"/>
                  <a:gd name="T84" fmla="*/ 17 w 2385"/>
                  <a:gd name="T85" fmla="*/ 1617 h 2077"/>
                  <a:gd name="T86" fmla="*/ 2 w 2385"/>
                  <a:gd name="T87" fmla="*/ 1572 h 2077"/>
                  <a:gd name="T88" fmla="*/ 0 w 2385"/>
                  <a:gd name="T89" fmla="*/ 116 h 2077"/>
                  <a:gd name="T90" fmla="*/ 10 w 2385"/>
                  <a:gd name="T91" fmla="*/ 63 h 2077"/>
                  <a:gd name="T92" fmla="*/ 37 w 2385"/>
                  <a:gd name="T93" fmla="*/ 24 h 2077"/>
                  <a:gd name="T94" fmla="*/ 81 w 2385"/>
                  <a:gd name="T95" fmla="*/ 3 h 2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85" h="2077">
                    <a:moveTo>
                      <a:pt x="383" y="244"/>
                    </a:moveTo>
                    <a:lnTo>
                      <a:pt x="352" y="246"/>
                    </a:lnTo>
                    <a:lnTo>
                      <a:pt x="323" y="256"/>
                    </a:lnTo>
                    <a:lnTo>
                      <a:pt x="297" y="270"/>
                    </a:lnTo>
                    <a:lnTo>
                      <a:pt x="274" y="289"/>
                    </a:lnTo>
                    <a:lnTo>
                      <a:pt x="255" y="312"/>
                    </a:lnTo>
                    <a:lnTo>
                      <a:pt x="240" y="337"/>
                    </a:lnTo>
                    <a:lnTo>
                      <a:pt x="232" y="365"/>
                    </a:lnTo>
                    <a:lnTo>
                      <a:pt x="228" y="396"/>
                    </a:lnTo>
                    <a:lnTo>
                      <a:pt x="228" y="1290"/>
                    </a:lnTo>
                    <a:lnTo>
                      <a:pt x="232" y="1321"/>
                    </a:lnTo>
                    <a:lnTo>
                      <a:pt x="240" y="1351"/>
                    </a:lnTo>
                    <a:lnTo>
                      <a:pt x="255" y="1377"/>
                    </a:lnTo>
                    <a:lnTo>
                      <a:pt x="274" y="1399"/>
                    </a:lnTo>
                    <a:lnTo>
                      <a:pt x="297" y="1417"/>
                    </a:lnTo>
                    <a:lnTo>
                      <a:pt x="323" y="1432"/>
                    </a:lnTo>
                    <a:lnTo>
                      <a:pt x="352" y="1441"/>
                    </a:lnTo>
                    <a:lnTo>
                      <a:pt x="383" y="1444"/>
                    </a:lnTo>
                    <a:lnTo>
                      <a:pt x="1986" y="1444"/>
                    </a:lnTo>
                    <a:lnTo>
                      <a:pt x="2017" y="1441"/>
                    </a:lnTo>
                    <a:lnTo>
                      <a:pt x="2046" y="1432"/>
                    </a:lnTo>
                    <a:lnTo>
                      <a:pt x="2073" y="1417"/>
                    </a:lnTo>
                    <a:lnTo>
                      <a:pt x="2095" y="1398"/>
                    </a:lnTo>
                    <a:lnTo>
                      <a:pt x="2113" y="1376"/>
                    </a:lnTo>
                    <a:lnTo>
                      <a:pt x="2128" y="1349"/>
                    </a:lnTo>
                    <a:lnTo>
                      <a:pt x="2137" y="1321"/>
                    </a:lnTo>
                    <a:lnTo>
                      <a:pt x="2140" y="1290"/>
                    </a:lnTo>
                    <a:lnTo>
                      <a:pt x="2140" y="396"/>
                    </a:lnTo>
                    <a:lnTo>
                      <a:pt x="2137" y="365"/>
                    </a:lnTo>
                    <a:lnTo>
                      <a:pt x="2128" y="337"/>
                    </a:lnTo>
                    <a:lnTo>
                      <a:pt x="2113" y="312"/>
                    </a:lnTo>
                    <a:lnTo>
                      <a:pt x="2095" y="289"/>
                    </a:lnTo>
                    <a:lnTo>
                      <a:pt x="2073" y="270"/>
                    </a:lnTo>
                    <a:lnTo>
                      <a:pt x="2046" y="256"/>
                    </a:lnTo>
                    <a:lnTo>
                      <a:pt x="2017" y="246"/>
                    </a:lnTo>
                    <a:lnTo>
                      <a:pt x="1986" y="244"/>
                    </a:lnTo>
                    <a:lnTo>
                      <a:pt x="383" y="244"/>
                    </a:lnTo>
                    <a:close/>
                    <a:moveTo>
                      <a:pt x="107" y="0"/>
                    </a:moveTo>
                    <a:lnTo>
                      <a:pt x="2272" y="0"/>
                    </a:lnTo>
                    <a:lnTo>
                      <a:pt x="2298" y="3"/>
                    </a:lnTo>
                    <a:lnTo>
                      <a:pt x="2323" y="11"/>
                    </a:lnTo>
                    <a:lnTo>
                      <a:pt x="2344" y="24"/>
                    </a:lnTo>
                    <a:lnTo>
                      <a:pt x="2361" y="42"/>
                    </a:lnTo>
                    <a:lnTo>
                      <a:pt x="2374" y="63"/>
                    </a:lnTo>
                    <a:lnTo>
                      <a:pt x="2383" y="89"/>
                    </a:lnTo>
                    <a:lnTo>
                      <a:pt x="2385" y="116"/>
                    </a:lnTo>
                    <a:lnTo>
                      <a:pt x="2385" y="1549"/>
                    </a:lnTo>
                    <a:lnTo>
                      <a:pt x="2383" y="1576"/>
                    </a:lnTo>
                    <a:lnTo>
                      <a:pt x="2374" y="1601"/>
                    </a:lnTo>
                    <a:lnTo>
                      <a:pt x="2361" y="1625"/>
                    </a:lnTo>
                    <a:lnTo>
                      <a:pt x="2344" y="1644"/>
                    </a:lnTo>
                    <a:lnTo>
                      <a:pt x="2323" y="1658"/>
                    </a:lnTo>
                    <a:lnTo>
                      <a:pt x="2298" y="1668"/>
                    </a:lnTo>
                    <a:lnTo>
                      <a:pt x="2272" y="1671"/>
                    </a:lnTo>
                    <a:lnTo>
                      <a:pt x="1290" y="1671"/>
                    </a:lnTo>
                    <a:lnTo>
                      <a:pt x="1290" y="1849"/>
                    </a:lnTo>
                    <a:lnTo>
                      <a:pt x="1623" y="1849"/>
                    </a:lnTo>
                    <a:lnTo>
                      <a:pt x="1657" y="1853"/>
                    </a:lnTo>
                    <a:lnTo>
                      <a:pt x="1689" y="1861"/>
                    </a:lnTo>
                    <a:lnTo>
                      <a:pt x="1719" y="1875"/>
                    </a:lnTo>
                    <a:lnTo>
                      <a:pt x="1746" y="1894"/>
                    </a:lnTo>
                    <a:lnTo>
                      <a:pt x="1769" y="1917"/>
                    </a:lnTo>
                    <a:lnTo>
                      <a:pt x="1788" y="1943"/>
                    </a:lnTo>
                    <a:lnTo>
                      <a:pt x="1802" y="1973"/>
                    </a:lnTo>
                    <a:lnTo>
                      <a:pt x="1811" y="2005"/>
                    </a:lnTo>
                    <a:lnTo>
                      <a:pt x="1814" y="2039"/>
                    </a:lnTo>
                    <a:lnTo>
                      <a:pt x="1814" y="2077"/>
                    </a:lnTo>
                    <a:lnTo>
                      <a:pt x="523" y="2077"/>
                    </a:lnTo>
                    <a:lnTo>
                      <a:pt x="523" y="2039"/>
                    </a:lnTo>
                    <a:lnTo>
                      <a:pt x="526" y="2005"/>
                    </a:lnTo>
                    <a:lnTo>
                      <a:pt x="535" y="1973"/>
                    </a:lnTo>
                    <a:lnTo>
                      <a:pt x="549" y="1943"/>
                    </a:lnTo>
                    <a:lnTo>
                      <a:pt x="568" y="1917"/>
                    </a:lnTo>
                    <a:lnTo>
                      <a:pt x="591" y="1894"/>
                    </a:lnTo>
                    <a:lnTo>
                      <a:pt x="618" y="1875"/>
                    </a:lnTo>
                    <a:lnTo>
                      <a:pt x="648" y="1861"/>
                    </a:lnTo>
                    <a:lnTo>
                      <a:pt x="679" y="1853"/>
                    </a:lnTo>
                    <a:lnTo>
                      <a:pt x="714" y="1849"/>
                    </a:lnTo>
                    <a:lnTo>
                      <a:pt x="1045" y="1849"/>
                    </a:lnTo>
                    <a:lnTo>
                      <a:pt x="1045" y="1671"/>
                    </a:lnTo>
                    <a:lnTo>
                      <a:pt x="107" y="1671"/>
                    </a:lnTo>
                    <a:lnTo>
                      <a:pt x="83" y="1669"/>
                    </a:lnTo>
                    <a:lnTo>
                      <a:pt x="62" y="1661"/>
                    </a:lnTo>
                    <a:lnTo>
                      <a:pt x="43" y="1650"/>
                    </a:lnTo>
                    <a:lnTo>
                      <a:pt x="29" y="1634"/>
                    </a:lnTo>
                    <a:lnTo>
                      <a:pt x="17" y="1617"/>
                    </a:lnTo>
                    <a:lnTo>
                      <a:pt x="7" y="1595"/>
                    </a:lnTo>
                    <a:lnTo>
                      <a:pt x="2" y="1572"/>
                    </a:lnTo>
                    <a:lnTo>
                      <a:pt x="0" y="1549"/>
                    </a:lnTo>
                    <a:lnTo>
                      <a:pt x="0" y="116"/>
                    </a:lnTo>
                    <a:lnTo>
                      <a:pt x="2" y="89"/>
                    </a:lnTo>
                    <a:lnTo>
                      <a:pt x="10" y="63"/>
                    </a:lnTo>
                    <a:lnTo>
                      <a:pt x="22" y="42"/>
                    </a:lnTo>
                    <a:lnTo>
                      <a:pt x="37" y="24"/>
                    </a:lnTo>
                    <a:lnTo>
                      <a:pt x="56" y="11"/>
                    </a:lnTo>
                    <a:lnTo>
                      <a:pt x="81" y="3"/>
                    </a:lnTo>
                    <a:lnTo>
                      <a:pt x="10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7"/>
              <p:cNvSpPr>
                <a:spLocks noEditPoints="1"/>
              </p:cNvSpPr>
              <p:nvPr/>
            </p:nvSpPr>
            <p:spPr bwMode="auto">
              <a:xfrm>
                <a:off x="2323" y="350"/>
                <a:ext cx="255" cy="422"/>
              </a:xfrm>
              <a:custGeom>
                <a:avLst/>
                <a:gdLst>
                  <a:gd name="T0" fmla="*/ 641 w 1275"/>
                  <a:gd name="T1" fmla="*/ 1676 h 2109"/>
                  <a:gd name="T2" fmla="*/ 614 w 1275"/>
                  <a:gd name="T3" fmla="*/ 1679 h 2109"/>
                  <a:gd name="T4" fmla="*/ 589 w 1275"/>
                  <a:gd name="T5" fmla="*/ 1689 h 2109"/>
                  <a:gd name="T6" fmla="*/ 567 w 1275"/>
                  <a:gd name="T7" fmla="*/ 1705 h 2109"/>
                  <a:gd name="T8" fmla="*/ 550 w 1275"/>
                  <a:gd name="T9" fmla="*/ 1726 h 2109"/>
                  <a:gd name="T10" fmla="*/ 541 w 1275"/>
                  <a:gd name="T11" fmla="*/ 1749 h 2109"/>
                  <a:gd name="T12" fmla="*/ 536 w 1275"/>
                  <a:gd name="T13" fmla="*/ 1777 h 2109"/>
                  <a:gd name="T14" fmla="*/ 539 w 1275"/>
                  <a:gd name="T15" fmla="*/ 1800 h 2109"/>
                  <a:gd name="T16" fmla="*/ 547 w 1275"/>
                  <a:gd name="T17" fmla="*/ 1821 h 2109"/>
                  <a:gd name="T18" fmla="*/ 559 w 1275"/>
                  <a:gd name="T19" fmla="*/ 1840 h 2109"/>
                  <a:gd name="T20" fmla="*/ 575 w 1275"/>
                  <a:gd name="T21" fmla="*/ 1856 h 2109"/>
                  <a:gd name="T22" fmla="*/ 595 w 1275"/>
                  <a:gd name="T23" fmla="*/ 1868 h 2109"/>
                  <a:gd name="T24" fmla="*/ 617 w 1275"/>
                  <a:gd name="T25" fmla="*/ 1876 h 2109"/>
                  <a:gd name="T26" fmla="*/ 641 w 1275"/>
                  <a:gd name="T27" fmla="*/ 1878 h 2109"/>
                  <a:gd name="T28" fmla="*/ 669 w 1275"/>
                  <a:gd name="T29" fmla="*/ 1875 h 2109"/>
                  <a:gd name="T30" fmla="*/ 693 w 1275"/>
                  <a:gd name="T31" fmla="*/ 1864 h 2109"/>
                  <a:gd name="T32" fmla="*/ 715 w 1275"/>
                  <a:gd name="T33" fmla="*/ 1848 h 2109"/>
                  <a:gd name="T34" fmla="*/ 732 w 1275"/>
                  <a:gd name="T35" fmla="*/ 1828 h 2109"/>
                  <a:gd name="T36" fmla="*/ 741 w 1275"/>
                  <a:gd name="T37" fmla="*/ 1803 h 2109"/>
                  <a:gd name="T38" fmla="*/ 745 w 1275"/>
                  <a:gd name="T39" fmla="*/ 1777 h 2109"/>
                  <a:gd name="T40" fmla="*/ 741 w 1275"/>
                  <a:gd name="T41" fmla="*/ 1749 h 2109"/>
                  <a:gd name="T42" fmla="*/ 732 w 1275"/>
                  <a:gd name="T43" fmla="*/ 1726 h 2109"/>
                  <a:gd name="T44" fmla="*/ 715 w 1275"/>
                  <a:gd name="T45" fmla="*/ 1705 h 2109"/>
                  <a:gd name="T46" fmla="*/ 694 w 1275"/>
                  <a:gd name="T47" fmla="*/ 1689 h 2109"/>
                  <a:gd name="T48" fmla="*/ 669 w 1275"/>
                  <a:gd name="T49" fmla="*/ 1679 h 2109"/>
                  <a:gd name="T50" fmla="*/ 641 w 1275"/>
                  <a:gd name="T51" fmla="*/ 1676 h 2109"/>
                  <a:gd name="T52" fmla="*/ 279 w 1275"/>
                  <a:gd name="T53" fmla="*/ 616 h 2109"/>
                  <a:gd name="T54" fmla="*/ 279 w 1275"/>
                  <a:gd name="T55" fmla="*/ 730 h 2109"/>
                  <a:gd name="T56" fmla="*/ 997 w 1275"/>
                  <a:gd name="T57" fmla="*/ 730 h 2109"/>
                  <a:gd name="T58" fmla="*/ 997 w 1275"/>
                  <a:gd name="T59" fmla="*/ 616 h 2109"/>
                  <a:gd name="T60" fmla="*/ 279 w 1275"/>
                  <a:gd name="T61" fmla="*/ 616 h 2109"/>
                  <a:gd name="T62" fmla="*/ 279 w 1275"/>
                  <a:gd name="T63" fmla="*/ 373 h 2109"/>
                  <a:gd name="T64" fmla="*/ 279 w 1275"/>
                  <a:gd name="T65" fmla="*/ 486 h 2109"/>
                  <a:gd name="T66" fmla="*/ 997 w 1275"/>
                  <a:gd name="T67" fmla="*/ 486 h 2109"/>
                  <a:gd name="T68" fmla="*/ 997 w 1275"/>
                  <a:gd name="T69" fmla="*/ 373 h 2109"/>
                  <a:gd name="T70" fmla="*/ 279 w 1275"/>
                  <a:gd name="T71" fmla="*/ 373 h 2109"/>
                  <a:gd name="T72" fmla="*/ 246 w 1275"/>
                  <a:gd name="T73" fmla="*/ 0 h 2109"/>
                  <a:gd name="T74" fmla="*/ 1084 w 1275"/>
                  <a:gd name="T75" fmla="*/ 0 h 2109"/>
                  <a:gd name="T76" fmla="*/ 1118 w 1275"/>
                  <a:gd name="T77" fmla="*/ 3 h 2109"/>
                  <a:gd name="T78" fmla="*/ 1151 w 1275"/>
                  <a:gd name="T79" fmla="*/ 11 h 2109"/>
                  <a:gd name="T80" fmla="*/ 1180 w 1275"/>
                  <a:gd name="T81" fmla="*/ 26 h 2109"/>
                  <a:gd name="T82" fmla="*/ 1206 w 1275"/>
                  <a:gd name="T83" fmla="*/ 45 h 2109"/>
                  <a:gd name="T84" fmla="*/ 1229 w 1275"/>
                  <a:gd name="T85" fmla="*/ 68 h 2109"/>
                  <a:gd name="T86" fmla="*/ 1248 w 1275"/>
                  <a:gd name="T87" fmla="*/ 94 h 2109"/>
                  <a:gd name="T88" fmla="*/ 1263 w 1275"/>
                  <a:gd name="T89" fmla="*/ 124 h 2109"/>
                  <a:gd name="T90" fmla="*/ 1271 w 1275"/>
                  <a:gd name="T91" fmla="*/ 156 h 2109"/>
                  <a:gd name="T92" fmla="*/ 1275 w 1275"/>
                  <a:gd name="T93" fmla="*/ 189 h 2109"/>
                  <a:gd name="T94" fmla="*/ 1275 w 1275"/>
                  <a:gd name="T95" fmla="*/ 2109 h 2109"/>
                  <a:gd name="T96" fmla="*/ 0 w 1275"/>
                  <a:gd name="T97" fmla="*/ 2109 h 2109"/>
                  <a:gd name="T98" fmla="*/ 0 w 1275"/>
                  <a:gd name="T99" fmla="*/ 243 h 2109"/>
                  <a:gd name="T100" fmla="*/ 3 w 1275"/>
                  <a:gd name="T101" fmla="*/ 204 h 2109"/>
                  <a:gd name="T102" fmla="*/ 13 w 1275"/>
                  <a:gd name="T103" fmla="*/ 167 h 2109"/>
                  <a:gd name="T104" fmla="*/ 27 w 1275"/>
                  <a:gd name="T105" fmla="*/ 132 h 2109"/>
                  <a:gd name="T106" fmla="*/ 48 w 1275"/>
                  <a:gd name="T107" fmla="*/ 100 h 2109"/>
                  <a:gd name="T108" fmla="*/ 72 w 1275"/>
                  <a:gd name="T109" fmla="*/ 71 h 2109"/>
                  <a:gd name="T110" fmla="*/ 101 w 1275"/>
                  <a:gd name="T111" fmla="*/ 47 h 2109"/>
                  <a:gd name="T112" fmla="*/ 133 w 1275"/>
                  <a:gd name="T113" fmla="*/ 27 h 2109"/>
                  <a:gd name="T114" fmla="*/ 168 w 1275"/>
                  <a:gd name="T115" fmla="*/ 13 h 2109"/>
                  <a:gd name="T116" fmla="*/ 205 w 1275"/>
                  <a:gd name="T117" fmla="*/ 3 h 2109"/>
                  <a:gd name="T118" fmla="*/ 246 w 1275"/>
                  <a:gd name="T119" fmla="*/ 0 h 2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75" h="2109">
                    <a:moveTo>
                      <a:pt x="641" y="1676"/>
                    </a:moveTo>
                    <a:lnTo>
                      <a:pt x="614" y="1679"/>
                    </a:lnTo>
                    <a:lnTo>
                      <a:pt x="589" y="1689"/>
                    </a:lnTo>
                    <a:lnTo>
                      <a:pt x="567" y="1705"/>
                    </a:lnTo>
                    <a:lnTo>
                      <a:pt x="550" y="1726"/>
                    </a:lnTo>
                    <a:lnTo>
                      <a:pt x="541" y="1749"/>
                    </a:lnTo>
                    <a:lnTo>
                      <a:pt x="536" y="1777"/>
                    </a:lnTo>
                    <a:lnTo>
                      <a:pt x="539" y="1800"/>
                    </a:lnTo>
                    <a:lnTo>
                      <a:pt x="547" y="1821"/>
                    </a:lnTo>
                    <a:lnTo>
                      <a:pt x="559" y="1840"/>
                    </a:lnTo>
                    <a:lnTo>
                      <a:pt x="575" y="1856"/>
                    </a:lnTo>
                    <a:lnTo>
                      <a:pt x="595" y="1868"/>
                    </a:lnTo>
                    <a:lnTo>
                      <a:pt x="617" y="1876"/>
                    </a:lnTo>
                    <a:lnTo>
                      <a:pt x="641" y="1878"/>
                    </a:lnTo>
                    <a:lnTo>
                      <a:pt x="669" y="1875"/>
                    </a:lnTo>
                    <a:lnTo>
                      <a:pt x="693" y="1864"/>
                    </a:lnTo>
                    <a:lnTo>
                      <a:pt x="715" y="1848"/>
                    </a:lnTo>
                    <a:lnTo>
                      <a:pt x="732" y="1828"/>
                    </a:lnTo>
                    <a:lnTo>
                      <a:pt x="741" y="1803"/>
                    </a:lnTo>
                    <a:lnTo>
                      <a:pt x="745" y="1777"/>
                    </a:lnTo>
                    <a:lnTo>
                      <a:pt x="741" y="1749"/>
                    </a:lnTo>
                    <a:lnTo>
                      <a:pt x="732" y="1726"/>
                    </a:lnTo>
                    <a:lnTo>
                      <a:pt x="715" y="1705"/>
                    </a:lnTo>
                    <a:lnTo>
                      <a:pt x="694" y="1689"/>
                    </a:lnTo>
                    <a:lnTo>
                      <a:pt x="669" y="1679"/>
                    </a:lnTo>
                    <a:lnTo>
                      <a:pt x="641" y="1676"/>
                    </a:lnTo>
                    <a:close/>
                    <a:moveTo>
                      <a:pt x="279" y="616"/>
                    </a:moveTo>
                    <a:lnTo>
                      <a:pt x="279" y="730"/>
                    </a:lnTo>
                    <a:lnTo>
                      <a:pt x="997" y="730"/>
                    </a:lnTo>
                    <a:lnTo>
                      <a:pt x="997" y="616"/>
                    </a:lnTo>
                    <a:lnTo>
                      <a:pt x="279" y="616"/>
                    </a:lnTo>
                    <a:close/>
                    <a:moveTo>
                      <a:pt x="279" y="373"/>
                    </a:moveTo>
                    <a:lnTo>
                      <a:pt x="279" y="486"/>
                    </a:lnTo>
                    <a:lnTo>
                      <a:pt x="997" y="486"/>
                    </a:lnTo>
                    <a:lnTo>
                      <a:pt x="997" y="373"/>
                    </a:lnTo>
                    <a:lnTo>
                      <a:pt x="279" y="373"/>
                    </a:lnTo>
                    <a:close/>
                    <a:moveTo>
                      <a:pt x="246" y="0"/>
                    </a:moveTo>
                    <a:lnTo>
                      <a:pt x="1084" y="0"/>
                    </a:lnTo>
                    <a:lnTo>
                      <a:pt x="1118" y="3"/>
                    </a:lnTo>
                    <a:lnTo>
                      <a:pt x="1151" y="11"/>
                    </a:lnTo>
                    <a:lnTo>
                      <a:pt x="1180" y="26"/>
                    </a:lnTo>
                    <a:lnTo>
                      <a:pt x="1206" y="45"/>
                    </a:lnTo>
                    <a:lnTo>
                      <a:pt x="1229" y="68"/>
                    </a:lnTo>
                    <a:lnTo>
                      <a:pt x="1248" y="94"/>
                    </a:lnTo>
                    <a:lnTo>
                      <a:pt x="1263" y="124"/>
                    </a:lnTo>
                    <a:lnTo>
                      <a:pt x="1271" y="156"/>
                    </a:lnTo>
                    <a:lnTo>
                      <a:pt x="1275" y="189"/>
                    </a:lnTo>
                    <a:lnTo>
                      <a:pt x="1275" y="2109"/>
                    </a:lnTo>
                    <a:lnTo>
                      <a:pt x="0" y="2109"/>
                    </a:lnTo>
                    <a:lnTo>
                      <a:pt x="0" y="243"/>
                    </a:lnTo>
                    <a:lnTo>
                      <a:pt x="3" y="204"/>
                    </a:lnTo>
                    <a:lnTo>
                      <a:pt x="13" y="167"/>
                    </a:lnTo>
                    <a:lnTo>
                      <a:pt x="27" y="132"/>
                    </a:lnTo>
                    <a:lnTo>
                      <a:pt x="48" y="100"/>
                    </a:lnTo>
                    <a:lnTo>
                      <a:pt x="72" y="71"/>
                    </a:lnTo>
                    <a:lnTo>
                      <a:pt x="101" y="47"/>
                    </a:lnTo>
                    <a:lnTo>
                      <a:pt x="133" y="27"/>
                    </a:lnTo>
                    <a:lnTo>
                      <a:pt x="168" y="13"/>
                    </a:lnTo>
                    <a:lnTo>
                      <a:pt x="205" y="3"/>
                    </a:lnTo>
                    <a:lnTo>
                      <a:pt x="2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0" name="Freeform 12"/>
            <p:cNvSpPr>
              <a:spLocks noEditPoints="1"/>
            </p:cNvSpPr>
            <p:nvPr/>
          </p:nvSpPr>
          <p:spPr bwMode="auto">
            <a:xfrm>
              <a:off x="6471786" y="1813884"/>
              <a:ext cx="1101725" cy="1143000"/>
            </a:xfrm>
            <a:custGeom>
              <a:avLst/>
              <a:gdLst>
                <a:gd name="T0" fmla="*/ 901 w 3472"/>
                <a:gd name="T1" fmla="*/ 2829 h 3599"/>
                <a:gd name="T2" fmla="*/ 1124 w 3472"/>
                <a:gd name="T3" fmla="*/ 846 h 3599"/>
                <a:gd name="T4" fmla="*/ 3116 w 3472"/>
                <a:gd name="T5" fmla="*/ 773 h 3599"/>
                <a:gd name="T6" fmla="*/ 2927 w 3472"/>
                <a:gd name="T7" fmla="*/ 873 h 3599"/>
                <a:gd name="T8" fmla="*/ 2619 w 3472"/>
                <a:gd name="T9" fmla="*/ 1122 h 3599"/>
                <a:gd name="T10" fmla="*/ 2345 w 3472"/>
                <a:gd name="T11" fmla="*/ 1424 h 3599"/>
                <a:gd name="T12" fmla="*/ 2239 w 3472"/>
                <a:gd name="T13" fmla="*/ 1601 h 3599"/>
                <a:gd name="T14" fmla="*/ 2285 w 3472"/>
                <a:gd name="T15" fmla="*/ 1663 h 3599"/>
                <a:gd name="T16" fmla="*/ 2434 w 3472"/>
                <a:gd name="T17" fmla="*/ 1603 h 3599"/>
                <a:gd name="T18" fmla="*/ 2735 w 3472"/>
                <a:gd name="T19" fmla="*/ 1376 h 3599"/>
                <a:gd name="T20" fmla="*/ 3030 w 3472"/>
                <a:gd name="T21" fmla="*/ 1071 h 3599"/>
                <a:gd name="T22" fmla="*/ 3176 w 3472"/>
                <a:gd name="T23" fmla="*/ 856 h 3599"/>
                <a:gd name="T24" fmla="*/ 3147 w 3472"/>
                <a:gd name="T25" fmla="*/ 784 h 3599"/>
                <a:gd name="T26" fmla="*/ 1988 w 3472"/>
                <a:gd name="T27" fmla="*/ 15 h 3599"/>
                <a:gd name="T28" fmla="*/ 2320 w 3472"/>
                <a:gd name="T29" fmla="*/ 249 h 3599"/>
                <a:gd name="T30" fmla="*/ 2665 w 3472"/>
                <a:gd name="T31" fmla="*/ 255 h 3599"/>
                <a:gd name="T32" fmla="*/ 3003 w 3472"/>
                <a:gd name="T33" fmla="*/ 405 h 3599"/>
                <a:gd name="T34" fmla="*/ 3171 w 3472"/>
                <a:gd name="T35" fmla="*/ 491 h 3599"/>
                <a:gd name="T36" fmla="*/ 3293 w 3472"/>
                <a:gd name="T37" fmla="*/ 482 h 3599"/>
                <a:gd name="T38" fmla="*/ 3418 w 3472"/>
                <a:gd name="T39" fmla="*/ 551 h 3599"/>
                <a:gd name="T40" fmla="*/ 3472 w 3472"/>
                <a:gd name="T41" fmla="*/ 716 h 3599"/>
                <a:gd name="T42" fmla="*/ 3402 w 3472"/>
                <a:gd name="T43" fmla="*/ 945 h 3599"/>
                <a:gd name="T44" fmla="*/ 3200 w 3472"/>
                <a:gd name="T45" fmla="*/ 1242 h 3599"/>
                <a:gd name="T46" fmla="*/ 2917 w 3472"/>
                <a:gd name="T47" fmla="*/ 1536 h 3599"/>
                <a:gd name="T48" fmla="*/ 2667 w 3472"/>
                <a:gd name="T49" fmla="*/ 1738 h 3599"/>
                <a:gd name="T50" fmla="*/ 2405 w 3472"/>
                <a:gd name="T51" fmla="*/ 1893 h 3599"/>
                <a:gd name="T52" fmla="*/ 2169 w 3472"/>
                <a:gd name="T53" fmla="*/ 1955 h 3599"/>
                <a:gd name="T54" fmla="*/ 2073 w 3472"/>
                <a:gd name="T55" fmla="*/ 1927 h 3599"/>
                <a:gd name="T56" fmla="*/ 1981 w 3472"/>
                <a:gd name="T57" fmla="*/ 1835 h 3599"/>
                <a:gd name="T58" fmla="*/ 1953 w 3472"/>
                <a:gd name="T59" fmla="*/ 1674 h 3599"/>
                <a:gd name="T60" fmla="*/ 1848 w 3472"/>
                <a:gd name="T61" fmla="*/ 1391 h 3599"/>
                <a:gd name="T62" fmla="*/ 1752 w 3472"/>
                <a:gd name="T63" fmla="*/ 1038 h 3599"/>
                <a:gd name="T64" fmla="*/ 1797 w 3472"/>
                <a:gd name="T65" fmla="*/ 695 h 3599"/>
                <a:gd name="T66" fmla="*/ 1580 w 3472"/>
                <a:gd name="T67" fmla="*/ 1199 h 3599"/>
                <a:gd name="T68" fmla="*/ 1486 w 3472"/>
                <a:gd name="T69" fmla="*/ 1217 h 3599"/>
                <a:gd name="T70" fmla="*/ 944 w 3472"/>
                <a:gd name="T71" fmla="*/ 1739 h 3599"/>
                <a:gd name="T72" fmla="*/ 952 w 3472"/>
                <a:gd name="T73" fmla="*/ 1830 h 3599"/>
                <a:gd name="T74" fmla="*/ 1367 w 3472"/>
                <a:gd name="T75" fmla="*/ 2840 h 3599"/>
                <a:gd name="T76" fmla="*/ 1630 w 3472"/>
                <a:gd name="T77" fmla="*/ 2998 h 3599"/>
                <a:gd name="T78" fmla="*/ 1828 w 3472"/>
                <a:gd name="T79" fmla="*/ 3105 h 3599"/>
                <a:gd name="T80" fmla="*/ 2035 w 3472"/>
                <a:gd name="T81" fmla="*/ 3246 h 3599"/>
                <a:gd name="T82" fmla="*/ 2117 w 3472"/>
                <a:gd name="T83" fmla="*/ 3489 h 3599"/>
                <a:gd name="T84" fmla="*/ 52 w 3472"/>
                <a:gd name="T85" fmla="*/ 3384 h 3599"/>
                <a:gd name="T86" fmla="*/ 192 w 3472"/>
                <a:gd name="T87" fmla="*/ 3174 h 3599"/>
                <a:gd name="T88" fmla="*/ 434 w 3472"/>
                <a:gd name="T89" fmla="*/ 3090 h 3599"/>
                <a:gd name="T90" fmla="*/ 141 w 3472"/>
                <a:gd name="T91" fmla="*/ 2210 h 3599"/>
                <a:gd name="T92" fmla="*/ 35 w 3472"/>
                <a:gd name="T93" fmla="*/ 2178 h 3599"/>
                <a:gd name="T94" fmla="*/ 0 w 3472"/>
                <a:gd name="T95" fmla="*/ 1506 h 3599"/>
                <a:gd name="T96" fmla="*/ 50 w 3472"/>
                <a:gd name="T97" fmla="*/ 1394 h 3599"/>
                <a:gd name="T98" fmla="*/ 186 w 3472"/>
                <a:gd name="T99" fmla="*/ 1361 h 3599"/>
                <a:gd name="T100" fmla="*/ 946 w 3472"/>
                <a:gd name="T101" fmla="*/ 647 h 3599"/>
                <a:gd name="T102" fmla="*/ 976 w 3472"/>
                <a:gd name="T103" fmla="*/ 591 h 3599"/>
                <a:gd name="T104" fmla="*/ 1582 w 3472"/>
                <a:gd name="T105" fmla="*/ 445 h 3599"/>
                <a:gd name="T106" fmla="*/ 1574 w 3472"/>
                <a:gd name="T107" fmla="*/ 260 h 3599"/>
                <a:gd name="T108" fmla="*/ 1772 w 3472"/>
                <a:gd name="T109" fmla="*/ 42 h 3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472" h="3599">
                  <a:moveTo>
                    <a:pt x="640" y="1990"/>
                  </a:moveTo>
                  <a:lnTo>
                    <a:pt x="383" y="2105"/>
                  </a:lnTo>
                  <a:lnTo>
                    <a:pt x="795" y="2871"/>
                  </a:lnTo>
                  <a:lnTo>
                    <a:pt x="847" y="2849"/>
                  </a:lnTo>
                  <a:lnTo>
                    <a:pt x="901" y="2829"/>
                  </a:lnTo>
                  <a:lnTo>
                    <a:pt x="957" y="2814"/>
                  </a:lnTo>
                  <a:lnTo>
                    <a:pt x="1015" y="2804"/>
                  </a:lnTo>
                  <a:lnTo>
                    <a:pt x="1074" y="2798"/>
                  </a:lnTo>
                  <a:lnTo>
                    <a:pt x="640" y="1990"/>
                  </a:lnTo>
                  <a:close/>
                  <a:moveTo>
                    <a:pt x="1124" y="846"/>
                  </a:moveTo>
                  <a:lnTo>
                    <a:pt x="457" y="1491"/>
                  </a:lnTo>
                  <a:lnTo>
                    <a:pt x="686" y="1602"/>
                  </a:lnTo>
                  <a:lnTo>
                    <a:pt x="1288" y="1019"/>
                  </a:lnTo>
                  <a:lnTo>
                    <a:pt x="1124" y="846"/>
                  </a:lnTo>
                  <a:close/>
                  <a:moveTo>
                    <a:pt x="3116" y="773"/>
                  </a:moveTo>
                  <a:lnTo>
                    <a:pt x="3101" y="774"/>
                  </a:lnTo>
                  <a:lnTo>
                    <a:pt x="3085" y="780"/>
                  </a:lnTo>
                  <a:lnTo>
                    <a:pt x="3036" y="807"/>
                  </a:lnTo>
                  <a:lnTo>
                    <a:pt x="2983" y="836"/>
                  </a:lnTo>
                  <a:lnTo>
                    <a:pt x="2927" y="873"/>
                  </a:lnTo>
                  <a:lnTo>
                    <a:pt x="2869" y="913"/>
                  </a:lnTo>
                  <a:lnTo>
                    <a:pt x="2809" y="958"/>
                  </a:lnTo>
                  <a:lnTo>
                    <a:pt x="2747" y="1008"/>
                  </a:lnTo>
                  <a:lnTo>
                    <a:pt x="2684" y="1063"/>
                  </a:lnTo>
                  <a:lnTo>
                    <a:pt x="2619" y="1122"/>
                  </a:lnTo>
                  <a:lnTo>
                    <a:pt x="2551" y="1187"/>
                  </a:lnTo>
                  <a:lnTo>
                    <a:pt x="2491" y="1250"/>
                  </a:lnTo>
                  <a:lnTo>
                    <a:pt x="2436" y="1311"/>
                  </a:lnTo>
                  <a:lnTo>
                    <a:pt x="2387" y="1369"/>
                  </a:lnTo>
                  <a:lnTo>
                    <a:pt x="2345" y="1424"/>
                  </a:lnTo>
                  <a:lnTo>
                    <a:pt x="2308" y="1476"/>
                  </a:lnTo>
                  <a:lnTo>
                    <a:pt x="2276" y="1524"/>
                  </a:lnTo>
                  <a:lnTo>
                    <a:pt x="2248" y="1569"/>
                  </a:lnTo>
                  <a:lnTo>
                    <a:pt x="2242" y="1584"/>
                  </a:lnTo>
                  <a:lnTo>
                    <a:pt x="2239" y="1601"/>
                  </a:lnTo>
                  <a:lnTo>
                    <a:pt x="2242" y="1617"/>
                  </a:lnTo>
                  <a:lnTo>
                    <a:pt x="2247" y="1632"/>
                  </a:lnTo>
                  <a:lnTo>
                    <a:pt x="2258" y="1646"/>
                  </a:lnTo>
                  <a:lnTo>
                    <a:pt x="2270" y="1656"/>
                  </a:lnTo>
                  <a:lnTo>
                    <a:pt x="2285" y="1663"/>
                  </a:lnTo>
                  <a:lnTo>
                    <a:pt x="2301" y="1667"/>
                  </a:lnTo>
                  <a:lnTo>
                    <a:pt x="2317" y="1666"/>
                  </a:lnTo>
                  <a:lnTo>
                    <a:pt x="2333" y="1660"/>
                  </a:lnTo>
                  <a:lnTo>
                    <a:pt x="2382" y="1635"/>
                  </a:lnTo>
                  <a:lnTo>
                    <a:pt x="2434" y="1603"/>
                  </a:lnTo>
                  <a:lnTo>
                    <a:pt x="2490" y="1568"/>
                  </a:lnTo>
                  <a:lnTo>
                    <a:pt x="2548" y="1526"/>
                  </a:lnTo>
                  <a:lnTo>
                    <a:pt x="2608" y="1482"/>
                  </a:lnTo>
                  <a:lnTo>
                    <a:pt x="2671" y="1431"/>
                  </a:lnTo>
                  <a:lnTo>
                    <a:pt x="2735" y="1376"/>
                  </a:lnTo>
                  <a:lnTo>
                    <a:pt x="2800" y="1317"/>
                  </a:lnTo>
                  <a:lnTo>
                    <a:pt x="2867" y="1252"/>
                  </a:lnTo>
                  <a:lnTo>
                    <a:pt x="2927" y="1189"/>
                  </a:lnTo>
                  <a:lnTo>
                    <a:pt x="2981" y="1129"/>
                  </a:lnTo>
                  <a:lnTo>
                    <a:pt x="3030" y="1071"/>
                  </a:lnTo>
                  <a:lnTo>
                    <a:pt x="3073" y="1016"/>
                  </a:lnTo>
                  <a:lnTo>
                    <a:pt x="3110" y="964"/>
                  </a:lnTo>
                  <a:lnTo>
                    <a:pt x="3143" y="916"/>
                  </a:lnTo>
                  <a:lnTo>
                    <a:pt x="3169" y="872"/>
                  </a:lnTo>
                  <a:lnTo>
                    <a:pt x="3176" y="856"/>
                  </a:lnTo>
                  <a:lnTo>
                    <a:pt x="3178" y="840"/>
                  </a:lnTo>
                  <a:lnTo>
                    <a:pt x="3176" y="824"/>
                  </a:lnTo>
                  <a:lnTo>
                    <a:pt x="3170" y="808"/>
                  </a:lnTo>
                  <a:lnTo>
                    <a:pt x="3161" y="794"/>
                  </a:lnTo>
                  <a:lnTo>
                    <a:pt x="3147" y="784"/>
                  </a:lnTo>
                  <a:lnTo>
                    <a:pt x="3132" y="777"/>
                  </a:lnTo>
                  <a:lnTo>
                    <a:pt x="3116" y="773"/>
                  </a:lnTo>
                  <a:close/>
                  <a:moveTo>
                    <a:pt x="1915" y="0"/>
                  </a:moveTo>
                  <a:lnTo>
                    <a:pt x="1952" y="5"/>
                  </a:lnTo>
                  <a:lnTo>
                    <a:pt x="1988" y="15"/>
                  </a:lnTo>
                  <a:lnTo>
                    <a:pt x="2022" y="30"/>
                  </a:lnTo>
                  <a:lnTo>
                    <a:pt x="2053" y="51"/>
                  </a:lnTo>
                  <a:lnTo>
                    <a:pt x="2081" y="77"/>
                  </a:lnTo>
                  <a:lnTo>
                    <a:pt x="2254" y="265"/>
                  </a:lnTo>
                  <a:lnTo>
                    <a:pt x="2320" y="249"/>
                  </a:lnTo>
                  <a:lnTo>
                    <a:pt x="2387" y="238"/>
                  </a:lnTo>
                  <a:lnTo>
                    <a:pt x="2456" y="234"/>
                  </a:lnTo>
                  <a:lnTo>
                    <a:pt x="2525" y="235"/>
                  </a:lnTo>
                  <a:lnTo>
                    <a:pt x="2595" y="242"/>
                  </a:lnTo>
                  <a:lnTo>
                    <a:pt x="2665" y="255"/>
                  </a:lnTo>
                  <a:lnTo>
                    <a:pt x="2735" y="274"/>
                  </a:lnTo>
                  <a:lnTo>
                    <a:pt x="2803" y="298"/>
                  </a:lnTo>
                  <a:lnTo>
                    <a:pt x="2872" y="328"/>
                  </a:lnTo>
                  <a:lnTo>
                    <a:pt x="2938" y="364"/>
                  </a:lnTo>
                  <a:lnTo>
                    <a:pt x="3003" y="405"/>
                  </a:lnTo>
                  <a:lnTo>
                    <a:pt x="3065" y="451"/>
                  </a:lnTo>
                  <a:lnTo>
                    <a:pt x="3126" y="504"/>
                  </a:lnTo>
                  <a:lnTo>
                    <a:pt x="3137" y="501"/>
                  </a:lnTo>
                  <a:lnTo>
                    <a:pt x="3153" y="496"/>
                  </a:lnTo>
                  <a:lnTo>
                    <a:pt x="3171" y="491"/>
                  </a:lnTo>
                  <a:lnTo>
                    <a:pt x="3193" y="487"/>
                  </a:lnTo>
                  <a:lnTo>
                    <a:pt x="3216" y="483"/>
                  </a:lnTo>
                  <a:lnTo>
                    <a:pt x="3241" y="481"/>
                  </a:lnTo>
                  <a:lnTo>
                    <a:pt x="3266" y="480"/>
                  </a:lnTo>
                  <a:lnTo>
                    <a:pt x="3293" y="482"/>
                  </a:lnTo>
                  <a:lnTo>
                    <a:pt x="3319" y="488"/>
                  </a:lnTo>
                  <a:lnTo>
                    <a:pt x="3345" y="497"/>
                  </a:lnTo>
                  <a:lnTo>
                    <a:pt x="3372" y="510"/>
                  </a:lnTo>
                  <a:lnTo>
                    <a:pt x="3396" y="528"/>
                  </a:lnTo>
                  <a:lnTo>
                    <a:pt x="3418" y="551"/>
                  </a:lnTo>
                  <a:lnTo>
                    <a:pt x="3439" y="579"/>
                  </a:lnTo>
                  <a:lnTo>
                    <a:pt x="3455" y="610"/>
                  </a:lnTo>
                  <a:lnTo>
                    <a:pt x="3465" y="643"/>
                  </a:lnTo>
                  <a:lnTo>
                    <a:pt x="3471" y="678"/>
                  </a:lnTo>
                  <a:lnTo>
                    <a:pt x="3472" y="716"/>
                  </a:lnTo>
                  <a:lnTo>
                    <a:pt x="3468" y="756"/>
                  </a:lnTo>
                  <a:lnTo>
                    <a:pt x="3459" y="800"/>
                  </a:lnTo>
                  <a:lnTo>
                    <a:pt x="3446" y="844"/>
                  </a:lnTo>
                  <a:lnTo>
                    <a:pt x="3427" y="893"/>
                  </a:lnTo>
                  <a:lnTo>
                    <a:pt x="3402" y="945"/>
                  </a:lnTo>
                  <a:lnTo>
                    <a:pt x="3374" y="997"/>
                  </a:lnTo>
                  <a:lnTo>
                    <a:pt x="3337" y="1057"/>
                  </a:lnTo>
                  <a:lnTo>
                    <a:pt x="3295" y="1118"/>
                  </a:lnTo>
                  <a:lnTo>
                    <a:pt x="3250" y="1179"/>
                  </a:lnTo>
                  <a:lnTo>
                    <a:pt x="3200" y="1242"/>
                  </a:lnTo>
                  <a:lnTo>
                    <a:pt x="3145" y="1306"/>
                  </a:lnTo>
                  <a:lnTo>
                    <a:pt x="3088" y="1369"/>
                  </a:lnTo>
                  <a:lnTo>
                    <a:pt x="3026" y="1432"/>
                  </a:lnTo>
                  <a:lnTo>
                    <a:pt x="2963" y="1493"/>
                  </a:lnTo>
                  <a:lnTo>
                    <a:pt x="2917" y="1536"/>
                  </a:lnTo>
                  <a:lnTo>
                    <a:pt x="2869" y="1578"/>
                  </a:lnTo>
                  <a:lnTo>
                    <a:pt x="2820" y="1620"/>
                  </a:lnTo>
                  <a:lnTo>
                    <a:pt x="2770" y="1660"/>
                  </a:lnTo>
                  <a:lnTo>
                    <a:pt x="2719" y="1700"/>
                  </a:lnTo>
                  <a:lnTo>
                    <a:pt x="2667" y="1738"/>
                  </a:lnTo>
                  <a:lnTo>
                    <a:pt x="2614" y="1775"/>
                  </a:lnTo>
                  <a:lnTo>
                    <a:pt x="2561" y="1808"/>
                  </a:lnTo>
                  <a:lnTo>
                    <a:pt x="2508" y="1839"/>
                  </a:lnTo>
                  <a:lnTo>
                    <a:pt x="2456" y="1868"/>
                  </a:lnTo>
                  <a:lnTo>
                    <a:pt x="2405" y="1893"/>
                  </a:lnTo>
                  <a:lnTo>
                    <a:pt x="2354" y="1915"/>
                  </a:lnTo>
                  <a:lnTo>
                    <a:pt x="2304" y="1932"/>
                  </a:lnTo>
                  <a:lnTo>
                    <a:pt x="2258" y="1945"/>
                  </a:lnTo>
                  <a:lnTo>
                    <a:pt x="2212" y="1953"/>
                  </a:lnTo>
                  <a:lnTo>
                    <a:pt x="2169" y="1955"/>
                  </a:lnTo>
                  <a:lnTo>
                    <a:pt x="2152" y="1954"/>
                  </a:lnTo>
                  <a:lnTo>
                    <a:pt x="2133" y="1951"/>
                  </a:lnTo>
                  <a:lnTo>
                    <a:pt x="2114" y="1945"/>
                  </a:lnTo>
                  <a:lnTo>
                    <a:pt x="2094" y="1937"/>
                  </a:lnTo>
                  <a:lnTo>
                    <a:pt x="2073" y="1927"/>
                  </a:lnTo>
                  <a:lnTo>
                    <a:pt x="2053" y="1913"/>
                  </a:lnTo>
                  <a:lnTo>
                    <a:pt x="2032" y="1898"/>
                  </a:lnTo>
                  <a:lnTo>
                    <a:pt x="2014" y="1879"/>
                  </a:lnTo>
                  <a:lnTo>
                    <a:pt x="1997" y="1858"/>
                  </a:lnTo>
                  <a:lnTo>
                    <a:pt x="1981" y="1835"/>
                  </a:lnTo>
                  <a:lnTo>
                    <a:pt x="1968" y="1808"/>
                  </a:lnTo>
                  <a:lnTo>
                    <a:pt x="1959" y="1778"/>
                  </a:lnTo>
                  <a:lnTo>
                    <a:pt x="1953" y="1747"/>
                  </a:lnTo>
                  <a:lnTo>
                    <a:pt x="1951" y="1712"/>
                  </a:lnTo>
                  <a:lnTo>
                    <a:pt x="1953" y="1674"/>
                  </a:lnTo>
                  <a:lnTo>
                    <a:pt x="1961" y="1633"/>
                  </a:lnTo>
                  <a:lnTo>
                    <a:pt x="1974" y="1590"/>
                  </a:lnTo>
                  <a:lnTo>
                    <a:pt x="1926" y="1525"/>
                  </a:lnTo>
                  <a:lnTo>
                    <a:pt x="1884" y="1459"/>
                  </a:lnTo>
                  <a:lnTo>
                    <a:pt x="1848" y="1391"/>
                  </a:lnTo>
                  <a:lnTo>
                    <a:pt x="1818" y="1322"/>
                  </a:lnTo>
                  <a:lnTo>
                    <a:pt x="1793" y="1252"/>
                  </a:lnTo>
                  <a:lnTo>
                    <a:pt x="1773" y="1180"/>
                  </a:lnTo>
                  <a:lnTo>
                    <a:pt x="1760" y="1109"/>
                  </a:lnTo>
                  <a:lnTo>
                    <a:pt x="1752" y="1038"/>
                  </a:lnTo>
                  <a:lnTo>
                    <a:pt x="1750" y="966"/>
                  </a:lnTo>
                  <a:lnTo>
                    <a:pt x="1753" y="896"/>
                  </a:lnTo>
                  <a:lnTo>
                    <a:pt x="1762" y="827"/>
                  </a:lnTo>
                  <a:lnTo>
                    <a:pt x="1777" y="761"/>
                  </a:lnTo>
                  <a:lnTo>
                    <a:pt x="1797" y="695"/>
                  </a:lnTo>
                  <a:lnTo>
                    <a:pt x="1701" y="591"/>
                  </a:lnTo>
                  <a:lnTo>
                    <a:pt x="1609" y="1147"/>
                  </a:lnTo>
                  <a:lnTo>
                    <a:pt x="1603" y="1166"/>
                  </a:lnTo>
                  <a:lnTo>
                    <a:pt x="1593" y="1184"/>
                  </a:lnTo>
                  <a:lnTo>
                    <a:pt x="1580" y="1199"/>
                  </a:lnTo>
                  <a:lnTo>
                    <a:pt x="1564" y="1211"/>
                  </a:lnTo>
                  <a:lnTo>
                    <a:pt x="1546" y="1219"/>
                  </a:lnTo>
                  <a:lnTo>
                    <a:pt x="1526" y="1223"/>
                  </a:lnTo>
                  <a:lnTo>
                    <a:pt x="1506" y="1222"/>
                  </a:lnTo>
                  <a:lnTo>
                    <a:pt x="1486" y="1217"/>
                  </a:lnTo>
                  <a:lnTo>
                    <a:pt x="1469" y="1208"/>
                  </a:lnTo>
                  <a:lnTo>
                    <a:pt x="1453" y="1194"/>
                  </a:lnTo>
                  <a:lnTo>
                    <a:pt x="915" y="1715"/>
                  </a:lnTo>
                  <a:lnTo>
                    <a:pt x="931" y="1725"/>
                  </a:lnTo>
                  <a:lnTo>
                    <a:pt x="944" y="1739"/>
                  </a:lnTo>
                  <a:lnTo>
                    <a:pt x="953" y="1756"/>
                  </a:lnTo>
                  <a:lnTo>
                    <a:pt x="960" y="1774"/>
                  </a:lnTo>
                  <a:lnTo>
                    <a:pt x="961" y="1793"/>
                  </a:lnTo>
                  <a:lnTo>
                    <a:pt x="959" y="1813"/>
                  </a:lnTo>
                  <a:lnTo>
                    <a:pt x="952" y="1830"/>
                  </a:lnTo>
                  <a:lnTo>
                    <a:pt x="942" y="1846"/>
                  </a:lnTo>
                  <a:lnTo>
                    <a:pt x="928" y="1860"/>
                  </a:lnTo>
                  <a:lnTo>
                    <a:pt x="911" y="1869"/>
                  </a:lnTo>
                  <a:lnTo>
                    <a:pt x="859" y="1893"/>
                  </a:lnTo>
                  <a:lnTo>
                    <a:pt x="1367" y="2840"/>
                  </a:lnTo>
                  <a:lnTo>
                    <a:pt x="1425" y="2863"/>
                  </a:lnTo>
                  <a:lnTo>
                    <a:pt x="1481" y="2890"/>
                  </a:lnTo>
                  <a:lnTo>
                    <a:pt x="1533" y="2921"/>
                  </a:lnTo>
                  <a:lnTo>
                    <a:pt x="1583" y="2958"/>
                  </a:lnTo>
                  <a:lnTo>
                    <a:pt x="1630" y="2998"/>
                  </a:lnTo>
                  <a:lnTo>
                    <a:pt x="1673" y="3042"/>
                  </a:lnTo>
                  <a:lnTo>
                    <a:pt x="1713" y="3090"/>
                  </a:lnTo>
                  <a:lnTo>
                    <a:pt x="1723" y="3090"/>
                  </a:lnTo>
                  <a:lnTo>
                    <a:pt x="1777" y="3094"/>
                  </a:lnTo>
                  <a:lnTo>
                    <a:pt x="1828" y="3105"/>
                  </a:lnTo>
                  <a:lnTo>
                    <a:pt x="1877" y="3123"/>
                  </a:lnTo>
                  <a:lnTo>
                    <a:pt x="1923" y="3146"/>
                  </a:lnTo>
                  <a:lnTo>
                    <a:pt x="1965" y="3174"/>
                  </a:lnTo>
                  <a:lnTo>
                    <a:pt x="2002" y="3208"/>
                  </a:lnTo>
                  <a:lnTo>
                    <a:pt x="2035" y="3246"/>
                  </a:lnTo>
                  <a:lnTo>
                    <a:pt x="2064" y="3288"/>
                  </a:lnTo>
                  <a:lnTo>
                    <a:pt x="2087" y="3334"/>
                  </a:lnTo>
                  <a:lnTo>
                    <a:pt x="2104" y="3384"/>
                  </a:lnTo>
                  <a:lnTo>
                    <a:pt x="2114" y="3435"/>
                  </a:lnTo>
                  <a:lnTo>
                    <a:pt x="2117" y="3489"/>
                  </a:lnTo>
                  <a:lnTo>
                    <a:pt x="2117" y="3599"/>
                  </a:lnTo>
                  <a:lnTo>
                    <a:pt x="39" y="3599"/>
                  </a:lnTo>
                  <a:lnTo>
                    <a:pt x="39" y="3489"/>
                  </a:lnTo>
                  <a:lnTo>
                    <a:pt x="42" y="3435"/>
                  </a:lnTo>
                  <a:lnTo>
                    <a:pt x="52" y="3384"/>
                  </a:lnTo>
                  <a:lnTo>
                    <a:pt x="69" y="3334"/>
                  </a:lnTo>
                  <a:lnTo>
                    <a:pt x="92" y="3288"/>
                  </a:lnTo>
                  <a:lnTo>
                    <a:pt x="121" y="3246"/>
                  </a:lnTo>
                  <a:lnTo>
                    <a:pt x="155" y="3208"/>
                  </a:lnTo>
                  <a:lnTo>
                    <a:pt x="192" y="3174"/>
                  </a:lnTo>
                  <a:lnTo>
                    <a:pt x="235" y="3146"/>
                  </a:lnTo>
                  <a:lnTo>
                    <a:pt x="280" y="3123"/>
                  </a:lnTo>
                  <a:lnTo>
                    <a:pt x="329" y="3105"/>
                  </a:lnTo>
                  <a:lnTo>
                    <a:pt x="380" y="3094"/>
                  </a:lnTo>
                  <a:lnTo>
                    <a:pt x="434" y="3090"/>
                  </a:lnTo>
                  <a:lnTo>
                    <a:pt x="526" y="3090"/>
                  </a:lnTo>
                  <a:lnTo>
                    <a:pt x="560" y="3049"/>
                  </a:lnTo>
                  <a:lnTo>
                    <a:pt x="598" y="3010"/>
                  </a:lnTo>
                  <a:lnTo>
                    <a:pt x="164" y="2201"/>
                  </a:lnTo>
                  <a:lnTo>
                    <a:pt x="141" y="2210"/>
                  </a:lnTo>
                  <a:lnTo>
                    <a:pt x="118" y="2212"/>
                  </a:lnTo>
                  <a:lnTo>
                    <a:pt x="96" y="2211"/>
                  </a:lnTo>
                  <a:lnTo>
                    <a:pt x="74" y="2204"/>
                  </a:lnTo>
                  <a:lnTo>
                    <a:pt x="53" y="2193"/>
                  </a:lnTo>
                  <a:lnTo>
                    <a:pt x="35" y="2178"/>
                  </a:lnTo>
                  <a:lnTo>
                    <a:pt x="20" y="2160"/>
                  </a:lnTo>
                  <a:lnTo>
                    <a:pt x="9" y="2141"/>
                  </a:lnTo>
                  <a:lnTo>
                    <a:pt x="2" y="2118"/>
                  </a:lnTo>
                  <a:lnTo>
                    <a:pt x="0" y="2095"/>
                  </a:lnTo>
                  <a:lnTo>
                    <a:pt x="0" y="1506"/>
                  </a:lnTo>
                  <a:lnTo>
                    <a:pt x="2" y="1480"/>
                  </a:lnTo>
                  <a:lnTo>
                    <a:pt x="9" y="1456"/>
                  </a:lnTo>
                  <a:lnTo>
                    <a:pt x="18" y="1433"/>
                  </a:lnTo>
                  <a:lnTo>
                    <a:pt x="33" y="1413"/>
                  </a:lnTo>
                  <a:lnTo>
                    <a:pt x="50" y="1394"/>
                  </a:lnTo>
                  <a:lnTo>
                    <a:pt x="69" y="1378"/>
                  </a:lnTo>
                  <a:lnTo>
                    <a:pt x="97" y="1365"/>
                  </a:lnTo>
                  <a:lnTo>
                    <a:pt x="126" y="1357"/>
                  </a:lnTo>
                  <a:lnTo>
                    <a:pt x="156" y="1356"/>
                  </a:lnTo>
                  <a:lnTo>
                    <a:pt x="186" y="1361"/>
                  </a:lnTo>
                  <a:lnTo>
                    <a:pt x="213" y="1371"/>
                  </a:lnTo>
                  <a:lnTo>
                    <a:pt x="228" y="1378"/>
                  </a:lnTo>
                  <a:lnTo>
                    <a:pt x="959" y="671"/>
                  </a:lnTo>
                  <a:lnTo>
                    <a:pt x="951" y="659"/>
                  </a:lnTo>
                  <a:lnTo>
                    <a:pt x="946" y="647"/>
                  </a:lnTo>
                  <a:lnTo>
                    <a:pt x="945" y="633"/>
                  </a:lnTo>
                  <a:lnTo>
                    <a:pt x="948" y="619"/>
                  </a:lnTo>
                  <a:lnTo>
                    <a:pt x="954" y="608"/>
                  </a:lnTo>
                  <a:lnTo>
                    <a:pt x="965" y="597"/>
                  </a:lnTo>
                  <a:lnTo>
                    <a:pt x="976" y="591"/>
                  </a:lnTo>
                  <a:lnTo>
                    <a:pt x="990" y="588"/>
                  </a:lnTo>
                  <a:lnTo>
                    <a:pt x="1645" y="531"/>
                  </a:lnTo>
                  <a:lnTo>
                    <a:pt x="1624" y="508"/>
                  </a:lnTo>
                  <a:lnTo>
                    <a:pt x="1600" y="478"/>
                  </a:lnTo>
                  <a:lnTo>
                    <a:pt x="1582" y="445"/>
                  </a:lnTo>
                  <a:lnTo>
                    <a:pt x="1570" y="410"/>
                  </a:lnTo>
                  <a:lnTo>
                    <a:pt x="1562" y="373"/>
                  </a:lnTo>
                  <a:lnTo>
                    <a:pt x="1559" y="335"/>
                  </a:lnTo>
                  <a:lnTo>
                    <a:pt x="1564" y="297"/>
                  </a:lnTo>
                  <a:lnTo>
                    <a:pt x="1574" y="260"/>
                  </a:lnTo>
                  <a:lnTo>
                    <a:pt x="1590" y="227"/>
                  </a:lnTo>
                  <a:lnTo>
                    <a:pt x="1611" y="195"/>
                  </a:lnTo>
                  <a:lnTo>
                    <a:pt x="1636" y="167"/>
                  </a:lnTo>
                  <a:lnTo>
                    <a:pt x="1743" y="66"/>
                  </a:lnTo>
                  <a:lnTo>
                    <a:pt x="1772" y="42"/>
                  </a:lnTo>
                  <a:lnTo>
                    <a:pt x="1805" y="23"/>
                  </a:lnTo>
                  <a:lnTo>
                    <a:pt x="1841" y="10"/>
                  </a:lnTo>
                  <a:lnTo>
                    <a:pt x="1877" y="3"/>
                  </a:lnTo>
                  <a:lnTo>
                    <a:pt x="191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1" name="Group 15"/>
            <p:cNvGrpSpPr>
              <a:grpSpLocks noChangeAspect="1"/>
            </p:cNvGrpSpPr>
            <p:nvPr/>
          </p:nvGrpSpPr>
          <p:grpSpPr bwMode="auto">
            <a:xfrm>
              <a:off x="4362672" y="3841634"/>
              <a:ext cx="1136486" cy="1214554"/>
              <a:chOff x="2785" y="2376"/>
              <a:chExt cx="757" cy="809"/>
            </a:xfrm>
            <a:solidFill>
              <a:schemeClr val="bg1"/>
            </a:solidFill>
          </p:grpSpPr>
          <p:sp>
            <p:nvSpPr>
              <p:cNvPr id="78" name="Freeform 17"/>
              <p:cNvSpPr>
                <a:spLocks noEditPoints="1"/>
              </p:cNvSpPr>
              <p:nvPr/>
            </p:nvSpPr>
            <p:spPr bwMode="auto">
              <a:xfrm>
                <a:off x="2785" y="2376"/>
                <a:ext cx="757" cy="809"/>
              </a:xfrm>
              <a:custGeom>
                <a:avLst/>
                <a:gdLst>
                  <a:gd name="T0" fmla="*/ 1295 w 3027"/>
                  <a:gd name="T1" fmla="*/ 2679 h 3239"/>
                  <a:gd name="T2" fmla="*/ 1466 w 3027"/>
                  <a:gd name="T3" fmla="*/ 2998 h 3239"/>
                  <a:gd name="T4" fmla="*/ 1600 w 3027"/>
                  <a:gd name="T5" fmla="*/ 2952 h 3239"/>
                  <a:gd name="T6" fmla="*/ 1776 w 3027"/>
                  <a:gd name="T7" fmla="*/ 2539 h 3239"/>
                  <a:gd name="T8" fmla="*/ 1176 w 3027"/>
                  <a:gd name="T9" fmla="*/ 2171 h 3239"/>
                  <a:gd name="T10" fmla="*/ 1853 w 3027"/>
                  <a:gd name="T11" fmla="*/ 2163 h 3239"/>
                  <a:gd name="T12" fmla="*/ 421 w 3027"/>
                  <a:gd name="T13" fmla="*/ 2023 h 3239"/>
                  <a:gd name="T14" fmla="*/ 229 w 3027"/>
                  <a:gd name="T15" fmla="*/ 2312 h 3239"/>
                  <a:gd name="T16" fmla="*/ 310 w 3027"/>
                  <a:gd name="T17" fmla="*/ 2371 h 3239"/>
                  <a:gd name="T18" fmla="*/ 749 w 3027"/>
                  <a:gd name="T19" fmla="*/ 2317 h 3239"/>
                  <a:gd name="T20" fmla="*/ 772 w 3027"/>
                  <a:gd name="T21" fmla="*/ 1818 h 3239"/>
                  <a:gd name="T22" fmla="*/ 2058 w 3027"/>
                  <a:gd name="T23" fmla="*/ 2239 h 3239"/>
                  <a:gd name="T24" fmla="*/ 2597 w 3027"/>
                  <a:gd name="T25" fmla="*/ 2357 h 3239"/>
                  <a:gd name="T26" fmla="*/ 2807 w 3027"/>
                  <a:gd name="T27" fmla="*/ 2336 h 3239"/>
                  <a:gd name="T28" fmla="*/ 2718 w 3027"/>
                  <a:gd name="T29" fmla="*/ 2137 h 3239"/>
                  <a:gd name="T30" fmla="*/ 2335 w 3027"/>
                  <a:gd name="T31" fmla="*/ 1751 h 3239"/>
                  <a:gd name="T32" fmla="*/ 2159 w 3027"/>
                  <a:gd name="T33" fmla="*/ 1617 h 3239"/>
                  <a:gd name="T34" fmla="*/ 1140 w 3027"/>
                  <a:gd name="T35" fmla="*/ 1620 h 3239"/>
                  <a:gd name="T36" fmla="*/ 1721 w 3027"/>
                  <a:gd name="T37" fmla="*/ 1901 h 3239"/>
                  <a:gd name="T38" fmla="*/ 1717 w 3027"/>
                  <a:gd name="T39" fmla="*/ 1337 h 3239"/>
                  <a:gd name="T40" fmla="*/ 1174 w 3027"/>
                  <a:gd name="T41" fmla="*/ 1077 h 3239"/>
                  <a:gd name="T42" fmla="*/ 375 w 3027"/>
                  <a:gd name="T43" fmla="*/ 880 h 3239"/>
                  <a:gd name="T44" fmla="*/ 214 w 3027"/>
                  <a:gd name="T45" fmla="*/ 907 h 3239"/>
                  <a:gd name="T46" fmla="*/ 340 w 3027"/>
                  <a:gd name="T47" fmla="*/ 1143 h 3239"/>
                  <a:gd name="T48" fmla="*/ 770 w 3027"/>
                  <a:gd name="T49" fmla="*/ 1431 h 3239"/>
                  <a:gd name="T50" fmla="*/ 748 w 3027"/>
                  <a:gd name="T51" fmla="*/ 935 h 3239"/>
                  <a:gd name="T52" fmla="*/ 2598 w 3027"/>
                  <a:gd name="T53" fmla="*/ 873 h 3239"/>
                  <a:gd name="T54" fmla="*/ 2057 w 3027"/>
                  <a:gd name="T55" fmla="*/ 995 h 3239"/>
                  <a:gd name="T56" fmla="*/ 2459 w 3027"/>
                  <a:gd name="T57" fmla="*/ 1369 h 3239"/>
                  <a:gd name="T58" fmla="*/ 2759 w 3027"/>
                  <a:gd name="T59" fmla="*/ 1016 h 3239"/>
                  <a:gd name="T60" fmla="*/ 2778 w 3027"/>
                  <a:gd name="T61" fmla="*/ 884 h 3239"/>
                  <a:gd name="T62" fmla="*/ 1484 w 3027"/>
                  <a:gd name="T63" fmla="*/ 227 h 3239"/>
                  <a:gd name="T64" fmla="*/ 1316 w 3027"/>
                  <a:gd name="T65" fmla="*/ 504 h 3239"/>
                  <a:gd name="T66" fmla="*/ 1510 w 3027"/>
                  <a:gd name="T67" fmla="*/ 988 h 3239"/>
                  <a:gd name="T68" fmla="*/ 1711 w 3027"/>
                  <a:gd name="T69" fmla="*/ 501 h 3239"/>
                  <a:gd name="T70" fmla="*/ 1543 w 3027"/>
                  <a:gd name="T71" fmla="*/ 227 h 3239"/>
                  <a:gd name="T72" fmla="*/ 1703 w 3027"/>
                  <a:gd name="T73" fmla="*/ 88 h 3239"/>
                  <a:gd name="T74" fmla="*/ 1950 w 3027"/>
                  <a:gd name="T75" fmla="*/ 533 h 3239"/>
                  <a:gd name="T76" fmla="*/ 2397 w 3027"/>
                  <a:gd name="T77" fmla="*/ 677 h 3239"/>
                  <a:gd name="T78" fmla="*/ 2839 w 3027"/>
                  <a:gd name="T79" fmla="*/ 675 h 3239"/>
                  <a:gd name="T80" fmla="*/ 3018 w 3027"/>
                  <a:gd name="T81" fmla="*/ 866 h 3239"/>
                  <a:gd name="T82" fmla="*/ 2893 w 3027"/>
                  <a:gd name="T83" fmla="*/ 1202 h 3239"/>
                  <a:gd name="T84" fmla="*/ 2506 w 3027"/>
                  <a:gd name="T85" fmla="*/ 1614 h 3239"/>
                  <a:gd name="T86" fmla="*/ 2898 w 3027"/>
                  <a:gd name="T87" fmla="*/ 2021 h 3239"/>
                  <a:gd name="T88" fmla="*/ 3027 w 3027"/>
                  <a:gd name="T89" fmla="*/ 2355 h 3239"/>
                  <a:gd name="T90" fmla="*/ 2845 w 3027"/>
                  <a:gd name="T91" fmla="*/ 2550 h 3239"/>
                  <a:gd name="T92" fmla="*/ 2397 w 3027"/>
                  <a:gd name="T93" fmla="*/ 2550 h 3239"/>
                  <a:gd name="T94" fmla="*/ 1952 w 3027"/>
                  <a:gd name="T95" fmla="*/ 2700 h 3239"/>
                  <a:gd name="T96" fmla="*/ 1705 w 3027"/>
                  <a:gd name="T97" fmla="*/ 3151 h 3239"/>
                  <a:gd name="T98" fmla="*/ 1397 w 3027"/>
                  <a:gd name="T99" fmla="*/ 3207 h 3239"/>
                  <a:gd name="T100" fmla="*/ 1130 w 3027"/>
                  <a:gd name="T101" fmla="*/ 2849 h 3239"/>
                  <a:gd name="T102" fmla="*/ 774 w 3027"/>
                  <a:gd name="T103" fmla="*/ 2532 h 3239"/>
                  <a:gd name="T104" fmla="*/ 274 w 3027"/>
                  <a:gd name="T105" fmla="*/ 2583 h 3239"/>
                  <a:gd name="T106" fmla="*/ 26 w 3027"/>
                  <a:gd name="T107" fmla="*/ 2439 h 3239"/>
                  <a:gd name="T108" fmla="*/ 76 w 3027"/>
                  <a:gd name="T109" fmla="*/ 2132 h 3239"/>
                  <a:gd name="T110" fmla="*/ 403 w 3027"/>
                  <a:gd name="T111" fmla="*/ 1733 h 3239"/>
                  <a:gd name="T112" fmla="*/ 205 w 3027"/>
                  <a:gd name="T113" fmla="*/ 1316 h 3239"/>
                  <a:gd name="T114" fmla="*/ 4 w 3027"/>
                  <a:gd name="T115" fmla="*/ 958 h 3239"/>
                  <a:gd name="T116" fmla="*/ 108 w 3027"/>
                  <a:gd name="T117" fmla="*/ 720 h 3239"/>
                  <a:gd name="T118" fmla="*/ 496 w 3027"/>
                  <a:gd name="T119" fmla="*/ 672 h 3239"/>
                  <a:gd name="T120" fmla="*/ 1029 w 3027"/>
                  <a:gd name="T121" fmla="*/ 700 h 3239"/>
                  <a:gd name="T122" fmla="*/ 1252 w 3027"/>
                  <a:gd name="T123" fmla="*/ 169 h 3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27" h="3239">
                    <a:moveTo>
                      <a:pt x="1517" y="2251"/>
                    </a:moveTo>
                    <a:lnTo>
                      <a:pt x="1415" y="2300"/>
                    </a:lnTo>
                    <a:lnTo>
                      <a:pt x="1314" y="2345"/>
                    </a:lnTo>
                    <a:lnTo>
                      <a:pt x="1214" y="2386"/>
                    </a:lnTo>
                    <a:lnTo>
                      <a:pt x="1233" y="2468"/>
                    </a:lnTo>
                    <a:lnTo>
                      <a:pt x="1252" y="2544"/>
                    </a:lnTo>
                    <a:lnTo>
                      <a:pt x="1273" y="2614"/>
                    </a:lnTo>
                    <a:lnTo>
                      <a:pt x="1295" y="2679"/>
                    </a:lnTo>
                    <a:lnTo>
                      <a:pt x="1317" y="2739"/>
                    </a:lnTo>
                    <a:lnTo>
                      <a:pt x="1340" y="2793"/>
                    </a:lnTo>
                    <a:lnTo>
                      <a:pt x="1361" y="2840"/>
                    </a:lnTo>
                    <a:lnTo>
                      <a:pt x="1384" y="2884"/>
                    </a:lnTo>
                    <a:lnTo>
                      <a:pt x="1406" y="2920"/>
                    </a:lnTo>
                    <a:lnTo>
                      <a:pt x="1427" y="2953"/>
                    </a:lnTo>
                    <a:lnTo>
                      <a:pt x="1448" y="2979"/>
                    </a:lnTo>
                    <a:lnTo>
                      <a:pt x="1466" y="2998"/>
                    </a:lnTo>
                    <a:lnTo>
                      <a:pt x="1484" y="3013"/>
                    </a:lnTo>
                    <a:lnTo>
                      <a:pt x="1500" y="3021"/>
                    </a:lnTo>
                    <a:lnTo>
                      <a:pt x="1513" y="3024"/>
                    </a:lnTo>
                    <a:lnTo>
                      <a:pt x="1528" y="3021"/>
                    </a:lnTo>
                    <a:lnTo>
                      <a:pt x="1543" y="3013"/>
                    </a:lnTo>
                    <a:lnTo>
                      <a:pt x="1561" y="2998"/>
                    </a:lnTo>
                    <a:lnTo>
                      <a:pt x="1581" y="2977"/>
                    </a:lnTo>
                    <a:lnTo>
                      <a:pt x="1600" y="2952"/>
                    </a:lnTo>
                    <a:lnTo>
                      <a:pt x="1622" y="2919"/>
                    </a:lnTo>
                    <a:lnTo>
                      <a:pt x="1644" y="2882"/>
                    </a:lnTo>
                    <a:lnTo>
                      <a:pt x="1666" y="2839"/>
                    </a:lnTo>
                    <a:lnTo>
                      <a:pt x="1689" y="2791"/>
                    </a:lnTo>
                    <a:lnTo>
                      <a:pt x="1712" y="2735"/>
                    </a:lnTo>
                    <a:lnTo>
                      <a:pt x="1733" y="2675"/>
                    </a:lnTo>
                    <a:lnTo>
                      <a:pt x="1755" y="2610"/>
                    </a:lnTo>
                    <a:lnTo>
                      <a:pt x="1776" y="2539"/>
                    </a:lnTo>
                    <a:lnTo>
                      <a:pt x="1796" y="2462"/>
                    </a:lnTo>
                    <a:lnTo>
                      <a:pt x="1814" y="2380"/>
                    </a:lnTo>
                    <a:lnTo>
                      <a:pt x="1717" y="2341"/>
                    </a:lnTo>
                    <a:lnTo>
                      <a:pt x="1618" y="2298"/>
                    </a:lnTo>
                    <a:lnTo>
                      <a:pt x="1517" y="2251"/>
                    </a:lnTo>
                    <a:close/>
                    <a:moveTo>
                      <a:pt x="1163" y="2066"/>
                    </a:moveTo>
                    <a:lnTo>
                      <a:pt x="1169" y="2119"/>
                    </a:lnTo>
                    <a:lnTo>
                      <a:pt x="1176" y="2171"/>
                    </a:lnTo>
                    <a:lnTo>
                      <a:pt x="1225" y="2150"/>
                    </a:lnTo>
                    <a:lnTo>
                      <a:pt x="1275" y="2129"/>
                    </a:lnTo>
                    <a:lnTo>
                      <a:pt x="1205" y="2090"/>
                    </a:lnTo>
                    <a:lnTo>
                      <a:pt x="1163" y="2066"/>
                    </a:lnTo>
                    <a:close/>
                    <a:moveTo>
                      <a:pt x="1864" y="2065"/>
                    </a:moveTo>
                    <a:lnTo>
                      <a:pt x="1828" y="2086"/>
                    </a:lnTo>
                    <a:lnTo>
                      <a:pt x="1760" y="2125"/>
                    </a:lnTo>
                    <a:lnTo>
                      <a:pt x="1853" y="2163"/>
                    </a:lnTo>
                    <a:lnTo>
                      <a:pt x="1858" y="2115"/>
                    </a:lnTo>
                    <a:lnTo>
                      <a:pt x="1864" y="2065"/>
                    </a:lnTo>
                    <a:close/>
                    <a:moveTo>
                      <a:pt x="695" y="1762"/>
                    </a:moveTo>
                    <a:lnTo>
                      <a:pt x="630" y="1818"/>
                    </a:lnTo>
                    <a:lnTo>
                      <a:pt x="571" y="1872"/>
                    </a:lnTo>
                    <a:lnTo>
                      <a:pt x="515" y="1924"/>
                    </a:lnTo>
                    <a:lnTo>
                      <a:pt x="466" y="1975"/>
                    </a:lnTo>
                    <a:lnTo>
                      <a:pt x="421" y="2023"/>
                    </a:lnTo>
                    <a:lnTo>
                      <a:pt x="381" y="2069"/>
                    </a:lnTo>
                    <a:lnTo>
                      <a:pt x="346" y="2112"/>
                    </a:lnTo>
                    <a:lnTo>
                      <a:pt x="316" y="2153"/>
                    </a:lnTo>
                    <a:lnTo>
                      <a:pt x="290" y="2191"/>
                    </a:lnTo>
                    <a:lnTo>
                      <a:pt x="268" y="2226"/>
                    </a:lnTo>
                    <a:lnTo>
                      <a:pt x="250" y="2258"/>
                    </a:lnTo>
                    <a:lnTo>
                      <a:pt x="238" y="2287"/>
                    </a:lnTo>
                    <a:lnTo>
                      <a:pt x="229" y="2312"/>
                    </a:lnTo>
                    <a:lnTo>
                      <a:pt x="224" y="2332"/>
                    </a:lnTo>
                    <a:lnTo>
                      <a:pt x="223" y="2349"/>
                    </a:lnTo>
                    <a:lnTo>
                      <a:pt x="229" y="2352"/>
                    </a:lnTo>
                    <a:lnTo>
                      <a:pt x="237" y="2355"/>
                    </a:lnTo>
                    <a:lnTo>
                      <a:pt x="249" y="2359"/>
                    </a:lnTo>
                    <a:lnTo>
                      <a:pt x="265" y="2364"/>
                    </a:lnTo>
                    <a:lnTo>
                      <a:pt x="285" y="2368"/>
                    </a:lnTo>
                    <a:lnTo>
                      <a:pt x="310" y="2371"/>
                    </a:lnTo>
                    <a:lnTo>
                      <a:pt x="340" y="2374"/>
                    </a:lnTo>
                    <a:lnTo>
                      <a:pt x="375" y="2374"/>
                    </a:lnTo>
                    <a:lnTo>
                      <a:pt x="429" y="2373"/>
                    </a:lnTo>
                    <a:lnTo>
                      <a:pt x="487" y="2368"/>
                    </a:lnTo>
                    <a:lnTo>
                      <a:pt x="548" y="2359"/>
                    </a:lnTo>
                    <a:lnTo>
                      <a:pt x="612" y="2349"/>
                    </a:lnTo>
                    <a:lnTo>
                      <a:pt x="680" y="2334"/>
                    </a:lnTo>
                    <a:lnTo>
                      <a:pt x="749" y="2317"/>
                    </a:lnTo>
                    <a:lnTo>
                      <a:pt x="821" y="2297"/>
                    </a:lnTo>
                    <a:lnTo>
                      <a:pt x="895" y="2274"/>
                    </a:lnTo>
                    <a:lnTo>
                      <a:pt x="971" y="2249"/>
                    </a:lnTo>
                    <a:lnTo>
                      <a:pt x="956" y="2145"/>
                    </a:lnTo>
                    <a:lnTo>
                      <a:pt x="945" y="2038"/>
                    </a:lnTo>
                    <a:lnTo>
                      <a:pt x="935" y="1928"/>
                    </a:lnTo>
                    <a:lnTo>
                      <a:pt x="852" y="1873"/>
                    </a:lnTo>
                    <a:lnTo>
                      <a:pt x="772" y="1818"/>
                    </a:lnTo>
                    <a:lnTo>
                      <a:pt x="695" y="1762"/>
                    </a:lnTo>
                    <a:close/>
                    <a:moveTo>
                      <a:pt x="2335" y="1751"/>
                    </a:moveTo>
                    <a:lnTo>
                      <a:pt x="2257" y="1809"/>
                    </a:lnTo>
                    <a:lnTo>
                      <a:pt x="2176" y="1866"/>
                    </a:lnTo>
                    <a:lnTo>
                      <a:pt x="2092" y="1923"/>
                    </a:lnTo>
                    <a:lnTo>
                      <a:pt x="2084" y="2031"/>
                    </a:lnTo>
                    <a:lnTo>
                      <a:pt x="2071" y="2136"/>
                    </a:lnTo>
                    <a:lnTo>
                      <a:pt x="2058" y="2239"/>
                    </a:lnTo>
                    <a:lnTo>
                      <a:pt x="2133" y="2263"/>
                    </a:lnTo>
                    <a:lnTo>
                      <a:pt x="2207" y="2285"/>
                    </a:lnTo>
                    <a:lnTo>
                      <a:pt x="2279" y="2304"/>
                    </a:lnTo>
                    <a:lnTo>
                      <a:pt x="2348" y="2321"/>
                    </a:lnTo>
                    <a:lnTo>
                      <a:pt x="2415" y="2334"/>
                    </a:lnTo>
                    <a:lnTo>
                      <a:pt x="2479" y="2345"/>
                    </a:lnTo>
                    <a:lnTo>
                      <a:pt x="2540" y="2353"/>
                    </a:lnTo>
                    <a:lnTo>
                      <a:pt x="2597" y="2357"/>
                    </a:lnTo>
                    <a:lnTo>
                      <a:pt x="2652" y="2359"/>
                    </a:lnTo>
                    <a:lnTo>
                      <a:pt x="2688" y="2358"/>
                    </a:lnTo>
                    <a:lnTo>
                      <a:pt x="2720" y="2356"/>
                    </a:lnTo>
                    <a:lnTo>
                      <a:pt x="2746" y="2352"/>
                    </a:lnTo>
                    <a:lnTo>
                      <a:pt x="2766" y="2349"/>
                    </a:lnTo>
                    <a:lnTo>
                      <a:pt x="2784" y="2344"/>
                    </a:lnTo>
                    <a:lnTo>
                      <a:pt x="2798" y="2340"/>
                    </a:lnTo>
                    <a:lnTo>
                      <a:pt x="2807" y="2336"/>
                    </a:lnTo>
                    <a:lnTo>
                      <a:pt x="2813" y="2332"/>
                    </a:lnTo>
                    <a:lnTo>
                      <a:pt x="2812" y="2315"/>
                    </a:lnTo>
                    <a:lnTo>
                      <a:pt x="2807" y="2294"/>
                    </a:lnTo>
                    <a:lnTo>
                      <a:pt x="2798" y="2269"/>
                    </a:lnTo>
                    <a:lnTo>
                      <a:pt x="2784" y="2241"/>
                    </a:lnTo>
                    <a:lnTo>
                      <a:pt x="2766" y="2209"/>
                    </a:lnTo>
                    <a:lnTo>
                      <a:pt x="2745" y="2175"/>
                    </a:lnTo>
                    <a:lnTo>
                      <a:pt x="2718" y="2137"/>
                    </a:lnTo>
                    <a:lnTo>
                      <a:pt x="2686" y="2097"/>
                    </a:lnTo>
                    <a:lnTo>
                      <a:pt x="2651" y="2053"/>
                    </a:lnTo>
                    <a:lnTo>
                      <a:pt x="2610" y="2008"/>
                    </a:lnTo>
                    <a:lnTo>
                      <a:pt x="2566" y="1961"/>
                    </a:lnTo>
                    <a:lnTo>
                      <a:pt x="2516" y="1911"/>
                    </a:lnTo>
                    <a:lnTo>
                      <a:pt x="2461" y="1859"/>
                    </a:lnTo>
                    <a:lnTo>
                      <a:pt x="2401" y="1806"/>
                    </a:lnTo>
                    <a:lnTo>
                      <a:pt x="2335" y="1751"/>
                    </a:lnTo>
                    <a:close/>
                    <a:moveTo>
                      <a:pt x="925" y="1586"/>
                    </a:moveTo>
                    <a:lnTo>
                      <a:pt x="871" y="1625"/>
                    </a:lnTo>
                    <a:lnTo>
                      <a:pt x="925" y="1663"/>
                    </a:lnTo>
                    <a:lnTo>
                      <a:pt x="925" y="1620"/>
                    </a:lnTo>
                    <a:lnTo>
                      <a:pt x="925" y="1586"/>
                    </a:lnTo>
                    <a:close/>
                    <a:moveTo>
                      <a:pt x="2102" y="1576"/>
                    </a:moveTo>
                    <a:lnTo>
                      <a:pt x="2102" y="1658"/>
                    </a:lnTo>
                    <a:lnTo>
                      <a:pt x="2159" y="1617"/>
                    </a:lnTo>
                    <a:lnTo>
                      <a:pt x="2102" y="1576"/>
                    </a:lnTo>
                    <a:close/>
                    <a:moveTo>
                      <a:pt x="1514" y="1229"/>
                    </a:moveTo>
                    <a:lnTo>
                      <a:pt x="1410" y="1284"/>
                    </a:lnTo>
                    <a:lnTo>
                      <a:pt x="1306" y="1342"/>
                    </a:lnTo>
                    <a:lnTo>
                      <a:pt x="1223" y="1391"/>
                    </a:lnTo>
                    <a:lnTo>
                      <a:pt x="1143" y="1440"/>
                    </a:lnTo>
                    <a:lnTo>
                      <a:pt x="1141" y="1528"/>
                    </a:lnTo>
                    <a:lnTo>
                      <a:pt x="1140" y="1620"/>
                    </a:lnTo>
                    <a:lnTo>
                      <a:pt x="1141" y="1714"/>
                    </a:lnTo>
                    <a:lnTo>
                      <a:pt x="1143" y="1806"/>
                    </a:lnTo>
                    <a:lnTo>
                      <a:pt x="1225" y="1855"/>
                    </a:lnTo>
                    <a:lnTo>
                      <a:pt x="1310" y="1903"/>
                    </a:lnTo>
                    <a:lnTo>
                      <a:pt x="1413" y="1959"/>
                    </a:lnTo>
                    <a:lnTo>
                      <a:pt x="1517" y="2012"/>
                    </a:lnTo>
                    <a:lnTo>
                      <a:pt x="1619" y="1958"/>
                    </a:lnTo>
                    <a:lnTo>
                      <a:pt x="1721" y="1901"/>
                    </a:lnTo>
                    <a:lnTo>
                      <a:pt x="1804" y="1852"/>
                    </a:lnTo>
                    <a:lnTo>
                      <a:pt x="1884" y="1804"/>
                    </a:lnTo>
                    <a:lnTo>
                      <a:pt x="1886" y="1713"/>
                    </a:lnTo>
                    <a:lnTo>
                      <a:pt x="1887" y="1620"/>
                    </a:lnTo>
                    <a:lnTo>
                      <a:pt x="1886" y="1525"/>
                    </a:lnTo>
                    <a:lnTo>
                      <a:pt x="1884" y="1435"/>
                    </a:lnTo>
                    <a:lnTo>
                      <a:pt x="1802" y="1386"/>
                    </a:lnTo>
                    <a:lnTo>
                      <a:pt x="1717" y="1337"/>
                    </a:lnTo>
                    <a:lnTo>
                      <a:pt x="1616" y="1282"/>
                    </a:lnTo>
                    <a:lnTo>
                      <a:pt x="1514" y="1229"/>
                    </a:lnTo>
                    <a:close/>
                    <a:moveTo>
                      <a:pt x="1174" y="1077"/>
                    </a:moveTo>
                    <a:lnTo>
                      <a:pt x="1163" y="1174"/>
                    </a:lnTo>
                    <a:lnTo>
                      <a:pt x="1199" y="1153"/>
                    </a:lnTo>
                    <a:lnTo>
                      <a:pt x="1234" y="1134"/>
                    </a:lnTo>
                    <a:lnTo>
                      <a:pt x="1267" y="1115"/>
                    </a:lnTo>
                    <a:lnTo>
                      <a:pt x="1174" y="1077"/>
                    </a:lnTo>
                    <a:close/>
                    <a:moveTo>
                      <a:pt x="1852" y="1073"/>
                    </a:moveTo>
                    <a:lnTo>
                      <a:pt x="1757" y="1114"/>
                    </a:lnTo>
                    <a:lnTo>
                      <a:pt x="1822" y="1149"/>
                    </a:lnTo>
                    <a:lnTo>
                      <a:pt x="1844" y="1161"/>
                    </a:lnTo>
                    <a:lnTo>
                      <a:pt x="1864" y="1173"/>
                    </a:lnTo>
                    <a:lnTo>
                      <a:pt x="1858" y="1122"/>
                    </a:lnTo>
                    <a:lnTo>
                      <a:pt x="1852" y="1073"/>
                    </a:lnTo>
                    <a:close/>
                    <a:moveTo>
                      <a:pt x="375" y="880"/>
                    </a:moveTo>
                    <a:lnTo>
                      <a:pt x="339" y="881"/>
                    </a:lnTo>
                    <a:lnTo>
                      <a:pt x="308" y="883"/>
                    </a:lnTo>
                    <a:lnTo>
                      <a:pt x="282" y="887"/>
                    </a:lnTo>
                    <a:lnTo>
                      <a:pt x="260" y="892"/>
                    </a:lnTo>
                    <a:lnTo>
                      <a:pt x="243" y="896"/>
                    </a:lnTo>
                    <a:lnTo>
                      <a:pt x="230" y="900"/>
                    </a:lnTo>
                    <a:lnTo>
                      <a:pt x="220" y="904"/>
                    </a:lnTo>
                    <a:lnTo>
                      <a:pt x="214" y="907"/>
                    </a:lnTo>
                    <a:lnTo>
                      <a:pt x="215" y="925"/>
                    </a:lnTo>
                    <a:lnTo>
                      <a:pt x="220" y="946"/>
                    </a:lnTo>
                    <a:lnTo>
                      <a:pt x="230" y="971"/>
                    </a:lnTo>
                    <a:lnTo>
                      <a:pt x="243" y="999"/>
                    </a:lnTo>
                    <a:lnTo>
                      <a:pt x="261" y="1031"/>
                    </a:lnTo>
                    <a:lnTo>
                      <a:pt x="283" y="1065"/>
                    </a:lnTo>
                    <a:lnTo>
                      <a:pt x="310" y="1104"/>
                    </a:lnTo>
                    <a:lnTo>
                      <a:pt x="340" y="1143"/>
                    </a:lnTo>
                    <a:lnTo>
                      <a:pt x="376" y="1187"/>
                    </a:lnTo>
                    <a:lnTo>
                      <a:pt x="416" y="1232"/>
                    </a:lnTo>
                    <a:lnTo>
                      <a:pt x="461" y="1280"/>
                    </a:lnTo>
                    <a:lnTo>
                      <a:pt x="511" y="1329"/>
                    </a:lnTo>
                    <a:lnTo>
                      <a:pt x="566" y="1381"/>
                    </a:lnTo>
                    <a:lnTo>
                      <a:pt x="627" y="1434"/>
                    </a:lnTo>
                    <a:lnTo>
                      <a:pt x="692" y="1489"/>
                    </a:lnTo>
                    <a:lnTo>
                      <a:pt x="770" y="1431"/>
                    </a:lnTo>
                    <a:lnTo>
                      <a:pt x="851" y="1374"/>
                    </a:lnTo>
                    <a:lnTo>
                      <a:pt x="935" y="1316"/>
                    </a:lnTo>
                    <a:lnTo>
                      <a:pt x="944" y="1208"/>
                    </a:lnTo>
                    <a:lnTo>
                      <a:pt x="955" y="1104"/>
                    </a:lnTo>
                    <a:lnTo>
                      <a:pt x="970" y="1001"/>
                    </a:lnTo>
                    <a:lnTo>
                      <a:pt x="894" y="977"/>
                    </a:lnTo>
                    <a:lnTo>
                      <a:pt x="820" y="955"/>
                    </a:lnTo>
                    <a:lnTo>
                      <a:pt x="748" y="935"/>
                    </a:lnTo>
                    <a:lnTo>
                      <a:pt x="680" y="919"/>
                    </a:lnTo>
                    <a:lnTo>
                      <a:pt x="612" y="905"/>
                    </a:lnTo>
                    <a:lnTo>
                      <a:pt x="549" y="895"/>
                    </a:lnTo>
                    <a:lnTo>
                      <a:pt x="487" y="886"/>
                    </a:lnTo>
                    <a:lnTo>
                      <a:pt x="429" y="882"/>
                    </a:lnTo>
                    <a:lnTo>
                      <a:pt x="375" y="880"/>
                    </a:lnTo>
                    <a:close/>
                    <a:moveTo>
                      <a:pt x="2653" y="872"/>
                    </a:moveTo>
                    <a:lnTo>
                      <a:pt x="2598" y="873"/>
                    </a:lnTo>
                    <a:lnTo>
                      <a:pt x="2541" y="878"/>
                    </a:lnTo>
                    <a:lnTo>
                      <a:pt x="2480" y="886"/>
                    </a:lnTo>
                    <a:lnTo>
                      <a:pt x="2415" y="897"/>
                    </a:lnTo>
                    <a:lnTo>
                      <a:pt x="2349" y="911"/>
                    </a:lnTo>
                    <a:lnTo>
                      <a:pt x="2279" y="928"/>
                    </a:lnTo>
                    <a:lnTo>
                      <a:pt x="2206" y="948"/>
                    </a:lnTo>
                    <a:lnTo>
                      <a:pt x="2132" y="971"/>
                    </a:lnTo>
                    <a:lnTo>
                      <a:pt x="2057" y="995"/>
                    </a:lnTo>
                    <a:lnTo>
                      <a:pt x="2071" y="1098"/>
                    </a:lnTo>
                    <a:lnTo>
                      <a:pt x="2083" y="1203"/>
                    </a:lnTo>
                    <a:lnTo>
                      <a:pt x="2092" y="1311"/>
                    </a:lnTo>
                    <a:lnTo>
                      <a:pt x="2175" y="1367"/>
                    </a:lnTo>
                    <a:lnTo>
                      <a:pt x="2256" y="1422"/>
                    </a:lnTo>
                    <a:lnTo>
                      <a:pt x="2334" y="1480"/>
                    </a:lnTo>
                    <a:lnTo>
                      <a:pt x="2400" y="1423"/>
                    </a:lnTo>
                    <a:lnTo>
                      <a:pt x="2459" y="1369"/>
                    </a:lnTo>
                    <a:lnTo>
                      <a:pt x="2513" y="1318"/>
                    </a:lnTo>
                    <a:lnTo>
                      <a:pt x="2563" y="1267"/>
                    </a:lnTo>
                    <a:lnTo>
                      <a:pt x="2607" y="1219"/>
                    </a:lnTo>
                    <a:lnTo>
                      <a:pt x="2647" y="1173"/>
                    </a:lnTo>
                    <a:lnTo>
                      <a:pt x="2681" y="1129"/>
                    </a:lnTo>
                    <a:lnTo>
                      <a:pt x="2712" y="1089"/>
                    </a:lnTo>
                    <a:lnTo>
                      <a:pt x="2737" y="1052"/>
                    </a:lnTo>
                    <a:lnTo>
                      <a:pt x="2759" y="1016"/>
                    </a:lnTo>
                    <a:lnTo>
                      <a:pt x="2777" y="985"/>
                    </a:lnTo>
                    <a:lnTo>
                      <a:pt x="2789" y="956"/>
                    </a:lnTo>
                    <a:lnTo>
                      <a:pt x="2799" y="931"/>
                    </a:lnTo>
                    <a:lnTo>
                      <a:pt x="2803" y="910"/>
                    </a:lnTo>
                    <a:lnTo>
                      <a:pt x="2804" y="893"/>
                    </a:lnTo>
                    <a:lnTo>
                      <a:pt x="2799" y="891"/>
                    </a:lnTo>
                    <a:lnTo>
                      <a:pt x="2790" y="887"/>
                    </a:lnTo>
                    <a:lnTo>
                      <a:pt x="2778" y="884"/>
                    </a:lnTo>
                    <a:lnTo>
                      <a:pt x="2762" y="880"/>
                    </a:lnTo>
                    <a:lnTo>
                      <a:pt x="2742" y="877"/>
                    </a:lnTo>
                    <a:lnTo>
                      <a:pt x="2718" y="874"/>
                    </a:lnTo>
                    <a:lnTo>
                      <a:pt x="2687" y="872"/>
                    </a:lnTo>
                    <a:lnTo>
                      <a:pt x="2653" y="872"/>
                    </a:lnTo>
                    <a:close/>
                    <a:moveTo>
                      <a:pt x="1513" y="215"/>
                    </a:moveTo>
                    <a:lnTo>
                      <a:pt x="1500" y="218"/>
                    </a:lnTo>
                    <a:lnTo>
                      <a:pt x="1484" y="227"/>
                    </a:lnTo>
                    <a:lnTo>
                      <a:pt x="1466" y="241"/>
                    </a:lnTo>
                    <a:lnTo>
                      <a:pt x="1447" y="262"/>
                    </a:lnTo>
                    <a:lnTo>
                      <a:pt x="1427" y="288"/>
                    </a:lnTo>
                    <a:lnTo>
                      <a:pt x="1405" y="320"/>
                    </a:lnTo>
                    <a:lnTo>
                      <a:pt x="1383" y="358"/>
                    </a:lnTo>
                    <a:lnTo>
                      <a:pt x="1361" y="401"/>
                    </a:lnTo>
                    <a:lnTo>
                      <a:pt x="1339" y="450"/>
                    </a:lnTo>
                    <a:lnTo>
                      <a:pt x="1316" y="504"/>
                    </a:lnTo>
                    <a:lnTo>
                      <a:pt x="1294" y="564"/>
                    </a:lnTo>
                    <a:lnTo>
                      <a:pt x="1272" y="630"/>
                    </a:lnTo>
                    <a:lnTo>
                      <a:pt x="1251" y="702"/>
                    </a:lnTo>
                    <a:lnTo>
                      <a:pt x="1231" y="778"/>
                    </a:lnTo>
                    <a:lnTo>
                      <a:pt x="1213" y="860"/>
                    </a:lnTo>
                    <a:lnTo>
                      <a:pt x="1310" y="899"/>
                    </a:lnTo>
                    <a:lnTo>
                      <a:pt x="1409" y="943"/>
                    </a:lnTo>
                    <a:lnTo>
                      <a:pt x="1510" y="988"/>
                    </a:lnTo>
                    <a:lnTo>
                      <a:pt x="1612" y="939"/>
                    </a:lnTo>
                    <a:lnTo>
                      <a:pt x="1714" y="895"/>
                    </a:lnTo>
                    <a:lnTo>
                      <a:pt x="1813" y="853"/>
                    </a:lnTo>
                    <a:lnTo>
                      <a:pt x="1795" y="771"/>
                    </a:lnTo>
                    <a:lnTo>
                      <a:pt x="1775" y="695"/>
                    </a:lnTo>
                    <a:lnTo>
                      <a:pt x="1754" y="626"/>
                    </a:lnTo>
                    <a:lnTo>
                      <a:pt x="1732" y="560"/>
                    </a:lnTo>
                    <a:lnTo>
                      <a:pt x="1711" y="501"/>
                    </a:lnTo>
                    <a:lnTo>
                      <a:pt x="1688" y="447"/>
                    </a:lnTo>
                    <a:lnTo>
                      <a:pt x="1665" y="399"/>
                    </a:lnTo>
                    <a:lnTo>
                      <a:pt x="1643" y="356"/>
                    </a:lnTo>
                    <a:lnTo>
                      <a:pt x="1621" y="319"/>
                    </a:lnTo>
                    <a:lnTo>
                      <a:pt x="1600" y="287"/>
                    </a:lnTo>
                    <a:lnTo>
                      <a:pt x="1580" y="262"/>
                    </a:lnTo>
                    <a:lnTo>
                      <a:pt x="1561" y="241"/>
                    </a:lnTo>
                    <a:lnTo>
                      <a:pt x="1543" y="227"/>
                    </a:lnTo>
                    <a:lnTo>
                      <a:pt x="1528" y="218"/>
                    </a:lnTo>
                    <a:lnTo>
                      <a:pt x="1513" y="215"/>
                    </a:lnTo>
                    <a:close/>
                    <a:moveTo>
                      <a:pt x="1513" y="0"/>
                    </a:moveTo>
                    <a:lnTo>
                      <a:pt x="1554" y="4"/>
                    </a:lnTo>
                    <a:lnTo>
                      <a:pt x="1592" y="15"/>
                    </a:lnTo>
                    <a:lnTo>
                      <a:pt x="1631" y="33"/>
                    </a:lnTo>
                    <a:lnTo>
                      <a:pt x="1667" y="56"/>
                    </a:lnTo>
                    <a:lnTo>
                      <a:pt x="1703" y="88"/>
                    </a:lnTo>
                    <a:lnTo>
                      <a:pt x="1739" y="124"/>
                    </a:lnTo>
                    <a:lnTo>
                      <a:pt x="1773" y="167"/>
                    </a:lnTo>
                    <a:lnTo>
                      <a:pt x="1806" y="214"/>
                    </a:lnTo>
                    <a:lnTo>
                      <a:pt x="1837" y="268"/>
                    </a:lnTo>
                    <a:lnTo>
                      <a:pt x="1867" y="328"/>
                    </a:lnTo>
                    <a:lnTo>
                      <a:pt x="1897" y="391"/>
                    </a:lnTo>
                    <a:lnTo>
                      <a:pt x="1924" y="461"/>
                    </a:lnTo>
                    <a:lnTo>
                      <a:pt x="1950" y="533"/>
                    </a:lnTo>
                    <a:lnTo>
                      <a:pt x="1973" y="611"/>
                    </a:lnTo>
                    <a:lnTo>
                      <a:pt x="1996" y="692"/>
                    </a:lnTo>
                    <a:lnTo>
                      <a:pt x="2016" y="777"/>
                    </a:lnTo>
                    <a:lnTo>
                      <a:pt x="2097" y="751"/>
                    </a:lnTo>
                    <a:lnTo>
                      <a:pt x="2176" y="729"/>
                    </a:lnTo>
                    <a:lnTo>
                      <a:pt x="2252" y="709"/>
                    </a:lnTo>
                    <a:lnTo>
                      <a:pt x="2327" y="691"/>
                    </a:lnTo>
                    <a:lnTo>
                      <a:pt x="2397" y="677"/>
                    </a:lnTo>
                    <a:lnTo>
                      <a:pt x="2466" y="666"/>
                    </a:lnTo>
                    <a:lnTo>
                      <a:pt x="2532" y="658"/>
                    </a:lnTo>
                    <a:lnTo>
                      <a:pt x="2594" y="653"/>
                    </a:lnTo>
                    <a:lnTo>
                      <a:pt x="2653" y="652"/>
                    </a:lnTo>
                    <a:lnTo>
                      <a:pt x="2704" y="653"/>
                    </a:lnTo>
                    <a:lnTo>
                      <a:pt x="2753" y="657"/>
                    </a:lnTo>
                    <a:lnTo>
                      <a:pt x="2798" y="664"/>
                    </a:lnTo>
                    <a:lnTo>
                      <a:pt x="2839" y="675"/>
                    </a:lnTo>
                    <a:lnTo>
                      <a:pt x="2877" y="688"/>
                    </a:lnTo>
                    <a:lnTo>
                      <a:pt x="2910" y="705"/>
                    </a:lnTo>
                    <a:lnTo>
                      <a:pt x="2940" y="723"/>
                    </a:lnTo>
                    <a:lnTo>
                      <a:pt x="2965" y="746"/>
                    </a:lnTo>
                    <a:lnTo>
                      <a:pt x="2986" y="771"/>
                    </a:lnTo>
                    <a:lnTo>
                      <a:pt x="3001" y="800"/>
                    </a:lnTo>
                    <a:lnTo>
                      <a:pt x="3012" y="831"/>
                    </a:lnTo>
                    <a:lnTo>
                      <a:pt x="3018" y="866"/>
                    </a:lnTo>
                    <a:lnTo>
                      <a:pt x="3018" y="901"/>
                    </a:lnTo>
                    <a:lnTo>
                      <a:pt x="3014" y="939"/>
                    </a:lnTo>
                    <a:lnTo>
                      <a:pt x="3005" y="979"/>
                    </a:lnTo>
                    <a:lnTo>
                      <a:pt x="2992" y="1020"/>
                    </a:lnTo>
                    <a:lnTo>
                      <a:pt x="2973" y="1063"/>
                    </a:lnTo>
                    <a:lnTo>
                      <a:pt x="2950" y="1108"/>
                    </a:lnTo>
                    <a:lnTo>
                      <a:pt x="2924" y="1154"/>
                    </a:lnTo>
                    <a:lnTo>
                      <a:pt x="2893" y="1202"/>
                    </a:lnTo>
                    <a:lnTo>
                      <a:pt x="2858" y="1250"/>
                    </a:lnTo>
                    <a:lnTo>
                      <a:pt x="2818" y="1300"/>
                    </a:lnTo>
                    <a:lnTo>
                      <a:pt x="2776" y="1351"/>
                    </a:lnTo>
                    <a:lnTo>
                      <a:pt x="2728" y="1403"/>
                    </a:lnTo>
                    <a:lnTo>
                      <a:pt x="2678" y="1455"/>
                    </a:lnTo>
                    <a:lnTo>
                      <a:pt x="2624" y="1507"/>
                    </a:lnTo>
                    <a:lnTo>
                      <a:pt x="2566" y="1561"/>
                    </a:lnTo>
                    <a:lnTo>
                      <a:pt x="2506" y="1614"/>
                    </a:lnTo>
                    <a:lnTo>
                      <a:pt x="2567" y="1667"/>
                    </a:lnTo>
                    <a:lnTo>
                      <a:pt x="2625" y="1718"/>
                    </a:lnTo>
                    <a:lnTo>
                      <a:pt x="2680" y="1770"/>
                    </a:lnTo>
                    <a:lnTo>
                      <a:pt x="2731" y="1822"/>
                    </a:lnTo>
                    <a:lnTo>
                      <a:pt x="2779" y="1873"/>
                    </a:lnTo>
                    <a:lnTo>
                      <a:pt x="2822" y="1923"/>
                    </a:lnTo>
                    <a:lnTo>
                      <a:pt x="2862" y="1972"/>
                    </a:lnTo>
                    <a:lnTo>
                      <a:pt x="2898" y="2021"/>
                    </a:lnTo>
                    <a:lnTo>
                      <a:pt x="2930" y="2068"/>
                    </a:lnTo>
                    <a:lnTo>
                      <a:pt x="2958" y="2113"/>
                    </a:lnTo>
                    <a:lnTo>
                      <a:pt x="2980" y="2158"/>
                    </a:lnTo>
                    <a:lnTo>
                      <a:pt x="2999" y="2200"/>
                    </a:lnTo>
                    <a:lnTo>
                      <a:pt x="3013" y="2242"/>
                    </a:lnTo>
                    <a:lnTo>
                      <a:pt x="3022" y="2282"/>
                    </a:lnTo>
                    <a:lnTo>
                      <a:pt x="3027" y="2320"/>
                    </a:lnTo>
                    <a:lnTo>
                      <a:pt x="3027" y="2355"/>
                    </a:lnTo>
                    <a:lnTo>
                      <a:pt x="3022" y="2390"/>
                    </a:lnTo>
                    <a:lnTo>
                      <a:pt x="3012" y="2421"/>
                    </a:lnTo>
                    <a:lnTo>
                      <a:pt x="2996" y="2450"/>
                    </a:lnTo>
                    <a:lnTo>
                      <a:pt x="2974" y="2476"/>
                    </a:lnTo>
                    <a:lnTo>
                      <a:pt x="2949" y="2500"/>
                    </a:lnTo>
                    <a:lnTo>
                      <a:pt x="2919" y="2519"/>
                    </a:lnTo>
                    <a:lnTo>
                      <a:pt x="2884" y="2536"/>
                    </a:lnTo>
                    <a:lnTo>
                      <a:pt x="2845" y="2550"/>
                    </a:lnTo>
                    <a:lnTo>
                      <a:pt x="2803" y="2560"/>
                    </a:lnTo>
                    <a:lnTo>
                      <a:pt x="2756" y="2568"/>
                    </a:lnTo>
                    <a:lnTo>
                      <a:pt x="2705" y="2572"/>
                    </a:lnTo>
                    <a:lnTo>
                      <a:pt x="2651" y="2573"/>
                    </a:lnTo>
                    <a:lnTo>
                      <a:pt x="2593" y="2572"/>
                    </a:lnTo>
                    <a:lnTo>
                      <a:pt x="2530" y="2567"/>
                    </a:lnTo>
                    <a:lnTo>
                      <a:pt x="2465" y="2560"/>
                    </a:lnTo>
                    <a:lnTo>
                      <a:pt x="2397" y="2550"/>
                    </a:lnTo>
                    <a:lnTo>
                      <a:pt x="2326" y="2536"/>
                    </a:lnTo>
                    <a:lnTo>
                      <a:pt x="2253" y="2519"/>
                    </a:lnTo>
                    <a:lnTo>
                      <a:pt x="2177" y="2500"/>
                    </a:lnTo>
                    <a:lnTo>
                      <a:pt x="2099" y="2478"/>
                    </a:lnTo>
                    <a:lnTo>
                      <a:pt x="2018" y="2453"/>
                    </a:lnTo>
                    <a:lnTo>
                      <a:pt x="1998" y="2539"/>
                    </a:lnTo>
                    <a:lnTo>
                      <a:pt x="1977" y="2622"/>
                    </a:lnTo>
                    <a:lnTo>
                      <a:pt x="1952" y="2700"/>
                    </a:lnTo>
                    <a:lnTo>
                      <a:pt x="1927" y="2774"/>
                    </a:lnTo>
                    <a:lnTo>
                      <a:pt x="1899" y="2843"/>
                    </a:lnTo>
                    <a:lnTo>
                      <a:pt x="1870" y="2909"/>
                    </a:lnTo>
                    <a:lnTo>
                      <a:pt x="1839" y="2968"/>
                    </a:lnTo>
                    <a:lnTo>
                      <a:pt x="1808" y="3022"/>
                    </a:lnTo>
                    <a:lnTo>
                      <a:pt x="1775" y="3071"/>
                    </a:lnTo>
                    <a:lnTo>
                      <a:pt x="1741" y="3115"/>
                    </a:lnTo>
                    <a:lnTo>
                      <a:pt x="1705" y="3151"/>
                    </a:lnTo>
                    <a:lnTo>
                      <a:pt x="1668" y="3182"/>
                    </a:lnTo>
                    <a:lnTo>
                      <a:pt x="1631" y="3207"/>
                    </a:lnTo>
                    <a:lnTo>
                      <a:pt x="1592" y="3225"/>
                    </a:lnTo>
                    <a:lnTo>
                      <a:pt x="1554" y="3235"/>
                    </a:lnTo>
                    <a:lnTo>
                      <a:pt x="1513" y="3239"/>
                    </a:lnTo>
                    <a:lnTo>
                      <a:pt x="1474" y="3235"/>
                    </a:lnTo>
                    <a:lnTo>
                      <a:pt x="1435" y="3225"/>
                    </a:lnTo>
                    <a:lnTo>
                      <a:pt x="1397" y="3207"/>
                    </a:lnTo>
                    <a:lnTo>
                      <a:pt x="1359" y="3183"/>
                    </a:lnTo>
                    <a:lnTo>
                      <a:pt x="1323" y="3152"/>
                    </a:lnTo>
                    <a:lnTo>
                      <a:pt x="1288" y="3116"/>
                    </a:lnTo>
                    <a:lnTo>
                      <a:pt x="1253" y="3073"/>
                    </a:lnTo>
                    <a:lnTo>
                      <a:pt x="1221" y="3025"/>
                    </a:lnTo>
                    <a:lnTo>
                      <a:pt x="1189" y="2971"/>
                    </a:lnTo>
                    <a:lnTo>
                      <a:pt x="1159" y="2912"/>
                    </a:lnTo>
                    <a:lnTo>
                      <a:pt x="1130" y="2849"/>
                    </a:lnTo>
                    <a:lnTo>
                      <a:pt x="1103" y="2780"/>
                    </a:lnTo>
                    <a:lnTo>
                      <a:pt x="1077" y="2706"/>
                    </a:lnTo>
                    <a:lnTo>
                      <a:pt x="1053" y="2629"/>
                    </a:lnTo>
                    <a:lnTo>
                      <a:pt x="1031" y="2547"/>
                    </a:lnTo>
                    <a:lnTo>
                      <a:pt x="1010" y="2462"/>
                    </a:lnTo>
                    <a:lnTo>
                      <a:pt x="930" y="2488"/>
                    </a:lnTo>
                    <a:lnTo>
                      <a:pt x="851" y="2511"/>
                    </a:lnTo>
                    <a:lnTo>
                      <a:pt x="774" y="2532"/>
                    </a:lnTo>
                    <a:lnTo>
                      <a:pt x="700" y="2548"/>
                    </a:lnTo>
                    <a:lnTo>
                      <a:pt x="629" y="2563"/>
                    </a:lnTo>
                    <a:lnTo>
                      <a:pt x="560" y="2573"/>
                    </a:lnTo>
                    <a:lnTo>
                      <a:pt x="496" y="2582"/>
                    </a:lnTo>
                    <a:lnTo>
                      <a:pt x="433" y="2587"/>
                    </a:lnTo>
                    <a:lnTo>
                      <a:pt x="374" y="2588"/>
                    </a:lnTo>
                    <a:lnTo>
                      <a:pt x="322" y="2587"/>
                    </a:lnTo>
                    <a:lnTo>
                      <a:pt x="274" y="2583"/>
                    </a:lnTo>
                    <a:lnTo>
                      <a:pt x="229" y="2575"/>
                    </a:lnTo>
                    <a:lnTo>
                      <a:pt x="188" y="2565"/>
                    </a:lnTo>
                    <a:lnTo>
                      <a:pt x="151" y="2552"/>
                    </a:lnTo>
                    <a:lnTo>
                      <a:pt x="116" y="2536"/>
                    </a:lnTo>
                    <a:lnTo>
                      <a:pt x="87" y="2516"/>
                    </a:lnTo>
                    <a:lnTo>
                      <a:pt x="62" y="2493"/>
                    </a:lnTo>
                    <a:lnTo>
                      <a:pt x="42" y="2468"/>
                    </a:lnTo>
                    <a:lnTo>
                      <a:pt x="26" y="2439"/>
                    </a:lnTo>
                    <a:lnTo>
                      <a:pt x="16" y="2408"/>
                    </a:lnTo>
                    <a:lnTo>
                      <a:pt x="9" y="2374"/>
                    </a:lnTo>
                    <a:lnTo>
                      <a:pt x="8" y="2339"/>
                    </a:lnTo>
                    <a:lnTo>
                      <a:pt x="12" y="2301"/>
                    </a:lnTo>
                    <a:lnTo>
                      <a:pt x="22" y="2261"/>
                    </a:lnTo>
                    <a:lnTo>
                      <a:pt x="35" y="2219"/>
                    </a:lnTo>
                    <a:lnTo>
                      <a:pt x="53" y="2177"/>
                    </a:lnTo>
                    <a:lnTo>
                      <a:pt x="76" y="2132"/>
                    </a:lnTo>
                    <a:lnTo>
                      <a:pt x="103" y="2085"/>
                    </a:lnTo>
                    <a:lnTo>
                      <a:pt x="134" y="2037"/>
                    </a:lnTo>
                    <a:lnTo>
                      <a:pt x="169" y="1990"/>
                    </a:lnTo>
                    <a:lnTo>
                      <a:pt x="208" y="1940"/>
                    </a:lnTo>
                    <a:lnTo>
                      <a:pt x="251" y="1889"/>
                    </a:lnTo>
                    <a:lnTo>
                      <a:pt x="298" y="1837"/>
                    </a:lnTo>
                    <a:lnTo>
                      <a:pt x="349" y="1785"/>
                    </a:lnTo>
                    <a:lnTo>
                      <a:pt x="403" y="1733"/>
                    </a:lnTo>
                    <a:lnTo>
                      <a:pt x="460" y="1679"/>
                    </a:lnTo>
                    <a:lnTo>
                      <a:pt x="522" y="1626"/>
                    </a:lnTo>
                    <a:lnTo>
                      <a:pt x="459" y="1573"/>
                    </a:lnTo>
                    <a:lnTo>
                      <a:pt x="401" y="1521"/>
                    </a:lnTo>
                    <a:lnTo>
                      <a:pt x="347" y="1469"/>
                    </a:lnTo>
                    <a:lnTo>
                      <a:pt x="296" y="1417"/>
                    </a:lnTo>
                    <a:lnTo>
                      <a:pt x="248" y="1366"/>
                    </a:lnTo>
                    <a:lnTo>
                      <a:pt x="205" y="1316"/>
                    </a:lnTo>
                    <a:lnTo>
                      <a:pt x="164" y="1268"/>
                    </a:lnTo>
                    <a:lnTo>
                      <a:pt x="129" y="1219"/>
                    </a:lnTo>
                    <a:lnTo>
                      <a:pt x="98" y="1172"/>
                    </a:lnTo>
                    <a:lnTo>
                      <a:pt x="70" y="1126"/>
                    </a:lnTo>
                    <a:lnTo>
                      <a:pt x="47" y="1082"/>
                    </a:lnTo>
                    <a:lnTo>
                      <a:pt x="28" y="1039"/>
                    </a:lnTo>
                    <a:lnTo>
                      <a:pt x="14" y="998"/>
                    </a:lnTo>
                    <a:lnTo>
                      <a:pt x="4" y="958"/>
                    </a:lnTo>
                    <a:lnTo>
                      <a:pt x="0" y="921"/>
                    </a:lnTo>
                    <a:lnTo>
                      <a:pt x="0" y="884"/>
                    </a:lnTo>
                    <a:lnTo>
                      <a:pt x="5" y="851"/>
                    </a:lnTo>
                    <a:lnTo>
                      <a:pt x="16" y="819"/>
                    </a:lnTo>
                    <a:lnTo>
                      <a:pt x="31" y="790"/>
                    </a:lnTo>
                    <a:lnTo>
                      <a:pt x="52" y="764"/>
                    </a:lnTo>
                    <a:lnTo>
                      <a:pt x="78" y="741"/>
                    </a:lnTo>
                    <a:lnTo>
                      <a:pt x="108" y="720"/>
                    </a:lnTo>
                    <a:lnTo>
                      <a:pt x="142" y="704"/>
                    </a:lnTo>
                    <a:lnTo>
                      <a:pt x="182" y="690"/>
                    </a:lnTo>
                    <a:lnTo>
                      <a:pt x="224" y="680"/>
                    </a:lnTo>
                    <a:lnTo>
                      <a:pt x="271" y="671"/>
                    </a:lnTo>
                    <a:lnTo>
                      <a:pt x="321" y="667"/>
                    </a:lnTo>
                    <a:lnTo>
                      <a:pt x="375" y="666"/>
                    </a:lnTo>
                    <a:lnTo>
                      <a:pt x="434" y="667"/>
                    </a:lnTo>
                    <a:lnTo>
                      <a:pt x="496" y="672"/>
                    </a:lnTo>
                    <a:lnTo>
                      <a:pt x="561" y="680"/>
                    </a:lnTo>
                    <a:lnTo>
                      <a:pt x="630" y="690"/>
                    </a:lnTo>
                    <a:lnTo>
                      <a:pt x="700" y="704"/>
                    </a:lnTo>
                    <a:lnTo>
                      <a:pt x="774" y="720"/>
                    </a:lnTo>
                    <a:lnTo>
                      <a:pt x="850" y="740"/>
                    </a:lnTo>
                    <a:lnTo>
                      <a:pt x="928" y="763"/>
                    </a:lnTo>
                    <a:lnTo>
                      <a:pt x="1008" y="788"/>
                    </a:lnTo>
                    <a:lnTo>
                      <a:pt x="1029" y="700"/>
                    </a:lnTo>
                    <a:lnTo>
                      <a:pt x="1051" y="618"/>
                    </a:lnTo>
                    <a:lnTo>
                      <a:pt x="1075" y="539"/>
                    </a:lnTo>
                    <a:lnTo>
                      <a:pt x="1101" y="466"/>
                    </a:lnTo>
                    <a:lnTo>
                      <a:pt x="1128" y="396"/>
                    </a:lnTo>
                    <a:lnTo>
                      <a:pt x="1157" y="332"/>
                    </a:lnTo>
                    <a:lnTo>
                      <a:pt x="1187" y="271"/>
                    </a:lnTo>
                    <a:lnTo>
                      <a:pt x="1219" y="217"/>
                    </a:lnTo>
                    <a:lnTo>
                      <a:pt x="1252" y="169"/>
                    </a:lnTo>
                    <a:lnTo>
                      <a:pt x="1287" y="125"/>
                    </a:lnTo>
                    <a:lnTo>
                      <a:pt x="1322" y="89"/>
                    </a:lnTo>
                    <a:lnTo>
                      <a:pt x="1358" y="57"/>
                    </a:lnTo>
                    <a:lnTo>
                      <a:pt x="1396" y="33"/>
                    </a:lnTo>
                    <a:lnTo>
                      <a:pt x="1434" y="15"/>
                    </a:lnTo>
                    <a:lnTo>
                      <a:pt x="1474" y="4"/>
                    </a:lnTo>
                    <a:lnTo>
                      <a:pt x="15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8"/>
              <p:cNvSpPr>
                <a:spLocks/>
              </p:cNvSpPr>
              <p:nvPr/>
            </p:nvSpPr>
            <p:spPr bwMode="auto">
              <a:xfrm>
                <a:off x="3111" y="2725"/>
                <a:ext cx="105" cy="105"/>
              </a:xfrm>
              <a:custGeom>
                <a:avLst/>
                <a:gdLst>
                  <a:gd name="T0" fmla="*/ 210 w 421"/>
                  <a:gd name="T1" fmla="*/ 0 h 420"/>
                  <a:gd name="T2" fmla="*/ 244 w 421"/>
                  <a:gd name="T3" fmla="*/ 4 h 420"/>
                  <a:gd name="T4" fmla="*/ 277 w 421"/>
                  <a:gd name="T5" fmla="*/ 11 h 420"/>
                  <a:gd name="T6" fmla="*/ 307 w 421"/>
                  <a:gd name="T7" fmla="*/ 23 h 420"/>
                  <a:gd name="T8" fmla="*/ 335 w 421"/>
                  <a:gd name="T9" fmla="*/ 41 h 420"/>
                  <a:gd name="T10" fmla="*/ 360 w 421"/>
                  <a:gd name="T11" fmla="*/ 62 h 420"/>
                  <a:gd name="T12" fmla="*/ 381 w 421"/>
                  <a:gd name="T13" fmla="*/ 87 h 420"/>
                  <a:gd name="T14" fmla="*/ 397 w 421"/>
                  <a:gd name="T15" fmla="*/ 114 h 420"/>
                  <a:gd name="T16" fmla="*/ 411 w 421"/>
                  <a:gd name="T17" fmla="*/ 144 h 420"/>
                  <a:gd name="T18" fmla="*/ 418 w 421"/>
                  <a:gd name="T19" fmla="*/ 176 h 420"/>
                  <a:gd name="T20" fmla="*/ 421 w 421"/>
                  <a:gd name="T21" fmla="*/ 210 h 420"/>
                  <a:gd name="T22" fmla="*/ 418 w 421"/>
                  <a:gd name="T23" fmla="*/ 245 h 420"/>
                  <a:gd name="T24" fmla="*/ 411 w 421"/>
                  <a:gd name="T25" fmla="*/ 277 h 420"/>
                  <a:gd name="T26" fmla="*/ 397 w 421"/>
                  <a:gd name="T27" fmla="*/ 307 h 420"/>
                  <a:gd name="T28" fmla="*/ 381 w 421"/>
                  <a:gd name="T29" fmla="*/ 334 h 420"/>
                  <a:gd name="T30" fmla="*/ 360 w 421"/>
                  <a:gd name="T31" fmla="*/ 359 h 420"/>
                  <a:gd name="T32" fmla="*/ 335 w 421"/>
                  <a:gd name="T33" fmla="*/ 380 h 420"/>
                  <a:gd name="T34" fmla="*/ 307 w 421"/>
                  <a:gd name="T35" fmla="*/ 397 h 420"/>
                  <a:gd name="T36" fmla="*/ 277 w 421"/>
                  <a:gd name="T37" fmla="*/ 410 h 420"/>
                  <a:gd name="T38" fmla="*/ 244 w 421"/>
                  <a:gd name="T39" fmla="*/ 418 h 420"/>
                  <a:gd name="T40" fmla="*/ 210 w 421"/>
                  <a:gd name="T41" fmla="*/ 420 h 420"/>
                  <a:gd name="T42" fmla="*/ 177 w 421"/>
                  <a:gd name="T43" fmla="*/ 418 h 420"/>
                  <a:gd name="T44" fmla="*/ 145 w 421"/>
                  <a:gd name="T45" fmla="*/ 410 h 420"/>
                  <a:gd name="T46" fmla="*/ 113 w 421"/>
                  <a:gd name="T47" fmla="*/ 397 h 420"/>
                  <a:gd name="T48" fmla="*/ 86 w 421"/>
                  <a:gd name="T49" fmla="*/ 380 h 420"/>
                  <a:gd name="T50" fmla="*/ 61 w 421"/>
                  <a:gd name="T51" fmla="*/ 359 h 420"/>
                  <a:gd name="T52" fmla="*/ 41 w 421"/>
                  <a:gd name="T53" fmla="*/ 334 h 420"/>
                  <a:gd name="T54" fmla="*/ 24 w 421"/>
                  <a:gd name="T55" fmla="*/ 307 h 420"/>
                  <a:gd name="T56" fmla="*/ 11 w 421"/>
                  <a:gd name="T57" fmla="*/ 277 h 420"/>
                  <a:gd name="T58" fmla="*/ 3 w 421"/>
                  <a:gd name="T59" fmla="*/ 245 h 420"/>
                  <a:gd name="T60" fmla="*/ 0 w 421"/>
                  <a:gd name="T61" fmla="*/ 210 h 420"/>
                  <a:gd name="T62" fmla="*/ 3 w 421"/>
                  <a:gd name="T63" fmla="*/ 176 h 420"/>
                  <a:gd name="T64" fmla="*/ 11 w 421"/>
                  <a:gd name="T65" fmla="*/ 144 h 420"/>
                  <a:gd name="T66" fmla="*/ 24 w 421"/>
                  <a:gd name="T67" fmla="*/ 114 h 420"/>
                  <a:gd name="T68" fmla="*/ 41 w 421"/>
                  <a:gd name="T69" fmla="*/ 87 h 420"/>
                  <a:gd name="T70" fmla="*/ 61 w 421"/>
                  <a:gd name="T71" fmla="*/ 62 h 420"/>
                  <a:gd name="T72" fmla="*/ 86 w 421"/>
                  <a:gd name="T73" fmla="*/ 41 h 420"/>
                  <a:gd name="T74" fmla="*/ 113 w 421"/>
                  <a:gd name="T75" fmla="*/ 23 h 420"/>
                  <a:gd name="T76" fmla="*/ 145 w 421"/>
                  <a:gd name="T77" fmla="*/ 11 h 420"/>
                  <a:gd name="T78" fmla="*/ 177 w 421"/>
                  <a:gd name="T79" fmla="*/ 4 h 420"/>
                  <a:gd name="T80" fmla="*/ 210 w 421"/>
                  <a:gd name="T8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1" h="420">
                    <a:moveTo>
                      <a:pt x="210" y="0"/>
                    </a:moveTo>
                    <a:lnTo>
                      <a:pt x="244" y="4"/>
                    </a:lnTo>
                    <a:lnTo>
                      <a:pt x="277" y="11"/>
                    </a:lnTo>
                    <a:lnTo>
                      <a:pt x="307" y="23"/>
                    </a:lnTo>
                    <a:lnTo>
                      <a:pt x="335" y="41"/>
                    </a:lnTo>
                    <a:lnTo>
                      <a:pt x="360" y="62"/>
                    </a:lnTo>
                    <a:lnTo>
                      <a:pt x="381" y="87"/>
                    </a:lnTo>
                    <a:lnTo>
                      <a:pt x="397" y="114"/>
                    </a:lnTo>
                    <a:lnTo>
                      <a:pt x="411" y="144"/>
                    </a:lnTo>
                    <a:lnTo>
                      <a:pt x="418" y="176"/>
                    </a:lnTo>
                    <a:lnTo>
                      <a:pt x="421" y="210"/>
                    </a:lnTo>
                    <a:lnTo>
                      <a:pt x="418" y="245"/>
                    </a:lnTo>
                    <a:lnTo>
                      <a:pt x="411" y="277"/>
                    </a:lnTo>
                    <a:lnTo>
                      <a:pt x="397" y="307"/>
                    </a:lnTo>
                    <a:lnTo>
                      <a:pt x="381" y="334"/>
                    </a:lnTo>
                    <a:lnTo>
                      <a:pt x="360" y="359"/>
                    </a:lnTo>
                    <a:lnTo>
                      <a:pt x="335" y="380"/>
                    </a:lnTo>
                    <a:lnTo>
                      <a:pt x="307" y="397"/>
                    </a:lnTo>
                    <a:lnTo>
                      <a:pt x="277" y="410"/>
                    </a:lnTo>
                    <a:lnTo>
                      <a:pt x="244" y="418"/>
                    </a:lnTo>
                    <a:lnTo>
                      <a:pt x="210" y="420"/>
                    </a:lnTo>
                    <a:lnTo>
                      <a:pt x="177" y="418"/>
                    </a:lnTo>
                    <a:lnTo>
                      <a:pt x="145" y="410"/>
                    </a:lnTo>
                    <a:lnTo>
                      <a:pt x="113" y="397"/>
                    </a:lnTo>
                    <a:lnTo>
                      <a:pt x="86" y="380"/>
                    </a:lnTo>
                    <a:lnTo>
                      <a:pt x="61" y="359"/>
                    </a:lnTo>
                    <a:lnTo>
                      <a:pt x="41" y="334"/>
                    </a:lnTo>
                    <a:lnTo>
                      <a:pt x="24" y="307"/>
                    </a:lnTo>
                    <a:lnTo>
                      <a:pt x="11" y="277"/>
                    </a:lnTo>
                    <a:lnTo>
                      <a:pt x="3" y="245"/>
                    </a:lnTo>
                    <a:lnTo>
                      <a:pt x="0" y="210"/>
                    </a:lnTo>
                    <a:lnTo>
                      <a:pt x="3" y="176"/>
                    </a:lnTo>
                    <a:lnTo>
                      <a:pt x="11" y="144"/>
                    </a:lnTo>
                    <a:lnTo>
                      <a:pt x="24" y="114"/>
                    </a:lnTo>
                    <a:lnTo>
                      <a:pt x="41" y="87"/>
                    </a:lnTo>
                    <a:lnTo>
                      <a:pt x="61" y="62"/>
                    </a:lnTo>
                    <a:lnTo>
                      <a:pt x="86" y="41"/>
                    </a:lnTo>
                    <a:lnTo>
                      <a:pt x="113" y="23"/>
                    </a:lnTo>
                    <a:lnTo>
                      <a:pt x="145" y="11"/>
                    </a:lnTo>
                    <a:lnTo>
                      <a:pt x="177" y="4"/>
                    </a:lnTo>
                    <a:lnTo>
                      <a:pt x="2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2" name="Group 21"/>
            <p:cNvGrpSpPr>
              <a:grpSpLocks noChangeAspect="1"/>
            </p:cNvGrpSpPr>
            <p:nvPr/>
          </p:nvGrpSpPr>
          <p:grpSpPr bwMode="auto">
            <a:xfrm>
              <a:off x="6564654" y="3990917"/>
              <a:ext cx="915988" cy="915988"/>
              <a:chOff x="4082" y="2554"/>
              <a:chExt cx="577" cy="577"/>
            </a:xfrm>
            <a:solidFill>
              <a:schemeClr val="bg1"/>
            </a:solidFill>
          </p:grpSpPr>
          <p:sp>
            <p:nvSpPr>
              <p:cNvPr id="73" name="Freeform 23"/>
              <p:cNvSpPr>
                <a:spLocks noEditPoints="1"/>
              </p:cNvSpPr>
              <p:nvPr/>
            </p:nvSpPr>
            <p:spPr bwMode="auto">
              <a:xfrm>
                <a:off x="4310" y="2591"/>
                <a:ext cx="284" cy="289"/>
              </a:xfrm>
              <a:custGeom>
                <a:avLst/>
                <a:gdLst>
                  <a:gd name="T0" fmla="*/ 936 w 1705"/>
                  <a:gd name="T1" fmla="*/ 308 h 1731"/>
                  <a:gd name="T2" fmla="*/ 922 w 1705"/>
                  <a:gd name="T3" fmla="*/ 311 h 1731"/>
                  <a:gd name="T4" fmla="*/ 907 w 1705"/>
                  <a:gd name="T5" fmla="*/ 318 h 1731"/>
                  <a:gd name="T6" fmla="*/ 896 w 1705"/>
                  <a:gd name="T7" fmla="*/ 328 h 1731"/>
                  <a:gd name="T8" fmla="*/ 375 w 1705"/>
                  <a:gd name="T9" fmla="*/ 912 h 1731"/>
                  <a:gd name="T10" fmla="*/ 366 w 1705"/>
                  <a:gd name="T11" fmla="*/ 926 h 1731"/>
                  <a:gd name="T12" fmla="*/ 361 w 1705"/>
                  <a:gd name="T13" fmla="*/ 940 h 1731"/>
                  <a:gd name="T14" fmla="*/ 360 w 1705"/>
                  <a:gd name="T15" fmla="*/ 956 h 1731"/>
                  <a:gd name="T16" fmla="*/ 363 w 1705"/>
                  <a:gd name="T17" fmla="*/ 970 h 1731"/>
                  <a:gd name="T18" fmla="*/ 370 w 1705"/>
                  <a:gd name="T19" fmla="*/ 985 h 1731"/>
                  <a:gd name="T20" fmla="*/ 380 w 1705"/>
                  <a:gd name="T21" fmla="*/ 997 h 1731"/>
                  <a:gd name="T22" fmla="*/ 419 w 1705"/>
                  <a:gd name="T23" fmla="*/ 1030 h 1731"/>
                  <a:gd name="T24" fmla="*/ 432 w 1705"/>
                  <a:gd name="T25" fmla="*/ 1039 h 1731"/>
                  <a:gd name="T26" fmla="*/ 447 w 1705"/>
                  <a:gd name="T27" fmla="*/ 1044 h 1731"/>
                  <a:gd name="T28" fmla="*/ 463 w 1705"/>
                  <a:gd name="T29" fmla="*/ 1046 h 1731"/>
                  <a:gd name="T30" fmla="*/ 478 w 1705"/>
                  <a:gd name="T31" fmla="*/ 1042 h 1731"/>
                  <a:gd name="T32" fmla="*/ 492 w 1705"/>
                  <a:gd name="T33" fmla="*/ 1036 h 1731"/>
                  <a:gd name="T34" fmla="*/ 504 w 1705"/>
                  <a:gd name="T35" fmla="*/ 1026 h 1731"/>
                  <a:gd name="T36" fmla="*/ 1025 w 1705"/>
                  <a:gd name="T37" fmla="*/ 441 h 1731"/>
                  <a:gd name="T38" fmla="*/ 1034 w 1705"/>
                  <a:gd name="T39" fmla="*/ 428 h 1731"/>
                  <a:gd name="T40" fmla="*/ 1038 w 1705"/>
                  <a:gd name="T41" fmla="*/ 413 h 1731"/>
                  <a:gd name="T42" fmla="*/ 1039 w 1705"/>
                  <a:gd name="T43" fmla="*/ 398 h 1731"/>
                  <a:gd name="T44" fmla="*/ 1036 w 1705"/>
                  <a:gd name="T45" fmla="*/ 382 h 1731"/>
                  <a:gd name="T46" fmla="*/ 1029 w 1705"/>
                  <a:gd name="T47" fmla="*/ 369 h 1731"/>
                  <a:gd name="T48" fmla="*/ 1019 w 1705"/>
                  <a:gd name="T49" fmla="*/ 357 h 1731"/>
                  <a:gd name="T50" fmla="*/ 980 w 1705"/>
                  <a:gd name="T51" fmla="*/ 322 h 1731"/>
                  <a:gd name="T52" fmla="*/ 968 w 1705"/>
                  <a:gd name="T53" fmla="*/ 315 h 1731"/>
                  <a:gd name="T54" fmla="*/ 953 w 1705"/>
                  <a:gd name="T55" fmla="*/ 309 h 1731"/>
                  <a:gd name="T56" fmla="*/ 936 w 1705"/>
                  <a:gd name="T57" fmla="*/ 308 h 1731"/>
                  <a:gd name="T58" fmla="*/ 981 w 1705"/>
                  <a:gd name="T59" fmla="*/ 0 h 1731"/>
                  <a:gd name="T60" fmla="*/ 1705 w 1705"/>
                  <a:gd name="T61" fmla="*/ 632 h 1731"/>
                  <a:gd name="T62" fmla="*/ 724 w 1705"/>
                  <a:gd name="T63" fmla="*/ 1731 h 1731"/>
                  <a:gd name="T64" fmla="*/ 0 w 1705"/>
                  <a:gd name="T65" fmla="*/ 1100 h 1731"/>
                  <a:gd name="T66" fmla="*/ 981 w 1705"/>
                  <a:gd name="T67" fmla="*/ 0 h 1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05" h="1731">
                    <a:moveTo>
                      <a:pt x="936" y="308"/>
                    </a:moveTo>
                    <a:lnTo>
                      <a:pt x="922" y="311"/>
                    </a:lnTo>
                    <a:lnTo>
                      <a:pt x="907" y="318"/>
                    </a:lnTo>
                    <a:lnTo>
                      <a:pt x="896" y="328"/>
                    </a:lnTo>
                    <a:lnTo>
                      <a:pt x="375" y="912"/>
                    </a:lnTo>
                    <a:lnTo>
                      <a:pt x="366" y="926"/>
                    </a:lnTo>
                    <a:lnTo>
                      <a:pt x="361" y="940"/>
                    </a:lnTo>
                    <a:lnTo>
                      <a:pt x="360" y="956"/>
                    </a:lnTo>
                    <a:lnTo>
                      <a:pt x="363" y="970"/>
                    </a:lnTo>
                    <a:lnTo>
                      <a:pt x="370" y="985"/>
                    </a:lnTo>
                    <a:lnTo>
                      <a:pt x="380" y="997"/>
                    </a:lnTo>
                    <a:lnTo>
                      <a:pt x="419" y="1030"/>
                    </a:lnTo>
                    <a:lnTo>
                      <a:pt x="432" y="1039"/>
                    </a:lnTo>
                    <a:lnTo>
                      <a:pt x="447" y="1044"/>
                    </a:lnTo>
                    <a:lnTo>
                      <a:pt x="463" y="1046"/>
                    </a:lnTo>
                    <a:lnTo>
                      <a:pt x="478" y="1042"/>
                    </a:lnTo>
                    <a:lnTo>
                      <a:pt x="492" y="1036"/>
                    </a:lnTo>
                    <a:lnTo>
                      <a:pt x="504" y="1026"/>
                    </a:lnTo>
                    <a:lnTo>
                      <a:pt x="1025" y="441"/>
                    </a:lnTo>
                    <a:lnTo>
                      <a:pt x="1034" y="428"/>
                    </a:lnTo>
                    <a:lnTo>
                      <a:pt x="1038" y="413"/>
                    </a:lnTo>
                    <a:lnTo>
                      <a:pt x="1039" y="398"/>
                    </a:lnTo>
                    <a:lnTo>
                      <a:pt x="1036" y="382"/>
                    </a:lnTo>
                    <a:lnTo>
                      <a:pt x="1029" y="369"/>
                    </a:lnTo>
                    <a:lnTo>
                      <a:pt x="1019" y="357"/>
                    </a:lnTo>
                    <a:lnTo>
                      <a:pt x="980" y="322"/>
                    </a:lnTo>
                    <a:lnTo>
                      <a:pt x="968" y="315"/>
                    </a:lnTo>
                    <a:lnTo>
                      <a:pt x="953" y="309"/>
                    </a:lnTo>
                    <a:lnTo>
                      <a:pt x="936" y="308"/>
                    </a:lnTo>
                    <a:close/>
                    <a:moveTo>
                      <a:pt x="981" y="0"/>
                    </a:moveTo>
                    <a:lnTo>
                      <a:pt x="1705" y="632"/>
                    </a:lnTo>
                    <a:lnTo>
                      <a:pt x="724" y="1731"/>
                    </a:lnTo>
                    <a:lnTo>
                      <a:pt x="0" y="1100"/>
                    </a:lnTo>
                    <a:lnTo>
                      <a:pt x="9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24"/>
              <p:cNvSpPr>
                <a:spLocks noEditPoints="1"/>
              </p:cNvSpPr>
              <p:nvPr/>
            </p:nvSpPr>
            <p:spPr bwMode="auto">
              <a:xfrm>
                <a:off x="4082" y="2994"/>
                <a:ext cx="136" cy="137"/>
              </a:xfrm>
              <a:custGeom>
                <a:avLst/>
                <a:gdLst>
                  <a:gd name="T0" fmla="*/ 268 w 816"/>
                  <a:gd name="T1" fmla="*/ 241 h 825"/>
                  <a:gd name="T2" fmla="*/ 180 w 816"/>
                  <a:gd name="T3" fmla="*/ 562 h 825"/>
                  <a:gd name="T4" fmla="*/ 179 w 816"/>
                  <a:gd name="T5" fmla="*/ 577 h 825"/>
                  <a:gd name="T6" fmla="*/ 181 w 816"/>
                  <a:gd name="T7" fmla="*/ 592 h 825"/>
                  <a:gd name="T8" fmla="*/ 187 w 816"/>
                  <a:gd name="T9" fmla="*/ 605 h 825"/>
                  <a:gd name="T10" fmla="*/ 197 w 816"/>
                  <a:gd name="T11" fmla="*/ 616 h 825"/>
                  <a:gd name="T12" fmla="*/ 210 w 816"/>
                  <a:gd name="T13" fmla="*/ 624 h 825"/>
                  <a:gd name="T14" fmla="*/ 224 w 816"/>
                  <a:gd name="T15" fmla="*/ 629 h 825"/>
                  <a:gd name="T16" fmla="*/ 238 w 816"/>
                  <a:gd name="T17" fmla="*/ 629 h 825"/>
                  <a:gd name="T18" fmla="*/ 253 w 816"/>
                  <a:gd name="T19" fmla="*/ 625 h 825"/>
                  <a:gd name="T20" fmla="*/ 564 w 816"/>
                  <a:gd name="T21" fmla="*/ 501 h 825"/>
                  <a:gd name="T22" fmla="*/ 268 w 816"/>
                  <a:gd name="T23" fmla="*/ 241 h 825"/>
                  <a:gd name="T24" fmla="*/ 193 w 816"/>
                  <a:gd name="T25" fmla="*/ 0 h 825"/>
                  <a:gd name="T26" fmla="*/ 816 w 816"/>
                  <a:gd name="T27" fmla="*/ 543 h 825"/>
                  <a:gd name="T28" fmla="*/ 134 w 816"/>
                  <a:gd name="T29" fmla="*/ 817 h 825"/>
                  <a:gd name="T30" fmla="*/ 113 w 816"/>
                  <a:gd name="T31" fmla="*/ 824 h 825"/>
                  <a:gd name="T32" fmla="*/ 92 w 816"/>
                  <a:gd name="T33" fmla="*/ 825 h 825"/>
                  <a:gd name="T34" fmla="*/ 70 w 816"/>
                  <a:gd name="T35" fmla="*/ 820 h 825"/>
                  <a:gd name="T36" fmla="*/ 51 w 816"/>
                  <a:gd name="T37" fmla="*/ 812 h 825"/>
                  <a:gd name="T38" fmla="*/ 33 w 816"/>
                  <a:gd name="T39" fmla="*/ 800 h 825"/>
                  <a:gd name="T40" fmla="*/ 19 w 816"/>
                  <a:gd name="T41" fmla="*/ 785 h 825"/>
                  <a:gd name="T42" fmla="*/ 8 w 816"/>
                  <a:gd name="T43" fmla="*/ 766 h 825"/>
                  <a:gd name="T44" fmla="*/ 2 w 816"/>
                  <a:gd name="T45" fmla="*/ 746 h 825"/>
                  <a:gd name="T46" fmla="*/ 0 w 816"/>
                  <a:gd name="T47" fmla="*/ 725 h 825"/>
                  <a:gd name="T48" fmla="*/ 0 w 816"/>
                  <a:gd name="T49" fmla="*/ 724 h 825"/>
                  <a:gd name="T50" fmla="*/ 3 w 816"/>
                  <a:gd name="T51" fmla="*/ 703 h 825"/>
                  <a:gd name="T52" fmla="*/ 193 w 816"/>
                  <a:gd name="T53" fmla="*/ 0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16" h="825">
                    <a:moveTo>
                      <a:pt x="268" y="241"/>
                    </a:moveTo>
                    <a:lnTo>
                      <a:pt x="180" y="562"/>
                    </a:lnTo>
                    <a:lnTo>
                      <a:pt x="179" y="577"/>
                    </a:lnTo>
                    <a:lnTo>
                      <a:pt x="181" y="592"/>
                    </a:lnTo>
                    <a:lnTo>
                      <a:pt x="187" y="605"/>
                    </a:lnTo>
                    <a:lnTo>
                      <a:pt x="197" y="616"/>
                    </a:lnTo>
                    <a:lnTo>
                      <a:pt x="210" y="624"/>
                    </a:lnTo>
                    <a:lnTo>
                      <a:pt x="224" y="629"/>
                    </a:lnTo>
                    <a:lnTo>
                      <a:pt x="238" y="629"/>
                    </a:lnTo>
                    <a:lnTo>
                      <a:pt x="253" y="625"/>
                    </a:lnTo>
                    <a:lnTo>
                      <a:pt x="564" y="501"/>
                    </a:lnTo>
                    <a:lnTo>
                      <a:pt x="268" y="241"/>
                    </a:lnTo>
                    <a:close/>
                    <a:moveTo>
                      <a:pt x="193" y="0"/>
                    </a:moveTo>
                    <a:lnTo>
                      <a:pt x="816" y="543"/>
                    </a:lnTo>
                    <a:lnTo>
                      <a:pt x="134" y="817"/>
                    </a:lnTo>
                    <a:lnTo>
                      <a:pt x="113" y="824"/>
                    </a:lnTo>
                    <a:lnTo>
                      <a:pt x="92" y="825"/>
                    </a:lnTo>
                    <a:lnTo>
                      <a:pt x="70" y="820"/>
                    </a:lnTo>
                    <a:lnTo>
                      <a:pt x="51" y="812"/>
                    </a:lnTo>
                    <a:lnTo>
                      <a:pt x="33" y="800"/>
                    </a:lnTo>
                    <a:lnTo>
                      <a:pt x="19" y="785"/>
                    </a:lnTo>
                    <a:lnTo>
                      <a:pt x="8" y="766"/>
                    </a:lnTo>
                    <a:lnTo>
                      <a:pt x="2" y="746"/>
                    </a:lnTo>
                    <a:lnTo>
                      <a:pt x="0" y="725"/>
                    </a:lnTo>
                    <a:lnTo>
                      <a:pt x="0" y="724"/>
                    </a:lnTo>
                    <a:lnTo>
                      <a:pt x="3" y="703"/>
                    </a:lnTo>
                    <a:lnTo>
                      <a:pt x="1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25"/>
              <p:cNvSpPr>
                <a:spLocks noEditPoints="1"/>
              </p:cNvSpPr>
              <p:nvPr/>
            </p:nvSpPr>
            <p:spPr bwMode="auto">
              <a:xfrm>
                <a:off x="4132" y="2791"/>
                <a:ext cx="263" cy="271"/>
              </a:xfrm>
              <a:custGeom>
                <a:avLst/>
                <a:gdLst>
                  <a:gd name="T0" fmla="*/ 968 w 1581"/>
                  <a:gd name="T1" fmla="*/ 294 h 1626"/>
                  <a:gd name="T2" fmla="*/ 952 w 1581"/>
                  <a:gd name="T3" fmla="*/ 297 h 1626"/>
                  <a:gd name="T4" fmla="*/ 938 w 1581"/>
                  <a:gd name="T5" fmla="*/ 304 h 1626"/>
                  <a:gd name="T6" fmla="*/ 926 w 1581"/>
                  <a:gd name="T7" fmla="*/ 314 h 1626"/>
                  <a:gd name="T8" fmla="*/ 316 w 1581"/>
                  <a:gd name="T9" fmla="*/ 999 h 1626"/>
                  <a:gd name="T10" fmla="*/ 307 w 1581"/>
                  <a:gd name="T11" fmla="*/ 1011 h 1626"/>
                  <a:gd name="T12" fmla="*/ 302 w 1581"/>
                  <a:gd name="T13" fmla="*/ 1027 h 1626"/>
                  <a:gd name="T14" fmla="*/ 301 w 1581"/>
                  <a:gd name="T15" fmla="*/ 1042 h 1626"/>
                  <a:gd name="T16" fmla="*/ 305 w 1581"/>
                  <a:gd name="T17" fmla="*/ 1057 h 1626"/>
                  <a:gd name="T18" fmla="*/ 311 w 1581"/>
                  <a:gd name="T19" fmla="*/ 1071 h 1626"/>
                  <a:gd name="T20" fmla="*/ 321 w 1581"/>
                  <a:gd name="T21" fmla="*/ 1082 h 1626"/>
                  <a:gd name="T22" fmla="*/ 361 w 1581"/>
                  <a:gd name="T23" fmla="*/ 1117 h 1626"/>
                  <a:gd name="T24" fmla="*/ 374 w 1581"/>
                  <a:gd name="T25" fmla="*/ 1125 h 1626"/>
                  <a:gd name="T26" fmla="*/ 389 w 1581"/>
                  <a:gd name="T27" fmla="*/ 1130 h 1626"/>
                  <a:gd name="T28" fmla="*/ 403 w 1581"/>
                  <a:gd name="T29" fmla="*/ 1131 h 1626"/>
                  <a:gd name="T30" fmla="*/ 419 w 1581"/>
                  <a:gd name="T31" fmla="*/ 1129 h 1626"/>
                  <a:gd name="T32" fmla="*/ 432 w 1581"/>
                  <a:gd name="T33" fmla="*/ 1122 h 1626"/>
                  <a:gd name="T34" fmla="*/ 445 w 1581"/>
                  <a:gd name="T35" fmla="*/ 1111 h 1626"/>
                  <a:gd name="T36" fmla="*/ 1055 w 1581"/>
                  <a:gd name="T37" fmla="*/ 427 h 1626"/>
                  <a:gd name="T38" fmla="*/ 1064 w 1581"/>
                  <a:gd name="T39" fmla="*/ 413 h 1626"/>
                  <a:gd name="T40" fmla="*/ 1068 w 1581"/>
                  <a:gd name="T41" fmla="*/ 399 h 1626"/>
                  <a:gd name="T42" fmla="*/ 1069 w 1581"/>
                  <a:gd name="T43" fmla="*/ 383 h 1626"/>
                  <a:gd name="T44" fmla="*/ 1067 w 1581"/>
                  <a:gd name="T45" fmla="*/ 368 h 1626"/>
                  <a:gd name="T46" fmla="*/ 1060 w 1581"/>
                  <a:gd name="T47" fmla="*/ 355 h 1626"/>
                  <a:gd name="T48" fmla="*/ 1050 w 1581"/>
                  <a:gd name="T49" fmla="*/ 342 h 1626"/>
                  <a:gd name="T50" fmla="*/ 1011 w 1581"/>
                  <a:gd name="T51" fmla="*/ 308 h 1626"/>
                  <a:gd name="T52" fmla="*/ 998 w 1581"/>
                  <a:gd name="T53" fmla="*/ 299 h 1626"/>
                  <a:gd name="T54" fmla="*/ 983 w 1581"/>
                  <a:gd name="T55" fmla="*/ 295 h 1626"/>
                  <a:gd name="T56" fmla="*/ 968 w 1581"/>
                  <a:gd name="T57" fmla="*/ 294 h 1626"/>
                  <a:gd name="T58" fmla="*/ 979 w 1581"/>
                  <a:gd name="T59" fmla="*/ 0 h 1626"/>
                  <a:gd name="T60" fmla="*/ 1581 w 1581"/>
                  <a:gd name="T61" fmla="*/ 527 h 1626"/>
                  <a:gd name="T62" fmla="*/ 602 w 1581"/>
                  <a:gd name="T63" fmla="*/ 1626 h 1626"/>
                  <a:gd name="T64" fmla="*/ 0 w 1581"/>
                  <a:gd name="T65" fmla="*/ 1099 h 1626"/>
                  <a:gd name="T66" fmla="*/ 979 w 1581"/>
                  <a:gd name="T67" fmla="*/ 0 h 1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81" h="1626">
                    <a:moveTo>
                      <a:pt x="968" y="294"/>
                    </a:moveTo>
                    <a:lnTo>
                      <a:pt x="952" y="297"/>
                    </a:lnTo>
                    <a:lnTo>
                      <a:pt x="938" y="304"/>
                    </a:lnTo>
                    <a:lnTo>
                      <a:pt x="926" y="314"/>
                    </a:lnTo>
                    <a:lnTo>
                      <a:pt x="316" y="999"/>
                    </a:lnTo>
                    <a:lnTo>
                      <a:pt x="307" y="1011"/>
                    </a:lnTo>
                    <a:lnTo>
                      <a:pt x="302" y="1027"/>
                    </a:lnTo>
                    <a:lnTo>
                      <a:pt x="301" y="1042"/>
                    </a:lnTo>
                    <a:lnTo>
                      <a:pt x="305" y="1057"/>
                    </a:lnTo>
                    <a:lnTo>
                      <a:pt x="311" y="1071"/>
                    </a:lnTo>
                    <a:lnTo>
                      <a:pt x="321" y="1082"/>
                    </a:lnTo>
                    <a:lnTo>
                      <a:pt x="361" y="1117"/>
                    </a:lnTo>
                    <a:lnTo>
                      <a:pt x="374" y="1125"/>
                    </a:lnTo>
                    <a:lnTo>
                      <a:pt x="389" y="1130"/>
                    </a:lnTo>
                    <a:lnTo>
                      <a:pt x="403" y="1131"/>
                    </a:lnTo>
                    <a:lnTo>
                      <a:pt x="419" y="1129"/>
                    </a:lnTo>
                    <a:lnTo>
                      <a:pt x="432" y="1122"/>
                    </a:lnTo>
                    <a:lnTo>
                      <a:pt x="445" y="1111"/>
                    </a:lnTo>
                    <a:lnTo>
                      <a:pt x="1055" y="427"/>
                    </a:lnTo>
                    <a:lnTo>
                      <a:pt x="1064" y="413"/>
                    </a:lnTo>
                    <a:lnTo>
                      <a:pt x="1068" y="399"/>
                    </a:lnTo>
                    <a:lnTo>
                      <a:pt x="1069" y="383"/>
                    </a:lnTo>
                    <a:lnTo>
                      <a:pt x="1067" y="368"/>
                    </a:lnTo>
                    <a:lnTo>
                      <a:pt x="1060" y="355"/>
                    </a:lnTo>
                    <a:lnTo>
                      <a:pt x="1050" y="342"/>
                    </a:lnTo>
                    <a:lnTo>
                      <a:pt x="1011" y="308"/>
                    </a:lnTo>
                    <a:lnTo>
                      <a:pt x="998" y="299"/>
                    </a:lnTo>
                    <a:lnTo>
                      <a:pt x="983" y="295"/>
                    </a:lnTo>
                    <a:lnTo>
                      <a:pt x="968" y="294"/>
                    </a:lnTo>
                    <a:close/>
                    <a:moveTo>
                      <a:pt x="979" y="0"/>
                    </a:moveTo>
                    <a:lnTo>
                      <a:pt x="1581" y="527"/>
                    </a:lnTo>
                    <a:lnTo>
                      <a:pt x="602" y="1626"/>
                    </a:lnTo>
                    <a:lnTo>
                      <a:pt x="0" y="1099"/>
                    </a:lnTo>
                    <a:lnTo>
                      <a:pt x="9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26"/>
              <p:cNvSpPr>
                <a:spLocks/>
              </p:cNvSpPr>
              <p:nvPr/>
            </p:nvSpPr>
            <p:spPr bwMode="auto">
              <a:xfrm>
                <a:off x="4343" y="2680"/>
                <a:ext cx="316" cy="355"/>
              </a:xfrm>
              <a:custGeom>
                <a:avLst/>
                <a:gdLst>
                  <a:gd name="T0" fmla="*/ 1748 w 1893"/>
                  <a:gd name="T1" fmla="*/ 0 h 2127"/>
                  <a:gd name="T2" fmla="*/ 1829 w 1893"/>
                  <a:gd name="T3" fmla="*/ 70 h 2127"/>
                  <a:gd name="T4" fmla="*/ 1852 w 1893"/>
                  <a:gd name="T5" fmla="*/ 95 h 2127"/>
                  <a:gd name="T6" fmla="*/ 1870 w 1893"/>
                  <a:gd name="T7" fmla="*/ 122 h 2127"/>
                  <a:gd name="T8" fmla="*/ 1882 w 1893"/>
                  <a:gd name="T9" fmla="*/ 151 h 2127"/>
                  <a:gd name="T10" fmla="*/ 1890 w 1893"/>
                  <a:gd name="T11" fmla="*/ 183 h 2127"/>
                  <a:gd name="T12" fmla="*/ 1893 w 1893"/>
                  <a:gd name="T13" fmla="*/ 214 h 2127"/>
                  <a:gd name="T14" fmla="*/ 1889 w 1893"/>
                  <a:gd name="T15" fmla="*/ 246 h 2127"/>
                  <a:gd name="T16" fmla="*/ 1880 w 1893"/>
                  <a:gd name="T17" fmla="*/ 277 h 2127"/>
                  <a:gd name="T18" fmla="*/ 1866 w 1893"/>
                  <a:gd name="T19" fmla="*/ 306 h 2127"/>
                  <a:gd name="T20" fmla="*/ 1846 w 1893"/>
                  <a:gd name="T21" fmla="*/ 333 h 2127"/>
                  <a:gd name="T22" fmla="*/ 277 w 1893"/>
                  <a:gd name="T23" fmla="*/ 2093 h 2127"/>
                  <a:gd name="T24" fmla="*/ 262 w 1893"/>
                  <a:gd name="T25" fmla="*/ 2107 h 2127"/>
                  <a:gd name="T26" fmla="*/ 245 w 1893"/>
                  <a:gd name="T27" fmla="*/ 2117 h 2127"/>
                  <a:gd name="T28" fmla="*/ 227 w 1893"/>
                  <a:gd name="T29" fmla="*/ 2123 h 2127"/>
                  <a:gd name="T30" fmla="*/ 208 w 1893"/>
                  <a:gd name="T31" fmla="*/ 2127 h 2127"/>
                  <a:gd name="T32" fmla="*/ 188 w 1893"/>
                  <a:gd name="T33" fmla="*/ 2126 h 2127"/>
                  <a:gd name="T34" fmla="*/ 169 w 1893"/>
                  <a:gd name="T35" fmla="*/ 2121 h 2127"/>
                  <a:gd name="T36" fmla="*/ 151 w 1893"/>
                  <a:gd name="T37" fmla="*/ 2113 h 2127"/>
                  <a:gd name="T38" fmla="*/ 135 w 1893"/>
                  <a:gd name="T39" fmla="*/ 2102 h 2127"/>
                  <a:gd name="T40" fmla="*/ 84 w 1893"/>
                  <a:gd name="T41" fmla="*/ 2057 h 2127"/>
                  <a:gd name="T42" fmla="*/ 57 w 1893"/>
                  <a:gd name="T43" fmla="*/ 2029 h 2127"/>
                  <a:gd name="T44" fmla="*/ 35 w 1893"/>
                  <a:gd name="T45" fmla="*/ 1997 h 2127"/>
                  <a:gd name="T46" fmla="*/ 18 w 1893"/>
                  <a:gd name="T47" fmla="*/ 1963 h 2127"/>
                  <a:gd name="T48" fmla="*/ 5 w 1893"/>
                  <a:gd name="T49" fmla="*/ 1926 h 2127"/>
                  <a:gd name="T50" fmla="*/ 0 w 1893"/>
                  <a:gd name="T51" fmla="*/ 1888 h 2127"/>
                  <a:gd name="T52" fmla="*/ 1 w 1893"/>
                  <a:gd name="T53" fmla="*/ 1849 h 2127"/>
                  <a:gd name="T54" fmla="*/ 8 w 1893"/>
                  <a:gd name="T55" fmla="*/ 1812 h 2127"/>
                  <a:gd name="T56" fmla="*/ 20 w 1893"/>
                  <a:gd name="T57" fmla="*/ 1775 h 2127"/>
                  <a:gd name="T58" fmla="*/ 38 w 1893"/>
                  <a:gd name="T59" fmla="*/ 1741 h 2127"/>
                  <a:gd name="T60" fmla="*/ 61 w 1893"/>
                  <a:gd name="T61" fmla="*/ 1710 h 2127"/>
                  <a:gd name="T62" fmla="*/ 279 w 1893"/>
                  <a:gd name="T63" fmla="*/ 1467 h 2127"/>
                  <a:gd name="T64" fmla="*/ 296 w 1893"/>
                  <a:gd name="T65" fmla="*/ 1451 h 2127"/>
                  <a:gd name="T66" fmla="*/ 315 w 1893"/>
                  <a:gd name="T67" fmla="*/ 1441 h 2127"/>
                  <a:gd name="T68" fmla="*/ 335 w 1893"/>
                  <a:gd name="T69" fmla="*/ 1436 h 2127"/>
                  <a:gd name="T70" fmla="*/ 356 w 1893"/>
                  <a:gd name="T71" fmla="*/ 1435 h 2127"/>
                  <a:gd name="T72" fmla="*/ 377 w 1893"/>
                  <a:gd name="T73" fmla="*/ 1438 h 2127"/>
                  <a:gd name="T74" fmla="*/ 397 w 1893"/>
                  <a:gd name="T75" fmla="*/ 1446 h 2127"/>
                  <a:gd name="T76" fmla="*/ 417 w 1893"/>
                  <a:gd name="T77" fmla="*/ 1458 h 2127"/>
                  <a:gd name="T78" fmla="*/ 434 w 1893"/>
                  <a:gd name="T79" fmla="*/ 1475 h 2127"/>
                  <a:gd name="T80" fmla="*/ 1748 w 1893"/>
                  <a:gd name="T81" fmla="*/ 0 h 2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893" h="2127">
                    <a:moveTo>
                      <a:pt x="1748" y="0"/>
                    </a:moveTo>
                    <a:lnTo>
                      <a:pt x="1829" y="70"/>
                    </a:lnTo>
                    <a:lnTo>
                      <a:pt x="1852" y="95"/>
                    </a:lnTo>
                    <a:lnTo>
                      <a:pt x="1870" y="122"/>
                    </a:lnTo>
                    <a:lnTo>
                      <a:pt x="1882" y="151"/>
                    </a:lnTo>
                    <a:lnTo>
                      <a:pt x="1890" y="183"/>
                    </a:lnTo>
                    <a:lnTo>
                      <a:pt x="1893" y="214"/>
                    </a:lnTo>
                    <a:lnTo>
                      <a:pt x="1889" y="246"/>
                    </a:lnTo>
                    <a:lnTo>
                      <a:pt x="1880" y="277"/>
                    </a:lnTo>
                    <a:lnTo>
                      <a:pt x="1866" y="306"/>
                    </a:lnTo>
                    <a:lnTo>
                      <a:pt x="1846" y="333"/>
                    </a:lnTo>
                    <a:lnTo>
                      <a:pt x="277" y="2093"/>
                    </a:lnTo>
                    <a:lnTo>
                      <a:pt x="262" y="2107"/>
                    </a:lnTo>
                    <a:lnTo>
                      <a:pt x="245" y="2117"/>
                    </a:lnTo>
                    <a:lnTo>
                      <a:pt x="227" y="2123"/>
                    </a:lnTo>
                    <a:lnTo>
                      <a:pt x="208" y="2127"/>
                    </a:lnTo>
                    <a:lnTo>
                      <a:pt x="188" y="2126"/>
                    </a:lnTo>
                    <a:lnTo>
                      <a:pt x="169" y="2121"/>
                    </a:lnTo>
                    <a:lnTo>
                      <a:pt x="151" y="2113"/>
                    </a:lnTo>
                    <a:lnTo>
                      <a:pt x="135" y="2102"/>
                    </a:lnTo>
                    <a:lnTo>
                      <a:pt x="84" y="2057"/>
                    </a:lnTo>
                    <a:lnTo>
                      <a:pt x="57" y="2029"/>
                    </a:lnTo>
                    <a:lnTo>
                      <a:pt x="35" y="1997"/>
                    </a:lnTo>
                    <a:lnTo>
                      <a:pt x="18" y="1963"/>
                    </a:lnTo>
                    <a:lnTo>
                      <a:pt x="5" y="1926"/>
                    </a:lnTo>
                    <a:lnTo>
                      <a:pt x="0" y="1888"/>
                    </a:lnTo>
                    <a:lnTo>
                      <a:pt x="1" y="1849"/>
                    </a:lnTo>
                    <a:lnTo>
                      <a:pt x="8" y="1812"/>
                    </a:lnTo>
                    <a:lnTo>
                      <a:pt x="20" y="1775"/>
                    </a:lnTo>
                    <a:lnTo>
                      <a:pt x="38" y="1741"/>
                    </a:lnTo>
                    <a:lnTo>
                      <a:pt x="61" y="1710"/>
                    </a:lnTo>
                    <a:lnTo>
                      <a:pt x="279" y="1467"/>
                    </a:lnTo>
                    <a:lnTo>
                      <a:pt x="296" y="1451"/>
                    </a:lnTo>
                    <a:lnTo>
                      <a:pt x="315" y="1441"/>
                    </a:lnTo>
                    <a:lnTo>
                      <a:pt x="335" y="1436"/>
                    </a:lnTo>
                    <a:lnTo>
                      <a:pt x="356" y="1435"/>
                    </a:lnTo>
                    <a:lnTo>
                      <a:pt x="377" y="1438"/>
                    </a:lnTo>
                    <a:lnTo>
                      <a:pt x="397" y="1446"/>
                    </a:lnTo>
                    <a:lnTo>
                      <a:pt x="417" y="1458"/>
                    </a:lnTo>
                    <a:lnTo>
                      <a:pt x="434" y="1475"/>
                    </a:lnTo>
                    <a:lnTo>
                      <a:pt x="174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27"/>
              <p:cNvSpPr>
                <a:spLocks/>
              </p:cNvSpPr>
              <p:nvPr/>
            </p:nvSpPr>
            <p:spPr bwMode="auto">
              <a:xfrm>
                <a:off x="4491" y="2554"/>
                <a:ext cx="117" cy="111"/>
              </a:xfrm>
              <a:custGeom>
                <a:avLst/>
                <a:gdLst>
                  <a:gd name="T0" fmla="*/ 321 w 706"/>
                  <a:gd name="T1" fmla="*/ 0 h 663"/>
                  <a:gd name="T2" fmla="*/ 366 w 706"/>
                  <a:gd name="T3" fmla="*/ 5 h 663"/>
                  <a:gd name="T4" fmla="*/ 409 w 706"/>
                  <a:gd name="T5" fmla="*/ 13 h 663"/>
                  <a:gd name="T6" fmla="*/ 452 w 706"/>
                  <a:gd name="T7" fmla="*/ 28 h 663"/>
                  <a:gd name="T8" fmla="*/ 493 w 706"/>
                  <a:gd name="T9" fmla="*/ 47 h 663"/>
                  <a:gd name="T10" fmla="*/ 533 w 706"/>
                  <a:gd name="T11" fmla="*/ 70 h 663"/>
                  <a:gd name="T12" fmla="*/ 570 w 706"/>
                  <a:gd name="T13" fmla="*/ 99 h 663"/>
                  <a:gd name="T14" fmla="*/ 603 w 706"/>
                  <a:gd name="T15" fmla="*/ 132 h 663"/>
                  <a:gd name="T16" fmla="*/ 632 w 706"/>
                  <a:gd name="T17" fmla="*/ 168 h 663"/>
                  <a:gd name="T18" fmla="*/ 656 w 706"/>
                  <a:gd name="T19" fmla="*/ 206 h 663"/>
                  <a:gd name="T20" fmla="*/ 676 w 706"/>
                  <a:gd name="T21" fmla="*/ 246 h 663"/>
                  <a:gd name="T22" fmla="*/ 691 w 706"/>
                  <a:gd name="T23" fmla="*/ 287 h 663"/>
                  <a:gd name="T24" fmla="*/ 701 w 706"/>
                  <a:gd name="T25" fmla="*/ 331 h 663"/>
                  <a:gd name="T26" fmla="*/ 705 w 706"/>
                  <a:gd name="T27" fmla="*/ 374 h 663"/>
                  <a:gd name="T28" fmla="*/ 706 w 706"/>
                  <a:gd name="T29" fmla="*/ 418 h 663"/>
                  <a:gd name="T30" fmla="*/ 702 w 706"/>
                  <a:gd name="T31" fmla="*/ 461 h 663"/>
                  <a:gd name="T32" fmla="*/ 692 w 706"/>
                  <a:gd name="T33" fmla="*/ 505 h 663"/>
                  <a:gd name="T34" fmla="*/ 677 w 706"/>
                  <a:gd name="T35" fmla="*/ 547 h 663"/>
                  <a:gd name="T36" fmla="*/ 658 w 706"/>
                  <a:gd name="T37" fmla="*/ 588 h 663"/>
                  <a:gd name="T38" fmla="*/ 635 w 706"/>
                  <a:gd name="T39" fmla="*/ 627 h 663"/>
                  <a:gd name="T40" fmla="*/ 605 w 706"/>
                  <a:gd name="T41" fmla="*/ 663 h 663"/>
                  <a:gd name="T42" fmla="*/ 0 w 706"/>
                  <a:gd name="T43" fmla="*/ 134 h 663"/>
                  <a:gd name="T44" fmla="*/ 33 w 706"/>
                  <a:gd name="T45" fmla="*/ 101 h 663"/>
                  <a:gd name="T46" fmla="*/ 69 w 706"/>
                  <a:gd name="T47" fmla="*/ 73 h 663"/>
                  <a:gd name="T48" fmla="*/ 107 w 706"/>
                  <a:gd name="T49" fmla="*/ 49 h 663"/>
                  <a:gd name="T50" fmla="*/ 147 w 706"/>
                  <a:gd name="T51" fmla="*/ 30 h 663"/>
                  <a:gd name="T52" fmla="*/ 190 w 706"/>
                  <a:gd name="T53" fmla="*/ 15 h 663"/>
                  <a:gd name="T54" fmla="*/ 234 w 706"/>
                  <a:gd name="T55" fmla="*/ 6 h 663"/>
                  <a:gd name="T56" fmla="*/ 277 w 706"/>
                  <a:gd name="T57" fmla="*/ 0 h 663"/>
                  <a:gd name="T58" fmla="*/ 321 w 706"/>
                  <a:gd name="T59" fmla="*/ 0 h 6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06" h="663">
                    <a:moveTo>
                      <a:pt x="321" y="0"/>
                    </a:moveTo>
                    <a:lnTo>
                      <a:pt x="366" y="5"/>
                    </a:lnTo>
                    <a:lnTo>
                      <a:pt x="409" y="13"/>
                    </a:lnTo>
                    <a:lnTo>
                      <a:pt x="452" y="28"/>
                    </a:lnTo>
                    <a:lnTo>
                      <a:pt x="493" y="47"/>
                    </a:lnTo>
                    <a:lnTo>
                      <a:pt x="533" y="70"/>
                    </a:lnTo>
                    <a:lnTo>
                      <a:pt x="570" y="99"/>
                    </a:lnTo>
                    <a:lnTo>
                      <a:pt x="603" y="132"/>
                    </a:lnTo>
                    <a:lnTo>
                      <a:pt x="632" y="168"/>
                    </a:lnTo>
                    <a:lnTo>
                      <a:pt x="656" y="206"/>
                    </a:lnTo>
                    <a:lnTo>
                      <a:pt x="676" y="246"/>
                    </a:lnTo>
                    <a:lnTo>
                      <a:pt x="691" y="287"/>
                    </a:lnTo>
                    <a:lnTo>
                      <a:pt x="701" y="331"/>
                    </a:lnTo>
                    <a:lnTo>
                      <a:pt x="705" y="374"/>
                    </a:lnTo>
                    <a:lnTo>
                      <a:pt x="706" y="418"/>
                    </a:lnTo>
                    <a:lnTo>
                      <a:pt x="702" y="461"/>
                    </a:lnTo>
                    <a:lnTo>
                      <a:pt x="692" y="505"/>
                    </a:lnTo>
                    <a:lnTo>
                      <a:pt x="677" y="547"/>
                    </a:lnTo>
                    <a:lnTo>
                      <a:pt x="658" y="588"/>
                    </a:lnTo>
                    <a:lnTo>
                      <a:pt x="635" y="627"/>
                    </a:lnTo>
                    <a:lnTo>
                      <a:pt x="605" y="663"/>
                    </a:lnTo>
                    <a:lnTo>
                      <a:pt x="0" y="134"/>
                    </a:lnTo>
                    <a:lnTo>
                      <a:pt x="33" y="101"/>
                    </a:lnTo>
                    <a:lnTo>
                      <a:pt x="69" y="73"/>
                    </a:lnTo>
                    <a:lnTo>
                      <a:pt x="107" y="49"/>
                    </a:lnTo>
                    <a:lnTo>
                      <a:pt x="147" y="30"/>
                    </a:lnTo>
                    <a:lnTo>
                      <a:pt x="190" y="15"/>
                    </a:lnTo>
                    <a:lnTo>
                      <a:pt x="234" y="6"/>
                    </a:lnTo>
                    <a:lnTo>
                      <a:pt x="277" y="0"/>
                    </a:lnTo>
                    <a:lnTo>
                      <a:pt x="3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849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nalysi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27DAC"/>
      </a:accent1>
      <a:accent2>
        <a:srgbClr val="443988"/>
      </a:accent2>
      <a:accent3>
        <a:srgbClr val="9F0052"/>
      </a:accent3>
      <a:accent4>
        <a:srgbClr val="FE4020"/>
      </a:accent4>
      <a:accent5>
        <a:srgbClr val="FFBE00"/>
      </a:accent5>
      <a:accent6>
        <a:srgbClr val="00A9F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483</Words>
  <Application>Microsoft Macintosh PowerPoint</Application>
  <PresentationFormat>Widescreen</PresentationFormat>
  <Paragraphs>83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Open Sans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Junaed</dc:creator>
  <cp:lastModifiedBy>Catherina Plaza</cp:lastModifiedBy>
  <cp:revision>37</cp:revision>
  <dcterms:created xsi:type="dcterms:W3CDTF">2015-03-30T12:08:29Z</dcterms:created>
  <dcterms:modified xsi:type="dcterms:W3CDTF">2016-09-29T15:32:07Z</dcterms:modified>
</cp:coreProperties>
</file>