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83" r:id="rId3"/>
    <p:sldId id="285" r:id="rId4"/>
    <p:sldId id="286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876" y="22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94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8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34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7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77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88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12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28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19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33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4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2544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780212" y="1295400"/>
            <a:ext cx="4191000" cy="45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6780212" y="1917700"/>
            <a:ext cx="4191000" cy="41021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00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08012" y="1371600"/>
            <a:ext cx="5062152" cy="44958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9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72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1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912812" y="1652336"/>
            <a:ext cx="10299032" cy="1624263"/>
            <a:chOff x="912812" y="1581150"/>
            <a:chExt cx="10299032" cy="169545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912812" y="1676400"/>
              <a:ext cx="3352800" cy="16002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2" idx="0"/>
            </p:cNvCxnSpPr>
            <p:nvPr/>
          </p:nvCxnSpPr>
          <p:spPr>
            <a:xfrm flipH="1">
              <a:off x="1599414" y="1620838"/>
              <a:ext cx="2734462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2" idx="0"/>
            </p:cNvCxnSpPr>
            <p:nvPr/>
          </p:nvCxnSpPr>
          <p:spPr>
            <a:xfrm flipH="1">
              <a:off x="2286016" y="1620838"/>
              <a:ext cx="2047860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2" idx="0"/>
            </p:cNvCxnSpPr>
            <p:nvPr/>
          </p:nvCxnSpPr>
          <p:spPr>
            <a:xfrm flipH="1">
              <a:off x="2972618" y="1620838"/>
              <a:ext cx="136125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659220" y="1581150"/>
              <a:ext cx="683901" cy="16954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2" idx="0"/>
            </p:cNvCxnSpPr>
            <p:nvPr/>
          </p:nvCxnSpPr>
          <p:spPr>
            <a:xfrm>
              <a:off x="4333876" y="1620838"/>
              <a:ext cx="69854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0"/>
            </p:cNvCxnSpPr>
            <p:nvPr/>
          </p:nvCxnSpPr>
          <p:spPr>
            <a:xfrm>
              <a:off x="4333876" y="1620838"/>
              <a:ext cx="1385150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2" idx="0"/>
            </p:cNvCxnSpPr>
            <p:nvPr/>
          </p:nvCxnSpPr>
          <p:spPr>
            <a:xfrm>
              <a:off x="4333876" y="1620838"/>
              <a:ext cx="2071752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2" idx="0"/>
            </p:cNvCxnSpPr>
            <p:nvPr/>
          </p:nvCxnSpPr>
          <p:spPr>
            <a:xfrm>
              <a:off x="4333876" y="1620838"/>
              <a:ext cx="2758354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4" idx="0"/>
            </p:cNvCxnSpPr>
            <p:nvPr/>
          </p:nvCxnSpPr>
          <p:spPr>
            <a:xfrm flipH="1">
              <a:off x="5027612" y="1620838"/>
              <a:ext cx="2826545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4" idx="0"/>
            </p:cNvCxnSpPr>
            <p:nvPr/>
          </p:nvCxnSpPr>
          <p:spPr>
            <a:xfrm>
              <a:off x="7854157" y="1620838"/>
              <a:ext cx="611277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4" idx="0"/>
            </p:cNvCxnSpPr>
            <p:nvPr/>
          </p:nvCxnSpPr>
          <p:spPr>
            <a:xfrm>
              <a:off x="7854157" y="1620838"/>
              <a:ext cx="1297879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4" idx="0"/>
            </p:cNvCxnSpPr>
            <p:nvPr/>
          </p:nvCxnSpPr>
          <p:spPr>
            <a:xfrm>
              <a:off x="7854157" y="1620838"/>
              <a:ext cx="1984481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856967" y="1581150"/>
              <a:ext cx="2668273" cy="16954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4" idx="0"/>
            </p:cNvCxnSpPr>
            <p:nvPr/>
          </p:nvCxnSpPr>
          <p:spPr>
            <a:xfrm>
              <a:off x="7854157" y="1620838"/>
              <a:ext cx="3357687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4" idx="0"/>
            </p:cNvCxnSpPr>
            <p:nvPr/>
          </p:nvCxnSpPr>
          <p:spPr>
            <a:xfrm flipH="1">
              <a:off x="5685339" y="1620838"/>
              <a:ext cx="216881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4" idx="0"/>
            </p:cNvCxnSpPr>
            <p:nvPr/>
          </p:nvCxnSpPr>
          <p:spPr>
            <a:xfrm flipH="1">
              <a:off x="6407234" y="1620838"/>
              <a:ext cx="1446923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14" idx="0"/>
            </p:cNvCxnSpPr>
            <p:nvPr/>
          </p:nvCxnSpPr>
          <p:spPr>
            <a:xfrm flipH="1">
              <a:off x="7097046" y="1620838"/>
              <a:ext cx="757111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3427412" y="3986462"/>
            <a:ext cx="5257800" cy="121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3216442"/>
            <a:ext cx="12188825" cy="76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122738" y="1620838"/>
            <a:ext cx="422275" cy="615950"/>
          </a:xfrm>
          <a:prstGeom prst="rect">
            <a:avLst/>
          </a:prstGeom>
          <a:gradFill flip="none" rotWithShape="1">
            <a:gsLst>
              <a:gs pos="34000">
                <a:schemeClr val="bg1">
                  <a:lumMod val="6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643813" y="1620838"/>
            <a:ext cx="420688" cy="615950"/>
          </a:xfrm>
          <a:prstGeom prst="rect">
            <a:avLst/>
          </a:prstGeom>
          <a:gradFill flip="none" rotWithShape="1">
            <a:gsLst>
              <a:gs pos="34000">
                <a:schemeClr val="bg1">
                  <a:lumMod val="6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995738" y="1981201"/>
            <a:ext cx="676275" cy="3249613"/>
          </a:xfrm>
          <a:prstGeom prst="rect">
            <a:avLst/>
          </a:prstGeom>
          <a:gradFill flip="none" rotWithShape="1">
            <a:gsLst>
              <a:gs pos="34000">
                <a:srgbClr val="EEEEEE"/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7515226" y="1981201"/>
            <a:ext cx="677863" cy="3249613"/>
          </a:xfrm>
          <a:prstGeom prst="rect">
            <a:avLst/>
          </a:prstGeom>
          <a:gradFill flip="none" rotWithShape="1">
            <a:gsLst>
              <a:gs pos="34000">
                <a:srgbClr val="EEEEEE"/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0" y="3270584"/>
            <a:ext cx="12207875" cy="3619500"/>
          </a:xfrm>
          <a:custGeom>
            <a:avLst/>
            <a:gdLst>
              <a:gd name="T0" fmla="*/ 3840 w 3840"/>
              <a:gd name="T1" fmla="*/ 0 h 1139"/>
              <a:gd name="T2" fmla="*/ 2958 w 3840"/>
              <a:gd name="T3" fmla="*/ 0 h 1139"/>
              <a:gd name="T4" fmla="*/ 1940 w 3840"/>
              <a:gd name="T5" fmla="*/ 427 h 1139"/>
              <a:gd name="T6" fmla="*/ 842 w 3840"/>
              <a:gd name="T7" fmla="*/ 0 h 1139"/>
              <a:gd name="T8" fmla="*/ 0 w 3840"/>
              <a:gd name="T9" fmla="*/ 0 h 1139"/>
              <a:gd name="T10" fmla="*/ 0 w 3840"/>
              <a:gd name="T11" fmla="*/ 1139 h 1139"/>
              <a:gd name="T12" fmla="*/ 3840 w 3840"/>
              <a:gd name="T13" fmla="*/ 1139 h 1139"/>
              <a:gd name="T14" fmla="*/ 3840 w 3840"/>
              <a:gd name="T15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40" h="1139">
                <a:moveTo>
                  <a:pt x="3840" y="0"/>
                </a:moveTo>
                <a:cubicBezTo>
                  <a:pt x="3840" y="0"/>
                  <a:pt x="3278" y="0"/>
                  <a:pt x="2958" y="0"/>
                </a:cubicBezTo>
                <a:cubicBezTo>
                  <a:pt x="2638" y="0"/>
                  <a:pt x="2368" y="427"/>
                  <a:pt x="1940" y="427"/>
                </a:cubicBezTo>
                <a:cubicBezTo>
                  <a:pt x="1432" y="427"/>
                  <a:pt x="1162" y="0"/>
                  <a:pt x="842" y="0"/>
                </a:cubicBezTo>
                <a:cubicBezTo>
                  <a:pt x="522" y="0"/>
                  <a:pt x="0" y="0"/>
                  <a:pt x="0" y="0"/>
                </a:cubicBezTo>
                <a:cubicBezTo>
                  <a:pt x="0" y="1139"/>
                  <a:pt x="0" y="1139"/>
                  <a:pt x="0" y="1139"/>
                </a:cubicBezTo>
                <a:cubicBezTo>
                  <a:pt x="3840" y="1139"/>
                  <a:pt x="3840" y="1139"/>
                  <a:pt x="3840" y="1139"/>
                </a:cubicBezTo>
                <a:lnTo>
                  <a:pt x="384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701883" y="4800600"/>
            <a:ext cx="8785058" cy="1143000"/>
            <a:chOff x="1676818" y="4953000"/>
            <a:chExt cx="8785058" cy="1143000"/>
          </a:xfrm>
        </p:grpSpPr>
        <p:grpSp>
          <p:nvGrpSpPr>
            <p:cNvPr id="84" name="Group 83"/>
            <p:cNvGrpSpPr/>
            <p:nvPr/>
          </p:nvGrpSpPr>
          <p:grpSpPr>
            <a:xfrm>
              <a:off x="1676818" y="4953000"/>
              <a:ext cx="2209800" cy="1143000"/>
              <a:chOff x="531812" y="3657600"/>
              <a:chExt cx="2209800" cy="1143000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531812" y="4043470"/>
                <a:ext cx="22098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here. 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841142" y="3657600"/>
                <a:ext cx="15911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964447" y="4953000"/>
              <a:ext cx="2209800" cy="1143000"/>
              <a:chOff x="531812" y="3657600"/>
              <a:chExt cx="2209800" cy="1143000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531812" y="4043470"/>
                <a:ext cx="22098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here. 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41142" y="3657600"/>
                <a:ext cx="15911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252076" y="4953000"/>
              <a:ext cx="2209800" cy="1143000"/>
              <a:chOff x="531812" y="3657600"/>
              <a:chExt cx="2209800" cy="1143000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531812" y="4043470"/>
                <a:ext cx="22098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here. 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41142" y="3657600"/>
                <a:ext cx="15911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450096" y="4876800"/>
            <a:ext cx="3288632" cy="1034716"/>
            <a:chOff x="4418012" y="4648200"/>
            <a:chExt cx="3288632" cy="141571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418012" y="4648200"/>
              <a:ext cx="0" cy="141571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7706644" y="4648200"/>
              <a:ext cx="0" cy="141571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Bridge Diagrams for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14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912812" y="1652336"/>
            <a:ext cx="10299032" cy="1624263"/>
            <a:chOff x="912812" y="1581150"/>
            <a:chExt cx="10299032" cy="169545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912812" y="1676400"/>
              <a:ext cx="3352800" cy="160020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2" idx="0"/>
            </p:cNvCxnSpPr>
            <p:nvPr/>
          </p:nvCxnSpPr>
          <p:spPr>
            <a:xfrm flipH="1">
              <a:off x="1599414" y="1620838"/>
              <a:ext cx="2734462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2" idx="0"/>
            </p:cNvCxnSpPr>
            <p:nvPr/>
          </p:nvCxnSpPr>
          <p:spPr>
            <a:xfrm flipH="1">
              <a:off x="2286016" y="1620838"/>
              <a:ext cx="2047860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2" idx="0"/>
            </p:cNvCxnSpPr>
            <p:nvPr/>
          </p:nvCxnSpPr>
          <p:spPr>
            <a:xfrm flipH="1">
              <a:off x="2972618" y="1620838"/>
              <a:ext cx="136125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659220" y="1581150"/>
              <a:ext cx="683901" cy="16954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2" idx="0"/>
            </p:cNvCxnSpPr>
            <p:nvPr/>
          </p:nvCxnSpPr>
          <p:spPr>
            <a:xfrm>
              <a:off x="4333876" y="1620838"/>
              <a:ext cx="69854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0"/>
            </p:cNvCxnSpPr>
            <p:nvPr/>
          </p:nvCxnSpPr>
          <p:spPr>
            <a:xfrm>
              <a:off x="4333876" y="1620838"/>
              <a:ext cx="1385150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2" idx="0"/>
            </p:cNvCxnSpPr>
            <p:nvPr/>
          </p:nvCxnSpPr>
          <p:spPr>
            <a:xfrm>
              <a:off x="4333876" y="1620838"/>
              <a:ext cx="2071752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2" idx="0"/>
            </p:cNvCxnSpPr>
            <p:nvPr/>
          </p:nvCxnSpPr>
          <p:spPr>
            <a:xfrm>
              <a:off x="4333876" y="1620838"/>
              <a:ext cx="2758354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4" idx="0"/>
            </p:cNvCxnSpPr>
            <p:nvPr/>
          </p:nvCxnSpPr>
          <p:spPr>
            <a:xfrm flipH="1">
              <a:off x="5027612" y="1620838"/>
              <a:ext cx="2826545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4" idx="0"/>
            </p:cNvCxnSpPr>
            <p:nvPr/>
          </p:nvCxnSpPr>
          <p:spPr>
            <a:xfrm>
              <a:off x="7854157" y="1620838"/>
              <a:ext cx="611277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4" idx="0"/>
            </p:cNvCxnSpPr>
            <p:nvPr/>
          </p:nvCxnSpPr>
          <p:spPr>
            <a:xfrm>
              <a:off x="7854157" y="1620838"/>
              <a:ext cx="1297879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4" idx="0"/>
            </p:cNvCxnSpPr>
            <p:nvPr/>
          </p:nvCxnSpPr>
          <p:spPr>
            <a:xfrm>
              <a:off x="7854157" y="1620838"/>
              <a:ext cx="1984481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856967" y="1581150"/>
              <a:ext cx="2668273" cy="16954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4" idx="0"/>
            </p:cNvCxnSpPr>
            <p:nvPr/>
          </p:nvCxnSpPr>
          <p:spPr>
            <a:xfrm>
              <a:off x="7854157" y="1620838"/>
              <a:ext cx="3357687" cy="165576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4" idx="0"/>
            </p:cNvCxnSpPr>
            <p:nvPr/>
          </p:nvCxnSpPr>
          <p:spPr>
            <a:xfrm flipH="1">
              <a:off x="5685339" y="1620838"/>
              <a:ext cx="2168818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4" idx="0"/>
            </p:cNvCxnSpPr>
            <p:nvPr/>
          </p:nvCxnSpPr>
          <p:spPr>
            <a:xfrm flipH="1">
              <a:off x="6407234" y="1620838"/>
              <a:ext cx="1446923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14" idx="0"/>
            </p:cNvCxnSpPr>
            <p:nvPr/>
          </p:nvCxnSpPr>
          <p:spPr>
            <a:xfrm flipH="1">
              <a:off x="7097046" y="1620838"/>
              <a:ext cx="757111" cy="16557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850650" y="2743200"/>
            <a:ext cx="1439779" cy="685800"/>
            <a:chOff x="836612" y="2743200"/>
            <a:chExt cx="1439779" cy="685800"/>
          </a:xfrm>
        </p:grpSpPr>
        <p:sp>
          <p:nvSpPr>
            <p:cNvPr id="68" name="Rectangle 67"/>
            <p:cNvSpPr/>
            <p:nvPr/>
          </p:nvSpPr>
          <p:spPr>
            <a:xfrm>
              <a:off x="836612" y="2743200"/>
              <a:ext cx="76200" cy="685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200191" y="2743200"/>
              <a:ext cx="76200" cy="685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898397" y="2743200"/>
            <a:ext cx="1439779" cy="685800"/>
            <a:chOff x="836612" y="2743200"/>
            <a:chExt cx="1439779" cy="685800"/>
          </a:xfrm>
        </p:grpSpPr>
        <p:sp>
          <p:nvSpPr>
            <p:cNvPr id="72" name="Rectangle 71"/>
            <p:cNvSpPr/>
            <p:nvPr/>
          </p:nvSpPr>
          <p:spPr>
            <a:xfrm>
              <a:off x="836612" y="2743200"/>
              <a:ext cx="76200" cy="685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200191" y="2743200"/>
              <a:ext cx="76200" cy="685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3427412" y="3986462"/>
            <a:ext cx="5257800" cy="121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3216442"/>
            <a:ext cx="12188825" cy="76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122738" y="1620838"/>
            <a:ext cx="422275" cy="615950"/>
          </a:xfrm>
          <a:prstGeom prst="rect">
            <a:avLst/>
          </a:prstGeom>
          <a:gradFill flip="none" rotWithShape="1">
            <a:gsLst>
              <a:gs pos="34000">
                <a:schemeClr val="bg1">
                  <a:lumMod val="6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643813" y="1620838"/>
            <a:ext cx="420688" cy="615950"/>
          </a:xfrm>
          <a:prstGeom prst="rect">
            <a:avLst/>
          </a:prstGeom>
          <a:gradFill flip="none" rotWithShape="1">
            <a:gsLst>
              <a:gs pos="34000">
                <a:schemeClr val="bg1">
                  <a:lumMod val="6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995738" y="1981201"/>
            <a:ext cx="676275" cy="3249613"/>
          </a:xfrm>
          <a:prstGeom prst="rect">
            <a:avLst/>
          </a:prstGeom>
          <a:gradFill flip="none" rotWithShape="1">
            <a:gsLst>
              <a:gs pos="34000">
                <a:srgbClr val="EEEEEE"/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7515226" y="1981201"/>
            <a:ext cx="677863" cy="3249613"/>
          </a:xfrm>
          <a:prstGeom prst="rect">
            <a:avLst/>
          </a:prstGeom>
          <a:gradFill flip="none" rotWithShape="1">
            <a:gsLst>
              <a:gs pos="34000">
                <a:srgbClr val="EEEEEE"/>
              </a:gs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0" y="3270584"/>
            <a:ext cx="12207875" cy="3619500"/>
          </a:xfrm>
          <a:custGeom>
            <a:avLst/>
            <a:gdLst>
              <a:gd name="T0" fmla="*/ 3840 w 3840"/>
              <a:gd name="T1" fmla="*/ 0 h 1139"/>
              <a:gd name="T2" fmla="*/ 2958 w 3840"/>
              <a:gd name="T3" fmla="*/ 0 h 1139"/>
              <a:gd name="T4" fmla="*/ 1940 w 3840"/>
              <a:gd name="T5" fmla="*/ 427 h 1139"/>
              <a:gd name="T6" fmla="*/ 842 w 3840"/>
              <a:gd name="T7" fmla="*/ 0 h 1139"/>
              <a:gd name="T8" fmla="*/ 0 w 3840"/>
              <a:gd name="T9" fmla="*/ 0 h 1139"/>
              <a:gd name="T10" fmla="*/ 0 w 3840"/>
              <a:gd name="T11" fmla="*/ 1139 h 1139"/>
              <a:gd name="T12" fmla="*/ 3840 w 3840"/>
              <a:gd name="T13" fmla="*/ 1139 h 1139"/>
              <a:gd name="T14" fmla="*/ 3840 w 3840"/>
              <a:gd name="T15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40" h="1139">
                <a:moveTo>
                  <a:pt x="3840" y="0"/>
                </a:moveTo>
                <a:cubicBezTo>
                  <a:pt x="3840" y="0"/>
                  <a:pt x="3278" y="0"/>
                  <a:pt x="2958" y="0"/>
                </a:cubicBezTo>
                <a:cubicBezTo>
                  <a:pt x="2638" y="0"/>
                  <a:pt x="2368" y="427"/>
                  <a:pt x="1940" y="427"/>
                </a:cubicBezTo>
                <a:cubicBezTo>
                  <a:pt x="1432" y="427"/>
                  <a:pt x="1162" y="0"/>
                  <a:pt x="842" y="0"/>
                </a:cubicBezTo>
                <a:cubicBezTo>
                  <a:pt x="522" y="0"/>
                  <a:pt x="0" y="0"/>
                  <a:pt x="0" y="0"/>
                </a:cubicBezTo>
                <a:cubicBezTo>
                  <a:pt x="0" y="1139"/>
                  <a:pt x="0" y="1139"/>
                  <a:pt x="0" y="1139"/>
                </a:cubicBezTo>
                <a:cubicBezTo>
                  <a:pt x="3840" y="1139"/>
                  <a:pt x="3840" y="1139"/>
                  <a:pt x="3840" y="1139"/>
                </a:cubicBezTo>
                <a:lnTo>
                  <a:pt x="384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16040" y="4045434"/>
            <a:ext cx="12208043" cy="2836628"/>
          </a:xfrm>
          <a:custGeom>
            <a:avLst/>
            <a:gdLst>
              <a:gd name="connsiteX0" fmla="*/ 218333 w 8211658"/>
              <a:gd name="connsiteY0" fmla="*/ 2839459 h 3023171"/>
              <a:gd name="connsiteX1" fmla="*/ 2191512 w 8211658"/>
              <a:gd name="connsiteY1" fmla="*/ 1475880 h 3023171"/>
              <a:gd name="connsiteX2" fmla="*/ 2624649 w 8211658"/>
              <a:gd name="connsiteY2" fmla="*/ 160428 h 3023171"/>
              <a:gd name="connsiteX3" fmla="*/ 5464101 w 8211658"/>
              <a:gd name="connsiteY3" fmla="*/ 144385 h 3023171"/>
              <a:gd name="connsiteX4" fmla="*/ 5977449 w 8211658"/>
              <a:gd name="connsiteY4" fmla="*/ 1267333 h 3023171"/>
              <a:gd name="connsiteX5" fmla="*/ 7998754 w 8211658"/>
              <a:gd name="connsiteY5" fmla="*/ 2839459 h 3023171"/>
              <a:gd name="connsiteX6" fmla="*/ 218333 w 8211658"/>
              <a:gd name="connsiteY6" fmla="*/ 2839459 h 3023171"/>
              <a:gd name="connsiteX0" fmla="*/ 218333 w 8211658"/>
              <a:gd name="connsiteY0" fmla="*/ 2839459 h 2839459"/>
              <a:gd name="connsiteX1" fmla="*/ 2191512 w 8211658"/>
              <a:gd name="connsiteY1" fmla="*/ 1475880 h 2839459"/>
              <a:gd name="connsiteX2" fmla="*/ 2624649 w 8211658"/>
              <a:gd name="connsiteY2" fmla="*/ 160428 h 2839459"/>
              <a:gd name="connsiteX3" fmla="*/ 5464101 w 8211658"/>
              <a:gd name="connsiteY3" fmla="*/ 144385 h 2839459"/>
              <a:gd name="connsiteX4" fmla="*/ 5977449 w 8211658"/>
              <a:gd name="connsiteY4" fmla="*/ 1267333 h 2839459"/>
              <a:gd name="connsiteX5" fmla="*/ 7998754 w 8211658"/>
              <a:gd name="connsiteY5" fmla="*/ 2839459 h 2839459"/>
              <a:gd name="connsiteX6" fmla="*/ 218333 w 8211658"/>
              <a:gd name="connsiteY6" fmla="*/ 2839459 h 2839459"/>
              <a:gd name="connsiteX0" fmla="*/ 72432 w 8065757"/>
              <a:gd name="connsiteY0" fmla="*/ 2839459 h 2990373"/>
              <a:gd name="connsiteX1" fmla="*/ 2045611 w 8065757"/>
              <a:gd name="connsiteY1" fmla="*/ 1475880 h 2990373"/>
              <a:gd name="connsiteX2" fmla="*/ 2478748 w 8065757"/>
              <a:gd name="connsiteY2" fmla="*/ 160428 h 2990373"/>
              <a:gd name="connsiteX3" fmla="*/ 5318200 w 8065757"/>
              <a:gd name="connsiteY3" fmla="*/ 144385 h 2990373"/>
              <a:gd name="connsiteX4" fmla="*/ 5831548 w 8065757"/>
              <a:gd name="connsiteY4" fmla="*/ 1267333 h 2990373"/>
              <a:gd name="connsiteX5" fmla="*/ 7852853 w 8065757"/>
              <a:gd name="connsiteY5" fmla="*/ 2839459 h 2990373"/>
              <a:gd name="connsiteX6" fmla="*/ 72432 w 8065757"/>
              <a:gd name="connsiteY6" fmla="*/ 2839459 h 2990373"/>
              <a:gd name="connsiteX0" fmla="*/ 46357 w 7925389"/>
              <a:gd name="connsiteY0" fmla="*/ 2839459 h 3171307"/>
              <a:gd name="connsiteX1" fmla="*/ 2019536 w 7925389"/>
              <a:gd name="connsiteY1" fmla="*/ 1475880 h 3171307"/>
              <a:gd name="connsiteX2" fmla="*/ 2452673 w 7925389"/>
              <a:gd name="connsiteY2" fmla="*/ 160428 h 3171307"/>
              <a:gd name="connsiteX3" fmla="*/ 5292125 w 7925389"/>
              <a:gd name="connsiteY3" fmla="*/ 144385 h 3171307"/>
              <a:gd name="connsiteX4" fmla="*/ 5805473 w 7925389"/>
              <a:gd name="connsiteY4" fmla="*/ 1267333 h 3171307"/>
              <a:gd name="connsiteX5" fmla="*/ 7826778 w 7925389"/>
              <a:gd name="connsiteY5" fmla="*/ 2839459 h 3171307"/>
              <a:gd name="connsiteX6" fmla="*/ 46357 w 7925389"/>
              <a:gd name="connsiteY6" fmla="*/ 2839459 h 3171307"/>
              <a:gd name="connsiteX0" fmla="*/ 0 w 7805129"/>
              <a:gd name="connsiteY0" fmla="*/ 2839459 h 3144278"/>
              <a:gd name="connsiteX1" fmla="*/ 1973179 w 7805129"/>
              <a:gd name="connsiteY1" fmla="*/ 1475880 h 3144278"/>
              <a:gd name="connsiteX2" fmla="*/ 2406316 w 7805129"/>
              <a:gd name="connsiteY2" fmla="*/ 160428 h 3144278"/>
              <a:gd name="connsiteX3" fmla="*/ 5245768 w 7805129"/>
              <a:gd name="connsiteY3" fmla="*/ 144385 h 3144278"/>
              <a:gd name="connsiteX4" fmla="*/ 5759116 w 7805129"/>
              <a:gd name="connsiteY4" fmla="*/ 1267333 h 3144278"/>
              <a:gd name="connsiteX5" fmla="*/ 7780421 w 7805129"/>
              <a:gd name="connsiteY5" fmla="*/ 2839459 h 3144278"/>
              <a:gd name="connsiteX6" fmla="*/ 4203032 w 7805129"/>
              <a:gd name="connsiteY6" fmla="*/ 3144259 h 3144278"/>
              <a:gd name="connsiteX7" fmla="*/ 0 w 7805129"/>
              <a:gd name="connsiteY7" fmla="*/ 2839459 h 3144278"/>
              <a:gd name="connsiteX0" fmla="*/ 33307 w 7850749"/>
              <a:gd name="connsiteY0" fmla="*/ 2839459 h 2932424"/>
              <a:gd name="connsiteX1" fmla="*/ 2006486 w 7850749"/>
              <a:gd name="connsiteY1" fmla="*/ 1475880 h 2932424"/>
              <a:gd name="connsiteX2" fmla="*/ 2439623 w 7850749"/>
              <a:gd name="connsiteY2" fmla="*/ 160428 h 2932424"/>
              <a:gd name="connsiteX3" fmla="*/ 5279075 w 7850749"/>
              <a:gd name="connsiteY3" fmla="*/ 144385 h 2932424"/>
              <a:gd name="connsiteX4" fmla="*/ 5792423 w 7850749"/>
              <a:gd name="connsiteY4" fmla="*/ 1267333 h 2932424"/>
              <a:gd name="connsiteX5" fmla="*/ 7813728 w 7850749"/>
              <a:gd name="connsiteY5" fmla="*/ 2839459 h 2932424"/>
              <a:gd name="connsiteX6" fmla="*/ 3835286 w 7850749"/>
              <a:gd name="connsiteY6" fmla="*/ 2759249 h 2932424"/>
              <a:gd name="connsiteX7" fmla="*/ 33307 w 7850749"/>
              <a:gd name="connsiteY7" fmla="*/ 2839459 h 2932424"/>
              <a:gd name="connsiteX0" fmla="*/ 35378 w 7850728"/>
              <a:gd name="connsiteY0" fmla="*/ 2839459 h 2955912"/>
              <a:gd name="connsiteX1" fmla="*/ 2008557 w 7850728"/>
              <a:gd name="connsiteY1" fmla="*/ 1475880 h 2955912"/>
              <a:gd name="connsiteX2" fmla="*/ 2441694 w 7850728"/>
              <a:gd name="connsiteY2" fmla="*/ 160428 h 2955912"/>
              <a:gd name="connsiteX3" fmla="*/ 5281146 w 7850728"/>
              <a:gd name="connsiteY3" fmla="*/ 144385 h 2955912"/>
              <a:gd name="connsiteX4" fmla="*/ 5794494 w 7850728"/>
              <a:gd name="connsiteY4" fmla="*/ 1267333 h 2955912"/>
              <a:gd name="connsiteX5" fmla="*/ 7815799 w 7850728"/>
              <a:gd name="connsiteY5" fmla="*/ 2839459 h 2955912"/>
              <a:gd name="connsiteX6" fmla="*/ 3901525 w 7850728"/>
              <a:gd name="connsiteY6" fmla="*/ 2839459 h 2955912"/>
              <a:gd name="connsiteX7" fmla="*/ 35378 w 7850728"/>
              <a:gd name="connsiteY7" fmla="*/ 2839459 h 2955912"/>
              <a:gd name="connsiteX0" fmla="*/ 35378 w 7850728"/>
              <a:gd name="connsiteY0" fmla="*/ 2839459 h 2955912"/>
              <a:gd name="connsiteX1" fmla="*/ 2008557 w 7850728"/>
              <a:gd name="connsiteY1" fmla="*/ 1475880 h 2955912"/>
              <a:gd name="connsiteX2" fmla="*/ 2441694 w 7850728"/>
              <a:gd name="connsiteY2" fmla="*/ 160428 h 2955912"/>
              <a:gd name="connsiteX3" fmla="*/ 5281146 w 7850728"/>
              <a:gd name="connsiteY3" fmla="*/ 144385 h 2955912"/>
              <a:gd name="connsiteX4" fmla="*/ 5794494 w 7850728"/>
              <a:gd name="connsiteY4" fmla="*/ 1267333 h 2955912"/>
              <a:gd name="connsiteX5" fmla="*/ 7815799 w 7850728"/>
              <a:gd name="connsiteY5" fmla="*/ 2839459 h 2955912"/>
              <a:gd name="connsiteX6" fmla="*/ 3901525 w 7850728"/>
              <a:gd name="connsiteY6" fmla="*/ 2839459 h 2955912"/>
              <a:gd name="connsiteX7" fmla="*/ 35378 w 7850728"/>
              <a:gd name="connsiteY7" fmla="*/ 2839459 h 2955912"/>
              <a:gd name="connsiteX0" fmla="*/ 35378 w 7850728"/>
              <a:gd name="connsiteY0" fmla="*/ 2839459 h 2839459"/>
              <a:gd name="connsiteX1" fmla="*/ 2008557 w 7850728"/>
              <a:gd name="connsiteY1" fmla="*/ 1475880 h 2839459"/>
              <a:gd name="connsiteX2" fmla="*/ 2441694 w 7850728"/>
              <a:gd name="connsiteY2" fmla="*/ 160428 h 2839459"/>
              <a:gd name="connsiteX3" fmla="*/ 5281146 w 7850728"/>
              <a:gd name="connsiteY3" fmla="*/ 144385 h 2839459"/>
              <a:gd name="connsiteX4" fmla="*/ 5794494 w 7850728"/>
              <a:gd name="connsiteY4" fmla="*/ 1267333 h 2839459"/>
              <a:gd name="connsiteX5" fmla="*/ 7815799 w 7850728"/>
              <a:gd name="connsiteY5" fmla="*/ 2839459 h 2839459"/>
              <a:gd name="connsiteX6" fmla="*/ 3901525 w 7850728"/>
              <a:gd name="connsiteY6" fmla="*/ 2839459 h 2839459"/>
              <a:gd name="connsiteX7" fmla="*/ 35378 w 7850728"/>
              <a:gd name="connsiteY7" fmla="*/ 2839459 h 2839459"/>
              <a:gd name="connsiteX0" fmla="*/ 35378 w 7850728"/>
              <a:gd name="connsiteY0" fmla="*/ 2839459 h 2839459"/>
              <a:gd name="connsiteX1" fmla="*/ 2008557 w 7850728"/>
              <a:gd name="connsiteY1" fmla="*/ 1475880 h 2839459"/>
              <a:gd name="connsiteX2" fmla="*/ 2441694 w 7850728"/>
              <a:gd name="connsiteY2" fmla="*/ 160428 h 2839459"/>
              <a:gd name="connsiteX3" fmla="*/ 5281146 w 7850728"/>
              <a:gd name="connsiteY3" fmla="*/ 144385 h 2839459"/>
              <a:gd name="connsiteX4" fmla="*/ 5794494 w 7850728"/>
              <a:gd name="connsiteY4" fmla="*/ 1267333 h 2839459"/>
              <a:gd name="connsiteX5" fmla="*/ 7815799 w 7850728"/>
              <a:gd name="connsiteY5" fmla="*/ 2839459 h 2839459"/>
              <a:gd name="connsiteX6" fmla="*/ 3901525 w 7850728"/>
              <a:gd name="connsiteY6" fmla="*/ 2839459 h 2839459"/>
              <a:gd name="connsiteX7" fmla="*/ 35378 w 7850728"/>
              <a:gd name="connsiteY7" fmla="*/ 2839459 h 2839459"/>
              <a:gd name="connsiteX0" fmla="*/ 35378 w 7850728"/>
              <a:gd name="connsiteY0" fmla="*/ 2839459 h 2839459"/>
              <a:gd name="connsiteX1" fmla="*/ 2008557 w 7850728"/>
              <a:gd name="connsiteY1" fmla="*/ 1475880 h 2839459"/>
              <a:gd name="connsiteX2" fmla="*/ 2441694 w 7850728"/>
              <a:gd name="connsiteY2" fmla="*/ 160428 h 2839459"/>
              <a:gd name="connsiteX3" fmla="*/ 5281146 w 7850728"/>
              <a:gd name="connsiteY3" fmla="*/ 144385 h 2839459"/>
              <a:gd name="connsiteX4" fmla="*/ 5794494 w 7850728"/>
              <a:gd name="connsiteY4" fmla="*/ 1267333 h 2839459"/>
              <a:gd name="connsiteX5" fmla="*/ 7815799 w 7850728"/>
              <a:gd name="connsiteY5" fmla="*/ 2839459 h 2839459"/>
              <a:gd name="connsiteX6" fmla="*/ 3901525 w 7850728"/>
              <a:gd name="connsiteY6" fmla="*/ 2839459 h 2839459"/>
              <a:gd name="connsiteX7" fmla="*/ 35378 w 7850728"/>
              <a:gd name="connsiteY7" fmla="*/ 2839459 h 2839459"/>
              <a:gd name="connsiteX0" fmla="*/ 0 w 7815350"/>
              <a:gd name="connsiteY0" fmla="*/ 2839459 h 2839459"/>
              <a:gd name="connsiteX1" fmla="*/ 1973179 w 7815350"/>
              <a:gd name="connsiteY1" fmla="*/ 1475880 h 2839459"/>
              <a:gd name="connsiteX2" fmla="*/ 2406316 w 7815350"/>
              <a:gd name="connsiteY2" fmla="*/ 160428 h 2839459"/>
              <a:gd name="connsiteX3" fmla="*/ 5245768 w 7815350"/>
              <a:gd name="connsiteY3" fmla="*/ 144385 h 2839459"/>
              <a:gd name="connsiteX4" fmla="*/ 5759116 w 7815350"/>
              <a:gd name="connsiteY4" fmla="*/ 1267333 h 2839459"/>
              <a:gd name="connsiteX5" fmla="*/ 7780421 w 7815350"/>
              <a:gd name="connsiteY5" fmla="*/ 2839459 h 2839459"/>
              <a:gd name="connsiteX6" fmla="*/ 3866147 w 7815350"/>
              <a:gd name="connsiteY6" fmla="*/ 2839459 h 2839459"/>
              <a:gd name="connsiteX7" fmla="*/ 0 w 7815350"/>
              <a:gd name="connsiteY7" fmla="*/ 2839459 h 2839459"/>
              <a:gd name="connsiteX0" fmla="*/ 0 w 7780421"/>
              <a:gd name="connsiteY0" fmla="*/ 2839459 h 2839459"/>
              <a:gd name="connsiteX1" fmla="*/ 1973179 w 7780421"/>
              <a:gd name="connsiteY1" fmla="*/ 1475880 h 2839459"/>
              <a:gd name="connsiteX2" fmla="*/ 2406316 w 7780421"/>
              <a:gd name="connsiteY2" fmla="*/ 160428 h 2839459"/>
              <a:gd name="connsiteX3" fmla="*/ 5245768 w 7780421"/>
              <a:gd name="connsiteY3" fmla="*/ 144385 h 2839459"/>
              <a:gd name="connsiteX4" fmla="*/ 5759116 w 7780421"/>
              <a:gd name="connsiteY4" fmla="*/ 1267333 h 2839459"/>
              <a:gd name="connsiteX5" fmla="*/ 7780421 w 7780421"/>
              <a:gd name="connsiteY5" fmla="*/ 2839459 h 2839459"/>
              <a:gd name="connsiteX6" fmla="*/ 3866147 w 7780421"/>
              <a:gd name="connsiteY6" fmla="*/ 2839459 h 2839459"/>
              <a:gd name="connsiteX7" fmla="*/ 0 w 7780421"/>
              <a:gd name="connsiteY7" fmla="*/ 2839459 h 2839459"/>
              <a:gd name="connsiteX0" fmla="*/ 0 w 10010274"/>
              <a:gd name="connsiteY0" fmla="*/ 2823417 h 2839459"/>
              <a:gd name="connsiteX1" fmla="*/ 4203032 w 10010274"/>
              <a:gd name="connsiteY1" fmla="*/ 1475880 h 2839459"/>
              <a:gd name="connsiteX2" fmla="*/ 4636169 w 10010274"/>
              <a:gd name="connsiteY2" fmla="*/ 160428 h 2839459"/>
              <a:gd name="connsiteX3" fmla="*/ 7475621 w 10010274"/>
              <a:gd name="connsiteY3" fmla="*/ 144385 h 2839459"/>
              <a:gd name="connsiteX4" fmla="*/ 7988969 w 10010274"/>
              <a:gd name="connsiteY4" fmla="*/ 1267333 h 2839459"/>
              <a:gd name="connsiteX5" fmla="*/ 10010274 w 10010274"/>
              <a:gd name="connsiteY5" fmla="*/ 2839459 h 2839459"/>
              <a:gd name="connsiteX6" fmla="*/ 6096000 w 10010274"/>
              <a:gd name="connsiteY6" fmla="*/ 2839459 h 2839459"/>
              <a:gd name="connsiteX7" fmla="*/ 0 w 10010274"/>
              <a:gd name="connsiteY7" fmla="*/ 2823417 h 2839459"/>
              <a:gd name="connsiteX0" fmla="*/ 0 w 12143874"/>
              <a:gd name="connsiteY0" fmla="*/ 2823417 h 2839459"/>
              <a:gd name="connsiteX1" fmla="*/ 4203032 w 12143874"/>
              <a:gd name="connsiteY1" fmla="*/ 1475880 h 2839459"/>
              <a:gd name="connsiteX2" fmla="*/ 4636169 w 12143874"/>
              <a:gd name="connsiteY2" fmla="*/ 160428 h 2839459"/>
              <a:gd name="connsiteX3" fmla="*/ 7475621 w 12143874"/>
              <a:gd name="connsiteY3" fmla="*/ 144385 h 2839459"/>
              <a:gd name="connsiteX4" fmla="*/ 7988969 w 12143874"/>
              <a:gd name="connsiteY4" fmla="*/ 1267333 h 2839459"/>
              <a:gd name="connsiteX5" fmla="*/ 12143874 w 12143874"/>
              <a:gd name="connsiteY5" fmla="*/ 2823417 h 2839459"/>
              <a:gd name="connsiteX6" fmla="*/ 6096000 w 12143874"/>
              <a:gd name="connsiteY6" fmla="*/ 2839459 h 2839459"/>
              <a:gd name="connsiteX7" fmla="*/ 0 w 12143874"/>
              <a:gd name="connsiteY7" fmla="*/ 2823417 h 2839459"/>
              <a:gd name="connsiteX0" fmla="*/ 0 w 12143874"/>
              <a:gd name="connsiteY0" fmla="*/ 2823417 h 2839459"/>
              <a:gd name="connsiteX1" fmla="*/ 4203032 w 12143874"/>
              <a:gd name="connsiteY1" fmla="*/ 1475880 h 2839459"/>
              <a:gd name="connsiteX2" fmla="*/ 4636169 w 12143874"/>
              <a:gd name="connsiteY2" fmla="*/ 160428 h 2839459"/>
              <a:gd name="connsiteX3" fmla="*/ 7475621 w 12143874"/>
              <a:gd name="connsiteY3" fmla="*/ 144385 h 2839459"/>
              <a:gd name="connsiteX4" fmla="*/ 7988969 w 12143874"/>
              <a:gd name="connsiteY4" fmla="*/ 1267333 h 2839459"/>
              <a:gd name="connsiteX5" fmla="*/ 12143874 w 12143874"/>
              <a:gd name="connsiteY5" fmla="*/ 2823417 h 2839459"/>
              <a:gd name="connsiteX6" fmla="*/ 6096000 w 12143874"/>
              <a:gd name="connsiteY6" fmla="*/ 2839459 h 2839459"/>
              <a:gd name="connsiteX7" fmla="*/ 0 w 12143874"/>
              <a:gd name="connsiteY7" fmla="*/ 2823417 h 2839459"/>
              <a:gd name="connsiteX0" fmla="*/ 0 w 12143874"/>
              <a:gd name="connsiteY0" fmla="*/ 2823417 h 2839459"/>
              <a:gd name="connsiteX1" fmla="*/ 4203032 w 12143874"/>
              <a:gd name="connsiteY1" fmla="*/ 1475880 h 2839459"/>
              <a:gd name="connsiteX2" fmla="*/ 4636169 w 12143874"/>
              <a:gd name="connsiteY2" fmla="*/ 160428 h 2839459"/>
              <a:gd name="connsiteX3" fmla="*/ 7475621 w 12143874"/>
              <a:gd name="connsiteY3" fmla="*/ 144385 h 2839459"/>
              <a:gd name="connsiteX4" fmla="*/ 7988969 w 12143874"/>
              <a:gd name="connsiteY4" fmla="*/ 1267333 h 2839459"/>
              <a:gd name="connsiteX5" fmla="*/ 12143874 w 12143874"/>
              <a:gd name="connsiteY5" fmla="*/ 2823417 h 2839459"/>
              <a:gd name="connsiteX6" fmla="*/ 6096000 w 12143874"/>
              <a:gd name="connsiteY6" fmla="*/ 2839459 h 2839459"/>
              <a:gd name="connsiteX7" fmla="*/ 0 w 12143874"/>
              <a:gd name="connsiteY7" fmla="*/ 2823417 h 2839459"/>
              <a:gd name="connsiteX0" fmla="*/ 0 w 12166362"/>
              <a:gd name="connsiteY0" fmla="*/ 2836628 h 2940702"/>
              <a:gd name="connsiteX1" fmla="*/ 4203032 w 12166362"/>
              <a:gd name="connsiteY1" fmla="*/ 1489091 h 2940702"/>
              <a:gd name="connsiteX2" fmla="*/ 4636169 w 12166362"/>
              <a:gd name="connsiteY2" fmla="*/ 173639 h 2940702"/>
              <a:gd name="connsiteX3" fmla="*/ 7475621 w 12166362"/>
              <a:gd name="connsiteY3" fmla="*/ 157596 h 2940702"/>
              <a:gd name="connsiteX4" fmla="*/ 7988969 w 12166362"/>
              <a:gd name="connsiteY4" fmla="*/ 1489091 h 2940702"/>
              <a:gd name="connsiteX5" fmla="*/ 12143874 w 12166362"/>
              <a:gd name="connsiteY5" fmla="*/ 2836628 h 2940702"/>
              <a:gd name="connsiteX6" fmla="*/ 6096000 w 12166362"/>
              <a:gd name="connsiteY6" fmla="*/ 2852670 h 2940702"/>
              <a:gd name="connsiteX7" fmla="*/ 0 w 12166362"/>
              <a:gd name="connsiteY7" fmla="*/ 2836628 h 2940702"/>
              <a:gd name="connsiteX0" fmla="*/ 0 w 12166362"/>
              <a:gd name="connsiteY0" fmla="*/ 2836628 h 2940702"/>
              <a:gd name="connsiteX1" fmla="*/ 4203032 w 12166362"/>
              <a:gd name="connsiteY1" fmla="*/ 1489091 h 2940702"/>
              <a:gd name="connsiteX2" fmla="*/ 4636169 w 12166362"/>
              <a:gd name="connsiteY2" fmla="*/ 173639 h 2940702"/>
              <a:gd name="connsiteX3" fmla="*/ 7475621 w 12166362"/>
              <a:gd name="connsiteY3" fmla="*/ 157596 h 2940702"/>
              <a:gd name="connsiteX4" fmla="*/ 7988969 w 12166362"/>
              <a:gd name="connsiteY4" fmla="*/ 1489091 h 2940702"/>
              <a:gd name="connsiteX5" fmla="*/ 12143874 w 12166362"/>
              <a:gd name="connsiteY5" fmla="*/ 2836628 h 2940702"/>
              <a:gd name="connsiteX6" fmla="*/ 6096000 w 12166362"/>
              <a:gd name="connsiteY6" fmla="*/ 2852670 h 2940702"/>
              <a:gd name="connsiteX7" fmla="*/ 0 w 12166362"/>
              <a:gd name="connsiteY7" fmla="*/ 2836628 h 2940702"/>
              <a:gd name="connsiteX0" fmla="*/ 0 w 12143874"/>
              <a:gd name="connsiteY0" fmla="*/ 2836628 h 2940702"/>
              <a:gd name="connsiteX1" fmla="*/ 4203032 w 12143874"/>
              <a:gd name="connsiteY1" fmla="*/ 1489091 h 2940702"/>
              <a:gd name="connsiteX2" fmla="*/ 4636169 w 12143874"/>
              <a:gd name="connsiteY2" fmla="*/ 173639 h 2940702"/>
              <a:gd name="connsiteX3" fmla="*/ 7475621 w 12143874"/>
              <a:gd name="connsiteY3" fmla="*/ 157596 h 2940702"/>
              <a:gd name="connsiteX4" fmla="*/ 7988969 w 12143874"/>
              <a:gd name="connsiteY4" fmla="*/ 1489091 h 2940702"/>
              <a:gd name="connsiteX5" fmla="*/ 12143874 w 12143874"/>
              <a:gd name="connsiteY5" fmla="*/ 2836628 h 2940702"/>
              <a:gd name="connsiteX6" fmla="*/ 6096000 w 12143874"/>
              <a:gd name="connsiteY6" fmla="*/ 2852670 h 2940702"/>
              <a:gd name="connsiteX7" fmla="*/ 0 w 12143874"/>
              <a:gd name="connsiteY7" fmla="*/ 2836628 h 2940702"/>
              <a:gd name="connsiteX0" fmla="*/ 0 w 12143874"/>
              <a:gd name="connsiteY0" fmla="*/ 2836628 h 2852670"/>
              <a:gd name="connsiteX1" fmla="*/ 4203032 w 12143874"/>
              <a:gd name="connsiteY1" fmla="*/ 1489091 h 2852670"/>
              <a:gd name="connsiteX2" fmla="*/ 4636169 w 12143874"/>
              <a:gd name="connsiteY2" fmla="*/ 173639 h 2852670"/>
              <a:gd name="connsiteX3" fmla="*/ 7475621 w 12143874"/>
              <a:gd name="connsiteY3" fmla="*/ 157596 h 2852670"/>
              <a:gd name="connsiteX4" fmla="*/ 7988969 w 12143874"/>
              <a:gd name="connsiteY4" fmla="*/ 1489091 h 2852670"/>
              <a:gd name="connsiteX5" fmla="*/ 12143874 w 12143874"/>
              <a:gd name="connsiteY5" fmla="*/ 2836628 h 2852670"/>
              <a:gd name="connsiteX6" fmla="*/ 6096000 w 12143874"/>
              <a:gd name="connsiteY6" fmla="*/ 2852670 h 2852670"/>
              <a:gd name="connsiteX7" fmla="*/ 0 w 12143874"/>
              <a:gd name="connsiteY7" fmla="*/ 2836628 h 2852670"/>
              <a:gd name="connsiteX0" fmla="*/ 0 w 12143874"/>
              <a:gd name="connsiteY0" fmla="*/ 2836628 h 2852670"/>
              <a:gd name="connsiteX1" fmla="*/ 4636169 w 12143874"/>
              <a:gd name="connsiteY1" fmla="*/ 173639 h 2852670"/>
              <a:gd name="connsiteX2" fmla="*/ 7475621 w 12143874"/>
              <a:gd name="connsiteY2" fmla="*/ 157596 h 2852670"/>
              <a:gd name="connsiteX3" fmla="*/ 7988969 w 12143874"/>
              <a:gd name="connsiteY3" fmla="*/ 1489091 h 2852670"/>
              <a:gd name="connsiteX4" fmla="*/ 12143874 w 12143874"/>
              <a:gd name="connsiteY4" fmla="*/ 2836628 h 2852670"/>
              <a:gd name="connsiteX5" fmla="*/ 6096000 w 12143874"/>
              <a:gd name="connsiteY5" fmla="*/ 2852670 h 2852670"/>
              <a:gd name="connsiteX6" fmla="*/ 0 w 12143874"/>
              <a:gd name="connsiteY6" fmla="*/ 2836628 h 2852670"/>
              <a:gd name="connsiteX0" fmla="*/ 0 w 12143874"/>
              <a:gd name="connsiteY0" fmla="*/ 2836628 h 2852670"/>
              <a:gd name="connsiteX1" fmla="*/ 4636169 w 12143874"/>
              <a:gd name="connsiteY1" fmla="*/ 173639 h 2852670"/>
              <a:gd name="connsiteX2" fmla="*/ 7475621 w 12143874"/>
              <a:gd name="connsiteY2" fmla="*/ 157596 h 2852670"/>
              <a:gd name="connsiteX3" fmla="*/ 12143874 w 12143874"/>
              <a:gd name="connsiteY3" fmla="*/ 2836628 h 2852670"/>
              <a:gd name="connsiteX4" fmla="*/ 6096000 w 12143874"/>
              <a:gd name="connsiteY4" fmla="*/ 2852670 h 2852670"/>
              <a:gd name="connsiteX5" fmla="*/ 0 w 12143874"/>
              <a:gd name="connsiteY5" fmla="*/ 2836628 h 2852670"/>
              <a:gd name="connsiteX0" fmla="*/ 0 w 12143874"/>
              <a:gd name="connsiteY0" fmla="*/ 2836628 h 2836628"/>
              <a:gd name="connsiteX1" fmla="*/ 4636169 w 12143874"/>
              <a:gd name="connsiteY1" fmla="*/ 173639 h 2836628"/>
              <a:gd name="connsiteX2" fmla="*/ 7475621 w 12143874"/>
              <a:gd name="connsiteY2" fmla="*/ 157596 h 2836628"/>
              <a:gd name="connsiteX3" fmla="*/ 12143874 w 12143874"/>
              <a:gd name="connsiteY3" fmla="*/ 2836628 h 2836628"/>
              <a:gd name="connsiteX4" fmla="*/ 0 w 12143874"/>
              <a:gd name="connsiteY4" fmla="*/ 2836628 h 283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43874" h="2836628">
                <a:moveTo>
                  <a:pt x="0" y="2836628"/>
                </a:moveTo>
                <a:lnTo>
                  <a:pt x="4636169" y="173639"/>
                </a:lnTo>
                <a:cubicBezTo>
                  <a:pt x="5181600" y="-48277"/>
                  <a:pt x="6916821" y="-61646"/>
                  <a:pt x="7475621" y="157596"/>
                </a:cubicBezTo>
                <a:lnTo>
                  <a:pt x="12143874" y="2836628"/>
                </a:lnTo>
                <a:lnTo>
                  <a:pt x="0" y="28366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27213" y="5852127"/>
            <a:ext cx="8608802" cy="102993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63474" y="6106883"/>
            <a:ext cx="1261884" cy="5909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Down Arrow 76"/>
          <p:cNvSpPr/>
          <p:nvPr/>
        </p:nvSpPr>
        <p:spPr>
          <a:xfrm flipV="1">
            <a:off x="3730418" y="5900336"/>
            <a:ext cx="625969" cy="920583"/>
          </a:xfrm>
          <a:prstGeom prst="down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Down Arrow 77"/>
          <p:cNvSpPr/>
          <p:nvPr/>
        </p:nvSpPr>
        <p:spPr>
          <a:xfrm flipV="1">
            <a:off x="7845218" y="5900336"/>
            <a:ext cx="625969" cy="920583"/>
          </a:xfrm>
          <a:prstGeom prst="down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own Arrow 78"/>
          <p:cNvSpPr/>
          <p:nvPr/>
        </p:nvSpPr>
        <p:spPr>
          <a:xfrm flipV="1">
            <a:off x="5352022" y="3810190"/>
            <a:ext cx="1484783" cy="2183588"/>
          </a:xfrm>
          <a:prstGeom prst="down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scene3d>
            <a:camera prst="perspectiveRelaxedModerately">
              <a:rot lat="17400000" lon="0" rev="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610018" y="3657600"/>
            <a:ext cx="10968789" cy="1143000"/>
            <a:chOff x="531812" y="3657600"/>
            <a:chExt cx="10968789" cy="1143000"/>
          </a:xfrm>
        </p:grpSpPr>
        <p:grpSp>
          <p:nvGrpSpPr>
            <p:cNvPr id="84" name="Group 83"/>
            <p:cNvGrpSpPr/>
            <p:nvPr/>
          </p:nvGrpSpPr>
          <p:grpSpPr>
            <a:xfrm>
              <a:off x="531812" y="3657600"/>
              <a:ext cx="2209800" cy="1143000"/>
              <a:chOff x="531812" y="3657600"/>
              <a:chExt cx="2209800" cy="1143000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531812" y="4043470"/>
                <a:ext cx="22098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here. 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841142" y="3657600"/>
                <a:ext cx="15911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9290801" y="3657600"/>
              <a:ext cx="2209800" cy="1143000"/>
              <a:chOff x="531812" y="3657600"/>
              <a:chExt cx="2209800" cy="1143000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531812" y="4043470"/>
                <a:ext cx="22098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</a:t>
                </a:r>
                <a:r>
                  <a:rPr lang="en-US" sz="1600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text. Insert </a:t>
                </a:r>
                <a:r>
                  <a:rPr lang="en-US" sz="1600" kern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desired text here. 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41142" y="3657600"/>
                <a:ext cx="15911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6" name="Rectangle 65"/>
          <p:cNvSpPr/>
          <p:nvPr/>
        </p:nvSpPr>
        <p:spPr>
          <a:xfrm>
            <a:off x="9703886" y="1676400"/>
            <a:ext cx="1828800" cy="1143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656139" y="1676400"/>
            <a:ext cx="2228542" cy="1143000"/>
            <a:chOff x="656139" y="1676400"/>
            <a:chExt cx="2228542" cy="1143000"/>
          </a:xfrm>
        </p:grpSpPr>
        <p:sp>
          <p:nvSpPr>
            <p:cNvPr id="65" name="Rectangle 64"/>
            <p:cNvSpPr/>
            <p:nvPr/>
          </p:nvSpPr>
          <p:spPr>
            <a:xfrm>
              <a:off x="656139" y="1676400"/>
              <a:ext cx="18288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ight Arrow 73"/>
            <p:cNvSpPr/>
            <p:nvPr/>
          </p:nvSpPr>
          <p:spPr>
            <a:xfrm>
              <a:off x="2165978" y="1977734"/>
              <a:ext cx="718703" cy="490025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Bridge Diagrams for PowerPoint</a:t>
            </a:r>
          </a:p>
        </p:txBody>
      </p:sp>
      <p:sp>
        <p:nvSpPr>
          <p:cNvPr id="4" name="Rectangle 3"/>
          <p:cNvSpPr/>
          <p:nvPr/>
        </p:nvSpPr>
        <p:spPr>
          <a:xfrm>
            <a:off x="16040" y="5835019"/>
            <a:ext cx="1811173" cy="1047043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0436015" y="5835019"/>
            <a:ext cx="1771261" cy="1047043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28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721" y="901921"/>
            <a:ext cx="4013846" cy="226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10">
      <a:dk1>
        <a:sysClr val="windowText" lastClr="000000"/>
      </a:dk1>
      <a:lt1>
        <a:sysClr val="window" lastClr="FFFFFF"/>
      </a:lt1>
      <a:dk2>
        <a:srgbClr val="344A5E"/>
      </a:dk2>
      <a:lt2>
        <a:srgbClr val="00B050"/>
      </a:lt2>
      <a:accent1>
        <a:srgbClr val="435965"/>
      </a:accent1>
      <a:accent2>
        <a:srgbClr val="25A6C6"/>
      </a:accent2>
      <a:accent3>
        <a:srgbClr val="A7B9B9"/>
      </a:accent3>
      <a:accent4>
        <a:srgbClr val="5ED0BA"/>
      </a:accent4>
      <a:accent5>
        <a:srgbClr val="FF7D1F"/>
      </a:accent5>
      <a:accent6>
        <a:srgbClr val="C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demodel.co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779B7"/>
    </a:accent1>
    <a:accent2>
      <a:srgbClr val="019ADD"/>
    </a:accent2>
    <a:accent3>
      <a:srgbClr val="6BC2ED"/>
    </a:accent3>
    <a:accent4>
      <a:srgbClr val="A7CCDF"/>
    </a:accent4>
    <a:accent5>
      <a:srgbClr val="595959"/>
    </a:accent5>
    <a:accent6>
      <a:srgbClr val="3F3F3F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lidemodel.co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779B7"/>
    </a:accent1>
    <a:accent2>
      <a:srgbClr val="019ADD"/>
    </a:accent2>
    <a:accent3>
      <a:srgbClr val="6BC2ED"/>
    </a:accent3>
    <a:accent4>
      <a:srgbClr val="A7CCDF"/>
    </a:accent4>
    <a:accent5>
      <a:srgbClr val="595959"/>
    </a:accent5>
    <a:accent6>
      <a:srgbClr val="3F3F3F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5447</TotalTime>
  <Words>185</Words>
  <Application>Microsoft Office PowerPoint</Application>
  <PresentationFormat>Custom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Bridge Diagrams for PowerPoint</vt:lpstr>
      <vt:lpstr>Bridge Diagrams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102</cp:revision>
  <dcterms:created xsi:type="dcterms:W3CDTF">2013-09-12T13:05:01Z</dcterms:created>
  <dcterms:modified xsi:type="dcterms:W3CDTF">2015-06-08T19:57:55Z</dcterms:modified>
</cp:coreProperties>
</file>