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8" r:id="rId3"/>
    <p:sldId id="279" r:id="rId4"/>
    <p:sldId id="291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8641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922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8029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919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33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41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4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24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4333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77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697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119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531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91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135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9639856-E644-CE4B-C9F3-17727B711AD1}"/>
              </a:ext>
            </a:extLst>
          </p:cNvPr>
          <p:cNvGrpSpPr/>
          <p:nvPr/>
        </p:nvGrpSpPr>
        <p:grpSpPr>
          <a:xfrm>
            <a:off x="778305" y="1780229"/>
            <a:ext cx="4958731" cy="786574"/>
            <a:chOff x="1448865" y="2139506"/>
            <a:chExt cx="4958731" cy="786574"/>
          </a:xfrm>
        </p:grpSpPr>
        <p:sp>
          <p:nvSpPr>
            <p:cNvPr id="6" name="Arrow: Chevron 5">
              <a:extLst>
                <a:ext uri="{FF2B5EF4-FFF2-40B4-BE49-F238E27FC236}">
                  <a16:creationId xmlns:a16="http://schemas.microsoft.com/office/drawing/2014/main" id="{89ABA738-347C-5229-AC8A-2CA1D6C3701D}"/>
                </a:ext>
              </a:extLst>
            </p:cNvPr>
            <p:cNvSpPr/>
            <p:nvPr/>
          </p:nvSpPr>
          <p:spPr>
            <a:xfrm>
              <a:off x="1448865" y="2139506"/>
              <a:ext cx="1584176" cy="786574"/>
            </a:xfrm>
            <a:prstGeom prst="chevron">
              <a:avLst>
                <a:gd name="adj" fmla="val 14157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6BF04181-682B-AA2D-EF0D-63C968848EC3}"/>
                </a:ext>
              </a:extLst>
            </p:cNvPr>
            <p:cNvSpPr/>
            <p:nvPr/>
          </p:nvSpPr>
          <p:spPr>
            <a:xfrm flipH="1">
              <a:off x="4823420" y="2139506"/>
              <a:ext cx="1584176" cy="786574"/>
            </a:xfrm>
            <a:prstGeom prst="chevron">
              <a:avLst>
                <a:gd name="adj" fmla="val 14157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5B2BDF1-C4F3-1B5D-A23F-3118A7333D54}"/>
              </a:ext>
            </a:extLst>
          </p:cNvPr>
          <p:cNvSpPr/>
          <p:nvPr/>
        </p:nvSpPr>
        <p:spPr>
          <a:xfrm>
            <a:off x="1115793" y="1305614"/>
            <a:ext cx="4308059" cy="4891986"/>
          </a:xfrm>
          <a:prstGeom prst="roundRect">
            <a:avLst>
              <a:gd name="adj" fmla="val 433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7E65EA-D5CC-C13E-5C0C-50B293205F1E}"/>
              </a:ext>
            </a:extLst>
          </p:cNvPr>
          <p:cNvSpPr/>
          <p:nvPr/>
        </p:nvSpPr>
        <p:spPr>
          <a:xfrm>
            <a:off x="1115793" y="1715480"/>
            <a:ext cx="4307155" cy="9160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26035A1-ED64-C28B-7923-63836A665305}"/>
              </a:ext>
            </a:extLst>
          </p:cNvPr>
          <p:cNvGrpSpPr/>
          <p:nvPr/>
        </p:nvGrpSpPr>
        <p:grpSpPr>
          <a:xfrm>
            <a:off x="1706334" y="3773288"/>
            <a:ext cx="3022848" cy="1116162"/>
            <a:chOff x="2133352" y="4447034"/>
            <a:chExt cx="3607048" cy="841375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F211A13-D622-5BE2-B7FA-AD4D1140A676}"/>
                </a:ext>
              </a:extLst>
            </p:cNvPr>
            <p:cNvCxnSpPr>
              <a:cxnSpLocks/>
            </p:cNvCxnSpPr>
            <p:nvPr/>
          </p:nvCxnSpPr>
          <p:spPr>
            <a:xfrm>
              <a:off x="2133352" y="4447034"/>
              <a:ext cx="360704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94BED6A-5E0F-8327-3558-6E445A42B9CC}"/>
                </a:ext>
              </a:extLst>
            </p:cNvPr>
            <p:cNvCxnSpPr>
              <a:cxnSpLocks/>
            </p:cNvCxnSpPr>
            <p:nvPr/>
          </p:nvCxnSpPr>
          <p:spPr>
            <a:xfrm>
              <a:off x="2133352" y="5288409"/>
              <a:ext cx="360704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262D035A-2D46-C126-F091-FD7CC0EA5571}"/>
              </a:ext>
            </a:extLst>
          </p:cNvPr>
          <p:cNvSpPr/>
          <p:nvPr/>
        </p:nvSpPr>
        <p:spPr>
          <a:xfrm flipH="1">
            <a:off x="2208902" y="29619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E6A360C-7312-17FC-FE1D-83FEB19CF0BD}"/>
              </a:ext>
            </a:extLst>
          </p:cNvPr>
          <p:cNvSpPr/>
          <p:nvPr/>
        </p:nvSpPr>
        <p:spPr>
          <a:xfrm flipH="1">
            <a:off x="2208902" y="41049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3338435-5D02-212A-E0B7-EEF751748A23}"/>
              </a:ext>
            </a:extLst>
          </p:cNvPr>
          <p:cNvSpPr/>
          <p:nvPr/>
        </p:nvSpPr>
        <p:spPr>
          <a:xfrm flipH="1">
            <a:off x="2208902" y="52098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BFAEE9-67C7-B9A2-96D9-B11AF65ED85A}"/>
              </a:ext>
            </a:extLst>
          </p:cNvPr>
          <p:cNvSpPr txBox="1"/>
          <p:nvPr/>
        </p:nvSpPr>
        <p:spPr>
          <a:xfrm>
            <a:off x="6591052" y="1935520"/>
            <a:ext cx="3035548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Placeholder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36858EA-96D5-CC84-12D2-CDC97B6E2627}"/>
              </a:ext>
            </a:extLst>
          </p:cNvPr>
          <p:cNvGrpSpPr/>
          <p:nvPr/>
        </p:nvGrpSpPr>
        <p:grpSpPr>
          <a:xfrm>
            <a:off x="6417105" y="1780229"/>
            <a:ext cx="4968585" cy="786574"/>
            <a:chOff x="1448865" y="2139506"/>
            <a:chExt cx="4968585" cy="786574"/>
          </a:xfrm>
        </p:grpSpPr>
        <p:sp>
          <p:nvSpPr>
            <p:cNvPr id="45" name="Arrow: Chevron 44">
              <a:extLst>
                <a:ext uri="{FF2B5EF4-FFF2-40B4-BE49-F238E27FC236}">
                  <a16:creationId xmlns:a16="http://schemas.microsoft.com/office/drawing/2014/main" id="{E8AC1F50-15B9-9546-94DF-A8D1BE860989}"/>
                </a:ext>
              </a:extLst>
            </p:cNvPr>
            <p:cNvSpPr/>
            <p:nvPr/>
          </p:nvSpPr>
          <p:spPr>
            <a:xfrm>
              <a:off x="1448865" y="2139506"/>
              <a:ext cx="1584176" cy="786574"/>
            </a:xfrm>
            <a:prstGeom prst="chevron">
              <a:avLst>
                <a:gd name="adj" fmla="val 14157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Arrow: Chevron 45">
              <a:extLst>
                <a:ext uri="{FF2B5EF4-FFF2-40B4-BE49-F238E27FC236}">
                  <a16:creationId xmlns:a16="http://schemas.microsoft.com/office/drawing/2014/main" id="{163C646D-BEBB-49FB-51BE-921B0945E5DA}"/>
                </a:ext>
              </a:extLst>
            </p:cNvPr>
            <p:cNvSpPr/>
            <p:nvPr/>
          </p:nvSpPr>
          <p:spPr>
            <a:xfrm flipH="1">
              <a:off x="4833274" y="2139506"/>
              <a:ext cx="1584176" cy="786574"/>
            </a:xfrm>
            <a:prstGeom prst="chevron">
              <a:avLst>
                <a:gd name="adj" fmla="val 14157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53CFE0A-A4D6-14BF-8A86-347AEE363223}"/>
              </a:ext>
            </a:extLst>
          </p:cNvPr>
          <p:cNvSpPr/>
          <p:nvPr/>
        </p:nvSpPr>
        <p:spPr>
          <a:xfrm>
            <a:off x="6754593" y="1305614"/>
            <a:ext cx="4308059" cy="4891986"/>
          </a:xfrm>
          <a:prstGeom prst="roundRect">
            <a:avLst>
              <a:gd name="adj" fmla="val 433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CF2C7BE-79F6-D385-BEF2-5508F2C56F28}"/>
              </a:ext>
            </a:extLst>
          </p:cNvPr>
          <p:cNvSpPr/>
          <p:nvPr/>
        </p:nvSpPr>
        <p:spPr>
          <a:xfrm>
            <a:off x="6754593" y="1715480"/>
            <a:ext cx="4307155" cy="916072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02F15C-ED21-1446-1872-3C5567CB9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</a:rPr>
              <a:t>2-Option Comparison Slide Template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056230F-0422-B7AB-CA71-A9F184A64E29}"/>
              </a:ext>
            </a:extLst>
          </p:cNvPr>
          <p:cNvGrpSpPr/>
          <p:nvPr/>
        </p:nvGrpSpPr>
        <p:grpSpPr>
          <a:xfrm>
            <a:off x="7409394" y="3773288"/>
            <a:ext cx="3022848" cy="1116162"/>
            <a:chOff x="2133352" y="4447034"/>
            <a:chExt cx="3607048" cy="841375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B7A2259B-3DFF-C096-71C8-7AB7B031D583}"/>
                </a:ext>
              </a:extLst>
            </p:cNvPr>
            <p:cNvCxnSpPr>
              <a:cxnSpLocks/>
            </p:cNvCxnSpPr>
            <p:nvPr/>
          </p:nvCxnSpPr>
          <p:spPr>
            <a:xfrm>
              <a:off x="2133352" y="4447034"/>
              <a:ext cx="360704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B3C0924C-3939-2737-6BEF-39436E74BA8D}"/>
                </a:ext>
              </a:extLst>
            </p:cNvPr>
            <p:cNvCxnSpPr>
              <a:cxnSpLocks/>
            </p:cNvCxnSpPr>
            <p:nvPr/>
          </p:nvCxnSpPr>
          <p:spPr>
            <a:xfrm>
              <a:off x="2133352" y="5288409"/>
              <a:ext cx="360704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Rectangle 85">
            <a:extLst>
              <a:ext uri="{FF2B5EF4-FFF2-40B4-BE49-F238E27FC236}">
                <a16:creationId xmlns:a16="http://schemas.microsoft.com/office/drawing/2014/main" id="{2228FB59-33C8-2FA1-1150-FAA784273F96}"/>
              </a:ext>
            </a:extLst>
          </p:cNvPr>
          <p:cNvSpPr/>
          <p:nvPr/>
        </p:nvSpPr>
        <p:spPr>
          <a:xfrm flipH="1">
            <a:off x="7886723" y="29619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F24052C-6814-6986-91E2-01AAE61ADD8F}"/>
              </a:ext>
            </a:extLst>
          </p:cNvPr>
          <p:cNvSpPr/>
          <p:nvPr/>
        </p:nvSpPr>
        <p:spPr>
          <a:xfrm flipH="1">
            <a:off x="7886723" y="41049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7889709-B6E1-F0A2-CD2C-6E5C155AC69D}"/>
              </a:ext>
            </a:extLst>
          </p:cNvPr>
          <p:cNvSpPr/>
          <p:nvPr/>
        </p:nvSpPr>
        <p:spPr>
          <a:xfrm flipH="1">
            <a:off x="7886723" y="52098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pic>
        <p:nvPicPr>
          <p:cNvPr id="10" name="Graphic 9" descr="Thumbs up sign with solid fill">
            <a:extLst>
              <a:ext uri="{FF2B5EF4-FFF2-40B4-BE49-F238E27FC236}">
                <a16:creationId xmlns:a16="http://schemas.microsoft.com/office/drawing/2014/main" id="{141D6E67-5111-0AD5-DBF5-E8BE3ED1B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5237" y="2882399"/>
            <a:ext cx="624548" cy="624548"/>
          </a:xfrm>
          <a:prstGeom prst="rect">
            <a:avLst/>
          </a:prstGeom>
        </p:spPr>
      </p:pic>
      <p:pic>
        <p:nvPicPr>
          <p:cNvPr id="15" name="Graphic 14" descr="Thumbs Down with solid fill">
            <a:extLst>
              <a:ext uri="{FF2B5EF4-FFF2-40B4-BE49-F238E27FC236}">
                <a16:creationId xmlns:a16="http://schemas.microsoft.com/office/drawing/2014/main" id="{A0D0CCB8-44C7-B357-F870-47B53A178E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1560" y="2973352"/>
            <a:ext cx="624548" cy="624548"/>
          </a:xfrm>
          <a:prstGeom prst="rect">
            <a:avLst/>
          </a:prstGeom>
        </p:spPr>
      </p:pic>
      <p:pic>
        <p:nvPicPr>
          <p:cNvPr id="18" name="Graphic 17" descr="Thumbs up sign with solid fill">
            <a:extLst>
              <a:ext uri="{FF2B5EF4-FFF2-40B4-BE49-F238E27FC236}">
                <a16:creationId xmlns:a16="http://schemas.microsoft.com/office/drawing/2014/main" id="{FBFC923A-6A9D-BCD9-EED5-813B06FFB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07551" y="3973619"/>
            <a:ext cx="624548" cy="624548"/>
          </a:xfrm>
          <a:prstGeom prst="rect">
            <a:avLst/>
          </a:prstGeom>
        </p:spPr>
      </p:pic>
      <p:pic>
        <p:nvPicPr>
          <p:cNvPr id="19" name="Graphic 18" descr="Thumbs Down with solid fill">
            <a:extLst>
              <a:ext uri="{FF2B5EF4-FFF2-40B4-BE49-F238E27FC236}">
                <a16:creationId xmlns:a16="http://schemas.microsoft.com/office/drawing/2014/main" id="{BE14D384-31AB-862D-8173-9E6426E61E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3874" y="4064572"/>
            <a:ext cx="624548" cy="624548"/>
          </a:xfrm>
          <a:prstGeom prst="rect">
            <a:avLst/>
          </a:prstGeom>
        </p:spPr>
      </p:pic>
      <p:pic>
        <p:nvPicPr>
          <p:cNvPr id="26" name="Graphic 25" descr="Thumbs up sign with solid fill">
            <a:extLst>
              <a:ext uri="{FF2B5EF4-FFF2-40B4-BE49-F238E27FC236}">
                <a16:creationId xmlns:a16="http://schemas.microsoft.com/office/drawing/2014/main" id="{5688D183-412D-6CB3-362F-8FCAE0638B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89865" y="5064839"/>
            <a:ext cx="624548" cy="624548"/>
          </a:xfrm>
          <a:prstGeom prst="rect">
            <a:avLst/>
          </a:prstGeom>
        </p:spPr>
      </p:pic>
      <p:pic>
        <p:nvPicPr>
          <p:cNvPr id="27" name="Graphic 26" descr="Thumbs Down with solid fill">
            <a:extLst>
              <a:ext uri="{FF2B5EF4-FFF2-40B4-BE49-F238E27FC236}">
                <a16:creationId xmlns:a16="http://schemas.microsoft.com/office/drawing/2014/main" id="{0E319824-72EF-BF1C-1E0C-AA9574F81E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6188" y="5155792"/>
            <a:ext cx="624548" cy="624548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21AA0181-3218-9F0A-9153-361E8796EA94}"/>
              </a:ext>
            </a:extLst>
          </p:cNvPr>
          <p:cNvGrpSpPr/>
          <p:nvPr/>
        </p:nvGrpSpPr>
        <p:grpSpPr>
          <a:xfrm>
            <a:off x="5161860" y="1598320"/>
            <a:ext cx="1545691" cy="1573233"/>
            <a:chOff x="5177866" y="1556792"/>
            <a:chExt cx="1545691" cy="157323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55B1E49-13CE-4AC2-264F-E4192A2777F6}"/>
                </a:ext>
              </a:extLst>
            </p:cNvPr>
            <p:cNvSpPr/>
            <p:nvPr/>
          </p:nvSpPr>
          <p:spPr>
            <a:xfrm>
              <a:off x="5177866" y="1653091"/>
              <a:ext cx="1476934" cy="1476934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  <a:effectLst>
              <a:softEdge rad="3429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169F924-47A5-1B81-0323-8D0A734DB6B6}"/>
                </a:ext>
              </a:extLst>
            </p:cNvPr>
            <p:cNvSpPr/>
            <p:nvPr/>
          </p:nvSpPr>
          <p:spPr>
            <a:xfrm>
              <a:off x="5490109" y="1556792"/>
              <a:ext cx="1233448" cy="1233448"/>
            </a:xfrm>
            <a:prstGeom prst="ellipse">
              <a:avLst/>
            </a:prstGeom>
            <a:gradFill>
              <a:gsLst>
                <a:gs pos="1000">
                  <a:schemeClr val="accent4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9442EB4-0A8B-E173-8966-F09D35DAA67A}"/>
                </a:ext>
              </a:extLst>
            </p:cNvPr>
            <p:cNvSpPr txBox="1"/>
            <p:nvPr/>
          </p:nvSpPr>
          <p:spPr>
            <a:xfrm>
              <a:off x="5684146" y="1942684"/>
              <a:ext cx="845374" cy="4616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VS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A36121A-9EB0-7AC2-9095-57C3AE839FB5}"/>
              </a:ext>
            </a:extLst>
          </p:cNvPr>
          <p:cNvSpPr txBox="1"/>
          <p:nvPr/>
        </p:nvSpPr>
        <p:spPr>
          <a:xfrm>
            <a:off x="1699984" y="1935520"/>
            <a:ext cx="3035548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Option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CD3B74-FE33-770F-3FFF-494F0D22D78A}"/>
              </a:ext>
            </a:extLst>
          </p:cNvPr>
          <p:cNvSpPr txBox="1"/>
          <p:nvPr/>
        </p:nvSpPr>
        <p:spPr>
          <a:xfrm>
            <a:off x="7390848" y="1935520"/>
            <a:ext cx="3035548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Option 2</a:t>
            </a:r>
          </a:p>
        </p:txBody>
      </p:sp>
    </p:spTree>
    <p:extLst>
      <p:ext uri="{BB962C8B-B14F-4D97-AF65-F5344CB8AC3E}">
        <p14:creationId xmlns:p14="http://schemas.microsoft.com/office/powerpoint/2010/main" val="2372232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9639856-E644-CE4B-C9F3-17727B711AD1}"/>
              </a:ext>
            </a:extLst>
          </p:cNvPr>
          <p:cNvGrpSpPr/>
          <p:nvPr/>
        </p:nvGrpSpPr>
        <p:grpSpPr>
          <a:xfrm>
            <a:off x="778305" y="1780229"/>
            <a:ext cx="4958731" cy="786574"/>
            <a:chOff x="1448865" y="2139506"/>
            <a:chExt cx="4958731" cy="786574"/>
          </a:xfrm>
        </p:grpSpPr>
        <p:sp>
          <p:nvSpPr>
            <p:cNvPr id="6" name="Arrow: Chevron 5">
              <a:extLst>
                <a:ext uri="{FF2B5EF4-FFF2-40B4-BE49-F238E27FC236}">
                  <a16:creationId xmlns:a16="http://schemas.microsoft.com/office/drawing/2014/main" id="{89ABA738-347C-5229-AC8A-2CA1D6C3701D}"/>
                </a:ext>
              </a:extLst>
            </p:cNvPr>
            <p:cNvSpPr/>
            <p:nvPr/>
          </p:nvSpPr>
          <p:spPr>
            <a:xfrm>
              <a:off x="1448865" y="2139506"/>
              <a:ext cx="1584176" cy="786574"/>
            </a:xfrm>
            <a:prstGeom prst="chevron">
              <a:avLst>
                <a:gd name="adj" fmla="val 14157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6BF04181-682B-AA2D-EF0D-63C968848EC3}"/>
                </a:ext>
              </a:extLst>
            </p:cNvPr>
            <p:cNvSpPr/>
            <p:nvPr/>
          </p:nvSpPr>
          <p:spPr>
            <a:xfrm flipH="1">
              <a:off x="4823420" y="2139506"/>
              <a:ext cx="1584176" cy="786574"/>
            </a:xfrm>
            <a:prstGeom prst="chevron">
              <a:avLst>
                <a:gd name="adj" fmla="val 14157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5B2BDF1-C4F3-1B5D-A23F-3118A7333D54}"/>
              </a:ext>
            </a:extLst>
          </p:cNvPr>
          <p:cNvSpPr/>
          <p:nvPr/>
        </p:nvSpPr>
        <p:spPr>
          <a:xfrm>
            <a:off x="1115793" y="1305614"/>
            <a:ext cx="4308059" cy="4891986"/>
          </a:xfrm>
          <a:prstGeom prst="roundRect">
            <a:avLst>
              <a:gd name="adj" fmla="val 433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7E65EA-D5CC-C13E-5C0C-50B293205F1E}"/>
              </a:ext>
            </a:extLst>
          </p:cNvPr>
          <p:cNvSpPr/>
          <p:nvPr/>
        </p:nvSpPr>
        <p:spPr>
          <a:xfrm>
            <a:off x="1115793" y="1715480"/>
            <a:ext cx="4307155" cy="9160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F7C717-0301-F0A9-C327-3B5F4DD88BF7}"/>
              </a:ext>
            </a:extLst>
          </p:cNvPr>
          <p:cNvSpPr txBox="1"/>
          <p:nvPr/>
        </p:nvSpPr>
        <p:spPr>
          <a:xfrm>
            <a:off x="1699984" y="1935520"/>
            <a:ext cx="3035548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Option 1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26035A1-ED64-C28B-7923-63836A665305}"/>
              </a:ext>
            </a:extLst>
          </p:cNvPr>
          <p:cNvGrpSpPr/>
          <p:nvPr/>
        </p:nvGrpSpPr>
        <p:grpSpPr>
          <a:xfrm>
            <a:off x="1706334" y="3773288"/>
            <a:ext cx="3022848" cy="1116162"/>
            <a:chOff x="2133352" y="4447034"/>
            <a:chExt cx="3607048" cy="841375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F211A13-D622-5BE2-B7FA-AD4D1140A676}"/>
                </a:ext>
              </a:extLst>
            </p:cNvPr>
            <p:cNvCxnSpPr>
              <a:cxnSpLocks/>
            </p:cNvCxnSpPr>
            <p:nvPr/>
          </p:nvCxnSpPr>
          <p:spPr>
            <a:xfrm>
              <a:off x="2133352" y="4447034"/>
              <a:ext cx="360704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94BED6A-5E0F-8327-3558-6E445A42B9CC}"/>
                </a:ext>
              </a:extLst>
            </p:cNvPr>
            <p:cNvCxnSpPr>
              <a:cxnSpLocks/>
            </p:cNvCxnSpPr>
            <p:nvPr/>
          </p:nvCxnSpPr>
          <p:spPr>
            <a:xfrm>
              <a:off x="2133352" y="5288409"/>
              <a:ext cx="360704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262D035A-2D46-C126-F091-FD7CC0EA5571}"/>
              </a:ext>
            </a:extLst>
          </p:cNvPr>
          <p:cNvSpPr/>
          <p:nvPr/>
        </p:nvSpPr>
        <p:spPr>
          <a:xfrm flipH="1">
            <a:off x="2208902" y="29619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E6A360C-7312-17FC-FE1D-83FEB19CF0BD}"/>
              </a:ext>
            </a:extLst>
          </p:cNvPr>
          <p:cNvSpPr/>
          <p:nvPr/>
        </p:nvSpPr>
        <p:spPr>
          <a:xfrm flipH="1">
            <a:off x="2208902" y="41049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3338435-5D02-212A-E0B7-EEF751748A23}"/>
              </a:ext>
            </a:extLst>
          </p:cNvPr>
          <p:cNvSpPr/>
          <p:nvPr/>
        </p:nvSpPr>
        <p:spPr>
          <a:xfrm flipH="1">
            <a:off x="2208902" y="52098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BFAEE9-67C7-B9A2-96D9-B11AF65ED85A}"/>
              </a:ext>
            </a:extLst>
          </p:cNvPr>
          <p:cNvSpPr txBox="1"/>
          <p:nvPr/>
        </p:nvSpPr>
        <p:spPr>
          <a:xfrm>
            <a:off x="6591052" y="1935520"/>
            <a:ext cx="3035548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Placeholder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36858EA-96D5-CC84-12D2-CDC97B6E2627}"/>
              </a:ext>
            </a:extLst>
          </p:cNvPr>
          <p:cNvGrpSpPr/>
          <p:nvPr/>
        </p:nvGrpSpPr>
        <p:grpSpPr>
          <a:xfrm>
            <a:off x="6417105" y="1780229"/>
            <a:ext cx="4968585" cy="786574"/>
            <a:chOff x="1448865" y="2139506"/>
            <a:chExt cx="4968585" cy="786574"/>
          </a:xfrm>
        </p:grpSpPr>
        <p:sp>
          <p:nvSpPr>
            <p:cNvPr id="45" name="Arrow: Chevron 44">
              <a:extLst>
                <a:ext uri="{FF2B5EF4-FFF2-40B4-BE49-F238E27FC236}">
                  <a16:creationId xmlns:a16="http://schemas.microsoft.com/office/drawing/2014/main" id="{E8AC1F50-15B9-9546-94DF-A8D1BE860989}"/>
                </a:ext>
              </a:extLst>
            </p:cNvPr>
            <p:cNvSpPr/>
            <p:nvPr/>
          </p:nvSpPr>
          <p:spPr>
            <a:xfrm>
              <a:off x="1448865" y="2139506"/>
              <a:ext cx="1584176" cy="786574"/>
            </a:xfrm>
            <a:prstGeom prst="chevron">
              <a:avLst>
                <a:gd name="adj" fmla="val 14157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Arrow: Chevron 45">
              <a:extLst>
                <a:ext uri="{FF2B5EF4-FFF2-40B4-BE49-F238E27FC236}">
                  <a16:creationId xmlns:a16="http://schemas.microsoft.com/office/drawing/2014/main" id="{163C646D-BEBB-49FB-51BE-921B0945E5DA}"/>
                </a:ext>
              </a:extLst>
            </p:cNvPr>
            <p:cNvSpPr/>
            <p:nvPr/>
          </p:nvSpPr>
          <p:spPr>
            <a:xfrm flipH="1">
              <a:off x="4833274" y="2139506"/>
              <a:ext cx="1584176" cy="786574"/>
            </a:xfrm>
            <a:prstGeom prst="chevron">
              <a:avLst>
                <a:gd name="adj" fmla="val 14157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53CFE0A-A4D6-14BF-8A86-347AEE363223}"/>
              </a:ext>
            </a:extLst>
          </p:cNvPr>
          <p:cNvSpPr/>
          <p:nvPr/>
        </p:nvSpPr>
        <p:spPr>
          <a:xfrm>
            <a:off x="6754593" y="1305614"/>
            <a:ext cx="4308059" cy="4891986"/>
          </a:xfrm>
          <a:prstGeom prst="roundRect">
            <a:avLst>
              <a:gd name="adj" fmla="val 433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CF2C7BE-79F6-D385-BEF2-5508F2C56F28}"/>
              </a:ext>
            </a:extLst>
          </p:cNvPr>
          <p:cNvSpPr/>
          <p:nvPr/>
        </p:nvSpPr>
        <p:spPr>
          <a:xfrm>
            <a:off x="6754593" y="1715480"/>
            <a:ext cx="4307155" cy="916072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A722D5-2DE7-2E49-12E9-0C501AA1E366}"/>
              </a:ext>
            </a:extLst>
          </p:cNvPr>
          <p:cNvSpPr txBox="1"/>
          <p:nvPr/>
        </p:nvSpPr>
        <p:spPr>
          <a:xfrm>
            <a:off x="7390848" y="1935520"/>
            <a:ext cx="3035548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Option 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02F15C-ED21-1446-1872-3C5567CB9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</a:rPr>
              <a:t>2-Option </a:t>
            </a:r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</a:rPr>
              <a:t>Comparison Slide Template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056230F-0422-B7AB-CA71-A9F184A64E29}"/>
              </a:ext>
            </a:extLst>
          </p:cNvPr>
          <p:cNvGrpSpPr/>
          <p:nvPr/>
        </p:nvGrpSpPr>
        <p:grpSpPr>
          <a:xfrm>
            <a:off x="7409394" y="3773288"/>
            <a:ext cx="3022848" cy="1116162"/>
            <a:chOff x="2133352" y="4447034"/>
            <a:chExt cx="3607048" cy="841375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B7A2259B-3DFF-C096-71C8-7AB7B031D583}"/>
                </a:ext>
              </a:extLst>
            </p:cNvPr>
            <p:cNvCxnSpPr>
              <a:cxnSpLocks/>
            </p:cNvCxnSpPr>
            <p:nvPr/>
          </p:nvCxnSpPr>
          <p:spPr>
            <a:xfrm>
              <a:off x="2133352" y="4447034"/>
              <a:ext cx="360704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B3C0924C-3939-2737-6BEF-39436E74BA8D}"/>
                </a:ext>
              </a:extLst>
            </p:cNvPr>
            <p:cNvCxnSpPr>
              <a:cxnSpLocks/>
            </p:cNvCxnSpPr>
            <p:nvPr/>
          </p:nvCxnSpPr>
          <p:spPr>
            <a:xfrm>
              <a:off x="2133352" y="5288409"/>
              <a:ext cx="360704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Rectangle 85">
            <a:extLst>
              <a:ext uri="{FF2B5EF4-FFF2-40B4-BE49-F238E27FC236}">
                <a16:creationId xmlns:a16="http://schemas.microsoft.com/office/drawing/2014/main" id="{2228FB59-33C8-2FA1-1150-FAA784273F96}"/>
              </a:ext>
            </a:extLst>
          </p:cNvPr>
          <p:cNvSpPr/>
          <p:nvPr/>
        </p:nvSpPr>
        <p:spPr>
          <a:xfrm flipH="1">
            <a:off x="7886723" y="29619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F24052C-6814-6986-91E2-01AAE61ADD8F}"/>
              </a:ext>
            </a:extLst>
          </p:cNvPr>
          <p:cNvSpPr/>
          <p:nvPr/>
        </p:nvSpPr>
        <p:spPr>
          <a:xfrm flipH="1">
            <a:off x="7886723" y="41049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7889709-B6E1-F0A2-CD2C-6E5C155AC69D}"/>
              </a:ext>
            </a:extLst>
          </p:cNvPr>
          <p:cNvSpPr/>
          <p:nvPr/>
        </p:nvSpPr>
        <p:spPr>
          <a:xfrm flipH="1">
            <a:off x="7886723" y="5209822"/>
            <a:ext cx="2448272" cy="4826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pic>
        <p:nvPicPr>
          <p:cNvPr id="10" name="Graphic 9" descr="Thumbs up sign with solid fill">
            <a:extLst>
              <a:ext uri="{FF2B5EF4-FFF2-40B4-BE49-F238E27FC236}">
                <a16:creationId xmlns:a16="http://schemas.microsoft.com/office/drawing/2014/main" id="{141D6E67-5111-0AD5-DBF5-E8BE3ED1B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5237" y="2882399"/>
            <a:ext cx="624548" cy="624548"/>
          </a:xfrm>
          <a:prstGeom prst="rect">
            <a:avLst/>
          </a:prstGeom>
        </p:spPr>
      </p:pic>
      <p:pic>
        <p:nvPicPr>
          <p:cNvPr id="15" name="Graphic 14" descr="Thumbs Down with solid fill">
            <a:extLst>
              <a:ext uri="{FF2B5EF4-FFF2-40B4-BE49-F238E27FC236}">
                <a16:creationId xmlns:a16="http://schemas.microsoft.com/office/drawing/2014/main" id="{A0D0CCB8-44C7-B357-F870-47B53A178E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1560" y="2973352"/>
            <a:ext cx="624548" cy="624548"/>
          </a:xfrm>
          <a:prstGeom prst="rect">
            <a:avLst/>
          </a:prstGeom>
        </p:spPr>
      </p:pic>
      <p:pic>
        <p:nvPicPr>
          <p:cNvPr id="18" name="Graphic 17" descr="Thumbs up sign with solid fill">
            <a:extLst>
              <a:ext uri="{FF2B5EF4-FFF2-40B4-BE49-F238E27FC236}">
                <a16:creationId xmlns:a16="http://schemas.microsoft.com/office/drawing/2014/main" id="{FBFC923A-6A9D-BCD9-EED5-813B06FFB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07551" y="3973619"/>
            <a:ext cx="624548" cy="624548"/>
          </a:xfrm>
          <a:prstGeom prst="rect">
            <a:avLst/>
          </a:prstGeom>
        </p:spPr>
      </p:pic>
      <p:pic>
        <p:nvPicPr>
          <p:cNvPr id="19" name="Graphic 18" descr="Thumbs Down with solid fill">
            <a:extLst>
              <a:ext uri="{FF2B5EF4-FFF2-40B4-BE49-F238E27FC236}">
                <a16:creationId xmlns:a16="http://schemas.microsoft.com/office/drawing/2014/main" id="{BE14D384-31AB-862D-8173-9E6426E61E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3874" y="4064572"/>
            <a:ext cx="624548" cy="624548"/>
          </a:xfrm>
          <a:prstGeom prst="rect">
            <a:avLst/>
          </a:prstGeom>
        </p:spPr>
      </p:pic>
      <p:pic>
        <p:nvPicPr>
          <p:cNvPr id="26" name="Graphic 25" descr="Thumbs up sign with solid fill">
            <a:extLst>
              <a:ext uri="{FF2B5EF4-FFF2-40B4-BE49-F238E27FC236}">
                <a16:creationId xmlns:a16="http://schemas.microsoft.com/office/drawing/2014/main" id="{5688D183-412D-6CB3-362F-8FCAE0638B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89865" y="5064839"/>
            <a:ext cx="624548" cy="624548"/>
          </a:xfrm>
          <a:prstGeom prst="rect">
            <a:avLst/>
          </a:prstGeom>
        </p:spPr>
      </p:pic>
      <p:pic>
        <p:nvPicPr>
          <p:cNvPr id="27" name="Graphic 26" descr="Thumbs Down with solid fill">
            <a:extLst>
              <a:ext uri="{FF2B5EF4-FFF2-40B4-BE49-F238E27FC236}">
                <a16:creationId xmlns:a16="http://schemas.microsoft.com/office/drawing/2014/main" id="{0E319824-72EF-BF1C-1E0C-AA9574F81E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6188" y="5155792"/>
            <a:ext cx="624548" cy="624548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21AA0181-3218-9F0A-9153-361E8796EA94}"/>
              </a:ext>
            </a:extLst>
          </p:cNvPr>
          <p:cNvGrpSpPr/>
          <p:nvPr/>
        </p:nvGrpSpPr>
        <p:grpSpPr>
          <a:xfrm>
            <a:off x="5161860" y="1598320"/>
            <a:ext cx="1545691" cy="1573233"/>
            <a:chOff x="5177866" y="1556792"/>
            <a:chExt cx="1545691" cy="157323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55B1E49-13CE-4AC2-264F-E4192A2777F6}"/>
                </a:ext>
              </a:extLst>
            </p:cNvPr>
            <p:cNvSpPr/>
            <p:nvPr/>
          </p:nvSpPr>
          <p:spPr>
            <a:xfrm>
              <a:off x="5177866" y="1653091"/>
              <a:ext cx="1476934" cy="1476934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  <a:effectLst>
              <a:softEdge rad="3429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169F924-47A5-1B81-0323-8D0A734DB6B6}"/>
                </a:ext>
              </a:extLst>
            </p:cNvPr>
            <p:cNvSpPr/>
            <p:nvPr/>
          </p:nvSpPr>
          <p:spPr>
            <a:xfrm>
              <a:off x="5490109" y="1556792"/>
              <a:ext cx="1233448" cy="1233448"/>
            </a:xfrm>
            <a:prstGeom prst="ellipse">
              <a:avLst/>
            </a:prstGeom>
            <a:gradFill>
              <a:gsLst>
                <a:gs pos="1000">
                  <a:schemeClr val="accent4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9442EB4-0A8B-E173-8966-F09D35DAA67A}"/>
                </a:ext>
              </a:extLst>
            </p:cNvPr>
            <p:cNvSpPr txBox="1"/>
            <p:nvPr/>
          </p:nvSpPr>
          <p:spPr>
            <a:xfrm>
              <a:off x="5684146" y="1942684"/>
              <a:ext cx="845374" cy="4616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VS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0437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0B9B94D-39B5-4D10-A8B8-C5D1A1D726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852" y="908720"/>
            <a:ext cx="3798732" cy="218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96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M-pitch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63946"/>
      </a:accent1>
      <a:accent2>
        <a:srgbClr val="F1FAEE"/>
      </a:accent2>
      <a:accent3>
        <a:srgbClr val="A8DADC"/>
      </a:accent3>
      <a:accent4>
        <a:srgbClr val="403AE2"/>
      </a:accent4>
      <a:accent5>
        <a:srgbClr val="1D3557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5544</TotalTime>
  <Words>280</Words>
  <Application>Microsoft Office PowerPoint</Application>
  <PresentationFormat>Custom</PresentationFormat>
  <Paragraphs>43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2-Option Comparison Slide Template</vt:lpstr>
      <vt:lpstr>2-Option Comparison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user</cp:lastModifiedBy>
  <cp:revision>121</cp:revision>
  <dcterms:created xsi:type="dcterms:W3CDTF">2013-09-12T13:05:01Z</dcterms:created>
  <dcterms:modified xsi:type="dcterms:W3CDTF">2024-05-01T11:06:32Z</dcterms:modified>
</cp:coreProperties>
</file>