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290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5963"/>
    <a:srgbClr val="9071AF"/>
    <a:srgbClr val="549ECC"/>
    <a:srgbClr val="65A7D1"/>
    <a:srgbClr val="9BC7CD"/>
    <a:srgbClr val="F8CE61"/>
    <a:srgbClr val="B1D1D8"/>
    <a:srgbClr val="DE6C77"/>
    <a:srgbClr val="9D82B9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84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35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54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92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3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5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12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4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44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88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071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79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6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2312399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793329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2466972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4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2466972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968199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968199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2214056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4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2289491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2360645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983446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4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921664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705540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4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706812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793329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919928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3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919928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2289260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2295160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2302449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970321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2289260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2214056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3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2295391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705424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3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705424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2214056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2426375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885356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3027769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41093A3-6BB6-DD54-5243-82E9E3E837F9}"/>
              </a:ext>
            </a:extLst>
          </p:cNvPr>
          <p:cNvGrpSpPr/>
          <p:nvPr/>
        </p:nvGrpSpPr>
        <p:grpSpPr>
          <a:xfrm>
            <a:off x="688456" y="3516346"/>
            <a:ext cx="1355865" cy="784780"/>
            <a:chOff x="688456" y="3429001"/>
            <a:chExt cx="1355865" cy="78478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96871F7-E098-57A0-73A9-8B849D73287E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9E4B93B-95A5-E318-F983-FBF01808D9D8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EB76C30B-5FF1-311E-C375-FD02E241EA8A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12B93FE-EAFD-B12D-BA4F-17D4EA8F4C8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424F632-2D67-BDAF-CC84-CEA730974A34}"/>
              </a:ext>
            </a:extLst>
          </p:cNvPr>
          <p:cNvGrpSpPr/>
          <p:nvPr/>
        </p:nvGrpSpPr>
        <p:grpSpPr>
          <a:xfrm>
            <a:off x="2373019" y="3646973"/>
            <a:ext cx="1254585" cy="726159"/>
            <a:chOff x="688456" y="3429001"/>
            <a:chExt cx="1355865" cy="784780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9EB2ECA-78DD-F295-3B42-10A93B608624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C2D3351C-DA58-1E4B-D4E2-15348B6CA119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F821B409-8A67-4976-A4C5-F103B0C9B330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DA01F0D-4EA9-730D-FC8A-04D4F8219D0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43D351-BD1F-7324-E55D-D391253A5B82}"/>
              </a:ext>
            </a:extLst>
          </p:cNvPr>
          <p:cNvGrpSpPr/>
          <p:nvPr/>
        </p:nvGrpSpPr>
        <p:grpSpPr>
          <a:xfrm>
            <a:off x="5279504" y="3592605"/>
            <a:ext cx="925353" cy="535598"/>
            <a:chOff x="688456" y="3429001"/>
            <a:chExt cx="1355865" cy="784780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B6E386F-3C2B-1EC4-38E6-4BFE306BDF16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C3C6531-8684-6F3C-8888-B34F091C7A60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6910E5B-787B-B546-EC2B-139AC3B3737A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0FB49310-B12C-A051-EFBE-CFC9AFBD3B90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9D6BDC3-E167-59AC-027B-417719210F19}"/>
              </a:ext>
            </a:extLst>
          </p:cNvPr>
          <p:cNvGrpSpPr/>
          <p:nvPr/>
        </p:nvGrpSpPr>
        <p:grpSpPr>
          <a:xfrm>
            <a:off x="9051405" y="3602011"/>
            <a:ext cx="598782" cy="346577"/>
            <a:chOff x="688456" y="3429001"/>
            <a:chExt cx="1355865" cy="784780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9B99A93-ACF7-0274-585C-5D0C79892D1A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CBA91D77-9623-8FA5-72AA-8223AA51E31E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4319F6D7-9474-D762-45EE-F63818755E92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DB7942AE-6976-B828-0DEB-D637EDA2C69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965307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968199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2303293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7974D3-44E1-DFEC-B403-CA7E89969C5F}"/>
              </a:ext>
            </a:extLst>
          </p:cNvPr>
          <p:cNvSpPr/>
          <p:nvPr/>
        </p:nvSpPr>
        <p:spPr>
          <a:xfrm>
            <a:off x="5642473" y="2466855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3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461E08-948C-DF4D-8833-D5910391B8A4}"/>
              </a:ext>
            </a:extLst>
          </p:cNvPr>
          <p:cNvSpPr/>
          <p:nvPr/>
        </p:nvSpPr>
        <p:spPr>
          <a:xfrm>
            <a:off x="5595847" y="2466972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2FA525F-462E-9A80-ED9D-712A0F22FF88}"/>
              </a:ext>
            </a:extLst>
          </p:cNvPr>
          <p:cNvSpPr/>
          <p:nvPr/>
        </p:nvSpPr>
        <p:spPr>
          <a:xfrm>
            <a:off x="5812364" y="2652249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E9F866E-1A37-3B8E-6A54-F411ED8D76E8}"/>
              </a:ext>
            </a:extLst>
          </p:cNvPr>
          <p:cNvGrpSpPr/>
          <p:nvPr/>
        </p:nvGrpSpPr>
        <p:grpSpPr>
          <a:xfrm>
            <a:off x="609441" y="5517232"/>
            <a:ext cx="2448272" cy="776751"/>
            <a:chOff x="1889411" y="1700979"/>
            <a:chExt cx="3714976" cy="776751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ED1D023-A234-6637-0B14-F5F26632770E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5CE7D90-4124-F6A2-49C4-89E03581DCF3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B82F668-A052-3672-666A-34A9584B704F}"/>
              </a:ext>
            </a:extLst>
          </p:cNvPr>
          <p:cNvGrpSpPr/>
          <p:nvPr/>
        </p:nvGrpSpPr>
        <p:grpSpPr>
          <a:xfrm>
            <a:off x="3694017" y="1124744"/>
            <a:ext cx="2448272" cy="776751"/>
            <a:chOff x="1889411" y="1700979"/>
            <a:chExt cx="3714976" cy="776751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55F55C0-913B-9ACB-608F-B3F899C151F3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8C82EBE-FAD4-A225-81D7-D73E16F73AEA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46EC12F-0AF9-21D0-7F69-2F58266B85AF}"/>
              </a:ext>
            </a:extLst>
          </p:cNvPr>
          <p:cNvGrpSpPr/>
          <p:nvPr/>
        </p:nvGrpSpPr>
        <p:grpSpPr>
          <a:xfrm>
            <a:off x="5059521" y="5517232"/>
            <a:ext cx="2448272" cy="776751"/>
            <a:chOff x="1889411" y="1700979"/>
            <a:chExt cx="3714976" cy="776751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101609D-61D7-F40C-6C1E-4968494BCD64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6BBBEB3-7A19-D5EB-830F-7C893AD114A9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E20170-51FB-6098-031A-8AA2BF332318}"/>
              </a:ext>
            </a:extLst>
          </p:cNvPr>
          <p:cNvGrpSpPr/>
          <p:nvPr/>
        </p:nvGrpSpPr>
        <p:grpSpPr>
          <a:xfrm>
            <a:off x="6632289" y="1466120"/>
            <a:ext cx="2448272" cy="776751"/>
            <a:chOff x="1889411" y="1700979"/>
            <a:chExt cx="3714976" cy="776751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E725857-F3AA-5792-94F6-869A07EC7592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8FFE29F-CD08-6B82-1933-64D372516A21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1E2A24A-93A3-38EF-820A-23FDAE69FFC0}"/>
              </a:ext>
            </a:extLst>
          </p:cNvPr>
          <p:cNvGrpSpPr/>
          <p:nvPr/>
        </p:nvGrpSpPr>
        <p:grpSpPr>
          <a:xfrm>
            <a:off x="7924641" y="5517232"/>
            <a:ext cx="2448272" cy="776751"/>
            <a:chOff x="1889411" y="1700979"/>
            <a:chExt cx="3714976" cy="77675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457E45A-6A53-2D77-B7D0-81A35031CD30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8527A60D-5782-9059-C553-206FCCCB0A6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831876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312806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1986449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4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1986449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487676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487676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1733533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4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1808968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1880122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502923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4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441141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225017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4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226289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312806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439405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3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439405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1808737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1814637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1821926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489798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1808737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1733533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3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1814868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224901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3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224901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1733533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1945852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404833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2547246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41093A3-6BB6-DD54-5243-82E9E3E837F9}"/>
              </a:ext>
            </a:extLst>
          </p:cNvPr>
          <p:cNvGrpSpPr/>
          <p:nvPr/>
        </p:nvGrpSpPr>
        <p:grpSpPr>
          <a:xfrm>
            <a:off x="543846" y="3140968"/>
            <a:ext cx="1355865" cy="784780"/>
            <a:chOff x="688456" y="3429001"/>
            <a:chExt cx="1355865" cy="78478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96871F7-E098-57A0-73A9-8B849D73287E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9E4B93B-95A5-E318-F983-FBF01808D9D8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EB76C30B-5FF1-311E-C375-FD02E241EA8A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12B93FE-EAFD-B12D-BA4F-17D4EA8F4C8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484784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487676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1822770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7974D3-44E1-DFEC-B403-CA7E89969C5F}"/>
              </a:ext>
            </a:extLst>
          </p:cNvPr>
          <p:cNvSpPr/>
          <p:nvPr/>
        </p:nvSpPr>
        <p:spPr>
          <a:xfrm>
            <a:off x="5642473" y="1986332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3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461E08-948C-DF4D-8833-D5910391B8A4}"/>
              </a:ext>
            </a:extLst>
          </p:cNvPr>
          <p:cNvSpPr/>
          <p:nvPr/>
        </p:nvSpPr>
        <p:spPr>
          <a:xfrm>
            <a:off x="5595847" y="1986449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2FA525F-462E-9A80-ED9D-712A0F22FF88}"/>
              </a:ext>
            </a:extLst>
          </p:cNvPr>
          <p:cNvSpPr/>
          <p:nvPr/>
        </p:nvSpPr>
        <p:spPr>
          <a:xfrm>
            <a:off x="5812364" y="2171726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978D1E3-79A9-5E09-232F-7BE634943CEE}"/>
              </a:ext>
            </a:extLst>
          </p:cNvPr>
          <p:cNvGrpSpPr/>
          <p:nvPr/>
        </p:nvGrpSpPr>
        <p:grpSpPr>
          <a:xfrm>
            <a:off x="609441" y="5661248"/>
            <a:ext cx="2448272" cy="776751"/>
            <a:chOff x="1889411" y="1700979"/>
            <a:chExt cx="3714976" cy="77675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18D30F-1715-275A-56DB-CCF7FF0AF56E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43DFB39-540A-AC5F-68FB-A14EC8CEC448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C9519F-E82A-00AE-A10A-131CDD757AC4}"/>
              </a:ext>
            </a:extLst>
          </p:cNvPr>
          <p:cNvGrpSpPr/>
          <p:nvPr/>
        </p:nvGrpSpPr>
        <p:grpSpPr>
          <a:xfrm>
            <a:off x="9131112" y="5661248"/>
            <a:ext cx="2448272" cy="776751"/>
            <a:chOff x="1889411" y="1700979"/>
            <a:chExt cx="3714976" cy="77675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C6884B9-3279-C083-871D-42134E5074C4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9AA780-7D8C-7097-A495-18A63F444406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3F75444-4513-186A-EEC8-59CBB714BD05}"/>
              </a:ext>
            </a:extLst>
          </p:cNvPr>
          <p:cNvSpPr txBox="1"/>
          <p:nvPr/>
        </p:nvSpPr>
        <p:spPr>
          <a:xfrm>
            <a:off x="2400395" y="1124744"/>
            <a:ext cx="107882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PHASE 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B12A0A-79C2-097D-6564-DB45C440A91D}"/>
              </a:ext>
            </a:extLst>
          </p:cNvPr>
          <p:cNvSpPr txBox="1"/>
          <p:nvPr/>
        </p:nvSpPr>
        <p:spPr>
          <a:xfrm>
            <a:off x="4022366" y="1364230"/>
            <a:ext cx="107882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PHASE 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0010B5-0546-3407-B51D-C205425A7CD2}"/>
              </a:ext>
            </a:extLst>
          </p:cNvPr>
          <p:cNvSpPr txBox="1"/>
          <p:nvPr/>
        </p:nvSpPr>
        <p:spPr>
          <a:xfrm>
            <a:off x="5317766" y="1614601"/>
            <a:ext cx="107882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PHASE 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E23B06-B5C0-E293-E0F6-87F2439D3048}"/>
              </a:ext>
            </a:extLst>
          </p:cNvPr>
          <p:cNvSpPr txBox="1"/>
          <p:nvPr/>
        </p:nvSpPr>
        <p:spPr>
          <a:xfrm>
            <a:off x="6591395" y="1843201"/>
            <a:ext cx="107882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PHASE 04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0882BF-093C-EB63-D1B7-85D6D2815031}"/>
              </a:ext>
            </a:extLst>
          </p:cNvPr>
          <p:cNvSpPr txBox="1"/>
          <p:nvPr/>
        </p:nvSpPr>
        <p:spPr>
          <a:xfrm>
            <a:off x="7810595" y="2060915"/>
            <a:ext cx="107882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PHASE 05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97C254D-B3A4-66E5-0CFB-E34203C2D28B}"/>
              </a:ext>
            </a:extLst>
          </p:cNvPr>
          <p:cNvCxnSpPr/>
          <p:nvPr/>
        </p:nvCxnSpPr>
        <p:spPr>
          <a:xfrm>
            <a:off x="981844" y="4005064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BE19EA6-9AAF-DB12-CB8B-BE49D9608523}"/>
              </a:ext>
            </a:extLst>
          </p:cNvPr>
          <p:cNvGrpSpPr/>
          <p:nvPr/>
        </p:nvGrpSpPr>
        <p:grpSpPr>
          <a:xfrm>
            <a:off x="4315984" y="5661248"/>
            <a:ext cx="2448272" cy="776751"/>
            <a:chOff x="1889411" y="1700979"/>
            <a:chExt cx="3714976" cy="77675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33E4E7A-C7E8-BC52-4B36-C4929D520EA5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6AB57306-CC63-E3DB-6CFC-DB16614B66C6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Edit Here Text</a:t>
              </a:r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4414127-6F5B-B86C-617F-720909EB7A67}"/>
              </a:ext>
            </a:extLst>
          </p:cNvPr>
          <p:cNvCxnSpPr>
            <a:cxnSpLocks/>
          </p:cNvCxnSpPr>
          <p:nvPr/>
        </p:nvCxnSpPr>
        <p:spPr>
          <a:xfrm>
            <a:off x="10746330" y="4829065"/>
            <a:ext cx="0" cy="482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Left Brace 60">
            <a:extLst>
              <a:ext uri="{FF2B5EF4-FFF2-40B4-BE49-F238E27FC236}">
                <a16:creationId xmlns:a16="http://schemas.microsoft.com/office/drawing/2014/main" id="{678856AF-B024-F8F3-F1B1-78F53B04C25B}"/>
              </a:ext>
            </a:extLst>
          </p:cNvPr>
          <p:cNvSpPr/>
          <p:nvPr/>
        </p:nvSpPr>
        <p:spPr>
          <a:xfrm rot="16200000">
            <a:off x="5274385" y="1830168"/>
            <a:ext cx="487931" cy="6768752"/>
          </a:xfrm>
          <a:prstGeom prst="leftBrace">
            <a:avLst>
              <a:gd name="adj1" fmla="val 9504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56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9E89303-94EB-8A4E-C5DF-46D95895445F}"/>
              </a:ext>
            </a:extLst>
          </p:cNvPr>
          <p:cNvSpPr/>
          <p:nvPr/>
        </p:nvSpPr>
        <p:spPr>
          <a:xfrm>
            <a:off x="2196996" y="1415668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44A165F-0734-B220-094D-80BC39D3F18F}"/>
              </a:ext>
            </a:extLst>
          </p:cNvPr>
          <p:cNvSpPr/>
          <p:nvPr/>
        </p:nvSpPr>
        <p:spPr>
          <a:xfrm>
            <a:off x="2196996" y="1415668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759868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240798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1914441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1914441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1661525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1736960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1808114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430915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369133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153009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154281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240798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367397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367397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1736729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1742629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1749918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417790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1736729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1661525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1742860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152893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152893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1661525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1873844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332825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2475238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41093A3-6BB6-DD54-5243-82E9E3E837F9}"/>
              </a:ext>
            </a:extLst>
          </p:cNvPr>
          <p:cNvGrpSpPr/>
          <p:nvPr/>
        </p:nvGrpSpPr>
        <p:grpSpPr>
          <a:xfrm>
            <a:off x="1773932" y="3068960"/>
            <a:ext cx="1355865" cy="784780"/>
            <a:chOff x="688456" y="3429001"/>
            <a:chExt cx="1355865" cy="78478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96871F7-E098-57A0-73A9-8B849D73287E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9E4B93B-95A5-E318-F983-FBF01808D9D8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EB76C30B-5FF1-311E-C375-FD02E241EA8A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12B93FE-EAFD-B12D-BA4F-17D4EA8F4C8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7974D3-44E1-DFEC-B403-CA7E89969C5F}"/>
              </a:ext>
            </a:extLst>
          </p:cNvPr>
          <p:cNvSpPr/>
          <p:nvPr/>
        </p:nvSpPr>
        <p:spPr>
          <a:xfrm>
            <a:off x="5642473" y="1914324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461E08-948C-DF4D-8833-D5910391B8A4}"/>
              </a:ext>
            </a:extLst>
          </p:cNvPr>
          <p:cNvSpPr/>
          <p:nvPr/>
        </p:nvSpPr>
        <p:spPr>
          <a:xfrm>
            <a:off x="5595847" y="1914441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2FA525F-462E-9A80-ED9D-712A0F22FF88}"/>
              </a:ext>
            </a:extLst>
          </p:cNvPr>
          <p:cNvSpPr/>
          <p:nvPr/>
        </p:nvSpPr>
        <p:spPr>
          <a:xfrm>
            <a:off x="5812364" y="2099718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A8FFBB-006C-C4FA-E212-AFDEE10E2B0A}"/>
              </a:ext>
            </a:extLst>
          </p:cNvPr>
          <p:cNvGrpSpPr/>
          <p:nvPr/>
        </p:nvGrpSpPr>
        <p:grpSpPr>
          <a:xfrm>
            <a:off x="3069208" y="5373216"/>
            <a:ext cx="6050408" cy="776751"/>
            <a:chOff x="1889411" y="1700979"/>
            <a:chExt cx="3714976" cy="7767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4A8615-7B1A-68E3-480C-91EA8591C756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 algn="ctr"/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A382FC-E7B7-98C8-FA7A-115E7F699B2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01</a:t>
              </a:r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061597-A70C-F3B1-633B-0B9F3B830FB7}"/>
              </a:ext>
            </a:extLst>
          </p:cNvPr>
          <p:cNvSpPr/>
          <p:nvPr/>
        </p:nvSpPr>
        <p:spPr>
          <a:xfrm>
            <a:off x="2740775" y="1412776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3000">
                <a:schemeClr val="accent2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EA44A94-631A-1388-C1D1-85ADE39190E7}"/>
              </a:ext>
            </a:extLst>
          </p:cNvPr>
          <p:cNvSpPr/>
          <p:nvPr/>
        </p:nvSpPr>
        <p:spPr>
          <a:xfrm>
            <a:off x="2720528" y="1415668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accent2">
                  <a:lumMod val="75000"/>
                </a:schemeClr>
              </a:gs>
              <a:gs pos="93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267BA3-5E86-665B-5979-C8F9E80FFAD3}"/>
              </a:ext>
            </a:extLst>
          </p:cNvPr>
          <p:cNvSpPr/>
          <p:nvPr/>
        </p:nvSpPr>
        <p:spPr>
          <a:xfrm>
            <a:off x="3049944" y="1750762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34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1DBEF63-B686-A232-3EC6-45606F7BB0AC}"/>
              </a:ext>
            </a:extLst>
          </p:cNvPr>
          <p:cNvSpPr/>
          <p:nvPr/>
        </p:nvSpPr>
        <p:spPr>
          <a:xfrm>
            <a:off x="3819656" y="1661525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4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B7FFF7-C7E1-FF13-FA68-BDCEAA7642D7}"/>
              </a:ext>
            </a:extLst>
          </p:cNvPr>
          <p:cNvSpPr/>
          <p:nvPr/>
        </p:nvSpPr>
        <p:spPr>
          <a:xfrm>
            <a:off x="3819656" y="1808114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759868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240798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1914441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1914441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415668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415668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430915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369133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153009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154281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240798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41093A3-6BB6-DD54-5243-82E9E3E837F9}"/>
              </a:ext>
            </a:extLst>
          </p:cNvPr>
          <p:cNvGrpSpPr/>
          <p:nvPr/>
        </p:nvGrpSpPr>
        <p:grpSpPr>
          <a:xfrm>
            <a:off x="3664542" y="3069771"/>
            <a:ext cx="1185198" cy="685997"/>
            <a:chOff x="688456" y="3429001"/>
            <a:chExt cx="1355865" cy="78478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96871F7-E098-57A0-73A9-8B849D73287E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9E4B93B-95A5-E318-F983-FBF01808D9D8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EB76C30B-5FF1-311E-C375-FD02E241EA8A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12B93FE-EAFD-B12D-BA4F-17D4EA8F4C87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367397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367397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152893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152893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332825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2475238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412776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415668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1750762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7974D3-44E1-DFEC-B403-CA7E89969C5F}"/>
              </a:ext>
            </a:extLst>
          </p:cNvPr>
          <p:cNvSpPr/>
          <p:nvPr/>
        </p:nvSpPr>
        <p:spPr>
          <a:xfrm>
            <a:off x="5642473" y="1914324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461E08-948C-DF4D-8833-D5910391B8A4}"/>
              </a:ext>
            </a:extLst>
          </p:cNvPr>
          <p:cNvSpPr/>
          <p:nvPr/>
        </p:nvSpPr>
        <p:spPr>
          <a:xfrm>
            <a:off x="5595847" y="1914441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2FA525F-462E-9A80-ED9D-712A0F22FF88}"/>
              </a:ext>
            </a:extLst>
          </p:cNvPr>
          <p:cNvSpPr/>
          <p:nvPr/>
        </p:nvSpPr>
        <p:spPr>
          <a:xfrm>
            <a:off x="5812364" y="2099718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A8FFBB-006C-C4FA-E212-AFDEE10E2B0A}"/>
              </a:ext>
            </a:extLst>
          </p:cNvPr>
          <p:cNvGrpSpPr/>
          <p:nvPr/>
        </p:nvGrpSpPr>
        <p:grpSpPr>
          <a:xfrm>
            <a:off x="3069208" y="5373216"/>
            <a:ext cx="6050408" cy="776751"/>
            <a:chOff x="1889411" y="1700979"/>
            <a:chExt cx="3714976" cy="7767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4A8615-7B1A-68E3-480C-91EA8591C756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 algn="ctr"/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A382FC-E7B7-98C8-FA7A-115E7F699B2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02</a:t>
              </a: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3156C41-FEBD-8FDD-720B-72DE0236F046}"/>
              </a:ext>
            </a:extLst>
          </p:cNvPr>
          <p:cNvSpPr/>
          <p:nvPr/>
        </p:nvSpPr>
        <p:spPr>
          <a:xfrm>
            <a:off x="4489893" y="1736729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05EC806-00AB-1C9E-2E68-742DA748DF25}"/>
              </a:ext>
            </a:extLst>
          </p:cNvPr>
          <p:cNvSpPr/>
          <p:nvPr/>
        </p:nvSpPr>
        <p:spPr>
          <a:xfrm>
            <a:off x="4279439" y="1742629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893B7EC-DE17-A752-7331-1A3D31092C71}"/>
              </a:ext>
            </a:extLst>
          </p:cNvPr>
          <p:cNvSpPr/>
          <p:nvPr/>
        </p:nvSpPr>
        <p:spPr>
          <a:xfrm>
            <a:off x="4295983" y="1749918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570578A-6931-456F-4D01-D2A00856085B}"/>
              </a:ext>
            </a:extLst>
          </p:cNvPr>
          <p:cNvSpPr/>
          <p:nvPr/>
        </p:nvSpPr>
        <p:spPr>
          <a:xfrm>
            <a:off x="4490009" y="4417790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F66244C-5235-6D85-DB3E-16EFC0F974DF}"/>
              </a:ext>
            </a:extLst>
          </p:cNvPr>
          <p:cNvSpPr/>
          <p:nvPr/>
        </p:nvSpPr>
        <p:spPr>
          <a:xfrm>
            <a:off x="4259307" y="1736729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07A9F51-01C0-8F5B-6FBE-8ED8E7EE752F}"/>
              </a:ext>
            </a:extLst>
          </p:cNvPr>
          <p:cNvSpPr/>
          <p:nvPr/>
        </p:nvSpPr>
        <p:spPr>
          <a:xfrm>
            <a:off x="4259192" y="1661525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93000">
                <a:schemeClr val="accent3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504DE7C-F069-9E0B-8240-6228DA04A850}"/>
              </a:ext>
            </a:extLst>
          </p:cNvPr>
          <p:cNvSpPr/>
          <p:nvPr/>
        </p:nvSpPr>
        <p:spPr>
          <a:xfrm>
            <a:off x="4280018" y="1742860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EA7696C-B8D4-84A9-3533-ACCA8DF8F328}"/>
              </a:ext>
            </a:extLst>
          </p:cNvPr>
          <p:cNvSpPr/>
          <p:nvPr/>
        </p:nvSpPr>
        <p:spPr>
          <a:xfrm>
            <a:off x="4074769" y="1661525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accent3">
                  <a:lumMod val="75000"/>
                </a:schemeClr>
              </a:gs>
              <a:gs pos="93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9274137-E499-8467-0FF3-ECACABA4487D}"/>
              </a:ext>
            </a:extLst>
          </p:cNvPr>
          <p:cNvSpPr/>
          <p:nvPr/>
        </p:nvSpPr>
        <p:spPr>
          <a:xfrm>
            <a:off x="4471063" y="1873844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793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0A4A1CF-FC0A-153E-56BD-217190A8FB2D}"/>
              </a:ext>
            </a:extLst>
          </p:cNvPr>
          <p:cNvSpPr/>
          <p:nvPr/>
        </p:nvSpPr>
        <p:spPr>
          <a:xfrm>
            <a:off x="5262638" y="1914441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4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B396FA-6D4E-AEC5-CA05-1A5E0673755B}"/>
              </a:ext>
            </a:extLst>
          </p:cNvPr>
          <p:cNvSpPr/>
          <p:nvPr/>
        </p:nvSpPr>
        <p:spPr>
          <a:xfrm>
            <a:off x="5262753" y="1914441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759868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240798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415668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415668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1661525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1736960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1808114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430915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369133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153009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154281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240798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367397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367397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1736729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1742629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1749918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417790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1736729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1661525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1742860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152893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152893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1661525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1873844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332825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2475238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412776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415668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1750762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A8FFBB-006C-C4FA-E212-AFDEE10E2B0A}"/>
              </a:ext>
            </a:extLst>
          </p:cNvPr>
          <p:cNvGrpSpPr/>
          <p:nvPr/>
        </p:nvGrpSpPr>
        <p:grpSpPr>
          <a:xfrm>
            <a:off x="3069208" y="5373216"/>
            <a:ext cx="6050408" cy="776751"/>
            <a:chOff x="1889411" y="1700979"/>
            <a:chExt cx="3714976" cy="7767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4A8615-7B1A-68E3-480C-91EA8591C756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 algn="ctr"/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A382FC-E7B7-98C8-FA7A-115E7F699B2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46AF2F-9A1B-9F19-3764-5229B4EF788D}"/>
              </a:ext>
            </a:extLst>
          </p:cNvPr>
          <p:cNvGrpSpPr/>
          <p:nvPr/>
        </p:nvGrpSpPr>
        <p:grpSpPr>
          <a:xfrm>
            <a:off x="5210313" y="3004457"/>
            <a:ext cx="1072355" cy="620683"/>
            <a:chOff x="688456" y="3429001"/>
            <a:chExt cx="1355865" cy="78478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9699790-70BE-20D1-104C-3FFA2DBA0428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7DBCC93-E08D-D891-9878-393362529D6D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B07F1DA-7247-CF9E-7ACD-A9B9B2474BD5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BD8CC7E6-9D99-D379-05BA-F25A8FF2EF9E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F5E24D9-4CAE-C0BA-2A89-95474014AF0B}"/>
              </a:ext>
            </a:extLst>
          </p:cNvPr>
          <p:cNvSpPr/>
          <p:nvPr/>
        </p:nvSpPr>
        <p:spPr>
          <a:xfrm>
            <a:off x="5642473" y="1914324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3000">
                <a:schemeClr val="accent4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D8B4FCA-1E4B-0607-9E4E-FE2187EF6818}"/>
              </a:ext>
            </a:extLst>
          </p:cNvPr>
          <p:cNvSpPr/>
          <p:nvPr/>
        </p:nvSpPr>
        <p:spPr>
          <a:xfrm>
            <a:off x="5595847" y="1914441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accent4">
                  <a:lumMod val="75000"/>
                </a:schemeClr>
              </a:gs>
              <a:gs pos="9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2991279-3016-70D0-7936-5545B00DC816}"/>
              </a:ext>
            </a:extLst>
          </p:cNvPr>
          <p:cNvSpPr/>
          <p:nvPr/>
        </p:nvSpPr>
        <p:spPr>
          <a:xfrm>
            <a:off x="5812364" y="2099718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607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D66109-D2E7-7794-95DD-857A8F3EBCDD}"/>
              </a:ext>
            </a:extLst>
          </p:cNvPr>
          <p:cNvSpPr/>
          <p:nvPr/>
        </p:nvSpPr>
        <p:spPr>
          <a:xfrm>
            <a:off x="6611093" y="2153009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4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D6FBB23-5FD3-AC21-BBED-FA40265246F1}"/>
              </a:ext>
            </a:extLst>
          </p:cNvPr>
          <p:cNvSpPr/>
          <p:nvPr/>
        </p:nvSpPr>
        <p:spPr>
          <a:xfrm>
            <a:off x="6611209" y="2154281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759868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240798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1914441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1914441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415668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415668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1661525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1736960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1808114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7AAB7E-0E5F-6F4E-A1E3-977E3F2545F3}"/>
              </a:ext>
            </a:extLst>
          </p:cNvPr>
          <p:cNvSpPr/>
          <p:nvPr/>
        </p:nvSpPr>
        <p:spPr>
          <a:xfrm>
            <a:off x="7898461" y="2430915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FBD85C-901E-A200-781B-F2DB2531FE25}"/>
              </a:ext>
            </a:extLst>
          </p:cNvPr>
          <p:cNvSpPr/>
          <p:nvPr/>
        </p:nvSpPr>
        <p:spPr>
          <a:xfrm>
            <a:off x="7872313" y="2369133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240798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EE493E9-316F-991A-63B0-65623EE48CBF}"/>
              </a:ext>
            </a:extLst>
          </p:cNvPr>
          <p:cNvSpPr/>
          <p:nvPr/>
        </p:nvSpPr>
        <p:spPr>
          <a:xfrm>
            <a:off x="8126733" y="2367397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0436C8-F61A-2F6B-52F4-24A03AA4E27A}"/>
              </a:ext>
            </a:extLst>
          </p:cNvPr>
          <p:cNvSpPr/>
          <p:nvPr/>
        </p:nvSpPr>
        <p:spPr>
          <a:xfrm>
            <a:off x="8002126" y="2367397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1736729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1742629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1749918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417790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1736729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1661525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1742860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1661525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1873844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0076C8-0075-7302-A2F6-1EC0465C1959}"/>
              </a:ext>
            </a:extLst>
          </p:cNvPr>
          <p:cNvSpPr/>
          <p:nvPr/>
        </p:nvSpPr>
        <p:spPr>
          <a:xfrm>
            <a:off x="8242708" y="2475238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412776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415668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1750762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A8FFBB-006C-C4FA-E212-AFDEE10E2B0A}"/>
              </a:ext>
            </a:extLst>
          </p:cNvPr>
          <p:cNvGrpSpPr/>
          <p:nvPr/>
        </p:nvGrpSpPr>
        <p:grpSpPr>
          <a:xfrm>
            <a:off x="3069208" y="5373216"/>
            <a:ext cx="6050408" cy="776751"/>
            <a:chOff x="1889411" y="1700979"/>
            <a:chExt cx="3714976" cy="7767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4A8615-7B1A-68E3-480C-91EA8591C756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 algn="ctr"/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A382FC-E7B7-98C8-FA7A-115E7F699B2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312592-A6F9-4DE8-65E4-B302C4830F60}"/>
              </a:ext>
            </a:extLst>
          </p:cNvPr>
          <p:cNvGrpSpPr/>
          <p:nvPr/>
        </p:nvGrpSpPr>
        <p:grpSpPr>
          <a:xfrm>
            <a:off x="6382444" y="2996952"/>
            <a:ext cx="940704" cy="544483"/>
            <a:chOff x="688456" y="3429001"/>
            <a:chExt cx="1355865" cy="78478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FF98AA6-487A-C2E9-3EDF-0B5EFF1B9748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4EF3A04-C385-45CE-3BF6-775B4849B181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19894A9-F071-0F7A-9C45-BC9CA781C730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C8F7679D-F150-98F7-A239-586DBD66CADB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8EE0F49-756E-1BFD-6FF2-58082F3C8A57}"/>
              </a:ext>
            </a:extLst>
          </p:cNvPr>
          <p:cNvSpPr/>
          <p:nvPr/>
        </p:nvSpPr>
        <p:spPr>
          <a:xfrm>
            <a:off x="6914221" y="2152893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3000">
                <a:schemeClr val="accent5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2AA3527-7357-05B3-ABCB-FB976597019E}"/>
              </a:ext>
            </a:extLst>
          </p:cNvPr>
          <p:cNvSpPr/>
          <p:nvPr/>
        </p:nvSpPr>
        <p:spPr>
          <a:xfrm>
            <a:off x="6845382" y="2152893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accent5">
                  <a:lumMod val="75000"/>
                </a:schemeClr>
              </a:gs>
              <a:gs pos="93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EA56224-A302-0D36-9F89-16E223253733}"/>
              </a:ext>
            </a:extLst>
          </p:cNvPr>
          <p:cNvSpPr/>
          <p:nvPr/>
        </p:nvSpPr>
        <p:spPr>
          <a:xfrm>
            <a:off x="7082003" y="2332825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2B190F7-1452-FF4C-0992-3F023CD22C08}"/>
              </a:ext>
            </a:extLst>
          </p:cNvPr>
          <p:cNvSpPr/>
          <p:nvPr/>
        </p:nvSpPr>
        <p:spPr>
          <a:xfrm>
            <a:off x="5642473" y="1914324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57E1EF6-0F06-44A3-9D91-EC38E2B69099}"/>
              </a:ext>
            </a:extLst>
          </p:cNvPr>
          <p:cNvSpPr/>
          <p:nvPr/>
        </p:nvSpPr>
        <p:spPr>
          <a:xfrm>
            <a:off x="5595847" y="1914441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E11C25B-1A10-F261-A1A7-9D87D5D963C5}"/>
              </a:ext>
            </a:extLst>
          </p:cNvPr>
          <p:cNvSpPr/>
          <p:nvPr/>
        </p:nvSpPr>
        <p:spPr>
          <a:xfrm>
            <a:off x="5812364" y="2099718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253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891B234-897D-C991-4504-79D2371C2E09}"/>
              </a:ext>
            </a:extLst>
          </p:cNvPr>
          <p:cNvSpPr/>
          <p:nvPr/>
        </p:nvSpPr>
        <p:spPr>
          <a:xfrm>
            <a:off x="7898461" y="2430915"/>
            <a:ext cx="456543" cy="1712325"/>
          </a:xfrm>
          <a:custGeom>
            <a:avLst/>
            <a:gdLst>
              <a:gd name="connsiteX0" fmla="*/ 436115 w 436115"/>
              <a:gd name="connsiteY0" fmla="*/ 817854 h 1635708"/>
              <a:gd name="connsiteX1" fmla="*/ 218058 w 436115"/>
              <a:gd name="connsiteY1" fmla="*/ 1635708 h 1635708"/>
              <a:gd name="connsiteX2" fmla="*/ 0 w 436115"/>
              <a:gd name="connsiteY2" fmla="*/ 817854 h 1635708"/>
              <a:gd name="connsiteX3" fmla="*/ 218058 w 436115"/>
              <a:gd name="connsiteY3" fmla="*/ 0 h 1635708"/>
              <a:gd name="connsiteX4" fmla="*/ 436115 w 436115"/>
              <a:gd name="connsiteY4" fmla="*/ 817854 h 1635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115" h="1635708">
                <a:moveTo>
                  <a:pt x="436115" y="817854"/>
                </a:moveTo>
                <a:cubicBezTo>
                  <a:pt x="436115" y="1269542"/>
                  <a:pt x="338487" y="1635708"/>
                  <a:pt x="218058" y="1635708"/>
                </a:cubicBezTo>
                <a:cubicBezTo>
                  <a:pt x="97628" y="1635708"/>
                  <a:pt x="0" y="1269542"/>
                  <a:pt x="0" y="817854"/>
                </a:cubicBezTo>
                <a:cubicBezTo>
                  <a:pt x="0" y="366166"/>
                  <a:pt x="97628" y="0"/>
                  <a:pt x="218058" y="0"/>
                </a:cubicBezTo>
                <a:cubicBezTo>
                  <a:pt x="338488" y="0"/>
                  <a:pt x="436115" y="366166"/>
                  <a:pt x="436115" y="817854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4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1C7117D-C08F-DA3B-B301-413806C8A209}"/>
              </a:ext>
            </a:extLst>
          </p:cNvPr>
          <p:cNvSpPr/>
          <p:nvPr/>
        </p:nvSpPr>
        <p:spPr>
          <a:xfrm>
            <a:off x="7872313" y="2369133"/>
            <a:ext cx="245857" cy="1839476"/>
          </a:xfrm>
          <a:custGeom>
            <a:avLst/>
            <a:gdLst>
              <a:gd name="connsiteX0" fmla="*/ 58245 w 234856"/>
              <a:gd name="connsiteY0" fmla="*/ 878088 h 1757170"/>
              <a:gd name="connsiteX1" fmla="*/ 229000 w 234856"/>
              <a:gd name="connsiteY1" fmla="*/ 106432 h 1757170"/>
              <a:gd name="connsiteX2" fmla="*/ 229000 w 234856"/>
              <a:gd name="connsiteY2" fmla="*/ 0 h 1757170"/>
              <a:gd name="connsiteX3" fmla="*/ 0 w 234856"/>
              <a:gd name="connsiteY3" fmla="*/ 878198 h 1757170"/>
              <a:gd name="connsiteX4" fmla="*/ 234857 w 234856"/>
              <a:gd name="connsiteY4" fmla="*/ 1757170 h 1757170"/>
              <a:gd name="connsiteX5" fmla="*/ 230989 w 234856"/>
              <a:gd name="connsiteY5" fmla="*/ 1650076 h 1757170"/>
              <a:gd name="connsiteX6" fmla="*/ 58245 w 234856"/>
              <a:gd name="connsiteY6" fmla="*/ 878088 h 175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56" h="1757170">
                <a:moveTo>
                  <a:pt x="58245" y="878088"/>
                </a:moveTo>
                <a:cubicBezTo>
                  <a:pt x="58245" y="456230"/>
                  <a:pt x="134394" y="113615"/>
                  <a:pt x="229000" y="106432"/>
                </a:cubicBezTo>
                <a:lnTo>
                  <a:pt x="229000" y="0"/>
                </a:lnTo>
                <a:cubicBezTo>
                  <a:pt x="101237" y="26414"/>
                  <a:pt x="0" y="409369"/>
                  <a:pt x="0" y="878198"/>
                </a:cubicBezTo>
                <a:cubicBezTo>
                  <a:pt x="0" y="1353991"/>
                  <a:pt x="104442" y="1741366"/>
                  <a:pt x="234857" y="1757170"/>
                </a:cubicBezTo>
                <a:lnTo>
                  <a:pt x="230989" y="1650076"/>
                </a:lnTo>
                <a:cubicBezTo>
                  <a:pt x="135499" y="1647423"/>
                  <a:pt x="58245" y="1302930"/>
                  <a:pt x="58245" y="878088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FF6E9A-4481-ABB4-26FE-3EA28E3D3077}"/>
              </a:ext>
            </a:extLst>
          </p:cNvPr>
          <p:cNvGrpSpPr/>
          <p:nvPr/>
        </p:nvGrpSpPr>
        <p:grpSpPr>
          <a:xfrm>
            <a:off x="9870644" y="1759868"/>
            <a:ext cx="1478036" cy="3054417"/>
            <a:chOff x="9870644" y="2225054"/>
            <a:chExt cx="1478036" cy="305441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A74C26-B13D-597F-8FA8-AB89958A0B4A}"/>
                </a:ext>
              </a:extLst>
            </p:cNvPr>
            <p:cNvSpPr/>
            <p:nvPr/>
          </p:nvSpPr>
          <p:spPr>
            <a:xfrm>
              <a:off x="10160003" y="2225054"/>
              <a:ext cx="1188677" cy="3054417"/>
            </a:xfrm>
            <a:custGeom>
              <a:avLst/>
              <a:gdLst>
                <a:gd name="connsiteX0" fmla="*/ 567635 w 1135490"/>
                <a:gd name="connsiteY0" fmla="*/ 0 h 2917749"/>
                <a:gd name="connsiteX1" fmla="*/ 291333 w 1135490"/>
                <a:gd name="connsiteY1" fmla="*/ 0 h 2917749"/>
                <a:gd name="connsiteX2" fmla="*/ 169207 w 1135490"/>
                <a:gd name="connsiteY2" fmla="*/ 322721 h 2917749"/>
                <a:gd name="connsiteX3" fmla="*/ 206784 w 1135490"/>
                <a:gd name="connsiteY3" fmla="*/ 332668 h 2917749"/>
                <a:gd name="connsiteX4" fmla="*/ 0 w 1135490"/>
                <a:gd name="connsiteY4" fmla="*/ 1458875 h 2917749"/>
                <a:gd name="connsiteX5" fmla="*/ 372676 w 1135490"/>
                <a:gd name="connsiteY5" fmla="*/ 2829333 h 2917749"/>
                <a:gd name="connsiteX6" fmla="*/ 291443 w 1135490"/>
                <a:gd name="connsiteY6" fmla="*/ 2917750 h 2917749"/>
                <a:gd name="connsiteX7" fmla="*/ 567745 w 1135490"/>
                <a:gd name="connsiteY7" fmla="*/ 2917750 h 2917749"/>
                <a:gd name="connsiteX8" fmla="*/ 1135491 w 1135490"/>
                <a:gd name="connsiteY8" fmla="*/ 1458875 h 2917749"/>
                <a:gd name="connsiteX9" fmla="*/ 567635 w 1135490"/>
                <a:gd name="connsiteY9" fmla="*/ 0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90" h="2917749">
                  <a:moveTo>
                    <a:pt x="567635" y="0"/>
                  </a:moveTo>
                  <a:lnTo>
                    <a:pt x="291333" y="0"/>
                  </a:lnTo>
                  <a:lnTo>
                    <a:pt x="169207" y="322721"/>
                  </a:lnTo>
                  <a:lnTo>
                    <a:pt x="206784" y="332668"/>
                  </a:lnTo>
                  <a:cubicBezTo>
                    <a:pt x="80459" y="600239"/>
                    <a:pt x="0" y="1005408"/>
                    <a:pt x="0" y="1458875"/>
                  </a:cubicBezTo>
                  <a:cubicBezTo>
                    <a:pt x="0" y="2088512"/>
                    <a:pt x="155171" y="2624980"/>
                    <a:pt x="372676" y="2829333"/>
                  </a:cubicBezTo>
                  <a:lnTo>
                    <a:pt x="291443" y="2917750"/>
                  </a:lnTo>
                  <a:lnTo>
                    <a:pt x="567745" y="2917750"/>
                  </a:lnTo>
                  <a:cubicBezTo>
                    <a:pt x="881293" y="2917750"/>
                    <a:pt x="1135491" y="2264572"/>
                    <a:pt x="1135491" y="1458875"/>
                  </a:cubicBezTo>
                  <a:cubicBezTo>
                    <a:pt x="1135491" y="653178"/>
                    <a:pt x="881182" y="0"/>
                    <a:pt x="567635" y="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35737E0-6DCA-6076-68C7-2F60FC158C57}"/>
                </a:ext>
              </a:extLst>
            </p:cNvPr>
            <p:cNvSpPr/>
            <p:nvPr/>
          </p:nvSpPr>
          <p:spPr>
            <a:xfrm>
              <a:off x="9870644" y="2225054"/>
              <a:ext cx="1188678" cy="3054417"/>
            </a:xfrm>
            <a:custGeom>
              <a:avLst/>
              <a:gdLst>
                <a:gd name="connsiteX0" fmla="*/ 1135491 w 1135491"/>
                <a:gd name="connsiteY0" fmla="*/ 1458875 h 2917749"/>
                <a:gd name="connsiteX1" fmla="*/ 567746 w 1135491"/>
                <a:gd name="connsiteY1" fmla="*/ 2917750 h 2917749"/>
                <a:gd name="connsiteX2" fmla="*/ 0 w 1135491"/>
                <a:gd name="connsiteY2" fmla="*/ 1458875 h 2917749"/>
                <a:gd name="connsiteX3" fmla="*/ 567746 w 1135491"/>
                <a:gd name="connsiteY3" fmla="*/ 0 h 2917749"/>
                <a:gd name="connsiteX4" fmla="*/ 1135491 w 1135491"/>
                <a:gd name="connsiteY4" fmla="*/ 1458875 h 291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491" h="2917749">
                  <a:moveTo>
                    <a:pt x="1135491" y="1458875"/>
                  </a:moveTo>
                  <a:cubicBezTo>
                    <a:pt x="1135491" y="2264589"/>
                    <a:pt x="881303" y="2917750"/>
                    <a:pt x="567746" y="2917750"/>
                  </a:cubicBezTo>
                  <a:cubicBezTo>
                    <a:pt x="254189" y="2917750"/>
                    <a:pt x="0" y="2264589"/>
                    <a:pt x="0" y="1458875"/>
                  </a:cubicBezTo>
                  <a:cubicBezTo>
                    <a:pt x="0" y="653161"/>
                    <a:pt x="254189" y="0"/>
                    <a:pt x="567746" y="0"/>
                  </a:cubicBezTo>
                  <a:cubicBezTo>
                    <a:pt x="881303" y="0"/>
                    <a:pt x="1135491" y="653161"/>
                    <a:pt x="1135491" y="1458875"/>
                  </a:cubicBezTo>
                  <a:close/>
                </a:path>
              </a:pathLst>
            </a:custGeom>
            <a:solidFill>
              <a:schemeClr val="accent1"/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66A055-2663-EE50-AFB6-31B672212BAB}"/>
                </a:ext>
              </a:extLst>
            </p:cNvPr>
            <p:cNvSpPr/>
            <p:nvPr/>
          </p:nvSpPr>
          <p:spPr>
            <a:xfrm>
              <a:off x="10008671" y="2722554"/>
              <a:ext cx="853385" cy="2151976"/>
            </a:xfrm>
            <a:custGeom>
              <a:avLst/>
              <a:gdLst>
                <a:gd name="connsiteX0" fmla="*/ 815202 w 815201"/>
                <a:gd name="connsiteY0" fmla="*/ 1027844 h 2055687"/>
                <a:gd name="connsiteX1" fmla="*/ 407601 w 815201"/>
                <a:gd name="connsiteY1" fmla="*/ 2055687 h 2055687"/>
                <a:gd name="connsiteX2" fmla="*/ 0 w 815201"/>
                <a:gd name="connsiteY2" fmla="*/ 1027844 h 2055687"/>
                <a:gd name="connsiteX3" fmla="*/ 407601 w 815201"/>
                <a:gd name="connsiteY3" fmla="*/ 0 h 2055687"/>
                <a:gd name="connsiteX4" fmla="*/ 815202 w 815201"/>
                <a:gd name="connsiteY4" fmla="*/ 1027844 h 20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01" h="2055687">
                  <a:moveTo>
                    <a:pt x="815202" y="1027844"/>
                  </a:moveTo>
                  <a:cubicBezTo>
                    <a:pt x="815202" y="1595506"/>
                    <a:pt x="632713" y="2055687"/>
                    <a:pt x="407601" y="2055687"/>
                  </a:cubicBezTo>
                  <a:cubicBezTo>
                    <a:pt x="182489" y="2055687"/>
                    <a:pt x="0" y="1595506"/>
                    <a:pt x="0" y="1027844"/>
                  </a:cubicBezTo>
                  <a:cubicBezTo>
                    <a:pt x="0" y="460181"/>
                    <a:pt x="182489" y="0"/>
                    <a:pt x="407601" y="0"/>
                  </a:cubicBezTo>
                  <a:cubicBezTo>
                    <a:pt x="632713" y="0"/>
                    <a:pt x="815202" y="460181"/>
                    <a:pt x="815202" y="10278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2D327E4-96E2-D6DE-9D10-0721761C9D5D}"/>
                </a:ext>
              </a:extLst>
            </p:cNvPr>
            <p:cNvSpPr/>
            <p:nvPr/>
          </p:nvSpPr>
          <p:spPr>
            <a:xfrm>
              <a:off x="10183028" y="3092787"/>
              <a:ext cx="532208" cy="1342092"/>
            </a:xfrm>
            <a:custGeom>
              <a:avLst/>
              <a:gdLst>
                <a:gd name="connsiteX0" fmla="*/ 508396 w 508395"/>
                <a:gd name="connsiteY0" fmla="*/ 641021 h 1282041"/>
                <a:gd name="connsiteX1" fmla="*/ 254198 w 508395"/>
                <a:gd name="connsiteY1" fmla="*/ 1282042 h 1282041"/>
                <a:gd name="connsiteX2" fmla="*/ 0 w 508395"/>
                <a:gd name="connsiteY2" fmla="*/ 641021 h 1282041"/>
                <a:gd name="connsiteX3" fmla="*/ 254198 w 508395"/>
                <a:gd name="connsiteY3" fmla="*/ 0 h 1282041"/>
                <a:gd name="connsiteX4" fmla="*/ 508396 w 508395"/>
                <a:gd name="connsiteY4" fmla="*/ 641021 h 1282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95" h="1282041">
                  <a:moveTo>
                    <a:pt x="508396" y="641021"/>
                  </a:moveTo>
                  <a:cubicBezTo>
                    <a:pt x="508396" y="995047"/>
                    <a:pt x="394588" y="1282042"/>
                    <a:pt x="254198" y="1282042"/>
                  </a:cubicBezTo>
                  <a:cubicBezTo>
                    <a:pt x="113808" y="1282042"/>
                    <a:pt x="0" y="995047"/>
                    <a:pt x="0" y="641021"/>
                  </a:cubicBezTo>
                  <a:cubicBezTo>
                    <a:pt x="0" y="286995"/>
                    <a:pt x="113808" y="0"/>
                    <a:pt x="254198" y="0"/>
                  </a:cubicBezTo>
                  <a:cubicBezTo>
                    <a:pt x="394588" y="0"/>
                    <a:pt x="508396" y="286995"/>
                    <a:pt x="508396" y="6410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FB5127E-9CB2-C992-B44E-3493B7D0401C}"/>
                </a:ext>
              </a:extLst>
            </p:cNvPr>
            <p:cNvSpPr/>
            <p:nvPr/>
          </p:nvSpPr>
          <p:spPr>
            <a:xfrm>
              <a:off x="10310295" y="3520868"/>
              <a:ext cx="231395" cy="497499"/>
            </a:xfrm>
            <a:custGeom>
              <a:avLst/>
              <a:gdLst>
                <a:gd name="connsiteX0" fmla="*/ 221042 w 221041"/>
                <a:gd name="connsiteY0" fmla="*/ 237620 h 475239"/>
                <a:gd name="connsiteX1" fmla="*/ 110521 w 221041"/>
                <a:gd name="connsiteY1" fmla="*/ 475240 h 475239"/>
                <a:gd name="connsiteX2" fmla="*/ 0 w 221041"/>
                <a:gd name="connsiteY2" fmla="*/ 237620 h 475239"/>
                <a:gd name="connsiteX3" fmla="*/ 110521 w 221041"/>
                <a:gd name="connsiteY3" fmla="*/ 0 h 475239"/>
                <a:gd name="connsiteX4" fmla="*/ 221042 w 221041"/>
                <a:gd name="connsiteY4" fmla="*/ 237620 h 47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41" h="475239">
                  <a:moveTo>
                    <a:pt x="221042" y="237620"/>
                  </a:moveTo>
                  <a:cubicBezTo>
                    <a:pt x="221042" y="368853"/>
                    <a:pt x="171560" y="475240"/>
                    <a:pt x="110521" y="475240"/>
                  </a:cubicBezTo>
                  <a:cubicBezTo>
                    <a:pt x="49482" y="475240"/>
                    <a:pt x="0" y="368853"/>
                    <a:pt x="0" y="237620"/>
                  </a:cubicBezTo>
                  <a:cubicBezTo>
                    <a:pt x="0" y="106386"/>
                    <a:pt x="49482" y="0"/>
                    <a:pt x="110521" y="0"/>
                  </a:cubicBezTo>
                  <a:cubicBezTo>
                    <a:pt x="171560" y="0"/>
                    <a:pt x="221042" y="106386"/>
                    <a:pt x="221042" y="237620"/>
                  </a:cubicBezTo>
                  <a:close/>
                </a:path>
              </a:pathLst>
            </a:custGeom>
            <a:gradFill flip="none" rotWithShape="1">
              <a:gsLst>
                <a:gs pos="6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4AE30E9-37FE-A037-EB84-286B73A7D505}"/>
              </a:ext>
            </a:extLst>
          </p:cNvPr>
          <p:cNvSpPr/>
          <p:nvPr/>
        </p:nvSpPr>
        <p:spPr>
          <a:xfrm>
            <a:off x="10237752" y="3240798"/>
            <a:ext cx="384347" cy="1570051"/>
          </a:xfrm>
          <a:custGeom>
            <a:avLst/>
            <a:gdLst>
              <a:gd name="connsiteX0" fmla="*/ 113505 w 367150"/>
              <a:gd name="connsiteY0" fmla="*/ 0 h 1499800"/>
              <a:gd name="connsiteX1" fmla="*/ 0 w 367150"/>
              <a:gd name="connsiteY1" fmla="*/ 1392562 h 1499800"/>
              <a:gd name="connsiteX2" fmla="*/ 367151 w 367150"/>
              <a:gd name="connsiteY2" fmla="*/ 1451470 h 1499800"/>
              <a:gd name="connsiteX3" fmla="*/ 268234 w 367150"/>
              <a:gd name="connsiteY3" fmla="*/ 135941 h 1499800"/>
              <a:gd name="connsiteX4" fmla="*/ 113505 w 367150"/>
              <a:gd name="connsiteY4" fmla="*/ 0 h 149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150" h="1499800">
                <a:moveTo>
                  <a:pt x="113505" y="0"/>
                </a:moveTo>
                <a:lnTo>
                  <a:pt x="0" y="1392562"/>
                </a:lnTo>
                <a:cubicBezTo>
                  <a:pt x="0" y="1392562"/>
                  <a:pt x="145556" y="1587742"/>
                  <a:pt x="367151" y="1451470"/>
                </a:cubicBezTo>
                <a:lnTo>
                  <a:pt x="268234" y="135941"/>
                </a:lnTo>
                <a:lnTo>
                  <a:pt x="113505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33000"/>
                </a:schemeClr>
              </a:gs>
              <a:gs pos="93000">
                <a:schemeClr val="tx1">
                  <a:alpha val="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468F-97BB-2486-60EF-0DC52F42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Free Rings Funnel Slide Template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659B396-7C5D-DD9D-F9A0-3212E0071D67}"/>
              </a:ext>
            </a:extLst>
          </p:cNvPr>
          <p:cNvSpPr/>
          <p:nvPr/>
        </p:nvSpPr>
        <p:spPr>
          <a:xfrm>
            <a:off x="5262638" y="1914441"/>
            <a:ext cx="603593" cy="2748512"/>
          </a:xfrm>
          <a:custGeom>
            <a:avLst/>
            <a:gdLst>
              <a:gd name="connsiteX0" fmla="*/ 562772 w 576586"/>
              <a:gd name="connsiteY0" fmla="*/ 285365 h 2625532"/>
              <a:gd name="connsiteX1" fmla="*/ 362840 w 576586"/>
              <a:gd name="connsiteY1" fmla="*/ 0 h 2625532"/>
              <a:gd name="connsiteX2" fmla="*/ 0 w 576586"/>
              <a:gd name="connsiteY2" fmla="*/ 1312766 h 2625532"/>
              <a:gd name="connsiteX3" fmla="*/ 362840 w 576586"/>
              <a:gd name="connsiteY3" fmla="*/ 2625533 h 2625532"/>
              <a:gd name="connsiteX4" fmla="*/ 576587 w 576586"/>
              <a:gd name="connsiteY4" fmla="*/ 2307675 h 2625532"/>
              <a:gd name="connsiteX5" fmla="*/ 415337 w 576586"/>
              <a:gd name="connsiteY5" fmla="*/ 1282815 h 2625532"/>
              <a:gd name="connsiteX6" fmla="*/ 562772 w 576586"/>
              <a:gd name="connsiteY6" fmla="*/ 285365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6" h="2625532">
                <a:moveTo>
                  <a:pt x="562772" y="285365"/>
                </a:moveTo>
                <a:cubicBezTo>
                  <a:pt x="512154" y="173186"/>
                  <a:pt x="432247" y="0"/>
                  <a:pt x="362840" y="0"/>
                </a:cubicBezTo>
                <a:cubicBezTo>
                  <a:pt x="162465" y="0"/>
                  <a:pt x="0" y="587750"/>
                  <a:pt x="0" y="1312766"/>
                </a:cubicBezTo>
                <a:cubicBezTo>
                  <a:pt x="0" y="2037783"/>
                  <a:pt x="162465" y="2625533"/>
                  <a:pt x="362840" y="2625533"/>
                </a:cubicBezTo>
                <a:cubicBezTo>
                  <a:pt x="438657" y="2625533"/>
                  <a:pt x="523206" y="2439747"/>
                  <a:pt x="576587" y="2307675"/>
                </a:cubicBezTo>
                <a:cubicBezTo>
                  <a:pt x="481539" y="2133162"/>
                  <a:pt x="415337" y="1739929"/>
                  <a:pt x="415337" y="1282815"/>
                </a:cubicBezTo>
                <a:cubicBezTo>
                  <a:pt x="415227" y="848247"/>
                  <a:pt x="475129" y="471371"/>
                  <a:pt x="562772" y="28536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8B9DEC4-CDE4-0165-DCFC-014E8E7AE75F}"/>
              </a:ext>
            </a:extLst>
          </p:cNvPr>
          <p:cNvSpPr/>
          <p:nvPr/>
        </p:nvSpPr>
        <p:spPr>
          <a:xfrm>
            <a:off x="5262753" y="1914441"/>
            <a:ext cx="456543" cy="2748512"/>
          </a:xfrm>
          <a:custGeom>
            <a:avLst/>
            <a:gdLst>
              <a:gd name="connsiteX0" fmla="*/ 362729 w 436115"/>
              <a:gd name="connsiteY0" fmla="*/ 2511807 h 2625532"/>
              <a:gd name="connsiteX1" fmla="*/ 70402 w 436115"/>
              <a:gd name="connsiteY1" fmla="*/ 1312766 h 2625532"/>
              <a:gd name="connsiteX2" fmla="*/ 362729 w 436115"/>
              <a:gd name="connsiteY2" fmla="*/ 113726 h 2625532"/>
              <a:gd name="connsiteX3" fmla="*/ 422632 w 436115"/>
              <a:gd name="connsiteY3" fmla="*/ 138925 h 2625532"/>
              <a:gd name="connsiteX4" fmla="*/ 436115 w 436115"/>
              <a:gd name="connsiteY4" fmla="*/ 26857 h 2625532"/>
              <a:gd name="connsiteX5" fmla="*/ 362840 w 436115"/>
              <a:gd name="connsiteY5" fmla="*/ 0 h 2625532"/>
              <a:gd name="connsiteX6" fmla="*/ 0 w 436115"/>
              <a:gd name="connsiteY6" fmla="*/ 1312766 h 2625532"/>
              <a:gd name="connsiteX7" fmla="*/ 362840 w 436115"/>
              <a:gd name="connsiteY7" fmla="*/ 2625533 h 2625532"/>
              <a:gd name="connsiteX8" fmla="*/ 433131 w 436115"/>
              <a:gd name="connsiteY8" fmla="*/ 2600776 h 2625532"/>
              <a:gd name="connsiteX9" fmla="*/ 418653 w 436115"/>
              <a:gd name="connsiteY9" fmla="*/ 2489813 h 2625532"/>
              <a:gd name="connsiteX10" fmla="*/ 362729 w 436115"/>
              <a:gd name="connsiteY10" fmla="*/ 2511807 h 26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115" h="2625532">
                <a:moveTo>
                  <a:pt x="362729" y="2511807"/>
                </a:moveTo>
                <a:cubicBezTo>
                  <a:pt x="201259" y="2511807"/>
                  <a:pt x="70402" y="1975007"/>
                  <a:pt x="70402" y="1312766"/>
                </a:cubicBezTo>
                <a:cubicBezTo>
                  <a:pt x="70402" y="650526"/>
                  <a:pt x="201259" y="113726"/>
                  <a:pt x="362729" y="113726"/>
                </a:cubicBezTo>
                <a:cubicBezTo>
                  <a:pt x="383287" y="113726"/>
                  <a:pt x="403291" y="122457"/>
                  <a:pt x="422632" y="138925"/>
                </a:cubicBezTo>
                <a:lnTo>
                  <a:pt x="436115" y="26857"/>
                </a:lnTo>
                <a:cubicBezTo>
                  <a:pt x="412464" y="9284"/>
                  <a:pt x="387928" y="0"/>
                  <a:pt x="362840" y="0"/>
                </a:cubicBezTo>
                <a:cubicBezTo>
                  <a:pt x="162466" y="0"/>
                  <a:pt x="0" y="587750"/>
                  <a:pt x="0" y="1312766"/>
                </a:cubicBezTo>
                <a:cubicBezTo>
                  <a:pt x="0" y="2037783"/>
                  <a:pt x="162466" y="2625533"/>
                  <a:pt x="362840" y="2625533"/>
                </a:cubicBezTo>
                <a:cubicBezTo>
                  <a:pt x="386934" y="2625533"/>
                  <a:pt x="410364" y="2617022"/>
                  <a:pt x="433131" y="2600776"/>
                </a:cubicBezTo>
                <a:lnTo>
                  <a:pt x="418653" y="2489813"/>
                </a:lnTo>
                <a:cubicBezTo>
                  <a:pt x="400528" y="2504291"/>
                  <a:pt x="381850" y="2511807"/>
                  <a:pt x="362729" y="2511807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FEA594-06AE-C49F-58B2-8B7AD13E46B2}"/>
              </a:ext>
            </a:extLst>
          </p:cNvPr>
          <p:cNvSpPr/>
          <p:nvPr/>
        </p:nvSpPr>
        <p:spPr>
          <a:xfrm>
            <a:off x="2196996" y="1415668"/>
            <a:ext cx="806296" cy="3679185"/>
          </a:xfrm>
          <a:custGeom>
            <a:avLst/>
            <a:gdLst>
              <a:gd name="connsiteX0" fmla="*/ 768783 w 770219"/>
              <a:gd name="connsiteY0" fmla="*/ 215405 h 3514562"/>
              <a:gd name="connsiteX1" fmla="*/ 519448 w 770219"/>
              <a:gd name="connsiteY1" fmla="*/ 0 h 3514562"/>
              <a:gd name="connsiteX2" fmla="*/ 0 w 770219"/>
              <a:gd name="connsiteY2" fmla="*/ 1757281 h 3514562"/>
              <a:gd name="connsiteX3" fmla="*/ 519448 w 770219"/>
              <a:gd name="connsiteY3" fmla="*/ 3514562 h 3514562"/>
              <a:gd name="connsiteX4" fmla="*/ 770220 w 770219"/>
              <a:gd name="connsiteY4" fmla="*/ 3296394 h 3514562"/>
              <a:gd name="connsiteX5" fmla="*/ 500107 w 770219"/>
              <a:gd name="connsiteY5" fmla="*/ 1754518 h 3514562"/>
              <a:gd name="connsiteX6" fmla="*/ 768783 w 770219"/>
              <a:gd name="connsiteY6" fmla="*/ 215405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219" h="3514562">
                <a:moveTo>
                  <a:pt x="768783" y="215405"/>
                </a:moveTo>
                <a:cubicBezTo>
                  <a:pt x="694734" y="78138"/>
                  <a:pt x="609854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610407" y="3514562"/>
                  <a:pt x="695839" y="3435429"/>
                  <a:pt x="770220" y="3296394"/>
                </a:cubicBezTo>
                <a:cubicBezTo>
                  <a:pt x="609191" y="2997877"/>
                  <a:pt x="500107" y="2419301"/>
                  <a:pt x="500107" y="1754518"/>
                </a:cubicBezTo>
                <a:cubicBezTo>
                  <a:pt x="500107" y="1091725"/>
                  <a:pt x="608638" y="514695"/>
                  <a:pt x="768783" y="21540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2D4969D-AC70-1F75-B9E7-4F46B00C79FF}"/>
              </a:ext>
            </a:extLst>
          </p:cNvPr>
          <p:cNvSpPr/>
          <p:nvPr/>
        </p:nvSpPr>
        <p:spPr>
          <a:xfrm>
            <a:off x="2196996" y="1415668"/>
            <a:ext cx="613312" cy="3679185"/>
          </a:xfrm>
          <a:custGeom>
            <a:avLst/>
            <a:gdLst>
              <a:gd name="connsiteX0" fmla="*/ 519448 w 585870"/>
              <a:gd name="connsiteY0" fmla="*/ 3387463 h 3514562"/>
              <a:gd name="connsiteX1" fmla="*/ 82891 w 585870"/>
              <a:gd name="connsiteY1" fmla="*/ 1757281 h 3514562"/>
              <a:gd name="connsiteX2" fmla="*/ 519448 w 585870"/>
              <a:gd name="connsiteY2" fmla="*/ 127099 h 3514562"/>
              <a:gd name="connsiteX3" fmla="*/ 547852 w 585870"/>
              <a:gd name="connsiteY3" fmla="*/ 130636 h 3514562"/>
              <a:gd name="connsiteX4" fmla="*/ 568298 w 585870"/>
              <a:gd name="connsiteY4" fmla="*/ 7847 h 3514562"/>
              <a:gd name="connsiteX5" fmla="*/ 519448 w 585870"/>
              <a:gd name="connsiteY5" fmla="*/ 0 h 3514562"/>
              <a:gd name="connsiteX6" fmla="*/ 0 w 585870"/>
              <a:gd name="connsiteY6" fmla="*/ 1757281 h 3514562"/>
              <a:gd name="connsiteX7" fmla="*/ 519448 w 585870"/>
              <a:gd name="connsiteY7" fmla="*/ 3514562 h 3514562"/>
              <a:gd name="connsiteX8" fmla="*/ 585871 w 585870"/>
              <a:gd name="connsiteY8" fmla="*/ 3500305 h 3514562"/>
              <a:gd name="connsiteX9" fmla="*/ 567967 w 585870"/>
              <a:gd name="connsiteY9" fmla="*/ 3377406 h 3514562"/>
              <a:gd name="connsiteX10" fmla="*/ 519448 w 585870"/>
              <a:gd name="connsiteY10" fmla="*/ 3387463 h 35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870" h="3514562">
                <a:moveTo>
                  <a:pt x="519448" y="3387463"/>
                </a:moveTo>
                <a:cubicBezTo>
                  <a:pt x="278291" y="3387463"/>
                  <a:pt x="82891" y="2657584"/>
                  <a:pt x="82891" y="1757281"/>
                </a:cubicBezTo>
                <a:cubicBezTo>
                  <a:pt x="82891" y="856978"/>
                  <a:pt x="278291" y="127099"/>
                  <a:pt x="519448" y="127099"/>
                </a:cubicBezTo>
                <a:cubicBezTo>
                  <a:pt x="528953" y="127099"/>
                  <a:pt x="538458" y="128425"/>
                  <a:pt x="547852" y="130636"/>
                </a:cubicBezTo>
                <a:lnTo>
                  <a:pt x="568298" y="7847"/>
                </a:lnTo>
                <a:cubicBezTo>
                  <a:pt x="552162" y="2763"/>
                  <a:pt x="535915" y="0"/>
                  <a:pt x="519448" y="0"/>
                </a:cubicBezTo>
                <a:cubicBezTo>
                  <a:pt x="232536" y="0"/>
                  <a:pt x="0" y="786798"/>
                  <a:pt x="0" y="1757281"/>
                </a:cubicBezTo>
                <a:cubicBezTo>
                  <a:pt x="0" y="2727764"/>
                  <a:pt x="232536" y="3514562"/>
                  <a:pt x="519448" y="3514562"/>
                </a:cubicBezTo>
                <a:cubicBezTo>
                  <a:pt x="541994" y="3514562"/>
                  <a:pt x="564209" y="3509699"/>
                  <a:pt x="585871" y="3500305"/>
                </a:cubicBezTo>
                <a:lnTo>
                  <a:pt x="567967" y="3377406"/>
                </a:lnTo>
                <a:cubicBezTo>
                  <a:pt x="552052" y="3383926"/>
                  <a:pt x="535805" y="3387463"/>
                  <a:pt x="519448" y="338746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BC9B9E8-B1B4-677D-8219-BD7F5BEC85B1}"/>
              </a:ext>
            </a:extLst>
          </p:cNvPr>
          <p:cNvSpPr/>
          <p:nvPr/>
        </p:nvSpPr>
        <p:spPr>
          <a:xfrm>
            <a:off x="3819656" y="1661525"/>
            <a:ext cx="686318" cy="3181684"/>
          </a:xfrm>
          <a:custGeom>
            <a:avLst/>
            <a:gdLst>
              <a:gd name="connsiteX0" fmla="*/ 640247 w 655609"/>
              <a:gd name="connsiteY0" fmla="*/ 225683 h 3039322"/>
              <a:gd name="connsiteX1" fmla="*/ 419979 w 655609"/>
              <a:gd name="connsiteY1" fmla="*/ 0 h 3039322"/>
              <a:gd name="connsiteX2" fmla="*/ 0 w 655609"/>
              <a:gd name="connsiteY2" fmla="*/ 1519661 h 3039322"/>
              <a:gd name="connsiteX3" fmla="*/ 419979 w 655609"/>
              <a:gd name="connsiteY3" fmla="*/ 3039323 h 3039322"/>
              <a:gd name="connsiteX4" fmla="*/ 655610 w 655609"/>
              <a:gd name="connsiteY4" fmla="*/ 2777720 h 3039322"/>
              <a:gd name="connsiteX5" fmla="*/ 453135 w 655609"/>
              <a:gd name="connsiteY5" fmla="*/ 1486505 h 3039322"/>
              <a:gd name="connsiteX6" fmla="*/ 640247 w 655609"/>
              <a:gd name="connsiteY6" fmla="*/ 225683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609" h="3039322">
                <a:moveTo>
                  <a:pt x="640247" y="225683"/>
                </a:moveTo>
                <a:cubicBezTo>
                  <a:pt x="576255" y="82670"/>
                  <a:pt x="500770" y="0"/>
                  <a:pt x="419979" y="0"/>
                </a:cubicBezTo>
                <a:cubicBezTo>
                  <a:pt x="187996" y="0"/>
                  <a:pt x="0" y="680366"/>
                  <a:pt x="0" y="1519661"/>
                </a:cubicBezTo>
                <a:cubicBezTo>
                  <a:pt x="0" y="2358956"/>
                  <a:pt x="187996" y="3039323"/>
                  <a:pt x="419979" y="3039323"/>
                </a:cubicBezTo>
                <a:cubicBezTo>
                  <a:pt x="507291" y="3039323"/>
                  <a:pt x="588413" y="2942838"/>
                  <a:pt x="655610" y="2777720"/>
                </a:cubicBezTo>
                <a:cubicBezTo>
                  <a:pt x="536247" y="2556568"/>
                  <a:pt x="453135" y="2061655"/>
                  <a:pt x="453135" y="1486505"/>
                </a:cubicBezTo>
                <a:cubicBezTo>
                  <a:pt x="453135" y="936332"/>
                  <a:pt x="529174" y="459656"/>
                  <a:pt x="640247" y="22568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1A873-DC5B-D76E-89D5-BB1CA3CC645D}"/>
              </a:ext>
            </a:extLst>
          </p:cNvPr>
          <p:cNvSpPr/>
          <p:nvPr/>
        </p:nvSpPr>
        <p:spPr>
          <a:xfrm>
            <a:off x="3819656" y="1736960"/>
            <a:ext cx="418246" cy="3097919"/>
          </a:xfrm>
          <a:custGeom>
            <a:avLst/>
            <a:gdLst>
              <a:gd name="connsiteX0" fmla="*/ 88085 w 399532"/>
              <a:gd name="connsiteY0" fmla="*/ 1447602 h 2959305"/>
              <a:gd name="connsiteX1" fmla="*/ 344383 w 399532"/>
              <a:gd name="connsiteY1" fmla="*/ 112952 h 2959305"/>
              <a:gd name="connsiteX2" fmla="*/ 291996 w 399532"/>
              <a:gd name="connsiteY2" fmla="*/ 0 h 2959305"/>
              <a:gd name="connsiteX3" fmla="*/ 0 w 399532"/>
              <a:gd name="connsiteY3" fmla="*/ 1447602 h 2959305"/>
              <a:gd name="connsiteX4" fmla="*/ 376765 w 399532"/>
              <a:gd name="connsiteY4" fmla="*/ 2959306 h 2959305"/>
              <a:gd name="connsiteX5" fmla="*/ 399533 w 399532"/>
              <a:gd name="connsiteY5" fmla="*/ 2815408 h 2959305"/>
              <a:gd name="connsiteX6" fmla="*/ 88085 w 399532"/>
              <a:gd name="connsiteY6" fmla="*/ 1447602 h 29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532" h="2959305">
                <a:moveTo>
                  <a:pt x="88085" y="1447602"/>
                </a:moveTo>
                <a:cubicBezTo>
                  <a:pt x="88085" y="798181"/>
                  <a:pt x="197501" y="254198"/>
                  <a:pt x="344383" y="112952"/>
                </a:cubicBezTo>
                <a:lnTo>
                  <a:pt x="291996" y="0"/>
                </a:lnTo>
                <a:cubicBezTo>
                  <a:pt x="122678" y="195732"/>
                  <a:pt x="0" y="769778"/>
                  <a:pt x="0" y="1447602"/>
                </a:cubicBezTo>
                <a:cubicBezTo>
                  <a:pt x="0" y="2234068"/>
                  <a:pt x="165118" y="2880946"/>
                  <a:pt x="376765" y="2959306"/>
                </a:cubicBezTo>
                <a:lnTo>
                  <a:pt x="399533" y="2815408"/>
                </a:lnTo>
                <a:cubicBezTo>
                  <a:pt x="225683" y="2771641"/>
                  <a:pt x="88085" y="2176045"/>
                  <a:pt x="88085" y="1447602"/>
                </a:cubicBezTo>
                <a:close/>
              </a:path>
            </a:pathLst>
          </a:custGeom>
          <a:solidFill>
            <a:srgbClr val="7DB4C2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3A82770-E08C-8BE4-4DEF-E8A3D7B9BDE9}"/>
              </a:ext>
            </a:extLst>
          </p:cNvPr>
          <p:cNvSpPr/>
          <p:nvPr/>
        </p:nvSpPr>
        <p:spPr>
          <a:xfrm>
            <a:off x="3819656" y="1808114"/>
            <a:ext cx="350216" cy="2952141"/>
          </a:xfrm>
          <a:custGeom>
            <a:avLst/>
            <a:gdLst>
              <a:gd name="connsiteX0" fmla="*/ 88085 w 334546"/>
              <a:gd name="connsiteY0" fmla="*/ 1379631 h 2820049"/>
              <a:gd name="connsiteX1" fmla="*/ 298959 w 334546"/>
              <a:gd name="connsiteY1" fmla="*/ 103116 h 2820049"/>
              <a:gd name="connsiteX2" fmla="*/ 243698 w 334546"/>
              <a:gd name="connsiteY2" fmla="*/ 0 h 2820049"/>
              <a:gd name="connsiteX3" fmla="*/ 0 w 334546"/>
              <a:gd name="connsiteY3" fmla="*/ 1379631 h 2820049"/>
              <a:gd name="connsiteX4" fmla="*/ 285807 w 334546"/>
              <a:gd name="connsiteY4" fmla="*/ 2820049 h 2820049"/>
              <a:gd name="connsiteX5" fmla="*/ 334546 w 334546"/>
              <a:gd name="connsiteY5" fmla="*/ 2704224 h 2820049"/>
              <a:gd name="connsiteX6" fmla="*/ 88085 w 334546"/>
              <a:gd name="connsiteY6" fmla="*/ 1379631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546" h="2820049">
                <a:moveTo>
                  <a:pt x="88085" y="1379631"/>
                </a:moveTo>
                <a:cubicBezTo>
                  <a:pt x="88085" y="799066"/>
                  <a:pt x="175507" y="302827"/>
                  <a:pt x="298959" y="103116"/>
                </a:cubicBezTo>
                <a:lnTo>
                  <a:pt x="243698" y="0"/>
                </a:lnTo>
                <a:cubicBezTo>
                  <a:pt x="99800" y="241046"/>
                  <a:pt x="0" y="768120"/>
                  <a:pt x="0" y="1379631"/>
                </a:cubicBezTo>
                <a:cubicBezTo>
                  <a:pt x="0" y="2049167"/>
                  <a:pt x="119694" y="2617465"/>
                  <a:pt x="285807" y="2820049"/>
                </a:cubicBezTo>
                <a:lnTo>
                  <a:pt x="334546" y="2704224"/>
                </a:lnTo>
                <a:cubicBezTo>
                  <a:pt x="192638" y="2548610"/>
                  <a:pt x="88085" y="2014574"/>
                  <a:pt x="88085" y="137963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9D6044-6BDC-EEA6-2AEA-B34122303D92}"/>
              </a:ext>
            </a:extLst>
          </p:cNvPr>
          <p:cNvSpPr/>
          <p:nvPr/>
        </p:nvSpPr>
        <p:spPr>
          <a:xfrm>
            <a:off x="6611093" y="2153009"/>
            <a:ext cx="557661" cy="2275309"/>
          </a:xfrm>
          <a:custGeom>
            <a:avLst/>
            <a:gdLst>
              <a:gd name="connsiteX0" fmla="*/ 527184 w 532709"/>
              <a:gd name="connsiteY0" fmla="*/ 374445 h 2173502"/>
              <a:gd name="connsiteX1" fmla="*/ 300396 w 532709"/>
              <a:gd name="connsiteY1" fmla="*/ 0 h 2173502"/>
              <a:gd name="connsiteX2" fmla="*/ 0 w 532709"/>
              <a:gd name="connsiteY2" fmla="*/ 1086751 h 2173502"/>
              <a:gd name="connsiteX3" fmla="*/ 300396 w 532709"/>
              <a:gd name="connsiteY3" fmla="*/ 2173503 h 2173502"/>
              <a:gd name="connsiteX4" fmla="*/ 532710 w 532709"/>
              <a:gd name="connsiteY4" fmla="*/ 1775406 h 2173502"/>
              <a:gd name="connsiteX5" fmla="*/ 461645 w 532709"/>
              <a:gd name="connsiteY5" fmla="*/ 1062989 h 2173502"/>
              <a:gd name="connsiteX6" fmla="*/ 527184 w 532709"/>
              <a:gd name="connsiteY6" fmla="*/ 374445 h 21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709" h="2173502">
                <a:moveTo>
                  <a:pt x="527184" y="374445"/>
                </a:moveTo>
                <a:cubicBezTo>
                  <a:pt x="472145" y="145003"/>
                  <a:pt x="390912" y="0"/>
                  <a:pt x="300396" y="0"/>
                </a:cubicBezTo>
                <a:cubicBezTo>
                  <a:pt x="134504" y="0"/>
                  <a:pt x="0" y="486623"/>
                  <a:pt x="0" y="1086751"/>
                </a:cubicBezTo>
                <a:cubicBezTo>
                  <a:pt x="0" y="1686879"/>
                  <a:pt x="134504" y="2173503"/>
                  <a:pt x="300396" y="2173503"/>
                </a:cubicBezTo>
                <a:cubicBezTo>
                  <a:pt x="394006" y="2173503"/>
                  <a:pt x="477671" y="2018442"/>
                  <a:pt x="532710" y="1775406"/>
                </a:cubicBezTo>
                <a:cubicBezTo>
                  <a:pt x="488833" y="1592605"/>
                  <a:pt x="461645" y="1340839"/>
                  <a:pt x="461645" y="1062989"/>
                </a:cubicBezTo>
                <a:cubicBezTo>
                  <a:pt x="461645" y="796966"/>
                  <a:pt x="486623" y="555036"/>
                  <a:pt x="527184" y="37444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7EE095-85B5-D1C0-EA11-FBEB0E764D07}"/>
              </a:ext>
            </a:extLst>
          </p:cNvPr>
          <p:cNvSpPr/>
          <p:nvPr/>
        </p:nvSpPr>
        <p:spPr>
          <a:xfrm>
            <a:off x="6611209" y="2154281"/>
            <a:ext cx="331705" cy="2274036"/>
          </a:xfrm>
          <a:custGeom>
            <a:avLst/>
            <a:gdLst>
              <a:gd name="connsiteX0" fmla="*/ 300286 w 316863"/>
              <a:gd name="connsiteY0" fmla="*/ 2054693 h 2172286"/>
              <a:gd name="connsiteX1" fmla="*/ 68192 w 316863"/>
              <a:gd name="connsiteY1" fmla="*/ 1085536 h 2172286"/>
              <a:gd name="connsiteX2" fmla="*/ 289344 w 316863"/>
              <a:gd name="connsiteY2" fmla="*/ 117484 h 2172286"/>
              <a:gd name="connsiteX3" fmla="*/ 285918 w 316863"/>
              <a:gd name="connsiteY3" fmla="*/ 0 h 2172286"/>
              <a:gd name="connsiteX4" fmla="*/ 0 w 316863"/>
              <a:gd name="connsiteY4" fmla="*/ 1085536 h 2172286"/>
              <a:gd name="connsiteX5" fmla="*/ 300396 w 316863"/>
              <a:gd name="connsiteY5" fmla="*/ 2172287 h 2172286"/>
              <a:gd name="connsiteX6" fmla="*/ 316864 w 316863"/>
              <a:gd name="connsiteY6" fmla="*/ 2170629 h 2172286"/>
              <a:gd name="connsiteX7" fmla="*/ 303932 w 316863"/>
              <a:gd name="connsiteY7" fmla="*/ 2054472 h 2172286"/>
              <a:gd name="connsiteX8" fmla="*/ 300286 w 316863"/>
              <a:gd name="connsiteY8" fmla="*/ 2054693 h 217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863" h="2172286">
                <a:moveTo>
                  <a:pt x="300286" y="2054693"/>
                </a:moveTo>
                <a:cubicBezTo>
                  <a:pt x="172081" y="2054693"/>
                  <a:pt x="68192" y="1620788"/>
                  <a:pt x="68192" y="1085536"/>
                </a:cubicBezTo>
                <a:cubicBezTo>
                  <a:pt x="68192" y="565535"/>
                  <a:pt x="166224" y="141356"/>
                  <a:pt x="289344" y="117484"/>
                </a:cubicBezTo>
                <a:lnTo>
                  <a:pt x="285918" y="0"/>
                </a:lnTo>
                <a:cubicBezTo>
                  <a:pt x="126768" y="27188"/>
                  <a:pt x="0" y="502759"/>
                  <a:pt x="0" y="1085536"/>
                </a:cubicBezTo>
                <a:cubicBezTo>
                  <a:pt x="0" y="1685774"/>
                  <a:pt x="134504" y="2172287"/>
                  <a:pt x="300396" y="2172287"/>
                </a:cubicBezTo>
                <a:cubicBezTo>
                  <a:pt x="305922" y="2172287"/>
                  <a:pt x="311448" y="2171734"/>
                  <a:pt x="316864" y="2170629"/>
                </a:cubicBezTo>
                <a:lnTo>
                  <a:pt x="303932" y="2054472"/>
                </a:lnTo>
                <a:cubicBezTo>
                  <a:pt x="302717" y="2054582"/>
                  <a:pt x="301501" y="2054693"/>
                  <a:pt x="300286" y="2054693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3">
            <a:extLst>
              <a:ext uri="{FF2B5EF4-FFF2-40B4-BE49-F238E27FC236}">
                <a16:creationId xmlns:a16="http://schemas.microsoft.com/office/drawing/2014/main" id="{97670CF3-059D-4EE3-77B1-55B84747BFC6}"/>
              </a:ext>
            </a:extLst>
          </p:cNvPr>
          <p:cNvGrpSpPr/>
          <p:nvPr/>
        </p:nvGrpSpPr>
        <p:grpSpPr>
          <a:xfrm>
            <a:off x="0" y="3240798"/>
            <a:ext cx="10518550" cy="1158480"/>
            <a:chOff x="621804" y="3788942"/>
            <a:chExt cx="9426100" cy="1106645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94EE69-1A0E-C0C7-3758-10B74916FB66}"/>
                </a:ext>
              </a:extLst>
            </p:cNvPr>
            <p:cNvSpPr/>
            <p:nvPr/>
          </p:nvSpPr>
          <p:spPr>
            <a:xfrm>
              <a:off x="621804" y="3888411"/>
              <a:ext cx="9426100" cy="1007176"/>
            </a:xfrm>
            <a:custGeom>
              <a:avLst/>
              <a:gdLst>
                <a:gd name="connsiteX0" fmla="*/ 0 w 9426100"/>
                <a:gd name="connsiteY0" fmla="*/ 1007176 h 1007176"/>
                <a:gd name="connsiteX1" fmla="*/ 0 w 9426100"/>
                <a:gd name="connsiteY1" fmla="*/ 860405 h 1007176"/>
                <a:gd name="connsiteX2" fmla="*/ 9426101 w 9426100"/>
                <a:gd name="connsiteY2" fmla="*/ 0 h 1007176"/>
                <a:gd name="connsiteX3" fmla="*/ 9426101 w 9426100"/>
                <a:gd name="connsiteY3" fmla="*/ 36472 h 1007176"/>
                <a:gd name="connsiteX4" fmla="*/ 0 w 9426100"/>
                <a:gd name="connsiteY4" fmla="*/ 1007176 h 100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6100" h="1007176">
                  <a:moveTo>
                    <a:pt x="0" y="1007176"/>
                  </a:moveTo>
                  <a:lnTo>
                    <a:pt x="0" y="860405"/>
                  </a:lnTo>
                  <a:cubicBezTo>
                    <a:pt x="0" y="860405"/>
                    <a:pt x="8320893" y="33156"/>
                    <a:pt x="9426101" y="0"/>
                  </a:cubicBezTo>
                  <a:lnTo>
                    <a:pt x="9426101" y="36472"/>
                  </a:lnTo>
                  <a:lnTo>
                    <a:pt x="0" y="1007176"/>
                  </a:lnTo>
                  <a:close/>
                </a:path>
              </a:pathLst>
            </a:custGeom>
            <a:gradFill>
              <a:gsLst>
                <a:gs pos="6000">
                  <a:schemeClr val="bg1">
                    <a:lumMod val="85000"/>
                  </a:schemeClr>
                </a:gs>
                <a:gs pos="96000">
                  <a:schemeClr val="bg1">
                    <a:lumMod val="65000"/>
                  </a:schemeClr>
                </a:gs>
              </a:gsLst>
              <a:lin ang="0" scaled="1"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3C3676-B03E-BA0D-208E-FAF56B865E06}"/>
                </a:ext>
              </a:extLst>
            </p:cNvPr>
            <p:cNvSpPr/>
            <p:nvPr/>
          </p:nvSpPr>
          <p:spPr>
            <a:xfrm>
              <a:off x="621804" y="3788942"/>
              <a:ext cx="9426100" cy="992808"/>
            </a:xfrm>
            <a:custGeom>
              <a:avLst/>
              <a:gdLst>
                <a:gd name="connsiteX0" fmla="*/ 9271372 w 9426100"/>
                <a:gd name="connsiteY0" fmla="*/ 0 h 992808"/>
                <a:gd name="connsiteX1" fmla="*/ 0 w 9426100"/>
                <a:gd name="connsiteY1" fmla="*/ 36251 h 992808"/>
                <a:gd name="connsiteX2" fmla="*/ 0 w 9426100"/>
                <a:gd name="connsiteY2" fmla="*/ 992809 h 992808"/>
                <a:gd name="connsiteX3" fmla="*/ 9426101 w 9426100"/>
                <a:gd name="connsiteY3" fmla="*/ 99469 h 99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6100" h="992808">
                  <a:moveTo>
                    <a:pt x="9271372" y="0"/>
                  </a:moveTo>
                  <a:lnTo>
                    <a:pt x="0" y="36251"/>
                  </a:lnTo>
                  <a:lnTo>
                    <a:pt x="0" y="992809"/>
                  </a:lnTo>
                  <a:lnTo>
                    <a:pt x="9426101" y="994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9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10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4CD64D0-6DF7-8DD1-94D6-938E997BD967}"/>
              </a:ext>
            </a:extLst>
          </p:cNvPr>
          <p:cNvSpPr/>
          <p:nvPr/>
        </p:nvSpPr>
        <p:spPr>
          <a:xfrm>
            <a:off x="4489893" y="1736729"/>
            <a:ext cx="521449" cy="2961859"/>
          </a:xfrm>
          <a:custGeom>
            <a:avLst/>
            <a:gdLst>
              <a:gd name="connsiteX0" fmla="*/ 155503 w 498117"/>
              <a:gd name="connsiteY0" fmla="*/ 0 h 2829332"/>
              <a:gd name="connsiteX1" fmla="*/ 0 w 498117"/>
              <a:gd name="connsiteY1" fmla="*/ 153845 h 2829332"/>
              <a:gd name="connsiteX2" fmla="*/ 199711 w 498117"/>
              <a:gd name="connsiteY2" fmla="*/ 1447823 h 2829332"/>
              <a:gd name="connsiteX3" fmla="*/ 15363 w 498117"/>
              <a:gd name="connsiteY3" fmla="*/ 2705881 h 2829332"/>
              <a:gd name="connsiteX4" fmla="*/ 155503 w 498117"/>
              <a:gd name="connsiteY4" fmla="*/ 2829333 h 2829332"/>
              <a:gd name="connsiteX5" fmla="*/ 498117 w 498117"/>
              <a:gd name="connsiteY5" fmla="*/ 1414667 h 2829332"/>
              <a:gd name="connsiteX6" fmla="*/ 155503 w 498117"/>
              <a:gd name="connsiteY6" fmla="*/ 0 h 282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8117" h="2829332">
                <a:moveTo>
                  <a:pt x="155503" y="0"/>
                </a:moveTo>
                <a:cubicBezTo>
                  <a:pt x="99469" y="0"/>
                  <a:pt x="46640" y="55481"/>
                  <a:pt x="0" y="153845"/>
                </a:cubicBezTo>
                <a:cubicBezTo>
                  <a:pt x="119805" y="421526"/>
                  <a:pt x="199711" y="900855"/>
                  <a:pt x="199711" y="1447823"/>
                </a:cubicBezTo>
                <a:cubicBezTo>
                  <a:pt x="199711" y="1971139"/>
                  <a:pt x="126657" y="2432563"/>
                  <a:pt x="15363" y="2705881"/>
                </a:cubicBezTo>
                <a:cubicBezTo>
                  <a:pt x="58134" y="2785125"/>
                  <a:pt x="105547" y="2829333"/>
                  <a:pt x="155503" y="2829333"/>
                </a:cubicBezTo>
                <a:cubicBezTo>
                  <a:pt x="344715" y="2829333"/>
                  <a:pt x="498117" y="2195938"/>
                  <a:pt x="498117" y="1414667"/>
                </a:cubicBezTo>
                <a:cubicBezTo>
                  <a:pt x="498117" y="633395"/>
                  <a:pt x="344715" y="0"/>
                  <a:pt x="155503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731AF0-2D93-686F-28A4-FC77BEBCE420}"/>
              </a:ext>
            </a:extLst>
          </p:cNvPr>
          <p:cNvSpPr/>
          <p:nvPr/>
        </p:nvSpPr>
        <p:spPr>
          <a:xfrm>
            <a:off x="4279439" y="1742629"/>
            <a:ext cx="578" cy="231"/>
          </a:xfrm>
          <a:custGeom>
            <a:avLst/>
            <a:gdLst>
              <a:gd name="connsiteX0" fmla="*/ 553 w 552"/>
              <a:gd name="connsiteY0" fmla="*/ 221 h 221"/>
              <a:gd name="connsiteX1" fmla="*/ 0 w 552"/>
              <a:gd name="connsiteY1" fmla="*/ 0 h 221"/>
              <a:gd name="connsiteX2" fmla="*/ 553 w 552"/>
              <a:gd name="connsiteY2" fmla="*/ 221 h 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" h="221">
                <a:moveTo>
                  <a:pt x="553" y="221"/>
                </a:moveTo>
                <a:cubicBezTo>
                  <a:pt x="332" y="111"/>
                  <a:pt x="111" y="111"/>
                  <a:pt x="0" y="0"/>
                </a:cubicBezTo>
                <a:cubicBezTo>
                  <a:pt x="111" y="111"/>
                  <a:pt x="332" y="111"/>
                  <a:pt x="553" y="221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8157F10-DE51-2F18-3790-0578331A5090}"/>
              </a:ext>
            </a:extLst>
          </p:cNvPr>
          <p:cNvSpPr/>
          <p:nvPr/>
        </p:nvSpPr>
        <p:spPr>
          <a:xfrm>
            <a:off x="4295983" y="1749918"/>
            <a:ext cx="6363" cy="3124"/>
          </a:xfrm>
          <a:custGeom>
            <a:avLst/>
            <a:gdLst>
              <a:gd name="connsiteX0" fmla="*/ 6079 w 6078"/>
              <a:gd name="connsiteY0" fmla="*/ 2984 h 2984"/>
              <a:gd name="connsiteX1" fmla="*/ 0 w 6078"/>
              <a:gd name="connsiteY1" fmla="*/ 0 h 2984"/>
              <a:gd name="connsiteX2" fmla="*/ 6079 w 6078"/>
              <a:gd name="connsiteY2" fmla="*/ 2984 h 2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8" h="2984">
                <a:moveTo>
                  <a:pt x="6079" y="2984"/>
                </a:moveTo>
                <a:cubicBezTo>
                  <a:pt x="4090" y="1879"/>
                  <a:pt x="2100" y="884"/>
                  <a:pt x="0" y="0"/>
                </a:cubicBezTo>
                <a:cubicBezTo>
                  <a:pt x="1990" y="884"/>
                  <a:pt x="3979" y="1879"/>
                  <a:pt x="6079" y="2984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C72B1E4-357D-CA78-D5C5-3759CD380F11}"/>
              </a:ext>
            </a:extLst>
          </p:cNvPr>
          <p:cNvSpPr/>
          <p:nvPr/>
        </p:nvSpPr>
        <p:spPr>
          <a:xfrm>
            <a:off x="4490009" y="4417790"/>
            <a:ext cx="14346" cy="45816"/>
          </a:xfrm>
          <a:custGeom>
            <a:avLst/>
            <a:gdLst>
              <a:gd name="connsiteX0" fmla="*/ 11605 w 13704"/>
              <a:gd name="connsiteY0" fmla="*/ 0 h 43766"/>
              <a:gd name="connsiteX1" fmla="*/ 0 w 13704"/>
              <a:gd name="connsiteY1" fmla="*/ 43766 h 43766"/>
              <a:gd name="connsiteX2" fmla="*/ 13704 w 13704"/>
              <a:gd name="connsiteY2" fmla="*/ 7294 h 43766"/>
              <a:gd name="connsiteX3" fmla="*/ 11605 w 13704"/>
              <a:gd name="connsiteY3" fmla="*/ 0 h 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04" h="43766">
                <a:moveTo>
                  <a:pt x="11605" y="0"/>
                </a:moveTo>
                <a:cubicBezTo>
                  <a:pt x="7847" y="14147"/>
                  <a:pt x="3979" y="28625"/>
                  <a:pt x="0" y="43766"/>
                </a:cubicBezTo>
                <a:cubicBezTo>
                  <a:pt x="4642" y="32051"/>
                  <a:pt x="9173" y="20004"/>
                  <a:pt x="13704" y="7294"/>
                </a:cubicBezTo>
                <a:cubicBezTo>
                  <a:pt x="13041" y="4973"/>
                  <a:pt x="12378" y="2431"/>
                  <a:pt x="11605" y="0"/>
                </a:cubicBezTo>
                <a:close/>
              </a:path>
            </a:pathLst>
          </a:custGeom>
          <a:noFill/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4A43DD8-10CB-EA6C-D420-5EC5A21E4A7C}"/>
              </a:ext>
            </a:extLst>
          </p:cNvPr>
          <p:cNvSpPr/>
          <p:nvPr/>
        </p:nvSpPr>
        <p:spPr>
          <a:xfrm>
            <a:off x="4259307" y="1736729"/>
            <a:ext cx="20015" cy="5900"/>
          </a:xfrm>
          <a:custGeom>
            <a:avLst/>
            <a:gdLst>
              <a:gd name="connsiteX0" fmla="*/ 19120 w 19119"/>
              <a:gd name="connsiteY0" fmla="*/ 5637 h 5636"/>
              <a:gd name="connsiteX1" fmla="*/ 0 w 19119"/>
              <a:gd name="connsiteY1" fmla="*/ 0 h 5636"/>
              <a:gd name="connsiteX2" fmla="*/ 19120 w 19119"/>
              <a:gd name="connsiteY2" fmla="*/ 5637 h 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19" h="5636">
                <a:moveTo>
                  <a:pt x="19120" y="5637"/>
                </a:moveTo>
                <a:cubicBezTo>
                  <a:pt x="7073" y="1105"/>
                  <a:pt x="0" y="0"/>
                  <a:pt x="0" y="0"/>
                </a:cubicBezTo>
                <a:cubicBezTo>
                  <a:pt x="6521" y="1437"/>
                  <a:pt x="12820" y="3426"/>
                  <a:pt x="19120" y="5637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A9BE6A-B333-B4D5-178F-61FBC6ADF060}"/>
              </a:ext>
            </a:extLst>
          </p:cNvPr>
          <p:cNvSpPr/>
          <p:nvPr/>
        </p:nvSpPr>
        <p:spPr>
          <a:xfrm>
            <a:off x="4259192" y="1661525"/>
            <a:ext cx="983430" cy="3187353"/>
          </a:xfrm>
          <a:custGeom>
            <a:avLst/>
            <a:gdLst>
              <a:gd name="connsiteX0" fmla="*/ 519559 w 939427"/>
              <a:gd name="connsiteY0" fmla="*/ 5526 h 3044737"/>
              <a:gd name="connsiteX1" fmla="*/ 111 w 939427"/>
              <a:gd name="connsiteY1" fmla="*/ 0 h 3044737"/>
              <a:gd name="connsiteX2" fmla="*/ 111 w 939427"/>
              <a:gd name="connsiteY2" fmla="*/ 71839 h 3044737"/>
              <a:gd name="connsiteX3" fmla="*/ 19231 w 939427"/>
              <a:gd name="connsiteY3" fmla="*/ 77475 h 3044737"/>
              <a:gd name="connsiteX4" fmla="*/ 19783 w 939427"/>
              <a:gd name="connsiteY4" fmla="*/ 77696 h 3044737"/>
              <a:gd name="connsiteX5" fmla="*/ 35035 w 939427"/>
              <a:gd name="connsiteY5" fmla="*/ 84327 h 3044737"/>
              <a:gd name="connsiteX6" fmla="*/ 41114 w 939427"/>
              <a:gd name="connsiteY6" fmla="*/ 87311 h 3044737"/>
              <a:gd name="connsiteX7" fmla="*/ 276302 w 939427"/>
              <a:gd name="connsiteY7" fmla="*/ 535915 h 3044737"/>
              <a:gd name="connsiteX8" fmla="*/ 364719 w 939427"/>
              <a:gd name="connsiteY8" fmla="*/ 1784801 h 3044737"/>
              <a:gd name="connsiteX9" fmla="*/ 231983 w 939427"/>
              <a:gd name="connsiteY9" fmla="*/ 2632827 h 3044737"/>
              <a:gd name="connsiteX10" fmla="*/ 234083 w 939427"/>
              <a:gd name="connsiteY10" fmla="*/ 2640121 h 3044737"/>
              <a:gd name="connsiteX11" fmla="*/ 220379 w 939427"/>
              <a:gd name="connsiteY11" fmla="*/ 2676593 h 3044737"/>
              <a:gd name="connsiteX12" fmla="*/ 220268 w 939427"/>
              <a:gd name="connsiteY12" fmla="*/ 2677035 h 3044737"/>
              <a:gd name="connsiteX13" fmla="*/ 220379 w 939427"/>
              <a:gd name="connsiteY13" fmla="*/ 2676593 h 3044737"/>
              <a:gd name="connsiteX14" fmla="*/ 0 w 939427"/>
              <a:gd name="connsiteY14" fmla="*/ 2963837 h 3044737"/>
              <a:gd name="connsiteX15" fmla="*/ 0 w 939427"/>
              <a:gd name="connsiteY15" fmla="*/ 3039212 h 3044737"/>
              <a:gd name="connsiteX16" fmla="*/ 519448 w 939427"/>
              <a:gd name="connsiteY16" fmla="*/ 3044738 h 3044737"/>
              <a:gd name="connsiteX17" fmla="*/ 939427 w 939427"/>
              <a:gd name="connsiteY17" fmla="*/ 1525077 h 3044737"/>
              <a:gd name="connsiteX18" fmla="*/ 519559 w 939427"/>
              <a:gd name="connsiteY18" fmla="*/ 5526 h 304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39427" h="3044737">
                <a:moveTo>
                  <a:pt x="519559" y="5526"/>
                </a:moveTo>
                <a:lnTo>
                  <a:pt x="111" y="0"/>
                </a:lnTo>
                <a:lnTo>
                  <a:pt x="111" y="71839"/>
                </a:lnTo>
                <a:cubicBezTo>
                  <a:pt x="111" y="71839"/>
                  <a:pt x="7294" y="72944"/>
                  <a:pt x="19231" y="77475"/>
                </a:cubicBezTo>
                <a:cubicBezTo>
                  <a:pt x="19452" y="77586"/>
                  <a:pt x="19673" y="77586"/>
                  <a:pt x="19783" y="77696"/>
                </a:cubicBezTo>
                <a:cubicBezTo>
                  <a:pt x="24204" y="79354"/>
                  <a:pt x="29399" y="81564"/>
                  <a:pt x="35035" y="84327"/>
                </a:cubicBezTo>
                <a:cubicBezTo>
                  <a:pt x="37025" y="85322"/>
                  <a:pt x="39124" y="86317"/>
                  <a:pt x="41114" y="87311"/>
                </a:cubicBezTo>
                <a:cubicBezTo>
                  <a:pt x="105658" y="121020"/>
                  <a:pt x="228447" y="224689"/>
                  <a:pt x="276302" y="535915"/>
                </a:cubicBezTo>
                <a:cubicBezTo>
                  <a:pt x="342615" y="966947"/>
                  <a:pt x="408927" y="1331665"/>
                  <a:pt x="364719" y="1784801"/>
                </a:cubicBezTo>
                <a:cubicBezTo>
                  <a:pt x="322389" y="2219037"/>
                  <a:pt x="319074" y="2303033"/>
                  <a:pt x="231983" y="2632827"/>
                </a:cubicBezTo>
                <a:cubicBezTo>
                  <a:pt x="232647" y="2635259"/>
                  <a:pt x="233420" y="2637690"/>
                  <a:pt x="234083" y="2640121"/>
                </a:cubicBezTo>
                <a:cubicBezTo>
                  <a:pt x="229552" y="2652831"/>
                  <a:pt x="224910" y="2664878"/>
                  <a:pt x="220379" y="2676593"/>
                </a:cubicBezTo>
                <a:cubicBezTo>
                  <a:pt x="220379" y="2676814"/>
                  <a:pt x="220268" y="2676925"/>
                  <a:pt x="220268" y="2677035"/>
                </a:cubicBezTo>
                <a:cubicBezTo>
                  <a:pt x="220268" y="2676814"/>
                  <a:pt x="220379" y="2676704"/>
                  <a:pt x="220379" y="2676593"/>
                </a:cubicBezTo>
                <a:cubicBezTo>
                  <a:pt x="116600" y="2940296"/>
                  <a:pt x="0" y="2963837"/>
                  <a:pt x="0" y="2963837"/>
                </a:cubicBezTo>
                <a:lnTo>
                  <a:pt x="0" y="3039212"/>
                </a:lnTo>
                <a:lnTo>
                  <a:pt x="519448" y="3044738"/>
                </a:lnTo>
                <a:cubicBezTo>
                  <a:pt x="751431" y="3044738"/>
                  <a:pt x="939427" y="2364372"/>
                  <a:pt x="939427" y="1525077"/>
                </a:cubicBezTo>
                <a:cubicBezTo>
                  <a:pt x="939427" y="685782"/>
                  <a:pt x="751542" y="5526"/>
                  <a:pt x="519559" y="552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5DA76F-D6B1-2794-C4C0-3B5B751200FB}"/>
              </a:ext>
            </a:extLst>
          </p:cNvPr>
          <p:cNvSpPr/>
          <p:nvPr/>
        </p:nvSpPr>
        <p:spPr>
          <a:xfrm>
            <a:off x="4280018" y="1742860"/>
            <a:ext cx="15965" cy="6942"/>
          </a:xfrm>
          <a:custGeom>
            <a:avLst/>
            <a:gdLst>
              <a:gd name="connsiteX0" fmla="*/ 15252 w 15251"/>
              <a:gd name="connsiteY0" fmla="*/ 6631 h 6631"/>
              <a:gd name="connsiteX1" fmla="*/ 0 w 15251"/>
              <a:gd name="connsiteY1" fmla="*/ 0 h 6631"/>
              <a:gd name="connsiteX2" fmla="*/ 15252 w 15251"/>
              <a:gd name="connsiteY2" fmla="*/ 6631 h 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51" h="6631">
                <a:moveTo>
                  <a:pt x="15252" y="6631"/>
                </a:moveTo>
                <a:cubicBezTo>
                  <a:pt x="9615" y="3868"/>
                  <a:pt x="4421" y="1658"/>
                  <a:pt x="0" y="0"/>
                </a:cubicBezTo>
                <a:cubicBezTo>
                  <a:pt x="5194" y="1879"/>
                  <a:pt x="10168" y="4200"/>
                  <a:pt x="15252" y="6631"/>
                </a:cubicBezTo>
                <a:close/>
              </a:path>
            </a:pathLst>
          </a:custGeom>
          <a:solidFill>
            <a:srgbClr val="A6CED0"/>
          </a:soli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67D2038-2F01-3ED2-E44D-F53552829087}"/>
              </a:ext>
            </a:extLst>
          </p:cNvPr>
          <p:cNvSpPr/>
          <p:nvPr/>
        </p:nvSpPr>
        <p:spPr>
          <a:xfrm>
            <a:off x="4074769" y="1661525"/>
            <a:ext cx="624189" cy="3181684"/>
          </a:xfrm>
          <a:custGeom>
            <a:avLst/>
            <a:gdLst>
              <a:gd name="connsiteX0" fmla="*/ 176281 w 596260"/>
              <a:gd name="connsiteY0" fmla="*/ 0 h 3039322"/>
              <a:gd name="connsiteX1" fmla="*/ 0 w 596260"/>
              <a:gd name="connsiteY1" fmla="*/ 140030 h 3039322"/>
              <a:gd name="connsiteX2" fmla="*/ 55260 w 596260"/>
              <a:gd name="connsiteY2" fmla="*/ 243146 h 3039322"/>
              <a:gd name="connsiteX3" fmla="*/ 176281 w 596260"/>
              <a:gd name="connsiteY3" fmla="*/ 149203 h 3039322"/>
              <a:gd name="connsiteX4" fmla="*/ 508175 w 596260"/>
              <a:gd name="connsiteY4" fmla="*/ 1519661 h 3039322"/>
              <a:gd name="connsiteX5" fmla="*/ 176281 w 596260"/>
              <a:gd name="connsiteY5" fmla="*/ 2890120 h 3039322"/>
              <a:gd name="connsiteX6" fmla="*/ 90848 w 596260"/>
              <a:gd name="connsiteY6" fmla="*/ 2844253 h 3039322"/>
              <a:gd name="connsiteX7" fmla="*/ 42108 w 596260"/>
              <a:gd name="connsiteY7" fmla="*/ 2960079 h 3039322"/>
              <a:gd name="connsiteX8" fmla="*/ 176281 w 596260"/>
              <a:gd name="connsiteY8" fmla="*/ 3039323 h 3039322"/>
              <a:gd name="connsiteX9" fmla="*/ 596260 w 596260"/>
              <a:gd name="connsiteY9" fmla="*/ 1519661 h 3039322"/>
              <a:gd name="connsiteX10" fmla="*/ 176281 w 596260"/>
              <a:gd name="connsiteY10" fmla="*/ 0 h 303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260" h="3039322">
                <a:moveTo>
                  <a:pt x="176281" y="0"/>
                </a:moveTo>
                <a:cubicBezTo>
                  <a:pt x="113284" y="0"/>
                  <a:pt x="53603" y="50176"/>
                  <a:pt x="0" y="140030"/>
                </a:cubicBezTo>
                <a:lnTo>
                  <a:pt x="55260" y="243146"/>
                </a:lnTo>
                <a:cubicBezTo>
                  <a:pt x="92727" y="182470"/>
                  <a:pt x="133509" y="149203"/>
                  <a:pt x="176281" y="149203"/>
                </a:cubicBezTo>
                <a:cubicBezTo>
                  <a:pt x="359635" y="149203"/>
                  <a:pt x="508175" y="762815"/>
                  <a:pt x="508175" y="1519661"/>
                </a:cubicBezTo>
                <a:cubicBezTo>
                  <a:pt x="508175" y="2276508"/>
                  <a:pt x="359524" y="2890120"/>
                  <a:pt x="176281" y="2890120"/>
                </a:cubicBezTo>
                <a:cubicBezTo>
                  <a:pt x="146772" y="2890120"/>
                  <a:pt x="118147" y="2874094"/>
                  <a:pt x="90848" y="2844253"/>
                </a:cubicBezTo>
                <a:lnTo>
                  <a:pt x="42108" y="2960079"/>
                </a:lnTo>
                <a:cubicBezTo>
                  <a:pt x="84217" y="3011471"/>
                  <a:pt x="129310" y="3039323"/>
                  <a:pt x="176281" y="3039323"/>
                </a:cubicBezTo>
                <a:cubicBezTo>
                  <a:pt x="408264" y="3039323"/>
                  <a:pt x="596260" y="2358956"/>
                  <a:pt x="596260" y="1519661"/>
                </a:cubicBezTo>
                <a:cubicBezTo>
                  <a:pt x="596260" y="680366"/>
                  <a:pt x="408264" y="0"/>
                  <a:pt x="17628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72E8FD5-144A-D335-5A23-349555931666}"/>
              </a:ext>
            </a:extLst>
          </p:cNvPr>
          <p:cNvSpPr/>
          <p:nvPr/>
        </p:nvSpPr>
        <p:spPr>
          <a:xfrm>
            <a:off x="4471063" y="1873844"/>
            <a:ext cx="248627" cy="275828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73D2B0-A3AA-6405-D658-37ECDCDC0F1C}"/>
              </a:ext>
            </a:extLst>
          </p:cNvPr>
          <p:cNvSpPr/>
          <p:nvPr/>
        </p:nvSpPr>
        <p:spPr>
          <a:xfrm>
            <a:off x="7082003" y="2332825"/>
            <a:ext cx="179410" cy="1932238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5DC5AA-BDCF-9413-9AB3-0B589CB674F1}"/>
              </a:ext>
            </a:extLst>
          </p:cNvPr>
          <p:cNvSpPr/>
          <p:nvPr/>
        </p:nvSpPr>
        <p:spPr>
          <a:xfrm>
            <a:off x="2740775" y="1412776"/>
            <a:ext cx="1067310" cy="3682094"/>
          </a:xfrm>
          <a:custGeom>
            <a:avLst/>
            <a:gdLst>
              <a:gd name="connsiteX0" fmla="*/ 500107 w 1019554"/>
              <a:gd name="connsiteY0" fmla="*/ 0 h 3517341"/>
              <a:gd name="connsiteX1" fmla="*/ 0 w 1019554"/>
              <a:gd name="connsiteY1" fmla="*/ 2763 h 3517341"/>
              <a:gd name="connsiteX2" fmla="*/ 0 w 1019554"/>
              <a:gd name="connsiteY2" fmla="*/ 53382 h 3517341"/>
              <a:gd name="connsiteX3" fmla="*/ 256961 w 1019554"/>
              <a:gd name="connsiteY3" fmla="*/ 287354 h 3517341"/>
              <a:gd name="connsiteX4" fmla="*/ 286028 w 1019554"/>
              <a:gd name="connsiteY4" fmla="*/ 293322 h 3517341"/>
              <a:gd name="connsiteX5" fmla="*/ 519448 w 1019554"/>
              <a:gd name="connsiteY5" fmla="*/ 1760044 h 3517341"/>
              <a:gd name="connsiteX6" fmla="*/ 302827 w 1019554"/>
              <a:gd name="connsiteY6" fmla="*/ 3187531 h 3517341"/>
              <a:gd name="connsiteX7" fmla="*/ 279065 w 1019554"/>
              <a:gd name="connsiteY7" fmla="*/ 3171948 h 3517341"/>
              <a:gd name="connsiteX8" fmla="*/ 0 w 1019554"/>
              <a:gd name="connsiteY8" fmla="*/ 3517325 h 3517341"/>
              <a:gd name="connsiteX9" fmla="*/ 500107 w 1019554"/>
              <a:gd name="connsiteY9" fmla="*/ 3514562 h 3517341"/>
              <a:gd name="connsiteX10" fmla="*/ 1019555 w 1019554"/>
              <a:gd name="connsiteY10" fmla="*/ 1757281 h 3517341"/>
              <a:gd name="connsiteX11" fmla="*/ 500107 w 1019554"/>
              <a:gd name="connsiteY11" fmla="*/ 0 h 351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9554" h="3517341">
                <a:moveTo>
                  <a:pt x="500107" y="0"/>
                </a:moveTo>
                <a:lnTo>
                  <a:pt x="0" y="2763"/>
                </a:lnTo>
                <a:lnTo>
                  <a:pt x="0" y="53382"/>
                </a:lnTo>
                <a:lnTo>
                  <a:pt x="256961" y="287354"/>
                </a:lnTo>
                <a:lnTo>
                  <a:pt x="286028" y="293322"/>
                </a:lnTo>
                <a:cubicBezTo>
                  <a:pt x="426610" y="607754"/>
                  <a:pt x="519448" y="1147096"/>
                  <a:pt x="519448" y="1760044"/>
                </a:cubicBezTo>
                <a:cubicBezTo>
                  <a:pt x="519448" y="2348125"/>
                  <a:pt x="434015" y="2868568"/>
                  <a:pt x="302827" y="3187531"/>
                </a:cubicBezTo>
                <a:lnTo>
                  <a:pt x="279065" y="3171948"/>
                </a:lnTo>
                <a:cubicBezTo>
                  <a:pt x="279065" y="3171948"/>
                  <a:pt x="63549" y="3520088"/>
                  <a:pt x="0" y="3517325"/>
                </a:cubicBezTo>
                <a:lnTo>
                  <a:pt x="500107" y="3514562"/>
                </a:lnTo>
                <a:cubicBezTo>
                  <a:pt x="787019" y="3514562"/>
                  <a:pt x="1019555" y="2727764"/>
                  <a:pt x="1019555" y="1757281"/>
                </a:cubicBezTo>
                <a:cubicBezTo>
                  <a:pt x="1019555" y="786798"/>
                  <a:pt x="787019" y="0"/>
                  <a:pt x="500107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F0A74D-E56F-9278-5514-D0A6200E4C39}"/>
              </a:ext>
            </a:extLst>
          </p:cNvPr>
          <p:cNvSpPr/>
          <p:nvPr/>
        </p:nvSpPr>
        <p:spPr>
          <a:xfrm>
            <a:off x="2720528" y="1415668"/>
            <a:ext cx="564026" cy="3679069"/>
          </a:xfrm>
          <a:custGeom>
            <a:avLst/>
            <a:gdLst>
              <a:gd name="connsiteX0" fmla="*/ 538789 w 538789"/>
              <a:gd name="connsiteY0" fmla="*/ 1757281 h 3514451"/>
              <a:gd name="connsiteX1" fmla="*/ 19341 w 538789"/>
              <a:gd name="connsiteY1" fmla="*/ 0 h 3514451"/>
              <a:gd name="connsiteX2" fmla="*/ 0 w 538789"/>
              <a:gd name="connsiteY2" fmla="*/ 1326 h 3514451"/>
              <a:gd name="connsiteX3" fmla="*/ 0 w 538789"/>
              <a:gd name="connsiteY3" fmla="*/ 128757 h 3514451"/>
              <a:gd name="connsiteX4" fmla="*/ 19341 w 538789"/>
              <a:gd name="connsiteY4" fmla="*/ 127099 h 3514451"/>
              <a:gd name="connsiteX5" fmla="*/ 455898 w 538789"/>
              <a:gd name="connsiteY5" fmla="*/ 1757281 h 3514451"/>
              <a:gd name="connsiteX6" fmla="*/ 22104 w 538789"/>
              <a:gd name="connsiteY6" fmla="*/ 3387353 h 3514451"/>
              <a:gd name="connsiteX7" fmla="*/ 22104 w 538789"/>
              <a:gd name="connsiteY7" fmla="*/ 3514451 h 3514451"/>
              <a:gd name="connsiteX8" fmla="*/ 538789 w 538789"/>
              <a:gd name="connsiteY8" fmla="*/ 1757281 h 351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789" h="3514451">
                <a:moveTo>
                  <a:pt x="538789" y="1757281"/>
                </a:moveTo>
                <a:cubicBezTo>
                  <a:pt x="538789" y="786798"/>
                  <a:pt x="306253" y="0"/>
                  <a:pt x="19341" y="0"/>
                </a:cubicBezTo>
                <a:cubicBezTo>
                  <a:pt x="12820" y="0"/>
                  <a:pt x="6410" y="553"/>
                  <a:pt x="0" y="1326"/>
                </a:cubicBezTo>
                <a:lnTo>
                  <a:pt x="0" y="128757"/>
                </a:lnTo>
                <a:cubicBezTo>
                  <a:pt x="6410" y="127762"/>
                  <a:pt x="12820" y="127099"/>
                  <a:pt x="19341" y="127099"/>
                </a:cubicBezTo>
                <a:cubicBezTo>
                  <a:pt x="260498" y="127099"/>
                  <a:pt x="455898" y="856978"/>
                  <a:pt x="455898" y="1757281"/>
                </a:cubicBezTo>
                <a:cubicBezTo>
                  <a:pt x="455898" y="2654157"/>
                  <a:pt x="261934" y="3381716"/>
                  <a:pt x="22104" y="3387353"/>
                </a:cubicBezTo>
                <a:lnTo>
                  <a:pt x="22104" y="3514451"/>
                </a:lnTo>
                <a:cubicBezTo>
                  <a:pt x="307690" y="3509368"/>
                  <a:pt x="538789" y="2724670"/>
                  <a:pt x="538789" y="1757281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CA34001-3E40-5D3E-DA53-581EC7B4D3A7}"/>
              </a:ext>
            </a:extLst>
          </p:cNvPr>
          <p:cNvSpPr/>
          <p:nvPr/>
        </p:nvSpPr>
        <p:spPr>
          <a:xfrm>
            <a:off x="3049944" y="1750762"/>
            <a:ext cx="248627" cy="3004445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7974D3-44E1-DFEC-B403-CA7E89969C5F}"/>
              </a:ext>
            </a:extLst>
          </p:cNvPr>
          <p:cNvSpPr/>
          <p:nvPr/>
        </p:nvSpPr>
        <p:spPr>
          <a:xfrm>
            <a:off x="5642473" y="1914324"/>
            <a:ext cx="895846" cy="2749438"/>
          </a:xfrm>
          <a:custGeom>
            <a:avLst/>
            <a:gdLst>
              <a:gd name="connsiteX0" fmla="*/ 492923 w 855762"/>
              <a:gd name="connsiteY0" fmla="*/ 884 h 2626416"/>
              <a:gd name="connsiteX1" fmla="*/ 0 w 855762"/>
              <a:gd name="connsiteY1" fmla="*/ 0 h 2626416"/>
              <a:gd name="connsiteX2" fmla="*/ 0 w 855762"/>
              <a:gd name="connsiteY2" fmla="*/ 58134 h 2626416"/>
              <a:gd name="connsiteX3" fmla="*/ 292328 w 855762"/>
              <a:gd name="connsiteY3" fmla="*/ 848689 h 2626416"/>
              <a:gd name="connsiteX4" fmla="*/ 322058 w 855762"/>
              <a:gd name="connsiteY4" fmla="*/ 1290331 h 2626416"/>
              <a:gd name="connsiteX5" fmla="*/ 308795 w 855762"/>
              <a:gd name="connsiteY5" fmla="*/ 1664996 h 2626416"/>
              <a:gd name="connsiteX6" fmla="*/ 28625 w 855762"/>
              <a:gd name="connsiteY6" fmla="*/ 2589724 h 2626416"/>
              <a:gd name="connsiteX7" fmla="*/ 0 w 855762"/>
              <a:gd name="connsiteY7" fmla="*/ 2601439 h 2626416"/>
              <a:gd name="connsiteX8" fmla="*/ 0 w 855762"/>
              <a:gd name="connsiteY8" fmla="*/ 2625533 h 2626416"/>
              <a:gd name="connsiteX9" fmla="*/ 492923 w 855762"/>
              <a:gd name="connsiteY9" fmla="*/ 2626417 h 2626416"/>
              <a:gd name="connsiteX10" fmla="*/ 855763 w 855762"/>
              <a:gd name="connsiteY10" fmla="*/ 1313651 h 2626416"/>
              <a:gd name="connsiteX11" fmla="*/ 492923 w 855762"/>
              <a:gd name="connsiteY11" fmla="*/ 884 h 262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62" h="2626416">
                <a:moveTo>
                  <a:pt x="492923" y="884"/>
                </a:moveTo>
                <a:lnTo>
                  <a:pt x="0" y="0"/>
                </a:lnTo>
                <a:lnTo>
                  <a:pt x="0" y="58134"/>
                </a:lnTo>
                <a:cubicBezTo>
                  <a:pt x="0" y="58134"/>
                  <a:pt x="192859" y="32493"/>
                  <a:pt x="292328" y="848689"/>
                </a:cubicBezTo>
                <a:cubicBezTo>
                  <a:pt x="310785" y="1000434"/>
                  <a:pt x="320179" y="1148422"/>
                  <a:pt x="322058" y="1290331"/>
                </a:cubicBezTo>
                <a:cubicBezTo>
                  <a:pt x="317526" y="1431355"/>
                  <a:pt x="314432" y="1553923"/>
                  <a:pt x="308795" y="1664996"/>
                </a:cubicBezTo>
                <a:cubicBezTo>
                  <a:pt x="270776" y="2109401"/>
                  <a:pt x="157603" y="2452457"/>
                  <a:pt x="28625" y="2589724"/>
                </a:cubicBezTo>
                <a:lnTo>
                  <a:pt x="0" y="2601439"/>
                </a:lnTo>
                <a:lnTo>
                  <a:pt x="0" y="2625533"/>
                </a:lnTo>
                <a:lnTo>
                  <a:pt x="492923" y="2626417"/>
                </a:lnTo>
                <a:cubicBezTo>
                  <a:pt x="693297" y="2626417"/>
                  <a:pt x="855763" y="2038667"/>
                  <a:pt x="855763" y="1313651"/>
                </a:cubicBezTo>
                <a:cubicBezTo>
                  <a:pt x="855763" y="588634"/>
                  <a:pt x="693297" y="884"/>
                  <a:pt x="492923" y="88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461E08-948C-DF4D-8833-D5910391B8A4}"/>
              </a:ext>
            </a:extLst>
          </p:cNvPr>
          <p:cNvSpPr/>
          <p:nvPr/>
        </p:nvSpPr>
        <p:spPr>
          <a:xfrm>
            <a:off x="5595847" y="1914441"/>
            <a:ext cx="426577" cy="2748628"/>
          </a:xfrm>
          <a:custGeom>
            <a:avLst/>
            <a:gdLst>
              <a:gd name="connsiteX0" fmla="*/ 44540 w 407490"/>
              <a:gd name="connsiteY0" fmla="*/ 0 h 2625642"/>
              <a:gd name="connsiteX1" fmla="*/ 17462 w 407490"/>
              <a:gd name="connsiteY1" fmla="*/ 3647 h 2625642"/>
              <a:gd name="connsiteX2" fmla="*/ 33378 w 407490"/>
              <a:gd name="connsiteY2" fmla="*/ 114721 h 2625642"/>
              <a:gd name="connsiteX3" fmla="*/ 44651 w 407490"/>
              <a:gd name="connsiteY3" fmla="*/ 113726 h 2625642"/>
              <a:gd name="connsiteX4" fmla="*/ 336978 w 407490"/>
              <a:gd name="connsiteY4" fmla="*/ 1312766 h 2625642"/>
              <a:gd name="connsiteX5" fmla="*/ 44651 w 407490"/>
              <a:gd name="connsiteY5" fmla="*/ 2511807 h 2625642"/>
              <a:gd name="connsiteX6" fmla="*/ 29509 w 407490"/>
              <a:gd name="connsiteY6" fmla="*/ 2510259 h 2625642"/>
              <a:gd name="connsiteX7" fmla="*/ 0 w 407490"/>
              <a:gd name="connsiteY7" fmla="*/ 2615696 h 2625642"/>
              <a:gd name="connsiteX8" fmla="*/ 44651 w 407490"/>
              <a:gd name="connsiteY8" fmla="*/ 2625643 h 2625642"/>
              <a:gd name="connsiteX9" fmla="*/ 407490 w 407490"/>
              <a:gd name="connsiteY9" fmla="*/ 1312877 h 2625642"/>
              <a:gd name="connsiteX10" fmla="*/ 44540 w 407490"/>
              <a:gd name="connsiteY10" fmla="*/ 0 h 2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490" h="2625642">
                <a:moveTo>
                  <a:pt x="44540" y="0"/>
                </a:moveTo>
                <a:cubicBezTo>
                  <a:pt x="35367" y="0"/>
                  <a:pt x="26415" y="1216"/>
                  <a:pt x="17462" y="3647"/>
                </a:cubicBezTo>
                <a:lnTo>
                  <a:pt x="33378" y="114721"/>
                </a:lnTo>
                <a:cubicBezTo>
                  <a:pt x="37135" y="114168"/>
                  <a:pt x="40893" y="113726"/>
                  <a:pt x="44651" y="113726"/>
                </a:cubicBezTo>
                <a:cubicBezTo>
                  <a:pt x="206121" y="113726"/>
                  <a:pt x="336978" y="650526"/>
                  <a:pt x="336978" y="1312766"/>
                </a:cubicBezTo>
                <a:cubicBezTo>
                  <a:pt x="336978" y="1975007"/>
                  <a:pt x="206121" y="2511807"/>
                  <a:pt x="44651" y="2511807"/>
                </a:cubicBezTo>
                <a:cubicBezTo>
                  <a:pt x="39567" y="2511807"/>
                  <a:pt x="34482" y="2511254"/>
                  <a:pt x="29509" y="2510259"/>
                </a:cubicBezTo>
                <a:lnTo>
                  <a:pt x="0" y="2615696"/>
                </a:lnTo>
                <a:cubicBezTo>
                  <a:pt x="14589" y="2622217"/>
                  <a:pt x="29509" y="2625643"/>
                  <a:pt x="44651" y="2625643"/>
                </a:cubicBezTo>
                <a:cubicBezTo>
                  <a:pt x="245025" y="2625643"/>
                  <a:pt x="407490" y="2037893"/>
                  <a:pt x="407490" y="1312877"/>
                </a:cubicBezTo>
                <a:cubicBezTo>
                  <a:pt x="407490" y="587860"/>
                  <a:pt x="244914" y="0"/>
                  <a:pt x="44540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2FA525F-462E-9A80-ED9D-712A0F22FF88}"/>
              </a:ext>
            </a:extLst>
          </p:cNvPr>
          <p:cNvSpPr/>
          <p:nvPr/>
        </p:nvSpPr>
        <p:spPr>
          <a:xfrm>
            <a:off x="5812364" y="2099718"/>
            <a:ext cx="235236" cy="2380524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A8FFBB-006C-C4FA-E212-AFDEE10E2B0A}"/>
              </a:ext>
            </a:extLst>
          </p:cNvPr>
          <p:cNvGrpSpPr/>
          <p:nvPr/>
        </p:nvGrpSpPr>
        <p:grpSpPr>
          <a:xfrm>
            <a:off x="3069208" y="5373216"/>
            <a:ext cx="6050408" cy="776751"/>
            <a:chOff x="1889411" y="1700979"/>
            <a:chExt cx="3714976" cy="7767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4A8615-7B1A-68E3-480C-91EA8591C756}"/>
                </a:ext>
              </a:extLst>
            </p:cNvPr>
            <p:cNvSpPr/>
            <p:nvPr/>
          </p:nvSpPr>
          <p:spPr>
            <a:xfrm>
              <a:off x="1889411" y="2036186"/>
              <a:ext cx="3714976" cy="441544"/>
            </a:xfrm>
            <a:prstGeom prst="rect">
              <a:avLst/>
            </a:prstGeom>
          </p:spPr>
          <p:txBody>
            <a:bodyPr wrap="square" lIns="0" tIns="0" rIns="0" bIns="0" anchor="t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This is a sample text. Insert your desired text here. This is a sample text. </a:t>
              </a:r>
            </a:p>
            <a:p>
              <a:pPr algn="ctr"/>
              <a:endParaRPr lang="en-I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A382FC-E7B7-98C8-FA7A-115E7F699B22}"/>
                </a:ext>
              </a:extLst>
            </p:cNvPr>
            <p:cNvSpPr/>
            <p:nvPr/>
          </p:nvSpPr>
          <p:spPr>
            <a:xfrm>
              <a:off x="1889411" y="1700979"/>
              <a:ext cx="3714976" cy="242844"/>
            </a:xfrm>
            <a:prstGeom prst="rect">
              <a:avLst/>
            </a:prstGeom>
          </p:spPr>
          <p:txBody>
            <a:bodyPr wrap="square" lIns="0" tIns="0" rIns="0" bIns="0" anchor="b">
              <a:noAutofit/>
            </a:bodyPr>
            <a:lstStyle/>
            <a:p>
              <a:pPr algn="ctr"/>
              <a:r>
                <a:rPr lang="en-I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Phase 05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5CA1DE3-F54B-9019-C151-C0E04E6F912E}"/>
              </a:ext>
            </a:extLst>
          </p:cNvPr>
          <p:cNvGrpSpPr/>
          <p:nvPr/>
        </p:nvGrpSpPr>
        <p:grpSpPr>
          <a:xfrm>
            <a:off x="7478487" y="2982440"/>
            <a:ext cx="903514" cy="522958"/>
            <a:chOff x="688456" y="3429001"/>
            <a:chExt cx="1355865" cy="78478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1A14345-21BB-83A2-30AE-D311E3ED52E8}"/>
                </a:ext>
              </a:extLst>
            </p:cNvPr>
            <p:cNvSpPr/>
            <p:nvPr/>
          </p:nvSpPr>
          <p:spPr>
            <a:xfrm>
              <a:off x="890983" y="4005064"/>
              <a:ext cx="1153338" cy="20871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alpha val="43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E78D756-BDA9-A3C4-E7ED-C311B40D0911}"/>
                </a:ext>
              </a:extLst>
            </p:cNvPr>
            <p:cNvGrpSpPr/>
            <p:nvPr/>
          </p:nvGrpSpPr>
          <p:grpSpPr>
            <a:xfrm>
              <a:off x="688456" y="3429001"/>
              <a:ext cx="756744" cy="756744"/>
              <a:chOff x="909836" y="3356992"/>
              <a:chExt cx="756744" cy="75674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058F83BF-9718-0BC5-5909-DE11C71563C0}"/>
                  </a:ext>
                </a:extLst>
              </p:cNvPr>
              <p:cNvSpPr/>
              <p:nvPr/>
            </p:nvSpPr>
            <p:spPr>
              <a:xfrm>
                <a:off x="909836" y="3356992"/>
                <a:ext cx="756744" cy="756744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accent6"/>
                  </a:gs>
                  <a:gs pos="75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6CB1750-9658-5561-9ED2-44D694CA38BD}"/>
                  </a:ext>
                </a:extLst>
              </p:cNvPr>
              <p:cNvSpPr/>
              <p:nvPr/>
            </p:nvSpPr>
            <p:spPr>
              <a:xfrm>
                <a:off x="1053852" y="3501008"/>
                <a:ext cx="179614" cy="179614"/>
              </a:xfrm>
              <a:prstGeom prst="ellipse">
                <a:avLst/>
              </a:prstGeom>
              <a:gradFill>
                <a:gsLst>
                  <a:gs pos="19000">
                    <a:schemeClr val="accent6">
                      <a:lumMod val="20000"/>
                      <a:lumOff val="80000"/>
                      <a:alpha val="50000"/>
                    </a:schemeClr>
                  </a:gs>
                  <a:gs pos="100000">
                    <a:schemeClr val="accent6">
                      <a:lumMod val="60000"/>
                      <a:lumOff val="40000"/>
                      <a:alpha val="50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739A4E3-1734-ABFD-BEF6-F30218C3A46B}"/>
              </a:ext>
            </a:extLst>
          </p:cNvPr>
          <p:cNvSpPr/>
          <p:nvPr/>
        </p:nvSpPr>
        <p:spPr>
          <a:xfrm>
            <a:off x="8126733" y="2367397"/>
            <a:ext cx="737341" cy="1845261"/>
          </a:xfrm>
          <a:custGeom>
            <a:avLst/>
            <a:gdLst>
              <a:gd name="connsiteX0" fmla="*/ 461203 w 704349"/>
              <a:gd name="connsiteY0" fmla="*/ 3205 h 1762696"/>
              <a:gd name="connsiteX1" fmla="*/ 0 w 704349"/>
              <a:gd name="connsiteY1" fmla="*/ 0 h 1762696"/>
              <a:gd name="connsiteX2" fmla="*/ 0 w 704349"/>
              <a:gd name="connsiteY2" fmla="*/ 60455 h 1762696"/>
              <a:gd name="connsiteX3" fmla="*/ 190317 w 704349"/>
              <a:gd name="connsiteY3" fmla="*/ 860626 h 1762696"/>
              <a:gd name="connsiteX4" fmla="*/ 0 w 704349"/>
              <a:gd name="connsiteY4" fmla="*/ 1694284 h 1762696"/>
              <a:gd name="connsiteX5" fmla="*/ 0 w 704349"/>
              <a:gd name="connsiteY5" fmla="*/ 1759492 h 1762696"/>
              <a:gd name="connsiteX6" fmla="*/ 461203 w 704349"/>
              <a:gd name="connsiteY6" fmla="*/ 1762697 h 1762696"/>
              <a:gd name="connsiteX7" fmla="*/ 704349 w 704349"/>
              <a:gd name="connsiteY7" fmla="*/ 882951 h 1762696"/>
              <a:gd name="connsiteX8" fmla="*/ 461203 w 704349"/>
              <a:gd name="connsiteY8" fmla="*/ 3205 h 176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349" h="1762696">
                <a:moveTo>
                  <a:pt x="461203" y="3205"/>
                </a:moveTo>
                <a:lnTo>
                  <a:pt x="0" y="0"/>
                </a:lnTo>
                <a:lnTo>
                  <a:pt x="0" y="60455"/>
                </a:lnTo>
                <a:cubicBezTo>
                  <a:pt x="212973" y="192859"/>
                  <a:pt x="190317" y="860626"/>
                  <a:pt x="190317" y="860626"/>
                </a:cubicBezTo>
                <a:cubicBezTo>
                  <a:pt x="195732" y="1671517"/>
                  <a:pt x="0" y="1694284"/>
                  <a:pt x="0" y="1694284"/>
                </a:cubicBezTo>
                <a:lnTo>
                  <a:pt x="0" y="1759492"/>
                </a:lnTo>
                <a:lnTo>
                  <a:pt x="461203" y="1762697"/>
                </a:lnTo>
                <a:cubicBezTo>
                  <a:pt x="595486" y="1762697"/>
                  <a:pt x="704349" y="1368800"/>
                  <a:pt x="704349" y="882951"/>
                </a:cubicBezTo>
                <a:cubicBezTo>
                  <a:pt x="704349" y="397101"/>
                  <a:pt x="595486" y="3205"/>
                  <a:pt x="461203" y="3205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93000">
                <a:schemeClr val="accent6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CD62790-B480-C51A-BC3A-120F1957E10B}"/>
              </a:ext>
            </a:extLst>
          </p:cNvPr>
          <p:cNvSpPr/>
          <p:nvPr/>
        </p:nvSpPr>
        <p:spPr>
          <a:xfrm>
            <a:off x="8002126" y="2367397"/>
            <a:ext cx="379256" cy="1841790"/>
          </a:xfrm>
          <a:custGeom>
            <a:avLst/>
            <a:gdLst>
              <a:gd name="connsiteX0" fmla="*/ 119031 w 362286"/>
              <a:gd name="connsiteY0" fmla="*/ 0 h 1759380"/>
              <a:gd name="connsiteX1" fmla="*/ 27630 w 362286"/>
              <a:gd name="connsiteY1" fmla="*/ 64544 h 1759380"/>
              <a:gd name="connsiteX2" fmla="*/ 56697 w 362286"/>
              <a:gd name="connsiteY2" fmla="*/ 142019 h 1759380"/>
              <a:gd name="connsiteX3" fmla="*/ 107979 w 362286"/>
              <a:gd name="connsiteY3" fmla="*/ 107758 h 1759380"/>
              <a:gd name="connsiteX4" fmla="*/ 281828 w 362286"/>
              <a:gd name="connsiteY4" fmla="*/ 879746 h 1759380"/>
              <a:gd name="connsiteX5" fmla="*/ 107979 w 362286"/>
              <a:gd name="connsiteY5" fmla="*/ 1651734 h 1759380"/>
              <a:gd name="connsiteX6" fmla="*/ 45866 w 362286"/>
              <a:gd name="connsiteY6" fmla="*/ 1600673 h 1759380"/>
              <a:gd name="connsiteX7" fmla="*/ 0 w 362286"/>
              <a:gd name="connsiteY7" fmla="*/ 1646539 h 1759380"/>
              <a:gd name="connsiteX8" fmla="*/ 119141 w 362286"/>
              <a:gd name="connsiteY8" fmla="*/ 1759381 h 1759380"/>
              <a:gd name="connsiteX9" fmla="*/ 362287 w 362286"/>
              <a:gd name="connsiteY9" fmla="*/ 879635 h 1759380"/>
              <a:gd name="connsiteX10" fmla="*/ 119031 w 362286"/>
              <a:gd name="connsiteY10" fmla="*/ 0 h 1759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286" h="1759380">
                <a:moveTo>
                  <a:pt x="119031" y="0"/>
                </a:moveTo>
                <a:cubicBezTo>
                  <a:pt x="86648" y="0"/>
                  <a:pt x="55813" y="22988"/>
                  <a:pt x="27630" y="64544"/>
                </a:cubicBezTo>
                <a:lnTo>
                  <a:pt x="56697" y="142019"/>
                </a:lnTo>
                <a:cubicBezTo>
                  <a:pt x="72943" y="119805"/>
                  <a:pt x="90185" y="107758"/>
                  <a:pt x="107979" y="107758"/>
                </a:cubicBezTo>
                <a:cubicBezTo>
                  <a:pt x="204022" y="107758"/>
                  <a:pt x="281828" y="453356"/>
                  <a:pt x="281828" y="879746"/>
                </a:cubicBezTo>
                <a:cubicBezTo>
                  <a:pt x="281828" y="1306135"/>
                  <a:pt x="204022" y="1651734"/>
                  <a:pt x="107979" y="1651734"/>
                </a:cubicBezTo>
                <a:cubicBezTo>
                  <a:pt x="86095" y="1651734"/>
                  <a:pt x="65097" y="1633608"/>
                  <a:pt x="45866" y="1600673"/>
                </a:cubicBezTo>
                <a:lnTo>
                  <a:pt x="0" y="1646539"/>
                </a:lnTo>
                <a:cubicBezTo>
                  <a:pt x="35256" y="1718267"/>
                  <a:pt x="75817" y="1759381"/>
                  <a:pt x="119141" y="1759381"/>
                </a:cubicBezTo>
                <a:cubicBezTo>
                  <a:pt x="253424" y="1759381"/>
                  <a:pt x="362287" y="1365485"/>
                  <a:pt x="362287" y="879635"/>
                </a:cubicBezTo>
                <a:cubicBezTo>
                  <a:pt x="362287" y="393786"/>
                  <a:pt x="253314" y="0"/>
                  <a:pt x="119031" y="0"/>
                </a:cubicBezTo>
                <a:close/>
              </a:path>
            </a:pathLst>
          </a:custGeom>
          <a:gradFill>
            <a:gsLst>
              <a:gs pos="6000">
                <a:schemeClr val="accent6">
                  <a:lumMod val="75000"/>
                </a:schemeClr>
              </a:gs>
              <a:gs pos="93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B1B30B3-4BAB-CCD3-DF0E-6287C9986E29}"/>
              </a:ext>
            </a:extLst>
          </p:cNvPr>
          <p:cNvSpPr/>
          <p:nvPr/>
        </p:nvSpPr>
        <p:spPr>
          <a:xfrm>
            <a:off x="8242708" y="2475238"/>
            <a:ext cx="152964" cy="1647412"/>
          </a:xfrm>
          <a:custGeom>
            <a:avLst/>
            <a:gdLst>
              <a:gd name="connsiteX0" fmla="*/ 0 w 248627"/>
              <a:gd name="connsiteY0" fmla="*/ 0 h 3222841"/>
              <a:gd name="connsiteX1" fmla="*/ 20916 w 248627"/>
              <a:gd name="connsiteY1" fmla="*/ 40227 h 3222841"/>
              <a:gd name="connsiteX2" fmla="*/ 248627 w 248627"/>
              <a:gd name="connsiteY2" fmla="*/ 1611421 h 3222841"/>
              <a:gd name="connsiteX3" fmla="*/ 20916 w 248627"/>
              <a:gd name="connsiteY3" fmla="*/ 3182615 h 3222841"/>
              <a:gd name="connsiteX4" fmla="*/ 0 w 248627"/>
              <a:gd name="connsiteY4" fmla="*/ 3222841 h 3222841"/>
              <a:gd name="connsiteX5" fmla="*/ 48787 w 248627"/>
              <a:gd name="connsiteY5" fmla="*/ 3061043 h 3222841"/>
              <a:gd name="connsiteX6" fmla="*/ 221440 w 248627"/>
              <a:gd name="connsiteY6" fmla="*/ 1611421 h 3222841"/>
              <a:gd name="connsiteX7" fmla="*/ 48787 w 248627"/>
              <a:gd name="connsiteY7" fmla="*/ 161799 h 3222841"/>
              <a:gd name="connsiteX8" fmla="*/ 0 w 248627"/>
              <a:gd name="connsiteY8" fmla="*/ 0 h 322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27" h="3222841">
                <a:moveTo>
                  <a:pt x="0" y="0"/>
                </a:moveTo>
                <a:lnTo>
                  <a:pt x="20916" y="40227"/>
                </a:lnTo>
                <a:cubicBezTo>
                  <a:pt x="156103" y="332462"/>
                  <a:pt x="248627" y="926339"/>
                  <a:pt x="248627" y="1611421"/>
                </a:cubicBezTo>
                <a:cubicBezTo>
                  <a:pt x="248627" y="2296503"/>
                  <a:pt x="156103" y="2890380"/>
                  <a:pt x="20916" y="3182615"/>
                </a:cubicBezTo>
                <a:lnTo>
                  <a:pt x="0" y="3222841"/>
                </a:lnTo>
                <a:lnTo>
                  <a:pt x="48787" y="3061043"/>
                </a:lnTo>
                <a:cubicBezTo>
                  <a:pt x="156647" y="2667107"/>
                  <a:pt x="221440" y="2162071"/>
                  <a:pt x="221440" y="1611421"/>
                </a:cubicBezTo>
                <a:cubicBezTo>
                  <a:pt x="221440" y="1060771"/>
                  <a:pt x="156647" y="555735"/>
                  <a:pt x="48787" y="16179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5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918EC8-A228-333A-8BD0-75DC16832A6E}"/>
              </a:ext>
            </a:extLst>
          </p:cNvPr>
          <p:cNvSpPr/>
          <p:nvPr/>
        </p:nvSpPr>
        <p:spPr>
          <a:xfrm>
            <a:off x="6914221" y="2152893"/>
            <a:ext cx="850725" cy="2279590"/>
          </a:xfrm>
          <a:custGeom>
            <a:avLst/>
            <a:gdLst>
              <a:gd name="connsiteX0" fmla="*/ 812660 w 812660"/>
              <a:gd name="connsiteY0" fmla="*/ 1090840 h 2177591"/>
              <a:gd name="connsiteX1" fmla="*/ 515027 w 812660"/>
              <a:gd name="connsiteY1" fmla="*/ 4200 h 2177591"/>
              <a:gd name="connsiteX2" fmla="*/ 514254 w 812660"/>
              <a:gd name="connsiteY2" fmla="*/ 332 h 2177591"/>
              <a:gd name="connsiteX3" fmla="*/ 15805 w 812660"/>
              <a:gd name="connsiteY3" fmla="*/ 0 h 2177591"/>
              <a:gd name="connsiteX4" fmla="*/ 24094 w 812660"/>
              <a:gd name="connsiteY4" fmla="*/ 51392 h 2177591"/>
              <a:gd name="connsiteX5" fmla="*/ 249004 w 812660"/>
              <a:gd name="connsiteY5" fmla="*/ 597144 h 2177591"/>
              <a:gd name="connsiteX6" fmla="*/ 263150 w 812660"/>
              <a:gd name="connsiteY6" fmla="*/ 587971 h 2177591"/>
              <a:gd name="connsiteX7" fmla="*/ 268124 w 812660"/>
              <a:gd name="connsiteY7" fmla="*/ 626543 h 2177591"/>
              <a:gd name="connsiteX8" fmla="*/ 278181 w 812660"/>
              <a:gd name="connsiteY8" fmla="*/ 1571938 h 2177591"/>
              <a:gd name="connsiteX9" fmla="*/ 249004 w 812660"/>
              <a:gd name="connsiteY9" fmla="*/ 1503415 h 2177591"/>
              <a:gd name="connsiteX10" fmla="*/ 0 w 812660"/>
              <a:gd name="connsiteY10" fmla="*/ 2138025 h 2177591"/>
              <a:gd name="connsiteX11" fmla="*/ 15805 w 812660"/>
              <a:gd name="connsiteY11" fmla="*/ 2173613 h 2177591"/>
              <a:gd name="connsiteX12" fmla="*/ 508728 w 812660"/>
              <a:gd name="connsiteY12" fmla="*/ 2177371 h 2177591"/>
              <a:gd name="connsiteX13" fmla="*/ 512264 w 812660"/>
              <a:gd name="connsiteY13" fmla="*/ 2177592 h 2177591"/>
              <a:gd name="connsiteX14" fmla="*/ 515691 w 812660"/>
              <a:gd name="connsiteY14" fmla="*/ 2177481 h 2177591"/>
              <a:gd name="connsiteX15" fmla="*/ 536358 w 812660"/>
              <a:gd name="connsiteY15" fmla="*/ 2177592 h 2177591"/>
              <a:gd name="connsiteX16" fmla="*/ 535032 w 812660"/>
              <a:gd name="connsiteY16" fmla="*/ 2174497 h 2177591"/>
              <a:gd name="connsiteX17" fmla="*/ 812660 w 812660"/>
              <a:gd name="connsiteY17" fmla="*/ 1090840 h 217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2660" h="2177591">
                <a:moveTo>
                  <a:pt x="812660" y="1090840"/>
                </a:moveTo>
                <a:cubicBezTo>
                  <a:pt x="812660" y="493918"/>
                  <a:pt x="679703" y="9505"/>
                  <a:pt x="515027" y="4200"/>
                </a:cubicBezTo>
                <a:lnTo>
                  <a:pt x="514254" y="332"/>
                </a:lnTo>
                <a:lnTo>
                  <a:pt x="15805" y="0"/>
                </a:lnTo>
                <a:lnTo>
                  <a:pt x="24094" y="51392"/>
                </a:lnTo>
                <a:cubicBezTo>
                  <a:pt x="193743" y="121904"/>
                  <a:pt x="249004" y="597144"/>
                  <a:pt x="249004" y="597144"/>
                </a:cubicBezTo>
                <a:lnTo>
                  <a:pt x="263150" y="587971"/>
                </a:lnTo>
                <a:cubicBezTo>
                  <a:pt x="264919" y="600570"/>
                  <a:pt x="266576" y="613280"/>
                  <a:pt x="268124" y="626543"/>
                </a:cubicBezTo>
                <a:cubicBezTo>
                  <a:pt x="314874" y="1017013"/>
                  <a:pt x="311338" y="1340175"/>
                  <a:pt x="278181" y="1571938"/>
                </a:cubicBezTo>
                <a:lnTo>
                  <a:pt x="249004" y="1503415"/>
                </a:lnTo>
                <a:cubicBezTo>
                  <a:pt x="249004" y="1503415"/>
                  <a:pt x="197611" y="2098569"/>
                  <a:pt x="0" y="2138025"/>
                </a:cubicBezTo>
                <a:lnTo>
                  <a:pt x="15805" y="2173613"/>
                </a:lnTo>
                <a:lnTo>
                  <a:pt x="508728" y="2177371"/>
                </a:lnTo>
                <a:cubicBezTo>
                  <a:pt x="509943" y="2177371"/>
                  <a:pt x="511159" y="2177592"/>
                  <a:pt x="512264" y="2177592"/>
                </a:cubicBezTo>
                <a:cubicBezTo>
                  <a:pt x="513369" y="2177592"/>
                  <a:pt x="514585" y="2177481"/>
                  <a:pt x="515691" y="2177481"/>
                </a:cubicBezTo>
                <a:lnTo>
                  <a:pt x="536358" y="2177592"/>
                </a:lnTo>
                <a:lnTo>
                  <a:pt x="535032" y="2174497"/>
                </a:lnTo>
                <a:cubicBezTo>
                  <a:pt x="690313" y="2132499"/>
                  <a:pt x="812660" y="1663338"/>
                  <a:pt x="812660" y="109084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93000">
                <a:schemeClr val="bg1">
                  <a:lumMod val="6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C13216-B4A7-67EC-3525-6E5A95AD07E3}"/>
              </a:ext>
            </a:extLst>
          </p:cNvPr>
          <p:cNvSpPr/>
          <p:nvPr/>
        </p:nvSpPr>
        <p:spPr>
          <a:xfrm>
            <a:off x="6845382" y="2152893"/>
            <a:ext cx="394644" cy="2275193"/>
          </a:xfrm>
          <a:custGeom>
            <a:avLst/>
            <a:gdLst>
              <a:gd name="connsiteX0" fmla="*/ 76591 w 376986"/>
              <a:gd name="connsiteY0" fmla="*/ 0 h 2173391"/>
              <a:gd name="connsiteX1" fmla="*/ 25972 w 376986"/>
              <a:gd name="connsiteY1" fmla="*/ 15473 h 2173391"/>
              <a:gd name="connsiteX2" fmla="*/ 42992 w 376986"/>
              <a:gd name="connsiteY2" fmla="*/ 127762 h 2173391"/>
              <a:gd name="connsiteX3" fmla="*/ 76591 w 376986"/>
              <a:gd name="connsiteY3" fmla="*/ 117594 h 2173391"/>
              <a:gd name="connsiteX4" fmla="*/ 308685 w 376986"/>
              <a:gd name="connsiteY4" fmla="*/ 1086751 h 2173391"/>
              <a:gd name="connsiteX5" fmla="*/ 76591 w 376986"/>
              <a:gd name="connsiteY5" fmla="*/ 2055908 h 2173391"/>
              <a:gd name="connsiteX6" fmla="*/ 21772 w 376986"/>
              <a:gd name="connsiteY6" fmla="*/ 2028610 h 2173391"/>
              <a:gd name="connsiteX7" fmla="*/ 0 w 376986"/>
              <a:gd name="connsiteY7" fmla="*/ 2137694 h 2173391"/>
              <a:gd name="connsiteX8" fmla="*/ 76591 w 376986"/>
              <a:gd name="connsiteY8" fmla="*/ 2173392 h 2173391"/>
              <a:gd name="connsiteX9" fmla="*/ 376986 w 376986"/>
              <a:gd name="connsiteY9" fmla="*/ 1086641 h 2173391"/>
              <a:gd name="connsiteX10" fmla="*/ 76591 w 376986"/>
              <a:gd name="connsiteY10" fmla="*/ 0 h 217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986" h="2173391">
                <a:moveTo>
                  <a:pt x="76591" y="0"/>
                </a:moveTo>
                <a:cubicBezTo>
                  <a:pt x="59350" y="0"/>
                  <a:pt x="42440" y="5305"/>
                  <a:pt x="25972" y="15473"/>
                </a:cubicBezTo>
                <a:lnTo>
                  <a:pt x="42992" y="127762"/>
                </a:lnTo>
                <a:cubicBezTo>
                  <a:pt x="53934" y="121131"/>
                  <a:pt x="65207" y="117594"/>
                  <a:pt x="76591" y="117594"/>
                </a:cubicBezTo>
                <a:cubicBezTo>
                  <a:pt x="204795" y="117594"/>
                  <a:pt x="308685" y="551499"/>
                  <a:pt x="308685" y="1086751"/>
                </a:cubicBezTo>
                <a:cubicBezTo>
                  <a:pt x="308685" y="1622004"/>
                  <a:pt x="204795" y="2055908"/>
                  <a:pt x="76591" y="2055908"/>
                </a:cubicBezTo>
                <a:cubicBezTo>
                  <a:pt x="57692" y="2055908"/>
                  <a:pt x="39345" y="2046404"/>
                  <a:pt x="21772" y="2028610"/>
                </a:cubicBezTo>
                <a:lnTo>
                  <a:pt x="0" y="2137694"/>
                </a:lnTo>
                <a:cubicBezTo>
                  <a:pt x="24425" y="2161014"/>
                  <a:pt x="50176" y="2173392"/>
                  <a:pt x="76591" y="2173392"/>
                </a:cubicBezTo>
                <a:cubicBezTo>
                  <a:pt x="242483" y="2173392"/>
                  <a:pt x="376986" y="1686769"/>
                  <a:pt x="376986" y="1086641"/>
                </a:cubicBezTo>
                <a:cubicBezTo>
                  <a:pt x="376986" y="486513"/>
                  <a:pt x="242483" y="0"/>
                  <a:pt x="76591" y="0"/>
                </a:cubicBezTo>
                <a:close/>
              </a:path>
            </a:pathLst>
          </a:custGeom>
          <a:gradFill>
            <a:gsLst>
              <a:gs pos="6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5400000" scaled="1"/>
          </a:gradFill>
          <a:ln w="110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95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62" y="267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72807D-CDE7-43A5-8D73-A5458E747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226" y="941518"/>
            <a:ext cx="3842442" cy="215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44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B1D1D8"/>
      </a:accent1>
      <a:accent2>
        <a:srgbClr val="F0BD47"/>
      </a:accent2>
      <a:accent3>
        <a:srgbClr val="5FBDDB"/>
      </a:accent3>
      <a:accent4>
        <a:srgbClr val="549ECC"/>
      </a:accent4>
      <a:accent5>
        <a:srgbClr val="9071AF"/>
      </a:accent5>
      <a:accent6>
        <a:srgbClr val="E55963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5597</TotalTime>
  <Words>441</Words>
  <Application>Microsoft Office PowerPoint</Application>
  <PresentationFormat>Custom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Segoe UI</vt:lpstr>
      <vt:lpstr>Office Theme</vt:lpstr>
      <vt:lpstr>2_Office Theme</vt:lpstr>
      <vt:lpstr>Free Rings Funnel Slide Template</vt:lpstr>
      <vt:lpstr>Free Rings Funnel Slide Template</vt:lpstr>
      <vt:lpstr>Free Rings Funnel Slide Template</vt:lpstr>
      <vt:lpstr>Free Rings Funnel Slide Template</vt:lpstr>
      <vt:lpstr>Free Rings Funnel Slide Template</vt:lpstr>
      <vt:lpstr>Free Rings Funnel Slide Template</vt:lpstr>
      <vt:lpstr>Free Rings Funnel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Julian</dc:creator>
  <cp:lastModifiedBy>user</cp:lastModifiedBy>
  <cp:revision>116</cp:revision>
  <dcterms:created xsi:type="dcterms:W3CDTF">2013-09-12T13:05:01Z</dcterms:created>
  <dcterms:modified xsi:type="dcterms:W3CDTF">2024-04-02T13:47:16Z</dcterms:modified>
</cp:coreProperties>
</file>