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77" r:id="rId2"/>
    <p:sldId id="271" r:id="rId3"/>
    <p:sldId id="272" r:id="rId4"/>
    <p:sldId id="278" r:id="rId5"/>
    <p:sldId id="268" r:id="rId6"/>
  </p:sldIdLst>
  <p:sldSz cx="12188825" cy="6858000"/>
  <p:notesSz cx="6858000" cy="9144000"/>
  <p:defaultTextStyle>
    <a:defPPr>
      <a:defRPr lang="en-US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3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DD9C3"/>
    <a:srgbClr val="CFC095"/>
    <a:srgbClr val="D6CB9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361" autoAdjust="0"/>
    <p:restoredTop sz="93342" autoAdjust="0"/>
  </p:normalViewPr>
  <p:slideViewPr>
    <p:cSldViewPr>
      <p:cViewPr varScale="1">
        <p:scale>
          <a:sx n="122" d="100"/>
          <a:sy n="122" d="100"/>
        </p:scale>
        <p:origin x="760" y="192"/>
      </p:cViewPr>
      <p:guideLst>
        <p:guide orient="horz" pos="2160"/>
        <p:guide pos="383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notesMaster" Target="notesMasters/notesMaster1.xml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B488F7-1FAC-40D2-BB7E-BA3CE28D8950}" type="datetimeFigureOut">
              <a:rPr lang="en-US" smtClean="0"/>
              <a:pPr/>
              <a:t>5/30/16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2D21D1-52E2-420B-B491-CFF6D7BB79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4786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Relationship Id="rId3" Type="http://schemas.openxmlformats.org/officeDocument/2006/relationships/hyperlink" Target="http://slidemodel.com/" TargetMode="Externa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You can safely remove this slide. This slide</a:t>
            </a:r>
            <a:r>
              <a:rPr lang="en-US" baseline="0" dirty="0" smtClean="0"/>
              <a:t> design was provided by SlideModel.com – You can download more templates, shapes and elements for PowerPoint from </a:t>
            </a:r>
            <a:r>
              <a:rPr lang="en-US" dirty="0" smtClean="0">
                <a:hlinkClick r:id="rId3"/>
              </a:rPr>
              <a:t>http://slidemodel.com/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2D21D1-52E2-420B-B491-CFF6D7BB79FB}" type="slidenum">
              <a:rPr lang="en-US" smtClean="0">
                <a:solidFill>
                  <a:prstClr val="black"/>
                </a:solidFill>
              </a:rPr>
              <a:pPr/>
              <a:t>4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253474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You can safely remove this slide. This slide</a:t>
            </a:r>
            <a:r>
              <a:rPr lang="en-US" baseline="0" smtClean="0"/>
              <a:t> design was provided by SlideModel.com – You can download more templates, shapes and elements for PowerPoint from http://slidemodel.com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46254F-9338-4BA9-B7AC-A66622A3D013}" type="slidenum">
              <a:rPr lang="en-US" smtClean="0">
                <a:solidFill>
                  <a:prstClr val="black"/>
                </a:solidFill>
              </a:rPr>
              <a:pPr/>
              <a:t>5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76743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27448" y="3043730"/>
            <a:ext cx="5471438" cy="2137870"/>
          </a:xfrm>
        </p:spPr>
        <p:txBody>
          <a:bodyPr lIns="0" tIns="0" rIns="0" bIns="0" anchor="b" anchorCtr="0">
            <a:noAutofit/>
          </a:bodyPr>
          <a:lstStyle>
            <a:lvl1pPr algn="l">
              <a:defRPr lang="en-US" sz="4000" b="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dirty="0" smtClean="0"/>
              <a:t>CLICK TO EDIT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5/30/16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614137" y="5357596"/>
            <a:ext cx="5480275" cy="738404"/>
          </a:xfrm>
        </p:spPr>
        <p:txBody>
          <a:bodyPr lIns="0" rIns="0">
            <a:normAutofit/>
          </a:bodyPr>
          <a:lstStyle>
            <a:lvl1pPr marL="0" indent="0">
              <a:buFontTx/>
              <a:buNone/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7639454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5/30/16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236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1"/>
            <a:ext cx="5383398" cy="4525963"/>
          </a:xfrm>
        </p:spPr>
        <p:txBody>
          <a:bodyPr>
            <a:normAutofit/>
          </a:bodyPr>
          <a:lstStyle>
            <a:lvl1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1"/>
            <a:ext cx="5383398" cy="4525963"/>
          </a:xfrm>
        </p:spPr>
        <p:txBody>
          <a:bodyPr>
            <a:normAutofit/>
          </a:bodyPr>
          <a:lstStyle>
            <a:lvl1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5/30/16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186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5/30/16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5/30/16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2494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3"/>
            <a:ext cx="5930678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 smtClean="0"/>
              <a:t>SlideModel.com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5/30/16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9705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  <a:prstGeom prst="rect">
            <a:avLst/>
          </a:prstGeom>
        </p:spPr>
        <p:txBody>
          <a:bodyPr vert="horz" lIns="0" tIns="60949" rIns="0" bIns="60949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138425"/>
            <a:ext cx="10969943" cy="4987739"/>
          </a:xfrm>
          <a:prstGeom prst="rect">
            <a:avLst/>
          </a:prstGeom>
        </p:spPr>
        <p:txBody>
          <a:bodyPr vert="horz" lIns="0" tIns="60949" rIns="0" bIns="60949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5/30/16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5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508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50" r:id="rId2"/>
    <p:sldLayoutId id="2147483652" r:id="rId3"/>
    <p:sldLayoutId id="2147483654" r:id="rId4"/>
    <p:sldLayoutId id="2147483655" r:id="rId5"/>
    <p:sldLayoutId id="2147483660" r:id="rId6"/>
  </p:sldLayoutIdLst>
  <p:txStyles>
    <p:titleStyle>
      <a:lvl1pPr algn="l" defTabSz="1218987" rtl="0" eaLnBrk="1" latinLnBrk="0" hangingPunct="1">
        <a:spcBef>
          <a:spcPct val="0"/>
        </a:spcBef>
        <a:buNone/>
        <a:defRPr sz="36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Arial" panose="020B0604020202020204" pitchFamily="34" charset="0"/>
        </a:defRPr>
      </a:lvl1pPr>
    </p:titleStyle>
    <p:bodyStyle>
      <a:lvl1pPr marL="0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>
              <a:lumMod val="75000"/>
              <a:lumOff val="2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09494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218986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828480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437973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335221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707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200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69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account/plans/?utm_source=free&amp;utm_medium=button&amp;utm_campaign=freetemplate" TargetMode="External"/><Relationship Id="rId4" Type="http://schemas.openxmlformats.org/officeDocument/2006/relationships/image" Target="../media/image1.jpg"/><Relationship Id="rId5" Type="http://schemas.openxmlformats.org/officeDocument/2006/relationships/image" Target="../media/image2.png"/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Rectangle 147"/>
          <p:cNvSpPr/>
          <p:nvPr/>
        </p:nvSpPr>
        <p:spPr>
          <a:xfrm>
            <a:off x="6290372" y="1771075"/>
            <a:ext cx="363103" cy="149679"/>
          </a:xfrm>
          <a:prstGeom prst="rect">
            <a:avLst/>
          </a:prstGeom>
          <a:solidFill>
            <a:schemeClr val="bg1">
              <a:alpha val="2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9" name="TextBox 148"/>
          <p:cNvSpPr txBox="1"/>
          <p:nvPr/>
        </p:nvSpPr>
        <p:spPr>
          <a:xfrm>
            <a:off x="6254607" y="1760596"/>
            <a:ext cx="438539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</a:t>
            </a:r>
          </a:p>
          <a:p>
            <a:r>
              <a:rPr lang="en-US" sz="2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your desired text here</a:t>
            </a:r>
            <a:r>
              <a:rPr lang="en-US" sz="200" kern="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6" name="Title 7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Wearable </a:t>
            </a:r>
            <a:r>
              <a:rPr lang="en-US">
                <a:solidFill>
                  <a:schemeClr val="bg1"/>
                </a:solidFill>
              </a:rPr>
              <a:t>Tech </a:t>
            </a:r>
            <a:r>
              <a:rPr lang="en-US" smtClean="0">
                <a:solidFill>
                  <a:schemeClr val="bg1"/>
                </a:solidFill>
              </a:rPr>
              <a:t>PowerPoint </a:t>
            </a:r>
            <a:r>
              <a:rPr lang="en-US" dirty="0">
                <a:solidFill>
                  <a:schemeClr val="bg1"/>
                </a:solidFill>
              </a:rPr>
              <a:t>Slides</a:t>
            </a:r>
          </a:p>
        </p:txBody>
      </p:sp>
      <p:sp>
        <p:nvSpPr>
          <p:cNvPr id="150" name="Freeform 5"/>
          <p:cNvSpPr>
            <a:spLocks/>
          </p:cNvSpPr>
          <p:nvPr/>
        </p:nvSpPr>
        <p:spPr bwMode="auto">
          <a:xfrm>
            <a:off x="6920791" y="1770864"/>
            <a:ext cx="493651" cy="349730"/>
          </a:xfrm>
          <a:custGeom>
            <a:avLst/>
            <a:gdLst>
              <a:gd name="T0" fmla="*/ 0 w 1691"/>
              <a:gd name="T1" fmla="*/ 264 h 1198"/>
              <a:gd name="T2" fmla="*/ 154 w 1691"/>
              <a:gd name="T3" fmla="*/ 110 h 1198"/>
              <a:gd name="T4" fmla="*/ 666 w 1691"/>
              <a:gd name="T5" fmla="*/ 28 h 1198"/>
              <a:gd name="T6" fmla="*/ 1043 w 1691"/>
              <a:gd name="T7" fmla="*/ 0 h 1198"/>
              <a:gd name="T8" fmla="*/ 1483 w 1691"/>
              <a:gd name="T9" fmla="*/ 12 h 1198"/>
              <a:gd name="T10" fmla="*/ 1622 w 1691"/>
              <a:gd name="T11" fmla="*/ 69 h 1198"/>
              <a:gd name="T12" fmla="*/ 1666 w 1691"/>
              <a:gd name="T13" fmla="*/ 220 h 1198"/>
              <a:gd name="T14" fmla="*/ 1691 w 1691"/>
              <a:gd name="T15" fmla="*/ 421 h 1198"/>
              <a:gd name="T16" fmla="*/ 1612 w 1691"/>
              <a:gd name="T17" fmla="*/ 626 h 1198"/>
              <a:gd name="T18" fmla="*/ 1430 w 1691"/>
              <a:gd name="T19" fmla="*/ 1000 h 1198"/>
              <a:gd name="T20" fmla="*/ 1046 w 1691"/>
              <a:gd name="T21" fmla="*/ 1179 h 1198"/>
              <a:gd name="T22" fmla="*/ 528 w 1691"/>
              <a:gd name="T23" fmla="*/ 1198 h 1198"/>
              <a:gd name="T24" fmla="*/ 169 w 1691"/>
              <a:gd name="T25" fmla="*/ 1016 h 1198"/>
              <a:gd name="T26" fmla="*/ 3 w 1691"/>
              <a:gd name="T27" fmla="*/ 588 h 1198"/>
              <a:gd name="T28" fmla="*/ 0 w 1691"/>
              <a:gd name="T29" fmla="*/ 264 h 11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691" h="1198">
                <a:moveTo>
                  <a:pt x="0" y="264"/>
                </a:moveTo>
                <a:lnTo>
                  <a:pt x="154" y="110"/>
                </a:lnTo>
                <a:lnTo>
                  <a:pt x="666" y="28"/>
                </a:lnTo>
                <a:lnTo>
                  <a:pt x="1043" y="0"/>
                </a:lnTo>
                <a:lnTo>
                  <a:pt x="1483" y="12"/>
                </a:lnTo>
                <a:lnTo>
                  <a:pt x="1622" y="69"/>
                </a:lnTo>
                <a:lnTo>
                  <a:pt x="1666" y="220"/>
                </a:lnTo>
                <a:lnTo>
                  <a:pt x="1691" y="421"/>
                </a:lnTo>
                <a:lnTo>
                  <a:pt x="1612" y="626"/>
                </a:lnTo>
                <a:lnTo>
                  <a:pt x="1430" y="1000"/>
                </a:lnTo>
                <a:lnTo>
                  <a:pt x="1046" y="1179"/>
                </a:lnTo>
                <a:lnTo>
                  <a:pt x="528" y="1198"/>
                </a:lnTo>
                <a:lnTo>
                  <a:pt x="169" y="1016"/>
                </a:lnTo>
                <a:lnTo>
                  <a:pt x="3" y="588"/>
                </a:lnTo>
                <a:lnTo>
                  <a:pt x="0" y="264"/>
                </a:lnTo>
                <a:close/>
              </a:path>
            </a:pathLst>
          </a:custGeom>
          <a:solidFill>
            <a:schemeClr val="bg1">
              <a:alpha val="21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1" name="Freeform 6"/>
          <p:cNvSpPr>
            <a:spLocks/>
          </p:cNvSpPr>
          <p:nvPr/>
        </p:nvSpPr>
        <p:spPr bwMode="auto">
          <a:xfrm>
            <a:off x="6283803" y="1770864"/>
            <a:ext cx="493651" cy="344184"/>
          </a:xfrm>
          <a:custGeom>
            <a:avLst/>
            <a:gdLst>
              <a:gd name="T0" fmla="*/ 1691 w 1691"/>
              <a:gd name="T1" fmla="*/ 264 h 1179"/>
              <a:gd name="T2" fmla="*/ 1537 w 1691"/>
              <a:gd name="T3" fmla="*/ 110 h 1179"/>
              <a:gd name="T4" fmla="*/ 1025 w 1691"/>
              <a:gd name="T5" fmla="*/ 28 h 1179"/>
              <a:gd name="T6" fmla="*/ 647 w 1691"/>
              <a:gd name="T7" fmla="*/ 0 h 1179"/>
              <a:gd name="T8" fmla="*/ 207 w 1691"/>
              <a:gd name="T9" fmla="*/ 12 h 1179"/>
              <a:gd name="T10" fmla="*/ 69 w 1691"/>
              <a:gd name="T11" fmla="*/ 69 h 1179"/>
              <a:gd name="T12" fmla="*/ 25 w 1691"/>
              <a:gd name="T13" fmla="*/ 220 h 1179"/>
              <a:gd name="T14" fmla="*/ 0 w 1691"/>
              <a:gd name="T15" fmla="*/ 421 h 1179"/>
              <a:gd name="T16" fmla="*/ 78 w 1691"/>
              <a:gd name="T17" fmla="*/ 626 h 1179"/>
              <a:gd name="T18" fmla="*/ 275 w 1691"/>
              <a:gd name="T19" fmla="*/ 977 h 1179"/>
              <a:gd name="T20" fmla="*/ 644 w 1691"/>
              <a:gd name="T21" fmla="*/ 1179 h 1179"/>
              <a:gd name="T22" fmla="*/ 1161 w 1691"/>
              <a:gd name="T23" fmla="*/ 1172 h 1179"/>
              <a:gd name="T24" fmla="*/ 1499 w 1691"/>
              <a:gd name="T25" fmla="*/ 995 h 1179"/>
              <a:gd name="T26" fmla="*/ 1688 w 1691"/>
              <a:gd name="T27" fmla="*/ 588 h 1179"/>
              <a:gd name="T28" fmla="*/ 1691 w 1691"/>
              <a:gd name="T29" fmla="*/ 264 h 11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691" h="1179">
                <a:moveTo>
                  <a:pt x="1691" y="264"/>
                </a:moveTo>
                <a:lnTo>
                  <a:pt x="1537" y="110"/>
                </a:lnTo>
                <a:lnTo>
                  <a:pt x="1025" y="28"/>
                </a:lnTo>
                <a:lnTo>
                  <a:pt x="647" y="0"/>
                </a:lnTo>
                <a:lnTo>
                  <a:pt x="207" y="12"/>
                </a:lnTo>
                <a:lnTo>
                  <a:pt x="69" y="69"/>
                </a:lnTo>
                <a:lnTo>
                  <a:pt x="25" y="220"/>
                </a:lnTo>
                <a:lnTo>
                  <a:pt x="0" y="421"/>
                </a:lnTo>
                <a:lnTo>
                  <a:pt x="78" y="626"/>
                </a:lnTo>
                <a:lnTo>
                  <a:pt x="275" y="977"/>
                </a:lnTo>
                <a:lnTo>
                  <a:pt x="644" y="1179"/>
                </a:lnTo>
                <a:lnTo>
                  <a:pt x="1161" y="1172"/>
                </a:lnTo>
                <a:lnTo>
                  <a:pt x="1499" y="995"/>
                </a:lnTo>
                <a:lnTo>
                  <a:pt x="1688" y="588"/>
                </a:lnTo>
                <a:lnTo>
                  <a:pt x="1691" y="264"/>
                </a:lnTo>
                <a:close/>
              </a:path>
            </a:pathLst>
          </a:custGeom>
          <a:solidFill>
            <a:schemeClr val="bg1">
              <a:alpha val="21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3" name="Freeform 8"/>
          <p:cNvSpPr>
            <a:spLocks/>
          </p:cNvSpPr>
          <p:nvPr/>
        </p:nvSpPr>
        <p:spPr bwMode="auto">
          <a:xfrm>
            <a:off x="6918456" y="1627819"/>
            <a:ext cx="570136" cy="147424"/>
          </a:xfrm>
          <a:custGeom>
            <a:avLst/>
            <a:gdLst>
              <a:gd name="T0" fmla="*/ 2484 w 2484"/>
              <a:gd name="T1" fmla="*/ 511 h 643"/>
              <a:gd name="T2" fmla="*/ 1624 w 2484"/>
              <a:gd name="T3" fmla="*/ 479 h 643"/>
              <a:gd name="T4" fmla="*/ 1284 w 2484"/>
              <a:gd name="T5" fmla="*/ 467 h 643"/>
              <a:gd name="T6" fmla="*/ 1192 w 2484"/>
              <a:gd name="T7" fmla="*/ 379 h 643"/>
              <a:gd name="T8" fmla="*/ 860 w 2484"/>
              <a:gd name="T9" fmla="*/ 175 h 643"/>
              <a:gd name="T10" fmla="*/ 652 w 2484"/>
              <a:gd name="T11" fmla="*/ 287 h 643"/>
              <a:gd name="T12" fmla="*/ 484 w 2484"/>
              <a:gd name="T13" fmla="*/ 479 h 643"/>
              <a:gd name="T14" fmla="*/ 404 w 2484"/>
              <a:gd name="T15" fmla="*/ 575 h 643"/>
              <a:gd name="T16" fmla="*/ 300 w 2484"/>
              <a:gd name="T17" fmla="*/ 591 h 643"/>
              <a:gd name="T18" fmla="*/ 0 w 2484"/>
              <a:gd name="T19" fmla="*/ 643 h 643"/>
              <a:gd name="T20" fmla="*/ 144 w 2484"/>
              <a:gd name="T21" fmla="*/ 451 h 643"/>
              <a:gd name="T22" fmla="*/ 516 w 2484"/>
              <a:gd name="T23" fmla="*/ 151 h 643"/>
              <a:gd name="T24" fmla="*/ 804 w 2484"/>
              <a:gd name="T25" fmla="*/ 7 h 643"/>
              <a:gd name="T26" fmla="*/ 1052 w 2484"/>
              <a:gd name="T27" fmla="*/ 39 h 643"/>
              <a:gd name="T28" fmla="*/ 1292 w 2484"/>
              <a:gd name="T29" fmla="*/ 71 h 643"/>
              <a:gd name="T30" fmla="*/ 1716 w 2484"/>
              <a:gd name="T31" fmla="*/ 171 h 643"/>
              <a:gd name="T32" fmla="*/ 2108 w 2484"/>
              <a:gd name="T33" fmla="*/ 331 h 643"/>
              <a:gd name="T34" fmla="*/ 2484 w 2484"/>
              <a:gd name="T35" fmla="*/ 511 h 6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2484" h="643">
                <a:moveTo>
                  <a:pt x="2484" y="511"/>
                </a:moveTo>
                <a:cubicBezTo>
                  <a:pt x="2216" y="503"/>
                  <a:pt x="1919" y="479"/>
                  <a:pt x="1624" y="479"/>
                </a:cubicBezTo>
                <a:cubicBezTo>
                  <a:pt x="1507" y="479"/>
                  <a:pt x="1361" y="505"/>
                  <a:pt x="1284" y="467"/>
                </a:cubicBezTo>
                <a:cubicBezTo>
                  <a:pt x="1248" y="450"/>
                  <a:pt x="1223" y="413"/>
                  <a:pt x="1192" y="379"/>
                </a:cubicBezTo>
                <a:cubicBezTo>
                  <a:pt x="1116" y="298"/>
                  <a:pt x="1001" y="189"/>
                  <a:pt x="860" y="175"/>
                </a:cubicBezTo>
                <a:cubicBezTo>
                  <a:pt x="747" y="164"/>
                  <a:pt x="706" y="224"/>
                  <a:pt x="652" y="287"/>
                </a:cubicBezTo>
                <a:cubicBezTo>
                  <a:pt x="593" y="357"/>
                  <a:pt x="543" y="407"/>
                  <a:pt x="484" y="479"/>
                </a:cubicBezTo>
                <a:cubicBezTo>
                  <a:pt x="458" y="510"/>
                  <a:pt x="432" y="562"/>
                  <a:pt x="404" y="575"/>
                </a:cubicBezTo>
                <a:cubicBezTo>
                  <a:pt x="379" y="588"/>
                  <a:pt x="336" y="585"/>
                  <a:pt x="300" y="591"/>
                </a:cubicBezTo>
                <a:cubicBezTo>
                  <a:pt x="203" y="608"/>
                  <a:pt x="94" y="635"/>
                  <a:pt x="0" y="643"/>
                </a:cubicBezTo>
                <a:cubicBezTo>
                  <a:pt x="12" y="555"/>
                  <a:pt x="86" y="504"/>
                  <a:pt x="144" y="451"/>
                </a:cubicBezTo>
                <a:cubicBezTo>
                  <a:pt x="260" y="347"/>
                  <a:pt x="383" y="247"/>
                  <a:pt x="516" y="151"/>
                </a:cubicBezTo>
                <a:cubicBezTo>
                  <a:pt x="602" y="89"/>
                  <a:pt x="681" y="19"/>
                  <a:pt x="804" y="7"/>
                </a:cubicBezTo>
                <a:cubicBezTo>
                  <a:pt x="886" y="0"/>
                  <a:pt x="965" y="27"/>
                  <a:pt x="1052" y="39"/>
                </a:cubicBezTo>
                <a:cubicBezTo>
                  <a:pt x="1135" y="52"/>
                  <a:pt x="1223" y="60"/>
                  <a:pt x="1292" y="71"/>
                </a:cubicBezTo>
                <a:cubicBezTo>
                  <a:pt x="1437" y="95"/>
                  <a:pt x="1579" y="125"/>
                  <a:pt x="1716" y="171"/>
                </a:cubicBezTo>
                <a:cubicBezTo>
                  <a:pt x="1853" y="218"/>
                  <a:pt x="1984" y="273"/>
                  <a:pt x="2108" y="331"/>
                </a:cubicBezTo>
                <a:cubicBezTo>
                  <a:pt x="2237" y="393"/>
                  <a:pt x="2361" y="455"/>
                  <a:pt x="2484" y="511"/>
                </a:cubicBez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54" name="Group 153"/>
          <p:cNvGrpSpPr/>
          <p:nvPr/>
        </p:nvGrpSpPr>
        <p:grpSpPr>
          <a:xfrm>
            <a:off x="6206032" y="1751597"/>
            <a:ext cx="84340" cy="75033"/>
            <a:chOff x="1749028" y="5257800"/>
            <a:chExt cx="690561" cy="614361"/>
          </a:xfrm>
        </p:grpSpPr>
        <p:sp>
          <p:nvSpPr>
            <p:cNvPr id="155" name="Rounded Rectangle 154"/>
            <p:cNvSpPr/>
            <p:nvPr/>
          </p:nvSpPr>
          <p:spPr>
            <a:xfrm>
              <a:off x="1749028" y="5257800"/>
              <a:ext cx="690561" cy="614361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6" name="Oval 155"/>
            <p:cNvSpPr/>
            <p:nvPr/>
          </p:nvSpPr>
          <p:spPr>
            <a:xfrm>
              <a:off x="1827609" y="5298281"/>
              <a:ext cx="533399" cy="533399"/>
            </a:xfrm>
            <a:prstGeom prst="ellipse">
              <a:avLst/>
            </a:prstGeom>
            <a:no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7" name="Oval 156"/>
            <p:cNvSpPr/>
            <p:nvPr/>
          </p:nvSpPr>
          <p:spPr>
            <a:xfrm>
              <a:off x="1867296" y="5337968"/>
              <a:ext cx="454025" cy="454025"/>
            </a:xfrm>
            <a:prstGeom prst="ellipse">
              <a:avLst/>
            </a:prstGeom>
            <a:no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8" name="Oval 157"/>
            <p:cNvSpPr/>
            <p:nvPr/>
          </p:nvSpPr>
          <p:spPr>
            <a:xfrm>
              <a:off x="2017712" y="5488384"/>
              <a:ext cx="153193" cy="153193"/>
            </a:xfrm>
            <a:prstGeom prst="ellipse">
              <a:avLst/>
            </a:prstGeom>
            <a:solidFill>
              <a:schemeClr val="tx1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23" name="Freeform 22"/>
          <p:cNvSpPr/>
          <p:nvPr/>
        </p:nvSpPr>
        <p:spPr>
          <a:xfrm>
            <a:off x="4675169" y="1762125"/>
            <a:ext cx="1466850" cy="428625"/>
          </a:xfrm>
          <a:custGeom>
            <a:avLst/>
            <a:gdLst>
              <a:gd name="connsiteX0" fmla="*/ 0 w 1466850"/>
              <a:gd name="connsiteY0" fmla="*/ 428625 h 428625"/>
              <a:gd name="connsiteX1" fmla="*/ 428625 w 1466850"/>
              <a:gd name="connsiteY1" fmla="*/ 0 h 428625"/>
              <a:gd name="connsiteX2" fmla="*/ 1466850 w 1466850"/>
              <a:gd name="connsiteY2" fmla="*/ 0 h 428625"/>
              <a:gd name="connsiteX0" fmla="*/ 0 w 1466850"/>
              <a:gd name="connsiteY0" fmla="*/ 428625 h 428625"/>
              <a:gd name="connsiteX1" fmla="*/ 428625 w 1466850"/>
              <a:gd name="connsiteY1" fmla="*/ 0 h 428625"/>
              <a:gd name="connsiteX2" fmla="*/ 1466850 w 1466850"/>
              <a:gd name="connsiteY2" fmla="*/ 0 h 428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466850" h="428625">
                <a:moveTo>
                  <a:pt x="0" y="428625"/>
                </a:moveTo>
                <a:lnTo>
                  <a:pt x="428625" y="0"/>
                </a:lnTo>
                <a:lnTo>
                  <a:pt x="1466850" y="0"/>
                </a:lnTo>
              </a:path>
            </a:pathLst>
          </a:custGeom>
          <a:noFill/>
          <a:ln w="3175">
            <a:solidFill>
              <a:schemeClr val="bg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Freeform 24"/>
          <p:cNvSpPr/>
          <p:nvPr/>
        </p:nvSpPr>
        <p:spPr>
          <a:xfrm>
            <a:off x="4968539" y="3943349"/>
            <a:ext cx="1238250" cy="561975"/>
          </a:xfrm>
          <a:custGeom>
            <a:avLst/>
            <a:gdLst>
              <a:gd name="connsiteX0" fmla="*/ 1238250 w 1238250"/>
              <a:gd name="connsiteY0" fmla="*/ 561975 h 598636"/>
              <a:gd name="connsiteX1" fmla="*/ 561975 w 1238250"/>
              <a:gd name="connsiteY1" fmla="*/ 561975 h 598636"/>
              <a:gd name="connsiteX2" fmla="*/ 0 w 1238250"/>
              <a:gd name="connsiteY2" fmla="*/ 0 h 598636"/>
              <a:gd name="connsiteX0" fmla="*/ 1238250 w 1238250"/>
              <a:gd name="connsiteY0" fmla="*/ 561975 h 561975"/>
              <a:gd name="connsiteX1" fmla="*/ 561975 w 1238250"/>
              <a:gd name="connsiteY1" fmla="*/ 561975 h 561975"/>
              <a:gd name="connsiteX2" fmla="*/ 0 w 1238250"/>
              <a:gd name="connsiteY2" fmla="*/ 0 h 5619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238250" h="561975">
                <a:moveTo>
                  <a:pt x="1238250" y="561975"/>
                </a:moveTo>
                <a:lnTo>
                  <a:pt x="561975" y="561975"/>
                </a:lnTo>
                <a:lnTo>
                  <a:pt x="0" y="0"/>
                </a:lnTo>
              </a:path>
            </a:pathLst>
          </a:custGeom>
          <a:noFill/>
          <a:ln w="3175">
            <a:solidFill>
              <a:schemeClr val="bg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Freeform 25"/>
          <p:cNvSpPr/>
          <p:nvPr/>
        </p:nvSpPr>
        <p:spPr>
          <a:xfrm>
            <a:off x="1958639" y="3914775"/>
            <a:ext cx="2057400" cy="400050"/>
          </a:xfrm>
          <a:custGeom>
            <a:avLst/>
            <a:gdLst>
              <a:gd name="connsiteX0" fmla="*/ 0 w 2057400"/>
              <a:gd name="connsiteY0" fmla="*/ 400050 h 400050"/>
              <a:gd name="connsiteX1" fmla="*/ 771525 w 2057400"/>
              <a:gd name="connsiteY1" fmla="*/ 0 h 400050"/>
              <a:gd name="connsiteX2" fmla="*/ 2057400 w 2057400"/>
              <a:gd name="connsiteY2" fmla="*/ 0 h 400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057400" h="400050">
                <a:moveTo>
                  <a:pt x="0" y="400050"/>
                </a:moveTo>
                <a:lnTo>
                  <a:pt x="771525" y="0"/>
                </a:lnTo>
                <a:lnTo>
                  <a:pt x="2057400" y="0"/>
                </a:lnTo>
              </a:path>
            </a:pathLst>
          </a:custGeom>
          <a:noFill/>
          <a:ln w="3175">
            <a:solidFill>
              <a:schemeClr val="bg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Freeform 26"/>
          <p:cNvSpPr/>
          <p:nvPr/>
        </p:nvSpPr>
        <p:spPr>
          <a:xfrm>
            <a:off x="1901489" y="2200275"/>
            <a:ext cx="2066925" cy="485775"/>
          </a:xfrm>
          <a:custGeom>
            <a:avLst/>
            <a:gdLst>
              <a:gd name="connsiteX0" fmla="*/ 0 w 2066925"/>
              <a:gd name="connsiteY0" fmla="*/ 0 h 485775"/>
              <a:gd name="connsiteX1" fmla="*/ 400050 w 2066925"/>
              <a:gd name="connsiteY1" fmla="*/ 485775 h 485775"/>
              <a:gd name="connsiteX2" fmla="*/ 2066925 w 2066925"/>
              <a:gd name="connsiteY2" fmla="*/ 485775 h 4857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066925" h="485775">
                <a:moveTo>
                  <a:pt x="0" y="0"/>
                </a:moveTo>
                <a:lnTo>
                  <a:pt x="400050" y="485775"/>
                </a:lnTo>
                <a:lnTo>
                  <a:pt x="2066925" y="485775"/>
                </a:lnTo>
              </a:path>
            </a:pathLst>
          </a:custGeom>
          <a:noFill/>
          <a:ln w="3175">
            <a:solidFill>
              <a:schemeClr val="bg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5" name="Group 14"/>
          <p:cNvGrpSpPr/>
          <p:nvPr/>
        </p:nvGrpSpPr>
        <p:grpSpPr>
          <a:xfrm>
            <a:off x="3369218" y="1828800"/>
            <a:ext cx="1900067" cy="4537075"/>
            <a:chOff x="4802188" y="1498600"/>
            <a:chExt cx="2038350" cy="4867275"/>
          </a:xfrm>
        </p:grpSpPr>
        <p:sp>
          <p:nvSpPr>
            <p:cNvPr id="12" name="Freeform 5"/>
            <p:cNvSpPr>
              <a:spLocks noEditPoints="1"/>
            </p:cNvSpPr>
            <p:nvPr/>
          </p:nvSpPr>
          <p:spPr bwMode="auto">
            <a:xfrm>
              <a:off x="4802188" y="1498600"/>
              <a:ext cx="2038350" cy="4867275"/>
            </a:xfrm>
            <a:custGeom>
              <a:avLst/>
              <a:gdLst>
                <a:gd name="T0" fmla="*/ 471 w 540"/>
                <a:gd name="T1" fmla="*/ 272 h 1295"/>
                <a:gd name="T2" fmla="*/ 425 w 540"/>
                <a:gd name="T3" fmla="*/ 230 h 1295"/>
                <a:gd name="T4" fmla="*/ 355 w 540"/>
                <a:gd name="T5" fmla="*/ 188 h 1295"/>
                <a:gd name="T6" fmla="*/ 358 w 540"/>
                <a:gd name="T7" fmla="*/ 142 h 1295"/>
                <a:gd name="T8" fmla="*/ 373 w 540"/>
                <a:gd name="T9" fmla="*/ 112 h 1295"/>
                <a:gd name="T10" fmla="*/ 364 w 540"/>
                <a:gd name="T11" fmla="*/ 38 h 1295"/>
                <a:gd name="T12" fmla="*/ 330 w 540"/>
                <a:gd name="T13" fmla="*/ 10 h 1295"/>
                <a:gd name="T14" fmla="*/ 289 w 540"/>
                <a:gd name="T15" fmla="*/ 21 h 1295"/>
                <a:gd name="T16" fmla="*/ 264 w 540"/>
                <a:gd name="T17" fmla="*/ 69 h 1295"/>
                <a:gd name="T18" fmla="*/ 259 w 540"/>
                <a:gd name="T19" fmla="*/ 132 h 1295"/>
                <a:gd name="T20" fmla="*/ 272 w 540"/>
                <a:gd name="T21" fmla="*/ 185 h 1295"/>
                <a:gd name="T22" fmla="*/ 190 w 540"/>
                <a:gd name="T23" fmla="*/ 217 h 1295"/>
                <a:gd name="T24" fmla="*/ 147 w 540"/>
                <a:gd name="T25" fmla="*/ 238 h 1295"/>
                <a:gd name="T26" fmla="*/ 114 w 540"/>
                <a:gd name="T27" fmla="*/ 341 h 1295"/>
                <a:gd name="T28" fmla="*/ 83 w 540"/>
                <a:gd name="T29" fmla="*/ 489 h 1295"/>
                <a:gd name="T30" fmla="*/ 126 w 540"/>
                <a:gd name="T31" fmla="*/ 610 h 1295"/>
                <a:gd name="T32" fmla="*/ 132 w 540"/>
                <a:gd name="T33" fmla="*/ 648 h 1295"/>
                <a:gd name="T34" fmla="*/ 154 w 540"/>
                <a:gd name="T35" fmla="*/ 662 h 1295"/>
                <a:gd name="T36" fmla="*/ 135 w 540"/>
                <a:gd name="T37" fmla="*/ 784 h 1295"/>
                <a:gd name="T38" fmla="*/ 75 w 540"/>
                <a:gd name="T39" fmla="*/ 1101 h 1295"/>
                <a:gd name="T40" fmla="*/ 50 w 540"/>
                <a:gd name="T41" fmla="*/ 1218 h 1295"/>
                <a:gd name="T42" fmla="*/ 0 w 540"/>
                <a:gd name="T43" fmla="*/ 1285 h 1295"/>
                <a:gd name="T44" fmla="*/ 100 w 540"/>
                <a:gd name="T45" fmla="*/ 1255 h 1295"/>
                <a:gd name="T46" fmla="*/ 131 w 540"/>
                <a:gd name="T47" fmla="*/ 1241 h 1295"/>
                <a:gd name="T48" fmla="*/ 155 w 540"/>
                <a:gd name="T49" fmla="*/ 1151 h 1295"/>
                <a:gd name="T50" fmla="*/ 192 w 540"/>
                <a:gd name="T51" fmla="*/ 984 h 1295"/>
                <a:gd name="T52" fmla="*/ 271 w 540"/>
                <a:gd name="T53" fmla="*/ 754 h 1295"/>
                <a:gd name="T54" fmla="*/ 280 w 540"/>
                <a:gd name="T55" fmla="*/ 927 h 1295"/>
                <a:gd name="T56" fmla="*/ 277 w 540"/>
                <a:gd name="T57" fmla="*/ 993 h 1295"/>
                <a:gd name="T58" fmla="*/ 277 w 540"/>
                <a:gd name="T59" fmla="*/ 1102 h 1295"/>
                <a:gd name="T60" fmla="*/ 266 w 540"/>
                <a:gd name="T61" fmla="*/ 1188 h 1295"/>
                <a:gd name="T62" fmla="*/ 270 w 540"/>
                <a:gd name="T63" fmla="*/ 1239 h 1295"/>
                <a:gd name="T64" fmla="*/ 288 w 540"/>
                <a:gd name="T65" fmla="*/ 1267 h 1295"/>
                <a:gd name="T66" fmla="*/ 360 w 540"/>
                <a:gd name="T67" fmla="*/ 1264 h 1295"/>
                <a:gd name="T68" fmla="*/ 335 w 540"/>
                <a:gd name="T69" fmla="*/ 1200 h 1295"/>
                <a:gd name="T70" fmla="*/ 356 w 540"/>
                <a:gd name="T71" fmla="*/ 1093 h 1295"/>
                <a:gd name="T72" fmla="*/ 369 w 540"/>
                <a:gd name="T73" fmla="*/ 939 h 1295"/>
                <a:gd name="T74" fmla="*/ 413 w 540"/>
                <a:gd name="T75" fmla="*/ 657 h 1295"/>
                <a:gd name="T76" fmla="*/ 439 w 540"/>
                <a:gd name="T77" fmla="*/ 623 h 1295"/>
                <a:gd name="T78" fmla="*/ 452 w 540"/>
                <a:gd name="T79" fmla="*/ 623 h 1295"/>
                <a:gd name="T80" fmla="*/ 524 w 540"/>
                <a:gd name="T81" fmla="*/ 521 h 1295"/>
                <a:gd name="T82" fmla="*/ 163 w 540"/>
                <a:gd name="T83" fmla="*/ 469 h 1295"/>
                <a:gd name="T84" fmla="*/ 156 w 540"/>
                <a:gd name="T85" fmla="*/ 509 h 1295"/>
                <a:gd name="T86" fmla="*/ 150 w 540"/>
                <a:gd name="T87" fmla="*/ 449 h 1295"/>
                <a:gd name="T88" fmla="*/ 172 w 540"/>
                <a:gd name="T89" fmla="*/ 396 h 1295"/>
                <a:gd name="T90" fmla="*/ 451 w 540"/>
                <a:gd name="T91" fmla="*/ 492 h 1295"/>
                <a:gd name="T92" fmla="*/ 443 w 540"/>
                <a:gd name="T93" fmla="*/ 426 h 1295"/>
                <a:gd name="T94" fmla="*/ 463 w 540"/>
                <a:gd name="T95" fmla="*/ 465 h 1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540" h="1295">
                  <a:moveTo>
                    <a:pt x="522" y="432"/>
                  </a:moveTo>
                  <a:cubicBezTo>
                    <a:pt x="507" y="404"/>
                    <a:pt x="476" y="302"/>
                    <a:pt x="471" y="272"/>
                  </a:cubicBezTo>
                  <a:cubicBezTo>
                    <a:pt x="467" y="256"/>
                    <a:pt x="460" y="246"/>
                    <a:pt x="451" y="240"/>
                  </a:cubicBezTo>
                  <a:cubicBezTo>
                    <a:pt x="443" y="235"/>
                    <a:pt x="434" y="232"/>
                    <a:pt x="425" y="230"/>
                  </a:cubicBezTo>
                  <a:cubicBezTo>
                    <a:pt x="406" y="224"/>
                    <a:pt x="363" y="202"/>
                    <a:pt x="363" y="202"/>
                  </a:cubicBezTo>
                  <a:cubicBezTo>
                    <a:pt x="355" y="188"/>
                    <a:pt x="355" y="188"/>
                    <a:pt x="355" y="188"/>
                  </a:cubicBezTo>
                  <a:cubicBezTo>
                    <a:pt x="355" y="188"/>
                    <a:pt x="353" y="188"/>
                    <a:pt x="353" y="174"/>
                  </a:cubicBezTo>
                  <a:cubicBezTo>
                    <a:pt x="353" y="160"/>
                    <a:pt x="358" y="142"/>
                    <a:pt x="358" y="142"/>
                  </a:cubicBezTo>
                  <a:cubicBezTo>
                    <a:pt x="358" y="142"/>
                    <a:pt x="360" y="141"/>
                    <a:pt x="365" y="141"/>
                  </a:cubicBezTo>
                  <a:cubicBezTo>
                    <a:pt x="370" y="141"/>
                    <a:pt x="373" y="118"/>
                    <a:pt x="373" y="112"/>
                  </a:cubicBezTo>
                  <a:cubicBezTo>
                    <a:pt x="374" y="106"/>
                    <a:pt x="378" y="92"/>
                    <a:pt x="379" y="78"/>
                  </a:cubicBezTo>
                  <a:cubicBezTo>
                    <a:pt x="380" y="64"/>
                    <a:pt x="372" y="38"/>
                    <a:pt x="364" y="38"/>
                  </a:cubicBezTo>
                  <a:cubicBezTo>
                    <a:pt x="356" y="38"/>
                    <a:pt x="358" y="20"/>
                    <a:pt x="352" y="23"/>
                  </a:cubicBezTo>
                  <a:cubicBezTo>
                    <a:pt x="345" y="27"/>
                    <a:pt x="337" y="16"/>
                    <a:pt x="330" y="10"/>
                  </a:cubicBezTo>
                  <a:cubicBezTo>
                    <a:pt x="322" y="0"/>
                    <a:pt x="322" y="16"/>
                    <a:pt x="312" y="11"/>
                  </a:cubicBezTo>
                  <a:cubicBezTo>
                    <a:pt x="301" y="6"/>
                    <a:pt x="300" y="21"/>
                    <a:pt x="289" y="21"/>
                  </a:cubicBezTo>
                  <a:cubicBezTo>
                    <a:pt x="279" y="21"/>
                    <a:pt x="283" y="33"/>
                    <a:pt x="272" y="35"/>
                  </a:cubicBezTo>
                  <a:cubicBezTo>
                    <a:pt x="262" y="37"/>
                    <a:pt x="272" y="55"/>
                    <a:pt x="264" y="69"/>
                  </a:cubicBezTo>
                  <a:cubicBezTo>
                    <a:pt x="257" y="83"/>
                    <a:pt x="263" y="97"/>
                    <a:pt x="260" y="106"/>
                  </a:cubicBezTo>
                  <a:cubicBezTo>
                    <a:pt x="256" y="115"/>
                    <a:pt x="255" y="122"/>
                    <a:pt x="259" y="132"/>
                  </a:cubicBezTo>
                  <a:cubicBezTo>
                    <a:pt x="264" y="142"/>
                    <a:pt x="266" y="176"/>
                    <a:pt x="275" y="177"/>
                  </a:cubicBezTo>
                  <a:cubicBezTo>
                    <a:pt x="279" y="177"/>
                    <a:pt x="274" y="182"/>
                    <a:pt x="272" y="185"/>
                  </a:cubicBezTo>
                  <a:cubicBezTo>
                    <a:pt x="269" y="188"/>
                    <a:pt x="266" y="191"/>
                    <a:pt x="261" y="195"/>
                  </a:cubicBezTo>
                  <a:cubicBezTo>
                    <a:pt x="252" y="202"/>
                    <a:pt x="226" y="212"/>
                    <a:pt x="190" y="217"/>
                  </a:cubicBezTo>
                  <a:cubicBezTo>
                    <a:pt x="175" y="219"/>
                    <a:pt x="164" y="221"/>
                    <a:pt x="158" y="224"/>
                  </a:cubicBezTo>
                  <a:cubicBezTo>
                    <a:pt x="149" y="228"/>
                    <a:pt x="147" y="232"/>
                    <a:pt x="147" y="238"/>
                  </a:cubicBezTo>
                  <a:cubicBezTo>
                    <a:pt x="147" y="247"/>
                    <a:pt x="137" y="271"/>
                    <a:pt x="128" y="291"/>
                  </a:cubicBezTo>
                  <a:cubicBezTo>
                    <a:pt x="120" y="311"/>
                    <a:pt x="121" y="321"/>
                    <a:pt x="114" y="341"/>
                  </a:cubicBezTo>
                  <a:cubicBezTo>
                    <a:pt x="107" y="361"/>
                    <a:pt x="101" y="394"/>
                    <a:pt x="96" y="412"/>
                  </a:cubicBezTo>
                  <a:cubicBezTo>
                    <a:pt x="90" y="431"/>
                    <a:pt x="88" y="468"/>
                    <a:pt x="83" y="489"/>
                  </a:cubicBezTo>
                  <a:cubicBezTo>
                    <a:pt x="78" y="511"/>
                    <a:pt x="100" y="548"/>
                    <a:pt x="109" y="566"/>
                  </a:cubicBezTo>
                  <a:cubicBezTo>
                    <a:pt x="119" y="585"/>
                    <a:pt x="122" y="615"/>
                    <a:pt x="126" y="610"/>
                  </a:cubicBezTo>
                  <a:cubicBezTo>
                    <a:pt x="129" y="605"/>
                    <a:pt x="132" y="614"/>
                    <a:pt x="128" y="629"/>
                  </a:cubicBezTo>
                  <a:cubicBezTo>
                    <a:pt x="125" y="645"/>
                    <a:pt x="125" y="655"/>
                    <a:pt x="132" y="648"/>
                  </a:cubicBezTo>
                  <a:cubicBezTo>
                    <a:pt x="140" y="642"/>
                    <a:pt x="153" y="632"/>
                    <a:pt x="153" y="632"/>
                  </a:cubicBezTo>
                  <a:cubicBezTo>
                    <a:pt x="153" y="632"/>
                    <a:pt x="158" y="649"/>
                    <a:pt x="154" y="662"/>
                  </a:cubicBezTo>
                  <a:cubicBezTo>
                    <a:pt x="149" y="674"/>
                    <a:pt x="147" y="686"/>
                    <a:pt x="147" y="703"/>
                  </a:cubicBezTo>
                  <a:cubicBezTo>
                    <a:pt x="147" y="721"/>
                    <a:pt x="140" y="753"/>
                    <a:pt x="135" y="784"/>
                  </a:cubicBezTo>
                  <a:cubicBezTo>
                    <a:pt x="130" y="816"/>
                    <a:pt x="98" y="931"/>
                    <a:pt x="87" y="967"/>
                  </a:cubicBezTo>
                  <a:cubicBezTo>
                    <a:pt x="76" y="1002"/>
                    <a:pt x="78" y="1078"/>
                    <a:pt x="75" y="1101"/>
                  </a:cubicBezTo>
                  <a:cubicBezTo>
                    <a:pt x="73" y="1123"/>
                    <a:pt x="58" y="1191"/>
                    <a:pt x="53" y="1203"/>
                  </a:cubicBezTo>
                  <a:cubicBezTo>
                    <a:pt x="48" y="1214"/>
                    <a:pt x="56" y="1212"/>
                    <a:pt x="50" y="1218"/>
                  </a:cubicBezTo>
                  <a:cubicBezTo>
                    <a:pt x="45" y="1224"/>
                    <a:pt x="34" y="1247"/>
                    <a:pt x="20" y="1256"/>
                  </a:cubicBezTo>
                  <a:cubicBezTo>
                    <a:pt x="5" y="1264"/>
                    <a:pt x="0" y="1274"/>
                    <a:pt x="0" y="1285"/>
                  </a:cubicBezTo>
                  <a:cubicBezTo>
                    <a:pt x="0" y="1295"/>
                    <a:pt x="43" y="1287"/>
                    <a:pt x="65" y="1284"/>
                  </a:cubicBezTo>
                  <a:cubicBezTo>
                    <a:pt x="87" y="1281"/>
                    <a:pt x="100" y="1255"/>
                    <a:pt x="100" y="1255"/>
                  </a:cubicBezTo>
                  <a:cubicBezTo>
                    <a:pt x="100" y="1255"/>
                    <a:pt x="101" y="1263"/>
                    <a:pt x="109" y="1260"/>
                  </a:cubicBezTo>
                  <a:cubicBezTo>
                    <a:pt x="117" y="1257"/>
                    <a:pt x="130" y="1255"/>
                    <a:pt x="131" y="1241"/>
                  </a:cubicBezTo>
                  <a:cubicBezTo>
                    <a:pt x="132" y="1228"/>
                    <a:pt x="130" y="1223"/>
                    <a:pt x="137" y="1223"/>
                  </a:cubicBezTo>
                  <a:cubicBezTo>
                    <a:pt x="144" y="1223"/>
                    <a:pt x="150" y="1175"/>
                    <a:pt x="155" y="1151"/>
                  </a:cubicBezTo>
                  <a:cubicBezTo>
                    <a:pt x="155" y="1147"/>
                    <a:pt x="156" y="1142"/>
                    <a:pt x="158" y="1136"/>
                  </a:cubicBezTo>
                  <a:cubicBezTo>
                    <a:pt x="166" y="1096"/>
                    <a:pt x="186" y="1008"/>
                    <a:pt x="192" y="984"/>
                  </a:cubicBezTo>
                  <a:cubicBezTo>
                    <a:pt x="199" y="956"/>
                    <a:pt x="235" y="830"/>
                    <a:pt x="250" y="789"/>
                  </a:cubicBezTo>
                  <a:cubicBezTo>
                    <a:pt x="264" y="749"/>
                    <a:pt x="270" y="744"/>
                    <a:pt x="271" y="754"/>
                  </a:cubicBezTo>
                  <a:cubicBezTo>
                    <a:pt x="272" y="765"/>
                    <a:pt x="273" y="796"/>
                    <a:pt x="278" y="836"/>
                  </a:cubicBezTo>
                  <a:cubicBezTo>
                    <a:pt x="283" y="877"/>
                    <a:pt x="280" y="917"/>
                    <a:pt x="280" y="927"/>
                  </a:cubicBezTo>
                  <a:cubicBezTo>
                    <a:pt x="280" y="937"/>
                    <a:pt x="291" y="952"/>
                    <a:pt x="284" y="961"/>
                  </a:cubicBezTo>
                  <a:cubicBezTo>
                    <a:pt x="276" y="969"/>
                    <a:pt x="274" y="982"/>
                    <a:pt x="277" y="993"/>
                  </a:cubicBezTo>
                  <a:cubicBezTo>
                    <a:pt x="280" y="1003"/>
                    <a:pt x="279" y="1029"/>
                    <a:pt x="274" y="1050"/>
                  </a:cubicBezTo>
                  <a:cubicBezTo>
                    <a:pt x="269" y="1072"/>
                    <a:pt x="275" y="1084"/>
                    <a:pt x="277" y="1102"/>
                  </a:cubicBezTo>
                  <a:cubicBezTo>
                    <a:pt x="279" y="1119"/>
                    <a:pt x="281" y="1140"/>
                    <a:pt x="272" y="1152"/>
                  </a:cubicBezTo>
                  <a:cubicBezTo>
                    <a:pt x="263" y="1163"/>
                    <a:pt x="266" y="1169"/>
                    <a:pt x="266" y="1188"/>
                  </a:cubicBezTo>
                  <a:cubicBezTo>
                    <a:pt x="266" y="1208"/>
                    <a:pt x="271" y="1211"/>
                    <a:pt x="277" y="1210"/>
                  </a:cubicBezTo>
                  <a:cubicBezTo>
                    <a:pt x="283" y="1208"/>
                    <a:pt x="273" y="1226"/>
                    <a:pt x="270" y="1239"/>
                  </a:cubicBezTo>
                  <a:cubicBezTo>
                    <a:pt x="267" y="1253"/>
                    <a:pt x="266" y="1260"/>
                    <a:pt x="273" y="1260"/>
                  </a:cubicBezTo>
                  <a:cubicBezTo>
                    <a:pt x="280" y="1260"/>
                    <a:pt x="288" y="1262"/>
                    <a:pt x="288" y="1267"/>
                  </a:cubicBezTo>
                  <a:cubicBezTo>
                    <a:pt x="288" y="1273"/>
                    <a:pt x="310" y="1280"/>
                    <a:pt x="333" y="1279"/>
                  </a:cubicBezTo>
                  <a:cubicBezTo>
                    <a:pt x="356" y="1278"/>
                    <a:pt x="359" y="1274"/>
                    <a:pt x="360" y="1264"/>
                  </a:cubicBezTo>
                  <a:cubicBezTo>
                    <a:pt x="361" y="1255"/>
                    <a:pt x="356" y="1243"/>
                    <a:pt x="344" y="1231"/>
                  </a:cubicBezTo>
                  <a:cubicBezTo>
                    <a:pt x="333" y="1218"/>
                    <a:pt x="332" y="1210"/>
                    <a:pt x="335" y="1200"/>
                  </a:cubicBezTo>
                  <a:cubicBezTo>
                    <a:pt x="338" y="1189"/>
                    <a:pt x="332" y="1181"/>
                    <a:pt x="332" y="1162"/>
                  </a:cubicBezTo>
                  <a:cubicBezTo>
                    <a:pt x="332" y="1144"/>
                    <a:pt x="355" y="1118"/>
                    <a:pt x="356" y="1093"/>
                  </a:cubicBezTo>
                  <a:cubicBezTo>
                    <a:pt x="357" y="1068"/>
                    <a:pt x="361" y="1022"/>
                    <a:pt x="360" y="1005"/>
                  </a:cubicBezTo>
                  <a:cubicBezTo>
                    <a:pt x="359" y="988"/>
                    <a:pt x="369" y="963"/>
                    <a:pt x="369" y="939"/>
                  </a:cubicBezTo>
                  <a:cubicBezTo>
                    <a:pt x="369" y="915"/>
                    <a:pt x="395" y="745"/>
                    <a:pt x="400" y="721"/>
                  </a:cubicBezTo>
                  <a:cubicBezTo>
                    <a:pt x="405" y="696"/>
                    <a:pt x="411" y="651"/>
                    <a:pt x="413" y="657"/>
                  </a:cubicBezTo>
                  <a:cubicBezTo>
                    <a:pt x="414" y="662"/>
                    <a:pt x="422" y="647"/>
                    <a:pt x="429" y="642"/>
                  </a:cubicBezTo>
                  <a:cubicBezTo>
                    <a:pt x="435" y="638"/>
                    <a:pt x="439" y="623"/>
                    <a:pt x="439" y="623"/>
                  </a:cubicBezTo>
                  <a:cubicBezTo>
                    <a:pt x="439" y="623"/>
                    <a:pt x="443" y="622"/>
                    <a:pt x="451" y="622"/>
                  </a:cubicBezTo>
                  <a:cubicBezTo>
                    <a:pt x="451" y="622"/>
                    <a:pt x="452" y="622"/>
                    <a:pt x="452" y="623"/>
                  </a:cubicBezTo>
                  <a:cubicBezTo>
                    <a:pt x="460" y="623"/>
                    <a:pt x="462" y="618"/>
                    <a:pt x="467" y="610"/>
                  </a:cubicBezTo>
                  <a:cubicBezTo>
                    <a:pt x="473" y="601"/>
                    <a:pt x="509" y="544"/>
                    <a:pt x="524" y="521"/>
                  </a:cubicBezTo>
                  <a:cubicBezTo>
                    <a:pt x="540" y="497"/>
                    <a:pt x="538" y="460"/>
                    <a:pt x="522" y="432"/>
                  </a:cubicBezTo>
                  <a:close/>
                  <a:moveTo>
                    <a:pt x="163" y="469"/>
                  </a:moveTo>
                  <a:cubicBezTo>
                    <a:pt x="158" y="485"/>
                    <a:pt x="160" y="506"/>
                    <a:pt x="158" y="509"/>
                  </a:cubicBezTo>
                  <a:cubicBezTo>
                    <a:pt x="157" y="509"/>
                    <a:pt x="157" y="509"/>
                    <a:pt x="156" y="509"/>
                  </a:cubicBezTo>
                  <a:cubicBezTo>
                    <a:pt x="153" y="504"/>
                    <a:pt x="158" y="471"/>
                    <a:pt x="150" y="466"/>
                  </a:cubicBezTo>
                  <a:cubicBezTo>
                    <a:pt x="141" y="461"/>
                    <a:pt x="142" y="451"/>
                    <a:pt x="150" y="449"/>
                  </a:cubicBezTo>
                  <a:cubicBezTo>
                    <a:pt x="152" y="448"/>
                    <a:pt x="155" y="443"/>
                    <a:pt x="158" y="437"/>
                  </a:cubicBezTo>
                  <a:cubicBezTo>
                    <a:pt x="165" y="421"/>
                    <a:pt x="172" y="396"/>
                    <a:pt x="172" y="396"/>
                  </a:cubicBezTo>
                  <a:cubicBezTo>
                    <a:pt x="171" y="426"/>
                    <a:pt x="169" y="451"/>
                    <a:pt x="163" y="469"/>
                  </a:cubicBezTo>
                  <a:close/>
                  <a:moveTo>
                    <a:pt x="451" y="492"/>
                  </a:moveTo>
                  <a:cubicBezTo>
                    <a:pt x="445" y="500"/>
                    <a:pt x="440" y="510"/>
                    <a:pt x="440" y="520"/>
                  </a:cubicBezTo>
                  <a:cubicBezTo>
                    <a:pt x="434" y="493"/>
                    <a:pt x="443" y="453"/>
                    <a:pt x="443" y="426"/>
                  </a:cubicBezTo>
                  <a:cubicBezTo>
                    <a:pt x="446" y="439"/>
                    <a:pt x="448" y="445"/>
                    <a:pt x="451" y="449"/>
                  </a:cubicBezTo>
                  <a:cubicBezTo>
                    <a:pt x="454" y="456"/>
                    <a:pt x="458" y="457"/>
                    <a:pt x="463" y="465"/>
                  </a:cubicBezTo>
                  <a:cubicBezTo>
                    <a:pt x="466" y="471"/>
                    <a:pt x="458" y="480"/>
                    <a:pt x="451" y="492"/>
                  </a:cubicBezTo>
                  <a:close/>
                </a:path>
              </a:pathLst>
            </a:custGeom>
            <a:solidFill>
              <a:schemeClr val="accent6">
                <a:lumMod val="40000"/>
                <a:lumOff val="6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" name="Freeform 6"/>
            <p:cNvSpPr>
              <a:spLocks/>
            </p:cNvSpPr>
            <p:nvPr/>
          </p:nvSpPr>
          <p:spPr bwMode="auto">
            <a:xfrm>
              <a:off x="5557838" y="2193925"/>
              <a:ext cx="719138" cy="1401763"/>
            </a:xfrm>
            <a:custGeom>
              <a:avLst/>
              <a:gdLst>
                <a:gd name="T0" fmla="*/ 153 w 191"/>
                <a:gd name="T1" fmla="*/ 0 h 373"/>
                <a:gd name="T2" fmla="*/ 155 w 191"/>
                <a:gd name="T3" fmla="*/ 3 h 373"/>
                <a:gd name="T4" fmla="*/ 162 w 191"/>
                <a:gd name="T5" fmla="*/ 15 h 373"/>
                <a:gd name="T6" fmla="*/ 162 w 191"/>
                <a:gd name="T7" fmla="*/ 17 h 373"/>
                <a:gd name="T8" fmla="*/ 155 w 191"/>
                <a:gd name="T9" fmla="*/ 149 h 373"/>
                <a:gd name="T10" fmla="*/ 157 w 191"/>
                <a:gd name="T11" fmla="*/ 255 h 373"/>
                <a:gd name="T12" fmla="*/ 175 w 191"/>
                <a:gd name="T13" fmla="*/ 334 h 373"/>
                <a:gd name="T14" fmla="*/ 191 w 191"/>
                <a:gd name="T15" fmla="*/ 372 h 373"/>
                <a:gd name="T16" fmla="*/ 126 w 191"/>
                <a:gd name="T17" fmla="*/ 368 h 373"/>
                <a:gd name="T18" fmla="*/ 20 w 191"/>
                <a:gd name="T19" fmla="*/ 369 h 373"/>
                <a:gd name="T20" fmla="*/ 0 w 191"/>
                <a:gd name="T21" fmla="*/ 361 h 373"/>
                <a:gd name="T22" fmla="*/ 24 w 191"/>
                <a:gd name="T23" fmla="*/ 291 h 373"/>
                <a:gd name="T24" fmla="*/ 43 w 191"/>
                <a:gd name="T25" fmla="*/ 155 h 373"/>
                <a:gd name="T26" fmla="*/ 52 w 191"/>
                <a:gd name="T27" fmla="*/ 32 h 373"/>
                <a:gd name="T28" fmla="*/ 60 w 191"/>
                <a:gd name="T29" fmla="*/ 11 h 373"/>
                <a:gd name="T30" fmla="*/ 61 w 191"/>
                <a:gd name="T31" fmla="*/ 10 h 373"/>
                <a:gd name="T32" fmla="*/ 72 w 191"/>
                <a:gd name="T33" fmla="*/ 0 h 373"/>
                <a:gd name="T34" fmla="*/ 91 w 191"/>
                <a:gd name="T35" fmla="*/ 23 h 373"/>
                <a:gd name="T36" fmla="*/ 121 w 191"/>
                <a:gd name="T37" fmla="*/ 33 h 373"/>
                <a:gd name="T38" fmla="*/ 153 w 191"/>
                <a:gd name="T39" fmla="*/ 0 h 3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91" h="373">
                  <a:moveTo>
                    <a:pt x="153" y="0"/>
                  </a:moveTo>
                  <a:cubicBezTo>
                    <a:pt x="154" y="3"/>
                    <a:pt x="155" y="3"/>
                    <a:pt x="155" y="3"/>
                  </a:cubicBezTo>
                  <a:cubicBezTo>
                    <a:pt x="162" y="15"/>
                    <a:pt x="162" y="15"/>
                    <a:pt x="162" y="15"/>
                  </a:cubicBezTo>
                  <a:cubicBezTo>
                    <a:pt x="162" y="16"/>
                    <a:pt x="162" y="16"/>
                    <a:pt x="162" y="17"/>
                  </a:cubicBezTo>
                  <a:cubicBezTo>
                    <a:pt x="159" y="37"/>
                    <a:pt x="155" y="104"/>
                    <a:pt x="155" y="149"/>
                  </a:cubicBezTo>
                  <a:cubicBezTo>
                    <a:pt x="155" y="194"/>
                    <a:pt x="149" y="218"/>
                    <a:pt x="157" y="255"/>
                  </a:cubicBezTo>
                  <a:cubicBezTo>
                    <a:pt x="164" y="291"/>
                    <a:pt x="165" y="312"/>
                    <a:pt x="175" y="334"/>
                  </a:cubicBezTo>
                  <a:cubicBezTo>
                    <a:pt x="185" y="356"/>
                    <a:pt x="191" y="372"/>
                    <a:pt x="191" y="372"/>
                  </a:cubicBezTo>
                  <a:cubicBezTo>
                    <a:pt x="191" y="372"/>
                    <a:pt x="159" y="368"/>
                    <a:pt x="126" y="368"/>
                  </a:cubicBezTo>
                  <a:cubicBezTo>
                    <a:pt x="93" y="368"/>
                    <a:pt x="32" y="373"/>
                    <a:pt x="20" y="369"/>
                  </a:cubicBezTo>
                  <a:cubicBezTo>
                    <a:pt x="8" y="366"/>
                    <a:pt x="0" y="361"/>
                    <a:pt x="0" y="361"/>
                  </a:cubicBezTo>
                  <a:cubicBezTo>
                    <a:pt x="0" y="361"/>
                    <a:pt x="14" y="328"/>
                    <a:pt x="24" y="291"/>
                  </a:cubicBezTo>
                  <a:cubicBezTo>
                    <a:pt x="34" y="255"/>
                    <a:pt x="43" y="205"/>
                    <a:pt x="43" y="155"/>
                  </a:cubicBezTo>
                  <a:cubicBezTo>
                    <a:pt x="43" y="105"/>
                    <a:pt x="42" y="57"/>
                    <a:pt x="52" y="32"/>
                  </a:cubicBezTo>
                  <a:cubicBezTo>
                    <a:pt x="55" y="23"/>
                    <a:pt x="58" y="16"/>
                    <a:pt x="60" y="11"/>
                  </a:cubicBezTo>
                  <a:cubicBezTo>
                    <a:pt x="60" y="11"/>
                    <a:pt x="58" y="12"/>
                    <a:pt x="61" y="10"/>
                  </a:cubicBezTo>
                  <a:cubicBezTo>
                    <a:pt x="63" y="8"/>
                    <a:pt x="69" y="3"/>
                    <a:pt x="72" y="0"/>
                  </a:cubicBezTo>
                  <a:cubicBezTo>
                    <a:pt x="77" y="6"/>
                    <a:pt x="80" y="10"/>
                    <a:pt x="91" y="23"/>
                  </a:cubicBezTo>
                  <a:cubicBezTo>
                    <a:pt x="102" y="36"/>
                    <a:pt x="103" y="45"/>
                    <a:pt x="121" y="33"/>
                  </a:cubicBezTo>
                  <a:cubicBezTo>
                    <a:pt x="134" y="24"/>
                    <a:pt x="144" y="11"/>
                    <a:pt x="153" y="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" name="Freeform 7"/>
            <p:cNvSpPr>
              <a:spLocks/>
            </p:cNvSpPr>
            <p:nvPr/>
          </p:nvSpPr>
          <p:spPr bwMode="auto">
            <a:xfrm>
              <a:off x="5670551" y="2354263"/>
              <a:ext cx="346075" cy="1387475"/>
            </a:xfrm>
            <a:custGeom>
              <a:avLst/>
              <a:gdLst>
                <a:gd name="T0" fmla="*/ 77 w 92"/>
                <a:gd name="T1" fmla="*/ 0 h 369"/>
                <a:gd name="T2" fmla="*/ 58 w 92"/>
                <a:gd name="T3" fmla="*/ 18 h 369"/>
                <a:gd name="T4" fmla="*/ 65 w 92"/>
                <a:gd name="T5" fmla="*/ 29 h 369"/>
                <a:gd name="T6" fmla="*/ 37 w 92"/>
                <a:gd name="T7" fmla="*/ 139 h 369"/>
                <a:gd name="T8" fmla="*/ 4 w 92"/>
                <a:gd name="T9" fmla="*/ 314 h 369"/>
                <a:gd name="T10" fmla="*/ 14 w 92"/>
                <a:gd name="T11" fmla="*/ 354 h 369"/>
                <a:gd name="T12" fmla="*/ 35 w 92"/>
                <a:gd name="T13" fmla="*/ 356 h 369"/>
                <a:gd name="T14" fmla="*/ 58 w 92"/>
                <a:gd name="T15" fmla="*/ 311 h 369"/>
                <a:gd name="T16" fmla="*/ 80 w 92"/>
                <a:gd name="T17" fmla="*/ 168 h 369"/>
                <a:gd name="T18" fmla="*/ 87 w 92"/>
                <a:gd name="T19" fmla="*/ 57 h 369"/>
                <a:gd name="T20" fmla="*/ 81 w 92"/>
                <a:gd name="T21" fmla="*/ 29 h 369"/>
                <a:gd name="T22" fmla="*/ 92 w 92"/>
                <a:gd name="T23" fmla="*/ 17 h 369"/>
                <a:gd name="T24" fmla="*/ 77 w 92"/>
                <a:gd name="T25" fmla="*/ 0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2" h="369">
                  <a:moveTo>
                    <a:pt x="77" y="0"/>
                  </a:moveTo>
                  <a:cubicBezTo>
                    <a:pt x="58" y="18"/>
                    <a:pt x="58" y="18"/>
                    <a:pt x="58" y="18"/>
                  </a:cubicBezTo>
                  <a:cubicBezTo>
                    <a:pt x="58" y="18"/>
                    <a:pt x="68" y="21"/>
                    <a:pt x="65" y="29"/>
                  </a:cubicBezTo>
                  <a:cubicBezTo>
                    <a:pt x="62" y="37"/>
                    <a:pt x="49" y="81"/>
                    <a:pt x="37" y="139"/>
                  </a:cubicBezTo>
                  <a:cubicBezTo>
                    <a:pt x="24" y="198"/>
                    <a:pt x="7" y="300"/>
                    <a:pt x="4" y="314"/>
                  </a:cubicBezTo>
                  <a:cubicBezTo>
                    <a:pt x="0" y="329"/>
                    <a:pt x="5" y="339"/>
                    <a:pt x="14" y="354"/>
                  </a:cubicBezTo>
                  <a:cubicBezTo>
                    <a:pt x="24" y="369"/>
                    <a:pt x="25" y="369"/>
                    <a:pt x="35" y="356"/>
                  </a:cubicBezTo>
                  <a:cubicBezTo>
                    <a:pt x="45" y="343"/>
                    <a:pt x="52" y="348"/>
                    <a:pt x="58" y="311"/>
                  </a:cubicBezTo>
                  <a:cubicBezTo>
                    <a:pt x="65" y="274"/>
                    <a:pt x="75" y="200"/>
                    <a:pt x="80" y="168"/>
                  </a:cubicBezTo>
                  <a:cubicBezTo>
                    <a:pt x="85" y="135"/>
                    <a:pt x="91" y="72"/>
                    <a:pt x="87" y="57"/>
                  </a:cubicBezTo>
                  <a:cubicBezTo>
                    <a:pt x="83" y="43"/>
                    <a:pt x="80" y="35"/>
                    <a:pt x="81" y="29"/>
                  </a:cubicBezTo>
                  <a:cubicBezTo>
                    <a:pt x="83" y="23"/>
                    <a:pt x="92" y="17"/>
                    <a:pt x="92" y="17"/>
                  </a:cubicBezTo>
                  <a:cubicBezTo>
                    <a:pt x="92" y="17"/>
                    <a:pt x="85" y="4"/>
                    <a:pt x="77" y="0"/>
                  </a:cubicBezTo>
                  <a:close/>
                </a:path>
              </a:pathLst>
            </a:custGeom>
            <a:solidFill>
              <a:schemeClr val="accent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71" name="Group 70"/>
          <p:cNvGrpSpPr/>
          <p:nvPr/>
        </p:nvGrpSpPr>
        <p:grpSpPr>
          <a:xfrm>
            <a:off x="1065212" y="1848978"/>
            <a:ext cx="1194594" cy="493841"/>
            <a:chOff x="2890838" y="2816225"/>
            <a:chExt cx="6351588" cy="2625725"/>
          </a:xfrm>
        </p:grpSpPr>
        <p:sp>
          <p:nvSpPr>
            <p:cNvPr id="72" name="Freeform 5"/>
            <p:cNvSpPr>
              <a:spLocks/>
            </p:cNvSpPr>
            <p:nvPr/>
          </p:nvSpPr>
          <p:spPr bwMode="auto">
            <a:xfrm>
              <a:off x="3094038" y="3924300"/>
              <a:ext cx="6007100" cy="1517650"/>
            </a:xfrm>
            <a:custGeom>
              <a:avLst/>
              <a:gdLst>
                <a:gd name="T0" fmla="*/ 69 w 2082"/>
                <a:gd name="T1" fmla="*/ 92 h 525"/>
                <a:gd name="T2" fmla="*/ 0 w 2082"/>
                <a:gd name="T3" fmla="*/ 173 h 525"/>
                <a:gd name="T4" fmla="*/ 972 w 2082"/>
                <a:gd name="T5" fmla="*/ 525 h 525"/>
                <a:gd name="T6" fmla="*/ 2078 w 2082"/>
                <a:gd name="T7" fmla="*/ 173 h 525"/>
                <a:gd name="T8" fmla="*/ 2068 w 2082"/>
                <a:gd name="T9" fmla="*/ 119 h 525"/>
                <a:gd name="T10" fmla="*/ 1796 w 2082"/>
                <a:gd name="T11" fmla="*/ 21 h 525"/>
                <a:gd name="T12" fmla="*/ 1748 w 2082"/>
                <a:gd name="T13" fmla="*/ 55 h 525"/>
                <a:gd name="T14" fmla="*/ 1059 w 2082"/>
                <a:gd name="T15" fmla="*/ 135 h 525"/>
                <a:gd name="T16" fmla="*/ 320 w 2082"/>
                <a:gd name="T17" fmla="*/ 39 h 525"/>
                <a:gd name="T18" fmla="*/ 69 w 2082"/>
                <a:gd name="T19" fmla="*/ 92 h 5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82" h="525">
                  <a:moveTo>
                    <a:pt x="69" y="92"/>
                  </a:moveTo>
                  <a:cubicBezTo>
                    <a:pt x="0" y="173"/>
                    <a:pt x="0" y="173"/>
                    <a:pt x="0" y="173"/>
                  </a:cubicBezTo>
                  <a:cubicBezTo>
                    <a:pt x="0" y="173"/>
                    <a:pt x="84" y="475"/>
                    <a:pt x="972" y="525"/>
                  </a:cubicBezTo>
                  <a:cubicBezTo>
                    <a:pt x="1837" y="524"/>
                    <a:pt x="2082" y="231"/>
                    <a:pt x="2078" y="173"/>
                  </a:cubicBezTo>
                  <a:cubicBezTo>
                    <a:pt x="2074" y="115"/>
                    <a:pt x="2068" y="119"/>
                    <a:pt x="2068" y="119"/>
                  </a:cubicBezTo>
                  <a:cubicBezTo>
                    <a:pt x="1796" y="21"/>
                    <a:pt x="1796" y="21"/>
                    <a:pt x="1796" y="21"/>
                  </a:cubicBezTo>
                  <a:cubicBezTo>
                    <a:pt x="1748" y="55"/>
                    <a:pt x="1748" y="55"/>
                    <a:pt x="1748" y="55"/>
                  </a:cubicBezTo>
                  <a:cubicBezTo>
                    <a:pt x="1748" y="55"/>
                    <a:pt x="1496" y="135"/>
                    <a:pt x="1059" y="135"/>
                  </a:cubicBezTo>
                  <a:cubicBezTo>
                    <a:pt x="621" y="135"/>
                    <a:pt x="375" y="78"/>
                    <a:pt x="320" y="39"/>
                  </a:cubicBezTo>
                  <a:cubicBezTo>
                    <a:pt x="265" y="0"/>
                    <a:pt x="69" y="92"/>
                    <a:pt x="69" y="92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3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3" name="Freeform 6"/>
            <p:cNvSpPr>
              <a:spLocks/>
            </p:cNvSpPr>
            <p:nvPr/>
          </p:nvSpPr>
          <p:spPr bwMode="auto">
            <a:xfrm>
              <a:off x="2890838" y="2816225"/>
              <a:ext cx="6351588" cy="1636713"/>
            </a:xfrm>
            <a:custGeom>
              <a:avLst/>
              <a:gdLst>
                <a:gd name="T0" fmla="*/ 70 w 2201"/>
                <a:gd name="T1" fmla="*/ 556 h 566"/>
                <a:gd name="T2" fmla="*/ 202 w 2201"/>
                <a:gd name="T3" fmla="*/ 206 h 566"/>
                <a:gd name="T4" fmla="*/ 1146 w 2201"/>
                <a:gd name="T5" fmla="*/ 2 h 566"/>
                <a:gd name="T6" fmla="*/ 2130 w 2201"/>
                <a:gd name="T7" fmla="*/ 322 h 566"/>
                <a:gd name="T8" fmla="*/ 2140 w 2201"/>
                <a:gd name="T9" fmla="*/ 566 h 566"/>
                <a:gd name="T10" fmla="*/ 1082 w 2201"/>
                <a:gd name="T11" fmla="*/ 380 h 566"/>
                <a:gd name="T12" fmla="*/ 70 w 2201"/>
                <a:gd name="T13" fmla="*/ 556 h 5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01" h="566">
                  <a:moveTo>
                    <a:pt x="70" y="556"/>
                  </a:moveTo>
                  <a:cubicBezTo>
                    <a:pt x="70" y="556"/>
                    <a:pt x="0" y="402"/>
                    <a:pt x="202" y="206"/>
                  </a:cubicBezTo>
                  <a:cubicBezTo>
                    <a:pt x="404" y="10"/>
                    <a:pt x="796" y="0"/>
                    <a:pt x="1146" y="2"/>
                  </a:cubicBezTo>
                  <a:cubicBezTo>
                    <a:pt x="1496" y="4"/>
                    <a:pt x="2018" y="48"/>
                    <a:pt x="2130" y="322"/>
                  </a:cubicBezTo>
                  <a:cubicBezTo>
                    <a:pt x="2201" y="469"/>
                    <a:pt x="2140" y="566"/>
                    <a:pt x="2140" y="566"/>
                  </a:cubicBezTo>
                  <a:cubicBezTo>
                    <a:pt x="2140" y="566"/>
                    <a:pt x="1630" y="362"/>
                    <a:pt x="1082" y="380"/>
                  </a:cubicBezTo>
                  <a:cubicBezTo>
                    <a:pt x="844" y="382"/>
                    <a:pt x="468" y="418"/>
                    <a:pt x="70" y="556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3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4" name="Freeform 7"/>
            <p:cNvSpPr>
              <a:spLocks/>
            </p:cNvSpPr>
            <p:nvPr/>
          </p:nvSpPr>
          <p:spPr bwMode="auto">
            <a:xfrm>
              <a:off x="5473701" y="4379913"/>
              <a:ext cx="1309688" cy="1055688"/>
            </a:xfrm>
            <a:custGeom>
              <a:avLst/>
              <a:gdLst>
                <a:gd name="T0" fmla="*/ 0 w 454"/>
                <a:gd name="T1" fmla="*/ 2 h 365"/>
                <a:gd name="T2" fmla="*/ 0 w 454"/>
                <a:gd name="T3" fmla="*/ 325 h 365"/>
                <a:gd name="T4" fmla="*/ 454 w 454"/>
                <a:gd name="T5" fmla="*/ 325 h 365"/>
                <a:gd name="T6" fmla="*/ 454 w 454"/>
                <a:gd name="T7" fmla="*/ 0 h 365"/>
                <a:gd name="T8" fmla="*/ 0 w 454"/>
                <a:gd name="T9" fmla="*/ 2 h 3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4" h="365">
                  <a:moveTo>
                    <a:pt x="0" y="2"/>
                  </a:moveTo>
                  <a:cubicBezTo>
                    <a:pt x="0" y="325"/>
                    <a:pt x="0" y="325"/>
                    <a:pt x="0" y="325"/>
                  </a:cubicBezTo>
                  <a:cubicBezTo>
                    <a:pt x="0" y="325"/>
                    <a:pt x="204" y="365"/>
                    <a:pt x="454" y="325"/>
                  </a:cubicBezTo>
                  <a:cubicBezTo>
                    <a:pt x="454" y="0"/>
                    <a:pt x="454" y="0"/>
                    <a:pt x="454" y="0"/>
                  </a:cubicBezTo>
                  <a:cubicBezTo>
                    <a:pt x="454" y="0"/>
                    <a:pt x="248" y="33"/>
                    <a:pt x="0" y="2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3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75" name="Group 74"/>
            <p:cNvGrpSpPr/>
            <p:nvPr/>
          </p:nvGrpSpPr>
          <p:grpSpPr>
            <a:xfrm>
              <a:off x="3449826" y="3104470"/>
              <a:ext cx="1671094" cy="999456"/>
              <a:chOff x="3449826" y="3104470"/>
              <a:chExt cx="1671094" cy="999456"/>
            </a:xfrm>
          </p:grpSpPr>
          <p:grpSp>
            <p:nvGrpSpPr>
              <p:cNvPr id="111" name="Group 110"/>
              <p:cNvGrpSpPr/>
              <p:nvPr/>
            </p:nvGrpSpPr>
            <p:grpSpPr>
              <a:xfrm>
                <a:off x="3449826" y="3398881"/>
                <a:ext cx="705044" cy="705045"/>
                <a:chOff x="4453688" y="1066800"/>
                <a:chExt cx="979671" cy="979671"/>
              </a:xfrm>
            </p:grpSpPr>
            <p:sp>
              <p:nvSpPr>
                <p:cNvPr id="115" name="Oval 114"/>
                <p:cNvSpPr/>
                <p:nvPr/>
              </p:nvSpPr>
              <p:spPr>
                <a:xfrm>
                  <a:off x="4453688" y="1066800"/>
                  <a:ext cx="979671" cy="979671"/>
                </a:xfrm>
                <a:prstGeom prst="ellipse">
                  <a:avLst/>
                </a:prstGeom>
                <a:solidFill>
                  <a:schemeClr val="accent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3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grpSp>
              <p:nvGrpSpPr>
                <p:cNvPr id="116" name="Group 115"/>
                <p:cNvGrpSpPr/>
                <p:nvPr/>
              </p:nvGrpSpPr>
              <p:grpSpPr>
                <a:xfrm>
                  <a:off x="4625434" y="1322336"/>
                  <a:ext cx="636178" cy="468599"/>
                  <a:chOff x="8720138" y="3657600"/>
                  <a:chExt cx="650875" cy="479425"/>
                </a:xfrm>
                <a:solidFill>
                  <a:schemeClr val="bg1"/>
                </a:solidFill>
              </p:grpSpPr>
              <p:sp>
                <p:nvSpPr>
                  <p:cNvPr id="117" name="Freeform 25"/>
                  <p:cNvSpPr>
                    <a:spLocks/>
                  </p:cNvSpPr>
                  <p:nvPr/>
                </p:nvSpPr>
                <p:spPr bwMode="auto">
                  <a:xfrm>
                    <a:off x="8734425" y="3921125"/>
                    <a:ext cx="620712" cy="215900"/>
                  </a:xfrm>
                  <a:custGeom>
                    <a:avLst/>
                    <a:gdLst>
                      <a:gd name="T0" fmla="*/ 1159 w 3129"/>
                      <a:gd name="T1" fmla="*/ 0 h 1092"/>
                      <a:gd name="T2" fmla="*/ 1566 w 3129"/>
                      <a:gd name="T3" fmla="*/ 368 h 1092"/>
                      <a:gd name="T4" fmla="*/ 1970 w 3129"/>
                      <a:gd name="T5" fmla="*/ 0 h 1092"/>
                      <a:gd name="T6" fmla="*/ 3129 w 3129"/>
                      <a:gd name="T7" fmla="*/ 1026 h 1092"/>
                      <a:gd name="T8" fmla="*/ 3103 w 3129"/>
                      <a:gd name="T9" fmla="*/ 1049 h 1092"/>
                      <a:gd name="T10" fmla="*/ 3072 w 3129"/>
                      <a:gd name="T11" fmla="*/ 1067 h 1092"/>
                      <a:gd name="T12" fmla="*/ 3040 w 3129"/>
                      <a:gd name="T13" fmla="*/ 1081 h 1092"/>
                      <a:gd name="T14" fmla="*/ 3005 w 3129"/>
                      <a:gd name="T15" fmla="*/ 1089 h 1092"/>
                      <a:gd name="T16" fmla="*/ 2969 w 3129"/>
                      <a:gd name="T17" fmla="*/ 1092 h 1092"/>
                      <a:gd name="T18" fmla="*/ 161 w 3129"/>
                      <a:gd name="T19" fmla="*/ 1092 h 1092"/>
                      <a:gd name="T20" fmla="*/ 125 w 3129"/>
                      <a:gd name="T21" fmla="*/ 1089 h 1092"/>
                      <a:gd name="T22" fmla="*/ 90 w 3129"/>
                      <a:gd name="T23" fmla="*/ 1081 h 1092"/>
                      <a:gd name="T24" fmla="*/ 57 w 3129"/>
                      <a:gd name="T25" fmla="*/ 1067 h 1092"/>
                      <a:gd name="T26" fmla="*/ 27 w 3129"/>
                      <a:gd name="T27" fmla="*/ 1049 h 1092"/>
                      <a:gd name="T28" fmla="*/ 0 w 3129"/>
                      <a:gd name="T29" fmla="*/ 1026 h 1092"/>
                      <a:gd name="T30" fmla="*/ 1159 w 3129"/>
                      <a:gd name="T31" fmla="*/ 0 h 109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</a:cxnLst>
                    <a:rect l="0" t="0" r="r" b="b"/>
                    <a:pathLst>
                      <a:path w="3129" h="1092">
                        <a:moveTo>
                          <a:pt x="1159" y="0"/>
                        </a:moveTo>
                        <a:lnTo>
                          <a:pt x="1566" y="368"/>
                        </a:lnTo>
                        <a:lnTo>
                          <a:pt x="1970" y="0"/>
                        </a:lnTo>
                        <a:lnTo>
                          <a:pt x="3129" y="1026"/>
                        </a:lnTo>
                        <a:lnTo>
                          <a:pt x="3103" y="1049"/>
                        </a:lnTo>
                        <a:lnTo>
                          <a:pt x="3072" y="1067"/>
                        </a:lnTo>
                        <a:lnTo>
                          <a:pt x="3040" y="1081"/>
                        </a:lnTo>
                        <a:lnTo>
                          <a:pt x="3005" y="1089"/>
                        </a:lnTo>
                        <a:lnTo>
                          <a:pt x="2969" y="1092"/>
                        </a:lnTo>
                        <a:lnTo>
                          <a:pt x="161" y="1092"/>
                        </a:lnTo>
                        <a:lnTo>
                          <a:pt x="125" y="1089"/>
                        </a:lnTo>
                        <a:lnTo>
                          <a:pt x="90" y="1081"/>
                        </a:lnTo>
                        <a:lnTo>
                          <a:pt x="57" y="1067"/>
                        </a:lnTo>
                        <a:lnTo>
                          <a:pt x="27" y="1049"/>
                        </a:lnTo>
                        <a:lnTo>
                          <a:pt x="0" y="1026"/>
                        </a:lnTo>
                        <a:lnTo>
                          <a:pt x="1159" y="0"/>
                        </a:lnTo>
                        <a:close/>
                      </a:path>
                    </a:pathLst>
                  </a:custGeom>
                  <a:grpFill/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sz="30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118" name="Freeform 26"/>
                  <p:cNvSpPr>
                    <a:spLocks/>
                  </p:cNvSpPr>
                  <p:nvPr/>
                </p:nvSpPr>
                <p:spPr bwMode="auto">
                  <a:xfrm>
                    <a:off x="8734425" y="3657600"/>
                    <a:ext cx="620712" cy="287338"/>
                  </a:xfrm>
                  <a:custGeom>
                    <a:avLst/>
                    <a:gdLst>
                      <a:gd name="T0" fmla="*/ 161 w 3129"/>
                      <a:gd name="T1" fmla="*/ 0 h 1450"/>
                      <a:gd name="T2" fmla="*/ 2969 w 3129"/>
                      <a:gd name="T3" fmla="*/ 0 h 1450"/>
                      <a:gd name="T4" fmla="*/ 3005 w 3129"/>
                      <a:gd name="T5" fmla="*/ 3 h 1450"/>
                      <a:gd name="T6" fmla="*/ 3040 w 3129"/>
                      <a:gd name="T7" fmla="*/ 11 h 1450"/>
                      <a:gd name="T8" fmla="*/ 3073 w 3129"/>
                      <a:gd name="T9" fmla="*/ 25 h 1450"/>
                      <a:gd name="T10" fmla="*/ 3103 w 3129"/>
                      <a:gd name="T11" fmla="*/ 43 h 1450"/>
                      <a:gd name="T12" fmla="*/ 3129 w 3129"/>
                      <a:gd name="T13" fmla="*/ 66 h 1450"/>
                      <a:gd name="T14" fmla="*/ 1566 w 3129"/>
                      <a:gd name="T15" fmla="*/ 1450 h 1450"/>
                      <a:gd name="T16" fmla="*/ 0 w 3129"/>
                      <a:gd name="T17" fmla="*/ 66 h 1450"/>
                      <a:gd name="T18" fmla="*/ 27 w 3129"/>
                      <a:gd name="T19" fmla="*/ 43 h 1450"/>
                      <a:gd name="T20" fmla="*/ 58 w 3129"/>
                      <a:gd name="T21" fmla="*/ 25 h 1450"/>
                      <a:gd name="T22" fmla="*/ 90 w 3129"/>
                      <a:gd name="T23" fmla="*/ 11 h 1450"/>
                      <a:gd name="T24" fmla="*/ 125 w 3129"/>
                      <a:gd name="T25" fmla="*/ 3 h 1450"/>
                      <a:gd name="T26" fmla="*/ 161 w 3129"/>
                      <a:gd name="T27" fmla="*/ 0 h 145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</a:cxnLst>
                    <a:rect l="0" t="0" r="r" b="b"/>
                    <a:pathLst>
                      <a:path w="3129" h="1450">
                        <a:moveTo>
                          <a:pt x="161" y="0"/>
                        </a:moveTo>
                        <a:lnTo>
                          <a:pt x="2969" y="0"/>
                        </a:lnTo>
                        <a:lnTo>
                          <a:pt x="3005" y="3"/>
                        </a:lnTo>
                        <a:lnTo>
                          <a:pt x="3040" y="11"/>
                        </a:lnTo>
                        <a:lnTo>
                          <a:pt x="3073" y="25"/>
                        </a:lnTo>
                        <a:lnTo>
                          <a:pt x="3103" y="43"/>
                        </a:lnTo>
                        <a:lnTo>
                          <a:pt x="3129" y="66"/>
                        </a:lnTo>
                        <a:lnTo>
                          <a:pt x="1566" y="1450"/>
                        </a:lnTo>
                        <a:lnTo>
                          <a:pt x="0" y="66"/>
                        </a:lnTo>
                        <a:lnTo>
                          <a:pt x="27" y="43"/>
                        </a:lnTo>
                        <a:lnTo>
                          <a:pt x="58" y="25"/>
                        </a:lnTo>
                        <a:lnTo>
                          <a:pt x="90" y="11"/>
                        </a:lnTo>
                        <a:lnTo>
                          <a:pt x="125" y="3"/>
                        </a:lnTo>
                        <a:lnTo>
                          <a:pt x="161" y="0"/>
                        </a:lnTo>
                        <a:close/>
                      </a:path>
                    </a:pathLst>
                  </a:custGeom>
                  <a:grpFill/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sz="30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119" name="Freeform 27"/>
                  <p:cNvSpPr>
                    <a:spLocks/>
                  </p:cNvSpPr>
                  <p:nvPr/>
                </p:nvSpPr>
                <p:spPr bwMode="auto">
                  <a:xfrm>
                    <a:off x="8720138" y="3698875"/>
                    <a:ext cx="223837" cy="398463"/>
                  </a:xfrm>
                  <a:custGeom>
                    <a:avLst/>
                    <a:gdLst>
                      <a:gd name="T0" fmla="*/ 0 w 1131"/>
                      <a:gd name="T1" fmla="*/ 0 h 2007"/>
                      <a:gd name="T2" fmla="*/ 1131 w 1131"/>
                      <a:gd name="T3" fmla="*/ 1015 h 2007"/>
                      <a:gd name="T4" fmla="*/ 0 w 1131"/>
                      <a:gd name="T5" fmla="*/ 2007 h 2007"/>
                      <a:gd name="T6" fmla="*/ 0 w 1131"/>
                      <a:gd name="T7" fmla="*/ 0 h 200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1131" h="2007">
                        <a:moveTo>
                          <a:pt x="0" y="0"/>
                        </a:moveTo>
                        <a:lnTo>
                          <a:pt x="1131" y="1015"/>
                        </a:lnTo>
                        <a:lnTo>
                          <a:pt x="0" y="2007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grpFill/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sz="30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120" name="Freeform 28"/>
                  <p:cNvSpPr>
                    <a:spLocks/>
                  </p:cNvSpPr>
                  <p:nvPr/>
                </p:nvSpPr>
                <p:spPr bwMode="auto">
                  <a:xfrm>
                    <a:off x="9145588" y="3698875"/>
                    <a:ext cx="225425" cy="398463"/>
                  </a:xfrm>
                  <a:custGeom>
                    <a:avLst/>
                    <a:gdLst>
                      <a:gd name="T0" fmla="*/ 1132 w 1132"/>
                      <a:gd name="T1" fmla="*/ 0 h 2008"/>
                      <a:gd name="T2" fmla="*/ 1132 w 1132"/>
                      <a:gd name="T3" fmla="*/ 2008 h 2008"/>
                      <a:gd name="T4" fmla="*/ 0 w 1132"/>
                      <a:gd name="T5" fmla="*/ 1016 h 2008"/>
                      <a:gd name="T6" fmla="*/ 1132 w 1132"/>
                      <a:gd name="T7" fmla="*/ 0 h 200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1132" h="2008">
                        <a:moveTo>
                          <a:pt x="1132" y="0"/>
                        </a:moveTo>
                        <a:lnTo>
                          <a:pt x="1132" y="2008"/>
                        </a:lnTo>
                        <a:lnTo>
                          <a:pt x="0" y="1016"/>
                        </a:lnTo>
                        <a:lnTo>
                          <a:pt x="1132" y="0"/>
                        </a:lnTo>
                        <a:close/>
                      </a:path>
                    </a:pathLst>
                  </a:custGeom>
                  <a:grpFill/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sz="30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</p:grpSp>
          </p:grpSp>
          <p:grpSp>
            <p:nvGrpSpPr>
              <p:cNvPr id="112" name="Group 111"/>
              <p:cNvGrpSpPr/>
              <p:nvPr/>
            </p:nvGrpSpPr>
            <p:grpSpPr>
              <a:xfrm>
                <a:off x="4415876" y="3104470"/>
                <a:ext cx="705044" cy="705045"/>
                <a:chOff x="5898811" y="1524000"/>
                <a:chExt cx="979671" cy="979671"/>
              </a:xfrm>
            </p:grpSpPr>
            <p:sp>
              <p:nvSpPr>
                <p:cNvPr id="113" name="Oval 112"/>
                <p:cNvSpPr/>
                <p:nvPr/>
              </p:nvSpPr>
              <p:spPr>
                <a:xfrm>
                  <a:off x="5898811" y="1524000"/>
                  <a:ext cx="979671" cy="979671"/>
                </a:xfrm>
                <a:prstGeom prst="ellipse">
                  <a:avLst/>
                </a:prstGeom>
                <a:solidFill>
                  <a:schemeClr val="accent6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3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14" name="Freeform 39"/>
                <p:cNvSpPr>
                  <a:spLocks noEditPoints="1"/>
                </p:cNvSpPr>
                <p:nvPr/>
              </p:nvSpPr>
              <p:spPr bwMode="auto">
                <a:xfrm>
                  <a:off x="6090991" y="1777380"/>
                  <a:ext cx="595311" cy="472911"/>
                </a:xfrm>
                <a:custGeom>
                  <a:avLst/>
                  <a:gdLst>
                    <a:gd name="T0" fmla="*/ 2108 w 3852"/>
                    <a:gd name="T1" fmla="*/ 1176 h 3060"/>
                    <a:gd name="T2" fmla="*/ 2314 w 3852"/>
                    <a:gd name="T3" fmla="*/ 1296 h 3060"/>
                    <a:gd name="T4" fmla="*/ 2452 w 3852"/>
                    <a:gd name="T5" fmla="*/ 1485 h 3060"/>
                    <a:gd name="T6" fmla="*/ 2504 w 3852"/>
                    <a:gd name="T7" fmla="*/ 1721 h 3060"/>
                    <a:gd name="T8" fmla="*/ 2452 w 3852"/>
                    <a:gd name="T9" fmla="*/ 1958 h 3060"/>
                    <a:gd name="T10" fmla="*/ 2314 w 3852"/>
                    <a:gd name="T11" fmla="*/ 2147 h 3060"/>
                    <a:gd name="T12" fmla="*/ 2108 w 3852"/>
                    <a:gd name="T13" fmla="*/ 2266 h 3060"/>
                    <a:gd name="T14" fmla="*/ 1863 w 3852"/>
                    <a:gd name="T15" fmla="*/ 2292 h 3060"/>
                    <a:gd name="T16" fmla="*/ 1634 w 3852"/>
                    <a:gd name="T17" fmla="*/ 2216 h 3060"/>
                    <a:gd name="T18" fmla="*/ 1459 w 3852"/>
                    <a:gd name="T19" fmla="*/ 2060 h 3060"/>
                    <a:gd name="T20" fmla="*/ 1361 w 3852"/>
                    <a:gd name="T21" fmla="*/ 1844 h 3060"/>
                    <a:gd name="T22" fmla="*/ 1361 w 3852"/>
                    <a:gd name="T23" fmla="*/ 1598 h 3060"/>
                    <a:gd name="T24" fmla="*/ 1459 w 3852"/>
                    <a:gd name="T25" fmla="*/ 1383 h 3060"/>
                    <a:gd name="T26" fmla="*/ 1634 w 3852"/>
                    <a:gd name="T27" fmla="*/ 1226 h 3060"/>
                    <a:gd name="T28" fmla="*/ 1863 w 3852"/>
                    <a:gd name="T29" fmla="*/ 1151 h 3060"/>
                    <a:gd name="T30" fmla="*/ 3273 w 3852"/>
                    <a:gd name="T31" fmla="*/ 970 h 3060"/>
                    <a:gd name="T32" fmla="*/ 3201 w 3852"/>
                    <a:gd name="T33" fmla="*/ 1059 h 3060"/>
                    <a:gd name="T34" fmla="*/ 3226 w 3852"/>
                    <a:gd name="T35" fmla="*/ 1173 h 3060"/>
                    <a:gd name="T36" fmla="*/ 3331 w 3852"/>
                    <a:gd name="T37" fmla="*/ 1224 h 3060"/>
                    <a:gd name="T38" fmla="*/ 3438 w 3852"/>
                    <a:gd name="T39" fmla="*/ 1173 h 3060"/>
                    <a:gd name="T40" fmla="*/ 3463 w 3852"/>
                    <a:gd name="T41" fmla="*/ 1059 h 3060"/>
                    <a:gd name="T42" fmla="*/ 3391 w 3852"/>
                    <a:gd name="T43" fmla="*/ 970 h 3060"/>
                    <a:gd name="T44" fmla="*/ 1843 w 3852"/>
                    <a:gd name="T45" fmla="*/ 768 h 3060"/>
                    <a:gd name="T46" fmla="*/ 1533 w 3852"/>
                    <a:gd name="T47" fmla="*/ 848 h 3060"/>
                    <a:gd name="T48" fmla="*/ 1273 w 3852"/>
                    <a:gd name="T49" fmla="*/ 1019 h 3060"/>
                    <a:gd name="T50" fmla="*/ 1082 w 3852"/>
                    <a:gd name="T51" fmla="*/ 1261 h 3060"/>
                    <a:gd name="T52" fmla="*/ 977 w 3852"/>
                    <a:gd name="T53" fmla="*/ 1558 h 3060"/>
                    <a:gd name="T54" fmla="*/ 977 w 3852"/>
                    <a:gd name="T55" fmla="*/ 1885 h 3060"/>
                    <a:gd name="T56" fmla="*/ 1082 w 3852"/>
                    <a:gd name="T57" fmla="*/ 2181 h 3060"/>
                    <a:gd name="T58" fmla="*/ 1273 w 3852"/>
                    <a:gd name="T59" fmla="*/ 2424 h 3060"/>
                    <a:gd name="T60" fmla="*/ 1533 w 3852"/>
                    <a:gd name="T61" fmla="*/ 2594 h 3060"/>
                    <a:gd name="T62" fmla="*/ 1843 w 3852"/>
                    <a:gd name="T63" fmla="*/ 2674 h 3060"/>
                    <a:gd name="T64" fmla="*/ 2169 w 3852"/>
                    <a:gd name="T65" fmla="*/ 2646 h 3060"/>
                    <a:gd name="T66" fmla="*/ 2456 w 3852"/>
                    <a:gd name="T67" fmla="*/ 2520 h 3060"/>
                    <a:gd name="T68" fmla="*/ 2685 w 3852"/>
                    <a:gd name="T69" fmla="*/ 2311 h 3060"/>
                    <a:gd name="T70" fmla="*/ 2835 w 3852"/>
                    <a:gd name="T71" fmla="*/ 2039 h 3060"/>
                    <a:gd name="T72" fmla="*/ 2889 w 3852"/>
                    <a:gd name="T73" fmla="*/ 1721 h 3060"/>
                    <a:gd name="T74" fmla="*/ 2835 w 3852"/>
                    <a:gd name="T75" fmla="*/ 1404 h 3060"/>
                    <a:gd name="T76" fmla="*/ 2685 w 3852"/>
                    <a:gd name="T77" fmla="*/ 1132 h 3060"/>
                    <a:gd name="T78" fmla="*/ 2456 w 3852"/>
                    <a:gd name="T79" fmla="*/ 923 h 3060"/>
                    <a:gd name="T80" fmla="*/ 2169 w 3852"/>
                    <a:gd name="T81" fmla="*/ 796 h 3060"/>
                    <a:gd name="T82" fmla="*/ 1271 w 3852"/>
                    <a:gd name="T83" fmla="*/ 0 h 3060"/>
                    <a:gd name="T84" fmla="*/ 2661 w 3852"/>
                    <a:gd name="T85" fmla="*/ 24 h 3060"/>
                    <a:gd name="T86" fmla="*/ 2733 w 3852"/>
                    <a:gd name="T87" fmla="*/ 109 h 3060"/>
                    <a:gd name="T88" fmla="*/ 2901 w 3852"/>
                    <a:gd name="T89" fmla="*/ 533 h 3060"/>
                    <a:gd name="T90" fmla="*/ 3005 w 3852"/>
                    <a:gd name="T91" fmla="*/ 574 h 3060"/>
                    <a:gd name="T92" fmla="*/ 3616 w 3852"/>
                    <a:gd name="T93" fmla="*/ 604 h 3060"/>
                    <a:gd name="T94" fmla="*/ 3771 w 3852"/>
                    <a:gd name="T95" fmla="*/ 723 h 3060"/>
                    <a:gd name="T96" fmla="*/ 3848 w 3852"/>
                    <a:gd name="T97" fmla="*/ 904 h 3060"/>
                    <a:gd name="T98" fmla="*/ 3838 w 3852"/>
                    <a:gd name="T99" fmla="*/ 2778 h 3060"/>
                    <a:gd name="T100" fmla="*/ 3739 w 3852"/>
                    <a:gd name="T101" fmla="*/ 2948 h 3060"/>
                    <a:gd name="T102" fmla="*/ 3568 w 3852"/>
                    <a:gd name="T103" fmla="*/ 3046 h 3060"/>
                    <a:gd name="T104" fmla="*/ 333 w 3852"/>
                    <a:gd name="T105" fmla="*/ 3057 h 3060"/>
                    <a:gd name="T106" fmla="*/ 151 w 3852"/>
                    <a:gd name="T107" fmla="*/ 2980 h 3060"/>
                    <a:gd name="T108" fmla="*/ 30 w 3852"/>
                    <a:gd name="T109" fmla="*/ 2826 h 3060"/>
                    <a:gd name="T110" fmla="*/ 0 w 3852"/>
                    <a:gd name="T111" fmla="*/ 956 h 3060"/>
                    <a:gd name="T112" fmla="*/ 53 w 3852"/>
                    <a:gd name="T113" fmla="*/ 764 h 3060"/>
                    <a:gd name="T114" fmla="*/ 191 w 3852"/>
                    <a:gd name="T115" fmla="*/ 626 h 3060"/>
                    <a:gd name="T116" fmla="*/ 385 w 3852"/>
                    <a:gd name="T117" fmla="*/ 574 h 3060"/>
                    <a:gd name="T118" fmla="*/ 928 w 3852"/>
                    <a:gd name="T119" fmla="*/ 549 h 3060"/>
                    <a:gd name="T120" fmla="*/ 999 w 3852"/>
                    <a:gd name="T121" fmla="*/ 465 h 3060"/>
                    <a:gd name="T122" fmla="*/ 1167 w 3852"/>
                    <a:gd name="T123" fmla="*/ 41 h 3060"/>
                    <a:gd name="T124" fmla="*/ 1271 w 3852"/>
                    <a:gd name="T125" fmla="*/ 0 h 30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3852" h="3060">
                      <a:moveTo>
                        <a:pt x="1926" y="1148"/>
                      </a:moveTo>
                      <a:lnTo>
                        <a:pt x="1989" y="1151"/>
                      </a:lnTo>
                      <a:lnTo>
                        <a:pt x="2050" y="1160"/>
                      </a:lnTo>
                      <a:lnTo>
                        <a:pt x="2108" y="1176"/>
                      </a:lnTo>
                      <a:lnTo>
                        <a:pt x="2164" y="1199"/>
                      </a:lnTo>
                      <a:lnTo>
                        <a:pt x="2218" y="1226"/>
                      </a:lnTo>
                      <a:lnTo>
                        <a:pt x="2267" y="1259"/>
                      </a:lnTo>
                      <a:lnTo>
                        <a:pt x="2314" y="1296"/>
                      </a:lnTo>
                      <a:lnTo>
                        <a:pt x="2354" y="1336"/>
                      </a:lnTo>
                      <a:lnTo>
                        <a:pt x="2392" y="1383"/>
                      </a:lnTo>
                      <a:lnTo>
                        <a:pt x="2424" y="1431"/>
                      </a:lnTo>
                      <a:lnTo>
                        <a:pt x="2452" y="1485"/>
                      </a:lnTo>
                      <a:lnTo>
                        <a:pt x="2475" y="1540"/>
                      </a:lnTo>
                      <a:lnTo>
                        <a:pt x="2491" y="1598"/>
                      </a:lnTo>
                      <a:lnTo>
                        <a:pt x="2500" y="1659"/>
                      </a:lnTo>
                      <a:lnTo>
                        <a:pt x="2504" y="1721"/>
                      </a:lnTo>
                      <a:lnTo>
                        <a:pt x="2500" y="1784"/>
                      </a:lnTo>
                      <a:lnTo>
                        <a:pt x="2491" y="1844"/>
                      </a:lnTo>
                      <a:lnTo>
                        <a:pt x="2475" y="1902"/>
                      </a:lnTo>
                      <a:lnTo>
                        <a:pt x="2452" y="1958"/>
                      </a:lnTo>
                      <a:lnTo>
                        <a:pt x="2424" y="2011"/>
                      </a:lnTo>
                      <a:lnTo>
                        <a:pt x="2392" y="2060"/>
                      </a:lnTo>
                      <a:lnTo>
                        <a:pt x="2354" y="2106"/>
                      </a:lnTo>
                      <a:lnTo>
                        <a:pt x="2314" y="2147"/>
                      </a:lnTo>
                      <a:lnTo>
                        <a:pt x="2267" y="2185"/>
                      </a:lnTo>
                      <a:lnTo>
                        <a:pt x="2218" y="2216"/>
                      </a:lnTo>
                      <a:lnTo>
                        <a:pt x="2164" y="2244"/>
                      </a:lnTo>
                      <a:lnTo>
                        <a:pt x="2108" y="2266"/>
                      </a:lnTo>
                      <a:lnTo>
                        <a:pt x="2050" y="2282"/>
                      </a:lnTo>
                      <a:lnTo>
                        <a:pt x="1989" y="2292"/>
                      </a:lnTo>
                      <a:lnTo>
                        <a:pt x="1926" y="2295"/>
                      </a:lnTo>
                      <a:lnTo>
                        <a:pt x="1863" y="2292"/>
                      </a:lnTo>
                      <a:lnTo>
                        <a:pt x="1802" y="2282"/>
                      </a:lnTo>
                      <a:lnTo>
                        <a:pt x="1744" y="2266"/>
                      </a:lnTo>
                      <a:lnTo>
                        <a:pt x="1688" y="2244"/>
                      </a:lnTo>
                      <a:lnTo>
                        <a:pt x="1634" y="2216"/>
                      </a:lnTo>
                      <a:lnTo>
                        <a:pt x="1585" y="2185"/>
                      </a:lnTo>
                      <a:lnTo>
                        <a:pt x="1538" y="2147"/>
                      </a:lnTo>
                      <a:lnTo>
                        <a:pt x="1498" y="2106"/>
                      </a:lnTo>
                      <a:lnTo>
                        <a:pt x="1459" y="2060"/>
                      </a:lnTo>
                      <a:lnTo>
                        <a:pt x="1428" y="2011"/>
                      </a:lnTo>
                      <a:lnTo>
                        <a:pt x="1400" y="1958"/>
                      </a:lnTo>
                      <a:lnTo>
                        <a:pt x="1377" y="1902"/>
                      </a:lnTo>
                      <a:lnTo>
                        <a:pt x="1361" y="1844"/>
                      </a:lnTo>
                      <a:lnTo>
                        <a:pt x="1352" y="1784"/>
                      </a:lnTo>
                      <a:lnTo>
                        <a:pt x="1348" y="1721"/>
                      </a:lnTo>
                      <a:lnTo>
                        <a:pt x="1352" y="1659"/>
                      </a:lnTo>
                      <a:lnTo>
                        <a:pt x="1361" y="1598"/>
                      </a:lnTo>
                      <a:lnTo>
                        <a:pt x="1377" y="1540"/>
                      </a:lnTo>
                      <a:lnTo>
                        <a:pt x="1400" y="1485"/>
                      </a:lnTo>
                      <a:lnTo>
                        <a:pt x="1428" y="1431"/>
                      </a:lnTo>
                      <a:lnTo>
                        <a:pt x="1459" y="1383"/>
                      </a:lnTo>
                      <a:lnTo>
                        <a:pt x="1498" y="1336"/>
                      </a:lnTo>
                      <a:lnTo>
                        <a:pt x="1538" y="1296"/>
                      </a:lnTo>
                      <a:lnTo>
                        <a:pt x="1585" y="1259"/>
                      </a:lnTo>
                      <a:lnTo>
                        <a:pt x="1634" y="1226"/>
                      </a:lnTo>
                      <a:lnTo>
                        <a:pt x="1688" y="1199"/>
                      </a:lnTo>
                      <a:lnTo>
                        <a:pt x="1744" y="1176"/>
                      </a:lnTo>
                      <a:lnTo>
                        <a:pt x="1802" y="1160"/>
                      </a:lnTo>
                      <a:lnTo>
                        <a:pt x="1863" y="1151"/>
                      </a:lnTo>
                      <a:lnTo>
                        <a:pt x="1926" y="1148"/>
                      </a:lnTo>
                      <a:close/>
                      <a:moveTo>
                        <a:pt x="3331" y="956"/>
                      </a:moveTo>
                      <a:lnTo>
                        <a:pt x="3301" y="960"/>
                      </a:lnTo>
                      <a:lnTo>
                        <a:pt x="3273" y="970"/>
                      </a:lnTo>
                      <a:lnTo>
                        <a:pt x="3247" y="985"/>
                      </a:lnTo>
                      <a:lnTo>
                        <a:pt x="3226" y="1006"/>
                      </a:lnTo>
                      <a:lnTo>
                        <a:pt x="3211" y="1032"/>
                      </a:lnTo>
                      <a:lnTo>
                        <a:pt x="3201" y="1059"/>
                      </a:lnTo>
                      <a:lnTo>
                        <a:pt x="3197" y="1090"/>
                      </a:lnTo>
                      <a:lnTo>
                        <a:pt x="3201" y="1121"/>
                      </a:lnTo>
                      <a:lnTo>
                        <a:pt x="3211" y="1149"/>
                      </a:lnTo>
                      <a:lnTo>
                        <a:pt x="3226" y="1173"/>
                      </a:lnTo>
                      <a:lnTo>
                        <a:pt x="3247" y="1194"/>
                      </a:lnTo>
                      <a:lnTo>
                        <a:pt x="3273" y="1210"/>
                      </a:lnTo>
                      <a:lnTo>
                        <a:pt x="3301" y="1221"/>
                      </a:lnTo>
                      <a:lnTo>
                        <a:pt x="3331" y="1224"/>
                      </a:lnTo>
                      <a:lnTo>
                        <a:pt x="3363" y="1221"/>
                      </a:lnTo>
                      <a:lnTo>
                        <a:pt x="3391" y="1210"/>
                      </a:lnTo>
                      <a:lnTo>
                        <a:pt x="3417" y="1194"/>
                      </a:lnTo>
                      <a:lnTo>
                        <a:pt x="3438" y="1173"/>
                      </a:lnTo>
                      <a:lnTo>
                        <a:pt x="3453" y="1149"/>
                      </a:lnTo>
                      <a:lnTo>
                        <a:pt x="3463" y="1121"/>
                      </a:lnTo>
                      <a:lnTo>
                        <a:pt x="3467" y="1090"/>
                      </a:lnTo>
                      <a:lnTo>
                        <a:pt x="3463" y="1059"/>
                      </a:lnTo>
                      <a:lnTo>
                        <a:pt x="3453" y="1032"/>
                      </a:lnTo>
                      <a:lnTo>
                        <a:pt x="3438" y="1006"/>
                      </a:lnTo>
                      <a:lnTo>
                        <a:pt x="3417" y="985"/>
                      </a:lnTo>
                      <a:lnTo>
                        <a:pt x="3391" y="970"/>
                      </a:lnTo>
                      <a:lnTo>
                        <a:pt x="3363" y="960"/>
                      </a:lnTo>
                      <a:lnTo>
                        <a:pt x="3331" y="956"/>
                      </a:lnTo>
                      <a:close/>
                      <a:moveTo>
                        <a:pt x="1926" y="765"/>
                      </a:moveTo>
                      <a:lnTo>
                        <a:pt x="1843" y="768"/>
                      </a:lnTo>
                      <a:lnTo>
                        <a:pt x="1761" y="779"/>
                      </a:lnTo>
                      <a:lnTo>
                        <a:pt x="1683" y="796"/>
                      </a:lnTo>
                      <a:lnTo>
                        <a:pt x="1606" y="818"/>
                      </a:lnTo>
                      <a:lnTo>
                        <a:pt x="1533" y="848"/>
                      </a:lnTo>
                      <a:lnTo>
                        <a:pt x="1463" y="883"/>
                      </a:lnTo>
                      <a:lnTo>
                        <a:pt x="1396" y="923"/>
                      </a:lnTo>
                      <a:lnTo>
                        <a:pt x="1332" y="968"/>
                      </a:lnTo>
                      <a:lnTo>
                        <a:pt x="1273" y="1019"/>
                      </a:lnTo>
                      <a:lnTo>
                        <a:pt x="1219" y="1073"/>
                      </a:lnTo>
                      <a:lnTo>
                        <a:pt x="1167" y="1132"/>
                      </a:lnTo>
                      <a:lnTo>
                        <a:pt x="1122" y="1195"/>
                      </a:lnTo>
                      <a:lnTo>
                        <a:pt x="1082" y="1261"/>
                      </a:lnTo>
                      <a:lnTo>
                        <a:pt x="1047" y="1331"/>
                      </a:lnTo>
                      <a:lnTo>
                        <a:pt x="1017" y="1404"/>
                      </a:lnTo>
                      <a:lnTo>
                        <a:pt x="995" y="1480"/>
                      </a:lnTo>
                      <a:lnTo>
                        <a:pt x="977" y="1558"/>
                      </a:lnTo>
                      <a:lnTo>
                        <a:pt x="967" y="1639"/>
                      </a:lnTo>
                      <a:lnTo>
                        <a:pt x="963" y="1721"/>
                      </a:lnTo>
                      <a:lnTo>
                        <a:pt x="967" y="1804"/>
                      </a:lnTo>
                      <a:lnTo>
                        <a:pt x="977" y="1885"/>
                      </a:lnTo>
                      <a:lnTo>
                        <a:pt x="995" y="1962"/>
                      </a:lnTo>
                      <a:lnTo>
                        <a:pt x="1017" y="2039"/>
                      </a:lnTo>
                      <a:lnTo>
                        <a:pt x="1047" y="2112"/>
                      </a:lnTo>
                      <a:lnTo>
                        <a:pt x="1082" y="2181"/>
                      </a:lnTo>
                      <a:lnTo>
                        <a:pt x="1122" y="2247"/>
                      </a:lnTo>
                      <a:lnTo>
                        <a:pt x="1167" y="2311"/>
                      </a:lnTo>
                      <a:lnTo>
                        <a:pt x="1219" y="2369"/>
                      </a:lnTo>
                      <a:lnTo>
                        <a:pt x="1273" y="2424"/>
                      </a:lnTo>
                      <a:lnTo>
                        <a:pt x="1332" y="2475"/>
                      </a:lnTo>
                      <a:lnTo>
                        <a:pt x="1396" y="2520"/>
                      </a:lnTo>
                      <a:lnTo>
                        <a:pt x="1463" y="2559"/>
                      </a:lnTo>
                      <a:lnTo>
                        <a:pt x="1533" y="2594"/>
                      </a:lnTo>
                      <a:lnTo>
                        <a:pt x="1606" y="2624"/>
                      </a:lnTo>
                      <a:lnTo>
                        <a:pt x="1683" y="2646"/>
                      </a:lnTo>
                      <a:lnTo>
                        <a:pt x="1761" y="2664"/>
                      </a:lnTo>
                      <a:lnTo>
                        <a:pt x="1843" y="2674"/>
                      </a:lnTo>
                      <a:lnTo>
                        <a:pt x="1926" y="2678"/>
                      </a:lnTo>
                      <a:lnTo>
                        <a:pt x="2009" y="2674"/>
                      </a:lnTo>
                      <a:lnTo>
                        <a:pt x="2091" y="2664"/>
                      </a:lnTo>
                      <a:lnTo>
                        <a:pt x="2169" y="2646"/>
                      </a:lnTo>
                      <a:lnTo>
                        <a:pt x="2246" y="2624"/>
                      </a:lnTo>
                      <a:lnTo>
                        <a:pt x="2319" y="2594"/>
                      </a:lnTo>
                      <a:lnTo>
                        <a:pt x="2389" y="2559"/>
                      </a:lnTo>
                      <a:lnTo>
                        <a:pt x="2456" y="2520"/>
                      </a:lnTo>
                      <a:lnTo>
                        <a:pt x="2519" y="2475"/>
                      </a:lnTo>
                      <a:lnTo>
                        <a:pt x="2579" y="2424"/>
                      </a:lnTo>
                      <a:lnTo>
                        <a:pt x="2633" y="2369"/>
                      </a:lnTo>
                      <a:lnTo>
                        <a:pt x="2685" y="2311"/>
                      </a:lnTo>
                      <a:lnTo>
                        <a:pt x="2730" y="2247"/>
                      </a:lnTo>
                      <a:lnTo>
                        <a:pt x="2770" y="2181"/>
                      </a:lnTo>
                      <a:lnTo>
                        <a:pt x="2805" y="2112"/>
                      </a:lnTo>
                      <a:lnTo>
                        <a:pt x="2835" y="2039"/>
                      </a:lnTo>
                      <a:lnTo>
                        <a:pt x="2857" y="1962"/>
                      </a:lnTo>
                      <a:lnTo>
                        <a:pt x="2875" y="1885"/>
                      </a:lnTo>
                      <a:lnTo>
                        <a:pt x="2885" y="1804"/>
                      </a:lnTo>
                      <a:lnTo>
                        <a:pt x="2889" y="1721"/>
                      </a:lnTo>
                      <a:lnTo>
                        <a:pt x="2885" y="1639"/>
                      </a:lnTo>
                      <a:lnTo>
                        <a:pt x="2875" y="1558"/>
                      </a:lnTo>
                      <a:lnTo>
                        <a:pt x="2857" y="1480"/>
                      </a:lnTo>
                      <a:lnTo>
                        <a:pt x="2835" y="1404"/>
                      </a:lnTo>
                      <a:lnTo>
                        <a:pt x="2805" y="1331"/>
                      </a:lnTo>
                      <a:lnTo>
                        <a:pt x="2770" y="1261"/>
                      </a:lnTo>
                      <a:lnTo>
                        <a:pt x="2730" y="1195"/>
                      </a:lnTo>
                      <a:lnTo>
                        <a:pt x="2685" y="1132"/>
                      </a:lnTo>
                      <a:lnTo>
                        <a:pt x="2633" y="1073"/>
                      </a:lnTo>
                      <a:lnTo>
                        <a:pt x="2579" y="1019"/>
                      </a:lnTo>
                      <a:lnTo>
                        <a:pt x="2519" y="968"/>
                      </a:lnTo>
                      <a:lnTo>
                        <a:pt x="2456" y="923"/>
                      </a:lnTo>
                      <a:lnTo>
                        <a:pt x="2389" y="883"/>
                      </a:lnTo>
                      <a:lnTo>
                        <a:pt x="2319" y="848"/>
                      </a:lnTo>
                      <a:lnTo>
                        <a:pt x="2246" y="818"/>
                      </a:lnTo>
                      <a:lnTo>
                        <a:pt x="2169" y="796"/>
                      </a:lnTo>
                      <a:lnTo>
                        <a:pt x="2091" y="779"/>
                      </a:lnTo>
                      <a:lnTo>
                        <a:pt x="2009" y="768"/>
                      </a:lnTo>
                      <a:lnTo>
                        <a:pt x="1926" y="765"/>
                      </a:lnTo>
                      <a:close/>
                      <a:moveTo>
                        <a:pt x="1271" y="0"/>
                      </a:moveTo>
                      <a:lnTo>
                        <a:pt x="2581" y="0"/>
                      </a:lnTo>
                      <a:lnTo>
                        <a:pt x="2609" y="2"/>
                      </a:lnTo>
                      <a:lnTo>
                        <a:pt x="2636" y="12"/>
                      </a:lnTo>
                      <a:lnTo>
                        <a:pt x="2661" y="24"/>
                      </a:lnTo>
                      <a:lnTo>
                        <a:pt x="2685" y="41"/>
                      </a:lnTo>
                      <a:lnTo>
                        <a:pt x="2705" y="61"/>
                      </a:lnTo>
                      <a:lnTo>
                        <a:pt x="2721" y="83"/>
                      </a:lnTo>
                      <a:lnTo>
                        <a:pt x="2733" y="109"/>
                      </a:lnTo>
                      <a:lnTo>
                        <a:pt x="2853" y="465"/>
                      </a:lnTo>
                      <a:lnTo>
                        <a:pt x="2863" y="490"/>
                      </a:lnTo>
                      <a:lnTo>
                        <a:pt x="2880" y="512"/>
                      </a:lnTo>
                      <a:lnTo>
                        <a:pt x="2901" y="533"/>
                      </a:lnTo>
                      <a:lnTo>
                        <a:pt x="2924" y="549"/>
                      </a:lnTo>
                      <a:lnTo>
                        <a:pt x="2950" y="562"/>
                      </a:lnTo>
                      <a:lnTo>
                        <a:pt x="2977" y="571"/>
                      </a:lnTo>
                      <a:lnTo>
                        <a:pt x="3005" y="574"/>
                      </a:lnTo>
                      <a:lnTo>
                        <a:pt x="3467" y="574"/>
                      </a:lnTo>
                      <a:lnTo>
                        <a:pt x="3519" y="577"/>
                      </a:lnTo>
                      <a:lnTo>
                        <a:pt x="3568" y="588"/>
                      </a:lnTo>
                      <a:lnTo>
                        <a:pt x="3616" y="604"/>
                      </a:lnTo>
                      <a:lnTo>
                        <a:pt x="3661" y="626"/>
                      </a:lnTo>
                      <a:lnTo>
                        <a:pt x="3701" y="654"/>
                      </a:lnTo>
                      <a:lnTo>
                        <a:pt x="3739" y="686"/>
                      </a:lnTo>
                      <a:lnTo>
                        <a:pt x="3771" y="723"/>
                      </a:lnTo>
                      <a:lnTo>
                        <a:pt x="3799" y="764"/>
                      </a:lnTo>
                      <a:lnTo>
                        <a:pt x="3822" y="808"/>
                      </a:lnTo>
                      <a:lnTo>
                        <a:pt x="3838" y="855"/>
                      </a:lnTo>
                      <a:lnTo>
                        <a:pt x="3848" y="904"/>
                      </a:lnTo>
                      <a:lnTo>
                        <a:pt x="3852" y="956"/>
                      </a:lnTo>
                      <a:lnTo>
                        <a:pt x="3852" y="2678"/>
                      </a:lnTo>
                      <a:lnTo>
                        <a:pt x="3848" y="2730"/>
                      </a:lnTo>
                      <a:lnTo>
                        <a:pt x="3838" y="2778"/>
                      </a:lnTo>
                      <a:lnTo>
                        <a:pt x="3822" y="2826"/>
                      </a:lnTo>
                      <a:lnTo>
                        <a:pt x="3799" y="2870"/>
                      </a:lnTo>
                      <a:lnTo>
                        <a:pt x="3771" y="2910"/>
                      </a:lnTo>
                      <a:lnTo>
                        <a:pt x="3739" y="2948"/>
                      </a:lnTo>
                      <a:lnTo>
                        <a:pt x="3701" y="2980"/>
                      </a:lnTo>
                      <a:lnTo>
                        <a:pt x="3661" y="3008"/>
                      </a:lnTo>
                      <a:lnTo>
                        <a:pt x="3616" y="3030"/>
                      </a:lnTo>
                      <a:lnTo>
                        <a:pt x="3568" y="3046"/>
                      </a:lnTo>
                      <a:lnTo>
                        <a:pt x="3519" y="3057"/>
                      </a:lnTo>
                      <a:lnTo>
                        <a:pt x="3467" y="3060"/>
                      </a:lnTo>
                      <a:lnTo>
                        <a:pt x="385" y="3060"/>
                      </a:lnTo>
                      <a:lnTo>
                        <a:pt x="333" y="3057"/>
                      </a:lnTo>
                      <a:lnTo>
                        <a:pt x="284" y="3046"/>
                      </a:lnTo>
                      <a:lnTo>
                        <a:pt x="236" y="3030"/>
                      </a:lnTo>
                      <a:lnTo>
                        <a:pt x="191" y="3008"/>
                      </a:lnTo>
                      <a:lnTo>
                        <a:pt x="151" y="2980"/>
                      </a:lnTo>
                      <a:lnTo>
                        <a:pt x="113" y="2948"/>
                      </a:lnTo>
                      <a:lnTo>
                        <a:pt x="81" y="2910"/>
                      </a:lnTo>
                      <a:lnTo>
                        <a:pt x="53" y="2870"/>
                      </a:lnTo>
                      <a:lnTo>
                        <a:pt x="30" y="2826"/>
                      </a:lnTo>
                      <a:lnTo>
                        <a:pt x="14" y="2778"/>
                      </a:lnTo>
                      <a:lnTo>
                        <a:pt x="4" y="2730"/>
                      </a:lnTo>
                      <a:lnTo>
                        <a:pt x="0" y="2678"/>
                      </a:lnTo>
                      <a:lnTo>
                        <a:pt x="0" y="956"/>
                      </a:lnTo>
                      <a:lnTo>
                        <a:pt x="4" y="904"/>
                      </a:lnTo>
                      <a:lnTo>
                        <a:pt x="14" y="855"/>
                      </a:lnTo>
                      <a:lnTo>
                        <a:pt x="30" y="808"/>
                      </a:lnTo>
                      <a:lnTo>
                        <a:pt x="53" y="764"/>
                      </a:lnTo>
                      <a:lnTo>
                        <a:pt x="81" y="723"/>
                      </a:lnTo>
                      <a:lnTo>
                        <a:pt x="113" y="686"/>
                      </a:lnTo>
                      <a:lnTo>
                        <a:pt x="151" y="654"/>
                      </a:lnTo>
                      <a:lnTo>
                        <a:pt x="191" y="626"/>
                      </a:lnTo>
                      <a:lnTo>
                        <a:pt x="236" y="604"/>
                      </a:lnTo>
                      <a:lnTo>
                        <a:pt x="284" y="588"/>
                      </a:lnTo>
                      <a:lnTo>
                        <a:pt x="333" y="577"/>
                      </a:lnTo>
                      <a:lnTo>
                        <a:pt x="385" y="574"/>
                      </a:lnTo>
                      <a:lnTo>
                        <a:pt x="847" y="574"/>
                      </a:lnTo>
                      <a:lnTo>
                        <a:pt x="875" y="571"/>
                      </a:lnTo>
                      <a:lnTo>
                        <a:pt x="902" y="562"/>
                      </a:lnTo>
                      <a:lnTo>
                        <a:pt x="928" y="549"/>
                      </a:lnTo>
                      <a:lnTo>
                        <a:pt x="951" y="533"/>
                      </a:lnTo>
                      <a:lnTo>
                        <a:pt x="971" y="512"/>
                      </a:lnTo>
                      <a:lnTo>
                        <a:pt x="988" y="490"/>
                      </a:lnTo>
                      <a:lnTo>
                        <a:pt x="999" y="465"/>
                      </a:lnTo>
                      <a:lnTo>
                        <a:pt x="1119" y="109"/>
                      </a:lnTo>
                      <a:lnTo>
                        <a:pt x="1130" y="83"/>
                      </a:lnTo>
                      <a:lnTo>
                        <a:pt x="1146" y="61"/>
                      </a:lnTo>
                      <a:lnTo>
                        <a:pt x="1167" y="41"/>
                      </a:lnTo>
                      <a:lnTo>
                        <a:pt x="1191" y="24"/>
                      </a:lnTo>
                      <a:lnTo>
                        <a:pt x="1216" y="12"/>
                      </a:lnTo>
                      <a:lnTo>
                        <a:pt x="1243" y="2"/>
                      </a:lnTo>
                      <a:lnTo>
                        <a:pt x="1271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3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77" name="Group 76"/>
            <p:cNvGrpSpPr/>
            <p:nvPr/>
          </p:nvGrpSpPr>
          <p:grpSpPr>
            <a:xfrm>
              <a:off x="7170914" y="3104470"/>
              <a:ext cx="1671094" cy="1003733"/>
              <a:chOff x="7170914" y="3104470"/>
              <a:chExt cx="1671094" cy="1003733"/>
            </a:xfrm>
          </p:grpSpPr>
          <p:grpSp>
            <p:nvGrpSpPr>
              <p:cNvPr id="79" name="Group 78"/>
              <p:cNvGrpSpPr/>
              <p:nvPr/>
            </p:nvGrpSpPr>
            <p:grpSpPr>
              <a:xfrm>
                <a:off x="7170914" y="3104470"/>
                <a:ext cx="705044" cy="705045"/>
                <a:chOff x="5898811" y="4720630"/>
                <a:chExt cx="979671" cy="979671"/>
              </a:xfrm>
            </p:grpSpPr>
            <p:sp>
              <p:nvSpPr>
                <p:cNvPr id="96" name="Oval 95"/>
                <p:cNvSpPr/>
                <p:nvPr/>
              </p:nvSpPr>
              <p:spPr>
                <a:xfrm>
                  <a:off x="5898811" y="4720630"/>
                  <a:ext cx="979671" cy="979671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3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10" name="Freeform 44"/>
                <p:cNvSpPr>
                  <a:spLocks/>
                </p:cNvSpPr>
                <p:nvPr/>
              </p:nvSpPr>
              <p:spPr bwMode="auto">
                <a:xfrm>
                  <a:off x="6177509" y="4968371"/>
                  <a:ext cx="422275" cy="484188"/>
                </a:xfrm>
                <a:custGeom>
                  <a:avLst/>
                  <a:gdLst>
                    <a:gd name="T0" fmla="*/ 2932 w 2932"/>
                    <a:gd name="T1" fmla="*/ 0 h 3358"/>
                    <a:gd name="T2" fmla="*/ 2930 w 2932"/>
                    <a:gd name="T3" fmla="*/ 2325 h 3358"/>
                    <a:gd name="T4" fmla="*/ 2907 w 2932"/>
                    <a:gd name="T5" fmla="*/ 2440 h 3358"/>
                    <a:gd name="T6" fmla="*/ 2863 w 2932"/>
                    <a:gd name="T7" fmla="*/ 2545 h 3358"/>
                    <a:gd name="T8" fmla="*/ 2801 w 2932"/>
                    <a:gd name="T9" fmla="*/ 2639 h 3358"/>
                    <a:gd name="T10" fmla="*/ 2721 w 2932"/>
                    <a:gd name="T11" fmla="*/ 2719 h 3358"/>
                    <a:gd name="T12" fmla="*/ 2628 w 2932"/>
                    <a:gd name="T13" fmla="*/ 2782 h 3358"/>
                    <a:gd name="T14" fmla="*/ 2523 w 2932"/>
                    <a:gd name="T15" fmla="*/ 2828 h 3358"/>
                    <a:gd name="T16" fmla="*/ 2409 w 2932"/>
                    <a:gd name="T17" fmla="*/ 2851 h 3358"/>
                    <a:gd name="T18" fmla="*/ 2289 w 2932"/>
                    <a:gd name="T19" fmla="*/ 2851 h 3358"/>
                    <a:gd name="T20" fmla="*/ 2175 w 2932"/>
                    <a:gd name="T21" fmla="*/ 2828 h 3358"/>
                    <a:gd name="T22" fmla="*/ 2070 w 2932"/>
                    <a:gd name="T23" fmla="*/ 2784 h 3358"/>
                    <a:gd name="T24" fmla="*/ 1978 w 2932"/>
                    <a:gd name="T25" fmla="*/ 2721 h 3358"/>
                    <a:gd name="T26" fmla="*/ 1898 w 2932"/>
                    <a:gd name="T27" fmla="*/ 2641 h 3358"/>
                    <a:gd name="T28" fmla="*/ 1835 w 2932"/>
                    <a:gd name="T29" fmla="*/ 2548 h 3358"/>
                    <a:gd name="T30" fmla="*/ 1791 w 2932"/>
                    <a:gd name="T31" fmla="*/ 2443 h 3358"/>
                    <a:gd name="T32" fmla="*/ 1768 w 2932"/>
                    <a:gd name="T33" fmla="*/ 2330 h 3358"/>
                    <a:gd name="T34" fmla="*/ 1768 w 2932"/>
                    <a:gd name="T35" fmla="*/ 2210 h 3358"/>
                    <a:gd name="T36" fmla="*/ 1791 w 2932"/>
                    <a:gd name="T37" fmla="*/ 2097 h 3358"/>
                    <a:gd name="T38" fmla="*/ 1835 w 2932"/>
                    <a:gd name="T39" fmla="*/ 1992 h 3358"/>
                    <a:gd name="T40" fmla="*/ 1898 w 2932"/>
                    <a:gd name="T41" fmla="*/ 1898 h 3358"/>
                    <a:gd name="T42" fmla="*/ 1978 w 2932"/>
                    <a:gd name="T43" fmla="*/ 1819 h 3358"/>
                    <a:gd name="T44" fmla="*/ 2070 w 2932"/>
                    <a:gd name="T45" fmla="*/ 1756 h 3358"/>
                    <a:gd name="T46" fmla="*/ 2175 w 2932"/>
                    <a:gd name="T47" fmla="*/ 1712 h 3358"/>
                    <a:gd name="T48" fmla="*/ 2289 w 2932"/>
                    <a:gd name="T49" fmla="*/ 1689 h 3358"/>
                    <a:gd name="T50" fmla="*/ 2403 w 2932"/>
                    <a:gd name="T51" fmla="*/ 1689 h 3358"/>
                    <a:gd name="T52" fmla="*/ 2509 w 2932"/>
                    <a:gd name="T53" fmla="*/ 1709 h 3358"/>
                    <a:gd name="T54" fmla="*/ 2607 w 2932"/>
                    <a:gd name="T55" fmla="*/ 1747 h 3358"/>
                    <a:gd name="T56" fmla="*/ 2652 w 2932"/>
                    <a:gd name="T57" fmla="*/ 773 h 3358"/>
                    <a:gd name="T58" fmla="*/ 1168 w 2932"/>
                    <a:gd name="T59" fmla="*/ 2774 h 3358"/>
                    <a:gd name="T60" fmla="*/ 1156 w 2932"/>
                    <a:gd name="T61" fmla="*/ 2892 h 3358"/>
                    <a:gd name="T62" fmla="*/ 1122 w 2932"/>
                    <a:gd name="T63" fmla="*/ 3002 h 3358"/>
                    <a:gd name="T64" fmla="*/ 1068 w 2932"/>
                    <a:gd name="T65" fmla="*/ 3102 h 3358"/>
                    <a:gd name="T66" fmla="*/ 997 w 2932"/>
                    <a:gd name="T67" fmla="*/ 3187 h 3358"/>
                    <a:gd name="T68" fmla="*/ 911 w 2932"/>
                    <a:gd name="T69" fmla="*/ 3258 h 3358"/>
                    <a:gd name="T70" fmla="*/ 811 w 2932"/>
                    <a:gd name="T71" fmla="*/ 3312 h 3358"/>
                    <a:gd name="T72" fmla="*/ 702 w 2932"/>
                    <a:gd name="T73" fmla="*/ 3346 h 3358"/>
                    <a:gd name="T74" fmla="*/ 584 w 2932"/>
                    <a:gd name="T75" fmla="*/ 3358 h 3358"/>
                    <a:gd name="T76" fmla="*/ 467 w 2932"/>
                    <a:gd name="T77" fmla="*/ 3346 h 3358"/>
                    <a:gd name="T78" fmla="*/ 357 w 2932"/>
                    <a:gd name="T79" fmla="*/ 3312 h 3358"/>
                    <a:gd name="T80" fmla="*/ 258 w 2932"/>
                    <a:gd name="T81" fmla="*/ 3258 h 3358"/>
                    <a:gd name="T82" fmla="*/ 171 w 2932"/>
                    <a:gd name="T83" fmla="*/ 3187 h 3358"/>
                    <a:gd name="T84" fmla="*/ 101 w 2932"/>
                    <a:gd name="T85" fmla="*/ 3100 h 3358"/>
                    <a:gd name="T86" fmla="*/ 47 w 2932"/>
                    <a:gd name="T87" fmla="*/ 3002 h 3358"/>
                    <a:gd name="T88" fmla="*/ 13 w 2932"/>
                    <a:gd name="T89" fmla="*/ 2892 h 3358"/>
                    <a:gd name="T90" fmla="*/ 0 w 2932"/>
                    <a:gd name="T91" fmla="*/ 2774 h 3358"/>
                    <a:gd name="T92" fmla="*/ 13 w 2932"/>
                    <a:gd name="T93" fmla="*/ 2656 h 3358"/>
                    <a:gd name="T94" fmla="*/ 47 w 2932"/>
                    <a:gd name="T95" fmla="*/ 2547 h 3358"/>
                    <a:gd name="T96" fmla="*/ 101 w 2932"/>
                    <a:gd name="T97" fmla="*/ 2447 h 3358"/>
                    <a:gd name="T98" fmla="*/ 171 w 2932"/>
                    <a:gd name="T99" fmla="*/ 2361 h 3358"/>
                    <a:gd name="T100" fmla="*/ 258 w 2932"/>
                    <a:gd name="T101" fmla="*/ 2290 h 3358"/>
                    <a:gd name="T102" fmla="*/ 357 w 2932"/>
                    <a:gd name="T103" fmla="*/ 2235 h 3358"/>
                    <a:gd name="T104" fmla="*/ 467 w 2932"/>
                    <a:gd name="T105" fmla="*/ 2202 h 3358"/>
                    <a:gd name="T106" fmla="*/ 584 w 2932"/>
                    <a:gd name="T107" fmla="*/ 2190 h 3358"/>
                    <a:gd name="T108" fmla="*/ 693 w 2932"/>
                    <a:gd name="T109" fmla="*/ 2201 h 3358"/>
                    <a:gd name="T110" fmla="*/ 795 w 2932"/>
                    <a:gd name="T111" fmla="*/ 2230 h 3358"/>
                    <a:gd name="T112" fmla="*/ 888 w 2932"/>
                    <a:gd name="T113" fmla="*/ 2276 h 3358"/>
                    <a:gd name="T114" fmla="*/ 2932 w 2932"/>
                    <a:gd name="T115" fmla="*/ 0 h 33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2932" h="3358">
                      <a:moveTo>
                        <a:pt x="2932" y="0"/>
                      </a:moveTo>
                      <a:lnTo>
                        <a:pt x="2932" y="0"/>
                      </a:lnTo>
                      <a:lnTo>
                        <a:pt x="2932" y="2325"/>
                      </a:lnTo>
                      <a:lnTo>
                        <a:pt x="2930" y="2325"/>
                      </a:lnTo>
                      <a:lnTo>
                        <a:pt x="2921" y="2383"/>
                      </a:lnTo>
                      <a:lnTo>
                        <a:pt x="2907" y="2440"/>
                      </a:lnTo>
                      <a:lnTo>
                        <a:pt x="2887" y="2494"/>
                      </a:lnTo>
                      <a:lnTo>
                        <a:pt x="2863" y="2545"/>
                      </a:lnTo>
                      <a:lnTo>
                        <a:pt x="2834" y="2594"/>
                      </a:lnTo>
                      <a:lnTo>
                        <a:pt x="2801" y="2639"/>
                      </a:lnTo>
                      <a:lnTo>
                        <a:pt x="2763" y="2682"/>
                      </a:lnTo>
                      <a:lnTo>
                        <a:pt x="2721" y="2719"/>
                      </a:lnTo>
                      <a:lnTo>
                        <a:pt x="2677" y="2754"/>
                      </a:lnTo>
                      <a:lnTo>
                        <a:pt x="2628" y="2782"/>
                      </a:lnTo>
                      <a:lnTo>
                        <a:pt x="2577" y="2808"/>
                      </a:lnTo>
                      <a:lnTo>
                        <a:pt x="2523" y="2828"/>
                      </a:lnTo>
                      <a:lnTo>
                        <a:pt x="2467" y="2842"/>
                      </a:lnTo>
                      <a:lnTo>
                        <a:pt x="2409" y="2851"/>
                      </a:lnTo>
                      <a:lnTo>
                        <a:pt x="2348" y="2855"/>
                      </a:lnTo>
                      <a:lnTo>
                        <a:pt x="2289" y="2851"/>
                      </a:lnTo>
                      <a:lnTo>
                        <a:pt x="2231" y="2843"/>
                      </a:lnTo>
                      <a:lnTo>
                        <a:pt x="2175" y="2828"/>
                      </a:lnTo>
                      <a:lnTo>
                        <a:pt x="2122" y="2808"/>
                      </a:lnTo>
                      <a:lnTo>
                        <a:pt x="2070" y="2784"/>
                      </a:lnTo>
                      <a:lnTo>
                        <a:pt x="2022" y="2755"/>
                      </a:lnTo>
                      <a:lnTo>
                        <a:pt x="1978" y="2721"/>
                      </a:lnTo>
                      <a:lnTo>
                        <a:pt x="1935" y="2683"/>
                      </a:lnTo>
                      <a:lnTo>
                        <a:pt x="1898" y="2641"/>
                      </a:lnTo>
                      <a:lnTo>
                        <a:pt x="1865" y="2597"/>
                      </a:lnTo>
                      <a:lnTo>
                        <a:pt x="1835" y="2548"/>
                      </a:lnTo>
                      <a:lnTo>
                        <a:pt x="1811" y="2497"/>
                      </a:lnTo>
                      <a:lnTo>
                        <a:pt x="1791" y="2443"/>
                      </a:lnTo>
                      <a:lnTo>
                        <a:pt x="1777" y="2387"/>
                      </a:lnTo>
                      <a:lnTo>
                        <a:pt x="1768" y="2330"/>
                      </a:lnTo>
                      <a:lnTo>
                        <a:pt x="1765" y="2269"/>
                      </a:lnTo>
                      <a:lnTo>
                        <a:pt x="1768" y="2210"/>
                      </a:lnTo>
                      <a:lnTo>
                        <a:pt x="1777" y="2152"/>
                      </a:lnTo>
                      <a:lnTo>
                        <a:pt x="1791" y="2097"/>
                      </a:lnTo>
                      <a:lnTo>
                        <a:pt x="1811" y="2043"/>
                      </a:lnTo>
                      <a:lnTo>
                        <a:pt x="1835" y="1992"/>
                      </a:lnTo>
                      <a:lnTo>
                        <a:pt x="1865" y="1943"/>
                      </a:lnTo>
                      <a:lnTo>
                        <a:pt x="1898" y="1898"/>
                      </a:lnTo>
                      <a:lnTo>
                        <a:pt x="1935" y="1857"/>
                      </a:lnTo>
                      <a:lnTo>
                        <a:pt x="1978" y="1819"/>
                      </a:lnTo>
                      <a:lnTo>
                        <a:pt x="2022" y="1785"/>
                      </a:lnTo>
                      <a:lnTo>
                        <a:pt x="2070" y="1756"/>
                      </a:lnTo>
                      <a:lnTo>
                        <a:pt x="2122" y="1732"/>
                      </a:lnTo>
                      <a:lnTo>
                        <a:pt x="2175" y="1712"/>
                      </a:lnTo>
                      <a:lnTo>
                        <a:pt x="2231" y="1697"/>
                      </a:lnTo>
                      <a:lnTo>
                        <a:pt x="2289" y="1689"/>
                      </a:lnTo>
                      <a:lnTo>
                        <a:pt x="2348" y="1685"/>
                      </a:lnTo>
                      <a:lnTo>
                        <a:pt x="2403" y="1689"/>
                      </a:lnTo>
                      <a:lnTo>
                        <a:pt x="2457" y="1696"/>
                      </a:lnTo>
                      <a:lnTo>
                        <a:pt x="2509" y="1709"/>
                      </a:lnTo>
                      <a:lnTo>
                        <a:pt x="2559" y="1726"/>
                      </a:lnTo>
                      <a:lnTo>
                        <a:pt x="2607" y="1747"/>
                      </a:lnTo>
                      <a:lnTo>
                        <a:pt x="2652" y="1772"/>
                      </a:lnTo>
                      <a:lnTo>
                        <a:pt x="2652" y="773"/>
                      </a:lnTo>
                      <a:lnTo>
                        <a:pt x="1168" y="1200"/>
                      </a:lnTo>
                      <a:lnTo>
                        <a:pt x="1168" y="2774"/>
                      </a:lnTo>
                      <a:lnTo>
                        <a:pt x="1165" y="2834"/>
                      </a:lnTo>
                      <a:lnTo>
                        <a:pt x="1156" y="2892"/>
                      </a:lnTo>
                      <a:lnTo>
                        <a:pt x="1141" y="2948"/>
                      </a:lnTo>
                      <a:lnTo>
                        <a:pt x="1122" y="3002"/>
                      </a:lnTo>
                      <a:lnTo>
                        <a:pt x="1097" y="3053"/>
                      </a:lnTo>
                      <a:lnTo>
                        <a:pt x="1068" y="3102"/>
                      </a:lnTo>
                      <a:lnTo>
                        <a:pt x="1034" y="3146"/>
                      </a:lnTo>
                      <a:lnTo>
                        <a:pt x="997" y="3187"/>
                      </a:lnTo>
                      <a:lnTo>
                        <a:pt x="955" y="3226"/>
                      </a:lnTo>
                      <a:lnTo>
                        <a:pt x="911" y="3258"/>
                      </a:lnTo>
                      <a:lnTo>
                        <a:pt x="863" y="3288"/>
                      </a:lnTo>
                      <a:lnTo>
                        <a:pt x="811" y="3312"/>
                      </a:lnTo>
                      <a:lnTo>
                        <a:pt x="758" y="3333"/>
                      </a:lnTo>
                      <a:lnTo>
                        <a:pt x="702" y="3346"/>
                      </a:lnTo>
                      <a:lnTo>
                        <a:pt x="644" y="3356"/>
                      </a:lnTo>
                      <a:lnTo>
                        <a:pt x="584" y="3358"/>
                      </a:lnTo>
                      <a:lnTo>
                        <a:pt x="525" y="3356"/>
                      </a:lnTo>
                      <a:lnTo>
                        <a:pt x="467" y="3346"/>
                      </a:lnTo>
                      <a:lnTo>
                        <a:pt x="411" y="3333"/>
                      </a:lnTo>
                      <a:lnTo>
                        <a:pt x="357" y="3312"/>
                      </a:lnTo>
                      <a:lnTo>
                        <a:pt x="306" y="3288"/>
                      </a:lnTo>
                      <a:lnTo>
                        <a:pt x="258" y="3258"/>
                      </a:lnTo>
                      <a:lnTo>
                        <a:pt x="213" y="3226"/>
                      </a:lnTo>
                      <a:lnTo>
                        <a:pt x="171" y="3187"/>
                      </a:lnTo>
                      <a:lnTo>
                        <a:pt x="133" y="3146"/>
                      </a:lnTo>
                      <a:lnTo>
                        <a:pt x="101" y="3100"/>
                      </a:lnTo>
                      <a:lnTo>
                        <a:pt x="71" y="3053"/>
                      </a:lnTo>
                      <a:lnTo>
                        <a:pt x="47" y="3002"/>
                      </a:lnTo>
                      <a:lnTo>
                        <a:pt x="26" y="2948"/>
                      </a:lnTo>
                      <a:lnTo>
                        <a:pt x="13" y="2892"/>
                      </a:lnTo>
                      <a:lnTo>
                        <a:pt x="3" y="2833"/>
                      </a:lnTo>
                      <a:lnTo>
                        <a:pt x="0" y="2774"/>
                      </a:lnTo>
                      <a:lnTo>
                        <a:pt x="3" y="2715"/>
                      </a:lnTo>
                      <a:lnTo>
                        <a:pt x="13" y="2656"/>
                      </a:lnTo>
                      <a:lnTo>
                        <a:pt x="26" y="2600"/>
                      </a:lnTo>
                      <a:lnTo>
                        <a:pt x="47" y="2547"/>
                      </a:lnTo>
                      <a:lnTo>
                        <a:pt x="71" y="2495"/>
                      </a:lnTo>
                      <a:lnTo>
                        <a:pt x="101" y="2447"/>
                      </a:lnTo>
                      <a:lnTo>
                        <a:pt x="133" y="2403"/>
                      </a:lnTo>
                      <a:lnTo>
                        <a:pt x="171" y="2361"/>
                      </a:lnTo>
                      <a:lnTo>
                        <a:pt x="213" y="2323"/>
                      </a:lnTo>
                      <a:lnTo>
                        <a:pt x="258" y="2290"/>
                      </a:lnTo>
                      <a:lnTo>
                        <a:pt x="306" y="2261"/>
                      </a:lnTo>
                      <a:lnTo>
                        <a:pt x="357" y="2235"/>
                      </a:lnTo>
                      <a:lnTo>
                        <a:pt x="411" y="2216"/>
                      </a:lnTo>
                      <a:lnTo>
                        <a:pt x="467" y="2202"/>
                      </a:lnTo>
                      <a:lnTo>
                        <a:pt x="525" y="2193"/>
                      </a:lnTo>
                      <a:lnTo>
                        <a:pt x="584" y="2190"/>
                      </a:lnTo>
                      <a:lnTo>
                        <a:pt x="639" y="2192"/>
                      </a:lnTo>
                      <a:lnTo>
                        <a:pt x="693" y="2201"/>
                      </a:lnTo>
                      <a:lnTo>
                        <a:pt x="745" y="2213"/>
                      </a:lnTo>
                      <a:lnTo>
                        <a:pt x="795" y="2230"/>
                      </a:lnTo>
                      <a:lnTo>
                        <a:pt x="843" y="2251"/>
                      </a:lnTo>
                      <a:lnTo>
                        <a:pt x="888" y="2276"/>
                      </a:lnTo>
                      <a:lnTo>
                        <a:pt x="888" y="587"/>
                      </a:lnTo>
                      <a:lnTo>
                        <a:pt x="2932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3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p:grpSp>
            <p:nvGrpSpPr>
              <p:cNvPr id="80" name="Group 79"/>
              <p:cNvGrpSpPr/>
              <p:nvPr/>
            </p:nvGrpSpPr>
            <p:grpSpPr>
              <a:xfrm>
                <a:off x="8136964" y="3403158"/>
                <a:ext cx="705044" cy="705045"/>
                <a:chOff x="4453688" y="5377473"/>
                <a:chExt cx="979671" cy="979671"/>
              </a:xfrm>
            </p:grpSpPr>
            <p:sp>
              <p:nvSpPr>
                <p:cNvPr id="81" name="Oval 80"/>
                <p:cNvSpPr/>
                <p:nvPr/>
              </p:nvSpPr>
              <p:spPr>
                <a:xfrm>
                  <a:off x="4453688" y="5377473"/>
                  <a:ext cx="979671" cy="979671"/>
                </a:xfrm>
                <a:prstGeom prst="ellipse">
                  <a:avLst/>
                </a:prstGeom>
                <a:solidFill>
                  <a:schemeClr val="accent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3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82" name="Freeform 49"/>
                <p:cNvSpPr>
                  <a:spLocks noEditPoints="1"/>
                </p:cNvSpPr>
                <p:nvPr/>
              </p:nvSpPr>
              <p:spPr bwMode="auto">
                <a:xfrm>
                  <a:off x="4708013" y="5629982"/>
                  <a:ext cx="471020" cy="474652"/>
                </a:xfrm>
                <a:custGeom>
                  <a:avLst/>
                  <a:gdLst>
                    <a:gd name="T0" fmla="*/ 2010 w 3497"/>
                    <a:gd name="T1" fmla="*/ 733 h 3525"/>
                    <a:gd name="T2" fmla="*/ 2476 w 3497"/>
                    <a:gd name="T3" fmla="*/ 1030 h 3525"/>
                    <a:gd name="T4" fmla="*/ 2770 w 3497"/>
                    <a:gd name="T5" fmla="*/ 1502 h 3525"/>
                    <a:gd name="T6" fmla="*/ 2825 w 3497"/>
                    <a:gd name="T7" fmla="*/ 1764 h 3525"/>
                    <a:gd name="T8" fmla="*/ 2727 w 3497"/>
                    <a:gd name="T9" fmla="*/ 1914 h 3525"/>
                    <a:gd name="T10" fmla="*/ 2539 w 3497"/>
                    <a:gd name="T11" fmla="*/ 1900 h 3525"/>
                    <a:gd name="T12" fmla="*/ 2465 w 3497"/>
                    <a:gd name="T13" fmla="*/ 1779 h 3525"/>
                    <a:gd name="T14" fmla="*/ 2393 w 3497"/>
                    <a:gd name="T15" fmla="*/ 1538 h 3525"/>
                    <a:gd name="T16" fmla="*/ 2118 w 3497"/>
                    <a:gd name="T17" fmla="*/ 1203 h 3525"/>
                    <a:gd name="T18" fmla="*/ 1807 w 3497"/>
                    <a:gd name="T19" fmla="*/ 1058 h 3525"/>
                    <a:gd name="T20" fmla="*/ 1675 w 3497"/>
                    <a:gd name="T21" fmla="*/ 1021 h 3525"/>
                    <a:gd name="T22" fmla="*/ 1582 w 3497"/>
                    <a:gd name="T23" fmla="*/ 859 h 3525"/>
                    <a:gd name="T24" fmla="*/ 1682 w 3497"/>
                    <a:gd name="T25" fmla="*/ 697 h 3525"/>
                    <a:gd name="T26" fmla="*/ 618 w 3497"/>
                    <a:gd name="T27" fmla="*/ 354 h 3525"/>
                    <a:gd name="T28" fmla="*/ 887 w 3497"/>
                    <a:gd name="T29" fmla="*/ 564 h 3525"/>
                    <a:gd name="T30" fmla="*/ 1077 w 3497"/>
                    <a:gd name="T31" fmla="*/ 879 h 3525"/>
                    <a:gd name="T32" fmla="*/ 1080 w 3497"/>
                    <a:gd name="T33" fmla="*/ 1093 h 3525"/>
                    <a:gd name="T34" fmla="*/ 964 w 3497"/>
                    <a:gd name="T35" fmla="*/ 1260 h 3525"/>
                    <a:gd name="T36" fmla="*/ 836 w 3497"/>
                    <a:gd name="T37" fmla="*/ 1426 h 3525"/>
                    <a:gd name="T38" fmla="*/ 910 w 3497"/>
                    <a:gd name="T39" fmla="*/ 1664 h 3525"/>
                    <a:gd name="T40" fmla="*/ 1134 w 3497"/>
                    <a:gd name="T41" fmla="*/ 1960 h 3525"/>
                    <a:gd name="T42" fmla="*/ 1427 w 3497"/>
                    <a:gd name="T43" fmla="*/ 2265 h 3525"/>
                    <a:gd name="T44" fmla="*/ 1732 w 3497"/>
                    <a:gd name="T45" fmla="*/ 2529 h 3525"/>
                    <a:gd name="T46" fmla="*/ 2000 w 3497"/>
                    <a:gd name="T47" fmla="*/ 2677 h 3525"/>
                    <a:gd name="T48" fmla="*/ 2185 w 3497"/>
                    <a:gd name="T49" fmla="*/ 2625 h 3525"/>
                    <a:gd name="T50" fmla="*/ 2345 w 3497"/>
                    <a:gd name="T51" fmla="*/ 2475 h 3525"/>
                    <a:gd name="T52" fmla="*/ 2531 w 3497"/>
                    <a:gd name="T53" fmla="*/ 2416 h 3525"/>
                    <a:gd name="T54" fmla="*/ 2794 w 3497"/>
                    <a:gd name="T55" fmla="*/ 2517 h 3525"/>
                    <a:gd name="T56" fmla="*/ 3099 w 3497"/>
                    <a:gd name="T57" fmla="*/ 2786 h 3525"/>
                    <a:gd name="T58" fmla="*/ 3161 w 3497"/>
                    <a:gd name="T59" fmla="*/ 3030 h 3525"/>
                    <a:gd name="T60" fmla="*/ 3049 w 3497"/>
                    <a:gd name="T61" fmla="*/ 3237 h 3525"/>
                    <a:gd name="T62" fmla="*/ 2875 w 3497"/>
                    <a:gd name="T63" fmla="*/ 3414 h 3525"/>
                    <a:gd name="T64" fmla="*/ 2625 w 3497"/>
                    <a:gd name="T65" fmla="*/ 3524 h 3525"/>
                    <a:gd name="T66" fmla="*/ 2193 w 3497"/>
                    <a:gd name="T67" fmla="*/ 3452 h 3525"/>
                    <a:gd name="T68" fmla="*/ 1636 w 3497"/>
                    <a:gd name="T69" fmla="*/ 3181 h 3525"/>
                    <a:gd name="T70" fmla="*/ 1014 w 3497"/>
                    <a:gd name="T71" fmla="*/ 2694 h 3525"/>
                    <a:gd name="T72" fmla="*/ 463 w 3497"/>
                    <a:gd name="T73" fmla="*/ 2063 h 3525"/>
                    <a:gd name="T74" fmla="*/ 131 w 3497"/>
                    <a:gd name="T75" fmla="*/ 1479 h 3525"/>
                    <a:gd name="T76" fmla="*/ 3 w 3497"/>
                    <a:gd name="T77" fmla="*/ 1001 h 3525"/>
                    <a:gd name="T78" fmla="*/ 62 w 3497"/>
                    <a:gd name="T79" fmla="*/ 689 h 3525"/>
                    <a:gd name="T80" fmla="*/ 229 w 3497"/>
                    <a:gd name="T81" fmla="*/ 511 h 3525"/>
                    <a:gd name="T82" fmla="*/ 423 w 3497"/>
                    <a:gd name="T83" fmla="*/ 367 h 3525"/>
                    <a:gd name="T84" fmla="*/ 1853 w 3497"/>
                    <a:gd name="T85" fmla="*/ 5 h 3525"/>
                    <a:gd name="T86" fmla="*/ 2360 w 3497"/>
                    <a:gd name="T87" fmla="*/ 143 h 3525"/>
                    <a:gd name="T88" fmla="*/ 2941 w 3497"/>
                    <a:gd name="T89" fmla="*/ 560 h 3525"/>
                    <a:gd name="T90" fmla="*/ 3355 w 3497"/>
                    <a:gd name="T91" fmla="*/ 1149 h 3525"/>
                    <a:gd name="T92" fmla="*/ 3492 w 3497"/>
                    <a:gd name="T93" fmla="*/ 1661 h 3525"/>
                    <a:gd name="T94" fmla="*/ 3484 w 3497"/>
                    <a:gd name="T95" fmla="*/ 1943 h 3525"/>
                    <a:gd name="T96" fmla="*/ 3410 w 3497"/>
                    <a:gd name="T97" fmla="*/ 2066 h 3525"/>
                    <a:gd name="T98" fmla="*/ 3222 w 3497"/>
                    <a:gd name="T99" fmla="*/ 2082 h 3525"/>
                    <a:gd name="T100" fmla="*/ 3124 w 3497"/>
                    <a:gd name="T101" fmla="*/ 1928 h 3525"/>
                    <a:gd name="T102" fmla="*/ 3129 w 3497"/>
                    <a:gd name="T103" fmla="*/ 1666 h 3525"/>
                    <a:gd name="T104" fmla="*/ 2929 w 3497"/>
                    <a:gd name="T105" fmla="*/ 1127 h 3525"/>
                    <a:gd name="T106" fmla="*/ 2457 w 3497"/>
                    <a:gd name="T107" fmla="*/ 626 h 3525"/>
                    <a:gd name="T108" fmla="*/ 1921 w 3497"/>
                    <a:gd name="T109" fmla="*/ 382 h 3525"/>
                    <a:gd name="T110" fmla="*/ 1607 w 3497"/>
                    <a:gd name="T111" fmla="*/ 377 h 3525"/>
                    <a:gd name="T112" fmla="*/ 1450 w 3497"/>
                    <a:gd name="T113" fmla="*/ 302 h 3525"/>
                    <a:gd name="T114" fmla="*/ 1436 w 3497"/>
                    <a:gd name="T115" fmla="*/ 112 h 3525"/>
                    <a:gd name="T116" fmla="*/ 1561 w 3497"/>
                    <a:gd name="T117" fmla="*/ 15 h 35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</a:cxnLst>
                  <a:rect l="0" t="0" r="r" b="b"/>
                  <a:pathLst>
                    <a:path w="3497" h="3525">
                      <a:moveTo>
                        <a:pt x="1769" y="677"/>
                      </a:moveTo>
                      <a:lnTo>
                        <a:pt x="1783" y="677"/>
                      </a:lnTo>
                      <a:lnTo>
                        <a:pt x="1793" y="678"/>
                      </a:lnTo>
                      <a:lnTo>
                        <a:pt x="1796" y="678"/>
                      </a:lnTo>
                      <a:lnTo>
                        <a:pt x="1867" y="693"/>
                      </a:lnTo>
                      <a:lnTo>
                        <a:pt x="1938" y="710"/>
                      </a:lnTo>
                      <a:lnTo>
                        <a:pt x="2010" y="733"/>
                      </a:lnTo>
                      <a:lnTo>
                        <a:pt x="2081" y="762"/>
                      </a:lnTo>
                      <a:lnTo>
                        <a:pt x="2151" y="795"/>
                      </a:lnTo>
                      <a:lnTo>
                        <a:pt x="2220" y="832"/>
                      </a:lnTo>
                      <a:lnTo>
                        <a:pt x="2287" y="875"/>
                      </a:lnTo>
                      <a:lnTo>
                        <a:pt x="2352" y="922"/>
                      </a:lnTo>
                      <a:lnTo>
                        <a:pt x="2416" y="973"/>
                      </a:lnTo>
                      <a:lnTo>
                        <a:pt x="2476" y="1030"/>
                      </a:lnTo>
                      <a:lnTo>
                        <a:pt x="2532" y="1092"/>
                      </a:lnTo>
                      <a:lnTo>
                        <a:pt x="2584" y="1155"/>
                      </a:lnTo>
                      <a:lnTo>
                        <a:pt x="2631" y="1222"/>
                      </a:lnTo>
                      <a:lnTo>
                        <a:pt x="2673" y="1290"/>
                      </a:lnTo>
                      <a:lnTo>
                        <a:pt x="2710" y="1359"/>
                      </a:lnTo>
                      <a:lnTo>
                        <a:pt x="2743" y="1431"/>
                      </a:lnTo>
                      <a:lnTo>
                        <a:pt x="2770" y="1502"/>
                      </a:lnTo>
                      <a:lnTo>
                        <a:pt x="2793" y="1574"/>
                      </a:lnTo>
                      <a:lnTo>
                        <a:pt x="2811" y="1647"/>
                      </a:lnTo>
                      <a:lnTo>
                        <a:pt x="2825" y="1718"/>
                      </a:lnTo>
                      <a:lnTo>
                        <a:pt x="2825" y="1721"/>
                      </a:lnTo>
                      <a:lnTo>
                        <a:pt x="2826" y="1731"/>
                      </a:lnTo>
                      <a:lnTo>
                        <a:pt x="2826" y="1745"/>
                      </a:lnTo>
                      <a:lnTo>
                        <a:pt x="2825" y="1764"/>
                      </a:lnTo>
                      <a:lnTo>
                        <a:pt x="2822" y="1785"/>
                      </a:lnTo>
                      <a:lnTo>
                        <a:pt x="2815" y="1809"/>
                      </a:lnTo>
                      <a:lnTo>
                        <a:pt x="2807" y="1833"/>
                      </a:lnTo>
                      <a:lnTo>
                        <a:pt x="2793" y="1857"/>
                      </a:lnTo>
                      <a:lnTo>
                        <a:pt x="2773" y="1880"/>
                      </a:lnTo>
                      <a:lnTo>
                        <a:pt x="2751" y="1899"/>
                      </a:lnTo>
                      <a:lnTo>
                        <a:pt x="2727" y="1914"/>
                      </a:lnTo>
                      <a:lnTo>
                        <a:pt x="2701" y="1924"/>
                      </a:lnTo>
                      <a:lnTo>
                        <a:pt x="2673" y="1931"/>
                      </a:lnTo>
                      <a:lnTo>
                        <a:pt x="2646" y="1933"/>
                      </a:lnTo>
                      <a:lnTo>
                        <a:pt x="2618" y="1932"/>
                      </a:lnTo>
                      <a:lnTo>
                        <a:pt x="2590" y="1925"/>
                      </a:lnTo>
                      <a:lnTo>
                        <a:pt x="2564" y="1914"/>
                      </a:lnTo>
                      <a:lnTo>
                        <a:pt x="2539" y="1900"/>
                      </a:lnTo>
                      <a:lnTo>
                        <a:pt x="2516" y="1880"/>
                      </a:lnTo>
                      <a:lnTo>
                        <a:pt x="2500" y="1860"/>
                      </a:lnTo>
                      <a:lnTo>
                        <a:pt x="2487" y="1841"/>
                      </a:lnTo>
                      <a:lnTo>
                        <a:pt x="2478" y="1821"/>
                      </a:lnTo>
                      <a:lnTo>
                        <a:pt x="2471" y="1803"/>
                      </a:lnTo>
                      <a:lnTo>
                        <a:pt x="2467" y="1789"/>
                      </a:lnTo>
                      <a:lnTo>
                        <a:pt x="2465" y="1779"/>
                      </a:lnTo>
                      <a:lnTo>
                        <a:pt x="2464" y="1776"/>
                      </a:lnTo>
                      <a:lnTo>
                        <a:pt x="2457" y="1743"/>
                      </a:lnTo>
                      <a:lnTo>
                        <a:pt x="2450" y="1707"/>
                      </a:lnTo>
                      <a:lnTo>
                        <a:pt x="2440" y="1667"/>
                      </a:lnTo>
                      <a:lnTo>
                        <a:pt x="2428" y="1626"/>
                      </a:lnTo>
                      <a:lnTo>
                        <a:pt x="2412" y="1583"/>
                      </a:lnTo>
                      <a:lnTo>
                        <a:pt x="2393" y="1538"/>
                      </a:lnTo>
                      <a:lnTo>
                        <a:pt x="2369" y="1491"/>
                      </a:lnTo>
                      <a:lnTo>
                        <a:pt x="2340" y="1443"/>
                      </a:lnTo>
                      <a:lnTo>
                        <a:pt x="2306" y="1393"/>
                      </a:lnTo>
                      <a:lnTo>
                        <a:pt x="2265" y="1343"/>
                      </a:lnTo>
                      <a:lnTo>
                        <a:pt x="2218" y="1291"/>
                      </a:lnTo>
                      <a:lnTo>
                        <a:pt x="2167" y="1243"/>
                      </a:lnTo>
                      <a:lnTo>
                        <a:pt x="2118" y="1203"/>
                      </a:lnTo>
                      <a:lnTo>
                        <a:pt x="2069" y="1167"/>
                      </a:lnTo>
                      <a:lnTo>
                        <a:pt x="2021" y="1139"/>
                      </a:lnTo>
                      <a:lnTo>
                        <a:pt x="1974" y="1115"/>
                      </a:lnTo>
                      <a:lnTo>
                        <a:pt x="1930" y="1095"/>
                      </a:lnTo>
                      <a:lnTo>
                        <a:pt x="1886" y="1080"/>
                      </a:lnTo>
                      <a:lnTo>
                        <a:pt x="1846" y="1068"/>
                      </a:lnTo>
                      <a:lnTo>
                        <a:pt x="1807" y="1058"/>
                      </a:lnTo>
                      <a:lnTo>
                        <a:pt x="1771" y="1049"/>
                      </a:lnTo>
                      <a:lnTo>
                        <a:pt x="1739" y="1044"/>
                      </a:lnTo>
                      <a:lnTo>
                        <a:pt x="1734" y="1042"/>
                      </a:lnTo>
                      <a:lnTo>
                        <a:pt x="1726" y="1040"/>
                      </a:lnTo>
                      <a:lnTo>
                        <a:pt x="1712" y="1036"/>
                      </a:lnTo>
                      <a:lnTo>
                        <a:pt x="1694" y="1029"/>
                      </a:lnTo>
                      <a:lnTo>
                        <a:pt x="1675" y="1021"/>
                      </a:lnTo>
                      <a:lnTo>
                        <a:pt x="1655" y="1007"/>
                      </a:lnTo>
                      <a:lnTo>
                        <a:pt x="1636" y="991"/>
                      </a:lnTo>
                      <a:lnTo>
                        <a:pt x="1616" y="968"/>
                      </a:lnTo>
                      <a:lnTo>
                        <a:pt x="1602" y="943"/>
                      </a:lnTo>
                      <a:lnTo>
                        <a:pt x="1591" y="916"/>
                      </a:lnTo>
                      <a:lnTo>
                        <a:pt x="1585" y="888"/>
                      </a:lnTo>
                      <a:lnTo>
                        <a:pt x="1582" y="859"/>
                      </a:lnTo>
                      <a:lnTo>
                        <a:pt x="1586" y="831"/>
                      </a:lnTo>
                      <a:lnTo>
                        <a:pt x="1591" y="803"/>
                      </a:lnTo>
                      <a:lnTo>
                        <a:pt x="1602" y="777"/>
                      </a:lnTo>
                      <a:lnTo>
                        <a:pt x="1616" y="753"/>
                      </a:lnTo>
                      <a:lnTo>
                        <a:pt x="1635" y="731"/>
                      </a:lnTo>
                      <a:lnTo>
                        <a:pt x="1658" y="711"/>
                      </a:lnTo>
                      <a:lnTo>
                        <a:pt x="1682" y="697"/>
                      </a:lnTo>
                      <a:lnTo>
                        <a:pt x="1706" y="687"/>
                      </a:lnTo>
                      <a:lnTo>
                        <a:pt x="1729" y="682"/>
                      </a:lnTo>
                      <a:lnTo>
                        <a:pt x="1751" y="678"/>
                      </a:lnTo>
                      <a:lnTo>
                        <a:pt x="1769" y="677"/>
                      </a:lnTo>
                      <a:close/>
                      <a:moveTo>
                        <a:pt x="550" y="343"/>
                      </a:moveTo>
                      <a:lnTo>
                        <a:pt x="584" y="346"/>
                      </a:lnTo>
                      <a:lnTo>
                        <a:pt x="618" y="354"/>
                      </a:lnTo>
                      <a:lnTo>
                        <a:pt x="653" y="367"/>
                      </a:lnTo>
                      <a:lnTo>
                        <a:pt x="690" y="385"/>
                      </a:lnTo>
                      <a:lnTo>
                        <a:pt x="727" y="409"/>
                      </a:lnTo>
                      <a:lnTo>
                        <a:pt x="766" y="438"/>
                      </a:lnTo>
                      <a:lnTo>
                        <a:pt x="805" y="473"/>
                      </a:lnTo>
                      <a:lnTo>
                        <a:pt x="845" y="516"/>
                      </a:lnTo>
                      <a:lnTo>
                        <a:pt x="887" y="564"/>
                      </a:lnTo>
                      <a:lnTo>
                        <a:pt x="928" y="618"/>
                      </a:lnTo>
                      <a:lnTo>
                        <a:pt x="965" y="668"/>
                      </a:lnTo>
                      <a:lnTo>
                        <a:pt x="996" y="715"/>
                      </a:lnTo>
                      <a:lnTo>
                        <a:pt x="1022" y="760"/>
                      </a:lnTo>
                      <a:lnTo>
                        <a:pt x="1045" y="801"/>
                      </a:lnTo>
                      <a:lnTo>
                        <a:pt x="1063" y="842"/>
                      </a:lnTo>
                      <a:lnTo>
                        <a:pt x="1077" y="879"/>
                      </a:lnTo>
                      <a:lnTo>
                        <a:pt x="1088" y="914"/>
                      </a:lnTo>
                      <a:lnTo>
                        <a:pt x="1094" y="948"/>
                      </a:lnTo>
                      <a:lnTo>
                        <a:pt x="1097" y="980"/>
                      </a:lnTo>
                      <a:lnTo>
                        <a:pt x="1097" y="1010"/>
                      </a:lnTo>
                      <a:lnTo>
                        <a:pt x="1094" y="1039"/>
                      </a:lnTo>
                      <a:lnTo>
                        <a:pt x="1089" y="1067"/>
                      </a:lnTo>
                      <a:lnTo>
                        <a:pt x="1080" y="1093"/>
                      </a:lnTo>
                      <a:lnTo>
                        <a:pt x="1069" y="1118"/>
                      </a:lnTo>
                      <a:lnTo>
                        <a:pt x="1056" y="1143"/>
                      </a:lnTo>
                      <a:lnTo>
                        <a:pt x="1041" y="1167"/>
                      </a:lnTo>
                      <a:lnTo>
                        <a:pt x="1023" y="1190"/>
                      </a:lnTo>
                      <a:lnTo>
                        <a:pt x="1005" y="1214"/>
                      </a:lnTo>
                      <a:lnTo>
                        <a:pt x="985" y="1237"/>
                      </a:lnTo>
                      <a:lnTo>
                        <a:pt x="964" y="1260"/>
                      </a:lnTo>
                      <a:lnTo>
                        <a:pt x="941" y="1284"/>
                      </a:lnTo>
                      <a:lnTo>
                        <a:pt x="918" y="1307"/>
                      </a:lnTo>
                      <a:lnTo>
                        <a:pt x="894" y="1331"/>
                      </a:lnTo>
                      <a:lnTo>
                        <a:pt x="870" y="1355"/>
                      </a:lnTo>
                      <a:lnTo>
                        <a:pt x="853" y="1376"/>
                      </a:lnTo>
                      <a:lnTo>
                        <a:pt x="842" y="1400"/>
                      </a:lnTo>
                      <a:lnTo>
                        <a:pt x="836" y="1426"/>
                      </a:lnTo>
                      <a:lnTo>
                        <a:pt x="834" y="1455"/>
                      </a:lnTo>
                      <a:lnTo>
                        <a:pt x="836" y="1485"/>
                      </a:lnTo>
                      <a:lnTo>
                        <a:pt x="843" y="1517"/>
                      </a:lnTo>
                      <a:lnTo>
                        <a:pt x="854" y="1551"/>
                      </a:lnTo>
                      <a:lnTo>
                        <a:pt x="869" y="1587"/>
                      </a:lnTo>
                      <a:lnTo>
                        <a:pt x="888" y="1625"/>
                      </a:lnTo>
                      <a:lnTo>
                        <a:pt x="910" y="1664"/>
                      </a:lnTo>
                      <a:lnTo>
                        <a:pt x="934" y="1704"/>
                      </a:lnTo>
                      <a:lnTo>
                        <a:pt x="962" y="1744"/>
                      </a:lnTo>
                      <a:lnTo>
                        <a:pt x="992" y="1787"/>
                      </a:lnTo>
                      <a:lnTo>
                        <a:pt x="1025" y="1830"/>
                      </a:lnTo>
                      <a:lnTo>
                        <a:pt x="1059" y="1872"/>
                      </a:lnTo>
                      <a:lnTo>
                        <a:pt x="1096" y="1916"/>
                      </a:lnTo>
                      <a:lnTo>
                        <a:pt x="1134" y="1960"/>
                      </a:lnTo>
                      <a:lnTo>
                        <a:pt x="1174" y="2004"/>
                      </a:lnTo>
                      <a:lnTo>
                        <a:pt x="1214" y="2049"/>
                      </a:lnTo>
                      <a:lnTo>
                        <a:pt x="1256" y="2093"/>
                      </a:lnTo>
                      <a:lnTo>
                        <a:pt x="1298" y="2137"/>
                      </a:lnTo>
                      <a:lnTo>
                        <a:pt x="1341" y="2179"/>
                      </a:lnTo>
                      <a:lnTo>
                        <a:pt x="1384" y="2222"/>
                      </a:lnTo>
                      <a:lnTo>
                        <a:pt x="1427" y="2265"/>
                      </a:lnTo>
                      <a:lnTo>
                        <a:pt x="1472" y="2307"/>
                      </a:lnTo>
                      <a:lnTo>
                        <a:pt x="1515" y="2347"/>
                      </a:lnTo>
                      <a:lnTo>
                        <a:pt x="1560" y="2387"/>
                      </a:lnTo>
                      <a:lnTo>
                        <a:pt x="1603" y="2425"/>
                      </a:lnTo>
                      <a:lnTo>
                        <a:pt x="1646" y="2461"/>
                      </a:lnTo>
                      <a:lnTo>
                        <a:pt x="1690" y="2496"/>
                      </a:lnTo>
                      <a:lnTo>
                        <a:pt x="1732" y="2529"/>
                      </a:lnTo>
                      <a:lnTo>
                        <a:pt x="1775" y="2559"/>
                      </a:lnTo>
                      <a:lnTo>
                        <a:pt x="1815" y="2586"/>
                      </a:lnTo>
                      <a:lnTo>
                        <a:pt x="1855" y="2611"/>
                      </a:lnTo>
                      <a:lnTo>
                        <a:pt x="1893" y="2633"/>
                      </a:lnTo>
                      <a:lnTo>
                        <a:pt x="1931" y="2651"/>
                      </a:lnTo>
                      <a:lnTo>
                        <a:pt x="1966" y="2666"/>
                      </a:lnTo>
                      <a:lnTo>
                        <a:pt x="2000" y="2677"/>
                      </a:lnTo>
                      <a:lnTo>
                        <a:pt x="2032" y="2684"/>
                      </a:lnTo>
                      <a:lnTo>
                        <a:pt x="2062" y="2687"/>
                      </a:lnTo>
                      <a:lnTo>
                        <a:pt x="2090" y="2685"/>
                      </a:lnTo>
                      <a:lnTo>
                        <a:pt x="2116" y="2678"/>
                      </a:lnTo>
                      <a:lnTo>
                        <a:pt x="2139" y="2666"/>
                      </a:lnTo>
                      <a:lnTo>
                        <a:pt x="2160" y="2649"/>
                      </a:lnTo>
                      <a:lnTo>
                        <a:pt x="2185" y="2625"/>
                      </a:lnTo>
                      <a:lnTo>
                        <a:pt x="2208" y="2600"/>
                      </a:lnTo>
                      <a:lnTo>
                        <a:pt x="2231" y="2576"/>
                      </a:lnTo>
                      <a:lnTo>
                        <a:pt x="2254" y="2553"/>
                      </a:lnTo>
                      <a:lnTo>
                        <a:pt x="2277" y="2532"/>
                      </a:lnTo>
                      <a:lnTo>
                        <a:pt x="2299" y="2512"/>
                      </a:lnTo>
                      <a:lnTo>
                        <a:pt x="2323" y="2492"/>
                      </a:lnTo>
                      <a:lnTo>
                        <a:pt x="2345" y="2475"/>
                      </a:lnTo>
                      <a:lnTo>
                        <a:pt x="2369" y="2459"/>
                      </a:lnTo>
                      <a:lnTo>
                        <a:pt x="2393" y="2446"/>
                      </a:lnTo>
                      <a:lnTo>
                        <a:pt x="2419" y="2435"/>
                      </a:lnTo>
                      <a:lnTo>
                        <a:pt x="2445" y="2426"/>
                      </a:lnTo>
                      <a:lnTo>
                        <a:pt x="2472" y="2420"/>
                      </a:lnTo>
                      <a:lnTo>
                        <a:pt x="2501" y="2416"/>
                      </a:lnTo>
                      <a:lnTo>
                        <a:pt x="2531" y="2416"/>
                      </a:lnTo>
                      <a:lnTo>
                        <a:pt x="2562" y="2420"/>
                      </a:lnTo>
                      <a:lnTo>
                        <a:pt x="2595" y="2426"/>
                      </a:lnTo>
                      <a:lnTo>
                        <a:pt x="2631" y="2436"/>
                      </a:lnTo>
                      <a:lnTo>
                        <a:pt x="2668" y="2450"/>
                      </a:lnTo>
                      <a:lnTo>
                        <a:pt x="2707" y="2468"/>
                      </a:lnTo>
                      <a:lnTo>
                        <a:pt x="2749" y="2491"/>
                      </a:lnTo>
                      <a:lnTo>
                        <a:pt x="2794" y="2517"/>
                      </a:lnTo>
                      <a:lnTo>
                        <a:pt x="2840" y="2548"/>
                      </a:lnTo>
                      <a:lnTo>
                        <a:pt x="2890" y="2584"/>
                      </a:lnTo>
                      <a:lnTo>
                        <a:pt x="2942" y="2626"/>
                      </a:lnTo>
                      <a:lnTo>
                        <a:pt x="2991" y="2667"/>
                      </a:lnTo>
                      <a:lnTo>
                        <a:pt x="3034" y="2708"/>
                      </a:lnTo>
                      <a:lnTo>
                        <a:pt x="3069" y="2747"/>
                      </a:lnTo>
                      <a:lnTo>
                        <a:pt x="3099" y="2786"/>
                      </a:lnTo>
                      <a:lnTo>
                        <a:pt x="3123" y="2823"/>
                      </a:lnTo>
                      <a:lnTo>
                        <a:pt x="3140" y="2860"/>
                      </a:lnTo>
                      <a:lnTo>
                        <a:pt x="3153" y="2896"/>
                      </a:lnTo>
                      <a:lnTo>
                        <a:pt x="3162" y="2930"/>
                      </a:lnTo>
                      <a:lnTo>
                        <a:pt x="3165" y="2964"/>
                      </a:lnTo>
                      <a:lnTo>
                        <a:pt x="3165" y="2998"/>
                      </a:lnTo>
                      <a:lnTo>
                        <a:pt x="3161" y="3030"/>
                      </a:lnTo>
                      <a:lnTo>
                        <a:pt x="3153" y="3062"/>
                      </a:lnTo>
                      <a:lnTo>
                        <a:pt x="3141" y="3093"/>
                      </a:lnTo>
                      <a:lnTo>
                        <a:pt x="3127" y="3123"/>
                      </a:lnTo>
                      <a:lnTo>
                        <a:pt x="3111" y="3153"/>
                      </a:lnTo>
                      <a:lnTo>
                        <a:pt x="3092" y="3181"/>
                      </a:lnTo>
                      <a:lnTo>
                        <a:pt x="3072" y="3209"/>
                      </a:lnTo>
                      <a:lnTo>
                        <a:pt x="3049" y="3237"/>
                      </a:lnTo>
                      <a:lnTo>
                        <a:pt x="3026" y="3264"/>
                      </a:lnTo>
                      <a:lnTo>
                        <a:pt x="3001" y="3290"/>
                      </a:lnTo>
                      <a:lnTo>
                        <a:pt x="2976" y="3316"/>
                      </a:lnTo>
                      <a:lnTo>
                        <a:pt x="2950" y="3342"/>
                      </a:lnTo>
                      <a:lnTo>
                        <a:pt x="2925" y="3366"/>
                      </a:lnTo>
                      <a:lnTo>
                        <a:pt x="2900" y="3390"/>
                      </a:lnTo>
                      <a:lnTo>
                        <a:pt x="2875" y="3414"/>
                      </a:lnTo>
                      <a:lnTo>
                        <a:pt x="2852" y="3437"/>
                      </a:lnTo>
                      <a:lnTo>
                        <a:pt x="2825" y="3461"/>
                      </a:lnTo>
                      <a:lnTo>
                        <a:pt x="2794" y="3481"/>
                      </a:lnTo>
                      <a:lnTo>
                        <a:pt x="2758" y="3496"/>
                      </a:lnTo>
                      <a:lnTo>
                        <a:pt x="2718" y="3509"/>
                      </a:lnTo>
                      <a:lnTo>
                        <a:pt x="2673" y="3518"/>
                      </a:lnTo>
                      <a:lnTo>
                        <a:pt x="2625" y="3524"/>
                      </a:lnTo>
                      <a:lnTo>
                        <a:pt x="2573" y="3525"/>
                      </a:lnTo>
                      <a:lnTo>
                        <a:pt x="2518" y="3522"/>
                      </a:lnTo>
                      <a:lnTo>
                        <a:pt x="2459" y="3516"/>
                      </a:lnTo>
                      <a:lnTo>
                        <a:pt x="2398" y="3506"/>
                      </a:lnTo>
                      <a:lnTo>
                        <a:pt x="2332" y="3493"/>
                      </a:lnTo>
                      <a:lnTo>
                        <a:pt x="2264" y="3474"/>
                      </a:lnTo>
                      <a:lnTo>
                        <a:pt x="2193" y="3452"/>
                      </a:lnTo>
                      <a:lnTo>
                        <a:pt x="2120" y="3426"/>
                      </a:lnTo>
                      <a:lnTo>
                        <a:pt x="2044" y="3396"/>
                      </a:lnTo>
                      <a:lnTo>
                        <a:pt x="1966" y="3362"/>
                      </a:lnTo>
                      <a:lnTo>
                        <a:pt x="1886" y="3323"/>
                      </a:lnTo>
                      <a:lnTo>
                        <a:pt x="1804" y="3280"/>
                      </a:lnTo>
                      <a:lnTo>
                        <a:pt x="1721" y="3233"/>
                      </a:lnTo>
                      <a:lnTo>
                        <a:pt x="1636" y="3181"/>
                      </a:lnTo>
                      <a:lnTo>
                        <a:pt x="1550" y="3126"/>
                      </a:lnTo>
                      <a:lnTo>
                        <a:pt x="1462" y="3065"/>
                      </a:lnTo>
                      <a:lnTo>
                        <a:pt x="1374" y="2999"/>
                      </a:lnTo>
                      <a:lnTo>
                        <a:pt x="1285" y="2930"/>
                      </a:lnTo>
                      <a:lnTo>
                        <a:pt x="1195" y="2856"/>
                      </a:lnTo>
                      <a:lnTo>
                        <a:pt x="1105" y="2777"/>
                      </a:lnTo>
                      <a:lnTo>
                        <a:pt x="1014" y="2694"/>
                      </a:lnTo>
                      <a:lnTo>
                        <a:pt x="924" y="2605"/>
                      </a:lnTo>
                      <a:lnTo>
                        <a:pt x="835" y="2514"/>
                      </a:lnTo>
                      <a:lnTo>
                        <a:pt x="751" y="2423"/>
                      </a:lnTo>
                      <a:lnTo>
                        <a:pt x="672" y="2332"/>
                      </a:lnTo>
                      <a:lnTo>
                        <a:pt x="598" y="2242"/>
                      </a:lnTo>
                      <a:lnTo>
                        <a:pt x="529" y="2152"/>
                      </a:lnTo>
                      <a:lnTo>
                        <a:pt x="463" y="2063"/>
                      </a:lnTo>
                      <a:lnTo>
                        <a:pt x="403" y="1975"/>
                      </a:lnTo>
                      <a:lnTo>
                        <a:pt x="346" y="1889"/>
                      </a:lnTo>
                      <a:lnTo>
                        <a:pt x="295" y="1803"/>
                      </a:lnTo>
                      <a:lnTo>
                        <a:pt x="247" y="1720"/>
                      </a:lnTo>
                      <a:lnTo>
                        <a:pt x="204" y="1638"/>
                      </a:lnTo>
                      <a:lnTo>
                        <a:pt x="166" y="1557"/>
                      </a:lnTo>
                      <a:lnTo>
                        <a:pt x="131" y="1479"/>
                      </a:lnTo>
                      <a:lnTo>
                        <a:pt x="101" y="1402"/>
                      </a:lnTo>
                      <a:lnTo>
                        <a:pt x="74" y="1329"/>
                      </a:lnTo>
                      <a:lnTo>
                        <a:pt x="52" y="1257"/>
                      </a:lnTo>
                      <a:lnTo>
                        <a:pt x="34" y="1188"/>
                      </a:lnTo>
                      <a:lnTo>
                        <a:pt x="20" y="1123"/>
                      </a:lnTo>
                      <a:lnTo>
                        <a:pt x="10" y="1060"/>
                      </a:lnTo>
                      <a:lnTo>
                        <a:pt x="3" y="1001"/>
                      </a:lnTo>
                      <a:lnTo>
                        <a:pt x="0" y="945"/>
                      </a:lnTo>
                      <a:lnTo>
                        <a:pt x="1" y="892"/>
                      </a:lnTo>
                      <a:lnTo>
                        <a:pt x="7" y="843"/>
                      </a:lnTo>
                      <a:lnTo>
                        <a:pt x="14" y="798"/>
                      </a:lnTo>
                      <a:lnTo>
                        <a:pt x="27" y="757"/>
                      </a:lnTo>
                      <a:lnTo>
                        <a:pt x="42" y="721"/>
                      </a:lnTo>
                      <a:lnTo>
                        <a:pt x="62" y="689"/>
                      </a:lnTo>
                      <a:lnTo>
                        <a:pt x="85" y="662"/>
                      </a:lnTo>
                      <a:lnTo>
                        <a:pt x="107" y="639"/>
                      </a:lnTo>
                      <a:lnTo>
                        <a:pt x="131" y="614"/>
                      </a:lnTo>
                      <a:lnTo>
                        <a:pt x="155" y="589"/>
                      </a:lnTo>
                      <a:lnTo>
                        <a:pt x="179" y="562"/>
                      </a:lnTo>
                      <a:lnTo>
                        <a:pt x="204" y="536"/>
                      </a:lnTo>
                      <a:lnTo>
                        <a:pt x="229" y="511"/>
                      </a:lnTo>
                      <a:lnTo>
                        <a:pt x="255" y="486"/>
                      </a:lnTo>
                      <a:lnTo>
                        <a:pt x="281" y="461"/>
                      </a:lnTo>
                      <a:lnTo>
                        <a:pt x="308" y="439"/>
                      </a:lnTo>
                      <a:lnTo>
                        <a:pt x="336" y="418"/>
                      </a:lnTo>
                      <a:lnTo>
                        <a:pt x="365" y="399"/>
                      </a:lnTo>
                      <a:lnTo>
                        <a:pt x="394" y="381"/>
                      </a:lnTo>
                      <a:lnTo>
                        <a:pt x="423" y="367"/>
                      </a:lnTo>
                      <a:lnTo>
                        <a:pt x="454" y="356"/>
                      </a:lnTo>
                      <a:lnTo>
                        <a:pt x="485" y="348"/>
                      </a:lnTo>
                      <a:lnTo>
                        <a:pt x="517" y="343"/>
                      </a:lnTo>
                      <a:lnTo>
                        <a:pt x="550" y="343"/>
                      </a:lnTo>
                      <a:close/>
                      <a:moveTo>
                        <a:pt x="1734" y="0"/>
                      </a:moveTo>
                      <a:lnTo>
                        <a:pt x="1792" y="1"/>
                      </a:lnTo>
                      <a:lnTo>
                        <a:pt x="1853" y="5"/>
                      </a:lnTo>
                      <a:lnTo>
                        <a:pt x="1918" y="12"/>
                      </a:lnTo>
                      <a:lnTo>
                        <a:pt x="1985" y="23"/>
                      </a:lnTo>
                      <a:lnTo>
                        <a:pt x="2056" y="38"/>
                      </a:lnTo>
                      <a:lnTo>
                        <a:pt x="2128" y="57"/>
                      </a:lnTo>
                      <a:lnTo>
                        <a:pt x="2203" y="81"/>
                      </a:lnTo>
                      <a:lnTo>
                        <a:pt x="2280" y="109"/>
                      </a:lnTo>
                      <a:lnTo>
                        <a:pt x="2360" y="143"/>
                      </a:lnTo>
                      <a:lnTo>
                        <a:pt x="2440" y="183"/>
                      </a:lnTo>
                      <a:lnTo>
                        <a:pt x="2522" y="229"/>
                      </a:lnTo>
                      <a:lnTo>
                        <a:pt x="2605" y="281"/>
                      </a:lnTo>
                      <a:lnTo>
                        <a:pt x="2688" y="340"/>
                      </a:lnTo>
                      <a:lnTo>
                        <a:pt x="2773" y="405"/>
                      </a:lnTo>
                      <a:lnTo>
                        <a:pt x="2858" y="479"/>
                      </a:lnTo>
                      <a:lnTo>
                        <a:pt x="2941" y="560"/>
                      </a:lnTo>
                      <a:lnTo>
                        <a:pt x="3022" y="646"/>
                      </a:lnTo>
                      <a:lnTo>
                        <a:pt x="3094" y="731"/>
                      </a:lnTo>
                      <a:lnTo>
                        <a:pt x="3161" y="817"/>
                      </a:lnTo>
                      <a:lnTo>
                        <a:pt x="3218" y="901"/>
                      </a:lnTo>
                      <a:lnTo>
                        <a:pt x="3270" y="984"/>
                      </a:lnTo>
                      <a:lnTo>
                        <a:pt x="3316" y="1068"/>
                      </a:lnTo>
                      <a:lnTo>
                        <a:pt x="3355" y="1149"/>
                      </a:lnTo>
                      <a:lnTo>
                        <a:pt x="3388" y="1229"/>
                      </a:lnTo>
                      <a:lnTo>
                        <a:pt x="3417" y="1307"/>
                      </a:lnTo>
                      <a:lnTo>
                        <a:pt x="3441" y="1382"/>
                      </a:lnTo>
                      <a:lnTo>
                        <a:pt x="3459" y="1456"/>
                      </a:lnTo>
                      <a:lnTo>
                        <a:pt x="3474" y="1527"/>
                      </a:lnTo>
                      <a:lnTo>
                        <a:pt x="3485" y="1595"/>
                      </a:lnTo>
                      <a:lnTo>
                        <a:pt x="3492" y="1661"/>
                      </a:lnTo>
                      <a:lnTo>
                        <a:pt x="3496" y="1722"/>
                      </a:lnTo>
                      <a:lnTo>
                        <a:pt x="3497" y="1780"/>
                      </a:lnTo>
                      <a:lnTo>
                        <a:pt x="3496" y="1834"/>
                      </a:lnTo>
                      <a:lnTo>
                        <a:pt x="3492" y="1884"/>
                      </a:lnTo>
                      <a:lnTo>
                        <a:pt x="3486" y="1931"/>
                      </a:lnTo>
                      <a:lnTo>
                        <a:pt x="3486" y="1934"/>
                      </a:lnTo>
                      <a:lnTo>
                        <a:pt x="3484" y="1943"/>
                      </a:lnTo>
                      <a:lnTo>
                        <a:pt x="3481" y="1956"/>
                      </a:lnTo>
                      <a:lnTo>
                        <a:pt x="3476" y="1972"/>
                      </a:lnTo>
                      <a:lnTo>
                        <a:pt x="3469" y="1991"/>
                      </a:lnTo>
                      <a:lnTo>
                        <a:pt x="3460" y="2011"/>
                      </a:lnTo>
                      <a:lnTo>
                        <a:pt x="3447" y="2030"/>
                      </a:lnTo>
                      <a:lnTo>
                        <a:pt x="3433" y="2048"/>
                      </a:lnTo>
                      <a:lnTo>
                        <a:pt x="3410" y="2066"/>
                      </a:lnTo>
                      <a:lnTo>
                        <a:pt x="3386" y="2082"/>
                      </a:lnTo>
                      <a:lnTo>
                        <a:pt x="3360" y="2092"/>
                      </a:lnTo>
                      <a:lnTo>
                        <a:pt x="3333" y="2099"/>
                      </a:lnTo>
                      <a:lnTo>
                        <a:pt x="3305" y="2102"/>
                      </a:lnTo>
                      <a:lnTo>
                        <a:pt x="3277" y="2099"/>
                      </a:lnTo>
                      <a:lnTo>
                        <a:pt x="3250" y="2093"/>
                      </a:lnTo>
                      <a:lnTo>
                        <a:pt x="3222" y="2082"/>
                      </a:lnTo>
                      <a:lnTo>
                        <a:pt x="3197" y="2066"/>
                      </a:lnTo>
                      <a:lnTo>
                        <a:pt x="3174" y="2047"/>
                      </a:lnTo>
                      <a:lnTo>
                        <a:pt x="3155" y="2024"/>
                      </a:lnTo>
                      <a:lnTo>
                        <a:pt x="3141" y="2000"/>
                      </a:lnTo>
                      <a:lnTo>
                        <a:pt x="3132" y="1974"/>
                      </a:lnTo>
                      <a:lnTo>
                        <a:pt x="3127" y="1950"/>
                      </a:lnTo>
                      <a:lnTo>
                        <a:pt x="3124" y="1928"/>
                      </a:lnTo>
                      <a:lnTo>
                        <a:pt x="3124" y="1909"/>
                      </a:lnTo>
                      <a:lnTo>
                        <a:pt x="3124" y="1893"/>
                      </a:lnTo>
                      <a:lnTo>
                        <a:pt x="3125" y="1883"/>
                      </a:lnTo>
                      <a:lnTo>
                        <a:pt x="3126" y="1880"/>
                      </a:lnTo>
                      <a:lnTo>
                        <a:pt x="3132" y="1811"/>
                      </a:lnTo>
                      <a:lnTo>
                        <a:pt x="3133" y="1740"/>
                      </a:lnTo>
                      <a:lnTo>
                        <a:pt x="3129" y="1666"/>
                      </a:lnTo>
                      <a:lnTo>
                        <a:pt x="3118" y="1592"/>
                      </a:lnTo>
                      <a:lnTo>
                        <a:pt x="3102" y="1516"/>
                      </a:lnTo>
                      <a:lnTo>
                        <a:pt x="3079" y="1439"/>
                      </a:lnTo>
                      <a:lnTo>
                        <a:pt x="3051" y="1362"/>
                      </a:lnTo>
                      <a:lnTo>
                        <a:pt x="3016" y="1284"/>
                      </a:lnTo>
                      <a:lnTo>
                        <a:pt x="2976" y="1205"/>
                      </a:lnTo>
                      <a:lnTo>
                        <a:pt x="2929" y="1127"/>
                      </a:lnTo>
                      <a:lnTo>
                        <a:pt x="2877" y="1049"/>
                      </a:lnTo>
                      <a:lnTo>
                        <a:pt x="2819" y="972"/>
                      </a:lnTo>
                      <a:lnTo>
                        <a:pt x="2754" y="897"/>
                      </a:lnTo>
                      <a:lnTo>
                        <a:pt x="2683" y="821"/>
                      </a:lnTo>
                      <a:lnTo>
                        <a:pt x="2609" y="750"/>
                      </a:lnTo>
                      <a:lnTo>
                        <a:pt x="2534" y="685"/>
                      </a:lnTo>
                      <a:lnTo>
                        <a:pt x="2457" y="626"/>
                      </a:lnTo>
                      <a:lnTo>
                        <a:pt x="2381" y="573"/>
                      </a:lnTo>
                      <a:lnTo>
                        <a:pt x="2303" y="526"/>
                      </a:lnTo>
                      <a:lnTo>
                        <a:pt x="2226" y="486"/>
                      </a:lnTo>
                      <a:lnTo>
                        <a:pt x="2149" y="450"/>
                      </a:lnTo>
                      <a:lnTo>
                        <a:pt x="2072" y="422"/>
                      </a:lnTo>
                      <a:lnTo>
                        <a:pt x="1996" y="399"/>
                      </a:lnTo>
                      <a:lnTo>
                        <a:pt x="1921" y="382"/>
                      </a:lnTo>
                      <a:lnTo>
                        <a:pt x="1847" y="371"/>
                      </a:lnTo>
                      <a:lnTo>
                        <a:pt x="1775" y="367"/>
                      </a:lnTo>
                      <a:lnTo>
                        <a:pt x="1704" y="368"/>
                      </a:lnTo>
                      <a:lnTo>
                        <a:pt x="1636" y="375"/>
                      </a:lnTo>
                      <a:lnTo>
                        <a:pt x="1631" y="376"/>
                      </a:lnTo>
                      <a:lnTo>
                        <a:pt x="1622" y="377"/>
                      </a:lnTo>
                      <a:lnTo>
                        <a:pt x="1607" y="377"/>
                      </a:lnTo>
                      <a:lnTo>
                        <a:pt x="1588" y="376"/>
                      </a:lnTo>
                      <a:lnTo>
                        <a:pt x="1566" y="374"/>
                      </a:lnTo>
                      <a:lnTo>
                        <a:pt x="1542" y="368"/>
                      </a:lnTo>
                      <a:lnTo>
                        <a:pt x="1517" y="358"/>
                      </a:lnTo>
                      <a:lnTo>
                        <a:pt x="1492" y="345"/>
                      </a:lnTo>
                      <a:lnTo>
                        <a:pt x="1470" y="325"/>
                      </a:lnTo>
                      <a:lnTo>
                        <a:pt x="1450" y="302"/>
                      </a:lnTo>
                      <a:lnTo>
                        <a:pt x="1435" y="277"/>
                      </a:lnTo>
                      <a:lnTo>
                        <a:pt x="1424" y="250"/>
                      </a:lnTo>
                      <a:lnTo>
                        <a:pt x="1419" y="222"/>
                      </a:lnTo>
                      <a:lnTo>
                        <a:pt x="1416" y="194"/>
                      </a:lnTo>
                      <a:lnTo>
                        <a:pt x="1419" y="165"/>
                      </a:lnTo>
                      <a:lnTo>
                        <a:pt x="1425" y="138"/>
                      </a:lnTo>
                      <a:lnTo>
                        <a:pt x="1436" y="112"/>
                      </a:lnTo>
                      <a:lnTo>
                        <a:pt x="1451" y="86"/>
                      </a:lnTo>
                      <a:lnTo>
                        <a:pt x="1470" y="65"/>
                      </a:lnTo>
                      <a:lnTo>
                        <a:pt x="1487" y="49"/>
                      </a:lnTo>
                      <a:lnTo>
                        <a:pt x="1506" y="37"/>
                      </a:lnTo>
                      <a:lnTo>
                        <a:pt x="1526" y="28"/>
                      </a:lnTo>
                      <a:lnTo>
                        <a:pt x="1544" y="21"/>
                      </a:lnTo>
                      <a:lnTo>
                        <a:pt x="1561" y="15"/>
                      </a:lnTo>
                      <a:lnTo>
                        <a:pt x="1574" y="13"/>
                      </a:lnTo>
                      <a:lnTo>
                        <a:pt x="1582" y="11"/>
                      </a:lnTo>
                      <a:lnTo>
                        <a:pt x="1586" y="11"/>
                      </a:lnTo>
                      <a:lnTo>
                        <a:pt x="1631" y="5"/>
                      </a:lnTo>
                      <a:lnTo>
                        <a:pt x="1680" y="1"/>
                      </a:lnTo>
                      <a:lnTo>
                        <a:pt x="1734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3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</p:grpSp>
        <p:sp>
          <p:nvSpPr>
            <p:cNvPr id="78" name="TextBox 77"/>
            <p:cNvSpPr txBox="1"/>
            <p:nvPr/>
          </p:nvSpPr>
          <p:spPr>
            <a:xfrm>
              <a:off x="5358867" y="3200725"/>
              <a:ext cx="1415535" cy="343650"/>
            </a:xfrm>
            <a:prstGeom prst="rect">
              <a:avLst/>
            </a:prstGeom>
            <a:solidFill>
              <a:schemeClr val="tx1">
                <a:lumMod val="95000"/>
                <a:lumOff val="5000"/>
              </a:schemeClr>
            </a:solidFill>
          </p:spPr>
          <p:txBody>
            <a:bodyPr wrap="square" lIns="9144" tIns="9144" rIns="9144" bIns="9144" rtlCol="0">
              <a:spAutoFit/>
            </a:bodyPr>
            <a:lstStyle/>
            <a:p>
              <a:pPr algn="ctr"/>
              <a:r>
                <a:rPr lang="en-US" sz="300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13:55</a:t>
              </a:r>
              <a:endParaRPr lang="en-US" sz="3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21" name="Group 120"/>
          <p:cNvGrpSpPr/>
          <p:nvPr/>
        </p:nvGrpSpPr>
        <p:grpSpPr>
          <a:xfrm>
            <a:off x="1590287" y="3576092"/>
            <a:ext cx="661987" cy="1148650"/>
            <a:chOff x="2323427" y="2004114"/>
            <a:chExt cx="1942186" cy="3369993"/>
          </a:xfrm>
        </p:grpSpPr>
        <p:grpSp>
          <p:nvGrpSpPr>
            <p:cNvPr id="122" name="Group 121"/>
            <p:cNvGrpSpPr/>
            <p:nvPr/>
          </p:nvGrpSpPr>
          <p:grpSpPr>
            <a:xfrm>
              <a:off x="2323427" y="2004114"/>
              <a:ext cx="1942186" cy="3369993"/>
              <a:chOff x="2323426" y="2004114"/>
              <a:chExt cx="2253409" cy="3910013"/>
            </a:xfrm>
          </p:grpSpPr>
          <p:sp>
            <p:nvSpPr>
              <p:cNvPr id="140" name="Freeform 273"/>
              <p:cNvSpPr>
                <a:spLocks/>
              </p:cNvSpPr>
              <p:nvPr/>
            </p:nvSpPr>
            <p:spPr bwMode="auto">
              <a:xfrm>
                <a:off x="2323426" y="2028980"/>
                <a:ext cx="2084077" cy="3865016"/>
              </a:xfrm>
              <a:custGeom>
                <a:avLst/>
                <a:gdLst>
                  <a:gd name="T0" fmla="*/ 149 w 1760"/>
                  <a:gd name="T1" fmla="*/ 0 h 3264"/>
                  <a:gd name="T2" fmla="*/ 1276 w 1760"/>
                  <a:gd name="T3" fmla="*/ 70 h 3264"/>
                  <a:gd name="T4" fmla="*/ 1292 w 1760"/>
                  <a:gd name="T5" fmla="*/ 72 h 3264"/>
                  <a:gd name="T6" fmla="*/ 1305 w 1760"/>
                  <a:gd name="T7" fmla="*/ 80 h 3264"/>
                  <a:gd name="T8" fmla="*/ 1313 w 1760"/>
                  <a:gd name="T9" fmla="*/ 92 h 3264"/>
                  <a:gd name="T10" fmla="*/ 1319 w 1760"/>
                  <a:gd name="T11" fmla="*/ 106 h 3264"/>
                  <a:gd name="T12" fmla="*/ 1322 w 1760"/>
                  <a:gd name="T13" fmla="*/ 123 h 3264"/>
                  <a:gd name="T14" fmla="*/ 1324 w 1760"/>
                  <a:gd name="T15" fmla="*/ 143 h 3264"/>
                  <a:gd name="T16" fmla="*/ 1324 w 1760"/>
                  <a:gd name="T17" fmla="*/ 165 h 3264"/>
                  <a:gd name="T18" fmla="*/ 1324 w 1760"/>
                  <a:gd name="T19" fmla="*/ 189 h 3264"/>
                  <a:gd name="T20" fmla="*/ 1324 w 1760"/>
                  <a:gd name="T21" fmla="*/ 214 h 3264"/>
                  <a:gd name="T22" fmla="*/ 1326 w 1760"/>
                  <a:gd name="T23" fmla="*/ 240 h 3264"/>
                  <a:gd name="T24" fmla="*/ 1327 w 1760"/>
                  <a:gd name="T25" fmla="*/ 267 h 3264"/>
                  <a:gd name="T26" fmla="*/ 1724 w 1760"/>
                  <a:gd name="T27" fmla="*/ 2813 h 3264"/>
                  <a:gd name="T28" fmla="*/ 1733 w 1760"/>
                  <a:gd name="T29" fmla="*/ 2859 h 3264"/>
                  <a:gd name="T30" fmla="*/ 1741 w 1760"/>
                  <a:gd name="T31" fmla="*/ 2896 h 3264"/>
                  <a:gd name="T32" fmla="*/ 1747 w 1760"/>
                  <a:gd name="T33" fmla="*/ 2926 h 3264"/>
                  <a:gd name="T34" fmla="*/ 1753 w 1760"/>
                  <a:gd name="T35" fmla="*/ 2950 h 3264"/>
                  <a:gd name="T36" fmla="*/ 1756 w 1760"/>
                  <a:gd name="T37" fmla="*/ 2968 h 3264"/>
                  <a:gd name="T38" fmla="*/ 1759 w 1760"/>
                  <a:gd name="T39" fmla="*/ 2981 h 3264"/>
                  <a:gd name="T40" fmla="*/ 1760 w 1760"/>
                  <a:gd name="T41" fmla="*/ 2990 h 3264"/>
                  <a:gd name="T42" fmla="*/ 1759 w 1760"/>
                  <a:gd name="T43" fmla="*/ 2997 h 3264"/>
                  <a:gd name="T44" fmla="*/ 1758 w 1760"/>
                  <a:gd name="T45" fmla="*/ 3001 h 3264"/>
                  <a:gd name="T46" fmla="*/ 1753 w 1760"/>
                  <a:gd name="T47" fmla="*/ 3002 h 3264"/>
                  <a:gd name="T48" fmla="*/ 1747 w 1760"/>
                  <a:gd name="T49" fmla="*/ 3003 h 3264"/>
                  <a:gd name="T50" fmla="*/ 1739 w 1760"/>
                  <a:gd name="T51" fmla="*/ 3005 h 3264"/>
                  <a:gd name="T52" fmla="*/ 1730 w 1760"/>
                  <a:gd name="T53" fmla="*/ 3006 h 3264"/>
                  <a:gd name="T54" fmla="*/ 576 w 1760"/>
                  <a:gd name="T55" fmla="*/ 3260 h 3264"/>
                  <a:gd name="T56" fmla="*/ 546 w 1760"/>
                  <a:gd name="T57" fmla="*/ 3264 h 3264"/>
                  <a:gd name="T58" fmla="*/ 513 w 1760"/>
                  <a:gd name="T59" fmla="*/ 3259 h 3264"/>
                  <a:gd name="T60" fmla="*/ 481 w 1760"/>
                  <a:gd name="T61" fmla="*/ 3248 h 3264"/>
                  <a:gd name="T62" fmla="*/ 453 w 1760"/>
                  <a:gd name="T63" fmla="*/ 3230 h 3264"/>
                  <a:gd name="T64" fmla="*/ 424 w 1760"/>
                  <a:gd name="T65" fmla="*/ 3206 h 3264"/>
                  <a:gd name="T66" fmla="*/ 400 w 1760"/>
                  <a:gd name="T67" fmla="*/ 3179 h 3264"/>
                  <a:gd name="T68" fmla="*/ 379 w 1760"/>
                  <a:gd name="T69" fmla="*/ 3147 h 3264"/>
                  <a:gd name="T70" fmla="*/ 364 w 1760"/>
                  <a:gd name="T71" fmla="*/ 3113 h 3264"/>
                  <a:gd name="T72" fmla="*/ 353 w 1760"/>
                  <a:gd name="T73" fmla="*/ 3075 h 3264"/>
                  <a:gd name="T74" fmla="*/ 1 w 1760"/>
                  <a:gd name="T75" fmla="*/ 256 h 3264"/>
                  <a:gd name="T76" fmla="*/ 0 w 1760"/>
                  <a:gd name="T77" fmla="*/ 219 h 3264"/>
                  <a:gd name="T78" fmla="*/ 4 w 1760"/>
                  <a:gd name="T79" fmla="*/ 182 h 3264"/>
                  <a:gd name="T80" fmla="*/ 11 w 1760"/>
                  <a:gd name="T81" fmla="*/ 147 h 3264"/>
                  <a:gd name="T82" fmla="*/ 23 w 1760"/>
                  <a:gd name="T83" fmla="*/ 113 h 3264"/>
                  <a:gd name="T84" fmla="*/ 38 w 1760"/>
                  <a:gd name="T85" fmla="*/ 81 h 3264"/>
                  <a:gd name="T86" fmla="*/ 56 w 1760"/>
                  <a:gd name="T87" fmla="*/ 54 h 3264"/>
                  <a:gd name="T88" fmla="*/ 76 w 1760"/>
                  <a:gd name="T89" fmla="*/ 30 h 3264"/>
                  <a:gd name="T90" fmla="*/ 99 w 1760"/>
                  <a:gd name="T91" fmla="*/ 13 h 3264"/>
                  <a:gd name="T92" fmla="*/ 123 w 1760"/>
                  <a:gd name="T93" fmla="*/ 3 h 3264"/>
                  <a:gd name="T94" fmla="*/ 149 w 1760"/>
                  <a:gd name="T95" fmla="*/ 0 h 32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1760" h="3264">
                    <a:moveTo>
                      <a:pt x="149" y="0"/>
                    </a:moveTo>
                    <a:lnTo>
                      <a:pt x="1276" y="70"/>
                    </a:lnTo>
                    <a:lnTo>
                      <a:pt x="1292" y="72"/>
                    </a:lnTo>
                    <a:lnTo>
                      <a:pt x="1305" y="80"/>
                    </a:lnTo>
                    <a:lnTo>
                      <a:pt x="1313" y="92"/>
                    </a:lnTo>
                    <a:lnTo>
                      <a:pt x="1319" y="106"/>
                    </a:lnTo>
                    <a:lnTo>
                      <a:pt x="1322" y="123"/>
                    </a:lnTo>
                    <a:lnTo>
                      <a:pt x="1324" y="143"/>
                    </a:lnTo>
                    <a:lnTo>
                      <a:pt x="1324" y="165"/>
                    </a:lnTo>
                    <a:lnTo>
                      <a:pt x="1324" y="189"/>
                    </a:lnTo>
                    <a:lnTo>
                      <a:pt x="1324" y="214"/>
                    </a:lnTo>
                    <a:lnTo>
                      <a:pt x="1326" y="240"/>
                    </a:lnTo>
                    <a:lnTo>
                      <a:pt x="1327" y="267"/>
                    </a:lnTo>
                    <a:lnTo>
                      <a:pt x="1724" y="2813"/>
                    </a:lnTo>
                    <a:lnTo>
                      <a:pt x="1733" y="2859"/>
                    </a:lnTo>
                    <a:lnTo>
                      <a:pt x="1741" y="2896"/>
                    </a:lnTo>
                    <a:lnTo>
                      <a:pt x="1747" y="2926"/>
                    </a:lnTo>
                    <a:lnTo>
                      <a:pt x="1753" y="2950"/>
                    </a:lnTo>
                    <a:lnTo>
                      <a:pt x="1756" y="2968"/>
                    </a:lnTo>
                    <a:lnTo>
                      <a:pt x="1759" y="2981"/>
                    </a:lnTo>
                    <a:lnTo>
                      <a:pt x="1760" y="2990"/>
                    </a:lnTo>
                    <a:lnTo>
                      <a:pt x="1759" y="2997"/>
                    </a:lnTo>
                    <a:lnTo>
                      <a:pt x="1758" y="3001"/>
                    </a:lnTo>
                    <a:lnTo>
                      <a:pt x="1753" y="3002"/>
                    </a:lnTo>
                    <a:lnTo>
                      <a:pt x="1747" y="3003"/>
                    </a:lnTo>
                    <a:lnTo>
                      <a:pt x="1739" y="3005"/>
                    </a:lnTo>
                    <a:lnTo>
                      <a:pt x="1730" y="3006"/>
                    </a:lnTo>
                    <a:lnTo>
                      <a:pt x="576" y="3260"/>
                    </a:lnTo>
                    <a:lnTo>
                      <a:pt x="546" y="3264"/>
                    </a:lnTo>
                    <a:lnTo>
                      <a:pt x="513" y="3259"/>
                    </a:lnTo>
                    <a:lnTo>
                      <a:pt x="481" y="3248"/>
                    </a:lnTo>
                    <a:lnTo>
                      <a:pt x="453" y="3230"/>
                    </a:lnTo>
                    <a:lnTo>
                      <a:pt x="424" y="3206"/>
                    </a:lnTo>
                    <a:lnTo>
                      <a:pt x="400" y="3179"/>
                    </a:lnTo>
                    <a:lnTo>
                      <a:pt x="379" y="3147"/>
                    </a:lnTo>
                    <a:lnTo>
                      <a:pt x="364" y="3113"/>
                    </a:lnTo>
                    <a:lnTo>
                      <a:pt x="353" y="3075"/>
                    </a:lnTo>
                    <a:lnTo>
                      <a:pt x="1" y="256"/>
                    </a:lnTo>
                    <a:lnTo>
                      <a:pt x="0" y="219"/>
                    </a:lnTo>
                    <a:lnTo>
                      <a:pt x="4" y="182"/>
                    </a:lnTo>
                    <a:lnTo>
                      <a:pt x="11" y="147"/>
                    </a:lnTo>
                    <a:lnTo>
                      <a:pt x="23" y="113"/>
                    </a:lnTo>
                    <a:lnTo>
                      <a:pt x="38" y="81"/>
                    </a:lnTo>
                    <a:lnTo>
                      <a:pt x="56" y="54"/>
                    </a:lnTo>
                    <a:lnTo>
                      <a:pt x="76" y="30"/>
                    </a:lnTo>
                    <a:lnTo>
                      <a:pt x="99" y="13"/>
                    </a:lnTo>
                    <a:lnTo>
                      <a:pt x="123" y="3"/>
                    </a:lnTo>
                    <a:lnTo>
                      <a:pt x="149" y="0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1" name="Freeform 274"/>
              <p:cNvSpPr>
                <a:spLocks/>
              </p:cNvSpPr>
              <p:nvPr/>
            </p:nvSpPr>
            <p:spPr bwMode="auto">
              <a:xfrm>
                <a:off x="2376712" y="2004114"/>
                <a:ext cx="2200123" cy="3910013"/>
              </a:xfrm>
              <a:custGeom>
                <a:avLst/>
                <a:gdLst>
                  <a:gd name="T0" fmla="*/ 165 w 1858"/>
                  <a:gd name="T1" fmla="*/ 0 h 3302"/>
                  <a:gd name="T2" fmla="*/ 1281 w 1858"/>
                  <a:gd name="T3" fmla="*/ 41 h 3302"/>
                  <a:gd name="T4" fmla="*/ 1308 w 1858"/>
                  <a:gd name="T5" fmla="*/ 46 h 3302"/>
                  <a:gd name="T6" fmla="*/ 1334 w 1858"/>
                  <a:gd name="T7" fmla="*/ 59 h 3302"/>
                  <a:gd name="T8" fmla="*/ 1359 w 1858"/>
                  <a:gd name="T9" fmla="*/ 78 h 3302"/>
                  <a:gd name="T10" fmla="*/ 1382 w 1858"/>
                  <a:gd name="T11" fmla="*/ 102 h 3302"/>
                  <a:gd name="T12" fmla="*/ 1401 w 1858"/>
                  <a:gd name="T13" fmla="*/ 130 h 3302"/>
                  <a:gd name="T14" fmla="*/ 1417 w 1858"/>
                  <a:gd name="T15" fmla="*/ 163 h 3302"/>
                  <a:gd name="T16" fmla="*/ 1429 w 1858"/>
                  <a:gd name="T17" fmla="*/ 198 h 3302"/>
                  <a:gd name="T18" fmla="*/ 1435 w 1858"/>
                  <a:gd name="T19" fmla="*/ 235 h 3302"/>
                  <a:gd name="T20" fmla="*/ 1854 w 1858"/>
                  <a:gd name="T21" fmla="*/ 2908 h 3302"/>
                  <a:gd name="T22" fmla="*/ 1858 w 1858"/>
                  <a:gd name="T23" fmla="*/ 2943 h 3302"/>
                  <a:gd name="T24" fmla="*/ 1858 w 1858"/>
                  <a:gd name="T25" fmla="*/ 2978 h 3302"/>
                  <a:gd name="T26" fmla="*/ 1852 w 1858"/>
                  <a:gd name="T27" fmla="*/ 3011 h 3302"/>
                  <a:gd name="T28" fmla="*/ 1840 w 1858"/>
                  <a:gd name="T29" fmla="*/ 3040 h 3302"/>
                  <a:gd name="T30" fmla="*/ 1824 w 1858"/>
                  <a:gd name="T31" fmla="*/ 3066 h 3302"/>
                  <a:gd name="T32" fmla="*/ 1804 w 1858"/>
                  <a:gd name="T33" fmla="*/ 3087 h 3302"/>
                  <a:gd name="T34" fmla="*/ 1781 w 1858"/>
                  <a:gd name="T35" fmla="*/ 3103 h 3302"/>
                  <a:gd name="T36" fmla="*/ 1755 w 1858"/>
                  <a:gd name="T37" fmla="*/ 3112 h 3302"/>
                  <a:gd name="T38" fmla="*/ 603 w 1858"/>
                  <a:gd name="T39" fmla="*/ 3297 h 3302"/>
                  <a:gd name="T40" fmla="*/ 569 w 1858"/>
                  <a:gd name="T41" fmla="*/ 3302 h 3302"/>
                  <a:gd name="T42" fmla="*/ 535 w 1858"/>
                  <a:gd name="T43" fmla="*/ 3299 h 3302"/>
                  <a:gd name="T44" fmla="*/ 503 w 1858"/>
                  <a:gd name="T45" fmla="*/ 3290 h 3302"/>
                  <a:gd name="T46" fmla="*/ 473 w 1858"/>
                  <a:gd name="T47" fmla="*/ 3276 h 3302"/>
                  <a:gd name="T48" fmla="*/ 446 w 1858"/>
                  <a:gd name="T49" fmla="*/ 3256 h 3302"/>
                  <a:gd name="T50" fmla="*/ 422 w 1858"/>
                  <a:gd name="T51" fmla="*/ 3231 h 3302"/>
                  <a:gd name="T52" fmla="*/ 402 w 1858"/>
                  <a:gd name="T53" fmla="*/ 3202 h 3302"/>
                  <a:gd name="T54" fmla="*/ 387 w 1858"/>
                  <a:gd name="T55" fmla="*/ 3170 h 3302"/>
                  <a:gd name="T56" fmla="*/ 376 w 1858"/>
                  <a:gd name="T57" fmla="*/ 3133 h 3302"/>
                  <a:gd name="T58" fmla="*/ 0 w 1858"/>
                  <a:gd name="T59" fmla="*/ 210 h 3302"/>
                  <a:gd name="T60" fmla="*/ 0 w 1858"/>
                  <a:gd name="T61" fmla="*/ 170 h 3302"/>
                  <a:gd name="T62" fmla="*/ 6 w 1858"/>
                  <a:gd name="T63" fmla="*/ 134 h 3302"/>
                  <a:gd name="T64" fmla="*/ 18 w 1858"/>
                  <a:gd name="T65" fmla="*/ 101 h 3302"/>
                  <a:gd name="T66" fmla="*/ 33 w 1858"/>
                  <a:gd name="T67" fmla="*/ 71 h 3302"/>
                  <a:gd name="T68" fmla="*/ 53 w 1858"/>
                  <a:gd name="T69" fmla="*/ 46 h 3302"/>
                  <a:gd name="T70" fmla="*/ 76 w 1858"/>
                  <a:gd name="T71" fmla="*/ 26 h 3302"/>
                  <a:gd name="T72" fmla="*/ 104 w 1858"/>
                  <a:gd name="T73" fmla="*/ 11 h 3302"/>
                  <a:gd name="T74" fmla="*/ 134 w 1858"/>
                  <a:gd name="T75" fmla="*/ 3 h 3302"/>
                  <a:gd name="T76" fmla="*/ 165 w 1858"/>
                  <a:gd name="T77" fmla="*/ 0 h 33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858" h="3302">
                    <a:moveTo>
                      <a:pt x="165" y="0"/>
                    </a:moveTo>
                    <a:lnTo>
                      <a:pt x="1281" y="41"/>
                    </a:lnTo>
                    <a:lnTo>
                      <a:pt x="1308" y="46"/>
                    </a:lnTo>
                    <a:lnTo>
                      <a:pt x="1334" y="59"/>
                    </a:lnTo>
                    <a:lnTo>
                      <a:pt x="1359" y="78"/>
                    </a:lnTo>
                    <a:lnTo>
                      <a:pt x="1382" y="102"/>
                    </a:lnTo>
                    <a:lnTo>
                      <a:pt x="1401" y="130"/>
                    </a:lnTo>
                    <a:lnTo>
                      <a:pt x="1417" y="163"/>
                    </a:lnTo>
                    <a:lnTo>
                      <a:pt x="1429" y="198"/>
                    </a:lnTo>
                    <a:lnTo>
                      <a:pt x="1435" y="235"/>
                    </a:lnTo>
                    <a:lnTo>
                      <a:pt x="1854" y="2908"/>
                    </a:lnTo>
                    <a:lnTo>
                      <a:pt x="1858" y="2943"/>
                    </a:lnTo>
                    <a:lnTo>
                      <a:pt x="1858" y="2978"/>
                    </a:lnTo>
                    <a:lnTo>
                      <a:pt x="1852" y="3011"/>
                    </a:lnTo>
                    <a:lnTo>
                      <a:pt x="1840" y="3040"/>
                    </a:lnTo>
                    <a:lnTo>
                      <a:pt x="1824" y="3066"/>
                    </a:lnTo>
                    <a:lnTo>
                      <a:pt x="1804" y="3087"/>
                    </a:lnTo>
                    <a:lnTo>
                      <a:pt x="1781" y="3103"/>
                    </a:lnTo>
                    <a:lnTo>
                      <a:pt x="1755" y="3112"/>
                    </a:lnTo>
                    <a:lnTo>
                      <a:pt x="603" y="3297"/>
                    </a:lnTo>
                    <a:lnTo>
                      <a:pt x="569" y="3302"/>
                    </a:lnTo>
                    <a:lnTo>
                      <a:pt x="535" y="3299"/>
                    </a:lnTo>
                    <a:lnTo>
                      <a:pt x="503" y="3290"/>
                    </a:lnTo>
                    <a:lnTo>
                      <a:pt x="473" y="3276"/>
                    </a:lnTo>
                    <a:lnTo>
                      <a:pt x="446" y="3256"/>
                    </a:lnTo>
                    <a:lnTo>
                      <a:pt x="422" y="3231"/>
                    </a:lnTo>
                    <a:lnTo>
                      <a:pt x="402" y="3202"/>
                    </a:lnTo>
                    <a:lnTo>
                      <a:pt x="387" y="3170"/>
                    </a:lnTo>
                    <a:lnTo>
                      <a:pt x="376" y="3133"/>
                    </a:lnTo>
                    <a:lnTo>
                      <a:pt x="0" y="210"/>
                    </a:lnTo>
                    <a:lnTo>
                      <a:pt x="0" y="170"/>
                    </a:lnTo>
                    <a:lnTo>
                      <a:pt x="6" y="134"/>
                    </a:lnTo>
                    <a:lnTo>
                      <a:pt x="18" y="101"/>
                    </a:lnTo>
                    <a:lnTo>
                      <a:pt x="33" y="71"/>
                    </a:lnTo>
                    <a:lnTo>
                      <a:pt x="53" y="46"/>
                    </a:lnTo>
                    <a:lnTo>
                      <a:pt x="76" y="26"/>
                    </a:lnTo>
                    <a:lnTo>
                      <a:pt x="104" y="11"/>
                    </a:lnTo>
                    <a:lnTo>
                      <a:pt x="134" y="3"/>
                    </a:lnTo>
                    <a:lnTo>
                      <a:pt x="165" y="0"/>
                    </a:ln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2" name="Freeform 275"/>
              <p:cNvSpPr>
                <a:spLocks/>
              </p:cNvSpPr>
              <p:nvPr/>
            </p:nvSpPr>
            <p:spPr bwMode="auto">
              <a:xfrm>
                <a:off x="2426446" y="2057400"/>
                <a:ext cx="2134996" cy="3790416"/>
              </a:xfrm>
              <a:custGeom>
                <a:avLst/>
                <a:gdLst>
                  <a:gd name="T0" fmla="*/ 144 w 1803"/>
                  <a:gd name="T1" fmla="*/ 0 h 3201"/>
                  <a:gd name="T2" fmla="*/ 1252 w 1803"/>
                  <a:gd name="T3" fmla="*/ 35 h 3201"/>
                  <a:gd name="T4" fmla="*/ 1279 w 1803"/>
                  <a:gd name="T5" fmla="*/ 42 h 3201"/>
                  <a:gd name="T6" fmla="*/ 1306 w 1803"/>
                  <a:gd name="T7" fmla="*/ 56 h 3201"/>
                  <a:gd name="T8" fmla="*/ 1330 w 1803"/>
                  <a:gd name="T9" fmla="*/ 77 h 3201"/>
                  <a:gd name="T10" fmla="*/ 1351 w 1803"/>
                  <a:gd name="T11" fmla="*/ 103 h 3201"/>
                  <a:gd name="T12" fmla="*/ 1368 w 1803"/>
                  <a:gd name="T13" fmla="*/ 133 h 3201"/>
                  <a:gd name="T14" fmla="*/ 1380 w 1803"/>
                  <a:gd name="T15" fmla="*/ 167 h 3201"/>
                  <a:gd name="T16" fmla="*/ 1388 w 1803"/>
                  <a:gd name="T17" fmla="*/ 205 h 3201"/>
                  <a:gd name="T18" fmla="*/ 1799 w 1803"/>
                  <a:gd name="T19" fmla="*/ 2842 h 3201"/>
                  <a:gd name="T20" fmla="*/ 1803 w 1803"/>
                  <a:gd name="T21" fmla="*/ 2873 h 3201"/>
                  <a:gd name="T22" fmla="*/ 1802 w 1803"/>
                  <a:gd name="T23" fmla="*/ 2903 h 3201"/>
                  <a:gd name="T24" fmla="*/ 1796 w 1803"/>
                  <a:gd name="T25" fmla="*/ 2932 h 3201"/>
                  <a:gd name="T26" fmla="*/ 1786 w 1803"/>
                  <a:gd name="T27" fmla="*/ 2957 h 3201"/>
                  <a:gd name="T28" fmla="*/ 1773 w 1803"/>
                  <a:gd name="T29" fmla="*/ 2981 h 3201"/>
                  <a:gd name="T30" fmla="*/ 1756 w 1803"/>
                  <a:gd name="T31" fmla="*/ 2999 h 3201"/>
                  <a:gd name="T32" fmla="*/ 1735 w 1803"/>
                  <a:gd name="T33" fmla="*/ 3012 h 3201"/>
                  <a:gd name="T34" fmla="*/ 1711 w 1803"/>
                  <a:gd name="T35" fmla="*/ 3020 h 3201"/>
                  <a:gd name="T36" fmla="*/ 567 w 1803"/>
                  <a:gd name="T37" fmla="*/ 3197 h 3201"/>
                  <a:gd name="T38" fmla="*/ 534 w 1803"/>
                  <a:gd name="T39" fmla="*/ 3201 h 3201"/>
                  <a:gd name="T40" fmla="*/ 502 w 1803"/>
                  <a:gd name="T41" fmla="*/ 3197 h 3201"/>
                  <a:gd name="T42" fmla="*/ 472 w 1803"/>
                  <a:gd name="T43" fmla="*/ 3186 h 3201"/>
                  <a:gd name="T44" fmla="*/ 443 w 1803"/>
                  <a:gd name="T45" fmla="*/ 3169 h 3201"/>
                  <a:gd name="T46" fmla="*/ 418 w 1803"/>
                  <a:gd name="T47" fmla="*/ 3148 h 3201"/>
                  <a:gd name="T48" fmla="*/ 397 w 1803"/>
                  <a:gd name="T49" fmla="*/ 3121 h 3201"/>
                  <a:gd name="T50" fmla="*/ 381 w 1803"/>
                  <a:gd name="T51" fmla="*/ 3089 h 3201"/>
                  <a:gd name="T52" fmla="*/ 372 w 1803"/>
                  <a:gd name="T53" fmla="*/ 3053 h 3201"/>
                  <a:gd name="T54" fmla="*/ 0 w 1803"/>
                  <a:gd name="T55" fmla="*/ 182 h 3201"/>
                  <a:gd name="T56" fmla="*/ 0 w 1803"/>
                  <a:gd name="T57" fmla="*/ 144 h 3201"/>
                  <a:gd name="T58" fmla="*/ 7 w 1803"/>
                  <a:gd name="T59" fmla="*/ 108 h 3201"/>
                  <a:gd name="T60" fmla="*/ 20 w 1803"/>
                  <a:gd name="T61" fmla="*/ 77 h 3201"/>
                  <a:gd name="T62" fmla="*/ 37 w 1803"/>
                  <a:gd name="T63" fmla="*/ 50 h 3201"/>
                  <a:gd name="T64" fmla="*/ 58 w 1803"/>
                  <a:gd name="T65" fmla="*/ 29 h 3201"/>
                  <a:gd name="T66" fmla="*/ 84 w 1803"/>
                  <a:gd name="T67" fmla="*/ 12 h 3201"/>
                  <a:gd name="T68" fmla="*/ 113 w 1803"/>
                  <a:gd name="T69" fmla="*/ 2 h 3201"/>
                  <a:gd name="T70" fmla="*/ 144 w 1803"/>
                  <a:gd name="T71" fmla="*/ 0 h 32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803" h="3201">
                    <a:moveTo>
                      <a:pt x="144" y="0"/>
                    </a:moveTo>
                    <a:lnTo>
                      <a:pt x="1252" y="35"/>
                    </a:lnTo>
                    <a:lnTo>
                      <a:pt x="1279" y="42"/>
                    </a:lnTo>
                    <a:lnTo>
                      <a:pt x="1306" y="56"/>
                    </a:lnTo>
                    <a:lnTo>
                      <a:pt x="1330" y="77"/>
                    </a:lnTo>
                    <a:lnTo>
                      <a:pt x="1351" y="103"/>
                    </a:lnTo>
                    <a:lnTo>
                      <a:pt x="1368" y="133"/>
                    </a:lnTo>
                    <a:lnTo>
                      <a:pt x="1380" y="167"/>
                    </a:lnTo>
                    <a:lnTo>
                      <a:pt x="1388" y="205"/>
                    </a:lnTo>
                    <a:lnTo>
                      <a:pt x="1799" y="2842"/>
                    </a:lnTo>
                    <a:lnTo>
                      <a:pt x="1803" y="2873"/>
                    </a:lnTo>
                    <a:lnTo>
                      <a:pt x="1802" y="2903"/>
                    </a:lnTo>
                    <a:lnTo>
                      <a:pt x="1796" y="2932"/>
                    </a:lnTo>
                    <a:lnTo>
                      <a:pt x="1786" y="2957"/>
                    </a:lnTo>
                    <a:lnTo>
                      <a:pt x="1773" y="2981"/>
                    </a:lnTo>
                    <a:lnTo>
                      <a:pt x="1756" y="2999"/>
                    </a:lnTo>
                    <a:lnTo>
                      <a:pt x="1735" y="3012"/>
                    </a:lnTo>
                    <a:lnTo>
                      <a:pt x="1711" y="3020"/>
                    </a:lnTo>
                    <a:lnTo>
                      <a:pt x="567" y="3197"/>
                    </a:lnTo>
                    <a:lnTo>
                      <a:pt x="534" y="3201"/>
                    </a:lnTo>
                    <a:lnTo>
                      <a:pt x="502" y="3197"/>
                    </a:lnTo>
                    <a:lnTo>
                      <a:pt x="472" y="3186"/>
                    </a:lnTo>
                    <a:lnTo>
                      <a:pt x="443" y="3169"/>
                    </a:lnTo>
                    <a:lnTo>
                      <a:pt x="418" y="3148"/>
                    </a:lnTo>
                    <a:lnTo>
                      <a:pt x="397" y="3121"/>
                    </a:lnTo>
                    <a:lnTo>
                      <a:pt x="381" y="3089"/>
                    </a:lnTo>
                    <a:lnTo>
                      <a:pt x="372" y="3053"/>
                    </a:lnTo>
                    <a:lnTo>
                      <a:pt x="0" y="182"/>
                    </a:lnTo>
                    <a:lnTo>
                      <a:pt x="0" y="144"/>
                    </a:lnTo>
                    <a:lnTo>
                      <a:pt x="7" y="108"/>
                    </a:lnTo>
                    <a:lnTo>
                      <a:pt x="20" y="77"/>
                    </a:lnTo>
                    <a:lnTo>
                      <a:pt x="37" y="50"/>
                    </a:lnTo>
                    <a:lnTo>
                      <a:pt x="58" y="29"/>
                    </a:lnTo>
                    <a:lnTo>
                      <a:pt x="84" y="12"/>
                    </a:lnTo>
                    <a:lnTo>
                      <a:pt x="113" y="2"/>
                    </a:lnTo>
                    <a:lnTo>
                      <a:pt x="144" y="0"/>
                    </a:lnTo>
                    <a:close/>
                  </a:path>
                </a:pathLst>
              </a:custGeom>
              <a:solidFill>
                <a:schemeClr val="tx1">
                  <a:lumMod val="95000"/>
                  <a:lumOff val="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3" name="Freeform 276"/>
              <p:cNvSpPr>
                <a:spLocks/>
              </p:cNvSpPr>
              <p:nvPr/>
            </p:nvSpPr>
            <p:spPr bwMode="auto">
              <a:xfrm>
                <a:off x="2523545" y="2497898"/>
                <a:ext cx="1936061" cy="2980468"/>
              </a:xfrm>
              <a:custGeom>
                <a:avLst/>
                <a:gdLst>
                  <a:gd name="T0" fmla="*/ 0 w 1635"/>
                  <a:gd name="T1" fmla="*/ 0 h 2517"/>
                  <a:gd name="T2" fmla="*/ 1272 w 1635"/>
                  <a:gd name="T3" fmla="*/ 0 h 2517"/>
                  <a:gd name="T4" fmla="*/ 1635 w 1635"/>
                  <a:gd name="T5" fmla="*/ 2347 h 2517"/>
                  <a:gd name="T6" fmla="*/ 348 w 1635"/>
                  <a:gd name="T7" fmla="*/ 2517 h 2517"/>
                  <a:gd name="T8" fmla="*/ 0 w 1635"/>
                  <a:gd name="T9" fmla="*/ 0 h 25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35" h="2517">
                    <a:moveTo>
                      <a:pt x="0" y="0"/>
                    </a:moveTo>
                    <a:lnTo>
                      <a:pt x="1272" y="0"/>
                    </a:lnTo>
                    <a:lnTo>
                      <a:pt x="1635" y="2347"/>
                    </a:lnTo>
                    <a:lnTo>
                      <a:pt x="348" y="251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6">
                  <a:lumMod val="40000"/>
                  <a:lumOff val="60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4" name="Freeform 277"/>
              <p:cNvSpPr>
                <a:spLocks/>
              </p:cNvSpPr>
              <p:nvPr/>
            </p:nvSpPr>
            <p:spPr bwMode="auto">
              <a:xfrm>
                <a:off x="3617686" y="5433368"/>
                <a:ext cx="236827" cy="246300"/>
              </a:xfrm>
              <a:custGeom>
                <a:avLst/>
                <a:gdLst>
                  <a:gd name="T0" fmla="*/ 99 w 200"/>
                  <a:gd name="T1" fmla="*/ 0 h 208"/>
                  <a:gd name="T2" fmla="*/ 127 w 200"/>
                  <a:gd name="T3" fmla="*/ 4 h 208"/>
                  <a:gd name="T4" fmla="*/ 150 w 200"/>
                  <a:gd name="T5" fmla="*/ 14 h 208"/>
                  <a:gd name="T6" fmla="*/ 170 w 200"/>
                  <a:gd name="T7" fmla="*/ 30 h 208"/>
                  <a:gd name="T8" fmla="*/ 186 w 200"/>
                  <a:gd name="T9" fmla="*/ 51 h 208"/>
                  <a:gd name="T10" fmla="*/ 196 w 200"/>
                  <a:gd name="T11" fmla="*/ 76 h 208"/>
                  <a:gd name="T12" fmla="*/ 200 w 200"/>
                  <a:gd name="T13" fmla="*/ 103 h 208"/>
                  <a:gd name="T14" fmla="*/ 196 w 200"/>
                  <a:gd name="T15" fmla="*/ 132 h 208"/>
                  <a:gd name="T16" fmla="*/ 186 w 200"/>
                  <a:gd name="T17" fmla="*/ 157 h 208"/>
                  <a:gd name="T18" fmla="*/ 170 w 200"/>
                  <a:gd name="T19" fmla="*/ 178 h 208"/>
                  <a:gd name="T20" fmla="*/ 150 w 200"/>
                  <a:gd name="T21" fmla="*/ 194 h 208"/>
                  <a:gd name="T22" fmla="*/ 127 w 200"/>
                  <a:gd name="T23" fmla="*/ 204 h 208"/>
                  <a:gd name="T24" fmla="*/ 99 w 200"/>
                  <a:gd name="T25" fmla="*/ 208 h 208"/>
                  <a:gd name="T26" fmla="*/ 73 w 200"/>
                  <a:gd name="T27" fmla="*/ 204 h 208"/>
                  <a:gd name="T28" fmla="*/ 50 w 200"/>
                  <a:gd name="T29" fmla="*/ 194 h 208"/>
                  <a:gd name="T30" fmla="*/ 29 w 200"/>
                  <a:gd name="T31" fmla="*/ 178 h 208"/>
                  <a:gd name="T32" fmla="*/ 14 w 200"/>
                  <a:gd name="T33" fmla="*/ 157 h 208"/>
                  <a:gd name="T34" fmla="*/ 4 w 200"/>
                  <a:gd name="T35" fmla="*/ 132 h 208"/>
                  <a:gd name="T36" fmla="*/ 0 w 200"/>
                  <a:gd name="T37" fmla="*/ 103 h 208"/>
                  <a:gd name="T38" fmla="*/ 4 w 200"/>
                  <a:gd name="T39" fmla="*/ 76 h 208"/>
                  <a:gd name="T40" fmla="*/ 14 w 200"/>
                  <a:gd name="T41" fmla="*/ 51 h 208"/>
                  <a:gd name="T42" fmla="*/ 29 w 200"/>
                  <a:gd name="T43" fmla="*/ 30 h 208"/>
                  <a:gd name="T44" fmla="*/ 50 w 200"/>
                  <a:gd name="T45" fmla="*/ 14 h 208"/>
                  <a:gd name="T46" fmla="*/ 73 w 200"/>
                  <a:gd name="T47" fmla="*/ 4 h 208"/>
                  <a:gd name="T48" fmla="*/ 99 w 200"/>
                  <a:gd name="T49" fmla="*/ 0 h 2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00" h="208">
                    <a:moveTo>
                      <a:pt x="99" y="0"/>
                    </a:moveTo>
                    <a:lnTo>
                      <a:pt x="127" y="4"/>
                    </a:lnTo>
                    <a:lnTo>
                      <a:pt x="150" y="14"/>
                    </a:lnTo>
                    <a:lnTo>
                      <a:pt x="170" y="30"/>
                    </a:lnTo>
                    <a:lnTo>
                      <a:pt x="186" y="51"/>
                    </a:lnTo>
                    <a:lnTo>
                      <a:pt x="196" y="76"/>
                    </a:lnTo>
                    <a:lnTo>
                      <a:pt x="200" y="103"/>
                    </a:lnTo>
                    <a:lnTo>
                      <a:pt x="196" y="132"/>
                    </a:lnTo>
                    <a:lnTo>
                      <a:pt x="186" y="157"/>
                    </a:lnTo>
                    <a:lnTo>
                      <a:pt x="170" y="178"/>
                    </a:lnTo>
                    <a:lnTo>
                      <a:pt x="150" y="194"/>
                    </a:lnTo>
                    <a:lnTo>
                      <a:pt x="127" y="204"/>
                    </a:lnTo>
                    <a:lnTo>
                      <a:pt x="99" y="208"/>
                    </a:lnTo>
                    <a:lnTo>
                      <a:pt x="73" y="204"/>
                    </a:lnTo>
                    <a:lnTo>
                      <a:pt x="50" y="194"/>
                    </a:lnTo>
                    <a:lnTo>
                      <a:pt x="29" y="178"/>
                    </a:lnTo>
                    <a:lnTo>
                      <a:pt x="14" y="157"/>
                    </a:lnTo>
                    <a:lnTo>
                      <a:pt x="4" y="132"/>
                    </a:lnTo>
                    <a:lnTo>
                      <a:pt x="0" y="103"/>
                    </a:lnTo>
                    <a:lnTo>
                      <a:pt x="4" y="76"/>
                    </a:lnTo>
                    <a:lnTo>
                      <a:pt x="14" y="51"/>
                    </a:lnTo>
                    <a:lnTo>
                      <a:pt x="29" y="30"/>
                    </a:lnTo>
                    <a:lnTo>
                      <a:pt x="50" y="14"/>
                    </a:lnTo>
                    <a:lnTo>
                      <a:pt x="73" y="4"/>
                    </a:lnTo>
                    <a:lnTo>
                      <a:pt x="99" y="0"/>
                    </a:lnTo>
                    <a:close/>
                  </a:path>
                </a:pathLst>
              </a:custGeom>
              <a:solidFill>
                <a:schemeClr val="bg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5" name="Freeform 278"/>
              <p:cNvSpPr>
                <a:spLocks/>
              </p:cNvSpPr>
              <p:nvPr/>
            </p:nvSpPr>
            <p:spPr bwMode="auto">
              <a:xfrm>
                <a:off x="2990094" y="2280017"/>
                <a:ext cx="593252" cy="60391"/>
              </a:xfrm>
              <a:custGeom>
                <a:avLst/>
                <a:gdLst>
                  <a:gd name="T0" fmla="*/ 26 w 501"/>
                  <a:gd name="T1" fmla="*/ 0 h 51"/>
                  <a:gd name="T2" fmla="*/ 475 w 501"/>
                  <a:gd name="T3" fmla="*/ 0 h 51"/>
                  <a:gd name="T4" fmla="*/ 488 w 501"/>
                  <a:gd name="T5" fmla="*/ 4 h 51"/>
                  <a:gd name="T6" fmla="*/ 497 w 501"/>
                  <a:gd name="T7" fmla="*/ 12 h 51"/>
                  <a:gd name="T8" fmla="*/ 501 w 501"/>
                  <a:gd name="T9" fmla="*/ 25 h 51"/>
                  <a:gd name="T10" fmla="*/ 497 w 501"/>
                  <a:gd name="T11" fmla="*/ 38 h 51"/>
                  <a:gd name="T12" fmla="*/ 488 w 501"/>
                  <a:gd name="T13" fmla="*/ 47 h 51"/>
                  <a:gd name="T14" fmla="*/ 475 w 501"/>
                  <a:gd name="T15" fmla="*/ 51 h 51"/>
                  <a:gd name="T16" fmla="*/ 26 w 501"/>
                  <a:gd name="T17" fmla="*/ 50 h 51"/>
                  <a:gd name="T18" fmla="*/ 13 w 501"/>
                  <a:gd name="T19" fmla="*/ 47 h 51"/>
                  <a:gd name="T20" fmla="*/ 4 w 501"/>
                  <a:gd name="T21" fmla="*/ 38 h 51"/>
                  <a:gd name="T22" fmla="*/ 0 w 501"/>
                  <a:gd name="T23" fmla="*/ 25 h 51"/>
                  <a:gd name="T24" fmla="*/ 4 w 501"/>
                  <a:gd name="T25" fmla="*/ 12 h 51"/>
                  <a:gd name="T26" fmla="*/ 13 w 501"/>
                  <a:gd name="T27" fmla="*/ 3 h 51"/>
                  <a:gd name="T28" fmla="*/ 26 w 501"/>
                  <a:gd name="T29" fmla="*/ 0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501" h="51">
                    <a:moveTo>
                      <a:pt x="26" y="0"/>
                    </a:moveTo>
                    <a:lnTo>
                      <a:pt x="475" y="0"/>
                    </a:lnTo>
                    <a:lnTo>
                      <a:pt x="488" y="4"/>
                    </a:lnTo>
                    <a:lnTo>
                      <a:pt x="497" y="12"/>
                    </a:lnTo>
                    <a:lnTo>
                      <a:pt x="501" y="25"/>
                    </a:lnTo>
                    <a:lnTo>
                      <a:pt x="497" y="38"/>
                    </a:lnTo>
                    <a:lnTo>
                      <a:pt x="488" y="47"/>
                    </a:lnTo>
                    <a:lnTo>
                      <a:pt x="475" y="51"/>
                    </a:lnTo>
                    <a:lnTo>
                      <a:pt x="26" y="50"/>
                    </a:lnTo>
                    <a:lnTo>
                      <a:pt x="13" y="47"/>
                    </a:lnTo>
                    <a:lnTo>
                      <a:pt x="4" y="38"/>
                    </a:lnTo>
                    <a:lnTo>
                      <a:pt x="0" y="25"/>
                    </a:lnTo>
                    <a:lnTo>
                      <a:pt x="4" y="12"/>
                    </a:lnTo>
                    <a:lnTo>
                      <a:pt x="13" y="3"/>
                    </a:lnTo>
                    <a:lnTo>
                      <a:pt x="26" y="0"/>
                    </a:lnTo>
                    <a:close/>
                  </a:path>
                </a:pathLst>
              </a:custGeom>
              <a:solidFill>
                <a:schemeClr val="bg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123" name="Group 122"/>
            <p:cNvGrpSpPr/>
            <p:nvPr/>
          </p:nvGrpSpPr>
          <p:grpSpPr>
            <a:xfrm>
              <a:off x="2630352" y="2973178"/>
              <a:ext cx="1380727" cy="1370222"/>
              <a:chOff x="4722812" y="3260889"/>
              <a:chExt cx="1542505" cy="1530769"/>
            </a:xfrm>
            <a:scene3d>
              <a:camera prst="isometricOffAxis2Right">
                <a:rot lat="21049706" lon="19399433" rev="540257"/>
              </a:camera>
              <a:lightRig rig="threePt" dir="t"/>
            </a:scene3d>
          </p:grpSpPr>
          <p:grpSp>
            <p:nvGrpSpPr>
              <p:cNvPr id="124" name="Group 123"/>
              <p:cNvGrpSpPr/>
              <p:nvPr/>
            </p:nvGrpSpPr>
            <p:grpSpPr>
              <a:xfrm>
                <a:off x="4722812" y="3260889"/>
                <a:ext cx="670556" cy="670556"/>
                <a:chOff x="4453688" y="1066800"/>
                <a:chExt cx="979671" cy="979671"/>
              </a:xfrm>
            </p:grpSpPr>
            <p:sp>
              <p:nvSpPr>
                <p:cNvPr id="134" name="Oval 133"/>
                <p:cNvSpPr/>
                <p:nvPr/>
              </p:nvSpPr>
              <p:spPr>
                <a:xfrm>
                  <a:off x="4453688" y="1066800"/>
                  <a:ext cx="979671" cy="979671"/>
                </a:xfrm>
                <a:prstGeom prst="ellipse">
                  <a:avLst/>
                </a:prstGeom>
                <a:solidFill>
                  <a:schemeClr val="accent4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grpSp>
              <p:nvGrpSpPr>
                <p:cNvPr id="135" name="Group 134"/>
                <p:cNvGrpSpPr/>
                <p:nvPr/>
              </p:nvGrpSpPr>
              <p:grpSpPr>
                <a:xfrm>
                  <a:off x="4625434" y="1322336"/>
                  <a:ext cx="636178" cy="468599"/>
                  <a:chOff x="8720138" y="3657600"/>
                  <a:chExt cx="650875" cy="479425"/>
                </a:xfrm>
                <a:solidFill>
                  <a:schemeClr val="bg1"/>
                </a:solidFill>
              </p:grpSpPr>
              <p:sp>
                <p:nvSpPr>
                  <p:cNvPr id="136" name="Freeform 25"/>
                  <p:cNvSpPr>
                    <a:spLocks/>
                  </p:cNvSpPr>
                  <p:nvPr/>
                </p:nvSpPr>
                <p:spPr bwMode="auto">
                  <a:xfrm>
                    <a:off x="8734425" y="3921125"/>
                    <a:ext cx="620712" cy="215900"/>
                  </a:xfrm>
                  <a:custGeom>
                    <a:avLst/>
                    <a:gdLst>
                      <a:gd name="T0" fmla="*/ 1159 w 3129"/>
                      <a:gd name="T1" fmla="*/ 0 h 1092"/>
                      <a:gd name="T2" fmla="*/ 1566 w 3129"/>
                      <a:gd name="T3" fmla="*/ 368 h 1092"/>
                      <a:gd name="T4" fmla="*/ 1970 w 3129"/>
                      <a:gd name="T5" fmla="*/ 0 h 1092"/>
                      <a:gd name="T6" fmla="*/ 3129 w 3129"/>
                      <a:gd name="T7" fmla="*/ 1026 h 1092"/>
                      <a:gd name="T8" fmla="*/ 3103 w 3129"/>
                      <a:gd name="T9" fmla="*/ 1049 h 1092"/>
                      <a:gd name="T10" fmla="*/ 3072 w 3129"/>
                      <a:gd name="T11" fmla="*/ 1067 h 1092"/>
                      <a:gd name="T12" fmla="*/ 3040 w 3129"/>
                      <a:gd name="T13" fmla="*/ 1081 h 1092"/>
                      <a:gd name="T14" fmla="*/ 3005 w 3129"/>
                      <a:gd name="T15" fmla="*/ 1089 h 1092"/>
                      <a:gd name="T16" fmla="*/ 2969 w 3129"/>
                      <a:gd name="T17" fmla="*/ 1092 h 1092"/>
                      <a:gd name="T18" fmla="*/ 161 w 3129"/>
                      <a:gd name="T19" fmla="*/ 1092 h 1092"/>
                      <a:gd name="T20" fmla="*/ 125 w 3129"/>
                      <a:gd name="T21" fmla="*/ 1089 h 1092"/>
                      <a:gd name="T22" fmla="*/ 90 w 3129"/>
                      <a:gd name="T23" fmla="*/ 1081 h 1092"/>
                      <a:gd name="T24" fmla="*/ 57 w 3129"/>
                      <a:gd name="T25" fmla="*/ 1067 h 1092"/>
                      <a:gd name="T26" fmla="*/ 27 w 3129"/>
                      <a:gd name="T27" fmla="*/ 1049 h 1092"/>
                      <a:gd name="T28" fmla="*/ 0 w 3129"/>
                      <a:gd name="T29" fmla="*/ 1026 h 1092"/>
                      <a:gd name="T30" fmla="*/ 1159 w 3129"/>
                      <a:gd name="T31" fmla="*/ 0 h 109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</a:cxnLst>
                    <a:rect l="0" t="0" r="r" b="b"/>
                    <a:pathLst>
                      <a:path w="3129" h="1092">
                        <a:moveTo>
                          <a:pt x="1159" y="0"/>
                        </a:moveTo>
                        <a:lnTo>
                          <a:pt x="1566" y="368"/>
                        </a:lnTo>
                        <a:lnTo>
                          <a:pt x="1970" y="0"/>
                        </a:lnTo>
                        <a:lnTo>
                          <a:pt x="3129" y="1026"/>
                        </a:lnTo>
                        <a:lnTo>
                          <a:pt x="3103" y="1049"/>
                        </a:lnTo>
                        <a:lnTo>
                          <a:pt x="3072" y="1067"/>
                        </a:lnTo>
                        <a:lnTo>
                          <a:pt x="3040" y="1081"/>
                        </a:lnTo>
                        <a:lnTo>
                          <a:pt x="3005" y="1089"/>
                        </a:lnTo>
                        <a:lnTo>
                          <a:pt x="2969" y="1092"/>
                        </a:lnTo>
                        <a:lnTo>
                          <a:pt x="161" y="1092"/>
                        </a:lnTo>
                        <a:lnTo>
                          <a:pt x="125" y="1089"/>
                        </a:lnTo>
                        <a:lnTo>
                          <a:pt x="90" y="1081"/>
                        </a:lnTo>
                        <a:lnTo>
                          <a:pt x="57" y="1067"/>
                        </a:lnTo>
                        <a:lnTo>
                          <a:pt x="27" y="1049"/>
                        </a:lnTo>
                        <a:lnTo>
                          <a:pt x="0" y="1026"/>
                        </a:lnTo>
                        <a:lnTo>
                          <a:pt x="1159" y="0"/>
                        </a:lnTo>
                        <a:close/>
                      </a:path>
                    </a:pathLst>
                  </a:custGeom>
                  <a:grpFill/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137" name="Freeform 26"/>
                  <p:cNvSpPr>
                    <a:spLocks/>
                  </p:cNvSpPr>
                  <p:nvPr/>
                </p:nvSpPr>
                <p:spPr bwMode="auto">
                  <a:xfrm>
                    <a:off x="8734425" y="3657600"/>
                    <a:ext cx="620712" cy="287338"/>
                  </a:xfrm>
                  <a:custGeom>
                    <a:avLst/>
                    <a:gdLst>
                      <a:gd name="T0" fmla="*/ 161 w 3129"/>
                      <a:gd name="T1" fmla="*/ 0 h 1450"/>
                      <a:gd name="T2" fmla="*/ 2969 w 3129"/>
                      <a:gd name="T3" fmla="*/ 0 h 1450"/>
                      <a:gd name="T4" fmla="*/ 3005 w 3129"/>
                      <a:gd name="T5" fmla="*/ 3 h 1450"/>
                      <a:gd name="T6" fmla="*/ 3040 w 3129"/>
                      <a:gd name="T7" fmla="*/ 11 h 1450"/>
                      <a:gd name="T8" fmla="*/ 3073 w 3129"/>
                      <a:gd name="T9" fmla="*/ 25 h 1450"/>
                      <a:gd name="T10" fmla="*/ 3103 w 3129"/>
                      <a:gd name="T11" fmla="*/ 43 h 1450"/>
                      <a:gd name="T12" fmla="*/ 3129 w 3129"/>
                      <a:gd name="T13" fmla="*/ 66 h 1450"/>
                      <a:gd name="T14" fmla="*/ 1566 w 3129"/>
                      <a:gd name="T15" fmla="*/ 1450 h 1450"/>
                      <a:gd name="T16" fmla="*/ 0 w 3129"/>
                      <a:gd name="T17" fmla="*/ 66 h 1450"/>
                      <a:gd name="T18" fmla="*/ 27 w 3129"/>
                      <a:gd name="T19" fmla="*/ 43 h 1450"/>
                      <a:gd name="T20" fmla="*/ 58 w 3129"/>
                      <a:gd name="T21" fmla="*/ 25 h 1450"/>
                      <a:gd name="T22" fmla="*/ 90 w 3129"/>
                      <a:gd name="T23" fmla="*/ 11 h 1450"/>
                      <a:gd name="T24" fmla="*/ 125 w 3129"/>
                      <a:gd name="T25" fmla="*/ 3 h 1450"/>
                      <a:gd name="T26" fmla="*/ 161 w 3129"/>
                      <a:gd name="T27" fmla="*/ 0 h 145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</a:cxnLst>
                    <a:rect l="0" t="0" r="r" b="b"/>
                    <a:pathLst>
                      <a:path w="3129" h="1450">
                        <a:moveTo>
                          <a:pt x="161" y="0"/>
                        </a:moveTo>
                        <a:lnTo>
                          <a:pt x="2969" y="0"/>
                        </a:lnTo>
                        <a:lnTo>
                          <a:pt x="3005" y="3"/>
                        </a:lnTo>
                        <a:lnTo>
                          <a:pt x="3040" y="11"/>
                        </a:lnTo>
                        <a:lnTo>
                          <a:pt x="3073" y="25"/>
                        </a:lnTo>
                        <a:lnTo>
                          <a:pt x="3103" y="43"/>
                        </a:lnTo>
                        <a:lnTo>
                          <a:pt x="3129" y="66"/>
                        </a:lnTo>
                        <a:lnTo>
                          <a:pt x="1566" y="1450"/>
                        </a:lnTo>
                        <a:lnTo>
                          <a:pt x="0" y="66"/>
                        </a:lnTo>
                        <a:lnTo>
                          <a:pt x="27" y="43"/>
                        </a:lnTo>
                        <a:lnTo>
                          <a:pt x="58" y="25"/>
                        </a:lnTo>
                        <a:lnTo>
                          <a:pt x="90" y="11"/>
                        </a:lnTo>
                        <a:lnTo>
                          <a:pt x="125" y="3"/>
                        </a:lnTo>
                        <a:lnTo>
                          <a:pt x="161" y="0"/>
                        </a:lnTo>
                        <a:close/>
                      </a:path>
                    </a:pathLst>
                  </a:custGeom>
                  <a:grpFill/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138" name="Freeform 27"/>
                  <p:cNvSpPr>
                    <a:spLocks/>
                  </p:cNvSpPr>
                  <p:nvPr/>
                </p:nvSpPr>
                <p:spPr bwMode="auto">
                  <a:xfrm>
                    <a:off x="8720138" y="3698875"/>
                    <a:ext cx="223837" cy="398463"/>
                  </a:xfrm>
                  <a:custGeom>
                    <a:avLst/>
                    <a:gdLst>
                      <a:gd name="T0" fmla="*/ 0 w 1131"/>
                      <a:gd name="T1" fmla="*/ 0 h 2007"/>
                      <a:gd name="T2" fmla="*/ 1131 w 1131"/>
                      <a:gd name="T3" fmla="*/ 1015 h 2007"/>
                      <a:gd name="T4" fmla="*/ 0 w 1131"/>
                      <a:gd name="T5" fmla="*/ 2007 h 2007"/>
                      <a:gd name="T6" fmla="*/ 0 w 1131"/>
                      <a:gd name="T7" fmla="*/ 0 h 200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1131" h="2007">
                        <a:moveTo>
                          <a:pt x="0" y="0"/>
                        </a:moveTo>
                        <a:lnTo>
                          <a:pt x="1131" y="1015"/>
                        </a:lnTo>
                        <a:lnTo>
                          <a:pt x="0" y="2007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grpFill/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139" name="Freeform 28"/>
                  <p:cNvSpPr>
                    <a:spLocks/>
                  </p:cNvSpPr>
                  <p:nvPr/>
                </p:nvSpPr>
                <p:spPr bwMode="auto">
                  <a:xfrm>
                    <a:off x="9145588" y="3698875"/>
                    <a:ext cx="225425" cy="398463"/>
                  </a:xfrm>
                  <a:custGeom>
                    <a:avLst/>
                    <a:gdLst>
                      <a:gd name="T0" fmla="*/ 1132 w 1132"/>
                      <a:gd name="T1" fmla="*/ 0 h 2008"/>
                      <a:gd name="T2" fmla="*/ 1132 w 1132"/>
                      <a:gd name="T3" fmla="*/ 2008 h 2008"/>
                      <a:gd name="T4" fmla="*/ 0 w 1132"/>
                      <a:gd name="T5" fmla="*/ 1016 h 2008"/>
                      <a:gd name="T6" fmla="*/ 1132 w 1132"/>
                      <a:gd name="T7" fmla="*/ 0 h 200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1132" h="2008">
                        <a:moveTo>
                          <a:pt x="1132" y="0"/>
                        </a:moveTo>
                        <a:lnTo>
                          <a:pt x="1132" y="2008"/>
                        </a:lnTo>
                        <a:lnTo>
                          <a:pt x="0" y="1016"/>
                        </a:lnTo>
                        <a:lnTo>
                          <a:pt x="1132" y="0"/>
                        </a:lnTo>
                        <a:close/>
                      </a:path>
                    </a:pathLst>
                  </a:custGeom>
                  <a:grpFill/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</p:grpSp>
          </p:grpSp>
          <p:grpSp>
            <p:nvGrpSpPr>
              <p:cNvPr id="125" name="Group 124"/>
              <p:cNvGrpSpPr/>
              <p:nvPr/>
            </p:nvGrpSpPr>
            <p:grpSpPr>
              <a:xfrm>
                <a:off x="4722812" y="4121102"/>
                <a:ext cx="670556" cy="670556"/>
                <a:chOff x="5898811" y="1524000"/>
                <a:chExt cx="979671" cy="979671"/>
              </a:xfrm>
            </p:grpSpPr>
            <p:sp>
              <p:nvSpPr>
                <p:cNvPr id="132" name="Oval 131"/>
                <p:cNvSpPr/>
                <p:nvPr/>
              </p:nvSpPr>
              <p:spPr>
                <a:xfrm>
                  <a:off x="5898811" y="1524000"/>
                  <a:ext cx="979671" cy="979671"/>
                </a:xfrm>
                <a:prstGeom prst="ellipse">
                  <a:avLst/>
                </a:prstGeom>
                <a:solidFill>
                  <a:schemeClr val="accent6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33" name="Freeform 39"/>
                <p:cNvSpPr>
                  <a:spLocks noEditPoints="1"/>
                </p:cNvSpPr>
                <p:nvPr/>
              </p:nvSpPr>
              <p:spPr bwMode="auto">
                <a:xfrm>
                  <a:off x="6090991" y="1777380"/>
                  <a:ext cx="595311" cy="472911"/>
                </a:xfrm>
                <a:custGeom>
                  <a:avLst/>
                  <a:gdLst>
                    <a:gd name="T0" fmla="*/ 2108 w 3852"/>
                    <a:gd name="T1" fmla="*/ 1176 h 3060"/>
                    <a:gd name="T2" fmla="*/ 2314 w 3852"/>
                    <a:gd name="T3" fmla="*/ 1296 h 3060"/>
                    <a:gd name="T4" fmla="*/ 2452 w 3852"/>
                    <a:gd name="T5" fmla="*/ 1485 h 3060"/>
                    <a:gd name="T6" fmla="*/ 2504 w 3852"/>
                    <a:gd name="T7" fmla="*/ 1721 h 3060"/>
                    <a:gd name="T8" fmla="*/ 2452 w 3852"/>
                    <a:gd name="T9" fmla="*/ 1958 h 3060"/>
                    <a:gd name="T10" fmla="*/ 2314 w 3852"/>
                    <a:gd name="T11" fmla="*/ 2147 h 3060"/>
                    <a:gd name="T12" fmla="*/ 2108 w 3852"/>
                    <a:gd name="T13" fmla="*/ 2266 h 3060"/>
                    <a:gd name="T14" fmla="*/ 1863 w 3852"/>
                    <a:gd name="T15" fmla="*/ 2292 h 3060"/>
                    <a:gd name="T16" fmla="*/ 1634 w 3852"/>
                    <a:gd name="T17" fmla="*/ 2216 h 3060"/>
                    <a:gd name="T18" fmla="*/ 1459 w 3852"/>
                    <a:gd name="T19" fmla="*/ 2060 h 3060"/>
                    <a:gd name="T20" fmla="*/ 1361 w 3852"/>
                    <a:gd name="T21" fmla="*/ 1844 h 3060"/>
                    <a:gd name="T22" fmla="*/ 1361 w 3852"/>
                    <a:gd name="T23" fmla="*/ 1598 h 3060"/>
                    <a:gd name="T24" fmla="*/ 1459 w 3852"/>
                    <a:gd name="T25" fmla="*/ 1383 h 3060"/>
                    <a:gd name="T26" fmla="*/ 1634 w 3852"/>
                    <a:gd name="T27" fmla="*/ 1226 h 3060"/>
                    <a:gd name="T28" fmla="*/ 1863 w 3852"/>
                    <a:gd name="T29" fmla="*/ 1151 h 3060"/>
                    <a:gd name="T30" fmla="*/ 3273 w 3852"/>
                    <a:gd name="T31" fmla="*/ 970 h 3060"/>
                    <a:gd name="T32" fmla="*/ 3201 w 3852"/>
                    <a:gd name="T33" fmla="*/ 1059 h 3060"/>
                    <a:gd name="T34" fmla="*/ 3226 w 3852"/>
                    <a:gd name="T35" fmla="*/ 1173 h 3060"/>
                    <a:gd name="T36" fmla="*/ 3331 w 3852"/>
                    <a:gd name="T37" fmla="*/ 1224 h 3060"/>
                    <a:gd name="T38" fmla="*/ 3438 w 3852"/>
                    <a:gd name="T39" fmla="*/ 1173 h 3060"/>
                    <a:gd name="T40" fmla="*/ 3463 w 3852"/>
                    <a:gd name="T41" fmla="*/ 1059 h 3060"/>
                    <a:gd name="T42" fmla="*/ 3391 w 3852"/>
                    <a:gd name="T43" fmla="*/ 970 h 3060"/>
                    <a:gd name="T44" fmla="*/ 1843 w 3852"/>
                    <a:gd name="T45" fmla="*/ 768 h 3060"/>
                    <a:gd name="T46" fmla="*/ 1533 w 3852"/>
                    <a:gd name="T47" fmla="*/ 848 h 3060"/>
                    <a:gd name="T48" fmla="*/ 1273 w 3852"/>
                    <a:gd name="T49" fmla="*/ 1019 h 3060"/>
                    <a:gd name="T50" fmla="*/ 1082 w 3852"/>
                    <a:gd name="T51" fmla="*/ 1261 h 3060"/>
                    <a:gd name="T52" fmla="*/ 977 w 3852"/>
                    <a:gd name="T53" fmla="*/ 1558 h 3060"/>
                    <a:gd name="T54" fmla="*/ 977 w 3852"/>
                    <a:gd name="T55" fmla="*/ 1885 h 3060"/>
                    <a:gd name="T56" fmla="*/ 1082 w 3852"/>
                    <a:gd name="T57" fmla="*/ 2181 h 3060"/>
                    <a:gd name="T58" fmla="*/ 1273 w 3852"/>
                    <a:gd name="T59" fmla="*/ 2424 h 3060"/>
                    <a:gd name="T60" fmla="*/ 1533 w 3852"/>
                    <a:gd name="T61" fmla="*/ 2594 h 3060"/>
                    <a:gd name="T62" fmla="*/ 1843 w 3852"/>
                    <a:gd name="T63" fmla="*/ 2674 h 3060"/>
                    <a:gd name="T64" fmla="*/ 2169 w 3852"/>
                    <a:gd name="T65" fmla="*/ 2646 h 3060"/>
                    <a:gd name="T66" fmla="*/ 2456 w 3852"/>
                    <a:gd name="T67" fmla="*/ 2520 h 3060"/>
                    <a:gd name="T68" fmla="*/ 2685 w 3852"/>
                    <a:gd name="T69" fmla="*/ 2311 h 3060"/>
                    <a:gd name="T70" fmla="*/ 2835 w 3852"/>
                    <a:gd name="T71" fmla="*/ 2039 h 3060"/>
                    <a:gd name="T72" fmla="*/ 2889 w 3852"/>
                    <a:gd name="T73" fmla="*/ 1721 h 3060"/>
                    <a:gd name="T74" fmla="*/ 2835 w 3852"/>
                    <a:gd name="T75" fmla="*/ 1404 h 3060"/>
                    <a:gd name="T76" fmla="*/ 2685 w 3852"/>
                    <a:gd name="T77" fmla="*/ 1132 h 3060"/>
                    <a:gd name="T78" fmla="*/ 2456 w 3852"/>
                    <a:gd name="T79" fmla="*/ 923 h 3060"/>
                    <a:gd name="T80" fmla="*/ 2169 w 3852"/>
                    <a:gd name="T81" fmla="*/ 796 h 3060"/>
                    <a:gd name="T82" fmla="*/ 1271 w 3852"/>
                    <a:gd name="T83" fmla="*/ 0 h 3060"/>
                    <a:gd name="T84" fmla="*/ 2661 w 3852"/>
                    <a:gd name="T85" fmla="*/ 24 h 3060"/>
                    <a:gd name="T86" fmla="*/ 2733 w 3852"/>
                    <a:gd name="T87" fmla="*/ 109 h 3060"/>
                    <a:gd name="T88" fmla="*/ 2901 w 3852"/>
                    <a:gd name="T89" fmla="*/ 533 h 3060"/>
                    <a:gd name="T90" fmla="*/ 3005 w 3852"/>
                    <a:gd name="T91" fmla="*/ 574 h 3060"/>
                    <a:gd name="T92" fmla="*/ 3616 w 3852"/>
                    <a:gd name="T93" fmla="*/ 604 h 3060"/>
                    <a:gd name="T94" fmla="*/ 3771 w 3852"/>
                    <a:gd name="T95" fmla="*/ 723 h 3060"/>
                    <a:gd name="T96" fmla="*/ 3848 w 3852"/>
                    <a:gd name="T97" fmla="*/ 904 h 3060"/>
                    <a:gd name="T98" fmla="*/ 3838 w 3852"/>
                    <a:gd name="T99" fmla="*/ 2778 h 3060"/>
                    <a:gd name="T100" fmla="*/ 3739 w 3852"/>
                    <a:gd name="T101" fmla="*/ 2948 h 3060"/>
                    <a:gd name="T102" fmla="*/ 3568 w 3852"/>
                    <a:gd name="T103" fmla="*/ 3046 h 3060"/>
                    <a:gd name="T104" fmla="*/ 333 w 3852"/>
                    <a:gd name="T105" fmla="*/ 3057 h 3060"/>
                    <a:gd name="T106" fmla="*/ 151 w 3852"/>
                    <a:gd name="T107" fmla="*/ 2980 h 3060"/>
                    <a:gd name="T108" fmla="*/ 30 w 3852"/>
                    <a:gd name="T109" fmla="*/ 2826 h 3060"/>
                    <a:gd name="T110" fmla="*/ 0 w 3852"/>
                    <a:gd name="T111" fmla="*/ 956 h 3060"/>
                    <a:gd name="T112" fmla="*/ 53 w 3852"/>
                    <a:gd name="T113" fmla="*/ 764 h 3060"/>
                    <a:gd name="T114" fmla="*/ 191 w 3852"/>
                    <a:gd name="T115" fmla="*/ 626 h 3060"/>
                    <a:gd name="T116" fmla="*/ 385 w 3852"/>
                    <a:gd name="T117" fmla="*/ 574 h 3060"/>
                    <a:gd name="T118" fmla="*/ 928 w 3852"/>
                    <a:gd name="T119" fmla="*/ 549 h 3060"/>
                    <a:gd name="T120" fmla="*/ 999 w 3852"/>
                    <a:gd name="T121" fmla="*/ 465 h 3060"/>
                    <a:gd name="T122" fmla="*/ 1167 w 3852"/>
                    <a:gd name="T123" fmla="*/ 41 h 3060"/>
                    <a:gd name="T124" fmla="*/ 1271 w 3852"/>
                    <a:gd name="T125" fmla="*/ 0 h 30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3852" h="3060">
                      <a:moveTo>
                        <a:pt x="1926" y="1148"/>
                      </a:moveTo>
                      <a:lnTo>
                        <a:pt x="1989" y="1151"/>
                      </a:lnTo>
                      <a:lnTo>
                        <a:pt x="2050" y="1160"/>
                      </a:lnTo>
                      <a:lnTo>
                        <a:pt x="2108" y="1176"/>
                      </a:lnTo>
                      <a:lnTo>
                        <a:pt x="2164" y="1199"/>
                      </a:lnTo>
                      <a:lnTo>
                        <a:pt x="2218" y="1226"/>
                      </a:lnTo>
                      <a:lnTo>
                        <a:pt x="2267" y="1259"/>
                      </a:lnTo>
                      <a:lnTo>
                        <a:pt x="2314" y="1296"/>
                      </a:lnTo>
                      <a:lnTo>
                        <a:pt x="2354" y="1336"/>
                      </a:lnTo>
                      <a:lnTo>
                        <a:pt x="2392" y="1383"/>
                      </a:lnTo>
                      <a:lnTo>
                        <a:pt x="2424" y="1431"/>
                      </a:lnTo>
                      <a:lnTo>
                        <a:pt x="2452" y="1485"/>
                      </a:lnTo>
                      <a:lnTo>
                        <a:pt x="2475" y="1540"/>
                      </a:lnTo>
                      <a:lnTo>
                        <a:pt x="2491" y="1598"/>
                      </a:lnTo>
                      <a:lnTo>
                        <a:pt x="2500" y="1659"/>
                      </a:lnTo>
                      <a:lnTo>
                        <a:pt x="2504" y="1721"/>
                      </a:lnTo>
                      <a:lnTo>
                        <a:pt x="2500" y="1784"/>
                      </a:lnTo>
                      <a:lnTo>
                        <a:pt x="2491" y="1844"/>
                      </a:lnTo>
                      <a:lnTo>
                        <a:pt x="2475" y="1902"/>
                      </a:lnTo>
                      <a:lnTo>
                        <a:pt x="2452" y="1958"/>
                      </a:lnTo>
                      <a:lnTo>
                        <a:pt x="2424" y="2011"/>
                      </a:lnTo>
                      <a:lnTo>
                        <a:pt x="2392" y="2060"/>
                      </a:lnTo>
                      <a:lnTo>
                        <a:pt x="2354" y="2106"/>
                      </a:lnTo>
                      <a:lnTo>
                        <a:pt x="2314" y="2147"/>
                      </a:lnTo>
                      <a:lnTo>
                        <a:pt x="2267" y="2185"/>
                      </a:lnTo>
                      <a:lnTo>
                        <a:pt x="2218" y="2216"/>
                      </a:lnTo>
                      <a:lnTo>
                        <a:pt x="2164" y="2244"/>
                      </a:lnTo>
                      <a:lnTo>
                        <a:pt x="2108" y="2266"/>
                      </a:lnTo>
                      <a:lnTo>
                        <a:pt x="2050" y="2282"/>
                      </a:lnTo>
                      <a:lnTo>
                        <a:pt x="1989" y="2292"/>
                      </a:lnTo>
                      <a:lnTo>
                        <a:pt x="1926" y="2295"/>
                      </a:lnTo>
                      <a:lnTo>
                        <a:pt x="1863" y="2292"/>
                      </a:lnTo>
                      <a:lnTo>
                        <a:pt x="1802" y="2282"/>
                      </a:lnTo>
                      <a:lnTo>
                        <a:pt x="1744" y="2266"/>
                      </a:lnTo>
                      <a:lnTo>
                        <a:pt x="1688" y="2244"/>
                      </a:lnTo>
                      <a:lnTo>
                        <a:pt x="1634" y="2216"/>
                      </a:lnTo>
                      <a:lnTo>
                        <a:pt x="1585" y="2185"/>
                      </a:lnTo>
                      <a:lnTo>
                        <a:pt x="1538" y="2147"/>
                      </a:lnTo>
                      <a:lnTo>
                        <a:pt x="1498" y="2106"/>
                      </a:lnTo>
                      <a:lnTo>
                        <a:pt x="1459" y="2060"/>
                      </a:lnTo>
                      <a:lnTo>
                        <a:pt x="1428" y="2011"/>
                      </a:lnTo>
                      <a:lnTo>
                        <a:pt x="1400" y="1958"/>
                      </a:lnTo>
                      <a:lnTo>
                        <a:pt x="1377" y="1902"/>
                      </a:lnTo>
                      <a:lnTo>
                        <a:pt x="1361" y="1844"/>
                      </a:lnTo>
                      <a:lnTo>
                        <a:pt x="1352" y="1784"/>
                      </a:lnTo>
                      <a:lnTo>
                        <a:pt x="1348" y="1721"/>
                      </a:lnTo>
                      <a:lnTo>
                        <a:pt x="1352" y="1659"/>
                      </a:lnTo>
                      <a:lnTo>
                        <a:pt x="1361" y="1598"/>
                      </a:lnTo>
                      <a:lnTo>
                        <a:pt x="1377" y="1540"/>
                      </a:lnTo>
                      <a:lnTo>
                        <a:pt x="1400" y="1485"/>
                      </a:lnTo>
                      <a:lnTo>
                        <a:pt x="1428" y="1431"/>
                      </a:lnTo>
                      <a:lnTo>
                        <a:pt x="1459" y="1383"/>
                      </a:lnTo>
                      <a:lnTo>
                        <a:pt x="1498" y="1336"/>
                      </a:lnTo>
                      <a:lnTo>
                        <a:pt x="1538" y="1296"/>
                      </a:lnTo>
                      <a:lnTo>
                        <a:pt x="1585" y="1259"/>
                      </a:lnTo>
                      <a:lnTo>
                        <a:pt x="1634" y="1226"/>
                      </a:lnTo>
                      <a:lnTo>
                        <a:pt x="1688" y="1199"/>
                      </a:lnTo>
                      <a:lnTo>
                        <a:pt x="1744" y="1176"/>
                      </a:lnTo>
                      <a:lnTo>
                        <a:pt x="1802" y="1160"/>
                      </a:lnTo>
                      <a:lnTo>
                        <a:pt x="1863" y="1151"/>
                      </a:lnTo>
                      <a:lnTo>
                        <a:pt x="1926" y="1148"/>
                      </a:lnTo>
                      <a:close/>
                      <a:moveTo>
                        <a:pt x="3331" y="956"/>
                      </a:moveTo>
                      <a:lnTo>
                        <a:pt x="3301" y="960"/>
                      </a:lnTo>
                      <a:lnTo>
                        <a:pt x="3273" y="970"/>
                      </a:lnTo>
                      <a:lnTo>
                        <a:pt x="3247" y="985"/>
                      </a:lnTo>
                      <a:lnTo>
                        <a:pt x="3226" y="1006"/>
                      </a:lnTo>
                      <a:lnTo>
                        <a:pt x="3211" y="1032"/>
                      </a:lnTo>
                      <a:lnTo>
                        <a:pt x="3201" y="1059"/>
                      </a:lnTo>
                      <a:lnTo>
                        <a:pt x="3197" y="1090"/>
                      </a:lnTo>
                      <a:lnTo>
                        <a:pt x="3201" y="1121"/>
                      </a:lnTo>
                      <a:lnTo>
                        <a:pt x="3211" y="1149"/>
                      </a:lnTo>
                      <a:lnTo>
                        <a:pt x="3226" y="1173"/>
                      </a:lnTo>
                      <a:lnTo>
                        <a:pt x="3247" y="1194"/>
                      </a:lnTo>
                      <a:lnTo>
                        <a:pt x="3273" y="1210"/>
                      </a:lnTo>
                      <a:lnTo>
                        <a:pt x="3301" y="1221"/>
                      </a:lnTo>
                      <a:lnTo>
                        <a:pt x="3331" y="1224"/>
                      </a:lnTo>
                      <a:lnTo>
                        <a:pt x="3363" y="1221"/>
                      </a:lnTo>
                      <a:lnTo>
                        <a:pt x="3391" y="1210"/>
                      </a:lnTo>
                      <a:lnTo>
                        <a:pt x="3417" y="1194"/>
                      </a:lnTo>
                      <a:lnTo>
                        <a:pt x="3438" y="1173"/>
                      </a:lnTo>
                      <a:lnTo>
                        <a:pt x="3453" y="1149"/>
                      </a:lnTo>
                      <a:lnTo>
                        <a:pt x="3463" y="1121"/>
                      </a:lnTo>
                      <a:lnTo>
                        <a:pt x="3467" y="1090"/>
                      </a:lnTo>
                      <a:lnTo>
                        <a:pt x="3463" y="1059"/>
                      </a:lnTo>
                      <a:lnTo>
                        <a:pt x="3453" y="1032"/>
                      </a:lnTo>
                      <a:lnTo>
                        <a:pt x="3438" y="1006"/>
                      </a:lnTo>
                      <a:lnTo>
                        <a:pt x="3417" y="985"/>
                      </a:lnTo>
                      <a:lnTo>
                        <a:pt x="3391" y="970"/>
                      </a:lnTo>
                      <a:lnTo>
                        <a:pt x="3363" y="960"/>
                      </a:lnTo>
                      <a:lnTo>
                        <a:pt x="3331" y="956"/>
                      </a:lnTo>
                      <a:close/>
                      <a:moveTo>
                        <a:pt x="1926" y="765"/>
                      </a:moveTo>
                      <a:lnTo>
                        <a:pt x="1843" y="768"/>
                      </a:lnTo>
                      <a:lnTo>
                        <a:pt x="1761" y="779"/>
                      </a:lnTo>
                      <a:lnTo>
                        <a:pt x="1683" y="796"/>
                      </a:lnTo>
                      <a:lnTo>
                        <a:pt x="1606" y="818"/>
                      </a:lnTo>
                      <a:lnTo>
                        <a:pt x="1533" y="848"/>
                      </a:lnTo>
                      <a:lnTo>
                        <a:pt x="1463" y="883"/>
                      </a:lnTo>
                      <a:lnTo>
                        <a:pt x="1396" y="923"/>
                      </a:lnTo>
                      <a:lnTo>
                        <a:pt x="1332" y="968"/>
                      </a:lnTo>
                      <a:lnTo>
                        <a:pt x="1273" y="1019"/>
                      </a:lnTo>
                      <a:lnTo>
                        <a:pt x="1219" y="1073"/>
                      </a:lnTo>
                      <a:lnTo>
                        <a:pt x="1167" y="1132"/>
                      </a:lnTo>
                      <a:lnTo>
                        <a:pt x="1122" y="1195"/>
                      </a:lnTo>
                      <a:lnTo>
                        <a:pt x="1082" y="1261"/>
                      </a:lnTo>
                      <a:lnTo>
                        <a:pt x="1047" y="1331"/>
                      </a:lnTo>
                      <a:lnTo>
                        <a:pt x="1017" y="1404"/>
                      </a:lnTo>
                      <a:lnTo>
                        <a:pt x="995" y="1480"/>
                      </a:lnTo>
                      <a:lnTo>
                        <a:pt x="977" y="1558"/>
                      </a:lnTo>
                      <a:lnTo>
                        <a:pt x="967" y="1639"/>
                      </a:lnTo>
                      <a:lnTo>
                        <a:pt x="963" y="1721"/>
                      </a:lnTo>
                      <a:lnTo>
                        <a:pt x="967" y="1804"/>
                      </a:lnTo>
                      <a:lnTo>
                        <a:pt x="977" y="1885"/>
                      </a:lnTo>
                      <a:lnTo>
                        <a:pt x="995" y="1962"/>
                      </a:lnTo>
                      <a:lnTo>
                        <a:pt x="1017" y="2039"/>
                      </a:lnTo>
                      <a:lnTo>
                        <a:pt x="1047" y="2112"/>
                      </a:lnTo>
                      <a:lnTo>
                        <a:pt x="1082" y="2181"/>
                      </a:lnTo>
                      <a:lnTo>
                        <a:pt x="1122" y="2247"/>
                      </a:lnTo>
                      <a:lnTo>
                        <a:pt x="1167" y="2311"/>
                      </a:lnTo>
                      <a:lnTo>
                        <a:pt x="1219" y="2369"/>
                      </a:lnTo>
                      <a:lnTo>
                        <a:pt x="1273" y="2424"/>
                      </a:lnTo>
                      <a:lnTo>
                        <a:pt x="1332" y="2475"/>
                      </a:lnTo>
                      <a:lnTo>
                        <a:pt x="1396" y="2520"/>
                      </a:lnTo>
                      <a:lnTo>
                        <a:pt x="1463" y="2559"/>
                      </a:lnTo>
                      <a:lnTo>
                        <a:pt x="1533" y="2594"/>
                      </a:lnTo>
                      <a:lnTo>
                        <a:pt x="1606" y="2624"/>
                      </a:lnTo>
                      <a:lnTo>
                        <a:pt x="1683" y="2646"/>
                      </a:lnTo>
                      <a:lnTo>
                        <a:pt x="1761" y="2664"/>
                      </a:lnTo>
                      <a:lnTo>
                        <a:pt x="1843" y="2674"/>
                      </a:lnTo>
                      <a:lnTo>
                        <a:pt x="1926" y="2678"/>
                      </a:lnTo>
                      <a:lnTo>
                        <a:pt x="2009" y="2674"/>
                      </a:lnTo>
                      <a:lnTo>
                        <a:pt x="2091" y="2664"/>
                      </a:lnTo>
                      <a:lnTo>
                        <a:pt x="2169" y="2646"/>
                      </a:lnTo>
                      <a:lnTo>
                        <a:pt x="2246" y="2624"/>
                      </a:lnTo>
                      <a:lnTo>
                        <a:pt x="2319" y="2594"/>
                      </a:lnTo>
                      <a:lnTo>
                        <a:pt x="2389" y="2559"/>
                      </a:lnTo>
                      <a:lnTo>
                        <a:pt x="2456" y="2520"/>
                      </a:lnTo>
                      <a:lnTo>
                        <a:pt x="2519" y="2475"/>
                      </a:lnTo>
                      <a:lnTo>
                        <a:pt x="2579" y="2424"/>
                      </a:lnTo>
                      <a:lnTo>
                        <a:pt x="2633" y="2369"/>
                      </a:lnTo>
                      <a:lnTo>
                        <a:pt x="2685" y="2311"/>
                      </a:lnTo>
                      <a:lnTo>
                        <a:pt x="2730" y="2247"/>
                      </a:lnTo>
                      <a:lnTo>
                        <a:pt x="2770" y="2181"/>
                      </a:lnTo>
                      <a:lnTo>
                        <a:pt x="2805" y="2112"/>
                      </a:lnTo>
                      <a:lnTo>
                        <a:pt x="2835" y="2039"/>
                      </a:lnTo>
                      <a:lnTo>
                        <a:pt x="2857" y="1962"/>
                      </a:lnTo>
                      <a:lnTo>
                        <a:pt x="2875" y="1885"/>
                      </a:lnTo>
                      <a:lnTo>
                        <a:pt x="2885" y="1804"/>
                      </a:lnTo>
                      <a:lnTo>
                        <a:pt x="2889" y="1721"/>
                      </a:lnTo>
                      <a:lnTo>
                        <a:pt x="2885" y="1639"/>
                      </a:lnTo>
                      <a:lnTo>
                        <a:pt x="2875" y="1558"/>
                      </a:lnTo>
                      <a:lnTo>
                        <a:pt x="2857" y="1480"/>
                      </a:lnTo>
                      <a:lnTo>
                        <a:pt x="2835" y="1404"/>
                      </a:lnTo>
                      <a:lnTo>
                        <a:pt x="2805" y="1331"/>
                      </a:lnTo>
                      <a:lnTo>
                        <a:pt x="2770" y="1261"/>
                      </a:lnTo>
                      <a:lnTo>
                        <a:pt x="2730" y="1195"/>
                      </a:lnTo>
                      <a:lnTo>
                        <a:pt x="2685" y="1132"/>
                      </a:lnTo>
                      <a:lnTo>
                        <a:pt x="2633" y="1073"/>
                      </a:lnTo>
                      <a:lnTo>
                        <a:pt x="2579" y="1019"/>
                      </a:lnTo>
                      <a:lnTo>
                        <a:pt x="2519" y="968"/>
                      </a:lnTo>
                      <a:lnTo>
                        <a:pt x="2456" y="923"/>
                      </a:lnTo>
                      <a:lnTo>
                        <a:pt x="2389" y="883"/>
                      </a:lnTo>
                      <a:lnTo>
                        <a:pt x="2319" y="848"/>
                      </a:lnTo>
                      <a:lnTo>
                        <a:pt x="2246" y="818"/>
                      </a:lnTo>
                      <a:lnTo>
                        <a:pt x="2169" y="796"/>
                      </a:lnTo>
                      <a:lnTo>
                        <a:pt x="2091" y="779"/>
                      </a:lnTo>
                      <a:lnTo>
                        <a:pt x="2009" y="768"/>
                      </a:lnTo>
                      <a:lnTo>
                        <a:pt x="1926" y="765"/>
                      </a:lnTo>
                      <a:close/>
                      <a:moveTo>
                        <a:pt x="1271" y="0"/>
                      </a:moveTo>
                      <a:lnTo>
                        <a:pt x="2581" y="0"/>
                      </a:lnTo>
                      <a:lnTo>
                        <a:pt x="2609" y="2"/>
                      </a:lnTo>
                      <a:lnTo>
                        <a:pt x="2636" y="12"/>
                      </a:lnTo>
                      <a:lnTo>
                        <a:pt x="2661" y="24"/>
                      </a:lnTo>
                      <a:lnTo>
                        <a:pt x="2685" y="41"/>
                      </a:lnTo>
                      <a:lnTo>
                        <a:pt x="2705" y="61"/>
                      </a:lnTo>
                      <a:lnTo>
                        <a:pt x="2721" y="83"/>
                      </a:lnTo>
                      <a:lnTo>
                        <a:pt x="2733" y="109"/>
                      </a:lnTo>
                      <a:lnTo>
                        <a:pt x="2853" y="465"/>
                      </a:lnTo>
                      <a:lnTo>
                        <a:pt x="2863" y="490"/>
                      </a:lnTo>
                      <a:lnTo>
                        <a:pt x="2880" y="512"/>
                      </a:lnTo>
                      <a:lnTo>
                        <a:pt x="2901" y="533"/>
                      </a:lnTo>
                      <a:lnTo>
                        <a:pt x="2924" y="549"/>
                      </a:lnTo>
                      <a:lnTo>
                        <a:pt x="2950" y="562"/>
                      </a:lnTo>
                      <a:lnTo>
                        <a:pt x="2977" y="571"/>
                      </a:lnTo>
                      <a:lnTo>
                        <a:pt x="3005" y="574"/>
                      </a:lnTo>
                      <a:lnTo>
                        <a:pt x="3467" y="574"/>
                      </a:lnTo>
                      <a:lnTo>
                        <a:pt x="3519" y="577"/>
                      </a:lnTo>
                      <a:lnTo>
                        <a:pt x="3568" y="588"/>
                      </a:lnTo>
                      <a:lnTo>
                        <a:pt x="3616" y="604"/>
                      </a:lnTo>
                      <a:lnTo>
                        <a:pt x="3661" y="626"/>
                      </a:lnTo>
                      <a:lnTo>
                        <a:pt x="3701" y="654"/>
                      </a:lnTo>
                      <a:lnTo>
                        <a:pt x="3739" y="686"/>
                      </a:lnTo>
                      <a:lnTo>
                        <a:pt x="3771" y="723"/>
                      </a:lnTo>
                      <a:lnTo>
                        <a:pt x="3799" y="764"/>
                      </a:lnTo>
                      <a:lnTo>
                        <a:pt x="3822" y="808"/>
                      </a:lnTo>
                      <a:lnTo>
                        <a:pt x="3838" y="855"/>
                      </a:lnTo>
                      <a:lnTo>
                        <a:pt x="3848" y="904"/>
                      </a:lnTo>
                      <a:lnTo>
                        <a:pt x="3852" y="956"/>
                      </a:lnTo>
                      <a:lnTo>
                        <a:pt x="3852" y="2678"/>
                      </a:lnTo>
                      <a:lnTo>
                        <a:pt x="3848" y="2730"/>
                      </a:lnTo>
                      <a:lnTo>
                        <a:pt x="3838" y="2778"/>
                      </a:lnTo>
                      <a:lnTo>
                        <a:pt x="3822" y="2826"/>
                      </a:lnTo>
                      <a:lnTo>
                        <a:pt x="3799" y="2870"/>
                      </a:lnTo>
                      <a:lnTo>
                        <a:pt x="3771" y="2910"/>
                      </a:lnTo>
                      <a:lnTo>
                        <a:pt x="3739" y="2948"/>
                      </a:lnTo>
                      <a:lnTo>
                        <a:pt x="3701" y="2980"/>
                      </a:lnTo>
                      <a:lnTo>
                        <a:pt x="3661" y="3008"/>
                      </a:lnTo>
                      <a:lnTo>
                        <a:pt x="3616" y="3030"/>
                      </a:lnTo>
                      <a:lnTo>
                        <a:pt x="3568" y="3046"/>
                      </a:lnTo>
                      <a:lnTo>
                        <a:pt x="3519" y="3057"/>
                      </a:lnTo>
                      <a:lnTo>
                        <a:pt x="3467" y="3060"/>
                      </a:lnTo>
                      <a:lnTo>
                        <a:pt x="385" y="3060"/>
                      </a:lnTo>
                      <a:lnTo>
                        <a:pt x="333" y="3057"/>
                      </a:lnTo>
                      <a:lnTo>
                        <a:pt x="284" y="3046"/>
                      </a:lnTo>
                      <a:lnTo>
                        <a:pt x="236" y="3030"/>
                      </a:lnTo>
                      <a:lnTo>
                        <a:pt x="191" y="3008"/>
                      </a:lnTo>
                      <a:lnTo>
                        <a:pt x="151" y="2980"/>
                      </a:lnTo>
                      <a:lnTo>
                        <a:pt x="113" y="2948"/>
                      </a:lnTo>
                      <a:lnTo>
                        <a:pt x="81" y="2910"/>
                      </a:lnTo>
                      <a:lnTo>
                        <a:pt x="53" y="2870"/>
                      </a:lnTo>
                      <a:lnTo>
                        <a:pt x="30" y="2826"/>
                      </a:lnTo>
                      <a:lnTo>
                        <a:pt x="14" y="2778"/>
                      </a:lnTo>
                      <a:lnTo>
                        <a:pt x="4" y="2730"/>
                      </a:lnTo>
                      <a:lnTo>
                        <a:pt x="0" y="2678"/>
                      </a:lnTo>
                      <a:lnTo>
                        <a:pt x="0" y="956"/>
                      </a:lnTo>
                      <a:lnTo>
                        <a:pt x="4" y="904"/>
                      </a:lnTo>
                      <a:lnTo>
                        <a:pt x="14" y="855"/>
                      </a:lnTo>
                      <a:lnTo>
                        <a:pt x="30" y="808"/>
                      </a:lnTo>
                      <a:lnTo>
                        <a:pt x="53" y="764"/>
                      </a:lnTo>
                      <a:lnTo>
                        <a:pt x="81" y="723"/>
                      </a:lnTo>
                      <a:lnTo>
                        <a:pt x="113" y="686"/>
                      </a:lnTo>
                      <a:lnTo>
                        <a:pt x="151" y="654"/>
                      </a:lnTo>
                      <a:lnTo>
                        <a:pt x="191" y="626"/>
                      </a:lnTo>
                      <a:lnTo>
                        <a:pt x="236" y="604"/>
                      </a:lnTo>
                      <a:lnTo>
                        <a:pt x="284" y="588"/>
                      </a:lnTo>
                      <a:lnTo>
                        <a:pt x="333" y="577"/>
                      </a:lnTo>
                      <a:lnTo>
                        <a:pt x="385" y="574"/>
                      </a:lnTo>
                      <a:lnTo>
                        <a:pt x="847" y="574"/>
                      </a:lnTo>
                      <a:lnTo>
                        <a:pt x="875" y="571"/>
                      </a:lnTo>
                      <a:lnTo>
                        <a:pt x="902" y="562"/>
                      </a:lnTo>
                      <a:lnTo>
                        <a:pt x="928" y="549"/>
                      </a:lnTo>
                      <a:lnTo>
                        <a:pt x="951" y="533"/>
                      </a:lnTo>
                      <a:lnTo>
                        <a:pt x="971" y="512"/>
                      </a:lnTo>
                      <a:lnTo>
                        <a:pt x="988" y="490"/>
                      </a:lnTo>
                      <a:lnTo>
                        <a:pt x="999" y="465"/>
                      </a:lnTo>
                      <a:lnTo>
                        <a:pt x="1119" y="109"/>
                      </a:lnTo>
                      <a:lnTo>
                        <a:pt x="1130" y="83"/>
                      </a:lnTo>
                      <a:lnTo>
                        <a:pt x="1146" y="61"/>
                      </a:lnTo>
                      <a:lnTo>
                        <a:pt x="1167" y="41"/>
                      </a:lnTo>
                      <a:lnTo>
                        <a:pt x="1191" y="24"/>
                      </a:lnTo>
                      <a:lnTo>
                        <a:pt x="1216" y="12"/>
                      </a:lnTo>
                      <a:lnTo>
                        <a:pt x="1243" y="2"/>
                      </a:lnTo>
                      <a:lnTo>
                        <a:pt x="1271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p:grpSp>
            <p:nvGrpSpPr>
              <p:cNvPr id="126" name="Group 125"/>
              <p:cNvGrpSpPr/>
              <p:nvPr/>
            </p:nvGrpSpPr>
            <p:grpSpPr>
              <a:xfrm>
                <a:off x="5594761" y="3260889"/>
                <a:ext cx="670556" cy="670556"/>
                <a:chOff x="5898811" y="4720630"/>
                <a:chExt cx="979671" cy="979671"/>
              </a:xfrm>
            </p:grpSpPr>
            <p:sp>
              <p:nvSpPr>
                <p:cNvPr id="130" name="Oval 129"/>
                <p:cNvSpPr/>
                <p:nvPr/>
              </p:nvSpPr>
              <p:spPr>
                <a:xfrm>
                  <a:off x="5898811" y="4720630"/>
                  <a:ext cx="979671" cy="979671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31" name="Freeform 44"/>
                <p:cNvSpPr>
                  <a:spLocks/>
                </p:cNvSpPr>
                <p:nvPr/>
              </p:nvSpPr>
              <p:spPr bwMode="auto">
                <a:xfrm>
                  <a:off x="6177509" y="4968371"/>
                  <a:ext cx="422275" cy="484188"/>
                </a:xfrm>
                <a:custGeom>
                  <a:avLst/>
                  <a:gdLst>
                    <a:gd name="T0" fmla="*/ 2932 w 2932"/>
                    <a:gd name="T1" fmla="*/ 0 h 3358"/>
                    <a:gd name="T2" fmla="*/ 2930 w 2932"/>
                    <a:gd name="T3" fmla="*/ 2325 h 3358"/>
                    <a:gd name="T4" fmla="*/ 2907 w 2932"/>
                    <a:gd name="T5" fmla="*/ 2440 h 3358"/>
                    <a:gd name="T6" fmla="*/ 2863 w 2932"/>
                    <a:gd name="T7" fmla="*/ 2545 h 3358"/>
                    <a:gd name="T8" fmla="*/ 2801 w 2932"/>
                    <a:gd name="T9" fmla="*/ 2639 h 3358"/>
                    <a:gd name="T10" fmla="*/ 2721 w 2932"/>
                    <a:gd name="T11" fmla="*/ 2719 h 3358"/>
                    <a:gd name="T12" fmla="*/ 2628 w 2932"/>
                    <a:gd name="T13" fmla="*/ 2782 h 3358"/>
                    <a:gd name="T14" fmla="*/ 2523 w 2932"/>
                    <a:gd name="T15" fmla="*/ 2828 h 3358"/>
                    <a:gd name="T16" fmla="*/ 2409 w 2932"/>
                    <a:gd name="T17" fmla="*/ 2851 h 3358"/>
                    <a:gd name="T18" fmla="*/ 2289 w 2932"/>
                    <a:gd name="T19" fmla="*/ 2851 h 3358"/>
                    <a:gd name="T20" fmla="*/ 2175 w 2932"/>
                    <a:gd name="T21" fmla="*/ 2828 h 3358"/>
                    <a:gd name="T22" fmla="*/ 2070 w 2932"/>
                    <a:gd name="T23" fmla="*/ 2784 h 3358"/>
                    <a:gd name="T24" fmla="*/ 1978 w 2932"/>
                    <a:gd name="T25" fmla="*/ 2721 h 3358"/>
                    <a:gd name="T26" fmla="*/ 1898 w 2932"/>
                    <a:gd name="T27" fmla="*/ 2641 h 3358"/>
                    <a:gd name="T28" fmla="*/ 1835 w 2932"/>
                    <a:gd name="T29" fmla="*/ 2548 h 3358"/>
                    <a:gd name="T30" fmla="*/ 1791 w 2932"/>
                    <a:gd name="T31" fmla="*/ 2443 h 3358"/>
                    <a:gd name="T32" fmla="*/ 1768 w 2932"/>
                    <a:gd name="T33" fmla="*/ 2330 h 3358"/>
                    <a:gd name="T34" fmla="*/ 1768 w 2932"/>
                    <a:gd name="T35" fmla="*/ 2210 h 3358"/>
                    <a:gd name="T36" fmla="*/ 1791 w 2932"/>
                    <a:gd name="T37" fmla="*/ 2097 h 3358"/>
                    <a:gd name="T38" fmla="*/ 1835 w 2932"/>
                    <a:gd name="T39" fmla="*/ 1992 h 3358"/>
                    <a:gd name="T40" fmla="*/ 1898 w 2932"/>
                    <a:gd name="T41" fmla="*/ 1898 h 3358"/>
                    <a:gd name="T42" fmla="*/ 1978 w 2932"/>
                    <a:gd name="T43" fmla="*/ 1819 h 3358"/>
                    <a:gd name="T44" fmla="*/ 2070 w 2932"/>
                    <a:gd name="T45" fmla="*/ 1756 h 3358"/>
                    <a:gd name="T46" fmla="*/ 2175 w 2932"/>
                    <a:gd name="T47" fmla="*/ 1712 h 3358"/>
                    <a:gd name="T48" fmla="*/ 2289 w 2932"/>
                    <a:gd name="T49" fmla="*/ 1689 h 3358"/>
                    <a:gd name="T50" fmla="*/ 2403 w 2932"/>
                    <a:gd name="T51" fmla="*/ 1689 h 3358"/>
                    <a:gd name="T52" fmla="*/ 2509 w 2932"/>
                    <a:gd name="T53" fmla="*/ 1709 h 3358"/>
                    <a:gd name="T54" fmla="*/ 2607 w 2932"/>
                    <a:gd name="T55" fmla="*/ 1747 h 3358"/>
                    <a:gd name="T56" fmla="*/ 2652 w 2932"/>
                    <a:gd name="T57" fmla="*/ 773 h 3358"/>
                    <a:gd name="T58" fmla="*/ 1168 w 2932"/>
                    <a:gd name="T59" fmla="*/ 2774 h 3358"/>
                    <a:gd name="T60" fmla="*/ 1156 w 2932"/>
                    <a:gd name="T61" fmla="*/ 2892 h 3358"/>
                    <a:gd name="T62" fmla="*/ 1122 w 2932"/>
                    <a:gd name="T63" fmla="*/ 3002 h 3358"/>
                    <a:gd name="T64" fmla="*/ 1068 w 2932"/>
                    <a:gd name="T65" fmla="*/ 3102 h 3358"/>
                    <a:gd name="T66" fmla="*/ 997 w 2932"/>
                    <a:gd name="T67" fmla="*/ 3187 h 3358"/>
                    <a:gd name="T68" fmla="*/ 911 w 2932"/>
                    <a:gd name="T69" fmla="*/ 3258 h 3358"/>
                    <a:gd name="T70" fmla="*/ 811 w 2932"/>
                    <a:gd name="T71" fmla="*/ 3312 h 3358"/>
                    <a:gd name="T72" fmla="*/ 702 w 2932"/>
                    <a:gd name="T73" fmla="*/ 3346 h 3358"/>
                    <a:gd name="T74" fmla="*/ 584 w 2932"/>
                    <a:gd name="T75" fmla="*/ 3358 h 3358"/>
                    <a:gd name="T76" fmla="*/ 467 w 2932"/>
                    <a:gd name="T77" fmla="*/ 3346 h 3358"/>
                    <a:gd name="T78" fmla="*/ 357 w 2932"/>
                    <a:gd name="T79" fmla="*/ 3312 h 3358"/>
                    <a:gd name="T80" fmla="*/ 258 w 2932"/>
                    <a:gd name="T81" fmla="*/ 3258 h 3358"/>
                    <a:gd name="T82" fmla="*/ 171 w 2932"/>
                    <a:gd name="T83" fmla="*/ 3187 h 3358"/>
                    <a:gd name="T84" fmla="*/ 101 w 2932"/>
                    <a:gd name="T85" fmla="*/ 3100 h 3358"/>
                    <a:gd name="T86" fmla="*/ 47 w 2932"/>
                    <a:gd name="T87" fmla="*/ 3002 h 3358"/>
                    <a:gd name="T88" fmla="*/ 13 w 2932"/>
                    <a:gd name="T89" fmla="*/ 2892 h 3358"/>
                    <a:gd name="T90" fmla="*/ 0 w 2932"/>
                    <a:gd name="T91" fmla="*/ 2774 h 3358"/>
                    <a:gd name="T92" fmla="*/ 13 w 2932"/>
                    <a:gd name="T93" fmla="*/ 2656 h 3358"/>
                    <a:gd name="T94" fmla="*/ 47 w 2932"/>
                    <a:gd name="T95" fmla="*/ 2547 h 3358"/>
                    <a:gd name="T96" fmla="*/ 101 w 2932"/>
                    <a:gd name="T97" fmla="*/ 2447 h 3358"/>
                    <a:gd name="T98" fmla="*/ 171 w 2932"/>
                    <a:gd name="T99" fmla="*/ 2361 h 3358"/>
                    <a:gd name="T100" fmla="*/ 258 w 2932"/>
                    <a:gd name="T101" fmla="*/ 2290 h 3358"/>
                    <a:gd name="T102" fmla="*/ 357 w 2932"/>
                    <a:gd name="T103" fmla="*/ 2235 h 3358"/>
                    <a:gd name="T104" fmla="*/ 467 w 2932"/>
                    <a:gd name="T105" fmla="*/ 2202 h 3358"/>
                    <a:gd name="T106" fmla="*/ 584 w 2932"/>
                    <a:gd name="T107" fmla="*/ 2190 h 3358"/>
                    <a:gd name="T108" fmla="*/ 693 w 2932"/>
                    <a:gd name="T109" fmla="*/ 2201 h 3358"/>
                    <a:gd name="T110" fmla="*/ 795 w 2932"/>
                    <a:gd name="T111" fmla="*/ 2230 h 3358"/>
                    <a:gd name="T112" fmla="*/ 888 w 2932"/>
                    <a:gd name="T113" fmla="*/ 2276 h 3358"/>
                    <a:gd name="T114" fmla="*/ 2932 w 2932"/>
                    <a:gd name="T115" fmla="*/ 0 h 33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2932" h="3358">
                      <a:moveTo>
                        <a:pt x="2932" y="0"/>
                      </a:moveTo>
                      <a:lnTo>
                        <a:pt x="2932" y="0"/>
                      </a:lnTo>
                      <a:lnTo>
                        <a:pt x="2932" y="2325"/>
                      </a:lnTo>
                      <a:lnTo>
                        <a:pt x="2930" y="2325"/>
                      </a:lnTo>
                      <a:lnTo>
                        <a:pt x="2921" y="2383"/>
                      </a:lnTo>
                      <a:lnTo>
                        <a:pt x="2907" y="2440"/>
                      </a:lnTo>
                      <a:lnTo>
                        <a:pt x="2887" y="2494"/>
                      </a:lnTo>
                      <a:lnTo>
                        <a:pt x="2863" y="2545"/>
                      </a:lnTo>
                      <a:lnTo>
                        <a:pt x="2834" y="2594"/>
                      </a:lnTo>
                      <a:lnTo>
                        <a:pt x="2801" y="2639"/>
                      </a:lnTo>
                      <a:lnTo>
                        <a:pt x="2763" y="2682"/>
                      </a:lnTo>
                      <a:lnTo>
                        <a:pt x="2721" y="2719"/>
                      </a:lnTo>
                      <a:lnTo>
                        <a:pt x="2677" y="2754"/>
                      </a:lnTo>
                      <a:lnTo>
                        <a:pt x="2628" y="2782"/>
                      </a:lnTo>
                      <a:lnTo>
                        <a:pt x="2577" y="2808"/>
                      </a:lnTo>
                      <a:lnTo>
                        <a:pt x="2523" y="2828"/>
                      </a:lnTo>
                      <a:lnTo>
                        <a:pt x="2467" y="2842"/>
                      </a:lnTo>
                      <a:lnTo>
                        <a:pt x="2409" y="2851"/>
                      </a:lnTo>
                      <a:lnTo>
                        <a:pt x="2348" y="2855"/>
                      </a:lnTo>
                      <a:lnTo>
                        <a:pt x="2289" y="2851"/>
                      </a:lnTo>
                      <a:lnTo>
                        <a:pt x="2231" y="2843"/>
                      </a:lnTo>
                      <a:lnTo>
                        <a:pt x="2175" y="2828"/>
                      </a:lnTo>
                      <a:lnTo>
                        <a:pt x="2122" y="2808"/>
                      </a:lnTo>
                      <a:lnTo>
                        <a:pt x="2070" y="2784"/>
                      </a:lnTo>
                      <a:lnTo>
                        <a:pt x="2022" y="2755"/>
                      </a:lnTo>
                      <a:lnTo>
                        <a:pt x="1978" y="2721"/>
                      </a:lnTo>
                      <a:lnTo>
                        <a:pt x="1935" y="2683"/>
                      </a:lnTo>
                      <a:lnTo>
                        <a:pt x="1898" y="2641"/>
                      </a:lnTo>
                      <a:lnTo>
                        <a:pt x="1865" y="2597"/>
                      </a:lnTo>
                      <a:lnTo>
                        <a:pt x="1835" y="2548"/>
                      </a:lnTo>
                      <a:lnTo>
                        <a:pt x="1811" y="2497"/>
                      </a:lnTo>
                      <a:lnTo>
                        <a:pt x="1791" y="2443"/>
                      </a:lnTo>
                      <a:lnTo>
                        <a:pt x="1777" y="2387"/>
                      </a:lnTo>
                      <a:lnTo>
                        <a:pt x="1768" y="2330"/>
                      </a:lnTo>
                      <a:lnTo>
                        <a:pt x="1765" y="2269"/>
                      </a:lnTo>
                      <a:lnTo>
                        <a:pt x="1768" y="2210"/>
                      </a:lnTo>
                      <a:lnTo>
                        <a:pt x="1777" y="2152"/>
                      </a:lnTo>
                      <a:lnTo>
                        <a:pt x="1791" y="2097"/>
                      </a:lnTo>
                      <a:lnTo>
                        <a:pt x="1811" y="2043"/>
                      </a:lnTo>
                      <a:lnTo>
                        <a:pt x="1835" y="1992"/>
                      </a:lnTo>
                      <a:lnTo>
                        <a:pt x="1865" y="1943"/>
                      </a:lnTo>
                      <a:lnTo>
                        <a:pt x="1898" y="1898"/>
                      </a:lnTo>
                      <a:lnTo>
                        <a:pt x="1935" y="1857"/>
                      </a:lnTo>
                      <a:lnTo>
                        <a:pt x="1978" y="1819"/>
                      </a:lnTo>
                      <a:lnTo>
                        <a:pt x="2022" y="1785"/>
                      </a:lnTo>
                      <a:lnTo>
                        <a:pt x="2070" y="1756"/>
                      </a:lnTo>
                      <a:lnTo>
                        <a:pt x="2122" y="1732"/>
                      </a:lnTo>
                      <a:lnTo>
                        <a:pt x="2175" y="1712"/>
                      </a:lnTo>
                      <a:lnTo>
                        <a:pt x="2231" y="1697"/>
                      </a:lnTo>
                      <a:lnTo>
                        <a:pt x="2289" y="1689"/>
                      </a:lnTo>
                      <a:lnTo>
                        <a:pt x="2348" y="1685"/>
                      </a:lnTo>
                      <a:lnTo>
                        <a:pt x="2403" y="1689"/>
                      </a:lnTo>
                      <a:lnTo>
                        <a:pt x="2457" y="1696"/>
                      </a:lnTo>
                      <a:lnTo>
                        <a:pt x="2509" y="1709"/>
                      </a:lnTo>
                      <a:lnTo>
                        <a:pt x="2559" y="1726"/>
                      </a:lnTo>
                      <a:lnTo>
                        <a:pt x="2607" y="1747"/>
                      </a:lnTo>
                      <a:lnTo>
                        <a:pt x="2652" y="1772"/>
                      </a:lnTo>
                      <a:lnTo>
                        <a:pt x="2652" y="773"/>
                      </a:lnTo>
                      <a:lnTo>
                        <a:pt x="1168" y="1200"/>
                      </a:lnTo>
                      <a:lnTo>
                        <a:pt x="1168" y="2774"/>
                      </a:lnTo>
                      <a:lnTo>
                        <a:pt x="1165" y="2834"/>
                      </a:lnTo>
                      <a:lnTo>
                        <a:pt x="1156" y="2892"/>
                      </a:lnTo>
                      <a:lnTo>
                        <a:pt x="1141" y="2948"/>
                      </a:lnTo>
                      <a:lnTo>
                        <a:pt x="1122" y="3002"/>
                      </a:lnTo>
                      <a:lnTo>
                        <a:pt x="1097" y="3053"/>
                      </a:lnTo>
                      <a:lnTo>
                        <a:pt x="1068" y="3102"/>
                      </a:lnTo>
                      <a:lnTo>
                        <a:pt x="1034" y="3146"/>
                      </a:lnTo>
                      <a:lnTo>
                        <a:pt x="997" y="3187"/>
                      </a:lnTo>
                      <a:lnTo>
                        <a:pt x="955" y="3226"/>
                      </a:lnTo>
                      <a:lnTo>
                        <a:pt x="911" y="3258"/>
                      </a:lnTo>
                      <a:lnTo>
                        <a:pt x="863" y="3288"/>
                      </a:lnTo>
                      <a:lnTo>
                        <a:pt x="811" y="3312"/>
                      </a:lnTo>
                      <a:lnTo>
                        <a:pt x="758" y="3333"/>
                      </a:lnTo>
                      <a:lnTo>
                        <a:pt x="702" y="3346"/>
                      </a:lnTo>
                      <a:lnTo>
                        <a:pt x="644" y="3356"/>
                      </a:lnTo>
                      <a:lnTo>
                        <a:pt x="584" y="3358"/>
                      </a:lnTo>
                      <a:lnTo>
                        <a:pt x="525" y="3356"/>
                      </a:lnTo>
                      <a:lnTo>
                        <a:pt x="467" y="3346"/>
                      </a:lnTo>
                      <a:lnTo>
                        <a:pt x="411" y="3333"/>
                      </a:lnTo>
                      <a:lnTo>
                        <a:pt x="357" y="3312"/>
                      </a:lnTo>
                      <a:lnTo>
                        <a:pt x="306" y="3288"/>
                      </a:lnTo>
                      <a:lnTo>
                        <a:pt x="258" y="3258"/>
                      </a:lnTo>
                      <a:lnTo>
                        <a:pt x="213" y="3226"/>
                      </a:lnTo>
                      <a:lnTo>
                        <a:pt x="171" y="3187"/>
                      </a:lnTo>
                      <a:lnTo>
                        <a:pt x="133" y="3146"/>
                      </a:lnTo>
                      <a:lnTo>
                        <a:pt x="101" y="3100"/>
                      </a:lnTo>
                      <a:lnTo>
                        <a:pt x="71" y="3053"/>
                      </a:lnTo>
                      <a:lnTo>
                        <a:pt x="47" y="3002"/>
                      </a:lnTo>
                      <a:lnTo>
                        <a:pt x="26" y="2948"/>
                      </a:lnTo>
                      <a:lnTo>
                        <a:pt x="13" y="2892"/>
                      </a:lnTo>
                      <a:lnTo>
                        <a:pt x="3" y="2833"/>
                      </a:lnTo>
                      <a:lnTo>
                        <a:pt x="0" y="2774"/>
                      </a:lnTo>
                      <a:lnTo>
                        <a:pt x="3" y="2715"/>
                      </a:lnTo>
                      <a:lnTo>
                        <a:pt x="13" y="2656"/>
                      </a:lnTo>
                      <a:lnTo>
                        <a:pt x="26" y="2600"/>
                      </a:lnTo>
                      <a:lnTo>
                        <a:pt x="47" y="2547"/>
                      </a:lnTo>
                      <a:lnTo>
                        <a:pt x="71" y="2495"/>
                      </a:lnTo>
                      <a:lnTo>
                        <a:pt x="101" y="2447"/>
                      </a:lnTo>
                      <a:lnTo>
                        <a:pt x="133" y="2403"/>
                      </a:lnTo>
                      <a:lnTo>
                        <a:pt x="171" y="2361"/>
                      </a:lnTo>
                      <a:lnTo>
                        <a:pt x="213" y="2323"/>
                      </a:lnTo>
                      <a:lnTo>
                        <a:pt x="258" y="2290"/>
                      </a:lnTo>
                      <a:lnTo>
                        <a:pt x="306" y="2261"/>
                      </a:lnTo>
                      <a:lnTo>
                        <a:pt x="357" y="2235"/>
                      </a:lnTo>
                      <a:lnTo>
                        <a:pt x="411" y="2216"/>
                      </a:lnTo>
                      <a:lnTo>
                        <a:pt x="467" y="2202"/>
                      </a:lnTo>
                      <a:lnTo>
                        <a:pt x="525" y="2193"/>
                      </a:lnTo>
                      <a:lnTo>
                        <a:pt x="584" y="2190"/>
                      </a:lnTo>
                      <a:lnTo>
                        <a:pt x="639" y="2192"/>
                      </a:lnTo>
                      <a:lnTo>
                        <a:pt x="693" y="2201"/>
                      </a:lnTo>
                      <a:lnTo>
                        <a:pt x="745" y="2213"/>
                      </a:lnTo>
                      <a:lnTo>
                        <a:pt x="795" y="2230"/>
                      </a:lnTo>
                      <a:lnTo>
                        <a:pt x="843" y="2251"/>
                      </a:lnTo>
                      <a:lnTo>
                        <a:pt x="888" y="2276"/>
                      </a:lnTo>
                      <a:lnTo>
                        <a:pt x="888" y="587"/>
                      </a:lnTo>
                      <a:lnTo>
                        <a:pt x="2932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p:grpSp>
            <p:nvGrpSpPr>
              <p:cNvPr id="127" name="Group 126"/>
              <p:cNvGrpSpPr/>
              <p:nvPr/>
            </p:nvGrpSpPr>
            <p:grpSpPr>
              <a:xfrm>
                <a:off x="5594761" y="4121102"/>
                <a:ext cx="670556" cy="670556"/>
                <a:chOff x="4453688" y="5377473"/>
                <a:chExt cx="979671" cy="979671"/>
              </a:xfrm>
            </p:grpSpPr>
            <p:sp>
              <p:nvSpPr>
                <p:cNvPr id="128" name="Oval 127"/>
                <p:cNvSpPr/>
                <p:nvPr/>
              </p:nvSpPr>
              <p:spPr>
                <a:xfrm>
                  <a:off x="4453688" y="5377473"/>
                  <a:ext cx="979671" cy="979671"/>
                </a:xfrm>
                <a:prstGeom prst="ellipse">
                  <a:avLst/>
                </a:prstGeom>
                <a:solidFill>
                  <a:schemeClr val="accent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29" name="Freeform 49"/>
                <p:cNvSpPr>
                  <a:spLocks noEditPoints="1"/>
                </p:cNvSpPr>
                <p:nvPr/>
              </p:nvSpPr>
              <p:spPr bwMode="auto">
                <a:xfrm>
                  <a:off x="4708013" y="5629982"/>
                  <a:ext cx="471020" cy="474652"/>
                </a:xfrm>
                <a:custGeom>
                  <a:avLst/>
                  <a:gdLst>
                    <a:gd name="T0" fmla="*/ 2010 w 3497"/>
                    <a:gd name="T1" fmla="*/ 733 h 3525"/>
                    <a:gd name="T2" fmla="*/ 2476 w 3497"/>
                    <a:gd name="T3" fmla="*/ 1030 h 3525"/>
                    <a:gd name="T4" fmla="*/ 2770 w 3497"/>
                    <a:gd name="T5" fmla="*/ 1502 h 3525"/>
                    <a:gd name="T6" fmla="*/ 2825 w 3497"/>
                    <a:gd name="T7" fmla="*/ 1764 h 3525"/>
                    <a:gd name="T8" fmla="*/ 2727 w 3497"/>
                    <a:gd name="T9" fmla="*/ 1914 h 3525"/>
                    <a:gd name="T10" fmla="*/ 2539 w 3497"/>
                    <a:gd name="T11" fmla="*/ 1900 h 3525"/>
                    <a:gd name="T12" fmla="*/ 2465 w 3497"/>
                    <a:gd name="T13" fmla="*/ 1779 h 3525"/>
                    <a:gd name="T14" fmla="*/ 2393 w 3497"/>
                    <a:gd name="T15" fmla="*/ 1538 h 3525"/>
                    <a:gd name="T16" fmla="*/ 2118 w 3497"/>
                    <a:gd name="T17" fmla="*/ 1203 h 3525"/>
                    <a:gd name="T18" fmla="*/ 1807 w 3497"/>
                    <a:gd name="T19" fmla="*/ 1058 h 3525"/>
                    <a:gd name="T20" fmla="*/ 1675 w 3497"/>
                    <a:gd name="T21" fmla="*/ 1021 h 3525"/>
                    <a:gd name="T22" fmla="*/ 1582 w 3497"/>
                    <a:gd name="T23" fmla="*/ 859 h 3525"/>
                    <a:gd name="T24" fmla="*/ 1682 w 3497"/>
                    <a:gd name="T25" fmla="*/ 697 h 3525"/>
                    <a:gd name="T26" fmla="*/ 618 w 3497"/>
                    <a:gd name="T27" fmla="*/ 354 h 3525"/>
                    <a:gd name="T28" fmla="*/ 887 w 3497"/>
                    <a:gd name="T29" fmla="*/ 564 h 3525"/>
                    <a:gd name="T30" fmla="*/ 1077 w 3497"/>
                    <a:gd name="T31" fmla="*/ 879 h 3525"/>
                    <a:gd name="T32" fmla="*/ 1080 w 3497"/>
                    <a:gd name="T33" fmla="*/ 1093 h 3525"/>
                    <a:gd name="T34" fmla="*/ 964 w 3497"/>
                    <a:gd name="T35" fmla="*/ 1260 h 3525"/>
                    <a:gd name="T36" fmla="*/ 836 w 3497"/>
                    <a:gd name="T37" fmla="*/ 1426 h 3525"/>
                    <a:gd name="T38" fmla="*/ 910 w 3497"/>
                    <a:gd name="T39" fmla="*/ 1664 h 3525"/>
                    <a:gd name="T40" fmla="*/ 1134 w 3497"/>
                    <a:gd name="T41" fmla="*/ 1960 h 3525"/>
                    <a:gd name="T42" fmla="*/ 1427 w 3497"/>
                    <a:gd name="T43" fmla="*/ 2265 h 3525"/>
                    <a:gd name="T44" fmla="*/ 1732 w 3497"/>
                    <a:gd name="T45" fmla="*/ 2529 h 3525"/>
                    <a:gd name="T46" fmla="*/ 2000 w 3497"/>
                    <a:gd name="T47" fmla="*/ 2677 h 3525"/>
                    <a:gd name="T48" fmla="*/ 2185 w 3497"/>
                    <a:gd name="T49" fmla="*/ 2625 h 3525"/>
                    <a:gd name="T50" fmla="*/ 2345 w 3497"/>
                    <a:gd name="T51" fmla="*/ 2475 h 3525"/>
                    <a:gd name="T52" fmla="*/ 2531 w 3497"/>
                    <a:gd name="T53" fmla="*/ 2416 h 3525"/>
                    <a:gd name="T54" fmla="*/ 2794 w 3497"/>
                    <a:gd name="T55" fmla="*/ 2517 h 3525"/>
                    <a:gd name="T56" fmla="*/ 3099 w 3497"/>
                    <a:gd name="T57" fmla="*/ 2786 h 3525"/>
                    <a:gd name="T58" fmla="*/ 3161 w 3497"/>
                    <a:gd name="T59" fmla="*/ 3030 h 3525"/>
                    <a:gd name="T60" fmla="*/ 3049 w 3497"/>
                    <a:gd name="T61" fmla="*/ 3237 h 3525"/>
                    <a:gd name="T62" fmla="*/ 2875 w 3497"/>
                    <a:gd name="T63" fmla="*/ 3414 h 3525"/>
                    <a:gd name="T64" fmla="*/ 2625 w 3497"/>
                    <a:gd name="T65" fmla="*/ 3524 h 3525"/>
                    <a:gd name="T66" fmla="*/ 2193 w 3497"/>
                    <a:gd name="T67" fmla="*/ 3452 h 3525"/>
                    <a:gd name="T68" fmla="*/ 1636 w 3497"/>
                    <a:gd name="T69" fmla="*/ 3181 h 3525"/>
                    <a:gd name="T70" fmla="*/ 1014 w 3497"/>
                    <a:gd name="T71" fmla="*/ 2694 h 3525"/>
                    <a:gd name="T72" fmla="*/ 463 w 3497"/>
                    <a:gd name="T73" fmla="*/ 2063 h 3525"/>
                    <a:gd name="T74" fmla="*/ 131 w 3497"/>
                    <a:gd name="T75" fmla="*/ 1479 h 3525"/>
                    <a:gd name="T76" fmla="*/ 3 w 3497"/>
                    <a:gd name="T77" fmla="*/ 1001 h 3525"/>
                    <a:gd name="T78" fmla="*/ 62 w 3497"/>
                    <a:gd name="T79" fmla="*/ 689 h 3525"/>
                    <a:gd name="T80" fmla="*/ 229 w 3497"/>
                    <a:gd name="T81" fmla="*/ 511 h 3525"/>
                    <a:gd name="T82" fmla="*/ 423 w 3497"/>
                    <a:gd name="T83" fmla="*/ 367 h 3525"/>
                    <a:gd name="T84" fmla="*/ 1853 w 3497"/>
                    <a:gd name="T85" fmla="*/ 5 h 3525"/>
                    <a:gd name="T86" fmla="*/ 2360 w 3497"/>
                    <a:gd name="T87" fmla="*/ 143 h 3525"/>
                    <a:gd name="T88" fmla="*/ 2941 w 3497"/>
                    <a:gd name="T89" fmla="*/ 560 h 3525"/>
                    <a:gd name="T90" fmla="*/ 3355 w 3497"/>
                    <a:gd name="T91" fmla="*/ 1149 h 3525"/>
                    <a:gd name="T92" fmla="*/ 3492 w 3497"/>
                    <a:gd name="T93" fmla="*/ 1661 h 3525"/>
                    <a:gd name="T94" fmla="*/ 3484 w 3497"/>
                    <a:gd name="T95" fmla="*/ 1943 h 3525"/>
                    <a:gd name="T96" fmla="*/ 3410 w 3497"/>
                    <a:gd name="T97" fmla="*/ 2066 h 3525"/>
                    <a:gd name="T98" fmla="*/ 3222 w 3497"/>
                    <a:gd name="T99" fmla="*/ 2082 h 3525"/>
                    <a:gd name="T100" fmla="*/ 3124 w 3497"/>
                    <a:gd name="T101" fmla="*/ 1928 h 3525"/>
                    <a:gd name="T102" fmla="*/ 3129 w 3497"/>
                    <a:gd name="T103" fmla="*/ 1666 h 3525"/>
                    <a:gd name="T104" fmla="*/ 2929 w 3497"/>
                    <a:gd name="T105" fmla="*/ 1127 h 3525"/>
                    <a:gd name="T106" fmla="*/ 2457 w 3497"/>
                    <a:gd name="T107" fmla="*/ 626 h 3525"/>
                    <a:gd name="T108" fmla="*/ 1921 w 3497"/>
                    <a:gd name="T109" fmla="*/ 382 h 3525"/>
                    <a:gd name="T110" fmla="*/ 1607 w 3497"/>
                    <a:gd name="T111" fmla="*/ 377 h 3525"/>
                    <a:gd name="T112" fmla="*/ 1450 w 3497"/>
                    <a:gd name="T113" fmla="*/ 302 h 3525"/>
                    <a:gd name="T114" fmla="*/ 1436 w 3497"/>
                    <a:gd name="T115" fmla="*/ 112 h 3525"/>
                    <a:gd name="T116" fmla="*/ 1561 w 3497"/>
                    <a:gd name="T117" fmla="*/ 15 h 35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</a:cxnLst>
                  <a:rect l="0" t="0" r="r" b="b"/>
                  <a:pathLst>
                    <a:path w="3497" h="3525">
                      <a:moveTo>
                        <a:pt x="1769" y="677"/>
                      </a:moveTo>
                      <a:lnTo>
                        <a:pt x="1783" y="677"/>
                      </a:lnTo>
                      <a:lnTo>
                        <a:pt x="1793" y="678"/>
                      </a:lnTo>
                      <a:lnTo>
                        <a:pt x="1796" y="678"/>
                      </a:lnTo>
                      <a:lnTo>
                        <a:pt x="1867" y="693"/>
                      </a:lnTo>
                      <a:lnTo>
                        <a:pt x="1938" y="710"/>
                      </a:lnTo>
                      <a:lnTo>
                        <a:pt x="2010" y="733"/>
                      </a:lnTo>
                      <a:lnTo>
                        <a:pt x="2081" y="762"/>
                      </a:lnTo>
                      <a:lnTo>
                        <a:pt x="2151" y="795"/>
                      </a:lnTo>
                      <a:lnTo>
                        <a:pt x="2220" y="832"/>
                      </a:lnTo>
                      <a:lnTo>
                        <a:pt x="2287" y="875"/>
                      </a:lnTo>
                      <a:lnTo>
                        <a:pt x="2352" y="922"/>
                      </a:lnTo>
                      <a:lnTo>
                        <a:pt x="2416" y="973"/>
                      </a:lnTo>
                      <a:lnTo>
                        <a:pt x="2476" y="1030"/>
                      </a:lnTo>
                      <a:lnTo>
                        <a:pt x="2532" y="1092"/>
                      </a:lnTo>
                      <a:lnTo>
                        <a:pt x="2584" y="1155"/>
                      </a:lnTo>
                      <a:lnTo>
                        <a:pt x="2631" y="1222"/>
                      </a:lnTo>
                      <a:lnTo>
                        <a:pt x="2673" y="1290"/>
                      </a:lnTo>
                      <a:lnTo>
                        <a:pt x="2710" y="1359"/>
                      </a:lnTo>
                      <a:lnTo>
                        <a:pt x="2743" y="1431"/>
                      </a:lnTo>
                      <a:lnTo>
                        <a:pt x="2770" y="1502"/>
                      </a:lnTo>
                      <a:lnTo>
                        <a:pt x="2793" y="1574"/>
                      </a:lnTo>
                      <a:lnTo>
                        <a:pt x="2811" y="1647"/>
                      </a:lnTo>
                      <a:lnTo>
                        <a:pt x="2825" y="1718"/>
                      </a:lnTo>
                      <a:lnTo>
                        <a:pt x="2825" y="1721"/>
                      </a:lnTo>
                      <a:lnTo>
                        <a:pt x="2826" y="1731"/>
                      </a:lnTo>
                      <a:lnTo>
                        <a:pt x="2826" y="1745"/>
                      </a:lnTo>
                      <a:lnTo>
                        <a:pt x="2825" y="1764"/>
                      </a:lnTo>
                      <a:lnTo>
                        <a:pt x="2822" y="1785"/>
                      </a:lnTo>
                      <a:lnTo>
                        <a:pt x="2815" y="1809"/>
                      </a:lnTo>
                      <a:lnTo>
                        <a:pt x="2807" y="1833"/>
                      </a:lnTo>
                      <a:lnTo>
                        <a:pt x="2793" y="1857"/>
                      </a:lnTo>
                      <a:lnTo>
                        <a:pt x="2773" y="1880"/>
                      </a:lnTo>
                      <a:lnTo>
                        <a:pt x="2751" y="1899"/>
                      </a:lnTo>
                      <a:lnTo>
                        <a:pt x="2727" y="1914"/>
                      </a:lnTo>
                      <a:lnTo>
                        <a:pt x="2701" y="1924"/>
                      </a:lnTo>
                      <a:lnTo>
                        <a:pt x="2673" y="1931"/>
                      </a:lnTo>
                      <a:lnTo>
                        <a:pt x="2646" y="1933"/>
                      </a:lnTo>
                      <a:lnTo>
                        <a:pt x="2618" y="1932"/>
                      </a:lnTo>
                      <a:lnTo>
                        <a:pt x="2590" y="1925"/>
                      </a:lnTo>
                      <a:lnTo>
                        <a:pt x="2564" y="1914"/>
                      </a:lnTo>
                      <a:lnTo>
                        <a:pt x="2539" y="1900"/>
                      </a:lnTo>
                      <a:lnTo>
                        <a:pt x="2516" y="1880"/>
                      </a:lnTo>
                      <a:lnTo>
                        <a:pt x="2500" y="1860"/>
                      </a:lnTo>
                      <a:lnTo>
                        <a:pt x="2487" y="1841"/>
                      </a:lnTo>
                      <a:lnTo>
                        <a:pt x="2478" y="1821"/>
                      </a:lnTo>
                      <a:lnTo>
                        <a:pt x="2471" y="1803"/>
                      </a:lnTo>
                      <a:lnTo>
                        <a:pt x="2467" y="1789"/>
                      </a:lnTo>
                      <a:lnTo>
                        <a:pt x="2465" y="1779"/>
                      </a:lnTo>
                      <a:lnTo>
                        <a:pt x="2464" y="1776"/>
                      </a:lnTo>
                      <a:lnTo>
                        <a:pt x="2457" y="1743"/>
                      </a:lnTo>
                      <a:lnTo>
                        <a:pt x="2450" y="1707"/>
                      </a:lnTo>
                      <a:lnTo>
                        <a:pt x="2440" y="1667"/>
                      </a:lnTo>
                      <a:lnTo>
                        <a:pt x="2428" y="1626"/>
                      </a:lnTo>
                      <a:lnTo>
                        <a:pt x="2412" y="1583"/>
                      </a:lnTo>
                      <a:lnTo>
                        <a:pt x="2393" y="1538"/>
                      </a:lnTo>
                      <a:lnTo>
                        <a:pt x="2369" y="1491"/>
                      </a:lnTo>
                      <a:lnTo>
                        <a:pt x="2340" y="1443"/>
                      </a:lnTo>
                      <a:lnTo>
                        <a:pt x="2306" y="1393"/>
                      </a:lnTo>
                      <a:lnTo>
                        <a:pt x="2265" y="1343"/>
                      </a:lnTo>
                      <a:lnTo>
                        <a:pt x="2218" y="1291"/>
                      </a:lnTo>
                      <a:lnTo>
                        <a:pt x="2167" y="1243"/>
                      </a:lnTo>
                      <a:lnTo>
                        <a:pt x="2118" y="1203"/>
                      </a:lnTo>
                      <a:lnTo>
                        <a:pt x="2069" y="1167"/>
                      </a:lnTo>
                      <a:lnTo>
                        <a:pt x="2021" y="1139"/>
                      </a:lnTo>
                      <a:lnTo>
                        <a:pt x="1974" y="1115"/>
                      </a:lnTo>
                      <a:lnTo>
                        <a:pt x="1930" y="1095"/>
                      </a:lnTo>
                      <a:lnTo>
                        <a:pt x="1886" y="1080"/>
                      </a:lnTo>
                      <a:lnTo>
                        <a:pt x="1846" y="1068"/>
                      </a:lnTo>
                      <a:lnTo>
                        <a:pt x="1807" y="1058"/>
                      </a:lnTo>
                      <a:lnTo>
                        <a:pt x="1771" y="1049"/>
                      </a:lnTo>
                      <a:lnTo>
                        <a:pt x="1739" y="1044"/>
                      </a:lnTo>
                      <a:lnTo>
                        <a:pt x="1734" y="1042"/>
                      </a:lnTo>
                      <a:lnTo>
                        <a:pt x="1726" y="1040"/>
                      </a:lnTo>
                      <a:lnTo>
                        <a:pt x="1712" y="1036"/>
                      </a:lnTo>
                      <a:lnTo>
                        <a:pt x="1694" y="1029"/>
                      </a:lnTo>
                      <a:lnTo>
                        <a:pt x="1675" y="1021"/>
                      </a:lnTo>
                      <a:lnTo>
                        <a:pt x="1655" y="1007"/>
                      </a:lnTo>
                      <a:lnTo>
                        <a:pt x="1636" y="991"/>
                      </a:lnTo>
                      <a:lnTo>
                        <a:pt x="1616" y="968"/>
                      </a:lnTo>
                      <a:lnTo>
                        <a:pt x="1602" y="943"/>
                      </a:lnTo>
                      <a:lnTo>
                        <a:pt x="1591" y="916"/>
                      </a:lnTo>
                      <a:lnTo>
                        <a:pt x="1585" y="888"/>
                      </a:lnTo>
                      <a:lnTo>
                        <a:pt x="1582" y="859"/>
                      </a:lnTo>
                      <a:lnTo>
                        <a:pt x="1586" y="831"/>
                      </a:lnTo>
                      <a:lnTo>
                        <a:pt x="1591" y="803"/>
                      </a:lnTo>
                      <a:lnTo>
                        <a:pt x="1602" y="777"/>
                      </a:lnTo>
                      <a:lnTo>
                        <a:pt x="1616" y="753"/>
                      </a:lnTo>
                      <a:lnTo>
                        <a:pt x="1635" y="731"/>
                      </a:lnTo>
                      <a:lnTo>
                        <a:pt x="1658" y="711"/>
                      </a:lnTo>
                      <a:lnTo>
                        <a:pt x="1682" y="697"/>
                      </a:lnTo>
                      <a:lnTo>
                        <a:pt x="1706" y="687"/>
                      </a:lnTo>
                      <a:lnTo>
                        <a:pt x="1729" y="682"/>
                      </a:lnTo>
                      <a:lnTo>
                        <a:pt x="1751" y="678"/>
                      </a:lnTo>
                      <a:lnTo>
                        <a:pt x="1769" y="677"/>
                      </a:lnTo>
                      <a:close/>
                      <a:moveTo>
                        <a:pt x="550" y="343"/>
                      </a:moveTo>
                      <a:lnTo>
                        <a:pt x="584" y="346"/>
                      </a:lnTo>
                      <a:lnTo>
                        <a:pt x="618" y="354"/>
                      </a:lnTo>
                      <a:lnTo>
                        <a:pt x="653" y="367"/>
                      </a:lnTo>
                      <a:lnTo>
                        <a:pt x="690" y="385"/>
                      </a:lnTo>
                      <a:lnTo>
                        <a:pt x="727" y="409"/>
                      </a:lnTo>
                      <a:lnTo>
                        <a:pt x="766" y="438"/>
                      </a:lnTo>
                      <a:lnTo>
                        <a:pt x="805" y="473"/>
                      </a:lnTo>
                      <a:lnTo>
                        <a:pt x="845" y="516"/>
                      </a:lnTo>
                      <a:lnTo>
                        <a:pt x="887" y="564"/>
                      </a:lnTo>
                      <a:lnTo>
                        <a:pt x="928" y="618"/>
                      </a:lnTo>
                      <a:lnTo>
                        <a:pt x="965" y="668"/>
                      </a:lnTo>
                      <a:lnTo>
                        <a:pt x="996" y="715"/>
                      </a:lnTo>
                      <a:lnTo>
                        <a:pt x="1022" y="760"/>
                      </a:lnTo>
                      <a:lnTo>
                        <a:pt x="1045" y="801"/>
                      </a:lnTo>
                      <a:lnTo>
                        <a:pt x="1063" y="842"/>
                      </a:lnTo>
                      <a:lnTo>
                        <a:pt x="1077" y="879"/>
                      </a:lnTo>
                      <a:lnTo>
                        <a:pt x="1088" y="914"/>
                      </a:lnTo>
                      <a:lnTo>
                        <a:pt x="1094" y="948"/>
                      </a:lnTo>
                      <a:lnTo>
                        <a:pt x="1097" y="980"/>
                      </a:lnTo>
                      <a:lnTo>
                        <a:pt x="1097" y="1010"/>
                      </a:lnTo>
                      <a:lnTo>
                        <a:pt x="1094" y="1039"/>
                      </a:lnTo>
                      <a:lnTo>
                        <a:pt x="1089" y="1067"/>
                      </a:lnTo>
                      <a:lnTo>
                        <a:pt x="1080" y="1093"/>
                      </a:lnTo>
                      <a:lnTo>
                        <a:pt x="1069" y="1118"/>
                      </a:lnTo>
                      <a:lnTo>
                        <a:pt x="1056" y="1143"/>
                      </a:lnTo>
                      <a:lnTo>
                        <a:pt x="1041" y="1167"/>
                      </a:lnTo>
                      <a:lnTo>
                        <a:pt x="1023" y="1190"/>
                      </a:lnTo>
                      <a:lnTo>
                        <a:pt x="1005" y="1214"/>
                      </a:lnTo>
                      <a:lnTo>
                        <a:pt x="985" y="1237"/>
                      </a:lnTo>
                      <a:lnTo>
                        <a:pt x="964" y="1260"/>
                      </a:lnTo>
                      <a:lnTo>
                        <a:pt x="941" y="1284"/>
                      </a:lnTo>
                      <a:lnTo>
                        <a:pt x="918" y="1307"/>
                      </a:lnTo>
                      <a:lnTo>
                        <a:pt x="894" y="1331"/>
                      </a:lnTo>
                      <a:lnTo>
                        <a:pt x="870" y="1355"/>
                      </a:lnTo>
                      <a:lnTo>
                        <a:pt x="853" y="1376"/>
                      </a:lnTo>
                      <a:lnTo>
                        <a:pt x="842" y="1400"/>
                      </a:lnTo>
                      <a:lnTo>
                        <a:pt x="836" y="1426"/>
                      </a:lnTo>
                      <a:lnTo>
                        <a:pt x="834" y="1455"/>
                      </a:lnTo>
                      <a:lnTo>
                        <a:pt x="836" y="1485"/>
                      </a:lnTo>
                      <a:lnTo>
                        <a:pt x="843" y="1517"/>
                      </a:lnTo>
                      <a:lnTo>
                        <a:pt x="854" y="1551"/>
                      </a:lnTo>
                      <a:lnTo>
                        <a:pt x="869" y="1587"/>
                      </a:lnTo>
                      <a:lnTo>
                        <a:pt x="888" y="1625"/>
                      </a:lnTo>
                      <a:lnTo>
                        <a:pt x="910" y="1664"/>
                      </a:lnTo>
                      <a:lnTo>
                        <a:pt x="934" y="1704"/>
                      </a:lnTo>
                      <a:lnTo>
                        <a:pt x="962" y="1744"/>
                      </a:lnTo>
                      <a:lnTo>
                        <a:pt x="992" y="1787"/>
                      </a:lnTo>
                      <a:lnTo>
                        <a:pt x="1025" y="1830"/>
                      </a:lnTo>
                      <a:lnTo>
                        <a:pt x="1059" y="1872"/>
                      </a:lnTo>
                      <a:lnTo>
                        <a:pt x="1096" y="1916"/>
                      </a:lnTo>
                      <a:lnTo>
                        <a:pt x="1134" y="1960"/>
                      </a:lnTo>
                      <a:lnTo>
                        <a:pt x="1174" y="2004"/>
                      </a:lnTo>
                      <a:lnTo>
                        <a:pt x="1214" y="2049"/>
                      </a:lnTo>
                      <a:lnTo>
                        <a:pt x="1256" y="2093"/>
                      </a:lnTo>
                      <a:lnTo>
                        <a:pt x="1298" y="2137"/>
                      </a:lnTo>
                      <a:lnTo>
                        <a:pt x="1341" y="2179"/>
                      </a:lnTo>
                      <a:lnTo>
                        <a:pt x="1384" y="2222"/>
                      </a:lnTo>
                      <a:lnTo>
                        <a:pt x="1427" y="2265"/>
                      </a:lnTo>
                      <a:lnTo>
                        <a:pt x="1472" y="2307"/>
                      </a:lnTo>
                      <a:lnTo>
                        <a:pt x="1515" y="2347"/>
                      </a:lnTo>
                      <a:lnTo>
                        <a:pt x="1560" y="2387"/>
                      </a:lnTo>
                      <a:lnTo>
                        <a:pt x="1603" y="2425"/>
                      </a:lnTo>
                      <a:lnTo>
                        <a:pt x="1646" y="2461"/>
                      </a:lnTo>
                      <a:lnTo>
                        <a:pt x="1690" y="2496"/>
                      </a:lnTo>
                      <a:lnTo>
                        <a:pt x="1732" y="2529"/>
                      </a:lnTo>
                      <a:lnTo>
                        <a:pt x="1775" y="2559"/>
                      </a:lnTo>
                      <a:lnTo>
                        <a:pt x="1815" y="2586"/>
                      </a:lnTo>
                      <a:lnTo>
                        <a:pt x="1855" y="2611"/>
                      </a:lnTo>
                      <a:lnTo>
                        <a:pt x="1893" y="2633"/>
                      </a:lnTo>
                      <a:lnTo>
                        <a:pt x="1931" y="2651"/>
                      </a:lnTo>
                      <a:lnTo>
                        <a:pt x="1966" y="2666"/>
                      </a:lnTo>
                      <a:lnTo>
                        <a:pt x="2000" y="2677"/>
                      </a:lnTo>
                      <a:lnTo>
                        <a:pt x="2032" y="2684"/>
                      </a:lnTo>
                      <a:lnTo>
                        <a:pt x="2062" y="2687"/>
                      </a:lnTo>
                      <a:lnTo>
                        <a:pt x="2090" y="2685"/>
                      </a:lnTo>
                      <a:lnTo>
                        <a:pt x="2116" y="2678"/>
                      </a:lnTo>
                      <a:lnTo>
                        <a:pt x="2139" y="2666"/>
                      </a:lnTo>
                      <a:lnTo>
                        <a:pt x="2160" y="2649"/>
                      </a:lnTo>
                      <a:lnTo>
                        <a:pt x="2185" y="2625"/>
                      </a:lnTo>
                      <a:lnTo>
                        <a:pt x="2208" y="2600"/>
                      </a:lnTo>
                      <a:lnTo>
                        <a:pt x="2231" y="2576"/>
                      </a:lnTo>
                      <a:lnTo>
                        <a:pt x="2254" y="2553"/>
                      </a:lnTo>
                      <a:lnTo>
                        <a:pt x="2277" y="2532"/>
                      </a:lnTo>
                      <a:lnTo>
                        <a:pt x="2299" y="2512"/>
                      </a:lnTo>
                      <a:lnTo>
                        <a:pt x="2323" y="2492"/>
                      </a:lnTo>
                      <a:lnTo>
                        <a:pt x="2345" y="2475"/>
                      </a:lnTo>
                      <a:lnTo>
                        <a:pt x="2369" y="2459"/>
                      </a:lnTo>
                      <a:lnTo>
                        <a:pt x="2393" y="2446"/>
                      </a:lnTo>
                      <a:lnTo>
                        <a:pt x="2419" y="2435"/>
                      </a:lnTo>
                      <a:lnTo>
                        <a:pt x="2445" y="2426"/>
                      </a:lnTo>
                      <a:lnTo>
                        <a:pt x="2472" y="2420"/>
                      </a:lnTo>
                      <a:lnTo>
                        <a:pt x="2501" y="2416"/>
                      </a:lnTo>
                      <a:lnTo>
                        <a:pt x="2531" y="2416"/>
                      </a:lnTo>
                      <a:lnTo>
                        <a:pt x="2562" y="2420"/>
                      </a:lnTo>
                      <a:lnTo>
                        <a:pt x="2595" y="2426"/>
                      </a:lnTo>
                      <a:lnTo>
                        <a:pt x="2631" y="2436"/>
                      </a:lnTo>
                      <a:lnTo>
                        <a:pt x="2668" y="2450"/>
                      </a:lnTo>
                      <a:lnTo>
                        <a:pt x="2707" y="2468"/>
                      </a:lnTo>
                      <a:lnTo>
                        <a:pt x="2749" y="2491"/>
                      </a:lnTo>
                      <a:lnTo>
                        <a:pt x="2794" y="2517"/>
                      </a:lnTo>
                      <a:lnTo>
                        <a:pt x="2840" y="2548"/>
                      </a:lnTo>
                      <a:lnTo>
                        <a:pt x="2890" y="2584"/>
                      </a:lnTo>
                      <a:lnTo>
                        <a:pt x="2942" y="2626"/>
                      </a:lnTo>
                      <a:lnTo>
                        <a:pt x="2991" y="2667"/>
                      </a:lnTo>
                      <a:lnTo>
                        <a:pt x="3034" y="2708"/>
                      </a:lnTo>
                      <a:lnTo>
                        <a:pt x="3069" y="2747"/>
                      </a:lnTo>
                      <a:lnTo>
                        <a:pt x="3099" y="2786"/>
                      </a:lnTo>
                      <a:lnTo>
                        <a:pt x="3123" y="2823"/>
                      </a:lnTo>
                      <a:lnTo>
                        <a:pt x="3140" y="2860"/>
                      </a:lnTo>
                      <a:lnTo>
                        <a:pt x="3153" y="2896"/>
                      </a:lnTo>
                      <a:lnTo>
                        <a:pt x="3162" y="2930"/>
                      </a:lnTo>
                      <a:lnTo>
                        <a:pt x="3165" y="2964"/>
                      </a:lnTo>
                      <a:lnTo>
                        <a:pt x="3165" y="2998"/>
                      </a:lnTo>
                      <a:lnTo>
                        <a:pt x="3161" y="3030"/>
                      </a:lnTo>
                      <a:lnTo>
                        <a:pt x="3153" y="3062"/>
                      </a:lnTo>
                      <a:lnTo>
                        <a:pt x="3141" y="3093"/>
                      </a:lnTo>
                      <a:lnTo>
                        <a:pt x="3127" y="3123"/>
                      </a:lnTo>
                      <a:lnTo>
                        <a:pt x="3111" y="3153"/>
                      </a:lnTo>
                      <a:lnTo>
                        <a:pt x="3092" y="3181"/>
                      </a:lnTo>
                      <a:lnTo>
                        <a:pt x="3072" y="3209"/>
                      </a:lnTo>
                      <a:lnTo>
                        <a:pt x="3049" y="3237"/>
                      </a:lnTo>
                      <a:lnTo>
                        <a:pt x="3026" y="3264"/>
                      </a:lnTo>
                      <a:lnTo>
                        <a:pt x="3001" y="3290"/>
                      </a:lnTo>
                      <a:lnTo>
                        <a:pt x="2976" y="3316"/>
                      </a:lnTo>
                      <a:lnTo>
                        <a:pt x="2950" y="3342"/>
                      </a:lnTo>
                      <a:lnTo>
                        <a:pt x="2925" y="3366"/>
                      </a:lnTo>
                      <a:lnTo>
                        <a:pt x="2900" y="3390"/>
                      </a:lnTo>
                      <a:lnTo>
                        <a:pt x="2875" y="3414"/>
                      </a:lnTo>
                      <a:lnTo>
                        <a:pt x="2852" y="3437"/>
                      </a:lnTo>
                      <a:lnTo>
                        <a:pt x="2825" y="3461"/>
                      </a:lnTo>
                      <a:lnTo>
                        <a:pt x="2794" y="3481"/>
                      </a:lnTo>
                      <a:lnTo>
                        <a:pt x="2758" y="3496"/>
                      </a:lnTo>
                      <a:lnTo>
                        <a:pt x="2718" y="3509"/>
                      </a:lnTo>
                      <a:lnTo>
                        <a:pt x="2673" y="3518"/>
                      </a:lnTo>
                      <a:lnTo>
                        <a:pt x="2625" y="3524"/>
                      </a:lnTo>
                      <a:lnTo>
                        <a:pt x="2573" y="3525"/>
                      </a:lnTo>
                      <a:lnTo>
                        <a:pt x="2518" y="3522"/>
                      </a:lnTo>
                      <a:lnTo>
                        <a:pt x="2459" y="3516"/>
                      </a:lnTo>
                      <a:lnTo>
                        <a:pt x="2398" y="3506"/>
                      </a:lnTo>
                      <a:lnTo>
                        <a:pt x="2332" y="3493"/>
                      </a:lnTo>
                      <a:lnTo>
                        <a:pt x="2264" y="3474"/>
                      </a:lnTo>
                      <a:lnTo>
                        <a:pt x="2193" y="3452"/>
                      </a:lnTo>
                      <a:lnTo>
                        <a:pt x="2120" y="3426"/>
                      </a:lnTo>
                      <a:lnTo>
                        <a:pt x="2044" y="3396"/>
                      </a:lnTo>
                      <a:lnTo>
                        <a:pt x="1966" y="3362"/>
                      </a:lnTo>
                      <a:lnTo>
                        <a:pt x="1886" y="3323"/>
                      </a:lnTo>
                      <a:lnTo>
                        <a:pt x="1804" y="3280"/>
                      </a:lnTo>
                      <a:lnTo>
                        <a:pt x="1721" y="3233"/>
                      </a:lnTo>
                      <a:lnTo>
                        <a:pt x="1636" y="3181"/>
                      </a:lnTo>
                      <a:lnTo>
                        <a:pt x="1550" y="3126"/>
                      </a:lnTo>
                      <a:lnTo>
                        <a:pt x="1462" y="3065"/>
                      </a:lnTo>
                      <a:lnTo>
                        <a:pt x="1374" y="2999"/>
                      </a:lnTo>
                      <a:lnTo>
                        <a:pt x="1285" y="2930"/>
                      </a:lnTo>
                      <a:lnTo>
                        <a:pt x="1195" y="2856"/>
                      </a:lnTo>
                      <a:lnTo>
                        <a:pt x="1105" y="2777"/>
                      </a:lnTo>
                      <a:lnTo>
                        <a:pt x="1014" y="2694"/>
                      </a:lnTo>
                      <a:lnTo>
                        <a:pt x="924" y="2605"/>
                      </a:lnTo>
                      <a:lnTo>
                        <a:pt x="835" y="2514"/>
                      </a:lnTo>
                      <a:lnTo>
                        <a:pt x="751" y="2423"/>
                      </a:lnTo>
                      <a:lnTo>
                        <a:pt x="672" y="2332"/>
                      </a:lnTo>
                      <a:lnTo>
                        <a:pt x="598" y="2242"/>
                      </a:lnTo>
                      <a:lnTo>
                        <a:pt x="529" y="2152"/>
                      </a:lnTo>
                      <a:lnTo>
                        <a:pt x="463" y="2063"/>
                      </a:lnTo>
                      <a:lnTo>
                        <a:pt x="403" y="1975"/>
                      </a:lnTo>
                      <a:lnTo>
                        <a:pt x="346" y="1889"/>
                      </a:lnTo>
                      <a:lnTo>
                        <a:pt x="295" y="1803"/>
                      </a:lnTo>
                      <a:lnTo>
                        <a:pt x="247" y="1720"/>
                      </a:lnTo>
                      <a:lnTo>
                        <a:pt x="204" y="1638"/>
                      </a:lnTo>
                      <a:lnTo>
                        <a:pt x="166" y="1557"/>
                      </a:lnTo>
                      <a:lnTo>
                        <a:pt x="131" y="1479"/>
                      </a:lnTo>
                      <a:lnTo>
                        <a:pt x="101" y="1402"/>
                      </a:lnTo>
                      <a:lnTo>
                        <a:pt x="74" y="1329"/>
                      </a:lnTo>
                      <a:lnTo>
                        <a:pt x="52" y="1257"/>
                      </a:lnTo>
                      <a:lnTo>
                        <a:pt x="34" y="1188"/>
                      </a:lnTo>
                      <a:lnTo>
                        <a:pt x="20" y="1123"/>
                      </a:lnTo>
                      <a:lnTo>
                        <a:pt x="10" y="1060"/>
                      </a:lnTo>
                      <a:lnTo>
                        <a:pt x="3" y="1001"/>
                      </a:lnTo>
                      <a:lnTo>
                        <a:pt x="0" y="945"/>
                      </a:lnTo>
                      <a:lnTo>
                        <a:pt x="1" y="892"/>
                      </a:lnTo>
                      <a:lnTo>
                        <a:pt x="7" y="843"/>
                      </a:lnTo>
                      <a:lnTo>
                        <a:pt x="14" y="798"/>
                      </a:lnTo>
                      <a:lnTo>
                        <a:pt x="27" y="757"/>
                      </a:lnTo>
                      <a:lnTo>
                        <a:pt x="42" y="721"/>
                      </a:lnTo>
                      <a:lnTo>
                        <a:pt x="62" y="689"/>
                      </a:lnTo>
                      <a:lnTo>
                        <a:pt x="85" y="662"/>
                      </a:lnTo>
                      <a:lnTo>
                        <a:pt x="107" y="639"/>
                      </a:lnTo>
                      <a:lnTo>
                        <a:pt x="131" y="614"/>
                      </a:lnTo>
                      <a:lnTo>
                        <a:pt x="155" y="589"/>
                      </a:lnTo>
                      <a:lnTo>
                        <a:pt x="179" y="562"/>
                      </a:lnTo>
                      <a:lnTo>
                        <a:pt x="204" y="536"/>
                      </a:lnTo>
                      <a:lnTo>
                        <a:pt x="229" y="511"/>
                      </a:lnTo>
                      <a:lnTo>
                        <a:pt x="255" y="486"/>
                      </a:lnTo>
                      <a:lnTo>
                        <a:pt x="281" y="461"/>
                      </a:lnTo>
                      <a:lnTo>
                        <a:pt x="308" y="439"/>
                      </a:lnTo>
                      <a:lnTo>
                        <a:pt x="336" y="418"/>
                      </a:lnTo>
                      <a:lnTo>
                        <a:pt x="365" y="399"/>
                      </a:lnTo>
                      <a:lnTo>
                        <a:pt x="394" y="381"/>
                      </a:lnTo>
                      <a:lnTo>
                        <a:pt x="423" y="367"/>
                      </a:lnTo>
                      <a:lnTo>
                        <a:pt x="454" y="356"/>
                      </a:lnTo>
                      <a:lnTo>
                        <a:pt x="485" y="348"/>
                      </a:lnTo>
                      <a:lnTo>
                        <a:pt x="517" y="343"/>
                      </a:lnTo>
                      <a:lnTo>
                        <a:pt x="550" y="343"/>
                      </a:lnTo>
                      <a:close/>
                      <a:moveTo>
                        <a:pt x="1734" y="0"/>
                      </a:moveTo>
                      <a:lnTo>
                        <a:pt x="1792" y="1"/>
                      </a:lnTo>
                      <a:lnTo>
                        <a:pt x="1853" y="5"/>
                      </a:lnTo>
                      <a:lnTo>
                        <a:pt x="1918" y="12"/>
                      </a:lnTo>
                      <a:lnTo>
                        <a:pt x="1985" y="23"/>
                      </a:lnTo>
                      <a:lnTo>
                        <a:pt x="2056" y="38"/>
                      </a:lnTo>
                      <a:lnTo>
                        <a:pt x="2128" y="57"/>
                      </a:lnTo>
                      <a:lnTo>
                        <a:pt x="2203" y="81"/>
                      </a:lnTo>
                      <a:lnTo>
                        <a:pt x="2280" y="109"/>
                      </a:lnTo>
                      <a:lnTo>
                        <a:pt x="2360" y="143"/>
                      </a:lnTo>
                      <a:lnTo>
                        <a:pt x="2440" y="183"/>
                      </a:lnTo>
                      <a:lnTo>
                        <a:pt x="2522" y="229"/>
                      </a:lnTo>
                      <a:lnTo>
                        <a:pt x="2605" y="281"/>
                      </a:lnTo>
                      <a:lnTo>
                        <a:pt x="2688" y="340"/>
                      </a:lnTo>
                      <a:lnTo>
                        <a:pt x="2773" y="405"/>
                      </a:lnTo>
                      <a:lnTo>
                        <a:pt x="2858" y="479"/>
                      </a:lnTo>
                      <a:lnTo>
                        <a:pt x="2941" y="560"/>
                      </a:lnTo>
                      <a:lnTo>
                        <a:pt x="3022" y="646"/>
                      </a:lnTo>
                      <a:lnTo>
                        <a:pt x="3094" y="731"/>
                      </a:lnTo>
                      <a:lnTo>
                        <a:pt x="3161" y="817"/>
                      </a:lnTo>
                      <a:lnTo>
                        <a:pt x="3218" y="901"/>
                      </a:lnTo>
                      <a:lnTo>
                        <a:pt x="3270" y="984"/>
                      </a:lnTo>
                      <a:lnTo>
                        <a:pt x="3316" y="1068"/>
                      </a:lnTo>
                      <a:lnTo>
                        <a:pt x="3355" y="1149"/>
                      </a:lnTo>
                      <a:lnTo>
                        <a:pt x="3388" y="1229"/>
                      </a:lnTo>
                      <a:lnTo>
                        <a:pt x="3417" y="1307"/>
                      </a:lnTo>
                      <a:lnTo>
                        <a:pt x="3441" y="1382"/>
                      </a:lnTo>
                      <a:lnTo>
                        <a:pt x="3459" y="1456"/>
                      </a:lnTo>
                      <a:lnTo>
                        <a:pt x="3474" y="1527"/>
                      </a:lnTo>
                      <a:lnTo>
                        <a:pt x="3485" y="1595"/>
                      </a:lnTo>
                      <a:lnTo>
                        <a:pt x="3492" y="1661"/>
                      </a:lnTo>
                      <a:lnTo>
                        <a:pt x="3496" y="1722"/>
                      </a:lnTo>
                      <a:lnTo>
                        <a:pt x="3497" y="1780"/>
                      </a:lnTo>
                      <a:lnTo>
                        <a:pt x="3496" y="1834"/>
                      </a:lnTo>
                      <a:lnTo>
                        <a:pt x="3492" y="1884"/>
                      </a:lnTo>
                      <a:lnTo>
                        <a:pt x="3486" y="1931"/>
                      </a:lnTo>
                      <a:lnTo>
                        <a:pt x="3486" y="1934"/>
                      </a:lnTo>
                      <a:lnTo>
                        <a:pt x="3484" y="1943"/>
                      </a:lnTo>
                      <a:lnTo>
                        <a:pt x="3481" y="1956"/>
                      </a:lnTo>
                      <a:lnTo>
                        <a:pt x="3476" y="1972"/>
                      </a:lnTo>
                      <a:lnTo>
                        <a:pt x="3469" y="1991"/>
                      </a:lnTo>
                      <a:lnTo>
                        <a:pt x="3460" y="2011"/>
                      </a:lnTo>
                      <a:lnTo>
                        <a:pt x="3447" y="2030"/>
                      </a:lnTo>
                      <a:lnTo>
                        <a:pt x="3433" y="2048"/>
                      </a:lnTo>
                      <a:lnTo>
                        <a:pt x="3410" y="2066"/>
                      </a:lnTo>
                      <a:lnTo>
                        <a:pt x="3386" y="2082"/>
                      </a:lnTo>
                      <a:lnTo>
                        <a:pt x="3360" y="2092"/>
                      </a:lnTo>
                      <a:lnTo>
                        <a:pt x="3333" y="2099"/>
                      </a:lnTo>
                      <a:lnTo>
                        <a:pt x="3305" y="2102"/>
                      </a:lnTo>
                      <a:lnTo>
                        <a:pt x="3277" y="2099"/>
                      </a:lnTo>
                      <a:lnTo>
                        <a:pt x="3250" y="2093"/>
                      </a:lnTo>
                      <a:lnTo>
                        <a:pt x="3222" y="2082"/>
                      </a:lnTo>
                      <a:lnTo>
                        <a:pt x="3197" y="2066"/>
                      </a:lnTo>
                      <a:lnTo>
                        <a:pt x="3174" y="2047"/>
                      </a:lnTo>
                      <a:lnTo>
                        <a:pt x="3155" y="2024"/>
                      </a:lnTo>
                      <a:lnTo>
                        <a:pt x="3141" y="2000"/>
                      </a:lnTo>
                      <a:lnTo>
                        <a:pt x="3132" y="1974"/>
                      </a:lnTo>
                      <a:lnTo>
                        <a:pt x="3127" y="1950"/>
                      </a:lnTo>
                      <a:lnTo>
                        <a:pt x="3124" y="1928"/>
                      </a:lnTo>
                      <a:lnTo>
                        <a:pt x="3124" y="1909"/>
                      </a:lnTo>
                      <a:lnTo>
                        <a:pt x="3124" y="1893"/>
                      </a:lnTo>
                      <a:lnTo>
                        <a:pt x="3125" y="1883"/>
                      </a:lnTo>
                      <a:lnTo>
                        <a:pt x="3126" y="1880"/>
                      </a:lnTo>
                      <a:lnTo>
                        <a:pt x="3132" y="1811"/>
                      </a:lnTo>
                      <a:lnTo>
                        <a:pt x="3133" y="1740"/>
                      </a:lnTo>
                      <a:lnTo>
                        <a:pt x="3129" y="1666"/>
                      </a:lnTo>
                      <a:lnTo>
                        <a:pt x="3118" y="1592"/>
                      </a:lnTo>
                      <a:lnTo>
                        <a:pt x="3102" y="1516"/>
                      </a:lnTo>
                      <a:lnTo>
                        <a:pt x="3079" y="1439"/>
                      </a:lnTo>
                      <a:lnTo>
                        <a:pt x="3051" y="1362"/>
                      </a:lnTo>
                      <a:lnTo>
                        <a:pt x="3016" y="1284"/>
                      </a:lnTo>
                      <a:lnTo>
                        <a:pt x="2976" y="1205"/>
                      </a:lnTo>
                      <a:lnTo>
                        <a:pt x="2929" y="1127"/>
                      </a:lnTo>
                      <a:lnTo>
                        <a:pt x="2877" y="1049"/>
                      </a:lnTo>
                      <a:lnTo>
                        <a:pt x="2819" y="972"/>
                      </a:lnTo>
                      <a:lnTo>
                        <a:pt x="2754" y="897"/>
                      </a:lnTo>
                      <a:lnTo>
                        <a:pt x="2683" y="821"/>
                      </a:lnTo>
                      <a:lnTo>
                        <a:pt x="2609" y="750"/>
                      </a:lnTo>
                      <a:lnTo>
                        <a:pt x="2534" y="685"/>
                      </a:lnTo>
                      <a:lnTo>
                        <a:pt x="2457" y="626"/>
                      </a:lnTo>
                      <a:lnTo>
                        <a:pt x="2381" y="573"/>
                      </a:lnTo>
                      <a:lnTo>
                        <a:pt x="2303" y="526"/>
                      </a:lnTo>
                      <a:lnTo>
                        <a:pt x="2226" y="486"/>
                      </a:lnTo>
                      <a:lnTo>
                        <a:pt x="2149" y="450"/>
                      </a:lnTo>
                      <a:lnTo>
                        <a:pt x="2072" y="422"/>
                      </a:lnTo>
                      <a:lnTo>
                        <a:pt x="1996" y="399"/>
                      </a:lnTo>
                      <a:lnTo>
                        <a:pt x="1921" y="382"/>
                      </a:lnTo>
                      <a:lnTo>
                        <a:pt x="1847" y="371"/>
                      </a:lnTo>
                      <a:lnTo>
                        <a:pt x="1775" y="367"/>
                      </a:lnTo>
                      <a:lnTo>
                        <a:pt x="1704" y="368"/>
                      </a:lnTo>
                      <a:lnTo>
                        <a:pt x="1636" y="375"/>
                      </a:lnTo>
                      <a:lnTo>
                        <a:pt x="1631" y="376"/>
                      </a:lnTo>
                      <a:lnTo>
                        <a:pt x="1622" y="377"/>
                      </a:lnTo>
                      <a:lnTo>
                        <a:pt x="1607" y="377"/>
                      </a:lnTo>
                      <a:lnTo>
                        <a:pt x="1588" y="376"/>
                      </a:lnTo>
                      <a:lnTo>
                        <a:pt x="1566" y="374"/>
                      </a:lnTo>
                      <a:lnTo>
                        <a:pt x="1542" y="368"/>
                      </a:lnTo>
                      <a:lnTo>
                        <a:pt x="1517" y="358"/>
                      </a:lnTo>
                      <a:lnTo>
                        <a:pt x="1492" y="345"/>
                      </a:lnTo>
                      <a:lnTo>
                        <a:pt x="1470" y="325"/>
                      </a:lnTo>
                      <a:lnTo>
                        <a:pt x="1450" y="302"/>
                      </a:lnTo>
                      <a:lnTo>
                        <a:pt x="1435" y="277"/>
                      </a:lnTo>
                      <a:lnTo>
                        <a:pt x="1424" y="250"/>
                      </a:lnTo>
                      <a:lnTo>
                        <a:pt x="1419" y="222"/>
                      </a:lnTo>
                      <a:lnTo>
                        <a:pt x="1416" y="194"/>
                      </a:lnTo>
                      <a:lnTo>
                        <a:pt x="1419" y="165"/>
                      </a:lnTo>
                      <a:lnTo>
                        <a:pt x="1425" y="138"/>
                      </a:lnTo>
                      <a:lnTo>
                        <a:pt x="1436" y="112"/>
                      </a:lnTo>
                      <a:lnTo>
                        <a:pt x="1451" y="86"/>
                      </a:lnTo>
                      <a:lnTo>
                        <a:pt x="1470" y="65"/>
                      </a:lnTo>
                      <a:lnTo>
                        <a:pt x="1487" y="49"/>
                      </a:lnTo>
                      <a:lnTo>
                        <a:pt x="1506" y="37"/>
                      </a:lnTo>
                      <a:lnTo>
                        <a:pt x="1526" y="28"/>
                      </a:lnTo>
                      <a:lnTo>
                        <a:pt x="1544" y="21"/>
                      </a:lnTo>
                      <a:lnTo>
                        <a:pt x="1561" y="15"/>
                      </a:lnTo>
                      <a:lnTo>
                        <a:pt x="1574" y="13"/>
                      </a:lnTo>
                      <a:lnTo>
                        <a:pt x="1582" y="11"/>
                      </a:lnTo>
                      <a:lnTo>
                        <a:pt x="1586" y="11"/>
                      </a:lnTo>
                      <a:lnTo>
                        <a:pt x="1631" y="5"/>
                      </a:lnTo>
                      <a:lnTo>
                        <a:pt x="1680" y="1"/>
                      </a:lnTo>
                      <a:lnTo>
                        <a:pt x="1734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</p:grpSp>
      </p:grpSp>
      <p:sp>
        <p:nvSpPr>
          <p:cNvPr id="152" name="Freeform 7"/>
          <p:cNvSpPr>
            <a:spLocks noEditPoints="1"/>
          </p:cNvSpPr>
          <p:nvPr/>
        </p:nvSpPr>
        <p:spPr bwMode="auto">
          <a:xfrm>
            <a:off x="6183964" y="1609136"/>
            <a:ext cx="1343746" cy="533937"/>
          </a:xfrm>
          <a:custGeom>
            <a:avLst/>
            <a:gdLst>
              <a:gd name="T0" fmla="*/ 58 w 5857"/>
              <a:gd name="T1" fmla="*/ 556 h 2325"/>
              <a:gd name="T2" fmla="*/ 574 w 5857"/>
              <a:gd name="T3" fmla="*/ 556 h 2325"/>
              <a:gd name="T4" fmla="*/ 998 w 5857"/>
              <a:gd name="T5" fmla="*/ 560 h 2325"/>
              <a:gd name="T6" fmla="*/ 2954 w 5857"/>
              <a:gd name="T7" fmla="*/ 808 h 2325"/>
              <a:gd name="T8" fmla="*/ 4118 w 5857"/>
              <a:gd name="T9" fmla="*/ 624 h 2325"/>
              <a:gd name="T10" fmla="*/ 5710 w 5857"/>
              <a:gd name="T11" fmla="*/ 604 h 2325"/>
              <a:gd name="T12" fmla="*/ 5722 w 5857"/>
              <a:gd name="T13" fmla="*/ 1020 h 2325"/>
              <a:gd name="T14" fmla="*/ 5414 w 5857"/>
              <a:gd name="T15" fmla="*/ 1468 h 2325"/>
              <a:gd name="T16" fmla="*/ 4458 w 5857"/>
              <a:gd name="T17" fmla="*/ 2304 h 2325"/>
              <a:gd name="T18" fmla="*/ 3970 w 5857"/>
              <a:gd name="T19" fmla="*/ 2300 h 2325"/>
              <a:gd name="T20" fmla="*/ 3793 w 5857"/>
              <a:gd name="T21" fmla="*/ 2254 h 2325"/>
              <a:gd name="T22" fmla="*/ 3118 w 5857"/>
              <a:gd name="T23" fmla="*/ 1428 h 2325"/>
              <a:gd name="T24" fmla="*/ 2726 w 5857"/>
              <a:gd name="T25" fmla="*/ 1252 h 2325"/>
              <a:gd name="T26" fmla="*/ 2134 w 5857"/>
              <a:gd name="T27" fmla="*/ 2168 h 2325"/>
              <a:gd name="T28" fmla="*/ 1730 w 5857"/>
              <a:gd name="T29" fmla="*/ 2268 h 2325"/>
              <a:gd name="T30" fmla="*/ 1314 w 5857"/>
              <a:gd name="T31" fmla="*/ 2232 h 2325"/>
              <a:gd name="T32" fmla="*/ 1058 w 5857"/>
              <a:gd name="T33" fmla="*/ 2156 h 2325"/>
              <a:gd name="T34" fmla="*/ 186 w 5857"/>
              <a:gd name="T35" fmla="*/ 996 h 2325"/>
              <a:gd name="T36" fmla="*/ 38 w 5857"/>
              <a:gd name="T37" fmla="*/ 796 h 2325"/>
              <a:gd name="T38" fmla="*/ 50 w 5857"/>
              <a:gd name="T39" fmla="*/ 548 h 2325"/>
              <a:gd name="T40" fmla="*/ 310 w 5857"/>
              <a:gd name="T41" fmla="*/ 444 h 2325"/>
              <a:gd name="T42" fmla="*/ 1690 w 5857"/>
              <a:gd name="T43" fmla="*/ 12 h 2325"/>
              <a:gd name="T44" fmla="*/ 2514 w 5857"/>
              <a:gd name="T45" fmla="*/ 700 h 2325"/>
              <a:gd name="T46" fmla="*/ 2122 w 5857"/>
              <a:gd name="T47" fmla="*/ 624 h 2325"/>
              <a:gd name="T48" fmla="*/ 1882 w 5857"/>
              <a:gd name="T49" fmla="*/ 300 h 2325"/>
              <a:gd name="T50" fmla="*/ 1578 w 5857"/>
              <a:gd name="T51" fmla="*/ 232 h 2325"/>
              <a:gd name="T52" fmla="*/ 1406 w 5857"/>
              <a:gd name="T53" fmla="*/ 400 h 2325"/>
              <a:gd name="T54" fmla="*/ 1226 w 5857"/>
              <a:gd name="T55" fmla="*/ 504 h 2325"/>
              <a:gd name="T56" fmla="*/ 869 w 5857"/>
              <a:gd name="T57" fmla="*/ 533 h 2325"/>
              <a:gd name="T58" fmla="*/ 1858 w 5857"/>
              <a:gd name="T59" fmla="*/ 660 h 2325"/>
              <a:gd name="T60" fmla="*/ 3086 w 5857"/>
              <a:gd name="T61" fmla="*/ 828 h 2325"/>
              <a:gd name="T62" fmla="*/ 3298 w 5857"/>
              <a:gd name="T63" fmla="*/ 776 h 2325"/>
              <a:gd name="T64" fmla="*/ 2386 w 5857"/>
              <a:gd name="T65" fmla="*/ 748 h 2325"/>
              <a:gd name="T66" fmla="*/ 1858 w 5857"/>
              <a:gd name="T67" fmla="*/ 660 h 2325"/>
              <a:gd name="T68" fmla="*/ 1790 w 5857"/>
              <a:gd name="T69" fmla="*/ 760 h 2325"/>
              <a:gd name="T70" fmla="*/ 882 w 5857"/>
              <a:gd name="T71" fmla="*/ 720 h 2325"/>
              <a:gd name="T72" fmla="*/ 618 w 5857"/>
              <a:gd name="T73" fmla="*/ 1484 h 2325"/>
              <a:gd name="T74" fmla="*/ 950 w 5857"/>
              <a:gd name="T75" fmla="*/ 1972 h 2325"/>
              <a:gd name="T76" fmla="*/ 2050 w 5857"/>
              <a:gd name="T77" fmla="*/ 2076 h 2325"/>
              <a:gd name="T78" fmla="*/ 2383 w 5857"/>
              <a:gd name="T79" fmla="*/ 927 h 2325"/>
              <a:gd name="T80" fmla="*/ 2294 w 5857"/>
              <a:gd name="T81" fmla="*/ 880 h 2325"/>
              <a:gd name="T82" fmla="*/ 3910 w 5857"/>
              <a:gd name="T83" fmla="*/ 796 h 2325"/>
              <a:gd name="T84" fmla="*/ 3290 w 5857"/>
              <a:gd name="T85" fmla="*/ 1060 h 2325"/>
              <a:gd name="T86" fmla="*/ 3314 w 5857"/>
              <a:gd name="T87" fmla="*/ 1504 h 2325"/>
              <a:gd name="T88" fmla="*/ 4766 w 5857"/>
              <a:gd name="T89" fmla="*/ 2080 h 2325"/>
              <a:gd name="T90" fmla="*/ 5274 w 5857"/>
              <a:gd name="T91" fmla="*/ 1276 h 2325"/>
              <a:gd name="T92" fmla="*/ 4590 w 5857"/>
              <a:gd name="T93" fmla="*/ 748 h 2325"/>
              <a:gd name="T94" fmla="*/ 182 w 5857"/>
              <a:gd name="T95" fmla="*/ 792 h 2325"/>
              <a:gd name="T96" fmla="*/ 142 w 5857"/>
              <a:gd name="T97" fmla="*/ 804 h 2325"/>
              <a:gd name="T98" fmla="*/ 182 w 5857"/>
              <a:gd name="T99" fmla="*/ 792 h 2325"/>
              <a:gd name="T100" fmla="*/ 5670 w 5857"/>
              <a:gd name="T101" fmla="*/ 860 h 23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5857" h="2325">
                <a:moveTo>
                  <a:pt x="847" y="533"/>
                </a:moveTo>
                <a:cubicBezTo>
                  <a:pt x="737" y="532"/>
                  <a:pt x="181" y="526"/>
                  <a:pt x="58" y="556"/>
                </a:cubicBezTo>
                <a:cubicBezTo>
                  <a:pt x="79" y="546"/>
                  <a:pt x="97" y="561"/>
                  <a:pt x="86" y="560"/>
                </a:cubicBezTo>
                <a:cubicBezTo>
                  <a:pt x="247" y="575"/>
                  <a:pt x="411" y="551"/>
                  <a:pt x="574" y="556"/>
                </a:cubicBezTo>
                <a:cubicBezTo>
                  <a:pt x="738" y="562"/>
                  <a:pt x="898" y="560"/>
                  <a:pt x="1054" y="568"/>
                </a:cubicBezTo>
                <a:cubicBezTo>
                  <a:pt x="1039" y="562"/>
                  <a:pt x="1018" y="562"/>
                  <a:pt x="998" y="560"/>
                </a:cubicBezTo>
                <a:cubicBezTo>
                  <a:pt x="1495" y="561"/>
                  <a:pt x="1968" y="630"/>
                  <a:pt x="2402" y="716"/>
                </a:cubicBezTo>
                <a:cubicBezTo>
                  <a:pt x="2585" y="753"/>
                  <a:pt x="2741" y="826"/>
                  <a:pt x="2954" y="808"/>
                </a:cubicBezTo>
                <a:cubicBezTo>
                  <a:pt x="3046" y="801"/>
                  <a:pt x="3140" y="773"/>
                  <a:pt x="3234" y="756"/>
                </a:cubicBezTo>
                <a:cubicBezTo>
                  <a:pt x="3514" y="706"/>
                  <a:pt x="3807" y="650"/>
                  <a:pt x="4118" y="624"/>
                </a:cubicBezTo>
                <a:cubicBezTo>
                  <a:pt x="4653" y="581"/>
                  <a:pt x="5264" y="584"/>
                  <a:pt x="5770" y="636"/>
                </a:cubicBezTo>
                <a:cubicBezTo>
                  <a:pt x="5769" y="623"/>
                  <a:pt x="5732" y="610"/>
                  <a:pt x="5710" y="604"/>
                </a:cubicBezTo>
                <a:cubicBezTo>
                  <a:pt x="5857" y="594"/>
                  <a:pt x="5796" y="755"/>
                  <a:pt x="5770" y="864"/>
                </a:cubicBezTo>
                <a:cubicBezTo>
                  <a:pt x="5757" y="919"/>
                  <a:pt x="5749" y="997"/>
                  <a:pt x="5722" y="1020"/>
                </a:cubicBezTo>
                <a:cubicBezTo>
                  <a:pt x="5699" y="1039"/>
                  <a:pt x="5639" y="1048"/>
                  <a:pt x="5614" y="1068"/>
                </a:cubicBezTo>
                <a:cubicBezTo>
                  <a:pt x="5514" y="1148"/>
                  <a:pt x="5466" y="1348"/>
                  <a:pt x="5414" y="1468"/>
                </a:cubicBezTo>
                <a:cubicBezTo>
                  <a:pt x="5293" y="1748"/>
                  <a:pt x="5146" y="1999"/>
                  <a:pt x="4894" y="2144"/>
                </a:cubicBezTo>
                <a:cubicBezTo>
                  <a:pt x="4769" y="2217"/>
                  <a:pt x="4614" y="2267"/>
                  <a:pt x="4458" y="2304"/>
                </a:cubicBezTo>
                <a:cubicBezTo>
                  <a:pt x="4371" y="2325"/>
                  <a:pt x="4268" y="2324"/>
                  <a:pt x="4166" y="2320"/>
                </a:cubicBezTo>
                <a:cubicBezTo>
                  <a:pt x="4097" y="2318"/>
                  <a:pt x="4037" y="2313"/>
                  <a:pt x="3970" y="2300"/>
                </a:cubicBezTo>
                <a:cubicBezTo>
                  <a:pt x="3938" y="2295"/>
                  <a:pt x="3916" y="2288"/>
                  <a:pt x="3880" y="2280"/>
                </a:cubicBezTo>
                <a:cubicBezTo>
                  <a:pt x="3846" y="2272"/>
                  <a:pt x="3822" y="2263"/>
                  <a:pt x="3793" y="2254"/>
                </a:cubicBezTo>
                <a:cubicBezTo>
                  <a:pt x="3590" y="2191"/>
                  <a:pt x="3432" y="2089"/>
                  <a:pt x="3322" y="1916"/>
                </a:cubicBezTo>
                <a:cubicBezTo>
                  <a:pt x="3234" y="1779"/>
                  <a:pt x="3172" y="1605"/>
                  <a:pt x="3118" y="1428"/>
                </a:cubicBezTo>
                <a:cubicBezTo>
                  <a:pt x="3101" y="1375"/>
                  <a:pt x="3091" y="1310"/>
                  <a:pt x="3050" y="1268"/>
                </a:cubicBezTo>
                <a:cubicBezTo>
                  <a:pt x="2988" y="1206"/>
                  <a:pt x="2802" y="1195"/>
                  <a:pt x="2726" y="1252"/>
                </a:cubicBezTo>
                <a:cubicBezTo>
                  <a:pt x="2638" y="1319"/>
                  <a:pt x="2619" y="1513"/>
                  <a:pt x="2582" y="1612"/>
                </a:cubicBezTo>
                <a:cubicBezTo>
                  <a:pt x="2491" y="1859"/>
                  <a:pt x="2371" y="2061"/>
                  <a:pt x="2134" y="2168"/>
                </a:cubicBezTo>
                <a:cubicBezTo>
                  <a:pt x="2031" y="2215"/>
                  <a:pt x="1919" y="2231"/>
                  <a:pt x="1786" y="2260"/>
                </a:cubicBezTo>
                <a:cubicBezTo>
                  <a:pt x="1772" y="2264"/>
                  <a:pt x="1745" y="2267"/>
                  <a:pt x="1730" y="2268"/>
                </a:cubicBezTo>
                <a:cubicBezTo>
                  <a:pt x="1655" y="2274"/>
                  <a:pt x="1586" y="2272"/>
                  <a:pt x="1510" y="2264"/>
                </a:cubicBezTo>
                <a:cubicBezTo>
                  <a:pt x="1429" y="2256"/>
                  <a:pt x="1395" y="2253"/>
                  <a:pt x="1314" y="2232"/>
                </a:cubicBezTo>
                <a:cubicBezTo>
                  <a:pt x="1303" y="2230"/>
                  <a:pt x="1281" y="2223"/>
                  <a:pt x="1270" y="2220"/>
                </a:cubicBezTo>
                <a:cubicBezTo>
                  <a:pt x="1199" y="2201"/>
                  <a:pt x="1123" y="2184"/>
                  <a:pt x="1058" y="2156"/>
                </a:cubicBezTo>
                <a:cubicBezTo>
                  <a:pt x="663" y="1989"/>
                  <a:pt x="489" y="1623"/>
                  <a:pt x="322" y="1220"/>
                </a:cubicBezTo>
                <a:cubicBezTo>
                  <a:pt x="292" y="1148"/>
                  <a:pt x="249" y="1040"/>
                  <a:pt x="186" y="996"/>
                </a:cubicBezTo>
                <a:cubicBezTo>
                  <a:pt x="163" y="981"/>
                  <a:pt x="104" y="974"/>
                  <a:pt x="82" y="948"/>
                </a:cubicBezTo>
                <a:cubicBezTo>
                  <a:pt x="61" y="925"/>
                  <a:pt x="49" y="841"/>
                  <a:pt x="38" y="796"/>
                </a:cubicBezTo>
                <a:cubicBezTo>
                  <a:pt x="23" y="740"/>
                  <a:pt x="0" y="686"/>
                  <a:pt x="6" y="632"/>
                </a:cubicBezTo>
                <a:cubicBezTo>
                  <a:pt x="8" y="609"/>
                  <a:pt x="28" y="561"/>
                  <a:pt x="50" y="548"/>
                </a:cubicBezTo>
                <a:cubicBezTo>
                  <a:pt x="73" y="535"/>
                  <a:pt x="97" y="544"/>
                  <a:pt x="142" y="532"/>
                </a:cubicBezTo>
                <a:cubicBezTo>
                  <a:pt x="197" y="518"/>
                  <a:pt x="255" y="473"/>
                  <a:pt x="310" y="444"/>
                </a:cubicBezTo>
                <a:cubicBezTo>
                  <a:pt x="653" y="265"/>
                  <a:pt x="991" y="100"/>
                  <a:pt x="1466" y="48"/>
                </a:cubicBezTo>
                <a:cubicBezTo>
                  <a:pt x="1540" y="40"/>
                  <a:pt x="1614" y="18"/>
                  <a:pt x="1690" y="12"/>
                </a:cubicBezTo>
                <a:cubicBezTo>
                  <a:pt x="1849" y="0"/>
                  <a:pt x="1931" y="95"/>
                  <a:pt x="2018" y="176"/>
                </a:cubicBezTo>
                <a:cubicBezTo>
                  <a:pt x="2203" y="350"/>
                  <a:pt x="2358" y="489"/>
                  <a:pt x="2514" y="700"/>
                </a:cubicBezTo>
                <a:cubicBezTo>
                  <a:pt x="2421" y="691"/>
                  <a:pt x="2320" y="665"/>
                  <a:pt x="2218" y="644"/>
                </a:cubicBezTo>
                <a:cubicBezTo>
                  <a:pt x="2185" y="638"/>
                  <a:pt x="2146" y="637"/>
                  <a:pt x="2122" y="624"/>
                </a:cubicBezTo>
                <a:cubicBezTo>
                  <a:pt x="2087" y="606"/>
                  <a:pt x="2065" y="549"/>
                  <a:pt x="2042" y="516"/>
                </a:cubicBezTo>
                <a:cubicBezTo>
                  <a:pt x="1986" y="438"/>
                  <a:pt x="1935" y="378"/>
                  <a:pt x="1882" y="300"/>
                </a:cubicBezTo>
                <a:cubicBezTo>
                  <a:pt x="1842" y="242"/>
                  <a:pt x="1817" y="168"/>
                  <a:pt x="1702" y="180"/>
                </a:cubicBezTo>
                <a:cubicBezTo>
                  <a:pt x="1655" y="185"/>
                  <a:pt x="1608" y="212"/>
                  <a:pt x="1578" y="232"/>
                </a:cubicBezTo>
                <a:cubicBezTo>
                  <a:pt x="1516" y="274"/>
                  <a:pt x="1445" y="341"/>
                  <a:pt x="1406" y="392"/>
                </a:cubicBezTo>
                <a:cubicBezTo>
                  <a:pt x="1407" y="391"/>
                  <a:pt x="1408" y="398"/>
                  <a:pt x="1406" y="400"/>
                </a:cubicBezTo>
                <a:cubicBezTo>
                  <a:pt x="1394" y="414"/>
                  <a:pt x="1357" y="458"/>
                  <a:pt x="1334" y="472"/>
                </a:cubicBezTo>
                <a:cubicBezTo>
                  <a:pt x="1308" y="488"/>
                  <a:pt x="1265" y="495"/>
                  <a:pt x="1226" y="504"/>
                </a:cubicBezTo>
                <a:cubicBezTo>
                  <a:pt x="1191" y="513"/>
                  <a:pt x="1153" y="528"/>
                  <a:pt x="1118" y="532"/>
                </a:cubicBezTo>
                <a:cubicBezTo>
                  <a:pt x="1043" y="542"/>
                  <a:pt x="954" y="536"/>
                  <a:pt x="869" y="533"/>
                </a:cubicBezTo>
                <a:cubicBezTo>
                  <a:pt x="869" y="533"/>
                  <a:pt x="858" y="533"/>
                  <a:pt x="847" y="533"/>
                </a:cubicBezTo>
                <a:close/>
                <a:moveTo>
                  <a:pt x="1858" y="660"/>
                </a:moveTo>
                <a:cubicBezTo>
                  <a:pt x="2140" y="696"/>
                  <a:pt x="2402" y="766"/>
                  <a:pt x="2658" y="824"/>
                </a:cubicBezTo>
                <a:cubicBezTo>
                  <a:pt x="2806" y="858"/>
                  <a:pt x="2943" y="859"/>
                  <a:pt x="3086" y="828"/>
                </a:cubicBezTo>
                <a:cubicBezTo>
                  <a:pt x="3491" y="741"/>
                  <a:pt x="3916" y="695"/>
                  <a:pt x="4342" y="640"/>
                </a:cubicBezTo>
                <a:cubicBezTo>
                  <a:pt x="3969" y="654"/>
                  <a:pt x="3629" y="717"/>
                  <a:pt x="3298" y="776"/>
                </a:cubicBezTo>
                <a:cubicBezTo>
                  <a:pt x="3185" y="797"/>
                  <a:pt x="3073" y="829"/>
                  <a:pt x="2962" y="836"/>
                </a:cubicBezTo>
                <a:cubicBezTo>
                  <a:pt x="2740" y="850"/>
                  <a:pt x="2574" y="789"/>
                  <a:pt x="2386" y="748"/>
                </a:cubicBezTo>
                <a:cubicBezTo>
                  <a:pt x="1953" y="656"/>
                  <a:pt x="1492" y="575"/>
                  <a:pt x="962" y="596"/>
                </a:cubicBezTo>
                <a:cubicBezTo>
                  <a:pt x="1276" y="615"/>
                  <a:pt x="1573" y="624"/>
                  <a:pt x="1858" y="660"/>
                </a:cubicBezTo>
                <a:close/>
                <a:moveTo>
                  <a:pt x="1786" y="760"/>
                </a:moveTo>
                <a:cubicBezTo>
                  <a:pt x="1787" y="761"/>
                  <a:pt x="1788" y="760"/>
                  <a:pt x="1790" y="760"/>
                </a:cubicBezTo>
                <a:cubicBezTo>
                  <a:pt x="1764" y="757"/>
                  <a:pt x="1701" y="752"/>
                  <a:pt x="1654" y="748"/>
                </a:cubicBezTo>
                <a:cubicBezTo>
                  <a:pt x="1405" y="730"/>
                  <a:pt x="1153" y="711"/>
                  <a:pt x="882" y="720"/>
                </a:cubicBezTo>
                <a:cubicBezTo>
                  <a:pt x="666" y="728"/>
                  <a:pt x="503" y="740"/>
                  <a:pt x="502" y="948"/>
                </a:cubicBezTo>
                <a:cubicBezTo>
                  <a:pt x="501" y="1141"/>
                  <a:pt x="556" y="1322"/>
                  <a:pt x="618" y="1484"/>
                </a:cubicBezTo>
                <a:cubicBezTo>
                  <a:pt x="688" y="1670"/>
                  <a:pt x="772" y="1822"/>
                  <a:pt x="910" y="1932"/>
                </a:cubicBezTo>
                <a:cubicBezTo>
                  <a:pt x="924" y="1944"/>
                  <a:pt x="938" y="1965"/>
                  <a:pt x="950" y="1972"/>
                </a:cubicBezTo>
                <a:cubicBezTo>
                  <a:pt x="1010" y="2013"/>
                  <a:pt x="1096" y="2046"/>
                  <a:pt x="1182" y="2072"/>
                </a:cubicBezTo>
                <a:cubicBezTo>
                  <a:pt x="1430" y="2149"/>
                  <a:pt x="1805" y="2183"/>
                  <a:pt x="2050" y="2076"/>
                </a:cubicBezTo>
                <a:cubicBezTo>
                  <a:pt x="2292" y="1971"/>
                  <a:pt x="2398" y="1757"/>
                  <a:pt x="2458" y="1464"/>
                </a:cubicBezTo>
                <a:cubicBezTo>
                  <a:pt x="2498" y="1270"/>
                  <a:pt x="2540" y="1020"/>
                  <a:pt x="2383" y="927"/>
                </a:cubicBezTo>
                <a:cubicBezTo>
                  <a:pt x="2370" y="920"/>
                  <a:pt x="2356" y="911"/>
                  <a:pt x="2342" y="904"/>
                </a:cubicBezTo>
                <a:cubicBezTo>
                  <a:pt x="2320" y="895"/>
                  <a:pt x="2310" y="889"/>
                  <a:pt x="2294" y="880"/>
                </a:cubicBezTo>
                <a:cubicBezTo>
                  <a:pt x="2193" y="830"/>
                  <a:pt x="1927" y="771"/>
                  <a:pt x="1786" y="760"/>
                </a:cubicBezTo>
                <a:close/>
                <a:moveTo>
                  <a:pt x="3910" y="796"/>
                </a:moveTo>
                <a:cubicBezTo>
                  <a:pt x="3703" y="827"/>
                  <a:pt x="3467" y="872"/>
                  <a:pt x="3358" y="964"/>
                </a:cubicBezTo>
                <a:cubicBezTo>
                  <a:pt x="3337" y="982"/>
                  <a:pt x="3310" y="1013"/>
                  <a:pt x="3290" y="1060"/>
                </a:cubicBezTo>
                <a:cubicBezTo>
                  <a:pt x="3260" y="1131"/>
                  <a:pt x="3271" y="1226"/>
                  <a:pt x="3278" y="1296"/>
                </a:cubicBezTo>
                <a:cubicBezTo>
                  <a:pt x="3285" y="1369"/>
                  <a:pt x="3300" y="1444"/>
                  <a:pt x="3314" y="1504"/>
                </a:cubicBezTo>
                <a:cubicBezTo>
                  <a:pt x="3403" y="1892"/>
                  <a:pt x="3602" y="2129"/>
                  <a:pt x="4010" y="2176"/>
                </a:cubicBezTo>
                <a:cubicBezTo>
                  <a:pt x="4286" y="2208"/>
                  <a:pt x="4548" y="2177"/>
                  <a:pt x="4766" y="2080"/>
                </a:cubicBezTo>
                <a:cubicBezTo>
                  <a:pt x="4973" y="1988"/>
                  <a:pt x="5088" y="1821"/>
                  <a:pt x="5174" y="1612"/>
                </a:cubicBezTo>
                <a:cubicBezTo>
                  <a:pt x="5214" y="1515"/>
                  <a:pt x="5251" y="1400"/>
                  <a:pt x="5274" y="1276"/>
                </a:cubicBezTo>
                <a:cubicBezTo>
                  <a:pt x="5294" y="1169"/>
                  <a:pt x="5328" y="984"/>
                  <a:pt x="5286" y="888"/>
                </a:cubicBezTo>
                <a:cubicBezTo>
                  <a:pt x="5214" y="725"/>
                  <a:pt x="4803" y="739"/>
                  <a:pt x="4590" y="748"/>
                </a:cubicBezTo>
                <a:cubicBezTo>
                  <a:pt x="4349" y="759"/>
                  <a:pt x="4144" y="761"/>
                  <a:pt x="3910" y="796"/>
                </a:cubicBezTo>
                <a:close/>
                <a:moveTo>
                  <a:pt x="182" y="792"/>
                </a:moveTo>
                <a:cubicBezTo>
                  <a:pt x="185" y="791"/>
                  <a:pt x="194" y="793"/>
                  <a:pt x="194" y="796"/>
                </a:cubicBezTo>
                <a:cubicBezTo>
                  <a:pt x="173" y="795"/>
                  <a:pt x="157" y="799"/>
                  <a:pt x="142" y="804"/>
                </a:cubicBezTo>
                <a:cubicBezTo>
                  <a:pt x="194" y="855"/>
                  <a:pt x="330" y="887"/>
                  <a:pt x="410" y="848"/>
                </a:cubicBezTo>
                <a:cubicBezTo>
                  <a:pt x="376" y="801"/>
                  <a:pt x="241" y="766"/>
                  <a:pt x="182" y="792"/>
                </a:cubicBezTo>
                <a:close/>
                <a:moveTo>
                  <a:pt x="5398" y="900"/>
                </a:moveTo>
                <a:cubicBezTo>
                  <a:pt x="5477" y="939"/>
                  <a:pt x="5619" y="912"/>
                  <a:pt x="5670" y="860"/>
                </a:cubicBezTo>
                <a:cubicBezTo>
                  <a:pt x="5593" y="828"/>
                  <a:pt x="5432" y="830"/>
                  <a:pt x="5398" y="900"/>
                </a:cubicBez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22" name="Group 21"/>
          <p:cNvGrpSpPr/>
          <p:nvPr/>
        </p:nvGrpSpPr>
        <p:grpSpPr>
          <a:xfrm>
            <a:off x="6077621" y="4124946"/>
            <a:ext cx="420814" cy="763682"/>
            <a:chOff x="3051224" y="2281475"/>
            <a:chExt cx="930150" cy="1688010"/>
          </a:xfrm>
        </p:grpSpPr>
        <p:sp>
          <p:nvSpPr>
            <p:cNvPr id="159" name="Freeform 158"/>
            <p:cNvSpPr>
              <a:spLocks/>
            </p:cNvSpPr>
            <p:nvPr/>
          </p:nvSpPr>
          <p:spPr bwMode="auto">
            <a:xfrm>
              <a:off x="3918510" y="3140614"/>
              <a:ext cx="27940" cy="291036"/>
            </a:xfrm>
            <a:custGeom>
              <a:avLst/>
              <a:gdLst>
                <a:gd name="T0" fmla="*/ 6 w 11"/>
                <a:gd name="T1" fmla="*/ 0 h 116"/>
                <a:gd name="T2" fmla="*/ 5 w 11"/>
                <a:gd name="T3" fmla="*/ 0 h 116"/>
                <a:gd name="T4" fmla="*/ 4 w 11"/>
                <a:gd name="T5" fmla="*/ 0 h 116"/>
                <a:gd name="T6" fmla="*/ 0 w 11"/>
                <a:gd name="T7" fmla="*/ 3 h 116"/>
                <a:gd name="T8" fmla="*/ 0 w 11"/>
                <a:gd name="T9" fmla="*/ 113 h 116"/>
                <a:gd name="T10" fmla="*/ 4 w 11"/>
                <a:gd name="T11" fmla="*/ 116 h 116"/>
                <a:gd name="T12" fmla="*/ 5 w 11"/>
                <a:gd name="T13" fmla="*/ 116 h 116"/>
                <a:gd name="T14" fmla="*/ 6 w 11"/>
                <a:gd name="T15" fmla="*/ 116 h 116"/>
                <a:gd name="T16" fmla="*/ 11 w 11"/>
                <a:gd name="T17" fmla="*/ 113 h 116"/>
                <a:gd name="T18" fmla="*/ 11 w 11"/>
                <a:gd name="T19" fmla="*/ 3 h 116"/>
                <a:gd name="T20" fmla="*/ 6 w 11"/>
                <a:gd name="T21" fmla="*/ 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1" h="116">
                  <a:moveTo>
                    <a:pt x="6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4" y="0"/>
                    <a:pt x="4" y="0"/>
                  </a:cubicBezTo>
                  <a:cubicBezTo>
                    <a:pt x="2" y="0"/>
                    <a:pt x="0" y="1"/>
                    <a:pt x="0" y="3"/>
                  </a:cubicBezTo>
                  <a:cubicBezTo>
                    <a:pt x="0" y="113"/>
                    <a:pt x="0" y="113"/>
                    <a:pt x="0" y="113"/>
                  </a:cubicBezTo>
                  <a:cubicBezTo>
                    <a:pt x="0" y="115"/>
                    <a:pt x="2" y="116"/>
                    <a:pt x="4" y="116"/>
                  </a:cubicBezTo>
                  <a:cubicBezTo>
                    <a:pt x="4" y="116"/>
                    <a:pt x="5" y="116"/>
                    <a:pt x="5" y="116"/>
                  </a:cubicBezTo>
                  <a:cubicBezTo>
                    <a:pt x="5" y="116"/>
                    <a:pt x="5" y="116"/>
                    <a:pt x="6" y="116"/>
                  </a:cubicBezTo>
                  <a:cubicBezTo>
                    <a:pt x="8" y="116"/>
                    <a:pt x="11" y="115"/>
                    <a:pt x="11" y="113"/>
                  </a:cubicBezTo>
                  <a:cubicBezTo>
                    <a:pt x="11" y="3"/>
                    <a:pt x="11" y="3"/>
                    <a:pt x="11" y="3"/>
                  </a:cubicBezTo>
                  <a:cubicBezTo>
                    <a:pt x="11" y="1"/>
                    <a:pt x="8" y="0"/>
                    <a:pt x="6" y="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5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0" name="Freeform 159"/>
            <p:cNvSpPr>
              <a:spLocks/>
            </p:cNvSpPr>
            <p:nvPr/>
          </p:nvSpPr>
          <p:spPr bwMode="auto">
            <a:xfrm>
              <a:off x="3142027" y="3629555"/>
              <a:ext cx="688009" cy="339930"/>
            </a:xfrm>
            <a:custGeom>
              <a:avLst/>
              <a:gdLst>
                <a:gd name="T0" fmla="*/ 274 w 274"/>
                <a:gd name="T1" fmla="*/ 0 h 136"/>
                <a:gd name="T2" fmla="*/ 136 w 274"/>
                <a:gd name="T3" fmla="*/ 1 h 136"/>
                <a:gd name="T4" fmla="*/ 136 w 274"/>
                <a:gd name="T5" fmla="*/ 1 h 136"/>
                <a:gd name="T6" fmla="*/ 0 w 274"/>
                <a:gd name="T7" fmla="*/ 0 h 136"/>
                <a:gd name="T8" fmla="*/ 23 w 274"/>
                <a:gd name="T9" fmla="*/ 55 h 136"/>
                <a:gd name="T10" fmla="*/ 49 w 274"/>
                <a:gd name="T11" fmla="*/ 126 h 136"/>
                <a:gd name="T12" fmla="*/ 138 w 274"/>
                <a:gd name="T13" fmla="*/ 136 h 136"/>
                <a:gd name="T14" fmla="*/ 226 w 274"/>
                <a:gd name="T15" fmla="*/ 126 h 136"/>
                <a:gd name="T16" fmla="*/ 251 w 274"/>
                <a:gd name="T17" fmla="*/ 55 h 136"/>
                <a:gd name="T18" fmla="*/ 274 w 274"/>
                <a:gd name="T19" fmla="*/ 0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74" h="136">
                  <a:moveTo>
                    <a:pt x="274" y="0"/>
                  </a:moveTo>
                  <a:cubicBezTo>
                    <a:pt x="136" y="1"/>
                    <a:pt x="136" y="1"/>
                    <a:pt x="136" y="1"/>
                  </a:cubicBezTo>
                  <a:cubicBezTo>
                    <a:pt x="136" y="1"/>
                    <a:pt x="136" y="1"/>
                    <a:pt x="136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23" y="20"/>
                    <a:pt x="23" y="55"/>
                  </a:cubicBezTo>
                  <a:cubicBezTo>
                    <a:pt x="23" y="74"/>
                    <a:pt x="21" y="114"/>
                    <a:pt x="49" y="126"/>
                  </a:cubicBezTo>
                  <a:cubicBezTo>
                    <a:pt x="69" y="134"/>
                    <a:pt x="82" y="136"/>
                    <a:pt x="138" y="136"/>
                  </a:cubicBezTo>
                  <a:cubicBezTo>
                    <a:pt x="193" y="136"/>
                    <a:pt x="205" y="134"/>
                    <a:pt x="226" y="126"/>
                  </a:cubicBezTo>
                  <a:cubicBezTo>
                    <a:pt x="254" y="114"/>
                    <a:pt x="251" y="74"/>
                    <a:pt x="251" y="55"/>
                  </a:cubicBezTo>
                  <a:cubicBezTo>
                    <a:pt x="251" y="20"/>
                    <a:pt x="274" y="0"/>
                    <a:pt x="274" y="0"/>
                  </a:cubicBez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5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1" name="Freeform 160"/>
            <p:cNvSpPr>
              <a:spLocks/>
            </p:cNvSpPr>
            <p:nvPr/>
          </p:nvSpPr>
          <p:spPr bwMode="auto">
            <a:xfrm>
              <a:off x="3142027" y="2281475"/>
              <a:ext cx="688009" cy="339930"/>
            </a:xfrm>
            <a:custGeom>
              <a:avLst/>
              <a:gdLst>
                <a:gd name="T0" fmla="*/ 274 w 274"/>
                <a:gd name="T1" fmla="*/ 136 h 136"/>
                <a:gd name="T2" fmla="*/ 136 w 274"/>
                <a:gd name="T3" fmla="*/ 135 h 136"/>
                <a:gd name="T4" fmla="*/ 136 w 274"/>
                <a:gd name="T5" fmla="*/ 135 h 136"/>
                <a:gd name="T6" fmla="*/ 0 w 274"/>
                <a:gd name="T7" fmla="*/ 136 h 136"/>
                <a:gd name="T8" fmla="*/ 23 w 274"/>
                <a:gd name="T9" fmla="*/ 81 h 136"/>
                <a:gd name="T10" fmla="*/ 49 w 274"/>
                <a:gd name="T11" fmla="*/ 10 h 136"/>
                <a:gd name="T12" fmla="*/ 138 w 274"/>
                <a:gd name="T13" fmla="*/ 0 h 136"/>
                <a:gd name="T14" fmla="*/ 226 w 274"/>
                <a:gd name="T15" fmla="*/ 10 h 136"/>
                <a:gd name="T16" fmla="*/ 251 w 274"/>
                <a:gd name="T17" fmla="*/ 81 h 136"/>
                <a:gd name="T18" fmla="*/ 274 w 274"/>
                <a:gd name="T19" fmla="*/ 136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74" h="136">
                  <a:moveTo>
                    <a:pt x="274" y="136"/>
                  </a:moveTo>
                  <a:cubicBezTo>
                    <a:pt x="136" y="135"/>
                    <a:pt x="136" y="135"/>
                    <a:pt x="136" y="135"/>
                  </a:cubicBezTo>
                  <a:cubicBezTo>
                    <a:pt x="136" y="135"/>
                    <a:pt x="136" y="135"/>
                    <a:pt x="136" y="135"/>
                  </a:cubicBezTo>
                  <a:cubicBezTo>
                    <a:pt x="0" y="136"/>
                    <a:pt x="0" y="136"/>
                    <a:pt x="0" y="136"/>
                  </a:cubicBezTo>
                  <a:cubicBezTo>
                    <a:pt x="0" y="136"/>
                    <a:pt x="23" y="116"/>
                    <a:pt x="23" y="81"/>
                  </a:cubicBezTo>
                  <a:cubicBezTo>
                    <a:pt x="23" y="62"/>
                    <a:pt x="21" y="22"/>
                    <a:pt x="49" y="10"/>
                  </a:cubicBezTo>
                  <a:cubicBezTo>
                    <a:pt x="69" y="2"/>
                    <a:pt x="82" y="0"/>
                    <a:pt x="138" y="0"/>
                  </a:cubicBezTo>
                  <a:cubicBezTo>
                    <a:pt x="193" y="0"/>
                    <a:pt x="205" y="2"/>
                    <a:pt x="226" y="10"/>
                  </a:cubicBezTo>
                  <a:cubicBezTo>
                    <a:pt x="254" y="22"/>
                    <a:pt x="251" y="62"/>
                    <a:pt x="251" y="81"/>
                  </a:cubicBezTo>
                  <a:cubicBezTo>
                    <a:pt x="251" y="116"/>
                    <a:pt x="274" y="136"/>
                    <a:pt x="274" y="136"/>
                  </a:cubicBez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5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2" name="Freeform 161"/>
            <p:cNvSpPr>
              <a:spLocks/>
            </p:cNvSpPr>
            <p:nvPr/>
          </p:nvSpPr>
          <p:spPr bwMode="auto">
            <a:xfrm>
              <a:off x="3920839" y="2840264"/>
              <a:ext cx="60535" cy="187427"/>
            </a:xfrm>
            <a:custGeom>
              <a:avLst/>
              <a:gdLst>
                <a:gd name="T0" fmla="*/ 12 w 24"/>
                <a:gd name="T1" fmla="*/ 0 h 75"/>
                <a:gd name="T2" fmla="*/ 12 w 24"/>
                <a:gd name="T3" fmla="*/ 0 h 75"/>
                <a:gd name="T4" fmla="*/ 11 w 24"/>
                <a:gd name="T5" fmla="*/ 0 h 75"/>
                <a:gd name="T6" fmla="*/ 4 w 24"/>
                <a:gd name="T7" fmla="*/ 3 h 75"/>
                <a:gd name="T8" fmla="*/ 4 w 24"/>
                <a:gd name="T9" fmla="*/ 3 h 75"/>
                <a:gd name="T10" fmla="*/ 4 w 24"/>
                <a:gd name="T11" fmla="*/ 3 h 75"/>
                <a:gd name="T12" fmla="*/ 0 w 24"/>
                <a:gd name="T13" fmla="*/ 11 h 75"/>
                <a:gd name="T14" fmla="*/ 0 w 24"/>
                <a:gd name="T15" fmla="*/ 12 h 75"/>
                <a:gd name="T16" fmla="*/ 0 w 24"/>
                <a:gd name="T17" fmla="*/ 63 h 75"/>
                <a:gd name="T18" fmla="*/ 0 w 24"/>
                <a:gd name="T19" fmla="*/ 64 h 75"/>
                <a:gd name="T20" fmla="*/ 4 w 24"/>
                <a:gd name="T21" fmla="*/ 72 h 75"/>
                <a:gd name="T22" fmla="*/ 4 w 24"/>
                <a:gd name="T23" fmla="*/ 72 h 75"/>
                <a:gd name="T24" fmla="*/ 4 w 24"/>
                <a:gd name="T25" fmla="*/ 72 h 75"/>
                <a:gd name="T26" fmla="*/ 11 w 24"/>
                <a:gd name="T27" fmla="*/ 75 h 75"/>
                <a:gd name="T28" fmla="*/ 12 w 24"/>
                <a:gd name="T29" fmla="*/ 75 h 75"/>
                <a:gd name="T30" fmla="*/ 12 w 24"/>
                <a:gd name="T31" fmla="*/ 75 h 75"/>
                <a:gd name="T32" fmla="*/ 24 w 24"/>
                <a:gd name="T33" fmla="*/ 64 h 75"/>
                <a:gd name="T34" fmla="*/ 24 w 24"/>
                <a:gd name="T35" fmla="*/ 11 h 75"/>
                <a:gd name="T36" fmla="*/ 12 w 24"/>
                <a:gd name="T37" fmla="*/ 0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4" h="75">
                  <a:moveTo>
                    <a:pt x="12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8" y="0"/>
                    <a:pt x="6" y="1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1" y="5"/>
                    <a:pt x="0" y="8"/>
                    <a:pt x="0" y="11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63"/>
                    <a:pt x="0" y="63"/>
                    <a:pt x="0" y="63"/>
                  </a:cubicBezTo>
                  <a:cubicBezTo>
                    <a:pt x="0" y="64"/>
                    <a:pt x="0" y="64"/>
                    <a:pt x="0" y="64"/>
                  </a:cubicBezTo>
                  <a:cubicBezTo>
                    <a:pt x="0" y="67"/>
                    <a:pt x="1" y="70"/>
                    <a:pt x="4" y="72"/>
                  </a:cubicBezTo>
                  <a:cubicBezTo>
                    <a:pt x="4" y="72"/>
                    <a:pt x="4" y="72"/>
                    <a:pt x="4" y="72"/>
                  </a:cubicBezTo>
                  <a:cubicBezTo>
                    <a:pt x="4" y="72"/>
                    <a:pt x="4" y="72"/>
                    <a:pt x="4" y="72"/>
                  </a:cubicBezTo>
                  <a:cubicBezTo>
                    <a:pt x="6" y="74"/>
                    <a:pt x="8" y="75"/>
                    <a:pt x="11" y="75"/>
                  </a:cubicBezTo>
                  <a:cubicBezTo>
                    <a:pt x="11" y="75"/>
                    <a:pt x="11" y="75"/>
                    <a:pt x="12" y="75"/>
                  </a:cubicBezTo>
                  <a:cubicBezTo>
                    <a:pt x="12" y="75"/>
                    <a:pt x="12" y="75"/>
                    <a:pt x="12" y="75"/>
                  </a:cubicBezTo>
                  <a:cubicBezTo>
                    <a:pt x="19" y="75"/>
                    <a:pt x="24" y="70"/>
                    <a:pt x="24" y="64"/>
                  </a:cubicBezTo>
                  <a:cubicBezTo>
                    <a:pt x="24" y="11"/>
                    <a:pt x="24" y="11"/>
                    <a:pt x="24" y="11"/>
                  </a:cubicBezTo>
                  <a:cubicBezTo>
                    <a:pt x="24" y="5"/>
                    <a:pt x="19" y="0"/>
                    <a:pt x="12" y="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5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3" name="Freeform 162"/>
            <p:cNvSpPr>
              <a:spLocks/>
            </p:cNvSpPr>
            <p:nvPr/>
          </p:nvSpPr>
          <p:spPr bwMode="auto">
            <a:xfrm>
              <a:off x="3051224" y="2616749"/>
              <a:ext cx="871944" cy="1022119"/>
            </a:xfrm>
            <a:custGeom>
              <a:avLst/>
              <a:gdLst>
                <a:gd name="T0" fmla="*/ 347 w 347"/>
                <a:gd name="T1" fmla="*/ 358 h 408"/>
                <a:gd name="T2" fmla="*/ 297 w 347"/>
                <a:gd name="T3" fmla="*/ 407 h 408"/>
                <a:gd name="T4" fmla="*/ 47 w 347"/>
                <a:gd name="T5" fmla="*/ 407 h 408"/>
                <a:gd name="T6" fmla="*/ 0 w 347"/>
                <a:gd name="T7" fmla="*/ 356 h 408"/>
                <a:gd name="T8" fmla="*/ 0 w 347"/>
                <a:gd name="T9" fmla="*/ 57 h 408"/>
                <a:gd name="T10" fmla="*/ 50 w 347"/>
                <a:gd name="T11" fmla="*/ 0 h 408"/>
                <a:gd name="T12" fmla="*/ 295 w 347"/>
                <a:gd name="T13" fmla="*/ 0 h 408"/>
                <a:gd name="T14" fmla="*/ 347 w 347"/>
                <a:gd name="T15" fmla="*/ 47 h 408"/>
                <a:gd name="T16" fmla="*/ 347 w 347"/>
                <a:gd name="T17" fmla="*/ 358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7" h="408">
                  <a:moveTo>
                    <a:pt x="347" y="358"/>
                  </a:moveTo>
                  <a:cubicBezTo>
                    <a:pt x="347" y="393"/>
                    <a:pt x="324" y="407"/>
                    <a:pt x="297" y="407"/>
                  </a:cubicBezTo>
                  <a:cubicBezTo>
                    <a:pt x="47" y="407"/>
                    <a:pt x="47" y="407"/>
                    <a:pt x="47" y="407"/>
                  </a:cubicBezTo>
                  <a:cubicBezTo>
                    <a:pt x="18" y="408"/>
                    <a:pt x="0" y="380"/>
                    <a:pt x="0" y="356"/>
                  </a:cubicBezTo>
                  <a:cubicBezTo>
                    <a:pt x="0" y="281"/>
                    <a:pt x="0" y="57"/>
                    <a:pt x="0" y="57"/>
                  </a:cubicBezTo>
                  <a:cubicBezTo>
                    <a:pt x="0" y="31"/>
                    <a:pt x="16" y="0"/>
                    <a:pt x="50" y="0"/>
                  </a:cubicBezTo>
                  <a:cubicBezTo>
                    <a:pt x="295" y="0"/>
                    <a:pt x="295" y="0"/>
                    <a:pt x="295" y="0"/>
                  </a:cubicBezTo>
                  <a:cubicBezTo>
                    <a:pt x="334" y="0"/>
                    <a:pt x="347" y="29"/>
                    <a:pt x="347" y="47"/>
                  </a:cubicBezTo>
                  <a:lnTo>
                    <a:pt x="347" y="358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5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4" name="Freeform 163"/>
            <p:cNvSpPr>
              <a:spLocks/>
            </p:cNvSpPr>
            <p:nvPr/>
          </p:nvSpPr>
          <p:spPr bwMode="auto">
            <a:xfrm>
              <a:off x="3079162" y="2651673"/>
              <a:ext cx="813736" cy="952270"/>
            </a:xfrm>
            <a:custGeom>
              <a:avLst/>
              <a:gdLst>
                <a:gd name="T0" fmla="*/ 324 w 324"/>
                <a:gd name="T1" fmla="*/ 333 h 380"/>
                <a:gd name="T2" fmla="*/ 277 w 324"/>
                <a:gd name="T3" fmla="*/ 378 h 380"/>
                <a:gd name="T4" fmla="*/ 45 w 324"/>
                <a:gd name="T5" fmla="*/ 378 h 380"/>
                <a:gd name="T6" fmla="*/ 0 w 324"/>
                <a:gd name="T7" fmla="*/ 331 h 380"/>
                <a:gd name="T8" fmla="*/ 0 w 324"/>
                <a:gd name="T9" fmla="*/ 52 h 380"/>
                <a:gd name="T10" fmla="*/ 47 w 324"/>
                <a:gd name="T11" fmla="*/ 0 h 380"/>
                <a:gd name="T12" fmla="*/ 275 w 324"/>
                <a:gd name="T13" fmla="*/ 0 h 380"/>
                <a:gd name="T14" fmla="*/ 324 w 324"/>
                <a:gd name="T15" fmla="*/ 44 h 380"/>
                <a:gd name="T16" fmla="*/ 324 w 324"/>
                <a:gd name="T17" fmla="*/ 333 h 3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4" h="380">
                  <a:moveTo>
                    <a:pt x="324" y="333"/>
                  </a:moveTo>
                  <a:cubicBezTo>
                    <a:pt x="324" y="366"/>
                    <a:pt x="303" y="378"/>
                    <a:pt x="277" y="378"/>
                  </a:cubicBezTo>
                  <a:cubicBezTo>
                    <a:pt x="45" y="378"/>
                    <a:pt x="45" y="378"/>
                    <a:pt x="45" y="378"/>
                  </a:cubicBezTo>
                  <a:cubicBezTo>
                    <a:pt x="17" y="380"/>
                    <a:pt x="0" y="353"/>
                    <a:pt x="0" y="331"/>
                  </a:cubicBezTo>
                  <a:cubicBezTo>
                    <a:pt x="0" y="261"/>
                    <a:pt x="0" y="52"/>
                    <a:pt x="0" y="52"/>
                  </a:cubicBezTo>
                  <a:cubicBezTo>
                    <a:pt x="0" y="28"/>
                    <a:pt x="15" y="0"/>
                    <a:pt x="47" y="0"/>
                  </a:cubicBezTo>
                  <a:cubicBezTo>
                    <a:pt x="275" y="0"/>
                    <a:pt x="275" y="0"/>
                    <a:pt x="275" y="0"/>
                  </a:cubicBezTo>
                  <a:cubicBezTo>
                    <a:pt x="312" y="0"/>
                    <a:pt x="324" y="27"/>
                    <a:pt x="324" y="44"/>
                  </a:cubicBezTo>
                  <a:lnTo>
                    <a:pt x="324" y="333"/>
                  </a:lnTo>
                  <a:close/>
                </a:path>
              </a:pathLst>
            </a:custGeom>
            <a:solidFill>
              <a:schemeClr val="tx1">
                <a:lumMod val="95000"/>
                <a:lumOff val="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5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165" name="Group 164"/>
            <p:cNvGrpSpPr/>
            <p:nvPr/>
          </p:nvGrpSpPr>
          <p:grpSpPr>
            <a:xfrm>
              <a:off x="3224367" y="3027691"/>
              <a:ext cx="523327" cy="513238"/>
              <a:chOff x="3142050" y="2996191"/>
              <a:chExt cx="606440" cy="594749"/>
            </a:xfrm>
          </p:grpSpPr>
          <p:grpSp>
            <p:nvGrpSpPr>
              <p:cNvPr id="166" name="Group 165"/>
              <p:cNvGrpSpPr/>
              <p:nvPr/>
            </p:nvGrpSpPr>
            <p:grpSpPr>
              <a:xfrm>
                <a:off x="3142050" y="3314576"/>
                <a:ext cx="276364" cy="276364"/>
                <a:chOff x="4453688" y="1066800"/>
                <a:chExt cx="979671" cy="979671"/>
              </a:xfrm>
            </p:grpSpPr>
            <p:sp>
              <p:nvSpPr>
                <p:cNvPr id="178" name="Oval 177"/>
                <p:cNvSpPr/>
                <p:nvPr/>
              </p:nvSpPr>
              <p:spPr>
                <a:xfrm>
                  <a:off x="4453688" y="1066800"/>
                  <a:ext cx="979671" cy="979671"/>
                </a:xfrm>
                <a:prstGeom prst="ellipse">
                  <a:avLst/>
                </a:prstGeom>
                <a:solidFill>
                  <a:schemeClr val="accent4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5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grpSp>
              <p:nvGrpSpPr>
                <p:cNvPr id="179" name="Group 178"/>
                <p:cNvGrpSpPr/>
                <p:nvPr/>
              </p:nvGrpSpPr>
              <p:grpSpPr>
                <a:xfrm>
                  <a:off x="4625434" y="1322336"/>
                  <a:ext cx="636178" cy="468599"/>
                  <a:chOff x="8720138" y="3657600"/>
                  <a:chExt cx="650875" cy="479425"/>
                </a:xfrm>
                <a:solidFill>
                  <a:schemeClr val="bg1"/>
                </a:solidFill>
              </p:grpSpPr>
              <p:sp>
                <p:nvSpPr>
                  <p:cNvPr id="180" name="Freeform 25"/>
                  <p:cNvSpPr>
                    <a:spLocks/>
                  </p:cNvSpPr>
                  <p:nvPr/>
                </p:nvSpPr>
                <p:spPr bwMode="auto">
                  <a:xfrm>
                    <a:off x="8734425" y="3921125"/>
                    <a:ext cx="620712" cy="215900"/>
                  </a:xfrm>
                  <a:custGeom>
                    <a:avLst/>
                    <a:gdLst>
                      <a:gd name="T0" fmla="*/ 1159 w 3129"/>
                      <a:gd name="T1" fmla="*/ 0 h 1092"/>
                      <a:gd name="T2" fmla="*/ 1566 w 3129"/>
                      <a:gd name="T3" fmla="*/ 368 h 1092"/>
                      <a:gd name="T4" fmla="*/ 1970 w 3129"/>
                      <a:gd name="T5" fmla="*/ 0 h 1092"/>
                      <a:gd name="T6" fmla="*/ 3129 w 3129"/>
                      <a:gd name="T7" fmla="*/ 1026 h 1092"/>
                      <a:gd name="T8" fmla="*/ 3103 w 3129"/>
                      <a:gd name="T9" fmla="*/ 1049 h 1092"/>
                      <a:gd name="T10" fmla="*/ 3072 w 3129"/>
                      <a:gd name="T11" fmla="*/ 1067 h 1092"/>
                      <a:gd name="T12" fmla="*/ 3040 w 3129"/>
                      <a:gd name="T13" fmla="*/ 1081 h 1092"/>
                      <a:gd name="T14" fmla="*/ 3005 w 3129"/>
                      <a:gd name="T15" fmla="*/ 1089 h 1092"/>
                      <a:gd name="T16" fmla="*/ 2969 w 3129"/>
                      <a:gd name="T17" fmla="*/ 1092 h 1092"/>
                      <a:gd name="T18" fmla="*/ 161 w 3129"/>
                      <a:gd name="T19" fmla="*/ 1092 h 1092"/>
                      <a:gd name="T20" fmla="*/ 125 w 3129"/>
                      <a:gd name="T21" fmla="*/ 1089 h 1092"/>
                      <a:gd name="T22" fmla="*/ 90 w 3129"/>
                      <a:gd name="T23" fmla="*/ 1081 h 1092"/>
                      <a:gd name="T24" fmla="*/ 57 w 3129"/>
                      <a:gd name="T25" fmla="*/ 1067 h 1092"/>
                      <a:gd name="T26" fmla="*/ 27 w 3129"/>
                      <a:gd name="T27" fmla="*/ 1049 h 1092"/>
                      <a:gd name="T28" fmla="*/ 0 w 3129"/>
                      <a:gd name="T29" fmla="*/ 1026 h 1092"/>
                      <a:gd name="T30" fmla="*/ 1159 w 3129"/>
                      <a:gd name="T31" fmla="*/ 0 h 109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</a:cxnLst>
                    <a:rect l="0" t="0" r="r" b="b"/>
                    <a:pathLst>
                      <a:path w="3129" h="1092">
                        <a:moveTo>
                          <a:pt x="1159" y="0"/>
                        </a:moveTo>
                        <a:lnTo>
                          <a:pt x="1566" y="368"/>
                        </a:lnTo>
                        <a:lnTo>
                          <a:pt x="1970" y="0"/>
                        </a:lnTo>
                        <a:lnTo>
                          <a:pt x="3129" y="1026"/>
                        </a:lnTo>
                        <a:lnTo>
                          <a:pt x="3103" y="1049"/>
                        </a:lnTo>
                        <a:lnTo>
                          <a:pt x="3072" y="1067"/>
                        </a:lnTo>
                        <a:lnTo>
                          <a:pt x="3040" y="1081"/>
                        </a:lnTo>
                        <a:lnTo>
                          <a:pt x="3005" y="1089"/>
                        </a:lnTo>
                        <a:lnTo>
                          <a:pt x="2969" y="1092"/>
                        </a:lnTo>
                        <a:lnTo>
                          <a:pt x="161" y="1092"/>
                        </a:lnTo>
                        <a:lnTo>
                          <a:pt x="125" y="1089"/>
                        </a:lnTo>
                        <a:lnTo>
                          <a:pt x="90" y="1081"/>
                        </a:lnTo>
                        <a:lnTo>
                          <a:pt x="57" y="1067"/>
                        </a:lnTo>
                        <a:lnTo>
                          <a:pt x="27" y="1049"/>
                        </a:lnTo>
                        <a:lnTo>
                          <a:pt x="0" y="1026"/>
                        </a:lnTo>
                        <a:lnTo>
                          <a:pt x="1159" y="0"/>
                        </a:lnTo>
                        <a:close/>
                      </a:path>
                    </a:pathLst>
                  </a:custGeom>
                  <a:grpFill/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sz="50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181" name="Freeform 26"/>
                  <p:cNvSpPr>
                    <a:spLocks/>
                  </p:cNvSpPr>
                  <p:nvPr/>
                </p:nvSpPr>
                <p:spPr bwMode="auto">
                  <a:xfrm>
                    <a:off x="8734425" y="3657600"/>
                    <a:ext cx="620712" cy="287338"/>
                  </a:xfrm>
                  <a:custGeom>
                    <a:avLst/>
                    <a:gdLst>
                      <a:gd name="T0" fmla="*/ 161 w 3129"/>
                      <a:gd name="T1" fmla="*/ 0 h 1450"/>
                      <a:gd name="T2" fmla="*/ 2969 w 3129"/>
                      <a:gd name="T3" fmla="*/ 0 h 1450"/>
                      <a:gd name="T4" fmla="*/ 3005 w 3129"/>
                      <a:gd name="T5" fmla="*/ 3 h 1450"/>
                      <a:gd name="T6" fmla="*/ 3040 w 3129"/>
                      <a:gd name="T7" fmla="*/ 11 h 1450"/>
                      <a:gd name="T8" fmla="*/ 3073 w 3129"/>
                      <a:gd name="T9" fmla="*/ 25 h 1450"/>
                      <a:gd name="T10" fmla="*/ 3103 w 3129"/>
                      <a:gd name="T11" fmla="*/ 43 h 1450"/>
                      <a:gd name="T12" fmla="*/ 3129 w 3129"/>
                      <a:gd name="T13" fmla="*/ 66 h 1450"/>
                      <a:gd name="T14" fmla="*/ 1566 w 3129"/>
                      <a:gd name="T15" fmla="*/ 1450 h 1450"/>
                      <a:gd name="T16" fmla="*/ 0 w 3129"/>
                      <a:gd name="T17" fmla="*/ 66 h 1450"/>
                      <a:gd name="T18" fmla="*/ 27 w 3129"/>
                      <a:gd name="T19" fmla="*/ 43 h 1450"/>
                      <a:gd name="T20" fmla="*/ 58 w 3129"/>
                      <a:gd name="T21" fmla="*/ 25 h 1450"/>
                      <a:gd name="T22" fmla="*/ 90 w 3129"/>
                      <a:gd name="T23" fmla="*/ 11 h 1450"/>
                      <a:gd name="T24" fmla="*/ 125 w 3129"/>
                      <a:gd name="T25" fmla="*/ 3 h 1450"/>
                      <a:gd name="T26" fmla="*/ 161 w 3129"/>
                      <a:gd name="T27" fmla="*/ 0 h 145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</a:cxnLst>
                    <a:rect l="0" t="0" r="r" b="b"/>
                    <a:pathLst>
                      <a:path w="3129" h="1450">
                        <a:moveTo>
                          <a:pt x="161" y="0"/>
                        </a:moveTo>
                        <a:lnTo>
                          <a:pt x="2969" y="0"/>
                        </a:lnTo>
                        <a:lnTo>
                          <a:pt x="3005" y="3"/>
                        </a:lnTo>
                        <a:lnTo>
                          <a:pt x="3040" y="11"/>
                        </a:lnTo>
                        <a:lnTo>
                          <a:pt x="3073" y="25"/>
                        </a:lnTo>
                        <a:lnTo>
                          <a:pt x="3103" y="43"/>
                        </a:lnTo>
                        <a:lnTo>
                          <a:pt x="3129" y="66"/>
                        </a:lnTo>
                        <a:lnTo>
                          <a:pt x="1566" y="1450"/>
                        </a:lnTo>
                        <a:lnTo>
                          <a:pt x="0" y="66"/>
                        </a:lnTo>
                        <a:lnTo>
                          <a:pt x="27" y="43"/>
                        </a:lnTo>
                        <a:lnTo>
                          <a:pt x="58" y="25"/>
                        </a:lnTo>
                        <a:lnTo>
                          <a:pt x="90" y="11"/>
                        </a:lnTo>
                        <a:lnTo>
                          <a:pt x="125" y="3"/>
                        </a:lnTo>
                        <a:lnTo>
                          <a:pt x="161" y="0"/>
                        </a:lnTo>
                        <a:close/>
                      </a:path>
                    </a:pathLst>
                  </a:custGeom>
                  <a:grpFill/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sz="50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182" name="Freeform 27"/>
                  <p:cNvSpPr>
                    <a:spLocks/>
                  </p:cNvSpPr>
                  <p:nvPr/>
                </p:nvSpPr>
                <p:spPr bwMode="auto">
                  <a:xfrm>
                    <a:off x="8720138" y="3698875"/>
                    <a:ext cx="223837" cy="398463"/>
                  </a:xfrm>
                  <a:custGeom>
                    <a:avLst/>
                    <a:gdLst>
                      <a:gd name="T0" fmla="*/ 0 w 1131"/>
                      <a:gd name="T1" fmla="*/ 0 h 2007"/>
                      <a:gd name="T2" fmla="*/ 1131 w 1131"/>
                      <a:gd name="T3" fmla="*/ 1015 h 2007"/>
                      <a:gd name="T4" fmla="*/ 0 w 1131"/>
                      <a:gd name="T5" fmla="*/ 2007 h 2007"/>
                      <a:gd name="T6" fmla="*/ 0 w 1131"/>
                      <a:gd name="T7" fmla="*/ 0 h 200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1131" h="2007">
                        <a:moveTo>
                          <a:pt x="0" y="0"/>
                        </a:moveTo>
                        <a:lnTo>
                          <a:pt x="1131" y="1015"/>
                        </a:lnTo>
                        <a:lnTo>
                          <a:pt x="0" y="2007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grpFill/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sz="50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183" name="Freeform 28"/>
                  <p:cNvSpPr>
                    <a:spLocks/>
                  </p:cNvSpPr>
                  <p:nvPr/>
                </p:nvSpPr>
                <p:spPr bwMode="auto">
                  <a:xfrm>
                    <a:off x="9145588" y="3698875"/>
                    <a:ext cx="225425" cy="398463"/>
                  </a:xfrm>
                  <a:custGeom>
                    <a:avLst/>
                    <a:gdLst>
                      <a:gd name="T0" fmla="*/ 1132 w 1132"/>
                      <a:gd name="T1" fmla="*/ 0 h 2008"/>
                      <a:gd name="T2" fmla="*/ 1132 w 1132"/>
                      <a:gd name="T3" fmla="*/ 2008 h 2008"/>
                      <a:gd name="T4" fmla="*/ 0 w 1132"/>
                      <a:gd name="T5" fmla="*/ 1016 h 2008"/>
                      <a:gd name="T6" fmla="*/ 1132 w 1132"/>
                      <a:gd name="T7" fmla="*/ 0 h 200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1132" h="2008">
                        <a:moveTo>
                          <a:pt x="1132" y="0"/>
                        </a:moveTo>
                        <a:lnTo>
                          <a:pt x="1132" y="2008"/>
                        </a:lnTo>
                        <a:lnTo>
                          <a:pt x="0" y="1016"/>
                        </a:lnTo>
                        <a:lnTo>
                          <a:pt x="1132" y="0"/>
                        </a:lnTo>
                        <a:close/>
                      </a:path>
                    </a:pathLst>
                  </a:custGeom>
                  <a:grpFill/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sz="50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</p:grpSp>
          </p:grpSp>
          <p:grpSp>
            <p:nvGrpSpPr>
              <p:cNvPr id="167" name="Group 166"/>
              <p:cNvGrpSpPr/>
              <p:nvPr/>
            </p:nvGrpSpPr>
            <p:grpSpPr>
              <a:xfrm>
                <a:off x="3472126" y="3314576"/>
                <a:ext cx="276364" cy="276364"/>
                <a:chOff x="5898811" y="1524000"/>
                <a:chExt cx="979671" cy="979671"/>
              </a:xfrm>
            </p:grpSpPr>
            <p:sp>
              <p:nvSpPr>
                <p:cNvPr id="176" name="Oval 175"/>
                <p:cNvSpPr/>
                <p:nvPr/>
              </p:nvSpPr>
              <p:spPr>
                <a:xfrm>
                  <a:off x="5898811" y="1524000"/>
                  <a:ext cx="979671" cy="979671"/>
                </a:xfrm>
                <a:prstGeom prst="ellipse">
                  <a:avLst/>
                </a:prstGeom>
                <a:solidFill>
                  <a:schemeClr val="accent6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5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77" name="Freeform 39"/>
                <p:cNvSpPr>
                  <a:spLocks noEditPoints="1"/>
                </p:cNvSpPr>
                <p:nvPr/>
              </p:nvSpPr>
              <p:spPr bwMode="auto">
                <a:xfrm>
                  <a:off x="6090991" y="1777380"/>
                  <a:ext cx="595311" cy="472911"/>
                </a:xfrm>
                <a:custGeom>
                  <a:avLst/>
                  <a:gdLst>
                    <a:gd name="T0" fmla="*/ 2108 w 3852"/>
                    <a:gd name="T1" fmla="*/ 1176 h 3060"/>
                    <a:gd name="T2" fmla="*/ 2314 w 3852"/>
                    <a:gd name="T3" fmla="*/ 1296 h 3060"/>
                    <a:gd name="T4" fmla="*/ 2452 w 3852"/>
                    <a:gd name="T5" fmla="*/ 1485 h 3060"/>
                    <a:gd name="T6" fmla="*/ 2504 w 3852"/>
                    <a:gd name="T7" fmla="*/ 1721 h 3060"/>
                    <a:gd name="T8" fmla="*/ 2452 w 3852"/>
                    <a:gd name="T9" fmla="*/ 1958 h 3060"/>
                    <a:gd name="T10" fmla="*/ 2314 w 3852"/>
                    <a:gd name="T11" fmla="*/ 2147 h 3060"/>
                    <a:gd name="T12" fmla="*/ 2108 w 3852"/>
                    <a:gd name="T13" fmla="*/ 2266 h 3060"/>
                    <a:gd name="T14" fmla="*/ 1863 w 3852"/>
                    <a:gd name="T15" fmla="*/ 2292 h 3060"/>
                    <a:gd name="T16" fmla="*/ 1634 w 3852"/>
                    <a:gd name="T17" fmla="*/ 2216 h 3060"/>
                    <a:gd name="T18" fmla="*/ 1459 w 3852"/>
                    <a:gd name="T19" fmla="*/ 2060 h 3060"/>
                    <a:gd name="T20" fmla="*/ 1361 w 3852"/>
                    <a:gd name="T21" fmla="*/ 1844 h 3060"/>
                    <a:gd name="T22" fmla="*/ 1361 w 3852"/>
                    <a:gd name="T23" fmla="*/ 1598 h 3060"/>
                    <a:gd name="T24" fmla="*/ 1459 w 3852"/>
                    <a:gd name="T25" fmla="*/ 1383 h 3060"/>
                    <a:gd name="T26" fmla="*/ 1634 w 3852"/>
                    <a:gd name="T27" fmla="*/ 1226 h 3060"/>
                    <a:gd name="T28" fmla="*/ 1863 w 3852"/>
                    <a:gd name="T29" fmla="*/ 1151 h 3060"/>
                    <a:gd name="T30" fmla="*/ 3273 w 3852"/>
                    <a:gd name="T31" fmla="*/ 970 h 3060"/>
                    <a:gd name="T32" fmla="*/ 3201 w 3852"/>
                    <a:gd name="T33" fmla="*/ 1059 h 3060"/>
                    <a:gd name="T34" fmla="*/ 3226 w 3852"/>
                    <a:gd name="T35" fmla="*/ 1173 h 3060"/>
                    <a:gd name="T36" fmla="*/ 3331 w 3852"/>
                    <a:gd name="T37" fmla="*/ 1224 h 3060"/>
                    <a:gd name="T38" fmla="*/ 3438 w 3852"/>
                    <a:gd name="T39" fmla="*/ 1173 h 3060"/>
                    <a:gd name="T40" fmla="*/ 3463 w 3852"/>
                    <a:gd name="T41" fmla="*/ 1059 h 3060"/>
                    <a:gd name="T42" fmla="*/ 3391 w 3852"/>
                    <a:gd name="T43" fmla="*/ 970 h 3060"/>
                    <a:gd name="T44" fmla="*/ 1843 w 3852"/>
                    <a:gd name="T45" fmla="*/ 768 h 3060"/>
                    <a:gd name="T46" fmla="*/ 1533 w 3852"/>
                    <a:gd name="T47" fmla="*/ 848 h 3060"/>
                    <a:gd name="T48" fmla="*/ 1273 w 3852"/>
                    <a:gd name="T49" fmla="*/ 1019 h 3060"/>
                    <a:gd name="T50" fmla="*/ 1082 w 3852"/>
                    <a:gd name="T51" fmla="*/ 1261 h 3060"/>
                    <a:gd name="T52" fmla="*/ 977 w 3852"/>
                    <a:gd name="T53" fmla="*/ 1558 h 3060"/>
                    <a:gd name="T54" fmla="*/ 977 w 3852"/>
                    <a:gd name="T55" fmla="*/ 1885 h 3060"/>
                    <a:gd name="T56" fmla="*/ 1082 w 3852"/>
                    <a:gd name="T57" fmla="*/ 2181 h 3060"/>
                    <a:gd name="T58" fmla="*/ 1273 w 3852"/>
                    <a:gd name="T59" fmla="*/ 2424 h 3060"/>
                    <a:gd name="T60" fmla="*/ 1533 w 3852"/>
                    <a:gd name="T61" fmla="*/ 2594 h 3060"/>
                    <a:gd name="T62" fmla="*/ 1843 w 3852"/>
                    <a:gd name="T63" fmla="*/ 2674 h 3060"/>
                    <a:gd name="T64" fmla="*/ 2169 w 3852"/>
                    <a:gd name="T65" fmla="*/ 2646 h 3060"/>
                    <a:gd name="T66" fmla="*/ 2456 w 3852"/>
                    <a:gd name="T67" fmla="*/ 2520 h 3060"/>
                    <a:gd name="T68" fmla="*/ 2685 w 3852"/>
                    <a:gd name="T69" fmla="*/ 2311 h 3060"/>
                    <a:gd name="T70" fmla="*/ 2835 w 3852"/>
                    <a:gd name="T71" fmla="*/ 2039 h 3060"/>
                    <a:gd name="T72" fmla="*/ 2889 w 3852"/>
                    <a:gd name="T73" fmla="*/ 1721 h 3060"/>
                    <a:gd name="T74" fmla="*/ 2835 w 3852"/>
                    <a:gd name="T75" fmla="*/ 1404 h 3060"/>
                    <a:gd name="T76" fmla="*/ 2685 w 3852"/>
                    <a:gd name="T77" fmla="*/ 1132 h 3060"/>
                    <a:gd name="T78" fmla="*/ 2456 w 3852"/>
                    <a:gd name="T79" fmla="*/ 923 h 3060"/>
                    <a:gd name="T80" fmla="*/ 2169 w 3852"/>
                    <a:gd name="T81" fmla="*/ 796 h 3060"/>
                    <a:gd name="T82" fmla="*/ 1271 w 3852"/>
                    <a:gd name="T83" fmla="*/ 0 h 3060"/>
                    <a:gd name="T84" fmla="*/ 2661 w 3852"/>
                    <a:gd name="T85" fmla="*/ 24 h 3060"/>
                    <a:gd name="T86" fmla="*/ 2733 w 3852"/>
                    <a:gd name="T87" fmla="*/ 109 h 3060"/>
                    <a:gd name="T88" fmla="*/ 2901 w 3852"/>
                    <a:gd name="T89" fmla="*/ 533 h 3060"/>
                    <a:gd name="T90" fmla="*/ 3005 w 3852"/>
                    <a:gd name="T91" fmla="*/ 574 h 3060"/>
                    <a:gd name="T92" fmla="*/ 3616 w 3852"/>
                    <a:gd name="T93" fmla="*/ 604 h 3060"/>
                    <a:gd name="T94" fmla="*/ 3771 w 3852"/>
                    <a:gd name="T95" fmla="*/ 723 h 3060"/>
                    <a:gd name="T96" fmla="*/ 3848 w 3852"/>
                    <a:gd name="T97" fmla="*/ 904 h 3060"/>
                    <a:gd name="T98" fmla="*/ 3838 w 3852"/>
                    <a:gd name="T99" fmla="*/ 2778 h 3060"/>
                    <a:gd name="T100" fmla="*/ 3739 w 3852"/>
                    <a:gd name="T101" fmla="*/ 2948 h 3060"/>
                    <a:gd name="T102" fmla="*/ 3568 w 3852"/>
                    <a:gd name="T103" fmla="*/ 3046 h 3060"/>
                    <a:gd name="T104" fmla="*/ 333 w 3852"/>
                    <a:gd name="T105" fmla="*/ 3057 h 3060"/>
                    <a:gd name="T106" fmla="*/ 151 w 3852"/>
                    <a:gd name="T107" fmla="*/ 2980 h 3060"/>
                    <a:gd name="T108" fmla="*/ 30 w 3852"/>
                    <a:gd name="T109" fmla="*/ 2826 h 3060"/>
                    <a:gd name="T110" fmla="*/ 0 w 3852"/>
                    <a:gd name="T111" fmla="*/ 956 h 3060"/>
                    <a:gd name="T112" fmla="*/ 53 w 3852"/>
                    <a:gd name="T113" fmla="*/ 764 h 3060"/>
                    <a:gd name="T114" fmla="*/ 191 w 3852"/>
                    <a:gd name="T115" fmla="*/ 626 h 3060"/>
                    <a:gd name="T116" fmla="*/ 385 w 3852"/>
                    <a:gd name="T117" fmla="*/ 574 h 3060"/>
                    <a:gd name="T118" fmla="*/ 928 w 3852"/>
                    <a:gd name="T119" fmla="*/ 549 h 3060"/>
                    <a:gd name="T120" fmla="*/ 999 w 3852"/>
                    <a:gd name="T121" fmla="*/ 465 h 3060"/>
                    <a:gd name="T122" fmla="*/ 1167 w 3852"/>
                    <a:gd name="T123" fmla="*/ 41 h 3060"/>
                    <a:gd name="T124" fmla="*/ 1271 w 3852"/>
                    <a:gd name="T125" fmla="*/ 0 h 30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3852" h="3060">
                      <a:moveTo>
                        <a:pt x="1926" y="1148"/>
                      </a:moveTo>
                      <a:lnTo>
                        <a:pt x="1989" y="1151"/>
                      </a:lnTo>
                      <a:lnTo>
                        <a:pt x="2050" y="1160"/>
                      </a:lnTo>
                      <a:lnTo>
                        <a:pt x="2108" y="1176"/>
                      </a:lnTo>
                      <a:lnTo>
                        <a:pt x="2164" y="1199"/>
                      </a:lnTo>
                      <a:lnTo>
                        <a:pt x="2218" y="1226"/>
                      </a:lnTo>
                      <a:lnTo>
                        <a:pt x="2267" y="1259"/>
                      </a:lnTo>
                      <a:lnTo>
                        <a:pt x="2314" y="1296"/>
                      </a:lnTo>
                      <a:lnTo>
                        <a:pt x="2354" y="1336"/>
                      </a:lnTo>
                      <a:lnTo>
                        <a:pt x="2392" y="1383"/>
                      </a:lnTo>
                      <a:lnTo>
                        <a:pt x="2424" y="1431"/>
                      </a:lnTo>
                      <a:lnTo>
                        <a:pt x="2452" y="1485"/>
                      </a:lnTo>
                      <a:lnTo>
                        <a:pt x="2475" y="1540"/>
                      </a:lnTo>
                      <a:lnTo>
                        <a:pt x="2491" y="1598"/>
                      </a:lnTo>
                      <a:lnTo>
                        <a:pt x="2500" y="1659"/>
                      </a:lnTo>
                      <a:lnTo>
                        <a:pt x="2504" y="1721"/>
                      </a:lnTo>
                      <a:lnTo>
                        <a:pt x="2500" y="1784"/>
                      </a:lnTo>
                      <a:lnTo>
                        <a:pt x="2491" y="1844"/>
                      </a:lnTo>
                      <a:lnTo>
                        <a:pt x="2475" y="1902"/>
                      </a:lnTo>
                      <a:lnTo>
                        <a:pt x="2452" y="1958"/>
                      </a:lnTo>
                      <a:lnTo>
                        <a:pt x="2424" y="2011"/>
                      </a:lnTo>
                      <a:lnTo>
                        <a:pt x="2392" y="2060"/>
                      </a:lnTo>
                      <a:lnTo>
                        <a:pt x="2354" y="2106"/>
                      </a:lnTo>
                      <a:lnTo>
                        <a:pt x="2314" y="2147"/>
                      </a:lnTo>
                      <a:lnTo>
                        <a:pt x="2267" y="2185"/>
                      </a:lnTo>
                      <a:lnTo>
                        <a:pt x="2218" y="2216"/>
                      </a:lnTo>
                      <a:lnTo>
                        <a:pt x="2164" y="2244"/>
                      </a:lnTo>
                      <a:lnTo>
                        <a:pt x="2108" y="2266"/>
                      </a:lnTo>
                      <a:lnTo>
                        <a:pt x="2050" y="2282"/>
                      </a:lnTo>
                      <a:lnTo>
                        <a:pt x="1989" y="2292"/>
                      </a:lnTo>
                      <a:lnTo>
                        <a:pt x="1926" y="2295"/>
                      </a:lnTo>
                      <a:lnTo>
                        <a:pt x="1863" y="2292"/>
                      </a:lnTo>
                      <a:lnTo>
                        <a:pt x="1802" y="2282"/>
                      </a:lnTo>
                      <a:lnTo>
                        <a:pt x="1744" y="2266"/>
                      </a:lnTo>
                      <a:lnTo>
                        <a:pt x="1688" y="2244"/>
                      </a:lnTo>
                      <a:lnTo>
                        <a:pt x="1634" y="2216"/>
                      </a:lnTo>
                      <a:lnTo>
                        <a:pt x="1585" y="2185"/>
                      </a:lnTo>
                      <a:lnTo>
                        <a:pt x="1538" y="2147"/>
                      </a:lnTo>
                      <a:lnTo>
                        <a:pt x="1498" y="2106"/>
                      </a:lnTo>
                      <a:lnTo>
                        <a:pt x="1459" y="2060"/>
                      </a:lnTo>
                      <a:lnTo>
                        <a:pt x="1428" y="2011"/>
                      </a:lnTo>
                      <a:lnTo>
                        <a:pt x="1400" y="1958"/>
                      </a:lnTo>
                      <a:lnTo>
                        <a:pt x="1377" y="1902"/>
                      </a:lnTo>
                      <a:lnTo>
                        <a:pt x="1361" y="1844"/>
                      </a:lnTo>
                      <a:lnTo>
                        <a:pt x="1352" y="1784"/>
                      </a:lnTo>
                      <a:lnTo>
                        <a:pt x="1348" y="1721"/>
                      </a:lnTo>
                      <a:lnTo>
                        <a:pt x="1352" y="1659"/>
                      </a:lnTo>
                      <a:lnTo>
                        <a:pt x="1361" y="1598"/>
                      </a:lnTo>
                      <a:lnTo>
                        <a:pt x="1377" y="1540"/>
                      </a:lnTo>
                      <a:lnTo>
                        <a:pt x="1400" y="1485"/>
                      </a:lnTo>
                      <a:lnTo>
                        <a:pt x="1428" y="1431"/>
                      </a:lnTo>
                      <a:lnTo>
                        <a:pt x="1459" y="1383"/>
                      </a:lnTo>
                      <a:lnTo>
                        <a:pt x="1498" y="1336"/>
                      </a:lnTo>
                      <a:lnTo>
                        <a:pt x="1538" y="1296"/>
                      </a:lnTo>
                      <a:lnTo>
                        <a:pt x="1585" y="1259"/>
                      </a:lnTo>
                      <a:lnTo>
                        <a:pt x="1634" y="1226"/>
                      </a:lnTo>
                      <a:lnTo>
                        <a:pt x="1688" y="1199"/>
                      </a:lnTo>
                      <a:lnTo>
                        <a:pt x="1744" y="1176"/>
                      </a:lnTo>
                      <a:lnTo>
                        <a:pt x="1802" y="1160"/>
                      </a:lnTo>
                      <a:lnTo>
                        <a:pt x="1863" y="1151"/>
                      </a:lnTo>
                      <a:lnTo>
                        <a:pt x="1926" y="1148"/>
                      </a:lnTo>
                      <a:close/>
                      <a:moveTo>
                        <a:pt x="3331" y="956"/>
                      </a:moveTo>
                      <a:lnTo>
                        <a:pt x="3301" y="960"/>
                      </a:lnTo>
                      <a:lnTo>
                        <a:pt x="3273" y="970"/>
                      </a:lnTo>
                      <a:lnTo>
                        <a:pt x="3247" y="985"/>
                      </a:lnTo>
                      <a:lnTo>
                        <a:pt x="3226" y="1006"/>
                      </a:lnTo>
                      <a:lnTo>
                        <a:pt x="3211" y="1032"/>
                      </a:lnTo>
                      <a:lnTo>
                        <a:pt x="3201" y="1059"/>
                      </a:lnTo>
                      <a:lnTo>
                        <a:pt x="3197" y="1090"/>
                      </a:lnTo>
                      <a:lnTo>
                        <a:pt x="3201" y="1121"/>
                      </a:lnTo>
                      <a:lnTo>
                        <a:pt x="3211" y="1149"/>
                      </a:lnTo>
                      <a:lnTo>
                        <a:pt x="3226" y="1173"/>
                      </a:lnTo>
                      <a:lnTo>
                        <a:pt x="3247" y="1194"/>
                      </a:lnTo>
                      <a:lnTo>
                        <a:pt x="3273" y="1210"/>
                      </a:lnTo>
                      <a:lnTo>
                        <a:pt x="3301" y="1221"/>
                      </a:lnTo>
                      <a:lnTo>
                        <a:pt x="3331" y="1224"/>
                      </a:lnTo>
                      <a:lnTo>
                        <a:pt x="3363" y="1221"/>
                      </a:lnTo>
                      <a:lnTo>
                        <a:pt x="3391" y="1210"/>
                      </a:lnTo>
                      <a:lnTo>
                        <a:pt x="3417" y="1194"/>
                      </a:lnTo>
                      <a:lnTo>
                        <a:pt x="3438" y="1173"/>
                      </a:lnTo>
                      <a:lnTo>
                        <a:pt x="3453" y="1149"/>
                      </a:lnTo>
                      <a:lnTo>
                        <a:pt x="3463" y="1121"/>
                      </a:lnTo>
                      <a:lnTo>
                        <a:pt x="3467" y="1090"/>
                      </a:lnTo>
                      <a:lnTo>
                        <a:pt x="3463" y="1059"/>
                      </a:lnTo>
                      <a:lnTo>
                        <a:pt x="3453" y="1032"/>
                      </a:lnTo>
                      <a:lnTo>
                        <a:pt x="3438" y="1006"/>
                      </a:lnTo>
                      <a:lnTo>
                        <a:pt x="3417" y="985"/>
                      </a:lnTo>
                      <a:lnTo>
                        <a:pt x="3391" y="970"/>
                      </a:lnTo>
                      <a:lnTo>
                        <a:pt x="3363" y="960"/>
                      </a:lnTo>
                      <a:lnTo>
                        <a:pt x="3331" y="956"/>
                      </a:lnTo>
                      <a:close/>
                      <a:moveTo>
                        <a:pt x="1926" y="765"/>
                      </a:moveTo>
                      <a:lnTo>
                        <a:pt x="1843" y="768"/>
                      </a:lnTo>
                      <a:lnTo>
                        <a:pt x="1761" y="779"/>
                      </a:lnTo>
                      <a:lnTo>
                        <a:pt x="1683" y="796"/>
                      </a:lnTo>
                      <a:lnTo>
                        <a:pt x="1606" y="818"/>
                      </a:lnTo>
                      <a:lnTo>
                        <a:pt x="1533" y="848"/>
                      </a:lnTo>
                      <a:lnTo>
                        <a:pt x="1463" y="883"/>
                      </a:lnTo>
                      <a:lnTo>
                        <a:pt x="1396" y="923"/>
                      </a:lnTo>
                      <a:lnTo>
                        <a:pt x="1332" y="968"/>
                      </a:lnTo>
                      <a:lnTo>
                        <a:pt x="1273" y="1019"/>
                      </a:lnTo>
                      <a:lnTo>
                        <a:pt x="1219" y="1073"/>
                      </a:lnTo>
                      <a:lnTo>
                        <a:pt x="1167" y="1132"/>
                      </a:lnTo>
                      <a:lnTo>
                        <a:pt x="1122" y="1195"/>
                      </a:lnTo>
                      <a:lnTo>
                        <a:pt x="1082" y="1261"/>
                      </a:lnTo>
                      <a:lnTo>
                        <a:pt x="1047" y="1331"/>
                      </a:lnTo>
                      <a:lnTo>
                        <a:pt x="1017" y="1404"/>
                      </a:lnTo>
                      <a:lnTo>
                        <a:pt x="995" y="1480"/>
                      </a:lnTo>
                      <a:lnTo>
                        <a:pt x="977" y="1558"/>
                      </a:lnTo>
                      <a:lnTo>
                        <a:pt x="967" y="1639"/>
                      </a:lnTo>
                      <a:lnTo>
                        <a:pt x="963" y="1721"/>
                      </a:lnTo>
                      <a:lnTo>
                        <a:pt x="967" y="1804"/>
                      </a:lnTo>
                      <a:lnTo>
                        <a:pt x="977" y="1885"/>
                      </a:lnTo>
                      <a:lnTo>
                        <a:pt x="995" y="1962"/>
                      </a:lnTo>
                      <a:lnTo>
                        <a:pt x="1017" y="2039"/>
                      </a:lnTo>
                      <a:lnTo>
                        <a:pt x="1047" y="2112"/>
                      </a:lnTo>
                      <a:lnTo>
                        <a:pt x="1082" y="2181"/>
                      </a:lnTo>
                      <a:lnTo>
                        <a:pt x="1122" y="2247"/>
                      </a:lnTo>
                      <a:lnTo>
                        <a:pt x="1167" y="2311"/>
                      </a:lnTo>
                      <a:lnTo>
                        <a:pt x="1219" y="2369"/>
                      </a:lnTo>
                      <a:lnTo>
                        <a:pt x="1273" y="2424"/>
                      </a:lnTo>
                      <a:lnTo>
                        <a:pt x="1332" y="2475"/>
                      </a:lnTo>
                      <a:lnTo>
                        <a:pt x="1396" y="2520"/>
                      </a:lnTo>
                      <a:lnTo>
                        <a:pt x="1463" y="2559"/>
                      </a:lnTo>
                      <a:lnTo>
                        <a:pt x="1533" y="2594"/>
                      </a:lnTo>
                      <a:lnTo>
                        <a:pt x="1606" y="2624"/>
                      </a:lnTo>
                      <a:lnTo>
                        <a:pt x="1683" y="2646"/>
                      </a:lnTo>
                      <a:lnTo>
                        <a:pt x="1761" y="2664"/>
                      </a:lnTo>
                      <a:lnTo>
                        <a:pt x="1843" y="2674"/>
                      </a:lnTo>
                      <a:lnTo>
                        <a:pt x="1926" y="2678"/>
                      </a:lnTo>
                      <a:lnTo>
                        <a:pt x="2009" y="2674"/>
                      </a:lnTo>
                      <a:lnTo>
                        <a:pt x="2091" y="2664"/>
                      </a:lnTo>
                      <a:lnTo>
                        <a:pt x="2169" y="2646"/>
                      </a:lnTo>
                      <a:lnTo>
                        <a:pt x="2246" y="2624"/>
                      </a:lnTo>
                      <a:lnTo>
                        <a:pt x="2319" y="2594"/>
                      </a:lnTo>
                      <a:lnTo>
                        <a:pt x="2389" y="2559"/>
                      </a:lnTo>
                      <a:lnTo>
                        <a:pt x="2456" y="2520"/>
                      </a:lnTo>
                      <a:lnTo>
                        <a:pt x="2519" y="2475"/>
                      </a:lnTo>
                      <a:lnTo>
                        <a:pt x="2579" y="2424"/>
                      </a:lnTo>
                      <a:lnTo>
                        <a:pt x="2633" y="2369"/>
                      </a:lnTo>
                      <a:lnTo>
                        <a:pt x="2685" y="2311"/>
                      </a:lnTo>
                      <a:lnTo>
                        <a:pt x="2730" y="2247"/>
                      </a:lnTo>
                      <a:lnTo>
                        <a:pt x="2770" y="2181"/>
                      </a:lnTo>
                      <a:lnTo>
                        <a:pt x="2805" y="2112"/>
                      </a:lnTo>
                      <a:lnTo>
                        <a:pt x="2835" y="2039"/>
                      </a:lnTo>
                      <a:lnTo>
                        <a:pt x="2857" y="1962"/>
                      </a:lnTo>
                      <a:lnTo>
                        <a:pt x="2875" y="1885"/>
                      </a:lnTo>
                      <a:lnTo>
                        <a:pt x="2885" y="1804"/>
                      </a:lnTo>
                      <a:lnTo>
                        <a:pt x="2889" y="1721"/>
                      </a:lnTo>
                      <a:lnTo>
                        <a:pt x="2885" y="1639"/>
                      </a:lnTo>
                      <a:lnTo>
                        <a:pt x="2875" y="1558"/>
                      </a:lnTo>
                      <a:lnTo>
                        <a:pt x="2857" y="1480"/>
                      </a:lnTo>
                      <a:lnTo>
                        <a:pt x="2835" y="1404"/>
                      </a:lnTo>
                      <a:lnTo>
                        <a:pt x="2805" y="1331"/>
                      </a:lnTo>
                      <a:lnTo>
                        <a:pt x="2770" y="1261"/>
                      </a:lnTo>
                      <a:lnTo>
                        <a:pt x="2730" y="1195"/>
                      </a:lnTo>
                      <a:lnTo>
                        <a:pt x="2685" y="1132"/>
                      </a:lnTo>
                      <a:lnTo>
                        <a:pt x="2633" y="1073"/>
                      </a:lnTo>
                      <a:lnTo>
                        <a:pt x="2579" y="1019"/>
                      </a:lnTo>
                      <a:lnTo>
                        <a:pt x="2519" y="968"/>
                      </a:lnTo>
                      <a:lnTo>
                        <a:pt x="2456" y="923"/>
                      </a:lnTo>
                      <a:lnTo>
                        <a:pt x="2389" y="883"/>
                      </a:lnTo>
                      <a:lnTo>
                        <a:pt x="2319" y="848"/>
                      </a:lnTo>
                      <a:lnTo>
                        <a:pt x="2246" y="818"/>
                      </a:lnTo>
                      <a:lnTo>
                        <a:pt x="2169" y="796"/>
                      </a:lnTo>
                      <a:lnTo>
                        <a:pt x="2091" y="779"/>
                      </a:lnTo>
                      <a:lnTo>
                        <a:pt x="2009" y="768"/>
                      </a:lnTo>
                      <a:lnTo>
                        <a:pt x="1926" y="765"/>
                      </a:lnTo>
                      <a:close/>
                      <a:moveTo>
                        <a:pt x="1271" y="0"/>
                      </a:moveTo>
                      <a:lnTo>
                        <a:pt x="2581" y="0"/>
                      </a:lnTo>
                      <a:lnTo>
                        <a:pt x="2609" y="2"/>
                      </a:lnTo>
                      <a:lnTo>
                        <a:pt x="2636" y="12"/>
                      </a:lnTo>
                      <a:lnTo>
                        <a:pt x="2661" y="24"/>
                      </a:lnTo>
                      <a:lnTo>
                        <a:pt x="2685" y="41"/>
                      </a:lnTo>
                      <a:lnTo>
                        <a:pt x="2705" y="61"/>
                      </a:lnTo>
                      <a:lnTo>
                        <a:pt x="2721" y="83"/>
                      </a:lnTo>
                      <a:lnTo>
                        <a:pt x="2733" y="109"/>
                      </a:lnTo>
                      <a:lnTo>
                        <a:pt x="2853" y="465"/>
                      </a:lnTo>
                      <a:lnTo>
                        <a:pt x="2863" y="490"/>
                      </a:lnTo>
                      <a:lnTo>
                        <a:pt x="2880" y="512"/>
                      </a:lnTo>
                      <a:lnTo>
                        <a:pt x="2901" y="533"/>
                      </a:lnTo>
                      <a:lnTo>
                        <a:pt x="2924" y="549"/>
                      </a:lnTo>
                      <a:lnTo>
                        <a:pt x="2950" y="562"/>
                      </a:lnTo>
                      <a:lnTo>
                        <a:pt x="2977" y="571"/>
                      </a:lnTo>
                      <a:lnTo>
                        <a:pt x="3005" y="574"/>
                      </a:lnTo>
                      <a:lnTo>
                        <a:pt x="3467" y="574"/>
                      </a:lnTo>
                      <a:lnTo>
                        <a:pt x="3519" y="577"/>
                      </a:lnTo>
                      <a:lnTo>
                        <a:pt x="3568" y="588"/>
                      </a:lnTo>
                      <a:lnTo>
                        <a:pt x="3616" y="604"/>
                      </a:lnTo>
                      <a:lnTo>
                        <a:pt x="3661" y="626"/>
                      </a:lnTo>
                      <a:lnTo>
                        <a:pt x="3701" y="654"/>
                      </a:lnTo>
                      <a:lnTo>
                        <a:pt x="3739" y="686"/>
                      </a:lnTo>
                      <a:lnTo>
                        <a:pt x="3771" y="723"/>
                      </a:lnTo>
                      <a:lnTo>
                        <a:pt x="3799" y="764"/>
                      </a:lnTo>
                      <a:lnTo>
                        <a:pt x="3822" y="808"/>
                      </a:lnTo>
                      <a:lnTo>
                        <a:pt x="3838" y="855"/>
                      </a:lnTo>
                      <a:lnTo>
                        <a:pt x="3848" y="904"/>
                      </a:lnTo>
                      <a:lnTo>
                        <a:pt x="3852" y="956"/>
                      </a:lnTo>
                      <a:lnTo>
                        <a:pt x="3852" y="2678"/>
                      </a:lnTo>
                      <a:lnTo>
                        <a:pt x="3848" y="2730"/>
                      </a:lnTo>
                      <a:lnTo>
                        <a:pt x="3838" y="2778"/>
                      </a:lnTo>
                      <a:lnTo>
                        <a:pt x="3822" y="2826"/>
                      </a:lnTo>
                      <a:lnTo>
                        <a:pt x="3799" y="2870"/>
                      </a:lnTo>
                      <a:lnTo>
                        <a:pt x="3771" y="2910"/>
                      </a:lnTo>
                      <a:lnTo>
                        <a:pt x="3739" y="2948"/>
                      </a:lnTo>
                      <a:lnTo>
                        <a:pt x="3701" y="2980"/>
                      </a:lnTo>
                      <a:lnTo>
                        <a:pt x="3661" y="3008"/>
                      </a:lnTo>
                      <a:lnTo>
                        <a:pt x="3616" y="3030"/>
                      </a:lnTo>
                      <a:lnTo>
                        <a:pt x="3568" y="3046"/>
                      </a:lnTo>
                      <a:lnTo>
                        <a:pt x="3519" y="3057"/>
                      </a:lnTo>
                      <a:lnTo>
                        <a:pt x="3467" y="3060"/>
                      </a:lnTo>
                      <a:lnTo>
                        <a:pt x="385" y="3060"/>
                      </a:lnTo>
                      <a:lnTo>
                        <a:pt x="333" y="3057"/>
                      </a:lnTo>
                      <a:lnTo>
                        <a:pt x="284" y="3046"/>
                      </a:lnTo>
                      <a:lnTo>
                        <a:pt x="236" y="3030"/>
                      </a:lnTo>
                      <a:lnTo>
                        <a:pt x="191" y="3008"/>
                      </a:lnTo>
                      <a:lnTo>
                        <a:pt x="151" y="2980"/>
                      </a:lnTo>
                      <a:lnTo>
                        <a:pt x="113" y="2948"/>
                      </a:lnTo>
                      <a:lnTo>
                        <a:pt x="81" y="2910"/>
                      </a:lnTo>
                      <a:lnTo>
                        <a:pt x="53" y="2870"/>
                      </a:lnTo>
                      <a:lnTo>
                        <a:pt x="30" y="2826"/>
                      </a:lnTo>
                      <a:lnTo>
                        <a:pt x="14" y="2778"/>
                      </a:lnTo>
                      <a:lnTo>
                        <a:pt x="4" y="2730"/>
                      </a:lnTo>
                      <a:lnTo>
                        <a:pt x="0" y="2678"/>
                      </a:lnTo>
                      <a:lnTo>
                        <a:pt x="0" y="956"/>
                      </a:lnTo>
                      <a:lnTo>
                        <a:pt x="4" y="904"/>
                      </a:lnTo>
                      <a:lnTo>
                        <a:pt x="14" y="855"/>
                      </a:lnTo>
                      <a:lnTo>
                        <a:pt x="30" y="808"/>
                      </a:lnTo>
                      <a:lnTo>
                        <a:pt x="53" y="764"/>
                      </a:lnTo>
                      <a:lnTo>
                        <a:pt x="81" y="723"/>
                      </a:lnTo>
                      <a:lnTo>
                        <a:pt x="113" y="686"/>
                      </a:lnTo>
                      <a:lnTo>
                        <a:pt x="151" y="654"/>
                      </a:lnTo>
                      <a:lnTo>
                        <a:pt x="191" y="626"/>
                      </a:lnTo>
                      <a:lnTo>
                        <a:pt x="236" y="604"/>
                      </a:lnTo>
                      <a:lnTo>
                        <a:pt x="284" y="588"/>
                      </a:lnTo>
                      <a:lnTo>
                        <a:pt x="333" y="577"/>
                      </a:lnTo>
                      <a:lnTo>
                        <a:pt x="385" y="574"/>
                      </a:lnTo>
                      <a:lnTo>
                        <a:pt x="847" y="574"/>
                      </a:lnTo>
                      <a:lnTo>
                        <a:pt x="875" y="571"/>
                      </a:lnTo>
                      <a:lnTo>
                        <a:pt x="902" y="562"/>
                      </a:lnTo>
                      <a:lnTo>
                        <a:pt x="928" y="549"/>
                      </a:lnTo>
                      <a:lnTo>
                        <a:pt x="951" y="533"/>
                      </a:lnTo>
                      <a:lnTo>
                        <a:pt x="971" y="512"/>
                      </a:lnTo>
                      <a:lnTo>
                        <a:pt x="988" y="490"/>
                      </a:lnTo>
                      <a:lnTo>
                        <a:pt x="999" y="465"/>
                      </a:lnTo>
                      <a:lnTo>
                        <a:pt x="1119" y="109"/>
                      </a:lnTo>
                      <a:lnTo>
                        <a:pt x="1130" y="83"/>
                      </a:lnTo>
                      <a:lnTo>
                        <a:pt x="1146" y="61"/>
                      </a:lnTo>
                      <a:lnTo>
                        <a:pt x="1167" y="41"/>
                      </a:lnTo>
                      <a:lnTo>
                        <a:pt x="1191" y="24"/>
                      </a:lnTo>
                      <a:lnTo>
                        <a:pt x="1216" y="12"/>
                      </a:lnTo>
                      <a:lnTo>
                        <a:pt x="1243" y="2"/>
                      </a:lnTo>
                      <a:lnTo>
                        <a:pt x="1271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5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p:grpSp>
            <p:nvGrpSpPr>
              <p:cNvPr id="168" name="Group 167"/>
              <p:cNvGrpSpPr/>
              <p:nvPr/>
            </p:nvGrpSpPr>
            <p:grpSpPr>
              <a:xfrm>
                <a:off x="3142050" y="2996191"/>
                <a:ext cx="276364" cy="276364"/>
                <a:chOff x="4453688" y="5377473"/>
                <a:chExt cx="979671" cy="979671"/>
              </a:xfrm>
            </p:grpSpPr>
            <p:sp>
              <p:nvSpPr>
                <p:cNvPr id="174" name="Oval 173"/>
                <p:cNvSpPr/>
                <p:nvPr/>
              </p:nvSpPr>
              <p:spPr>
                <a:xfrm>
                  <a:off x="4453688" y="5377473"/>
                  <a:ext cx="979671" cy="979671"/>
                </a:xfrm>
                <a:prstGeom prst="ellipse">
                  <a:avLst/>
                </a:prstGeom>
                <a:solidFill>
                  <a:schemeClr val="accent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5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75" name="Freeform 49"/>
                <p:cNvSpPr>
                  <a:spLocks noEditPoints="1"/>
                </p:cNvSpPr>
                <p:nvPr/>
              </p:nvSpPr>
              <p:spPr bwMode="auto">
                <a:xfrm>
                  <a:off x="4708013" y="5629982"/>
                  <a:ext cx="471020" cy="474652"/>
                </a:xfrm>
                <a:custGeom>
                  <a:avLst/>
                  <a:gdLst>
                    <a:gd name="T0" fmla="*/ 2010 w 3497"/>
                    <a:gd name="T1" fmla="*/ 733 h 3525"/>
                    <a:gd name="T2" fmla="*/ 2476 w 3497"/>
                    <a:gd name="T3" fmla="*/ 1030 h 3525"/>
                    <a:gd name="T4" fmla="*/ 2770 w 3497"/>
                    <a:gd name="T5" fmla="*/ 1502 h 3525"/>
                    <a:gd name="T6" fmla="*/ 2825 w 3497"/>
                    <a:gd name="T7" fmla="*/ 1764 h 3525"/>
                    <a:gd name="T8" fmla="*/ 2727 w 3497"/>
                    <a:gd name="T9" fmla="*/ 1914 h 3525"/>
                    <a:gd name="T10" fmla="*/ 2539 w 3497"/>
                    <a:gd name="T11" fmla="*/ 1900 h 3525"/>
                    <a:gd name="T12" fmla="*/ 2465 w 3497"/>
                    <a:gd name="T13" fmla="*/ 1779 h 3525"/>
                    <a:gd name="T14" fmla="*/ 2393 w 3497"/>
                    <a:gd name="T15" fmla="*/ 1538 h 3525"/>
                    <a:gd name="T16" fmla="*/ 2118 w 3497"/>
                    <a:gd name="T17" fmla="*/ 1203 h 3525"/>
                    <a:gd name="T18" fmla="*/ 1807 w 3497"/>
                    <a:gd name="T19" fmla="*/ 1058 h 3525"/>
                    <a:gd name="T20" fmla="*/ 1675 w 3497"/>
                    <a:gd name="T21" fmla="*/ 1021 h 3525"/>
                    <a:gd name="T22" fmla="*/ 1582 w 3497"/>
                    <a:gd name="T23" fmla="*/ 859 h 3525"/>
                    <a:gd name="T24" fmla="*/ 1682 w 3497"/>
                    <a:gd name="T25" fmla="*/ 697 h 3525"/>
                    <a:gd name="T26" fmla="*/ 618 w 3497"/>
                    <a:gd name="T27" fmla="*/ 354 h 3525"/>
                    <a:gd name="T28" fmla="*/ 887 w 3497"/>
                    <a:gd name="T29" fmla="*/ 564 h 3525"/>
                    <a:gd name="T30" fmla="*/ 1077 w 3497"/>
                    <a:gd name="T31" fmla="*/ 879 h 3525"/>
                    <a:gd name="T32" fmla="*/ 1080 w 3497"/>
                    <a:gd name="T33" fmla="*/ 1093 h 3525"/>
                    <a:gd name="T34" fmla="*/ 964 w 3497"/>
                    <a:gd name="T35" fmla="*/ 1260 h 3525"/>
                    <a:gd name="T36" fmla="*/ 836 w 3497"/>
                    <a:gd name="T37" fmla="*/ 1426 h 3525"/>
                    <a:gd name="T38" fmla="*/ 910 w 3497"/>
                    <a:gd name="T39" fmla="*/ 1664 h 3525"/>
                    <a:gd name="T40" fmla="*/ 1134 w 3497"/>
                    <a:gd name="T41" fmla="*/ 1960 h 3525"/>
                    <a:gd name="T42" fmla="*/ 1427 w 3497"/>
                    <a:gd name="T43" fmla="*/ 2265 h 3525"/>
                    <a:gd name="T44" fmla="*/ 1732 w 3497"/>
                    <a:gd name="T45" fmla="*/ 2529 h 3525"/>
                    <a:gd name="T46" fmla="*/ 2000 w 3497"/>
                    <a:gd name="T47" fmla="*/ 2677 h 3525"/>
                    <a:gd name="T48" fmla="*/ 2185 w 3497"/>
                    <a:gd name="T49" fmla="*/ 2625 h 3525"/>
                    <a:gd name="T50" fmla="*/ 2345 w 3497"/>
                    <a:gd name="T51" fmla="*/ 2475 h 3525"/>
                    <a:gd name="T52" fmla="*/ 2531 w 3497"/>
                    <a:gd name="T53" fmla="*/ 2416 h 3525"/>
                    <a:gd name="T54" fmla="*/ 2794 w 3497"/>
                    <a:gd name="T55" fmla="*/ 2517 h 3525"/>
                    <a:gd name="T56" fmla="*/ 3099 w 3497"/>
                    <a:gd name="T57" fmla="*/ 2786 h 3525"/>
                    <a:gd name="T58" fmla="*/ 3161 w 3497"/>
                    <a:gd name="T59" fmla="*/ 3030 h 3525"/>
                    <a:gd name="T60" fmla="*/ 3049 w 3497"/>
                    <a:gd name="T61" fmla="*/ 3237 h 3525"/>
                    <a:gd name="T62" fmla="*/ 2875 w 3497"/>
                    <a:gd name="T63" fmla="*/ 3414 h 3525"/>
                    <a:gd name="T64" fmla="*/ 2625 w 3497"/>
                    <a:gd name="T65" fmla="*/ 3524 h 3525"/>
                    <a:gd name="T66" fmla="*/ 2193 w 3497"/>
                    <a:gd name="T67" fmla="*/ 3452 h 3525"/>
                    <a:gd name="T68" fmla="*/ 1636 w 3497"/>
                    <a:gd name="T69" fmla="*/ 3181 h 3525"/>
                    <a:gd name="T70" fmla="*/ 1014 w 3497"/>
                    <a:gd name="T71" fmla="*/ 2694 h 3525"/>
                    <a:gd name="T72" fmla="*/ 463 w 3497"/>
                    <a:gd name="T73" fmla="*/ 2063 h 3525"/>
                    <a:gd name="T74" fmla="*/ 131 w 3497"/>
                    <a:gd name="T75" fmla="*/ 1479 h 3525"/>
                    <a:gd name="T76" fmla="*/ 3 w 3497"/>
                    <a:gd name="T77" fmla="*/ 1001 h 3525"/>
                    <a:gd name="T78" fmla="*/ 62 w 3497"/>
                    <a:gd name="T79" fmla="*/ 689 h 3525"/>
                    <a:gd name="T80" fmla="*/ 229 w 3497"/>
                    <a:gd name="T81" fmla="*/ 511 h 3525"/>
                    <a:gd name="T82" fmla="*/ 423 w 3497"/>
                    <a:gd name="T83" fmla="*/ 367 h 3525"/>
                    <a:gd name="T84" fmla="*/ 1853 w 3497"/>
                    <a:gd name="T85" fmla="*/ 5 h 3525"/>
                    <a:gd name="T86" fmla="*/ 2360 w 3497"/>
                    <a:gd name="T87" fmla="*/ 143 h 3525"/>
                    <a:gd name="T88" fmla="*/ 2941 w 3497"/>
                    <a:gd name="T89" fmla="*/ 560 h 3525"/>
                    <a:gd name="T90" fmla="*/ 3355 w 3497"/>
                    <a:gd name="T91" fmla="*/ 1149 h 3525"/>
                    <a:gd name="T92" fmla="*/ 3492 w 3497"/>
                    <a:gd name="T93" fmla="*/ 1661 h 3525"/>
                    <a:gd name="T94" fmla="*/ 3484 w 3497"/>
                    <a:gd name="T95" fmla="*/ 1943 h 3525"/>
                    <a:gd name="T96" fmla="*/ 3410 w 3497"/>
                    <a:gd name="T97" fmla="*/ 2066 h 3525"/>
                    <a:gd name="T98" fmla="*/ 3222 w 3497"/>
                    <a:gd name="T99" fmla="*/ 2082 h 3525"/>
                    <a:gd name="T100" fmla="*/ 3124 w 3497"/>
                    <a:gd name="T101" fmla="*/ 1928 h 3525"/>
                    <a:gd name="T102" fmla="*/ 3129 w 3497"/>
                    <a:gd name="T103" fmla="*/ 1666 h 3525"/>
                    <a:gd name="T104" fmla="*/ 2929 w 3497"/>
                    <a:gd name="T105" fmla="*/ 1127 h 3525"/>
                    <a:gd name="T106" fmla="*/ 2457 w 3497"/>
                    <a:gd name="T107" fmla="*/ 626 h 3525"/>
                    <a:gd name="T108" fmla="*/ 1921 w 3497"/>
                    <a:gd name="T109" fmla="*/ 382 h 3525"/>
                    <a:gd name="T110" fmla="*/ 1607 w 3497"/>
                    <a:gd name="T111" fmla="*/ 377 h 3525"/>
                    <a:gd name="T112" fmla="*/ 1450 w 3497"/>
                    <a:gd name="T113" fmla="*/ 302 h 3525"/>
                    <a:gd name="T114" fmla="*/ 1436 w 3497"/>
                    <a:gd name="T115" fmla="*/ 112 h 3525"/>
                    <a:gd name="T116" fmla="*/ 1561 w 3497"/>
                    <a:gd name="T117" fmla="*/ 15 h 35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</a:cxnLst>
                  <a:rect l="0" t="0" r="r" b="b"/>
                  <a:pathLst>
                    <a:path w="3497" h="3525">
                      <a:moveTo>
                        <a:pt x="1769" y="677"/>
                      </a:moveTo>
                      <a:lnTo>
                        <a:pt x="1783" y="677"/>
                      </a:lnTo>
                      <a:lnTo>
                        <a:pt x="1793" y="678"/>
                      </a:lnTo>
                      <a:lnTo>
                        <a:pt x="1796" y="678"/>
                      </a:lnTo>
                      <a:lnTo>
                        <a:pt x="1867" y="693"/>
                      </a:lnTo>
                      <a:lnTo>
                        <a:pt x="1938" y="710"/>
                      </a:lnTo>
                      <a:lnTo>
                        <a:pt x="2010" y="733"/>
                      </a:lnTo>
                      <a:lnTo>
                        <a:pt x="2081" y="762"/>
                      </a:lnTo>
                      <a:lnTo>
                        <a:pt x="2151" y="795"/>
                      </a:lnTo>
                      <a:lnTo>
                        <a:pt x="2220" y="832"/>
                      </a:lnTo>
                      <a:lnTo>
                        <a:pt x="2287" y="875"/>
                      </a:lnTo>
                      <a:lnTo>
                        <a:pt x="2352" y="922"/>
                      </a:lnTo>
                      <a:lnTo>
                        <a:pt x="2416" y="973"/>
                      </a:lnTo>
                      <a:lnTo>
                        <a:pt x="2476" y="1030"/>
                      </a:lnTo>
                      <a:lnTo>
                        <a:pt x="2532" y="1092"/>
                      </a:lnTo>
                      <a:lnTo>
                        <a:pt x="2584" y="1155"/>
                      </a:lnTo>
                      <a:lnTo>
                        <a:pt x="2631" y="1222"/>
                      </a:lnTo>
                      <a:lnTo>
                        <a:pt x="2673" y="1290"/>
                      </a:lnTo>
                      <a:lnTo>
                        <a:pt x="2710" y="1359"/>
                      </a:lnTo>
                      <a:lnTo>
                        <a:pt x="2743" y="1431"/>
                      </a:lnTo>
                      <a:lnTo>
                        <a:pt x="2770" y="1502"/>
                      </a:lnTo>
                      <a:lnTo>
                        <a:pt x="2793" y="1574"/>
                      </a:lnTo>
                      <a:lnTo>
                        <a:pt x="2811" y="1647"/>
                      </a:lnTo>
                      <a:lnTo>
                        <a:pt x="2825" y="1718"/>
                      </a:lnTo>
                      <a:lnTo>
                        <a:pt x="2825" y="1721"/>
                      </a:lnTo>
                      <a:lnTo>
                        <a:pt x="2826" y="1731"/>
                      </a:lnTo>
                      <a:lnTo>
                        <a:pt x="2826" y="1745"/>
                      </a:lnTo>
                      <a:lnTo>
                        <a:pt x="2825" y="1764"/>
                      </a:lnTo>
                      <a:lnTo>
                        <a:pt x="2822" y="1785"/>
                      </a:lnTo>
                      <a:lnTo>
                        <a:pt x="2815" y="1809"/>
                      </a:lnTo>
                      <a:lnTo>
                        <a:pt x="2807" y="1833"/>
                      </a:lnTo>
                      <a:lnTo>
                        <a:pt x="2793" y="1857"/>
                      </a:lnTo>
                      <a:lnTo>
                        <a:pt x="2773" y="1880"/>
                      </a:lnTo>
                      <a:lnTo>
                        <a:pt x="2751" y="1899"/>
                      </a:lnTo>
                      <a:lnTo>
                        <a:pt x="2727" y="1914"/>
                      </a:lnTo>
                      <a:lnTo>
                        <a:pt x="2701" y="1924"/>
                      </a:lnTo>
                      <a:lnTo>
                        <a:pt x="2673" y="1931"/>
                      </a:lnTo>
                      <a:lnTo>
                        <a:pt x="2646" y="1933"/>
                      </a:lnTo>
                      <a:lnTo>
                        <a:pt x="2618" y="1932"/>
                      </a:lnTo>
                      <a:lnTo>
                        <a:pt x="2590" y="1925"/>
                      </a:lnTo>
                      <a:lnTo>
                        <a:pt x="2564" y="1914"/>
                      </a:lnTo>
                      <a:lnTo>
                        <a:pt x="2539" y="1900"/>
                      </a:lnTo>
                      <a:lnTo>
                        <a:pt x="2516" y="1880"/>
                      </a:lnTo>
                      <a:lnTo>
                        <a:pt x="2500" y="1860"/>
                      </a:lnTo>
                      <a:lnTo>
                        <a:pt x="2487" y="1841"/>
                      </a:lnTo>
                      <a:lnTo>
                        <a:pt x="2478" y="1821"/>
                      </a:lnTo>
                      <a:lnTo>
                        <a:pt x="2471" y="1803"/>
                      </a:lnTo>
                      <a:lnTo>
                        <a:pt x="2467" y="1789"/>
                      </a:lnTo>
                      <a:lnTo>
                        <a:pt x="2465" y="1779"/>
                      </a:lnTo>
                      <a:lnTo>
                        <a:pt x="2464" y="1776"/>
                      </a:lnTo>
                      <a:lnTo>
                        <a:pt x="2457" y="1743"/>
                      </a:lnTo>
                      <a:lnTo>
                        <a:pt x="2450" y="1707"/>
                      </a:lnTo>
                      <a:lnTo>
                        <a:pt x="2440" y="1667"/>
                      </a:lnTo>
                      <a:lnTo>
                        <a:pt x="2428" y="1626"/>
                      </a:lnTo>
                      <a:lnTo>
                        <a:pt x="2412" y="1583"/>
                      </a:lnTo>
                      <a:lnTo>
                        <a:pt x="2393" y="1538"/>
                      </a:lnTo>
                      <a:lnTo>
                        <a:pt x="2369" y="1491"/>
                      </a:lnTo>
                      <a:lnTo>
                        <a:pt x="2340" y="1443"/>
                      </a:lnTo>
                      <a:lnTo>
                        <a:pt x="2306" y="1393"/>
                      </a:lnTo>
                      <a:lnTo>
                        <a:pt x="2265" y="1343"/>
                      </a:lnTo>
                      <a:lnTo>
                        <a:pt x="2218" y="1291"/>
                      </a:lnTo>
                      <a:lnTo>
                        <a:pt x="2167" y="1243"/>
                      </a:lnTo>
                      <a:lnTo>
                        <a:pt x="2118" y="1203"/>
                      </a:lnTo>
                      <a:lnTo>
                        <a:pt x="2069" y="1167"/>
                      </a:lnTo>
                      <a:lnTo>
                        <a:pt x="2021" y="1139"/>
                      </a:lnTo>
                      <a:lnTo>
                        <a:pt x="1974" y="1115"/>
                      </a:lnTo>
                      <a:lnTo>
                        <a:pt x="1930" y="1095"/>
                      </a:lnTo>
                      <a:lnTo>
                        <a:pt x="1886" y="1080"/>
                      </a:lnTo>
                      <a:lnTo>
                        <a:pt x="1846" y="1068"/>
                      </a:lnTo>
                      <a:lnTo>
                        <a:pt x="1807" y="1058"/>
                      </a:lnTo>
                      <a:lnTo>
                        <a:pt x="1771" y="1049"/>
                      </a:lnTo>
                      <a:lnTo>
                        <a:pt x="1739" y="1044"/>
                      </a:lnTo>
                      <a:lnTo>
                        <a:pt x="1734" y="1042"/>
                      </a:lnTo>
                      <a:lnTo>
                        <a:pt x="1726" y="1040"/>
                      </a:lnTo>
                      <a:lnTo>
                        <a:pt x="1712" y="1036"/>
                      </a:lnTo>
                      <a:lnTo>
                        <a:pt x="1694" y="1029"/>
                      </a:lnTo>
                      <a:lnTo>
                        <a:pt x="1675" y="1021"/>
                      </a:lnTo>
                      <a:lnTo>
                        <a:pt x="1655" y="1007"/>
                      </a:lnTo>
                      <a:lnTo>
                        <a:pt x="1636" y="991"/>
                      </a:lnTo>
                      <a:lnTo>
                        <a:pt x="1616" y="968"/>
                      </a:lnTo>
                      <a:lnTo>
                        <a:pt x="1602" y="943"/>
                      </a:lnTo>
                      <a:lnTo>
                        <a:pt x="1591" y="916"/>
                      </a:lnTo>
                      <a:lnTo>
                        <a:pt x="1585" y="888"/>
                      </a:lnTo>
                      <a:lnTo>
                        <a:pt x="1582" y="859"/>
                      </a:lnTo>
                      <a:lnTo>
                        <a:pt x="1586" y="831"/>
                      </a:lnTo>
                      <a:lnTo>
                        <a:pt x="1591" y="803"/>
                      </a:lnTo>
                      <a:lnTo>
                        <a:pt x="1602" y="777"/>
                      </a:lnTo>
                      <a:lnTo>
                        <a:pt x="1616" y="753"/>
                      </a:lnTo>
                      <a:lnTo>
                        <a:pt x="1635" y="731"/>
                      </a:lnTo>
                      <a:lnTo>
                        <a:pt x="1658" y="711"/>
                      </a:lnTo>
                      <a:lnTo>
                        <a:pt x="1682" y="697"/>
                      </a:lnTo>
                      <a:lnTo>
                        <a:pt x="1706" y="687"/>
                      </a:lnTo>
                      <a:lnTo>
                        <a:pt x="1729" y="682"/>
                      </a:lnTo>
                      <a:lnTo>
                        <a:pt x="1751" y="678"/>
                      </a:lnTo>
                      <a:lnTo>
                        <a:pt x="1769" y="677"/>
                      </a:lnTo>
                      <a:close/>
                      <a:moveTo>
                        <a:pt x="550" y="343"/>
                      </a:moveTo>
                      <a:lnTo>
                        <a:pt x="584" y="346"/>
                      </a:lnTo>
                      <a:lnTo>
                        <a:pt x="618" y="354"/>
                      </a:lnTo>
                      <a:lnTo>
                        <a:pt x="653" y="367"/>
                      </a:lnTo>
                      <a:lnTo>
                        <a:pt x="690" y="385"/>
                      </a:lnTo>
                      <a:lnTo>
                        <a:pt x="727" y="409"/>
                      </a:lnTo>
                      <a:lnTo>
                        <a:pt x="766" y="438"/>
                      </a:lnTo>
                      <a:lnTo>
                        <a:pt x="805" y="473"/>
                      </a:lnTo>
                      <a:lnTo>
                        <a:pt x="845" y="516"/>
                      </a:lnTo>
                      <a:lnTo>
                        <a:pt x="887" y="564"/>
                      </a:lnTo>
                      <a:lnTo>
                        <a:pt x="928" y="618"/>
                      </a:lnTo>
                      <a:lnTo>
                        <a:pt x="965" y="668"/>
                      </a:lnTo>
                      <a:lnTo>
                        <a:pt x="996" y="715"/>
                      </a:lnTo>
                      <a:lnTo>
                        <a:pt x="1022" y="760"/>
                      </a:lnTo>
                      <a:lnTo>
                        <a:pt x="1045" y="801"/>
                      </a:lnTo>
                      <a:lnTo>
                        <a:pt x="1063" y="842"/>
                      </a:lnTo>
                      <a:lnTo>
                        <a:pt x="1077" y="879"/>
                      </a:lnTo>
                      <a:lnTo>
                        <a:pt x="1088" y="914"/>
                      </a:lnTo>
                      <a:lnTo>
                        <a:pt x="1094" y="948"/>
                      </a:lnTo>
                      <a:lnTo>
                        <a:pt x="1097" y="980"/>
                      </a:lnTo>
                      <a:lnTo>
                        <a:pt x="1097" y="1010"/>
                      </a:lnTo>
                      <a:lnTo>
                        <a:pt x="1094" y="1039"/>
                      </a:lnTo>
                      <a:lnTo>
                        <a:pt x="1089" y="1067"/>
                      </a:lnTo>
                      <a:lnTo>
                        <a:pt x="1080" y="1093"/>
                      </a:lnTo>
                      <a:lnTo>
                        <a:pt x="1069" y="1118"/>
                      </a:lnTo>
                      <a:lnTo>
                        <a:pt x="1056" y="1143"/>
                      </a:lnTo>
                      <a:lnTo>
                        <a:pt x="1041" y="1167"/>
                      </a:lnTo>
                      <a:lnTo>
                        <a:pt x="1023" y="1190"/>
                      </a:lnTo>
                      <a:lnTo>
                        <a:pt x="1005" y="1214"/>
                      </a:lnTo>
                      <a:lnTo>
                        <a:pt x="985" y="1237"/>
                      </a:lnTo>
                      <a:lnTo>
                        <a:pt x="964" y="1260"/>
                      </a:lnTo>
                      <a:lnTo>
                        <a:pt x="941" y="1284"/>
                      </a:lnTo>
                      <a:lnTo>
                        <a:pt x="918" y="1307"/>
                      </a:lnTo>
                      <a:lnTo>
                        <a:pt x="894" y="1331"/>
                      </a:lnTo>
                      <a:lnTo>
                        <a:pt x="870" y="1355"/>
                      </a:lnTo>
                      <a:lnTo>
                        <a:pt x="853" y="1376"/>
                      </a:lnTo>
                      <a:lnTo>
                        <a:pt x="842" y="1400"/>
                      </a:lnTo>
                      <a:lnTo>
                        <a:pt x="836" y="1426"/>
                      </a:lnTo>
                      <a:lnTo>
                        <a:pt x="834" y="1455"/>
                      </a:lnTo>
                      <a:lnTo>
                        <a:pt x="836" y="1485"/>
                      </a:lnTo>
                      <a:lnTo>
                        <a:pt x="843" y="1517"/>
                      </a:lnTo>
                      <a:lnTo>
                        <a:pt x="854" y="1551"/>
                      </a:lnTo>
                      <a:lnTo>
                        <a:pt x="869" y="1587"/>
                      </a:lnTo>
                      <a:lnTo>
                        <a:pt x="888" y="1625"/>
                      </a:lnTo>
                      <a:lnTo>
                        <a:pt x="910" y="1664"/>
                      </a:lnTo>
                      <a:lnTo>
                        <a:pt x="934" y="1704"/>
                      </a:lnTo>
                      <a:lnTo>
                        <a:pt x="962" y="1744"/>
                      </a:lnTo>
                      <a:lnTo>
                        <a:pt x="992" y="1787"/>
                      </a:lnTo>
                      <a:lnTo>
                        <a:pt x="1025" y="1830"/>
                      </a:lnTo>
                      <a:lnTo>
                        <a:pt x="1059" y="1872"/>
                      </a:lnTo>
                      <a:lnTo>
                        <a:pt x="1096" y="1916"/>
                      </a:lnTo>
                      <a:lnTo>
                        <a:pt x="1134" y="1960"/>
                      </a:lnTo>
                      <a:lnTo>
                        <a:pt x="1174" y="2004"/>
                      </a:lnTo>
                      <a:lnTo>
                        <a:pt x="1214" y="2049"/>
                      </a:lnTo>
                      <a:lnTo>
                        <a:pt x="1256" y="2093"/>
                      </a:lnTo>
                      <a:lnTo>
                        <a:pt x="1298" y="2137"/>
                      </a:lnTo>
                      <a:lnTo>
                        <a:pt x="1341" y="2179"/>
                      </a:lnTo>
                      <a:lnTo>
                        <a:pt x="1384" y="2222"/>
                      </a:lnTo>
                      <a:lnTo>
                        <a:pt x="1427" y="2265"/>
                      </a:lnTo>
                      <a:lnTo>
                        <a:pt x="1472" y="2307"/>
                      </a:lnTo>
                      <a:lnTo>
                        <a:pt x="1515" y="2347"/>
                      </a:lnTo>
                      <a:lnTo>
                        <a:pt x="1560" y="2387"/>
                      </a:lnTo>
                      <a:lnTo>
                        <a:pt x="1603" y="2425"/>
                      </a:lnTo>
                      <a:lnTo>
                        <a:pt x="1646" y="2461"/>
                      </a:lnTo>
                      <a:lnTo>
                        <a:pt x="1690" y="2496"/>
                      </a:lnTo>
                      <a:lnTo>
                        <a:pt x="1732" y="2529"/>
                      </a:lnTo>
                      <a:lnTo>
                        <a:pt x="1775" y="2559"/>
                      </a:lnTo>
                      <a:lnTo>
                        <a:pt x="1815" y="2586"/>
                      </a:lnTo>
                      <a:lnTo>
                        <a:pt x="1855" y="2611"/>
                      </a:lnTo>
                      <a:lnTo>
                        <a:pt x="1893" y="2633"/>
                      </a:lnTo>
                      <a:lnTo>
                        <a:pt x="1931" y="2651"/>
                      </a:lnTo>
                      <a:lnTo>
                        <a:pt x="1966" y="2666"/>
                      </a:lnTo>
                      <a:lnTo>
                        <a:pt x="2000" y="2677"/>
                      </a:lnTo>
                      <a:lnTo>
                        <a:pt x="2032" y="2684"/>
                      </a:lnTo>
                      <a:lnTo>
                        <a:pt x="2062" y="2687"/>
                      </a:lnTo>
                      <a:lnTo>
                        <a:pt x="2090" y="2685"/>
                      </a:lnTo>
                      <a:lnTo>
                        <a:pt x="2116" y="2678"/>
                      </a:lnTo>
                      <a:lnTo>
                        <a:pt x="2139" y="2666"/>
                      </a:lnTo>
                      <a:lnTo>
                        <a:pt x="2160" y="2649"/>
                      </a:lnTo>
                      <a:lnTo>
                        <a:pt x="2185" y="2625"/>
                      </a:lnTo>
                      <a:lnTo>
                        <a:pt x="2208" y="2600"/>
                      </a:lnTo>
                      <a:lnTo>
                        <a:pt x="2231" y="2576"/>
                      </a:lnTo>
                      <a:lnTo>
                        <a:pt x="2254" y="2553"/>
                      </a:lnTo>
                      <a:lnTo>
                        <a:pt x="2277" y="2532"/>
                      </a:lnTo>
                      <a:lnTo>
                        <a:pt x="2299" y="2512"/>
                      </a:lnTo>
                      <a:lnTo>
                        <a:pt x="2323" y="2492"/>
                      </a:lnTo>
                      <a:lnTo>
                        <a:pt x="2345" y="2475"/>
                      </a:lnTo>
                      <a:lnTo>
                        <a:pt x="2369" y="2459"/>
                      </a:lnTo>
                      <a:lnTo>
                        <a:pt x="2393" y="2446"/>
                      </a:lnTo>
                      <a:lnTo>
                        <a:pt x="2419" y="2435"/>
                      </a:lnTo>
                      <a:lnTo>
                        <a:pt x="2445" y="2426"/>
                      </a:lnTo>
                      <a:lnTo>
                        <a:pt x="2472" y="2420"/>
                      </a:lnTo>
                      <a:lnTo>
                        <a:pt x="2501" y="2416"/>
                      </a:lnTo>
                      <a:lnTo>
                        <a:pt x="2531" y="2416"/>
                      </a:lnTo>
                      <a:lnTo>
                        <a:pt x="2562" y="2420"/>
                      </a:lnTo>
                      <a:lnTo>
                        <a:pt x="2595" y="2426"/>
                      </a:lnTo>
                      <a:lnTo>
                        <a:pt x="2631" y="2436"/>
                      </a:lnTo>
                      <a:lnTo>
                        <a:pt x="2668" y="2450"/>
                      </a:lnTo>
                      <a:lnTo>
                        <a:pt x="2707" y="2468"/>
                      </a:lnTo>
                      <a:lnTo>
                        <a:pt x="2749" y="2491"/>
                      </a:lnTo>
                      <a:lnTo>
                        <a:pt x="2794" y="2517"/>
                      </a:lnTo>
                      <a:lnTo>
                        <a:pt x="2840" y="2548"/>
                      </a:lnTo>
                      <a:lnTo>
                        <a:pt x="2890" y="2584"/>
                      </a:lnTo>
                      <a:lnTo>
                        <a:pt x="2942" y="2626"/>
                      </a:lnTo>
                      <a:lnTo>
                        <a:pt x="2991" y="2667"/>
                      </a:lnTo>
                      <a:lnTo>
                        <a:pt x="3034" y="2708"/>
                      </a:lnTo>
                      <a:lnTo>
                        <a:pt x="3069" y="2747"/>
                      </a:lnTo>
                      <a:lnTo>
                        <a:pt x="3099" y="2786"/>
                      </a:lnTo>
                      <a:lnTo>
                        <a:pt x="3123" y="2823"/>
                      </a:lnTo>
                      <a:lnTo>
                        <a:pt x="3140" y="2860"/>
                      </a:lnTo>
                      <a:lnTo>
                        <a:pt x="3153" y="2896"/>
                      </a:lnTo>
                      <a:lnTo>
                        <a:pt x="3162" y="2930"/>
                      </a:lnTo>
                      <a:lnTo>
                        <a:pt x="3165" y="2964"/>
                      </a:lnTo>
                      <a:lnTo>
                        <a:pt x="3165" y="2998"/>
                      </a:lnTo>
                      <a:lnTo>
                        <a:pt x="3161" y="3030"/>
                      </a:lnTo>
                      <a:lnTo>
                        <a:pt x="3153" y="3062"/>
                      </a:lnTo>
                      <a:lnTo>
                        <a:pt x="3141" y="3093"/>
                      </a:lnTo>
                      <a:lnTo>
                        <a:pt x="3127" y="3123"/>
                      </a:lnTo>
                      <a:lnTo>
                        <a:pt x="3111" y="3153"/>
                      </a:lnTo>
                      <a:lnTo>
                        <a:pt x="3092" y="3181"/>
                      </a:lnTo>
                      <a:lnTo>
                        <a:pt x="3072" y="3209"/>
                      </a:lnTo>
                      <a:lnTo>
                        <a:pt x="3049" y="3237"/>
                      </a:lnTo>
                      <a:lnTo>
                        <a:pt x="3026" y="3264"/>
                      </a:lnTo>
                      <a:lnTo>
                        <a:pt x="3001" y="3290"/>
                      </a:lnTo>
                      <a:lnTo>
                        <a:pt x="2976" y="3316"/>
                      </a:lnTo>
                      <a:lnTo>
                        <a:pt x="2950" y="3342"/>
                      </a:lnTo>
                      <a:lnTo>
                        <a:pt x="2925" y="3366"/>
                      </a:lnTo>
                      <a:lnTo>
                        <a:pt x="2900" y="3390"/>
                      </a:lnTo>
                      <a:lnTo>
                        <a:pt x="2875" y="3414"/>
                      </a:lnTo>
                      <a:lnTo>
                        <a:pt x="2852" y="3437"/>
                      </a:lnTo>
                      <a:lnTo>
                        <a:pt x="2825" y="3461"/>
                      </a:lnTo>
                      <a:lnTo>
                        <a:pt x="2794" y="3481"/>
                      </a:lnTo>
                      <a:lnTo>
                        <a:pt x="2758" y="3496"/>
                      </a:lnTo>
                      <a:lnTo>
                        <a:pt x="2718" y="3509"/>
                      </a:lnTo>
                      <a:lnTo>
                        <a:pt x="2673" y="3518"/>
                      </a:lnTo>
                      <a:lnTo>
                        <a:pt x="2625" y="3524"/>
                      </a:lnTo>
                      <a:lnTo>
                        <a:pt x="2573" y="3525"/>
                      </a:lnTo>
                      <a:lnTo>
                        <a:pt x="2518" y="3522"/>
                      </a:lnTo>
                      <a:lnTo>
                        <a:pt x="2459" y="3516"/>
                      </a:lnTo>
                      <a:lnTo>
                        <a:pt x="2398" y="3506"/>
                      </a:lnTo>
                      <a:lnTo>
                        <a:pt x="2332" y="3493"/>
                      </a:lnTo>
                      <a:lnTo>
                        <a:pt x="2264" y="3474"/>
                      </a:lnTo>
                      <a:lnTo>
                        <a:pt x="2193" y="3452"/>
                      </a:lnTo>
                      <a:lnTo>
                        <a:pt x="2120" y="3426"/>
                      </a:lnTo>
                      <a:lnTo>
                        <a:pt x="2044" y="3396"/>
                      </a:lnTo>
                      <a:lnTo>
                        <a:pt x="1966" y="3362"/>
                      </a:lnTo>
                      <a:lnTo>
                        <a:pt x="1886" y="3323"/>
                      </a:lnTo>
                      <a:lnTo>
                        <a:pt x="1804" y="3280"/>
                      </a:lnTo>
                      <a:lnTo>
                        <a:pt x="1721" y="3233"/>
                      </a:lnTo>
                      <a:lnTo>
                        <a:pt x="1636" y="3181"/>
                      </a:lnTo>
                      <a:lnTo>
                        <a:pt x="1550" y="3126"/>
                      </a:lnTo>
                      <a:lnTo>
                        <a:pt x="1462" y="3065"/>
                      </a:lnTo>
                      <a:lnTo>
                        <a:pt x="1374" y="2999"/>
                      </a:lnTo>
                      <a:lnTo>
                        <a:pt x="1285" y="2930"/>
                      </a:lnTo>
                      <a:lnTo>
                        <a:pt x="1195" y="2856"/>
                      </a:lnTo>
                      <a:lnTo>
                        <a:pt x="1105" y="2777"/>
                      </a:lnTo>
                      <a:lnTo>
                        <a:pt x="1014" y="2694"/>
                      </a:lnTo>
                      <a:lnTo>
                        <a:pt x="924" y="2605"/>
                      </a:lnTo>
                      <a:lnTo>
                        <a:pt x="835" y="2514"/>
                      </a:lnTo>
                      <a:lnTo>
                        <a:pt x="751" y="2423"/>
                      </a:lnTo>
                      <a:lnTo>
                        <a:pt x="672" y="2332"/>
                      </a:lnTo>
                      <a:lnTo>
                        <a:pt x="598" y="2242"/>
                      </a:lnTo>
                      <a:lnTo>
                        <a:pt x="529" y="2152"/>
                      </a:lnTo>
                      <a:lnTo>
                        <a:pt x="463" y="2063"/>
                      </a:lnTo>
                      <a:lnTo>
                        <a:pt x="403" y="1975"/>
                      </a:lnTo>
                      <a:lnTo>
                        <a:pt x="346" y="1889"/>
                      </a:lnTo>
                      <a:lnTo>
                        <a:pt x="295" y="1803"/>
                      </a:lnTo>
                      <a:lnTo>
                        <a:pt x="247" y="1720"/>
                      </a:lnTo>
                      <a:lnTo>
                        <a:pt x="204" y="1638"/>
                      </a:lnTo>
                      <a:lnTo>
                        <a:pt x="166" y="1557"/>
                      </a:lnTo>
                      <a:lnTo>
                        <a:pt x="131" y="1479"/>
                      </a:lnTo>
                      <a:lnTo>
                        <a:pt x="101" y="1402"/>
                      </a:lnTo>
                      <a:lnTo>
                        <a:pt x="74" y="1329"/>
                      </a:lnTo>
                      <a:lnTo>
                        <a:pt x="52" y="1257"/>
                      </a:lnTo>
                      <a:lnTo>
                        <a:pt x="34" y="1188"/>
                      </a:lnTo>
                      <a:lnTo>
                        <a:pt x="20" y="1123"/>
                      </a:lnTo>
                      <a:lnTo>
                        <a:pt x="10" y="1060"/>
                      </a:lnTo>
                      <a:lnTo>
                        <a:pt x="3" y="1001"/>
                      </a:lnTo>
                      <a:lnTo>
                        <a:pt x="0" y="945"/>
                      </a:lnTo>
                      <a:lnTo>
                        <a:pt x="1" y="892"/>
                      </a:lnTo>
                      <a:lnTo>
                        <a:pt x="7" y="843"/>
                      </a:lnTo>
                      <a:lnTo>
                        <a:pt x="14" y="798"/>
                      </a:lnTo>
                      <a:lnTo>
                        <a:pt x="27" y="757"/>
                      </a:lnTo>
                      <a:lnTo>
                        <a:pt x="42" y="721"/>
                      </a:lnTo>
                      <a:lnTo>
                        <a:pt x="62" y="689"/>
                      </a:lnTo>
                      <a:lnTo>
                        <a:pt x="85" y="662"/>
                      </a:lnTo>
                      <a:lnTo>
                        <a:pt x="107" y="639"/>
                      </a:lnTo>
                      <a:lnTo>
                        <a:pt x="131" y="614"/>
                      </a:lnTo>
                      <a:lnTo>
                        <a:pt x="155" y="589"/>
                      </a:lnTo>
                      <a:lnTo>
                        <a:pt x="179" y="562"/>
                      </a:lnTo>
                      <a:lnTo>
                        <a:pt x="204" y="536"/>
                      </a:lnTo>
                      <a:lnTo>
                        <a:pt x="229" y="511"/>
                      </a:lnTo>
                      <a:lnTo>
                        <a:pt x="255" y="486"/>
                      </a:lnTo>
                      <a:lnTo>
                        <a:pt x="281" y="461"/>
                      </a:lnTo>
                      <a:lnTo>
                        <a:pt x="308" y="439"/>
                      </a:lnTo>
                      <a:lnTo>
                        <a:pt x="336" y="418"/>
                      </a:lnTo>
                      <a:lnTo>
                        <a:pt x="365" y="399"/>
                      </a:lnTo>
                      <a:lnTo>
                        <a:pt x="394" y="381"/>
                      </a:lnTo>
                      <a:lnTo>
                        <a:pt x="423" y="367"/>
                      </a:lnTo>
                      <a:lnTo>
                        <a:pt x="454" y="356"/>
                      </a:lnTo>
                      <a:lnTo>
                        <a:pt x="485" y="348"/>
                      </a:lnTo>
                      <a:lnTo>
                        <a:pt x="517" y="343"/>
                      </a:lnTo>
                      <a:lnTo>
                        <a:pt x="550" y="343"/>
                      </a:lnTo>
                      <a:close/>
                      <a:moveTo>
                        <a:pt x="1734" y="0"/>
                      </a:moveTo>
                      <a:lnTo>
                        <a:pt x="1792" y="1"/>
                      </a:lnTo>
                      <a:lnTo>
                        <a:pt x="1853" y="5"/>
                      </a:lnTo>
                      <a:lnTo>
                        <a:pt x="1918" y="12"/>
                      </a:lnTo>
                      <a:lnTo>
                        <a:pt x="1985" y="23"/>
                      </a:lnTo>
                      <a:lnTo>
                        <a:pt x="2056" y="38"/>
                      </a:lnTo>
                      <a:lnTo>
                        <a:pt x="2128" y="57"/>
                      </a:lnTo>
                      <a:lnTo>
                        <a:pt x="2203" y="81"/>
                      </a:lnTo>
                      <a:lnTo>
                        <a:pt x="2280" y="109"/>
                      </a:lnTo>
                      <a:lnTo>
                        <a:pt x="2360" y="143"/>
                      </a:lnTo>
                      <a:lnTo>
                        <a:pt x="2440" y="183"/>
                      </a:lnTo>
                      <a:lnTo>
                        <a:pt x="2522" y="229"/>
                      </a:lnTo>
                      <a:lnTo>
                        <a:pt x="2605" y="281"/>
                      </a:lnTo>
                      <a:lnTo>
                        <a:pt x="2688" y="340"/>
                      </a:lnTo>
                      <a:lnTo>
                        <a:pt x="2773" y="405"/>
                      </a:lnTo>
                      <a:lnTo>
                        <a:pt x="2858" y="479"/>
                      </a:lnTo>
                      <a:lnTo>
                        <a:pt x="2941" y="560"/>
                      </a:lnTo>
                      <a:lnTo>
                        <a:pt x="3022" y="646"/>
                      </a:lnTo>
                      <a:lnTo>
                        <a:pt x="3094" y="731"/>
                      </a:lnTo>
                      <a:lnTo>
                        <a:pt x="3161" y="817"/>
                      </a:lnTo>
                      <a:lnTo>
                        <a:pt x="3218" y="901"/>
                      </a:lnTo>
                      <a:lnTo>
                        <a:pt x="3270" y="984"/>
                      </a:lnTo>
                      <a:lnTo>
                        <a:pt x="3316" y="1068"/>
                      </a:lnTo>
                      <a:lnTo>
                        <a:pt x="3355" y="1149"/>
                      </a:lnTo>
                      <a:lnTo>
                        <a:pt x="3388" y="1229"/>
                      </a:lnTo>
                      <a:lnTo>
                        <a:pt x="3417" y="1307"/>
                      </a:lnTo>
                      <a:lnTo>
                        <a:pt x="3441" y="1382"/>
                      </a:lnTo>
                      <a:lnTo>
                        <a:pt x="3459" y="1456"/>
                      </a:lnTo>
                      <a:lnTo>
                        <a:pt x="3474" y="1527"/>
                      </a:lnTo>
                      <a:lnTo>
                        <a:pt x="3485" y="1595"/>
                      </a:lnTo>
                      <a:lnTo>
                        <a:pt x="3492" y="1661"/>
                      </a:lnTo>
                      <a:lnTo>
                        <a:pt x="3496" y="1722"/>
                      </a:lnTo>
                      <a:lnTo>
                        <a:pt x="3497" y="1780"/>
                      </a:lnTo>
                      <a:lnTo>
                        <a:pt x="3496" y="1834"/>
                      </a:lnTo>
                      <a:lnTo>
                        <a:pt x="3492" y="1884"/>
                      </a:lnTo>
                      <a:lnTo>
                        <a:pt x="3486" y="1931"/>
                      </a:lnTo>
                      <a:lnTo>
                        <a:pt x="3486" y="1934"/>
                      </a:lnTo>
                      <a:lnTo>
                        <a:pt x="3484" y="1943"/>
                      </a:lnTo>
                      <a:lnTo>
                        <a:pt x="3481" y="1956"/>
                      </a:lnTo>
                      <a:lnTo>
                        <a:pt x="3476" y="1972"/>
                      </a:lnTo>
                      <a:lnTo>
                        <a:pt x="3469" y="1991"/>
                      </a:lnTo>
                      <a:lnTo>
                        <a:pt x="3460" y="2011"/>
                      </a:lnTo>
                      <a:lnTo>
                        <a:pt x="3447" y="2030"/>
                      </a:lnTo>
                      <a:lnTo>
                        <a:pt x="3433" y="2048"/>
                      </a:lnTo>
                      <a:lnTo>
                        <a:pt x="3410" y="2066"/>
                      </a:lnTo>
                      <a:lnTo>
                        <a:pt x="3386" y="2082"/>
                      </a:lnTo>
                      <a:lnTo>
                        <a:pt x="3360" y="2092"/>
                      </a:lnTo>
                      <a:lnTo>
                        <a:pt x="3333" y="2099"/>
                      </a:lnTo>
                      <a:lnTo>
                        <a:pt x="3305" y="2102"/>
                      </a:lnTo>
                      <a:lnTo>
                        <a:pt x="3277" y="2099"/>
                      </a:lnTo>
                      <a:lnTo>
                        <a:pt x="3250" y="2093"/>
                      </a:lnTo>
                      <a:lnTo>
                        <a:pt x="3222" y="2082"/>
                      </a:lnTo>
                      <a:lnTo>
                        <a:pt x="3197" y="2066"/>
                      </a:lnTo>
                      <a:lnTo>
                        <a:pt x="3174" y="2047"/>
                      </a:lnTo>
                      <a:lnTo>
                        <a:pt x="3155" y="2024"/>
                      </a:lnTo>
                      <a:lnTo>
                        <a:pt x="3141" y="2000"/>
                      </a:lnTo>
                      <a:lnTo>
                        <a:pt x="3132" y="1974"/>
                      </a:lnTo>
                      <a:lnTo>
                        <a:pt x="3127" y="1950"/>
                      </a:lnTo>
                      <a:lnTo>
                        <a:pt x="3124" y="1928"/>
                      </a:lnTo>
                      <a:lnTo>
                        <a:pt x="3124" y="1909"/>
                      </a:lnTo>
                      <a:lnTo>
                        <a:pt x="3124" y="1893"/>
                      </a:lnTo>
                      <a:lnTo>
                        <a:pt x="3125" y="1883"/>
                      </a:lnTo>
                      <a:lnTo>
                        <a:pt x="3126" y="1880"/>
                      </a:lnTo>
                      <a:lnTo>
                        <a:pt x="3132" y="1811"/>
                      </a:lnTo>
                      <a:lnTo>
                        <a:pt x="3133" y="1740"/>
                      </a:lnTo>
                      <a:lnTo>
                        <a:pt x="3129" y="1666"/>
                      </a:lnTo>
                      <a:lnTo>
                        <a:pt x="3118" y="1592"/>
                      </a:lnTo>
                      <a:lnTo>
                        <a:pt x="3102" y="1516"/>
                      </a:lnTo>
                      <a:lnTo>
                        <a:pt x="3079" y="1439"/>
                      </a:lnTo>
                      <a:lnTo>
                        <a:pt x="3051" y="1362"/>
                      </a:lnTo>
                      <a:lnTo>
                        <a:pt x="3016" y="1284"/>
                      </a:lnTo>
                      <a:lnTo>
                        <a:pt x="2976" y="1205"/>
                      </a:lnTo>
                      <a:lnTo>
                        <a:pt x="2929" y="1127"/>
                      </a:lnTo>
                      <a:lnTo>
                        <a:pt x="2877" y="1049"/>
                      </a:lnTo>
                      <a:lnTo>
                        <a:pt x="2819" y="972"/>
                      </a:lnTo>
                      <a:lnTo>
                        <a:pt x="2754" y="897"/>
                      </a:lnTo>
                      <a:lnTo>
                        <a:pt x="2683" y="821"/>
                      </a:lnTo>
                      <a:lnTo>
                        <a:pt x="2609" y="750"/>
                      </a:lnTo>
                      <a:lnTo>
                        <a:pt x="2534" y="685"/>
                      </a:lnTo>
                      <a:lnTo>
                        <a:pt x="2457" y="626"/>
                      </a:lnTo>
                      <a:lnTo>
                        <a:pt x="2381" y="573"/>
                      </a:lnTo>
                      <a:lnTo>
                        <a:pt x="2303" y="526"/>
                      </a:lnTo>
                      <a:lnTo>
                        <a:pt x="2226" y="486"/>
                      </a:lnTo>
                      <a:lnTo>
                        <a:pt x="2149" y="450"/>
                      </a:lnTo>
                      <a:lnTo>
                        <a:pt x="2072" y="422"/>
                      </a:lnTo>
                      <a:lnTo>
                        <a:pt x="1996" y="399"/>
                      </a:lnTo>
                      <a:lnTo>
                        <a:pt x="1921" y="382"/>
                      </a:lnTo>
                      <a:lnTo>
                        <a:pt x="1847" y="371"/>
                      </a:lnTo>
                      <a:lnTo>
                        <a:pt x="1775" y="367"/>
                      </a:lnTo>
                      <a:lnTo>
                        <a:pt x="1704" y="368"/>
                      </a:lnTo>
                      <a:lnTo>
                        <a:pt x="1636" y="375"/>
                      </a:lnTo>
                      <a:lnTo>
                        <a:pt x="1631" y="376"/>
                      </a:lnTo>
                      <a:lnTo>
                        <a:pt x="1622" y="377"/>
                      </a:lnTo>
                      <a:lnTo>
                        <a:pt x="1607" y="377"/>
                      </a:lnTo>
                      <a:lnTo>
                        <a:pt x="1588" y="376"/>
                      </a:lnTo>
                      <a:lnTo>
                        <a:pt x="1566" y="374"/>
                      </a:lnTo>
                      <a:lnTo>
                        <a:pt x="1542" y="368"/>
                      </a:lnTo>
                      <a:lnTo>
                        <a:pt x="1517" y="358"/>
                      </a:lnTo>
                      <a:lnTo>
                        <a:pt x="1492" y="345"/>
                      </a:lnTo>
                      <a:lnTo>
                        <a:pt x="1470" y="325"/>
                      </a:lnTo>
                      <a:lnTo>
                        <a:pt x="1450" y="302"/>
                      </a:lnTo>
                      <a:lnTo>
                        <a:pt x="1435" y="277"/>
                      </a:lnTo>
                      <a:lnTo>
                        <a:pt x="1424" y="250"/>
                      </a:lnTo>
                      <a:lnTo>
                        <a:pt x="1419" y="222"/>
                      </a:lnTo>
                      <a:lnTo>
                        <a:pt x="1416" y="194"/>
                      </a:lnTo>
                      <a:lnTo>
                        <a:pt x="1419" y="165"/>
                      </a:lnTo>
                      <a:lnTo>
                        <a:pt x="1425" y="138"/>
                      </a:lnTo>
                      <a:lnTo>
                        <a:pt x="1436" y="112"/>
                      </a:lnTo>
                      <a:lnTo>
                        <a:pt x="1451" y="86"/>
                      </a:lnTo>
                      <a:lnTo>
                        <a:pt x="1470" y="65"/>
                      </a:lnTo>
                      <a:lnTo>
                        <a:pt x="1487" y="49"/>
                      </a:lnTo>
                      <a:lnTo>
                        <a:pt x="1506" y="37"/>
                      </a:lnTo>
                      <a:lnTo>
                        <a:pt x="1526" y="28"/>
                      </a:lnTo>
                      <a:lnTo>
                        <a:pt x="1544" y="21"/>
                      </a:lnTo>
                      <a:lnTo>
                        <a:pt x="1561" y="15"/>
                      </a:lnTo>
                      <a:lnTo>
                        <a:pt x="1574" y="13"/>
                      </a:lnTo>
                      <a:lnTo>
                        <a:pt x="1582" y="11"/>
                      </a:lnTo>
                      <a:lnTo>
                        <a:pt x="1586" y="11"/>
                      </a:lnTo>
                      <a:lnTo>
                        <a:pt x="1631" y="5"/>
                      </a:lnTo>
                      <a:lnTo>
                        <a:pt x="1680" y="1"/>
                      </a:lnTo>
                      <a:lnTo>
                        <a:pt x="1734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5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p:grpSp>
            <p:nvGrpSpPr>
              <p:cNvPr id="169" name="Group 168"/>
              <p:cNvGrpSpPr/>
              <p:nvPr/>
            </p:nvGrpSpPr>
            <p:grpSpPr>
              <a:xfrm>
                <a:off x="3473727" y="2996191"/>
                <a:ext cx="273163" cy="273163"/>
                <a:chOff x="7343934" y="2893715"/>
                <a:chExt cx="979671" cy="979671"/>
              </a:xfrm>
            </p:grpSpPr>
            <p:sp>
              <p:nvSpPr>
                <p:cNvPr id="170" name="Oval 169"/>
                <p:cNvSpPr/>
                <p:nvPr/>
              </p:nvSpPr>
              <p:spPr>
                <a:xfrm>
                  <a:off x="7343934" y="2893715"/>
                  <a:ext cx="979671" cy="979671"/>
                </a:xfrm>
                <a:prstGeom prst="ellipse">
                  <a:avLst/>
                </a:prstGeom>
                <a:solidFill>
                  <a:schemeClr val="accent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5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grpSp>
              <p:nvGrpSpPr>
                <p:cNvPr id="171" name="Group 170"/>
                <p:cNvGrpSpPr/>
                <p:nvPr/>
              </p:nvGrpSpPr>
              <p:grpSpPr>
                <a:xfrm>
                  <a:off x="7550023" y="3147095"/>
                  <a:ext cx="567493" cy="472911"/>
                  <a:chOff x="8751888" y="2659063"/>
                  <a:chExt cx="1228725" cy="1023937"/>
                </a:xfrm>
                <a:solidFill>
                  <a:schemeClr val="bg1"/>
                </a:solidFill>
              </p:grpSpPr>
              <p:sp>
                <p:nvSpPr>
                  <p:cNvPr id="172" name="Freeform 33"/>
                  <p:cNvSpPr>
                    <a:spLocks/>
                  </p:cNvSpPr>
                  <p:nvPr/>
                </p:nvSpPr>
                <p:spPr bwMode="auto">
                  <a:xfrm>
                    <a:off x="8751888" y="2659063"/>
                    <a:ext cx="1174750" cy="669925"/>
                  </a:xfrm>
                  <a:custGeom>
                    <a:avLst/>
                    <a:gdLst>
                      <a:gd name="T0" fmla="*/ 1215 w 3701"/>
                      <a:gd name="T1" fmla="*/ 2 h 2110"/>
                      <a:gd name="T2" fmla="*/ 1364 w 3701"/>
                      <a:gd name="T3" fmla="*/ 24 h 2110"/>
                      <a:gd name="T4" fmla="*/ 1508 w 3701"/>
                      <a:gd name="T5" fmla="*/ 69 h 2110"/>
                      <a:gd name="T6" fmla="*/ 1644 w 3701"/>
                      <a:gd name="T7" fmla="*/ 132 h 2110"/>
                      <a:gd name="T8" fmla="*/ 1771 w 3701"/>
                      <a:gd name="T9" fmla="*/ 213 h 2110"/>
                      <a:gd name="T10" fmla="*/ 1885 w 3701"/>
                      <a:gd name="T11" fmla="*/ 312 h 2110"/>
                      <a:gd name="T12" fmla="*/ 1985 w 3701"/>
                      <a:gd name="T13" fmla="*/ 312 h 2110"/>
                      <a:gd name="T14" fmla="*/ 2099 w 3701"/>
                      <a:gd name="T15" fmla="*/ 213 h 2110"/>
                      <a:gd name="T16" fmla="*/ 2225 w 3701"/>
                      <a:gd name="T17" fmla="*/ 132 h 2110"/>
                      <a:gd name="T18" fmla="*/ 2362 w 3701"/>
                      <a:gd name="T19" fmla="*/ 69 h 2110"/>
                      <a:gd name="T20" fmla="*/ 2506 w 3701"/>
                      <a:gd name="T21" fmla="*/ 24 h 2110"/>
                      <a:gd name="T22" fmla="*/ 2655 w 3701"/>
                      <a:gd name="T23" fmla="*/ 2 h 2110"/>
                      <a:gd name="T24" fmla="*/ 2815 w 3701"/>
                      <a:gd name="T25" fmla="*/ 3 h 2110"/>
                      <a:gd name="T26" fmla="*/ 2979 w 3701"/>
                      <a:gd name="T27" fmla="*/ 29 h 2110"/>
                      <a:gd name="T28" fmla="*/ 3131 w 3701"/>
                      <a:gd name="T29" fmla="*/ 81 h 2110"/>
                      <a:gd name="T30" fmla="*/ 3270 w 3701"/>
                      <a:gd name="T31" fmla="*/ 156 h 2110"/>
                      <a:gd name="T32" fmla="*/ 3393 w 3701"/>
                      <a:gd name="T33" fmla="*/ 251 h 2110"/>
                      <a:gd name="T34" fmla="*/ 3498 w 3701"/>
                      <a:gd name="T35" fmla="*/ 365 h 2110"/>
                      <a:gd name="T36" fmla="*/ 3584 w 3701"/>
                      <a:gd name="T37" fmla="*/ 495 h 2110"/>
                      <a:gd name="T38" fmla="*/ 3647 w 3701"/>
                      <a:gd name="T39" fmla="*/ 639 h 2110"/>
                      <a:gd name="T40" fmla="*/ 3687 w 3701"/>
                      <a:gd name="T41" fmla="*/ 797 h 2110"/>
                      <a:gd name="T42" fmla="*/ 3701 w 3701"/>
                      <a:gd name="T43" fmla="*/ 965 h 2110"/>
                      <a:gd name="T44" fmla="*/ 3688 w 3701"/>
                      <a:gd name="T45" fmla="*/ 1134 h 2110"/>
                      <a:gd name="T46" fmla="*/ 3650 w 3701"/>
                      <a:gd name="T47" fmla="*/ 1299 h 2110"/>
                      <a:gd name="T48" fmla="*/ 3585 w 3701"/>
                      <a:gd name="T49" fmla="*/ 1462 h 2110"/>
                      <a:gd name="T50" fmla="*/ 3498 w 3701"/>
                      <a:gd name="T51" fmla="*/ 1626 h 2110"/>
                      <a:gd name="T52" fmla="*/ 3389 w 3701"/>
                      <a:gd name="T53" fmla="*/ 1788 h 2110"/>
                      <a:gd name="T54" fmla="*/ 2336 w 3701"/>
                      <a:gd name="T55" fmla="*/ 2110 h 2110"/>
                      <a:gd name="T56" fmla="*/ 1668 w 3701"/>
                      <a:gd name="T57" fmla="*/ 1851 h 2110"/>
                      <a:gd name="T58" fmla="*/ 1089 w 3701"/>
                      <a:gd name="T59" fmla="*/ 1788 h 2110"/>
                      <a:gd name="T60" fmla="*/ 0 w 3701"/>
                      <a:gd name="T61" fmla="*/ 1613 h 2110"/>
                      <a:gd name="T62" fmla="*/ 320 w 3701"/>
                      <a:gd name="T63" fmla="*/ 1534 h 2110"/>
                      <a:gd name="T64" fmla="*/ 247 w 3701"/>
                      <a:gd name="T65" fmla="*/ 1374 h 2110"/>
                      <a:gd name="T66" fmla="*/ 197 w 3701"/>
                      <a:gd name="T67" fmla="*/ 1212 h 2110"/>
                      <a:gd name="T68" fmla="*/ 171 w 3701"/>
                      <a:gd name="T69" fmla="*/ 1048 h 2110"/>
                      <a:gd name="T70" fmla="*/ 172 w 3701"/>
                      <a:gd name="T71" fmla="*/ 879 h 2110"/>
                      <a:gd name="T72" fmla="*/ 199 w 3701"/>
                      <a:gd name="T73" fmla="*/ 717 h 2110"/>
                      <a:gd name="T74" fmla="*/ 251 w 3701"/>
                      <a:gd name="T75" fmla="*/ 566 h 2110"/>
                      <a:gd name="T76" fmla="*/ 326 w 3701"/>
                      <a:gd name="T77" fmla="*/ 428 h 2110"/>
                      <a:gd name="T78" fmla="*/ 422 w 3701"/>
                      <a:gd name="T79" fmla="*/ 305 h 2110"/>
                      <a:gd name="T80" fmla="*/ 536 w 3701"/>
                      <a:gd name="T81" fmla="*/ 200 h 2110"/>
                      <a:gd name="T82" fmla="*/ 667 w 3701"/>
                      <a:gd name="T83" fmla="*/ 116 h 2110"/>
                      <a:gd name="T84" fmla="*/ 814 w 3701"/>
                      <a:gd name="T85" fmla="*/ 53 h 2110"/>
                      <a:gd name="T86" fmla="*/ 971 w 3701"/>
                      <a:gd name="T87" fmla="*/ 13 h 2110"/>
                      <a:gd name="T88" fmla="*/ 1140 w 3701"/>
                      <a:gd name="T89" fmla="*/ 0 h 211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</a:cxnLst>
                    <a:rect l="0" t="0" r="r" b="b"/>
                    <a:pathLst>
                      <a:path w="3701" h="2110">
                        <a:moveTo>
                          <a:pt x="1140" y="0"/>
                        </a:moveTo>
                        <a:lnTo>
                          <a:pt x="1215" y="2"/>
                        </a:lnTo>
                        <a:lnTo>
                          <a:pt x="1290" y="10"/>
                        </a:lnTo>
                        <a:lnTo>
                          <a:pt x="1364" y="24"/>
                        </a:lnTo>
                        <a:lnTo>
                          <a:pt x="1437" y="44"/>
                        </a:lnTo>
                        <a:lnTo>
                          <a:pt x="1508" y="69"/>
                        </a:lnTo>
                        <a:lnTo>
                          <a:pt x="1577" y="98"/>
                        </a:lnTo>
                        <a:lnTo>
                          <a:pt x="1644" y="132"/>
                        </a:lnTo>
                        <a:lnTo>
                          <a:pt x="1709" y="171"/>
                        </a:lnTo>
                        <a:lnTo>
                          <a:pt x="1771" y="213"/>
                        </a:lnTo>
                        <a:lnTo>
                          <a:pt x="1829" y="261"/>
                        </a:lnTo>
                        <a:lnTo>
                          <a:pt x="1885" y="312"/>
                        </a:lnTo>
                        <a:lnTo>
                          <a:pt x="1934" y="367"/>
                        </a:lnTo>
                        <a:lnTo>
                          <a:pt x="1985" y="312"/>
                        </a:lnTo>
                        <a:lnTo>
                          <a:pt x="2041" y="261"/>
                        </a:lnTo>
                        <a:lnTo>
                          <a:pt x="2099" y="213"/>
                        </a:lnTo>
                        <a:lnTo>
                          <a:pt x="2160" y="171"/>
                        </a:lnTo>
                        <a:lnTo>
                          <a:pt x="2225" y="132"/>
                        </a:lnTo>
                        <a:lnTo>
                          <a:pt x="2293" y="98"/>
                        </a:lnTo>
                        <a:lnTo>
                          <a:pt x="2362" y="69"/>
                        </a:lnTo>
                        <a:lnTo>
                          <a:pt x="2433" y="44"/>
                        </a:lnTo>
                        <a:lnTo>
                          <a:pt x="2506" y="24"/>
                        </a:lnTo>
                        <a:lnTo>
                          <a:pt x="2580" y="10"/>
                        </a:lnTo>
                        <a:lnTo>
                          <a:pt x="2655" y="2"/>
                        </a:lnTo>
                        <a:lnTo>
                          <a:pt x="2730" y="0"/>
                        </a:lnTo>
                        <a:lnTo>
                          <a:pt x="2815" y="3"/>
                        </a:lnTo>
                        <a:lnTo>
                          <a:pt x="2898" y="13"/>
                        </a:lnTo>
                        <a:lnTo>
                          <a:pt x="2979" y="29"/>
                        </a:lnTo>
                        <a:lnTo>
                          <a:pt x="3056" y="53"/>
                        </a:lnTo>
                        <a:lnTo>
                          <a:pt x="3131" y="81"/>
                        </a:lnTo>
                        <a:lnTo>
                          <a:pt x="3202" y="116"/>
                        </a:lnTo>
                        <a:lnTo>
                          <a:pt x="3270" y="156"/>
                        </a:lnTo>
                        <a:lnTo>
                          <a:pt x="3333" y="200"/>
                        </a:lnTo>
                        <a:lnTo>
                          <a:pt x="3393" y="251"/>
                        </a:lnTo>
                        <a:lnTo>
                          <a:pt x="3448" y="305"/>
                        </a:lnTo>
                        <a:lnTo>
                          <a:pt x="3498" y="365"/>
                        </a:lnTo>
                        <a:lnTo>
                          <a:pt x="3544" y="428"/>
                        </a:lnTo>
                        <a:lnTo>
                          <a:pt x="3584" y="495"/>
                        </a:lnTo>
                        <a:lnTo>
                          <a:pt x="3619" y="566"/>
                        </a:lnTo>
                        <a:lnTo>
                          <a:pt x="3647" y="639"/>
                        </a:lnTo>
                        <a:lnTo>
                          <a:pt x="3671" y="717"/>
                        </a:lnTo>
                        <a:lnTo>
                          <a:pt x="3687" y="797"/>
                        </a:lnTo>
                        <a:lnTo>
                          <a:pt x="3698" y="879"/>
                        </a:lnTo>
                        <a:lnTo>
                          <a:pt x="3701" y="965"/>
                        </a:lnTo>
                        <a:lnTo>
                          <a:pt x="3698" y="1049"/>
                        </a:lnTo>
                        <a:lnTo>
                          <a:pt x="3688" y="1134"/>
                        </a:lnTo>
                        <a:lnTo>
                          <a:pt x="3672" y="1217"/>
                        </a:lnTo>
                        <a:lnTo>
                          <a:pt x="3650" y="1299"/>
                        </a:lnTo>
                        <a:lnTo>
                          <a:pt x="3620" y="1381"/>
                        </a:lnTo>
                        <a:lnTo>
                          <a:pt x="3585" y="1462"/>
                        </a:lnTo>
                        <a:lnTo>
                          <a:pt x="3545" y="1545"/>
                        </a:lnTo>
                        <a:lnTo>
                          <a:pt x="3498" y="1626"/>
                        </a:lnTo>
                        <a:lnTo>
                          <a:pt x="3447" y="1707"/>
                        </a:lnTo>
                        <a:lnTo>
                          <a:pt x="3389" y="1788"/>
                        </a:lnTo>
                        <a:lnTo>
                          <a:pt x="2595" y="1788"/>
                        </a:lnTo>
                        <a:lnTo>
                          <a:pt x="2336" y="2110"/>
                        </a:lnTo>
                        <a:lnTo>
                          <a:pt x="2041" y="647"/>
                        </a:lnTo>
                        <a:lnTo>
                          <a:pt x="1668" y="1851"/>
                        </a:lnTo>
                        <a:lnTo>
                          <a:pt x="1424" y="1123"/>
                        </a:lnTo>
                        <a:lnTo>
                          <a:pt x="1089" y="1788"/>
                        </a:lnTo>
                        <a:lnTo>
                          <a:pt x="0" y="1788"/>
                        </a:lnTo>
                        <a:lnTo>
                          <a:pt x="0" y="1613"/>
                        </a:lnTo>
                        <a:lnTo>
                          <a:pt x="365" y="1613"/>
                        </a:lnTo>
                        <a:lnTo>
                          <a:pt x="320" y="1534"/>
                        </a:lnTo>
                        <a:lnTo>
                          <a:pt x="280" y="1454"/>
                        </a:lnTo>
                        <a:lnTo>
                          <a:pt x="247" y="1374"/>
                        </a:lnTo>
                        <a:lnTo>
                          <a:pt x="219" y="1293"/>
                        </a:lnTo>
                        <a:lnTo>
                          <a:pt x="197" y="1212"/>
                        </a:lnTo>
                        <a:lnTo>
                          <a:pt x="182" y="1130"/>
                        </a:lnTo>
                        <a:lnTo>
                          <a:pt x="171" y="1048"/>
                        </a:lnTo>
                        <a:lnTo>
                          <a:pt x="169" y="963"/>
                        </a:lnTo>
                        <a:lnTo>
                          <a:pt x="172" y="879"/>
                        </a:lnTo>
                        <a:lnTo>
                          <a:pt x="182" y="797"/>
                        </a:lnTo>
                        <a:lnTo>
                          <a:pt x="199" y="717"/>
                        </a:lnTo>
                        <a:lnTo>
                          <a:pt x="222" y="639"/>
                        </a:lnTo>
                        <a:lnTo>
                          <a:pt x="251" y="566"/>
                        </a:lnTo>
                        <a:lnTo>
                          <a:pt x="286" y="495"/>
                        </a:lnTo>
                        <a:lnTo>
                          <a:pt x="326" y="428"/>
                        </a:lnTo>
                        <a:lnTo>
                          <a:pt x="372" y="365"/>
                        </a:lnTo>
                        <a:lnTo>
                          <a:pt x="422" y="305"/>
                        </a:lnTo>
                        <a:lnTo>
                          <a:pt x="477" y="251"/>
                        </a:lnTo>
                        <a:lnTo>
                          <a:pt x="536" y="200"/>
                        </a:lnTo>
                        <a:lnTo>
                          <a:pt x="600" y="156"/>
                        </a:lnTo>
                        <a:lnTo>
                          <a:pt x="667" y="116"/>
                        </a:lnTo>
                        <a:lnTo>
                          <a:pt x="739" y="81"/>
                        </a:lnTo>
                        <a:lnTo>
                          <a:pt x="814" y="53"/>
                        </a:lnTo>
                        <a:lnTo>
                          <a:pt x="891" y="29"/>
                        </a:lnTo>
                        <a:lnTo>
                          <a:pt x="971" y="13"/>
                        </a:lnTo>
                        <a:lnTo>
                          <a:pt x="1054" y="3"/>
                        </a:lnTo>
                        <a:lnTo>
                          <a:pt x="1140" y="0"/>
                        </a:lnTo>
                        <a:close/>
                      </a:path>
                    </a:pathLst>
                  </a:custGeom>
                  <a:grpFill/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sz="50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173" name="Freeform 34"/>
                  <p:cNvSpPr>
                    <a:spLocks/>
                  </p:cNvSpPr>
                  <p:nvPr/>
                </p:nvSpPr>
                <p:spPr bwMode="auto">
                  <a:xfrm>
                    <a:off x="8948738" y="3089275"/>
                    <a:ext cx="1031875" cy="593725"/>
                  </a:xfrm>
                  <a:custGeom>
                    <a:avLst/>
                    <a:gdLst>
                      <a:gd name="T0" fmla="*/ 1384 w 3250"/>
                      <a:gd name="T1" fmla="*/ 0 h 1870"/>
                      <a:gd name="T2" fmla="*/ 1667 w 3250"/>
                      <a:gd name="T3" fmla="*/ 1042 h 1870"/>
                      <a:gd name="T4" fmla="*/ 2019 w 3250"/>
                      <a:gd name="T5" fmla="*/ 605 h 1870"/>
                      <a:gd name="T6" fmla="*/ 3250 w 3250"/>
                      <a:gd name="T7" fmla="*/ 605 h 1870"/>
                      <a:gd name="T8" fmla="*/ 3250 w 3250"/>
                      <a:gd name="T9" fmla="*/ 780 h 1870"/>
                      <a:gd name="T10" fmla="*/ 2469 w 3250"/>
                      <a:gd name="T11" fmla="*/ 780 h 1870"/>
                      <a:gd name="T12" fmla="*/ 2374 w 3250"/>
                      <a:gd name="T13" fmla="*/ 878 h 1870"/>
                      <a:gd name="T14" fmla="*/ 2274 w 3250"/>
                      <a:gd name="T15" fmla="*/ 976 h 1870"/>
                      <a:gd name="T16" fmla="*/ 2169 w 3250"/>
                      <a:gd name="T17" fmla="*/ 1077 h 1870"/>
                      <a:gd name="T18" fmla="*/ 2057 w 3250"/>
                      <a:gd name="T19" fmla="*/ 1181 h 1870"/>
                      <a:gd name="T20" fmla="*/ 1941 w 3250"/>
                      <a:gd name="T21" fmla="*/ 1288 h 1870"/>
                      <a:gd name="T22" fmla="*/ 1820 w 3250"/>
                      <a:gd name="T23" fmla="*/ 1397 h 1870"/>
                      <a:gd name="T24" fmla="*/ 1694 w 3250"/>
                      <a:gd name="T25" fmla="*/ 1508 h 1870"/>
                      <a:gd name="T26" fmla="*/ 1561 w 3250"/>
                      <a:gd name="T27" fmla="*/ 1624 h 1870"/>
                      <a:gd name="T28" fmla="*/ 1314 w 3250"/>
                      <a:gd name="T29" fmla="*/ 1870 h 1870"/>
                      <a:gd name="T30" fmla="*/ 1068 w 3250"/>
                      <a:gd name="T31" fmla="*/ 1624 h 1870"/>
                      <a:gd name="T32" fmla="*/ 939 w 3250"/>
                      <a:gd name="T33" fmla="*/ 1511 h 1870"/>
                      <a:gd name="T34" fmla="*/ 813 w 3250"/>
                      <a:gd name="T35" fmla="*/ 1400 h 1870"/>
                      <a:gd name="T36" fmla="*/ 693 w 3250"/>
                      <a:gd name="T37" fmla="*/ 1292 h 1870"/>
                      <a:gd name="T38" fmla="*/ 577 w 3250"/>
                      <a:gd name="T39" fmla="*/ 1188 h 1870"/>
                      <a:gd name="T40" fmla="*/ 468 w 3250"/>
                      <a:gd name="T41" fmla="*/ 1086 h 1870"/>
                      <a:gd name="T42" fmla="*/ 363 w 3250"/>
                      <a:gd name="T43" fmla="*/ 986 h 1870"/>
                      <a:gd name="T44" fmla="*/ 264 w 3250"/>
                      <a:gd name="T45" fmla="*/ 888 h 1870"/>
                      <a:gd name="T46" fmla="*/ 170 w 3250"/>
                      <a:gd name="T47" fmla="*/ 792 h 1870"/>
                      <a:gd name="T48" fmla="*/ 82 w 3250"/>
                      <a:gd name="T49" fmla="*/ 698 h 1870"/>
                      <a:gd name="T50" fmla="*/ 0 w 3250"/>
                      <a:gd name="T51" fmla="*/ 605 h 1870"/>
                      <a:gd name="T52" fmla="*/ 577 w 3250"/>
                      <a:gd name="T53" fmla="*/ 605 h 1870"/>
                      <a:gd name="T54" fmla="*/ 787 w 3250"/>
                      <a:gd name="T55" fmla="*/ 169 h 1870"/>
                      <a:gd name="T56" fmla="*/ 1051 w 3250"/>
                      <a:gd name="T57" fmla="*/ 867 h 1870"/>
                      <a:gd name="T58" fmla="*/ 1384 w 3250"/>
                      <a:gd name="T59" fmla="*/ 0 h 187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</a:cxnLst>
                    <a:rect l="0" t="0" r="r" b="b"/>
                    <a:pathLst>
                      <a:path w="3250" h="1870">
                        <a:moveTo>
                          <a:pt x="1384" y="0"/>
                        </a:moveTo>
                        <a:lnTo>
                          <a:pt x="1667" y="1042"/>
                        </a:lnTo>
                        <a:lnTo>
                          <a:pt x="2019" y="605"/>
                        </a:lnTo>
                        <a:lnTo>
                          <a:pt x="3250" y="605"/>
                        </a:lnTo>
                        <a:lnTo>
                          <a:pt x="3250" y="780"/>
                        </a:lnTo>
                        <a:lnTo>
                          <a:pt x="2469" y="780"/>
                        </a:lnTo>
                        <a:lnTo>
                          <a:pt x="2374" y="878"/>
                        </a:lnTo>
                        <a:lnTo>
                          <a:pt x="2274" y="976"/>
                        </a:lnTo>
                        <a:lnTo>
                          <a:pt x="2169" y="1077"/>
                        </a:lnTo>
                        <a:lnTo>
                          <a:pt x="2057" y="1181"/>
                        </a:lnTo>
                        <a:lnTo>
                          <a:pt x="1941" y="1288"/>
                        </a:lnTo>
                        <a:lnTo>
                          <a:pt x="1820" y="1397"/>
                        </a:lnTo>
                        <a:lnTo>
                          <a:pt x="1694" y="1508"/>
                        </a:lnTo>
                        <a:lnTo>
                          <a:pt x="1561" y="1624"/>
                        </a:lnTo>
                        <a:lnTo>
                          <a:pt x="1314" y="1870"/>
                        </a:lnTo>
                        <a:lnTo>
                          <a:pt x="1068" y="1624"/>
                        </a:lnTo>
                        <a:lnTo>
                          <a:pt x="939" y="1511"/>
                        </a:lnTo>
                        <a:lnTo>
                          <a:pt x="813" y="1400"/>
                        </a:lnTo>
                        <a:lnTo>
                          <a:pt x="693" y="1292"/>
                        </a:lnTo>
                        <a:lnTo>
                          <a:pt x="577" y="1188"/>
                        </a:lnTo>
                        <a:lnTo>
                          <a:pt x="468" y="1086"/>
                        </a:lnTo>
                        <a:lnTo>
                          <a:pt x="363" y="986"/>
                        </a:lnTo>
                        <a:lnTo>
                          <a:pt x="264" y="888"/>
                        </a:lnTo>
                        <a:lnTo>
                          <a:pt x="170" y="792"/>
                        </a:lnTo>
                        <a:lnTo>
                          <a:pt x="82" y="698"/>
                        </a:lnTo>
                        <a:lnTo>
                          <a:pt x="0" y="605"/>
                        </a:lnTo>
                        <a:lnTo>
                          <a:pt x="577" y="605"/>
                        </a:lnTo>
                        <a:lnTo>
                          <a:pt x="787" y="169"/>
                        </a:lnTo>
                        <a:lnTo>
                          <a:pt x="1051" y="867"/>
                        </a:lnTo>
                        <a:lnTo>
                          <a:pt x="1384" y="0"/>
                        </a:lnTo>
                        <a:close/>
                      </a:path>
                    </a:pathLst>
                  </a:custGeom>
                  <a:grpFill/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sz="50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</p:grpSp>
          </p:grpSp>
        </p:grpSp>
        <p:sp>
          <p:nvSpPr>
            <p:cNvPr id="184" name="TextBox 183"/>
            <p:cNvSpPr txBox="1"/>
            <p:nvPr/>
          </p:nvSpPr>
          <p:spPr>
            <a:xfrm>
              <a:off x="3116940" y="2787081"/>
              <a:ext cx="738178" cy="17007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500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13:55</a:t>
              </a:r>
              <a:endParaRPr lang="en-US" sz="5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86" name="Rectangle 185"/>
          <p:cNvSpPr/>
          <p:nvPr/>
        </p:nvSpPr>
        <p:spPr>
          <a:xfrm>
            <a:off x="7764766" y="2020707"/>
            <a:ext cx="3225229" cy="3617998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7" name="TextBox 186"/>
          <p:cNvSpPr txBox="1"/>
          <p:nvPr/>
        </p:nvSpPr>
        <p:spPr>
          <a:xfrm>
            <a:off x="7948143" y="2659603"/>
            <a:ext cx="28584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</a:t>
            </a:r>
          </a:p>
          <a:p>
            <a:r>
              <a:rPr lang="en-US" sz="1600" kern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</a:t>
            </a:r>
            <a:r>
              <a:rPr lang="en-US" sz="16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your desired text here</a:t>
            </a:r>
            <a:r>
              <a:rPr lang="en-US" sz="1600" kern="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1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8" name="TextBox 187"/>
          <p:cNvSpPr txBox="1"/>
          <p:nvPr/>
        </p:nvSpPr>
        <p:spPr>
          <a:xfrm>
            <a:off x="7948143" y="2240167"/>
            <a:ext cx="28498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  <a:endParaRPr lang="en-US" sz="2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89" name="Straight Connector 188"/>
          <p:cNvCxnSpPr/>
          <p:nvPr/>
        </p:nvCxnSpPr>
        <p:spPr>
          <a:xfrm>
            <a:off x="7853380" y="2650077"/>
            <a:ext cx="3048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84925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6" name="Group 95"/>
          <p:cNvGrpSpPr/>
          <p:nvPr/>
        </p:nvGrpSpPr>
        <p:grpSpPr>
          <a:xfrm rot="10800000">
            <a:off x="-1" y="1382118"/>
            <a:ext cx="7379246" cy="2737476"/>
            <a:chOff x="2722563" y="2217738"/>
            <a:chExt cx="6611560" cy="2452688"/>
          </a:xfrm>
        </p:grpSpPr>
        <p:sp>
          <p:nvSpPr>
            <p:cNvPr id="105" name="Freeform 5"/>
            <p:cNvSpPr>
              <a:spLocks/>
            </p:cNvSpPr>
            <p:nvPr/>
          </p:nvSpPr>
          <p:spPr bwMode="auto">
            <a:xfrm>
              <a:off x="4175126" y="3419476"/>
              <a:ext cx="1292225" cy="1250950"/>
            </a:xfrm>
            <a:custGeom>
              <a:avLst/>
              <a:gdLst>
                <a:gd name="T0" fmla="*/ 242 w 344"/>
                <a:gd name="T1" fmla="*/ 21 h 332"/>
                <a:gd name="T2" fmla="*/ 321 w 344"/>
                <a:gd name="T3" fmla="*/ 25 h 332"/>
                <a:gd name="T4" fmla="*/ 323 w 344"/>
                <a:gd name="T5" fmla="*/ 27 h 332"/>
                <a:gd name="T6" fmla="*/ 319 w 344"/>
                <a:gd name="T7" fmla="*/ 105 h 332"/>
                <a:gd name="T8" fmla="*/ 101 w 344"/>
                <a:gd name="T9" fmla="*/ 312 h 332"/>
                <a:gd name="T10" fmla="*/ 23 w 344"/>
                <a:gd name="T11" fmla="*/ 308 h 332"/>
                <a:gd name="T12" fmla="*/ 21 w 344"/>
                <a:gd name="T13" fmla="*/ 306 h 332"/>
                <a:gd name="T14" fmla="*/ 25 w 344"/>
                <a:gd name="T15" fmla="*/ 227 h 332"/>
                <a:gd name="T16" fmla="*/ 242 w 344"/>
                <a:gd name="T17" fmla="*/ 21 h 3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4" h="332">
                  <a:moveTo>
                    <a:pt x="242" y="21"/>
                  </a:moveTo>
                  <a:cubicBezTo>
                    <a:pt x="265" y="0"/>
                    <a:pt x="300" y="2"/>
                    <a:pt x="321" y="25"/>
                  </a:cubicBezTo>
                  <a:cubicBezTo>
                    <a:pt x="323" y="27"/>
                    <a:pt x="323" y="27"/>
                    <a:pt x="323" y="27"/>
                  </a:cubicBezTo>
                  <a:cubicBezTo>
                    <a:pt x="344" y="50"/>
                    <a:pt x="342" y="85"/>
                    <a:pt x="319" y="105"/>
                  </a:cubicBezTo>
                  <a:cubicBezTo>
                    <a:pt x="101" y="312"/>
                    <a:pt x="101" y="312"/>
                    <a:pt x="101" y="312"/>
                  </a:cubicBezTo>
                  <a:cubicBezTo>
                    <a:pt x="78" y="332"/>
                    <a:pt x="43" y="331"/>
                    <a:pt x="23" y="308"/>
                  </a:cubicBezTo>
                  <a:cubicBezTo>
                    <a:pt x="21" y="306"/>
                    <a:pt x="21" y="306"/>
                    <a:pt x="21" y="306"/>
                  </a:cubicBezTo>
                  <a:cubicBezTo>
                    <a:pt x="0" y="283"/>
                    <a:pt x="2" y="248"/>
                    <a:pt x="25" y="227"/>
                  </a:cubicBezTo>
                  <a:lnTo>
                    <a:pt x="242" y="21"/>
                  </a:lnTo>
                  <a:close/>
                </a:path>
              </a:pathLst>
            </a:custGeom>
            <a:solidFill>
              <a:schemeClr val="bg2">
                <a:lumMod val="60000"/>
                <a:lumOff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0" name="Freeform 6"/>
            <p:cNvSpPr>
              <a:spLocks/>
            </p:cNvSpPr>
            <p:nvPr/>
          </p:nvSpPr>
          <p:spPr bwMode="auto">
            <a:xfrm>
              <a:off x="4340226" y="4275138"/>
              <a:ext cx="338138" cy="365125"/>
            </a:xfrm>
            <a:custGeom>
              <a:avLst/>
              <a:gdLst>
                <a:gd name="T0" fmla="*/ 18 w 90"/>
                <a:gd name="T1" fmla="*/ 86 h 97"/>
                <a:gd name="T2" fmla="*/ 34 w 90"/>
                <a:gd name="T3" fmla="*/ 97 h 97"/>
                <a:gd name="T4" fmla="*/ 57 w 90"/>
                <a:gd name="T5" fmla="*/ 85 h 97"/>
                <a:gd name="T6" fmla="*/ 90 w 90"/>
                <a:gd name="T7" fmla="*/ 54 h 97"/>
                <a:gd name="T8" fmla="*/ 72 w 90"/>
                <a:gd name="T9" fmla="*/ 34 h 97"/>
                <a:gd name="T10" fmla="*/ 19 w 90"/>
                <a:gd name="T11" fmla="*/ 19 h 97"/>
                <a:gd name="T12" fmla="*/ 18 w 90"/>
                <a:gd name="T13" fmla="*/ 86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97">
                  <a:moveTo>
                    <a:pt x="18" y="86"/>
                  </a:moveTo>
                  <a:cubicBezTo>
                    <a:pt x="23" y="91"/>
                    <a:pt x="28" y="95"/>
                    <a:pt x="34" y="97"/>
                  </a:cubicBezTo>
                  <a:cubicBezTo>
                    <a:pt x="43" y="95"/>
                    <a:pt x="51" y="91"/>
                    <a:pt x="57" y="85"/>
                  </a:cubicBezTo>
                  <a:cubicBezTo>
                    <a:pt x="90" y="54"/>
                    <a:pt x="90" y="54"/>
                    <a:pt x="90" y="54"/>
                  </a:cubicBezTo>
                  <a:cubicBezTo>
                    <a:pt x="85" y="48"/>
                    <a:pt x="79" y="41"/>
                    <a:pt x="72" y="34"/>
                  </a:cubicBezTo>
                  <a:cubicBezTo>
                    <a:pt x="53" y="15"/>
                    <a:pt x="38" y="0"/>
                    <a:pt x="19" y="19"/>
                  </a:cubicBezTo>
                  <a:cubicBezTo>
                    <a:pt x="0" y="37"/>
                    <a:pt x="0" y="67"/>
                    <a:pt x="18" y="86"/>
                  </a:cubicBezTo>
                  <a:close/>
                </a:path>
              </a:pathLst>
            </a:custGeom>
            <a:solidFill>
              <a:schemeClr val="bg2">
                <a:lumMod val="20000"/>
                <a:lumOff val="8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1" name="Freeform 7"/>
            <p:cNvSpPr>
              <a:spLocks/>
            </p:cNvSpPr>
            <p:nvPr/>
          </p:nvSpPr>
          <p:spPr bwMode="auto">
            <a:xfrm>
              <a:off x="5291138" y="2474913"/>
              <a:ext cx="1347788" cy="1185863"/>
            </a:xfrm>
            <a:custGeom>
              <a:avLst/>
              <a:gdLst>
                <a:gd name="T0" fmla="*/ 849 w 849"/>
                <a:gd name="T1" fmla="*/ 9 h 747"/>
                <a:gd name="T2" fmla="*/ 842 w 849"/>
                <a:gd name="T3" fmla="*/ 747 h 747"/>
                <a:gd name="T4" fmla="*/ 0 w 849"/>
                <a:gd name="T5" fmla="*/ 737 h 747"/>
                <a:gd name="T6" fmla="*/ 9 w 849"/>
                <a:gd name="T7" fmla="*/ 0 h 747"/>
                <a:gd name="T8" fmla="*/ 849 w 849"/>
                <a:gd name="T9" fmla="*/ 9 h 7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49" h="747">
                  <a:moveTo>
                    <a:pt x="849" y="9"/>
                  </a:moveTo>
                  <a:lnTo>
                    <a:pt x="842" y="747"/>
                  </a:lnTo>
                  <a:lnTo>
                    <a:pt x="0" y="737"/>
                  </a:lnTo>
                  <a:lnTo>
                    <a:pt x="9" y="0"/>
                  </a:lnTo>
                  <a:lnTo>
                    <a:pt x="849" y="9"/>
                  </a:lnTo>
                  <a:close/>
                </a:path>
              </a:pathLst>
            </a:custGeom>
            <a:solidFill>
              <a:schemeClr val="bg2">
                <a:lumMod val="60000"/>
                <a:lumOff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2" name="Freeform 8"/>
            <p:cNvSpPr>
              <a:spLocks/>
            </p:cNvSpPr>
            <p:nvPr/>
          </p:nvSpPr>
          <p:spPr bwMode="auto">
            <a:xfrm>
              <a:off x="4186238" y="2233613"/>
              <a:ext cx="1270000" cy="1627188"/>
            </a:xfrm>
            <a:custGeom>
              <a:avLst/>
              <a:gdLst>
                <a:gd name="T0" fmla="*/ 202 w 338"/>
                <a:gd name="T1" fmla="*/ 2 h 432"/>
                <a:gd name="T2" fmla="*/ 337 w 338"/>
                <a:gd name="T3" fmla="*/ 136 h 432"/>
                <a:gd name="T4" fmla="*/ 334 w 338"/>
                <a:gd name="T5" fmla="*/ 382 h 432"/>
                <a:gd name="T6" fmla="*/ 283 w 338"/>
                <a:gd name="T7" fmla="*/ 432 h 432"/>
                <a:gd name="T8" fmla="*/ 51 w 338"/>
                <a:gd name="T9" fmla="*/ 429 h 432"/>
                <a:gd name="T10" fmla="*/ 1 w 338"/>
                <a:gd name="T11" fmla="*/ 378 h 432"/>
                <a:gd name="T12" fmla="*/ 5 w 338"/>
                <a:gd name="T13" fmla="*/ 50 h 432"/>
                <a:gd name="T14" fmla="*/ 56 w 338"/>
                <a:gd name="T15" fmla="*/ 0 h 432"/>
                <a:gd name="T16" fmla="*/ 202 w 338"/>
                <a:gd name="T17" fmla="*/ 2 h 4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38" h="432">
                  <a:moveTo>
                    <a:pt x="202" y="2"/>
                  </a:moveTo>
                  <a:cubicBezTo>
                    <a:pt x="321" y="3"/>
                    <a:pt x="338" y="108"/>
                    <a:pt x="337" y="136"/>
                  </a:cubicBezTo>
                  <a:cubicBezTo>
                    <a:pt x="334" y="382"/>
                    <a:pt x="334" y="382"/>
                    <a:pt x="334" y="382"/>
                  </a:cubicBezTo>
                  <a:cubicBezTo>
                    <a:pt x="334" y="410"/>
                    <a:pt x="311" y="432"/>
                    <a:pt x="283" y="432"/>
                  </a:cubicBezTo>
                  <a:cubicBezTo>
                    <a:pt x="51" y="429"/>
                    <a:pt x="51" y="429"/>
                    <a:pt x="51" y="429"/>
                  </a:cubicBezTo>
                  <a:cubicBezTo>
                    <a:pt x="23" y="429"/>
                    <a:pt x="0" y="406"/>
                    <a:pt x="1" y="378"/>
                  </a:cubicBezTo>
                  <a:cubicBezTo>
                    <a:pt x="5" y="50"/>
                    <a:pt x="5" y="50"/>
                    <a:pt x="5" y="50"/>
                  </a:cubicBezTo>
                  <a:cubicBezTo>
                    <a:pt x="5" y="22"/>
                    <a:pt x="28" y="0"/>
                    <a:pt x="56" y="0"/>
                  </a:cubicBezTo>
                  <a:lnTo>
                    <a:pt x="202" y="2"/>
                  </a:lnTo>
                  <a:close/>
                </a:path>
              </a:pathLst>
            </a:custGeom>
            <a:solidFill>
              <a:schemeClr val="bg2">
                <a:lumMod val="60000"/>
                <a:lumOff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3" name="Freeform 9"/>
            <p:cNvSpPr>
              <a:spLocks/>
            </p:cNvSpPr>
            <p:nvPr/>
          </p:nvSpPr>
          <p:spPr bwMode="auto">
            <a:xfrm>
              <a:off x="2835276" y="3449638"/>
              <a:ext cx="1793875" cy="403225"/>
            </a:xfrm>
            <a:custGeom>
              <a:avLst/>
              <a:gdLst>
                <a:gd name="T0" fmla="*/ 434 w 478"/>
                <a:gd name="T1" fmla="*/ 6 h 107"/>
                <a:gd name="T2" fmla="*/ 477 w 478"/>
                <a:gd name="T3" fmla="*/ 50 h 107"/>
                <a:gd name="T4" fmla="*/ 477 w 478"/>
                <a:gd name="T5" fmla="*/ 63 h 107"/>
                <a:gd name="T6" fmla="*/ 433 w 478"/>
                <a:gd name="T7" fmla="*/ 106 h 107"/>
                <a:gd name="T8" fmla="*/ 43 w 478"/>
                <a:gd name="T9" fmla="*/ 102 h 107"/>
                <a:gd name="T10" fmla="*/ 0 w 478"/>
                <a:gd name="T11" fmla="*/ 57 h 107"/>
                <a:gd name="T12" fmla="*/ 0 w 478"/>
                <a:gd name="T13" fmla="*/ 44 h 107"/>
                <a:gd name="T14" fmla="*/ 44 w 478"/>
                <a:gd name="T15" fmla="*/ 1 h 107"/>
                <a:gd name="T16" fmla="*/ 434 w 478"/>
                <a:gd name="T17" fmla="*/ 6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78" h="107">
                  <a:moveTo>
                    <a:pt x="434" y="6"/>
                  </a:moveTo>
                  <a:cubicBezTo>
                    <a:pt x="458" y="6"/>
                    <a:pt x="478" y="26"/>
                    <a:pt x="477" y="50"/>
                  </a:cubicBezTo>
                  <a:cubicBezTo>
                    <a:pt x="477" y="63"/>
                    <a:pt x="477" y="63"/>
                    <a:pt x="477" y="63"/>
                  </a:cubicBezTo>
                  <a:cubicBezTo>
                    <a:pt x="477" y="87"/>
                    <a:pt x="457" y="107"/>
                    <a:pt x="433" y="106"/>
                  </a:cubicBezTo>
                  <a:cubicBezTo>
                    <a:pt x="43" y="102"/>
                    <a:pt x="43" y="102"/>
                    <a:pt x="43" y="102"/>
                  </a:cubicBezTo>
                  <a:cubicBezTo>
                    <a:pt x="19" y="101"/>
                    <a:pt x="0" y="81"/>
                    <a:pt x="0" y="57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0" y="20"/>
                    <a:pt x="20" y="0"/>
                    <a:pt x="44" y="1"/>
                  </a:cubicBezTo>
                  <a:lnTo>
                    <a:pt x="434" y="6"/>
                  </a:lnTo>
                  <a:close/>
                </a:path>
              </a:pathLst>
            </a:custGeom>
            <a:solidFill>
              <a:schemeClr val="bg2">
                <a:lumMod val="60000"/>
                <a:lumOff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4" name="Freeform 10"/>
            <p:cNvSpPr>
              <a:spLocks/>
            </p:cNvSpPr>
            <p:nvPr/>
          </p:nvSpPr>
          <p:spPr bwMode="auto">
            <a:xfrm>
              <a:off x="2890838" y="3498851"/>
              <a:ext cx="225425" cy="285750"/>
            </a:xfrm>
            <a:custGeom>
              <a:avLst/>
              <a:gdLst>
                <a:gd name="T0" fmla="*/ 38 w 60"/>
                <a:gd name="T1" fmla="*/ 1 h 76"/>
                <a:gd name="T2" fmla="*/ 60 w 60"/>
                <a:gd name="T3" fmla="*/ 39 h 76"/>
                <a:gd name="T4" fmla="*/ 37 w 60"/>
                <a:gd name="T5" fmla="*/ 76 h 76"/>
                <a:gd name="T6" fmla="*/ 0 w 60"/>
                <a:gd name="T7" fmla="*/ 38 h 76"/>
                <a:gd name="T8" fmla="*/ 38 w 60"/>
                <a:gd name="T9" fmla="*/ 1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" h="76">
                  <a:moveTo>
                    <a:pt x="38" y="1"/>
                  </a:moveTo>
                  <a:cubicBezTo>
                    <a:pt x="59" y="1"/>
                    <a:pt x="60" y="18"/>
                    <a:pt x="60" y="39"/>
                  </a:cubicBezTo>
                  <a:cubicBezTo>
                    <a:pt x="59" y="59"/>
                    <a:pt x="58" y="76"/>
                    <a:pt x="37" y="76"/>
                  </a:cubicBezTo>
                  <a:cubicBezTo>
                    <a:pt x="17" y="76"/>
                    <a:pt x="0" y="59"/>
                    <a:pt x="0" y="38"/>
                  </a:cubicBezTo>
                  <a:cubicBezTo>
                    <a:pt x="1" y="17"/>
                    <a:pt x="18" y="0"/>
                    <a:pt x="38" y="1"/>
                  </a:cubicBezTo>
                  <a:close/>
                </a:path>
              </a:pathLst>
            </a:custGeom>
            <a:solidFill>
              <a:schemeClr val="bg2">
                <a:lumMod val="20000"/>
                <a:lumOff val="8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5" name="Freeform 11"/>
            <p:cNvSpPr>
              <a:spLocks/>
            </p:cNvSpPr>
            <p:nvPr/>
          </p:nvSpPr>
          <p:spPr bwMode="auto">
            <a:xfrm>
              <a:off x="2722563" y="3035301"/>
              <a:ext cx="1793875" cy="400050"/>
            </a:xfrm>
            <a:custGeom>
              <a:avLst/>
              <a:gdLst>
                <a:gd name="T0" fmla="*/ 435 w 478"/>
                <a:gd name="T1" fmla="*/ 5 h 106"/>
                <a:gd name="T2" fmla="*/ 478 w 478"/>
                <a:gd name="T3" fmla="*/ 49 h 106"/>
                <a:gd name="T4" fmla="*/ 478 w 478"/>
                <a:gd name="T5" fmla="*/ 62 h 106"/>
                <a:gd name="T6" fmla="*/ 433 w 478"/>
                <a:gd name="T7" fmla="*/ 106 h 106"/>
                <a:gd name="T8" fmla="*/ 44 w 478"/>
                <a:gd name="T9" fmla="*/ 101 h 106"/>
                <a:gd name="T10" fmla="*/ 0 w 478"/>
                <a:gd name="T11" fmla="*/ 56 h 106"/>
                <a:gd name="T12" fmla="*/ 0 w 478"/>
                <a:gd name="T13" fmla="*/ 43 h 106"/>
                <a:gd name="T14" fmla="*/ 45 w 478"/>
                <a:gd name="T15" fmla="*/ 0 h 106"/>
                <a:gd name="T16" fmla="*/ 435 w 478"/>
                <a:gd name="T17" fmla="*/ 5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78" h="106">
                  <a:moveTo>
                    <a:pt x="435" y="5"/>
                  </a:moveTo>
                  <a:cubicBezTo>
                    <a:pt x="459" y="5"/>
                    <a:pt x="478" y="25"/>
                    <a:pt x="478" y="49"/>
                  </a:cubicBezTo>
                  <a:cubicBezTo>
                    <a:pt x="478" y="62"/>
                    <a:pt x="478" y="62"/>
                    <a:pt x="478" y="62"/>
                  </a:cubicBezTo>
                  <a:cubicBezTo>
                    <a:pt x="477" y="87"/>
                    <a:pt x="457" y="106"/>
                    <a:pt x="433" y="106"/>
                  </a:cubicBezTo>
                  <a:cubicBezTo>
                    <a:pt x="44" y="101"/>
                    <a:pt x="44" y="101"/>
                    <a:pt x="44" y="101"/>
                  </a:cubicBezTo>
                  <a:cubicBezTo>
                    <a:pt x="19" y="100"/>
                    <a:pt x="0" y="81"/>
                    <a:pt x="0" y="56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1" y="19"/>
                    <a:pt x="21" y="0"/>
                    <a:pt x="45" y="0"/>
                  </a:cubicBezTo>
                  <a:lnTo>
                    <a:pt x="435" y="5"/>
                  </a:lnTo>
                  <a:close/>
                </a:path>
              </a:pathLst>
            </a:custGeom>
            <a:solidFill>
              <a:schemeClr val="bg2">
                <a:lumMod val="60000"/>
                <a:lumOff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6" name="Freeform 12"/>
            <p:cNvSpPr>
              <a:spLocks/>
            </p:cNvSpPr>
            <p:nvPr/>
          </p:nvSpPr>
          <p:spPr bwMode="auto">
            <a:xfrm>
              <a:off x="2781301" y="3084513"/>
              <a:ext cx="222250" cy="282575"/>
            </a:xfrm>
            <a:custGeom>
              <a:avLst/>
              <a:gdLst>
                <a:gd name="T0" fmla="*/ 38 w 59"/>
                <a:gd name="T1" fmla="*/ 0 h 75"/>
                <a:gd name="T2" fmla="*/ 59 w 59"/>
                <a:gd name="T3" fmla="*/ 38 h 75"/>
                <a:gd name="T4" fmla="*/ 37 w 59"/>
                <a:gd name="T5" fmla="*/ 75 h 75"/>
                <a:gd name="T6" fmla="*/ 0 w 59"/>
                <a:gd name="T7" fmla="*/ 37 h 75"/>
                <a:gd name="T8" fmla="*/ 38 w 59"/>
                <a:gd name="T9" fmla="*/ 0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" h="75">
                  <a:moveTo>
                    <a:pt x="38" y="0"/>
                  </a:moveTo>
                  <a:cubicBezTo>
                    <a:pt x="59" y="0"/>
                    <a:pt x="59" y="17"/>
                    <a:pt x="59" y="38"/>
                  </a:cubicBezTo>
                  <a:cubicBezTo>
                    <a:pt x="59" y="59"/>
                    <a:pt x="58" y="75"/>
                    <a:pt x="37" y="75"/>
                  </a:cubicBezTo>
                  <a:cubicBezTo>
                    <a:pt x="16" y="75"/>
                    <a:pt x="0" y="58"/>
                    <a:pt x="0" y="37"/>
                  </a:cubicBezTo>
                  <a:cubicBezTo>
                    <a:pt x="0" y="16"/>
                    <a:pt x="17" y="0"/>
                    <a:pt x="38" y="0"/>
                  </a:cubicBezTo>
                  <a:close/>
                </a:path>
              </a:pathLst>
            </a:custGeom>
            <a:solidFill>
              <a:schemeClr val="bg2">
                <a:lumMod val="20000"/>
                <a:lumOff val="8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7" name="Freeform 13"/>
            <p:cNvSpPr>
              <a:spLocks/>
            </p:cNvSpPr>
            <p:nvPr/>
          </p:nvSpPr>
          <p:spPr bwMode="auto">
            <a:xfrm>
              <a:off x="2917826" y="2628901"/>
              <a:ext cx="1793875" cy="398463"/>
            </a:xfrm>
            <a:custGeom>
              <a:avLst/>
              <a:gdLst>
                <a:gd name="T0" fmla="*/ 434 w 478"/>
                <a:gd name="T1" fmla="*/ 5 h 106"/>
                <a:gd name="T2" fmla="*/ 477 w 478"/>
                <a:gd name="T3" fmla="*/ 49 h 106"/>
                <a:gd name="T4" fmla="*/ 477 w 478"/>
                <a:gd name="T5" fmla="*/ 63 h 106"/>
                <a:gd name="T6" fmla="*/ 433 w 478"/>
                <a:gd name="T7" fmla="*/ 106 h 106"/>
                <a:gd name="T8" fmla="*/ 43 w 478"/>
                <a:gd name="T9" fmla="*/ 101 h 106"/>
                <a:gd name="T10" fmla="*/ 0 w 478"/>
                <a:gd name="T11" fmla="*/ 57 h 106"/>
                <a:gd name="T12" fmla="*/ 0 w 478"/>
                <a:gd name="T13" fmla="*/ 43 h 106"/>
                <a:gd name="T14" fmla="*/ 44 w 478"/>
                <a:gd name="T15" fmla="*/ 0 h 106"/>
                <a:gd name="T16" fmla="*/ 434 w 478"/>
                <a:gd name="T17" fmla="*/ 5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78" h="106">
                  <a:moveTo>
                    <a:pt x="434" y="5"/>
                  </a:moveTo>
                  <a:cubicBezTo>
                    <a:pt x="458" y="5"/>
                    <a:pt x="478" y="25"/>
                    <a:pt x="477" y="49"/>
                  </a:cubicBezTo>
                  <a:cubicBezTo>
                    <a:pt x="477" y="63"/>
                    <a:pt x="477" y="63"/>
                    <a:pt x="477" y="63"/>
                  </a:cubicBezTo>
                  <a:cubicBezTo>
                    <a:pt x="477" y="87"/>
                    <a:pt x="457" y="106"/>
                    <a:pt x="433" y="106"/>
                  </a:cubicBezTo>
                  <a:cubicBezTo>
                    <a:pt x="43" y="101"/>
                    <a:pt x="43" y="101"/>
                    <a:pt x="43" y="101"/>
                  </a:cubicBezTo>
                  <a:cubicBezTo>
                    <a:pt x="19" y="101"/>
                    <a:pt x="0" y="81"/>
                    <a:pt x="0" y="57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19"/>
                    <a:pt x="20" y="0"/>
                    <a:pt x="44" y="0"/>
                  </a:cubicBezTo>
                  <a:lnTo>
                    <a:pt x="434" y="5"/>
                  </a:lnTo>
                  <a:close/>
                </a:path>
              </a:pathLst>
            </a:custGeom>
            <a:solidFill>
              <a:schemeClr val="bg2">
                <a:lumMod val="60000"/>
                <a:lumOff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8" name="Freeform 14"/>
            <p:cNvSpPr>
              <a:spLocks/>
            </p:cNvSpPr>
            <p:nvPr/>
          </p:nvSpPr>
          <p:spPr bwMode="auto">
            <a:xfrm>
              <a:off x="2973388" y="2678113"/>
              <a:ext cx="225425" cy="285750"/>
            </a:xfrm>
            <a:custGeom>
              <a:avLst/>
              <a:gdLst>
                <a:gd name="T0" fmla="*/ 39 w 60"/>
                <a:gd name="T1" fmla="*/ 0 h 76"/>
                <a:gd name="T2" fmla="*/ 60 w 60"/>
                <a:gd name="T3" fmla="*/ 38 h 76"/>
                <a:gd name="T4" fmla="*/ 38 w 60"/>
                <a:gd name="T5" fmla="*/ 75 h 76"/>
                <a:gd name="T6" fmla="*/ 0 w 60"/>
                <a:gd name="T7" fmla="*/ 37 h 76"/>
                <a:gd name="T8" fmla="*/ 39 w 60"/>
                <a:gd name="T9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" h="76">
                  <a:moveTo>
                    <a:pt x="39" y="0"/>
                  </a:moveTo>
                  <a:cubicBezTo>
                    <a:pt x="59" y="0"/>
                    <a:pt x="60" y="17"/>
                    <a:pt x="60" y="38"/>
                  </a:cubicBezTo>
                  <a:cubicBezTo>
                    <a:pt x="59" y="59"/>
                    <a:pt x="58" y="76"/>
                    <a:pt x="38" y="75"/>
                  </a:cubicBezTo>
                  <a:cubicBezTo>
                    <a:pt x="17" y="75"/>
                    <a:pt x="0" y="58"/>
                    <a:pt x="0" y="37"/>
                  </a:cubicBezTo>
                  <a:cubicBezTo>
                    <a:pt x="1" y="17"/>
                    <a:pt x="18" y="0"/>
                    <a:pt x="39" y="0"/>
                  </a:cubicBezTo>
                  <a:close/>
                </a:path>
              </a:pathLst>
            </a:custGeom>
            <a:solidFill>
              <a:schemeClr val="bg2">
                <a:lumMod val="20000"/>
                <a:lumOff val="8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9" name="Freeform 15"/>
            <p:cNvSpPr>
              <a:spLocks/>
            </p:cNvSpPr>
            <p:nvPr/>
          </p:nvSpPr>
          <p:spPr bwMode="auto">
            <a:xfrm>
              <a:off x="3176588" y="2217738"/>
              <a:ext cx="1795463" cy="400050"/>
            </a:xfrm>
            <a:custGeom>
              <a:avLst/>
              <a:gdLst>
                <a:gd name="T0" fmla="*/ 434 w 478"/>
                <a:gd name="T1" fmla="*/ 5 h 106"/>
                <a:gd name="T2" fmla="*/ 477 w 478"/>
                <a:gd name="T3" fmla="*/ 49 h 106"/>
                <a:gd name="T4" fmla="*/ 477 w 478"/>
                <a:gd name="T5" fmla="*/ 62 h 106"/>
                <a:gd name="T6" fmla="*/ 433 w 478"/>
                <a:gd name="T7" fmla="*/ 106 h 106"/>
                <a:gd name="T8" fmla="*/ 43 w 478"/>
                <a:gd name="T9" fmla="*/ 101 h 106"/>
                <a:gd name="T10" fmla="*/ 0 w 478"/>
                <a:gd name="T11" fmla="*/ 56 h 106"/>
                <a:gd name="T12" fmla="*/ 0 w 478"/>
                <a:gd name="T13" fmla="*/ 43 h 106"/>
                <a:gd name="T14" fmla="*/ 44 w 478"/>
                <a:gd name="T15" fmla="*/ 0 h 106"/>
                <a:gd name="T16" fmla="*/ 434 w 478"/>
                <a:gd name="T17" fmla="*/ 5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78" h="106">
                  <a:moveTo>
                    <a:pt x="434" y="5"/>
                  </a:moveTo>
                  <a:cubicBezTo>
                    <a:pt x="458" y="5"/>
                    <a:pt x="478" y="25"/>
                    <a:pt x="477" y="49"/>
                  </a:cubicBezTo>
                  <a:cubicBezTo>
                    <a:pt x="477" y="62"/>
                    <a:pt x="477" y="62"/>
                    <a:pt x="477" y="62"/>
                  </a:cubicBezTo>
                  <a:cubicBezTo>
                    <a:pt x="477" y="87"/>
                    <a:pt x="457" y="106"/>
                    <a:pt x="433" y="106"/>
                  </a:cubicBezTo>
                  <a:cubicBezTo>
                    <a:pt x="43" y="101"/>
                    <a:pt x="43" y="101"/>
                    <a:pt x="43" y="101"/>
                  </a:cubicBezTo>
                  <a:cubicBezTo>
                    <a:pt x="19" y="100"/>
                    <a:pt x="0" y="81"/>
                    <a:pt x="0" y="56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19"/>
                    <a:pt x="20" y="0"/>
                    <a:pt x="44" y="0"/>
                  </a:cubicBezTo>
                  <a:lnTo>
                    <a:pt x="434" y="5"/>
                  </a:lnTo>
                  <a:close/>
                </a:path>
              </a:pathLst>
            </a:custGeom>
            <a:solidFill>
              <a:schemeClr val="bg2">
                <a:lumMod val="60000"/>
                <a:lumOff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0" name="Freeform 16"/>
            <p:cNvSpPr>
              <a:spLocks/>
            </p:cNvSpPr>
            <p:nvPr/>
          </p:nvSpPr>
          <p:spPr bwMode="auto">
            <a:xfrm>
              <a:off x="3232151" y="2266951"/>
              <a:ext cx="225425" cy="282575"/>
            </a:xfrm>
            <a:custGeom>
              <a:avLst/>
              <a:gdLst>
                <a:gd name="T0" fmla="*/ 38 w 60"/>
                <a:gd name="T1" fmla="*/ 0 h 75"/>
                <a:gd name="T2" fmla="*/ 60 w 60"/>
                <a:gd name="T3" fmla="*/ 38 h 75"/>
                <a:gd name="T4" fmla="*/ 37 w 60"/>
                <a:gd name="T5" fmla="*/ 75 h 75"/>
                <a:gd name="T6" fmla="*/ 0 w 60"/>
                <a:gd name="T7" fmla="*/ 37 h 75"/>
                <a:gd name="T8" fmla="*/ 38 w 60"/>
                <a:gd name="T9" fmla="*/ 0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" h="75">
                  <a:moveTo>
                    <a:pt x="38" y="0"/>
                  </a:moveTo>
                  <a:cubicBezTo>
                    <a:pt x="59" y="0"/>
                    <a:pt x="60" y="17"/>
                    <a:pt x="60" y="38"/>
                  </a:cubicBezTo>
                  <a:cubicBezTo>
                    <a:pt x="59" y="59"/>
                    <a:pt x="58" y="75"/>
                    <a:pt x="37" y="75"/>
                  </a:cubicBezTo>
                  <a:cubicBezTo>
                    <a:pt x="17" y="75"/>
                    <a:pt x="0" y="58"/>
                    <a:pt x="0" y="37"/>
                  </a:cubicBezTo>
                  <a:cubicBezTo>
                    <a:pt x="1" y="16"/>
                    <a:pt x="18" y="0"/>
                    <a:pt x="38" y="0"/>
                  </a:cubicBezTo>
                  <a:close/>
                </a:path>
              </a:pathLst>
            </a:custGeom>
            <a:solidFill>
              <a:schemeClr val="bg2">
                <a:lumMod val="20000"/>
                <a:lumOff val="8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1" name="Freeform 17"/>
            <p:cNvSpPr>
              <a:spLocks/>
            </p:cNvSpPr>
            <p:nvPr/>
          </p:nvSpPr>
          <p:spPr bwMode="auto">
            <a:xfrm>
              <a:off x="6226177" y="2354264"/>
              <a:ext cx="3107946" cy="1460500"/>
            </a:xfrm>
            <a:custGeom>
              <a:avLst/>
              <a:gdLst>
                <a:gd name="T0" fmla="*/ 2041 w 2041"/>
                <a:gd name="T1" fmla="*/ 26 h 920"/>
                <a:gd name="T2" fmla="*/ 2030 w 2041"/>
                <a:gd name="T3" fmla="*/ 920 h 920"/>
                <a:gd name="T4" fmla="*/ 0 w 2041"/>
                <a:gd name="T5" fmla="*/ 894 h 920"/>
                <a:gd name="T6" fmla="*/ 7 w 2041"/>
                <a:gd name="T7" fmla="*/ 282 h 920"/>
                <a:gd name="T8" fmla="*/ 239 w 2041"/>
                <a:gd name="T9" fmla="*/ 246 h 920"/>
                <a:gd name="T10" fmla="*/ 7 w 2041"/>
                <a:gd name="T11" fmla="*/ 194 h 920"/>
                <a:gd name="T12" fmla="*/ 9 w 2041"/>
                <a:gd name="T13" fmla="*/ 0 h 920"/>
                <a:gd name="T14" fmla="*/ 2041 w 2041"/>
                <a:gd name="T15" fmla="*/ 26 h 920"/>
                <a:gd name="connsiteX0" fmla="*/ 10000 w 10000"/>
                <a:gd name="connsiteY0" fmla="*/ 283 h 10000"/>
                <a:gd name="connsiteX1" fmla="*/ 9946 w 10000"/>
                <a:gd name="connsiteY1" fmla="*/ 10000 h 10000"/>
                <a:gd name="connsiteX2" fmla="*/ 0 w 10000"/>
                <a:gd name="connsiteY2" fmla="*/ 9717 h 10000"/>
                <a:gd name="connsiteX3" fmla="*/ 34 w 10000"/>
                <a:gd name="connsiteY3" fmla="*/ 3065 h 10000"/>
                <a:gd name="connsiteX4" fmla="*/ 34 w 10000"/>
                <a:gd name="connsiteY4" fmla="*/ 2109 h 10000"/>
                <a:gd name="connsiteX5" fmla="*/ 44 w 10000"/>
                <a:gd name="connsiteY5" fmla="*/ 0 h 10000"/>
                <a:gd name="connsiteX6" fmla="*/ 10000 w 10000"/>
                <a:gd name="connsiteY6" fmla="*/ 283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000" h="10000">
                  <a:moveTo>
                    <a:pt x="10000" y="283"/>
                  </a:moveTo>
                  <a:lnTo>
                    <a:pt x="9946" y="10000"/>
                  </a:lnTo>
                  <a:lnTo>
                    <a:pt x="0" y="9717"/>
                  </a:lnTo>
                  <a:cubicBezTo>
                    <a:pt x="11" y="7500"/>
                    <a:pt x="23" y="5282"/>
                    <a:pt x="34" y="3065"/>
                  </a:cubicBezTo>
                  <a:lnTo>
                    <a:pt x="34" y="2109"/>
                  </a:lnTo>
                  <a:cubicBezTo>
                    <a:pt x="37" y="1406"/>
                    <a:pt x="41" y="703"/>
                    <a:pt x="44" y="0"/>
                  </a:cubicBezTo>
                  <a:lnTo>
                    <a:pt x="10000" y="283"/>
                  </a:lnTo>
                  <a:close/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04" name="Group 103"/>
          <p:cNvGrpSpPr/>
          <p:nvPr/>
        </p:nvGrpSpPr>
        <p:grpSpPr>
          <a:xfrm>
            <a:off x="1894577" y="4486204"/>
            <a:ext cx="8399670" cy="1532637"/>
            <a:chOff x="979979" y="4646349"/>
            <a:chExt cx="8399670" cy="1532637"/>
          </a:xfrm>
        </p:grpSpPr>
        <p:grpSp>
          <p:nvGrpSpPr>
            <p:cNvPr id="69" name="Group 68"/>
            <p:cNvGrpSpPr/>
            <p:nvPr/>
          </p:nvGrpSpPr>
          <p:grpSpPr>
            <a:xfrm>
              <a:off x="979979" y="4646349"/>
              <a:ext cx="1532637" cy="1532637"/>
              <a:chOff x="4453688" y="1066800"/>
              <a:chExt cx="979671" cy="979671"/>
            </a:xfrm>
          </p:grpSpPr>
          <p:sp>
            <p:nvSpPr>
              <p:cNvPr id="24" name="Oval 23"/>
              <p:cNvSpPr/>
              <p:nvPr/>
            </p:nvSpPr>
            <p:spPr>
              <a:xfrm>
                <a:off x="4453688" y="1066800"/>
                <a:ext cx="979671" cy="979671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grpSp>
            <p:nvGrpSpPr>
              <p:cNvPr id="47" name="Group 46"/>
              <p:cNvGrpSpPr/>
              <p:nvPr/>
            </p:nvGrpSpPr>
            <p:grpSpPr>
              <a:xfrm>
                <a:off x="4625434" y="1322336"/>
                <a:ext cx="636178" cy="468599"/>
                <a:chOff x="8720138" y="3657600"/>
                <a:chExt cx="650875" cy="479425"/>
              </a:xfrm>
              <a:solidFill>
                <a:schemeClr val="bg1"/>
              </a:solidFill>
            </p:grpSpPr>
            <p:sp>
              <p:nvSpPr>
                <p:cNvPr id="43" name="Freeform 25"/>
                <p:cNvSpPr>
                  <a:spLocks/>
                </p:cNvSpPr>
                <p:nvPr/>
              </p:nvSpPr>
              <p:spPr bwMode="auto">
                <a:xfrm>
                  <a:off x="8734425" y="3921125"/>
                  <a:ext cx="620712" cy="215900"/>
                </a:xfrm>
                <a:custGeom>
                  <a:avLst/>
                  <a:gdLst>
                    <a:gd name="T0" fmla="*/ 1159 w 3129"/>
                    <a:gd name="T1" fmla="*/ 0 h 1092"/>
                    <a:gd name="T2" fmla="*/ 1566 w 3129"/>
                    <a:gd name="T3" fmla="*/ 368 h 1092"/>
                    <a:gd name="T4" fmla="*/ 1970 w 3129"/>
                    <a:gd name="T5" fmla="*/ 0 h 1092"/>
                    <a:gd name="T6" fmla="*/ 3129 w 3129"/>
                    <a:gd name="T7" fmla="*/ 1026 h 1092"/>
                    <a:gd name="T8" fmla="*/ 3103 w 3129"/>
                    <a:gd name="T9" fmla="*/ 1049 h 1092"/>
                    <a:gd name="T10" fmla="*/ 3072 w 3129"/>
                    <a:gd name="T11" fmla="*/ 1067 h 1092"/>
                    <a:gd name="T12" fmla="*/ 3040 w 3129"/>
                    <a:gd name="T13" fmla="*/ 1081 h 1092"/>
                    <a:gd name="T14" fmla="*/ 3005 w 3129"/>
                    <a:gd name="T15" fmla="*/ 1089 h 1092"/>
                    <a:gd name="T16" fmla="*/ 2969 w 3129"/>
                    <a:gd name="T17" fmla="*/ 1092 h 1092"/>
                    <a:gd name="T18" fmla="*/ 161 w 3129"/>
                    <a:gd name="T19" fmla="*/ 1092 h 1092"/>
                    <a:gd name="T20" fmla="*/ 125 w 3129"/>
                    <a:gd name="T21" fmla="*/ 1089 h 1092"/>
                    <a:gd name="T22" fmla="*/ 90 w 3129"/>
                    <a:gd name="T23" fmla="*/ 1081 h 1092"/>
                    <a:gd name="T24" fmla="*/ 57 w 3129"/>
                    <a:gd name="T25" fmla="*/ 1067 h 1092"/>
                    <a:gd name="T26" fmla="*/ 27 w 3129"/>
                    <a:gd name="T27" fmla="*/ 1049 h 1092"/>
                    <a:gd name="T28" fmla="*/ 0 w 3129"/>
                    <a:gd name="T29" fmla="*/ 1026 h 1092"/>
                    <a:gd name="T30" fmla="*/ 1159 w 3129"/>
                    <a:gd name="T31" fmla="*/ 0 h 109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3129" h="1092">
                      <a:moveTo>
                        <a:pt x="1159" y="0"/>
                      </a:moveTo>
                      <a:lnTo>
                        <a:pt x="1566" y="368"/>
                      </a:lnTo>
                      <a:lnTo>
                        <a:pt x="1970" y="0"/>
                      </a:lnTo>
                      <a:lnTo>
                        <a:pt x="3129" y="1026"/>
                      </a:lnTo>
                      <a:lnTo>
                        <a:pt x="3103" y="1049"/>
                      </a:lnTo>
                      <a:lnTo>
                        <a:pt x="3072" y="1067"/>
                      </a:lnTo>
                      <a:lnTo>
                        <a:pt x="3040" y="1081"/>
                      </a:lnTo>
                      <a:lnTo>
                        <a:pt x="3005" y="1089"/>
                      </a:lnTo>
                      <a:lnTo>
                        <a:pt x="2969" y="1092"/>
                      </a:lnTo>
                      <a:lnTo>
                        <a:pt x="161" y="1092"/>
                      </a:lnTo>
                      <a:lnTo>
                        <a:pt x="125" y="1089"/>
                      </a:lnTo>
                      <a:lnTo>
                        <a:pt x="90" y="1081"/>
                      </a:lnTo>
                      <a:lnTo>
                        <a:pt x="57" y="1067"/>
                      </a:lnTo>
                      <a:lnTo>
                        <a:pt x="27" y="1049"/>
                      </a:lnTo>
                      <a:lnTo>
                        <a:pt x="0" y="1026"/>
                      </a:lnTo>
                      <a:lnTo>
                        <a:pt x="1159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44" name="Freeform 26"/>
                <p:cNvSpPr>
                  <a:spLocks/>
                </p:cNvSpPr>
                <p:nvPr/>
              </p:nvSpPr>
              <p:spPr bwMode="auto">
                <a:xfrm>
                  <a:off x="8734425" y="3657600"/>
                  <a:ext cx="620712" cy="287338"/>
                </a:xfrm>
                <a:custGeom>
                  <a:avLst/>
                  <a:gdLst>
                    <a:gd name="T0" fmla="*/ 161 w 3129"/>
                    <a:gd name="T1" fmla="*/ 0 h 1450"/>
                    <a:gd name="T2" fmla="*/ 2969 w 3129"/>
                    <a:gd name="T3" fmla="*/ 0 h 1450"/>
                    <a:gd name="T4" fmla="*/ 3005 w 3129"/>
                    <a:gd name="T5" fmla="*/ 3 h 1450"/>
                    <a:gd name="T6" fmla="*/ 3040 w 3129"/>
                    <a:gd name="T7" fmla="*/ 11 h 1450"/>
                    <a:gd name="T8" fmla="*/ 3073 w 3129"/>
                    <a:gd name="T9" fmla="*/ 25 h 1450"/>
                    <a:gd name="T10" fmla="*/ 3103 w 3129"/>
                    <a:gd name="T11" fmla="*/ 43 h 1450"/>
                    <a:gd name="T12" fmla="*/ 3129 w 3129"/>
                    <a:gd name="T13" fmla="*/ 66 h 1450"/>
                    <a:gd name="T14" fmla="*/ 1566 w 3129"/>
                    <a:gd name="T15" fmla="*/ 1450 h 1450"/>
                    <a:gd name="T16" fmla="*/ 0 w 3129"/>
                    <a:gd name="T17" fmla="*/ 66 h 1450"/>
                    <a:gd name="T18" fmla="*/ 27 w 3129"/>
                    <a:gd name="T19" fmla="*/ 43 h 1450"/>
                    <a:gd name="T20" fmla="*/ 58 w 3129"/>
                    <a:gd name="T21" fmla="*/ 25 h 1450"/>
                    <a:gd name="T22" fmla="*/ 90 w 3129"/>
                    <a:gd name="T23" fmla="*/ 11 h 1450"/>
                    <a:gd name="T24" fmla="*/ 125 w 3129"/>
                    <a:gd name="T25" fmla="*/ 3 h 1450"/>
                    <a:gd name="T26" fmla="*/ 161 w 3129"/>
                    <a:gd name="T27" fmla="*/ 0 h 145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3129" h="1450">
                      <a:moveTo>
                        <a:pt x="161" y="0"/>
                      </a:moveTo>
                      <a:lnTo>
                        <a:pt x="2969" y="0"/>
                      </a:lnTo>
                      <a:lnTo>
                        <a:pt x="3005" y="3"/>
                      </a:lnTo>
                      <a:lnTo>
                        <a:pt x="3040" y="11"/>
                      </a:lnTo>
                      <a:lnTo>
                        <a:pt x="3073" y="25"/>
                      </a:lnTo>
                      <a:lnTo>
                        <a:pt x="3103" y="43"/>
                      </a:lnTo>
                      <a:lnTo>
                        <a:pt x="3129" y="66"/>
                      </a:lnTo>
                      <a:lnTo>
                        <a:pt x="1566" y="1450"/>
                      </a:lnTo>
                      <a:lnTo>
                        <a:pt x="0" y="66"/>
                      </a:lnTo>
                      <a:lnTo>
                        <a:pt x="27" y="43"/>
                      </a:lnTo>
                      <a:lnTo>
                        <a:pt x="58" y="25"/>
                      </a:lnTo>
                      <a:lnTo>
                        <a:pt x="90" y="11"/>
                      </a:lnTo>
                      <a:lnTo>
                        <a:pt x="125" y="3"/>
                      </a:lnTo>
                      <a:lnTo>
                        <a:pt x="161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45" name="Freeform 27"/>
                <p:cNvSpPr>
                  <a:spLocks/>
                </p:cNvSpPr>
                <p:nvPr/>
              </p:nvSpPr>
              <p:spPr bwMode="auto">
                <a:xfrm>
                  <a:off x="8720138" y="3698875"/>
                  <a:ext cx="223837" cy="398463"/>
                </a:xfrm>
                <a:custGeom>
                  <a:avLst/>
                  <a:gdLst>
                    <a:gd name="T0" fmla="*/ 0 w 1131"/>
                    <a:gd name="T1" fmla="*/ 0 h 2007"/>
                    <a:gd name="T2" fmla="*/ 1131 w 1131"/>
                    <a:gd name="T3" fmla="*/ 1015 h 2007"/>
                    <a:gd name="T4" fmla="*/ 0 w 1131"/>
                    <a:gd name="T5" fmla="*/ 2007 h 2007"/>
                    <a:gd name="T6" fmla="*/ 0 w 1131"/>
                    <a:gd name="T7" fmla="*/ 0 h 200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131" h="2007">
                      <a:moveTo>
                        <a:pt x="0" y="0"/>
                      </a:moveTo>
                      <a:lnTo>
                        <a:pt x="1131" y="1015"/>
                      </a:lnTo>
                      <a:lnTo>
                        <a:pt x="0" y="2007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46" name="Freeform 28"/>
                <p:cNvSpPr>
                  <a:spLocks/>
                </p:cNvSpPr>
                <p:nvPr/>
              </p:nvSpPr>
              <p:spPr bwMode="auto">
                <a:xfrm>
                  <a:off x="9145588" y="3698875"/>
                  <a:ext cx="225425" cy="398463"/>
                </a:xfrm>
                <a:custGeom>
                  <a:avLst/>
                  <a:gdLst>
                    <a:gd name="T0" fmla="*/ 1132 w 1132"/>
                    <a:gd name="T1" fmla="*/ 0 h 2008"/>
                    <a:gd name="T2" fmla="*/ 1132 w 1132"/>
                    <a:gd name="T3" fmla="*/ 2008 h 2008"/>
                    <a:gd name="T4" fmla="*/ 0 w 1132"/>
                    <a:gd name="T5" fmla="*/ 1016 h 2008"/>
                    <a:gd name="T6" fmla="*/ 1132 w 1132"/>
                    <a:gd name="T7" fmla="*/ 0 h 20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132" h="2008">
                      <a:moveTo>
                        <a:pt x="1132" y="0"/>
                      </a:moveTo>
                      <a:lnTo>
                        <a:pt x="1132" y="2008"/>
                      </a:lnTo>
                      <a:lnTo>
                        <a:pt x="0" y="1016"/>
                      </a:lnTo>
                      <a:lnTo>
                        <a:pt x="1132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66" name="Group 65"/>
            <p:cNvGrpSpPr/>
            <p:nvPr/>
          </p:nvGrpSpPr>
          <p:grpSpPr>
            <a:xfrm>
              <a:off x="4413495" y="4646349"/>
              <a:ext cx="1532637" cy="1532637"/>
              <a:chOff x="7343934" y="2893715"/>
              <a:chExt cx="979671" cy="979671"/>
            </a:xfrm>
          </p:grpSpPr>
          <p:sp>
            <p:nvSpPr>
              <p:cNvPr id="29" name="Oval 28"/>
              <p:cNvSpPr/>
              <p:nvPr/>
            </p:nvSpPr>
            <p:spPr>
              <a:xfrm>
                <a:off x="7343934" y="2893715"/>
                <a:ext cx="979671" cy="979671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grpSp>
            <p:nvGrpSpPr>
              <p:cNvPr id="53" name="Group 52"/>
              <p:cNvGrpSpPr/>
              <p:nvPr/>
            </p:nvGrpSpPr>
            <p:grpSpPr>
              <a:xfrm>
                <a:off x="7550023" y="3147095"/>
                <a:ext cx="567493" cy="472911"/>
                <a:chOff x="8751888" y="2659063"/>
                <a:chExt cx="1228725" cy="1023937"/>
              </a:xfrm>
              <a:solidFill>
                <a:schemeClr val="bg1"/>
              </a:solidFill>
            </p:grpSpPr>
            <p:sp>
              <p:nvSpPr>
                <p:cNvPr id="51" name="Freeform 33"/>
                <p:cNvSpPr>
                  <a:spLocks/>
                </p:cNvSpPr>
                <p:nvPr/>
              </p:nvSpPr>
              <p:spPr bwMode="auto">
                <a:xfrm>
                  <a:off x="8751888" y="2659063"/>
                  <a:ext cx="1174750" cy="669925"/>
                </a:xfrm>
                <a:custGeom>
                  <a:avLst/>
                  <a:gdLst>
                    <a:gd name="T0" fmla="*/ 1215 w 3701"/>
                    <a:gd name="T1" fmla="*/ 2 h 2110"/>
                    <a:gd name="T2" fmla="*/ 1364 w 3701"/>
                    <a:gd name="T3" fmla="*/ 24 h 2110"/>
                    <a:gd name="T4" fmla="*/ 1508 w 3701"/>
                    <a:gd name="T5" fmla="*/ 69 h 2110"/>
                    <a:gd name="T6" fmla="*/ 1644 w 3701"/>
                    <a:gd name="T7" fmla="*/ 132 h 2110"/>
                    <a:gd name="T8" fmla="*/ 1771 w 3701"/>
                    <a:gd name="T9" fmla="*/ 213 h 2110"/>
                    <a:gd name="T10" fmla="*/ 1885 w 3701"/>
                    <a:gd name="T11" fmla="*/ 312 h 2110"/>
                    <a:gd name="T12" fmla="*/ 1985 w 3701"/>
                    <a:gd name="T13" fmla="*/ 312 h 2110"/>
                    <a:gd name="T14" fmla="*/ 2099 w 3701"/>
                    <a:gd name="T15" fmla="*/ 213 h 2110"/>
                    <a:gd name="T16" fmla="*/ 2225 w 3701"/>
                    <a:gd name="T17" fmla="*/ 132 h 2110"/>
                    <a:gd name="T18" fmla="*/ 2362 w 3701"/>
                    <a:gd name="T19" fmla="*/ 69 h 2110"/>
                    <a:gd name="T20" fmla="*/ 2506 w 3701"/>
                    <a:gd name="T21" fmla="*/ 24 h 2110"/>
                    <a:gd name="T22" fmla="*/ 2655 w 3701"/>
                    <a:gd name="T23" fmla="*/ 2 h 2110"/>
                    <a:gd name="T24" fmla="*/ 2815 w 3701"/>
                    <a:gd name="T25" fmla="*/ 3 h 2110"/>
                    <a:gd name="T26" fmla="*/ 2979 w 3701"/>
                    <a:gd name="T27" fmla="*/ 29 h 2110"/>
                    <a:gd name="T28" fmla="*/ 3131 w 3701"/>
                    <a:gd name="T29" fmla="*/ 81 h 2110"/>
                    <a:gd name="T30" fmla="*/ 3270 w 3701"/>
                    <a:gd name="T31" fmla="*/ 156 h 2110"/>
                    <a:gd name="T32" fmla="*/ 3393 w 3701"/>
                    <a:gd name="T33" fmla="*/ 251 h 2110"/>
                    <a:gd name="T34" fmla="*/ 3498 w 3701"/>
                    <a:gd name="T35" fmla="*/ 365 h 2110"/>
                    <a:gd name="T36" fmla="*/ 3584 w 3701"/>
                    <a:gd name="T37" fmla="*/ 495 h 2110"/>
                    <a:gd name="T38" fmla="*/ 3647 w 3701"/>
                    <a:gd name="T39" fmla="*/ 639 h 2110"/>
                    <a:gd name="T40" fmla="*/ 3687 w 3701"/>
                    <a:gd name="T41" fmla="*/ 797 h 2110"/>
                    <a:gd name="T42" fmla="*/ 3701 w 3701"/>
                    <a:gd name="T43" fmla="*/ 965 h 2110"/>
                    <a:gd name="T44" fmla="*/ 3688 w 3701"/>
                    <a:gd name="T45" fmla="*/ 1134 h 2110"/>
                    <a:gd name="T46" fmla="*/ 3650 w 3701"/>
                    <a:gd name="T47" fmla="*/ 1299 h 2110"/>
                    <a:gd name="T48" fmla="*/ 3585 w 3701"/>
                    <a:gd name="T49" fmla="*/ 1462 h 2110"/>
                    <a:gd name="T50" fmla="*/ 3498 w 3701"/>
                    <a:gd name="T51" fmla="*/ 1626 h 2110"/>
                    <a:gd name="T52" fmla="*/ 3389 w 3701"/>
                    <a:gd name="T53" fmla="*/ 1788 h 2110"/>
                    <a:gd name="T54" fmla="*/ 2336 w 3701"/>
                    <a:gd name="T55" fmla="*/ 2110 h 2110"/>
                    <a:gd name="T56" fmla="*/ 1668 w 3701"/>
                    <a:gd name="T57" fmla="*/ 1851 h 2110"/>
                    <a:gd name="T58" fmla="*/ 1089 w 3701"/>
                    <a:gd name="T59" fmla="*/ 1788 h 2110"/>
                    <a:gd name="T60" fmla="*/ 0 w 3701"/>
                    <a:gd name="T61" fmla="*/ 1613 h 2110"/>
                    <a:gd name="T62" fmla="*/ 320 w 3701"/>
                    <a:gd name="T63" fmla="*/ 1534 h 2110"/>
                    <a:gd name="T64" fmla="*/ 247 w 3701"/>
                    <a:gd name="T65" fmla="*/ 1374 h 2110"/>
                    <a:gd name="T66" fmla="*/ 197 w 3701"/>
                    <a:gd name="T67" fmla="*/ 1212 h 2110"/>
                    <a:gd name="T68" fmla="*/ 171 w 3701"/>
                    <a:gd name="T69" fmla="*/ 1048 h 2110"/>
                    <a:gd name="T70" fmla="*/ 172 w 3701"/>
                    <a:gd name="T71" fmla="*/ 879 h 2110"/>
                    <a:gd name="T72" fmla="*/ 199 w 3701"/>
                    <a:gd name="T73" fmla="*/ 717 h 2110"/>
                    <a:gd name="T74" fmla="*/ 251 w 3701"/>
                    <a:gd name="T75" fmla="*/ 566 h 2110"/>
                    <a:gd name="T76" fmla="*/ 326 w 3701"/>
                    <a:gd name="T77" fmla="*/ 428 h 2110"/>
                    <a:gd name="T78" fmla="*/ 422 w 3701"/>
                    <a:gd name="T79" fmla="*/ 305 h 2110"/>
                    <a:gd name="T80" fmla="*/ 536 w 3701"/>
                    <a:gd name="T81" fmla="*/ 200 h 2110"/>
                    <a:gd name="T82" fmla="*/ 667 w 3701"/>
                    <a:gd name="T83" fmla="*/ 116 h 2110"/>
                    <a:gd name="T84" fmla="*/ 814 w 3701"/>
                    <a:gd name="T85" fmla="*/ 53 h 2110"/>
                    <a:gd name="T86" fmla="*/ 971 w 3701"/>
                    <a:gd name="T87" fmla="*/ 13 h 2110"/>
                    <a:gd name="T88" fmla="*/ 1140 w 3701"/>
                    <a:gd name="T89" fmla="*/ 0 h 21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</a:cxnLst>
                  <a:rect l="0" t="0" r="r" b="b"/>
                  <a:pathLst>
                    <a:path w="3701" h="2110">
                      <a:moveTo>
                        <a:pt x="1140" y="0"/>
                      </a:moveTo>
                      <a:lnTo>
                        <a:pt x="1215" y="2"/>
                      </a:lnTo>
                      <a:lnTo>
                        <a:pt x="1290" y="10"/>
                      </a:lnTo>
                      <a:lnTo>
                        <a:pt x="1364" y="24"/>
                      </a:lnTo>
                      <a:lnTo>
                        <a:pt x="1437" y="44"/>
                      </a:lnTo>
                      <a:lnTo>
                        <a:pt x="1508" y="69"/>
                      </a:lnTo>
                      <a:lnTo>
                        <a:pt x="1577" y="98"/>
                      </a:lnTo>
                      <a:lnTo>
                        <a:pt x="1644" y="132"/>
                      </a:lnTo>
                      <a:lnTo>
                        <a:pt x="1709" y="171"/>
                      </a:lnTo>
                      <a:lnTo>
                        <a:pt x="1771" y="213"/>
                      </a:lnTo>
                      <a:lnTo>
                        <a:pt x="1829" y="261"/>
                      </a:lnTo>
                      <a:lnTo>
                        <a:pt x="1885" y="312"/>
                      </a:lnTo>
                      <a:lnTo>
                        <a:pt x="1934" y="367"/>
                      </a:lnTo>
                      <a:lnTo>
                        <a:pt x="1985" y="312"/>
                      </a:lnTo>
                      <a:lnTo>
                        <a:pt x="2041" y="261"/>
                      </a:lnTo>
                      <a:lnTo>
                        <a:pt x="2099" y="213"/>
                      </a:lnTo>
                      <a:lnTo>
                        <a:pt x="2160" y="171"/>
                      </a:lnTo>
                      <a:lnTo>
                        <a:pt x="2225" y="132"/>
                      </a:lnTo>
                      <a:lnTo>
                        <a:pt x="2293" y="98"/>
                      </a:lnTo>
                      <a:lnTo>
                        <a:pt x="2362" y="69"/>
                      </a:lnTo>
                      <a:lnTo>
                        <a:pt x="2433" y="44"/>
                      </a:lnTo>
                      <a:lnTo>
                        <a:pt x="2506" y="24"/>
                      </a:lnTo>
                      <a:lnTo>
                        <a:pt x="2580" y="10"/>
                      </a:lnTo>
                      <a:lnTo>
                        <a:pt x="2655" y="2"/>
                      </a:lnTo>
                      <a:lnTo>
                        <a:pt x="2730" y="0"/>
                      </a:lnTo>
                      <a:lnTo>
                        <a:pt x="2815" y="3"/>
                      </a:lnTo>
                      <a:lnTo>
                        <a:pt x="2898" y="13"/>
                      </a:lnTo>
                      <a:lnTo>
                        <a:pt x="2979" y="29"/>
                      </a:lnTo>
                      <a:lnTo>
                        <a:pt x="3056" y="53"/>
                      </a:lnTo>
                      <a:lnTo>
                        <a:pt x="3131" y="81"/>
                      </a:lnTo>
                      <a:lnTo>
                        <a:pt x="3202" y="116"/>
                      </a:lnTo>
                      <a:lnTo>
                        <a:pt x="3270" y="156"/>
                      </a:lnTo>
                      <a:lnTo>
                        <a:pt x="3333" y="200"/>
                      </a:lnTo>
                      <a:lnTo>
                        <a:pt x="3393" y="251"/>
                      </a:lnTo>
                      <a:lnTo>
                        <a:pt x="3448" y="305"/>
                      </a:lnTo>
                      <a:lnTo>
                        <a:pt x="3498" y="365"/>
                      </a:lnTo>
                      <a:lnTo>
                        <a:pt x="3544" y="428"/>
                      </a:lnTo>
                      <a:lnTo>
                        <a:pt x="3584" y="495"/>
                      </a:lnTo>
                      <a:lnTo>
                        <a:pt x="3619" y="566"/>
                      </a:lnTo>
                      <a:lnTo>
                        <a:pt x="3647" y="639"/>
                      </a:lnTo>
                      <a:lnTo>
                        <a:pt x="3671" y="717"/>
                      </a:lnTo>
                      <a:lnTo>
                        <a:pt x="3687" y="797"/>
                      </a:lnTo>
                      <a:lnTo>
                        <a:pt x="3698" y="879"/>
                      </a:lnTo>
                      <a:lnTo>
                        <a:pt x="3701" y="965"/>
                      </a:lnTo>
                      <a:lnTo>
                        <a:pt x="3698" y="1049"/>
                      </a:lnTo>
                      <a:lnTo>
                        <a:pt x="3688" y="1134"/>
                      </a:lnTo>
                      <a:lnTo>
                        <a:pt x="3672" y="1217"/>
                      </a:lnTo>
                      <a:lnTo>
                        <a:pt x="3650" y="1299"/>
                      </a:lnTo>
                      <a:lnTo>
                        <a:pt x="3620" y="1381"/>
                      </a:lnTo>
                      <a:lnTo>
                        <a:pt x="3585" y="1462"/>
                      </a:lnTo>
                      <a:lnTo>
                        <a:pt x="3545" y="1545"/>
                      </a:lnTo>
                      <a:lnTo>
                        <a:pt x="3498" y="1626"/>
                      </a:lnTo>
                      <a:lnTo>
                        <a:pt x="3447" y="1707"/>
                      </a:lnTo>
                      <a:lnTo>
                        <a:pt x="3389" y="1788"/>
                      </a:lnTo>
                      <a:lnTo>
                        <a:pt x="2595" y="1788"/>
                      </a:lnTo>
                      <a:lnTo>
                        <a:pt x="2336" y="2110"/>
                      </a:lnTo>
                      <a:lnTo>
                        <a:pt x="2041" y="647"/>
                      </a:lnTo>
                      <a:lnTo>
                        <a:pt x="1668" y="1851"/>
                      </a:lnTo>
                      <a:lnTo>
                        <a:pt x="1424" y="1123"/>
                      </a:lnTo>
                      <a:lnTo>
                        <a:pt x="1089" y="1788"/>
                      </a:lnTo>
                      <a:lnTo>
                        <a:pt x="0" y="1788"/>
                      </a:lnTo>
                      <a:lnTo>
                        <a:pt x="0" y="1613"/>
                      </a:lnTo>
                      <a:lnTo>
                        <a:pt x="365" y="1613"/>
                      </a:lnTo>
                      <a:lnTo>
                        <a:pt x="320" y="1534"/>
                      </a:lnTo>
                      <a:lnTo>
                        <a:pt x="280" y="1454"/>
                      </a:lnTo>
                      <a:lnTo>
                        <a:pt x="247" y="1374"/>
                      </a:lnTo>
                      <a:lnTo>
                        <a:pt x="219" y="1293"/>
                      </a:lnTo>
                      <a:lnTo>
                        <a:pt x="197" y="1212"/>
                      </a:lnTo>
                      <a:lnTo>
                        <a:pt x="182" y="1130"/>
                      </a:lnTo>
                      <a:lnTo>
                        <a:pt x="171" y="1048"/>
                      </a:lnTo>
                      <a:lnTo>
                        <a:pt x="169" y="963"/>
                      </a:lnTo>
                      <a:lnTo>
                        <a:pt x="172" y="879"/>
                      </a:lnTo>
                      <a:lnTo>
                        <a:pt x="182" y="797"/>
                      </a:lnTo>
                      <a:lnTo>
                        <a:pt x="199" y="717"/>
                      </a:lnTo>
                      <a:lnTo>
                        <a:pt x="222" y="639"/>
                      </a:lnTo>
                      <a:lnTo>
                        <a:pt x="251" y="566"/>
                      </a:lnTo>
                      <a:lnTo>
                        <a:pt x="286" y="495"/>
                      </a:lnTo>
                      <a:lnTo>
                        <a:pt x="326" y="428"/>
                      </a:lnTo>
                      <a:lnTo>
                        <a:pt x="372" y="365"/>
                      </a:lnTo>
                      <a:lnTo>
                        <a:pt x="422" y="305"/>
                      </a:lnTo>
                      <a:lnTo>
                        <a:pt x="477" y="251"/>
                      </a:lnTo>
                      <a:lnTo>
                        <a:pt x="536" y="200"/>
                      </a:lnTo>
                      <a:lnTo>
                        <a:pt x="600" y="156"/>
                      </a:lnTo>
                      <a:lnTo>
                        <a:pt x="667" y="116"/>
                      </a:lnTo>
                      <a:lnTo>
                        <a:pt x="739" y="81"/>
                      </a:lnTo>
                      <a:lnTo>
                        <a:pt x="814" y="53"/>
                      </a:lnTo>
                      <a:lnTo>
                        <a:pt x="891" y="29"/>
                      </a:lnTo>
                      <a:lnTo>
                        <a:pt x="971" y="13"/>
                      </a:lnTo>
                      <a:lnTo>
                        <a:pt x="1054" y="3"/>
                      </a:lnTo>
                      <a:lnTo>
                        <a:pt x="114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52" name="Freeform 34"/>
                <p:cNvSpPr>
                  <a:spLocks/>
                </p:cNvSpPr>
                <p:nvPr/>
              </p:nvSpPr>
              <p:spPr bwMode="auto">
                <a:xfrm>
                  <a:off x="8948738" y="3089275"/>
                  <a:ext cx="1031875" cy="593725"/>
                </a:xfrm>
                <a:custGeom>
                  <a:avLst/>
                  <a:gdLst>
                    <a:gd name="T0" fmla="*/ 1384 w 3250"/>
                    <a:gd name="T1" fmla="*/ 0 h 1870"/>
                    <a:gd name="T2" fmla="*/ 1667 w 3250"/>
                    <a:gd name="T3" fmla="*/ 1042 h 1870"/>
                    <a:gd name="T4" fmla="*/ 2019 w 3250"/>
                    <a:gd name="T5" fmla="*/ 605 h 1870"/>
                    <a:gd name="T6" fmla="*/ 3250 w 3250"/>
                    <a:gd name="T7" fmla="*/ 605 h 1870"/>
                    <a:gd name="T8" fmla="*/ 3250 w 3250"/>
                    <a:gd name="T9" fmla="*/ 780 h 1870"/>
                    <a:gd name="T10" fmla="*/ 2469 w 3250"/>
                    <a:gd name="T11" fmla="*/ 780 h 1870"/>
                    <a:gd name="T12" fmla="*/ 2374 w 3250"/>
                    <a:gd name="T13" fmla="*/ 878 h 1870"/>
                    <a:gd name="T14" fmla="*/ 2274 w 3250"/>
                    <a:gd name="T15" fmla="*/ 976 h 1870"/>
                    <a:gd name="T16" fmla="*/ 2169 w 3250"/>
                    <a:gd name="T17" fmla="*/ 1077 h 1870"/>
                    <a:gd name="T18" fmla="*/ 2057 w 3250"/>
                    <a:gd name="T19" fmla="*/ 1181 h 1870"/>
                    <a:gd name="T20" fmla="*/ 1941 w 3250"/>
                    <a:gd name="T21" fmla="*/ 1288 h 1870"/>
                    <a:gd name="T22" fmla="*/ 1820 w 3250"/>
                    <a:gd name="T23" fmla="*/ 1397 h 1870"/>
                    <a:gd name="T24" fmla="*/ 1694 w 3250"/>
                    <a:gd name="T25" fmla="*/ 1508 h 1870"/>
                    <a:gd name="T26" fmla="*/ 1561 w 3250"/>
                    <a:gd name="T27" fmla="*/ 1624 h 1870"/>
                    <a:gd name="T28" fmla="*/ 1314 w 3250"/>
                    <a:gd name="T29" fmla="*/ 1870 h 1870"/>
                    <a:gd name="T30" fmla="*/ 1068 w 3250"/>
                    <a:gd name="T31" fmla="*/ 1624 h 1870"/>
                    <a:gd name="T32" fmla="*/ 939 w 3250"/>
                    <a:gd name="T33" fmla="*/ 1511 h 1870"/>
                    <a:gd name="T34" fmla="*/ 813 w 3250"/>
                    <a:gd name="T35" fmla="*/ 1400 h 1870"/>
                    <a:gd name="T36" fmla="*/ 693 w 3250"/>
                    <a:gd name="T37" fmla="*/ 1292 h 1870"/>
                    <a:gd name="T38" fmla="*/ 577 w 3250"/>
                    <a:gd name="T39" fmla="*/ 1188 h 1870"/>
                    <a:gd name="T40" fmla="*/ 468 w 3250"/>
                    <a:gd name="T41" fmla="*/ 1086 h 1870"/>
                    <a:gd name="T42" fmla="*/ 363 w 3250"/>
                    <a:gd name="T43" fmla="*/ 986 h 1870"/>
                    <a:gd name="T44" fmla="*/ 264 w 3250"/>
                    <a:gd name="T45" fmla="*/ 888 h 1870"/>
                    <a:gd name="T46" fmla="*/ 170 w 3250"/>
                    <a:gd name="T47" fmla="*/ 792 h 1870"/>
                    <a:gd name="T48" fmla="*/ 82 w 3250"/>
                    <a:gd name="T49" fmla="*/ 698 h 1870"/>
                    <a:gd name="T50" fmla="*/ 0 w 3250"/>
                    <a:gd name="T51" fmla="*/ 605 h 1870"/>
                    <a:gd name="T52" fmla="*/ 577 w 3250"/>
                    <a:gd name="T53" fmla="*/ 605 h 1870"/>
                    <a:gd name="T54" fmla="*/ 787 w 3250"/>
                    <a:gd name="T55" fmla="*/ 169 h 1870"/>
                    <a:gd name="T56" fmla="*/ 1051 w 3250"/>
                    <a:gd name="T57" fmla="*/ 867 h 1870"/>
                    <a:gd name="T58" fmla="*/ 1384 w 3250"/>
                    <a:gd name="T59" fmla="*/ 0 h 18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</a:cxnLst>
                  <a:rect l="0" t="0" r="r" b="b"/>
                  <a:pathLst>
                    <a:path w="3250" h="1870">
                      <a:moveTo>
                        <a:pt x="1384" y="0"/>
                      </a:moveTo>
                      <a:lnTo>
                        <a:pt x="1667" y="1042"/>
                      </a:lnTo>
                      <a:lnTo>
                        <a:pt x="2019" y="605"/>
                      </a:lnTo>
                      <a:lnTo>
                        <a:pt x="3250" y="605"/>
                      </a:lnTo>
                      <a:lnTo>
                        <a:pt x="3250" y="780"/>
                      </a:lnTo>
                      <a:lnTo>
                        <a:pt x="2469" y="780"/>
                      </a:lnTo>
                      <a:lnTo>
                        <a:pt x="2374" y="878"/>
                      </a:lnTo>
                      <a:lnTo>
                        <a:pt x="2274" y="976"/>
                      </a:lnTo>
                      <a:lnTo>
                        <a:pt x="2169" y="1077"/>
                      </a:lnTo>
                      <a:lnTo>
                        <a:pt x="2057" y="1181"/>
                      </a:lnTo>
                      <a:lnTo>
                        <a:pt x="1941" y="1288"/>
                      </a:lnTo>
                      <a:lnTo>
                        <a:pt x="1820" y="1397"/>
                      </a:lnTo>
                      <a:lnTo>
                        <a:pt x="1694" y="1508"/>
                      </a:lnTo>
                      <a:lnTo>
                        <a:pt x="1561" y="1624"/>
                      </a:lnTo>
                      <a:lnTo>
                        <a:pt x="1314" y="1870"/>
                      </a:lnTo>
                      <a:lnTo>
                        <a:pt x="1068" y="1624"/>
                      </a:lnTo>
                      <a:lnTo>
                        <a:pt x="939" y="1511"/>
                      </a:lnTo>
                      <a:lnTo>
                        <a:pt x="813" y="1400"/>
                      </a:lnTo>
                      <a:lnTo>
                        <a:pt x="693" y="1292"/>
                      </a:lnTo>
                      <a:lnTo>
                        <a:pt x="577" y="1188"/>
                      </a:lnTo>
                      <a:lnTo>
                        <a:pt x="468" y="1086"/>
                      </a:lnTo>
                      <a:lnTo>
                        <a:pt x="363" y="986"/>
                      </a:lnTo>
                      <a:lnTo>
                        <a:pt x="264" y="888"/>
                      </a:lnTo>
                      <a:lnTo>
                        <a:pt x="170" y="792"/>
                      </a:lnTo>
                      <a:lnTo>
                        <a:pt x="82" y="698"/>
                      </a:lnTo>
                      <a:lnTo>
                        <a:pt x="0" y="605"/>
                      </a:lnTo>
                      <a:lnTo>
                        <a:pt x="577" y="605"/>
                      </a:lnTo>
                      <a:lnTo>
                        <a:pt x="787" y="169"/>
                      </a:lnTo>
                      <a:lnTo>
                        <a:pt x="1051" y="867"/>
                      </a:lnTo>
                      <a:lnTo>
                        <a:pt x="1384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68" name="Group 67"/>
            <p:cNvGrpSpPr/>
            <p:nvPr/>
          </p:nvGrpSpPr>
          <p:grpSpPr>
            <a:xfrm>
              <a:off x="2696737" y="4646349"/>
              <a:ext cx="1532637" cy="1532637"/>
              <a:chOff x="5898811" y="1524000"/>
              <a:chExt cx="979671" cy="979671"/>
            </a:xfrm>
          </p:grpSpPr>
          <p:sp>
            <p:nvSpPr>
              <p:cNvPr id="28" name="Oval 27"/>
              <p:cNvSpPr/>
              <p:nvPr/>
            </p:nvSpPr>
            <p:spPr>
              <a:xfrm>
                <a:off x="5898811" y="1524000"/>
                <a:ext cx="979671" cy="979671"/>
              </a:xfrm>
              <a:prstGeom prst="ellipse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7" name="Freeform 39"/>
              <p:cNvSpPr>
                <a:spLocks noEditPoints="1"/>
              </p:cNvSpPr>
              <p:nvPr/>
            </p:nvSpPr>
            <p:spPr bwMode="auto">
              <a:xfrm>
                <a:off x="6090991" y="1777380"/>
                <a:ext cx="595311" cy="472911"/>
              </a:xfrm>
              <a:custGeom>
                <a:avLst/>
                <a:gdLst>
                  <a:gd name="T0" fmla="*/ 2108 w 3852"/>
                  <a:gd name="T1" fmla="*/ 1176 h 3060"/>
                  <a:gd name="T2" fmla="*/ 2314 w 3852"/>
                  <a:gd name="T3" fmla="*/ 1296 h 3060"/>
                  <a:gd name="T4" fmla="*/ 2452 w 3852"/>
                  <a:gd name="T5" fmla="*/ 1485 h 3060"/>
                  <a:gd name="T6" fmla="*/ 2504 w 3852"/>
                  <a:gd name="T7" fmla="*/ 1721 h 3060"/>
                  <a:gd name="T8" fmla="*/ 2452 w 3852"/>
                  <a:gd name="T9" fmla="*/ 1958 h 3060"/>
                  <a:gd name="T10" fmla="*/ 2314 w 3852"/>
                  <a:gd name="T11" fmla="*/ 2147 h 3060"/>
                  <a:gd name="T12" fmla="*/ 2108 w 3852"/>
                  <a:gd name="T13" fmla="*/ 2266 h 3060"/>
                  <a:gd name="T14" fmla="*/ 1863 w 3852"/>
                  <a:gd name="T15" fmla="*/ 2292 h 3060"/>
                  <a:gd name="T16" fmla="*/ 1634 w 3852"/>
                  <a:gd name="T17" fmla="*/ 2216 h 3060"/>
                  <a:gd name="T18" fmla="*/ 1459 w 3852"/>
                  <a:gd name="T19" fmla="*/ 2060 h 3060"/>
                  <a:gd name="T20" fmla="*/ 1361 w 3852"/>
                  <a:gd name="T21" fmla="*/ 1844 h 3060"/>
                  <a:gd name="T22" fmla="*/ 1361 w 3852"/>
                  <a:gd name="T23" fmla="*/ 1598 h 3060"/>
                  <a:gd name="T24" fmla="*/ 1459 w 3852"/>
                  <a:gd name="T25" fmla="*/ 1383 h 3060"/>
                  <a:gd name="T26" fmla="*/ 1634 w 3852"/>
                  <a:gd name="T27" fmla="*/ 1226 h 3060"/>
                  <a:gd name="T28" fmla="*/ 1863 w 3852"/>
                  <a:gd name="T29" fmla="*/ 1151 h 3060"/>
                  <a:gd name="T30" fmla="*/ 3273 w 3852"/>
                  <a:gd name="T31" fmla="*/ 970 h 3060"/>
                  <a:gd name="T32" fmla="*/ 3201 w 3852"/>
                  <a:gd name="T33" fmla="*/ 1059 h 3060"/>
                  <a:gd name="T34" fmla="*/ 3226 w 3852"/>
                  <a:gd name="T35" fmla="*/ 1173 h 3060"/>
                  <a:gd name="T36" fmla="*/ 3331 w 3852"/>
                  <a:gd name="T37" fmla="*/ 1224 h 3060"/>
                  <a:gd name="T38" fmla="*/ 3438 w 3852"/>
                  <a:gd name="T39" fmla="*/ 1173 h 3060"/>
                  <a:gd name="T40" fmla="*/ 3463 w 3852"/>
                  <a:gd name="T41" fmla="*/ 1059 h 3060"/>
                  <a:gd name="T42" fmla="*/ 3391 w 3852"/>
                  <a:gd name="T43" fmla="*/ 970 h 3060"/>
                  <a:gd name="T44" fmla="*/ 1843 w 3852"/>
                  <a:gd name="T45" fmla="*/ 768 h 3060"/>
                  <a:gd name="T46" fmla="*/ 1533 w 3852"/>
                  <a:gd name="T47" fmla="*/ 848 h 3060"/>
                  <a:gd name="T48" fmla="*/ 1273 w 3852"/>
                  <a:gd name="T49" fmla="*/ 1019 h 3060"/>
                  <a:gd name="T50" fmla="*/ 1082 w 3852"/>
                  <a:gd name="T51" fmla="*/ 1261 h 3060"/>
                  <a:gd name="T52" fmla="*/ 977 w 3852"/>
                  <a:gd name="T53" fmla="*/ 1558 h 3060"/>
                  <a:gd name="T54" fmla="*/ 977 w 3852"/>
                  <a:gd name="T55" fmla="*/ 1885 h 3060"/>
                  <a:gd name="T56" fmla="*/ 1082 w 3852"/>
                  <a:gd name="T57" fmla="*/ 2181 h 3060"/>
                  <a:gd name="T58" fmla="*/ 1273 w 3852"/>
                  <a:gd name="T59" fmla="*/ 2424 h 3060"/>
                  <a:gd name="T60" fmla="*/ 1533 w 3852"/>
                  <a:gd name="T61" fmla="*/ 2594 h 3060"/>
                  <a:gd name="T62" fmla="*/ 1843 w 3852"/>
                  <a:gd name="T63" fmla="*/ 2674 h 3060"/>
                  <a:gd name="T64" fmla="*/ 2169 w 3852"/>
                  <a:gd name="T65" fmla="*/ 2646 h 3060"/>
                  <a:gd name="T66" fmla="*/ 2456 w 3852"/>
                  <a:gd name="T67" fmla="*/ 2520 h 3060"/>
                  <a:gd name="T68" fmla="*/ 2685 w 3852"/>
                  <a:gd name="T69" fmla="*/ 2311 h 3060"/>
                  <a:gd name="T70" fmla="*/ 2835 w 3852"/>
                  <a:gd name="T71" fmla="*/ 2039 h 3060"/>
                  <a:gd name="T72" fmla="*/ 2889 w 3852"/>
                  <a:gd name="T73" fmla="*/ 1721 h 3060"/>
                  <a:gd name="T74" fmla="*/ 2835 w 3852"/>
                  <a:gd name="T75" fmla="*/ 1404 h 3060"/>
                  <a:gd name="T76" fmla="*/ 2685 w 3852"/>
                  <a:gd name="T77" fmla="*/ 1132 h 3060"/>
                  <a:gd name="T78" fmla="*/ 2456 w 3852"/>
                  <a:gd name="T79" fmla="*/ 923 h 3060"/>
                  <a:gd name="T80" fmla="*/ 2169 w 3852"/>
                  <a:gd name="T81" fmla="*/ 796 h 3060"/>
                  <a:gd name="T82" fmla="*/ 1271 w 3852"/>
                  <a:gd name="T83" fmla="*/ 0 h 3060"/>
                  <a:gd name="T84" fmla="*/ 2661 w 3852"/>
                  <a:gd name="T85" fmla="*/ 24 h 3060"/>
                  <a:gd name="T86" fmla="*/ 2733 w 3852"/>
                  <a:gd name="T87" fmla="*/ 109 h 3060"/>
                  <a:gd name="T88" fmla="*/ 2901 w 3852"/>
                  <a:gd name="T89" fmla="*/ 533 h 3060"/>
                  <a:gd name="T90" fmla="*/ 3005 w 3852"/>
                  <a:gd name="T91" fmla="*/ 574 h 3060"/>
                  <a:gd name="T92" fmla="*/ 3616 w 3852"/>
                  <a:gd name="T93" fmla="*/ 604 h 3060"/>
                  <a:gd name="T94" fmla="*/ 3771 w 3852"/>
                  <a:gd name="T95" fmla="*/ 723 h 3060"/>
                  <a:gd name="T96" fmla="*/ 3848 w 3852"/>
                  <a:gd name="T97" fmla="*/ 904 h 3060"/>
                  <a:gd name="T98" fmla="*/ 3838 w 3852"/>
                  <a:gd name="T99" fmla="*/ 2778 h 3060"/>
                  <a:gd name="T100" fmla="*/ 3739 w 3852"/>
                  <a:gd name="T101" fmla="*/ 2948 h 3060"/>
                  <a:gd name="T102" fmla="*/ 3568 w 3852"/>
                  <a:gd name="T103" fmla="*/ 3046 h 3060"/>
                  <a:gd name="T104" fmla="*/ 333 w 3852"/>
                  <a:gd name="T105" fmla="*/ 3057 h 3060"/>
                  <a:gd name="T106" fmla="*/ 151 w 3852"/>
                  <a:gd name="T107" fmla="*/ 2980 h 3060"/>
                  <a:gd name="T108" fmla="*/ 30 w 3852"/>
                  <a:gd name="T109" fmla="*/ 2826 h 3060"/>
                  <a:gd name="T110" fmla="*/ 0 w 3852"/>
                  <a:gd name="T111" fmla="*/ 956 h 3060"/>
                  <a:gd name="T112" fmla="*/ 53 w 3852"/>
                  <a:gd name="T113" fmla="*/ 764 h 3060"/>
                  <a:gd name="T114" fmla="*/ 191 w 3852"/>
                  <a:gd name="T115" fmla="*/ 626 h 3060"/>
                  <a:gd name="T116" fmla="*/ 385 w 3852"/>
                  <a:gd name="T117" fmla="*/ 574 h 3060"/>
                  <a:gd name="T118" fmla="*/ 928 w 3852"/>
                  <a:gd name="T119" fmla="*/ 549 h 3060"/>
                  <a:gd name="T120" fmla="*/ 999 w 3852"/>
                  <a:gd name="T121" fmla="*/ 465 h 3060"/>
                  <a:gd name="T122" fmla="*/ 1167 w 3852"/>
                  <a:gd name="T123" fmla="*/ 41 h 3060"/>
                  <a:gd name="T124" fmla="*/ 1271 w 3852"/>
                  <a:gd name="T125" fmla="*/ 0 h 30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3852" h="3060">
                    <a:moveTo>
                      <a:pt x="1926" y="1148"/>
                    </a:moveTo>
                    <a:lnTo>
                      <a:pt x="1989" y="1151"/>
                    </a:lnTo>
                    <a:lnTo>
                      <a:pt x="2050" y="1160"/>
                    </a:lnTo>
                    <a:lnTo>
                      <a:pt x="2108" y="1176"/>
                    </a:lnTo>
                    <a:lnTo>
                      <a:pt x="2164" y="1199"/>
                    </a:lnTo>
                    <a:lnTo>
                      <a:pt x="2218" y="1226"/>
                    </a:lnTo>
                    <a:lnTo>
                      <a:pt x="2267" y="1259"/>
                    </a:lnTo>
                    <a:lnTo>
                      <a:pt x="2314" y="1296"/>
                    </a:lnTo>
                    <a:lnTo>
                      <a:pt x="2354" y="1336"/>
                    </a:lnTo>
                    <a:lnTo>
                      <a:pt x="2392" y="1383"/>
                    </a:lnTo>
                    <a:lnTo>
                      <a:pt x="2424" y="1431"/>
                    </a:lnTo>
                    <a:lnTo>
                      <a:pt x="2452" y="1485"/>
                    </a:lnTo>
                    <a:lnTo>
                      <a:pt x="2475" y="1540"/>
                    </a:lnTo>
                    <a:lnTo>
                      <a:pt x="2491" y="1598"/>
                    </a:lnTo>
                    <a:lnTo>
                      <a:pt x="2500" y="1659"/>
                    </a:lnTo>
                    <a:lnTo>
                      <a:pt x="2504" y="1721"/>
                    </a:lnTo>
                    <a:lnTo>
                      <a:pt x="2500" y="1784"/>
                    </a:lnTo>
                    <a:lnTo>
                      <a:pt x="2491" y="1844"/>
                    </a:lnTo>
                    <a:lnTo>
                      <a:pt x="2475" y="1902"/>
                    </a:lnTo>
                    <a:lnTo>
                      <a:pt x="2452" y="1958"/>
                    </a:lnTo>
                    <a:lnTo>
                      <a:pt x="2424" y="2011"/>
                    </a:lnTo>
                    <a:lnTo>
                      <a:pt x="2392" y="2060"/>
                    </a:lnTo>
                    <a:lnTo>
                      <a:pt x="2354" y="2106"/>
                    </a:lnTo>
                    <a:lnTo>
                      <a:pt x="2314" y="2147"/>
                    </a:lnTo>
                    <a:lnTo>
                      <a:pt x="2267" y="2185"/>
                    </a:lnTo>
                    <a:lnTo>
                      <a:pt x="2218" y="2216"/>
                    </a:lnTo>
                    <a:lnTo>
                      <a:pt x="2164" y="2244"/>
                    </a:lnTo>
                    <a:lnTo>
                      <a:pt x="2108" y="2266"/>
                    </a:lnTo>
                    <a:lnTo>
                      <a:pt x="2050" y="2282"/>
                    </a:lnTo>
                    <a:lnTo>
                      <a:pt x="1989" y="2292"/>
                    </a:lnTo>
                    <a:lnTo>
                      <a:pt x="1926" y="2295"/>
                    </a:lnTo>
                    <a:lnTo>
                      <a:pt x="1863" y="2292"/>
                    </a:lnTo>
                    <a:lnTo>
                      <a:pt x="1802" y="2282"/>
                    </a:lnTo>
                    <a:lnTo>
                      <a:pt x="1744" y="2266"/>
                    </a:lnTo>
                    <a:lnTo>
                      <a:pt x="1688" y="2244"/>
                    </a:lnTo>
                    <a:lnTo>
                      <a:pt x="1634" y="2216"/>
                    </a:lnTo>
                    <a:lnTo>
                      <a:pt x="1585" y="2185"/>
                    </a:lnTo>
                    <a:lnTo>
                      <a:pt x="1538" y="2147"/>
                    </a:lnTo>
                    <a:lnTo>
                      <a:pt x="1498" y="2106"/>
                    </a:lnTo>
                    <a:lnTo>
                      <a:pt x="1459" y="2060"/>
                    </a:lnTo>
                    <a:lnTo>
                      <a:pt x="1428" y="2011"/>
                    </a:lnTo>
                    <a:lnTo>
                      <a:pt x="1400" y="1958"/>
                    </a:lnTo>
                    <a:lnTo>
                      <a:pt x="1377" y="1902"/>
                    </a:lnTo>
                    <a:lnTo>
                      <a:pt x="1361" y="1844"/>
                    </a:lnTo>
                    <a:lnTo>
                      <a:pt x="1352" y="1784"/>
                    </a:lnTo>
                    <a:lnTo>
                      <a:pt x="1348" y="1721"/>
                    </a:lnTo>
                    <a:lnTo>
                      <a:pt x="1352" y="1659"/>
                    </a:lnTo>
                    <a:lnTo>
                      <a:pt x="1361" y="1598"/>
                    </a:lnTo>
                    <a:lnTo>
                      <a:pt x="1377" y="1540"/>
                    </a:lnTo>
                    <a:lnTo>
                      <a:pt x="1400" y="1485"/>
                    </a:lnTo>
                    <a:lnTo>
                      <a:pt x="1428" y="1431"/>
                    </a:lnTo>
                    <a:lnTo>
                      <a:pt x="1459" y="1383"/>
                    </a:lnTo>
                    <a:lnTo>
                      <a:pt x="1498" y="1336"/>
                    </a:lnTo>
                    <a:lnTo>
                      <a:pt x="1538" y="1296"/>
                    </a:lnTo>
                    <a:lnTo>
                      <a:pt x="1585" y="1259"/>
                    </a:lnTo>
                    <a:lnTo>
                      <a:pt x="1634" y="1226"/>
                    </a:lnTo>
                    <a:lnTo>
                      <a:pt x="1688" y="1199"/>
                    </a:lnTo>
                    <a:lnTo>
                      <a:pt x="1744" y="1176"/>
                    </a:lnTo>
                    <a:lnTo>
                      <a:pt x="1802" y="1160"/>
                    </a:lnTo>
                    <a:lnTo>
                      <a:pt x="1863" y="1151"/>
                    </a:lnTo>
                    <a:lnTo>
                      <a:pt x="1926" y="1148"/>
                    </a:lnTo>
                    <a:close/>
                    <a:moveTo>
                      <a:pt x="3331" y="956"/>
                    </a:moveTo>
                    <a:lnTo>
                      <a:pt x="3301" y="960"/>
                    </a:lnTo>
                    <a:lnTo>
                      <a:pt x="3273" y="970"/>
                    </a:lnTo>
                    <a:lnTo>
                      <a:pt x="3247" y="985"/>
                    </a:lnTo>
                    <a:lnTo>
                      <a:pt x="3226" y="1006"/>
                    </a:lnTo>
                    <a:lnTo>
                      <a:pt x="3211" y="1032"/>
                    </a:lnTo>
                    <a:lnTo>
                      <a:pt x="3201" y="1059"/>
                    </a:lnTo>
                    <a:lnTo>
                      <a:pt x="3197" y="1090"/>
                    </a:lnTo>
                    <a:lnTo>
                      <a:pt x="3201" y="1121"/>
                    </a:lnTo>
                    <a:lnTo>
                      <a:pt x="3211" y="1149"/>
                    </a:lnTo>
                    <a:lnTo>
                      <a:pt x="3226" y="1173"/>
                    </a:lnTo>
                    <a:lnTo>
                      <a:pt x="3247" y="1194"/>
                    </a:lnTo>
                    <a:lnTo>
                      <a:pt x="3273" y="1210"/>
                    </a:lnTo>
                    <a:lnTo>
                      <a:pt x="3301" y="1221"/>
                    </a:lnTo>
                    <a:lnTo>
                      <a:pt x="3331" y="1224"/>
                    </a:lnTo>
                    <a:lnTo>
                      <a:pt x="3363" y="1221"/>
                    </a:lnTo>
                    <a:lnTo>
                      <a:pt x="3391" y="1210"/>
                    </a:lnTo>
                    <a:lnTo>
                      <a:pt x="3417" y="1194"/>
                    </a:lnTo>
                    <a:lnTo>
                      <a:pt x="3438" y="1173"/>
                    </a:lnTo>
                    <a:lnTo>
                      <a:pt x="3453" y="1149"/>
                    </a:lnTo>
                    <a:lnTo>
                      <a:pt x="3463" y="1121"/>
                    </a:lnTo>
                    <a:lnTo>
                      <a:pt x="3467" y="1090"/>
                    </a:lnTo>
                    <a:lnTo>
                      <a:pt x="3463" y="1059"/>
                    </a:lnTo>
                    <a:lnTo>
                      <a:pt x="3453" y="1032"/>
                    </a:lnTo>
                    <a:lnTo>
                      <a:pt x="3438" y="1006"/>
                    </a:lnTo>
                    <a:lnTo>
                      <a:pt x="3417" y="985"/>
                    </a:lnTo>
                    <a:lnTo>
                      <a:pt x="3391" y="970"/>
                    </a:lnTo>
                    <a:lnTo>
                      <a:pt x="3363" y="960"/>
                    </a:lnTo>
                    <a:lnTo>
                      <a:pt x="3331" y="956"/>
                    </a:lnTo>
                    <a:close/>
                    <a:moveTo>
                      <a:pt x="1926" y="765"/>
                    </a:moveTo>
                    <a:lnTo>
                      <a:pt x="1843" y="768"/>
                    </a:lnTo>
                    <a:lnTo>
                      <a:pt x="1761" y="779"/>
                    </a:lnTo>
                    <a:lnTo>
                      <a:pt x="1683" y="796"/>
                    </a:lnTo>
                    <a:lnTo>
                      <a:pt x="1606" y="818"/>
                    </a:lnTo>
                    <a:lnTo>
                      <a:pt x="1533" y="848"/>
                    </a:lnTo>
                    <a:lnTo>
                      <a:pt x="1463" y="883"/>
                    </a:lnTo>
                    <a:lnTo>
                      <a:pt x="1396" y="923"/>
                    </a:lnTo>
                    <a:lnTo>
                      <a:pt x="1332" y="968"/>
                    </a:lnTo>
                    <a:lnTo>
                      <a:pt x="1273" y="1019"/>
                    </a:lnTo>
                    <a:lnTo>
                      <a:pt x="1219" y="1073"/>
                    </a:lnTo>
                    <a:lnTo>
                      <a:pt x="1167" y="1132"/>
                    </a:lnTo>
                    <a:lnTo>
                      <a:pt x="1122" y="1195"/>
                    </a:lnTo>
                    <a:lnTo>
                      <a:pt x="1082" y="1261"/>
                    </a:lnTo>
                    <a:lnTo>
                      <a:pt x="1047" y="1331"/>
                    </a:lnTo>
                    <a:lnTo>
                      <a:pt x="1017" y="1404"/>
                    </a:lnTo>
                    <a:lnTo>
                      <a:pt x="995" y="1480"/>
                    </a:lnTo>
                    <a:lnTo>
                      <a:pt x="977" y="1558"/>
                    </a:lnTo>
                    <a:lnTo>
                      <a:pt x="967" y="1639"/>
                    </a:lnTo>
                    <a:lnTo>
                      <a:pt x="963" y="1721"/>
                    </a:lnTo>
                    <a:lnTo>
                      <a:pt x="967" y="1804"/>
                    </a:lnTo>
                    <a:lnTo>
                      <a:pt x="977" y="1885"/>
                    </a:lnTo>
                    <a:lnTo>
                      <a:pt x="995" y="1962"/>
                    </a:lnTo>
                    <a:lnTo>
                      <a:pt x="1017" y="2039"/>
                    </a:lnTo>
                    <a:lnTo>
                      <a:pt x="1047" y="2112"/>
                    </a:lnTo>
                    <a:lnTo>
                      <a:pt x="1082" y="2181"/>
                    </a:lnTo>
                    <a:lnTo>
                      <a:pt x="1122" y="2247"/>
                    </a:lnTo>
                    <a:lnTo>
                      <a:pt x="1167" y="2311"/>
                    </a:lnTo>
                    <a:lnTo>
                      <a:pt x="1219" y="2369"/>
                    </a:lnTo>
                    <a:lnTo>
                      <a:pt x="1273" y="2424"/>
                    </a:lnTo>
                    <a:lnTo>
                      <a:pt x="1332" y="2475"/>
                    </a:lnTo>
                    <a:lnTo>
                      <a:pt x="1396" y="2520"/>
                    </a:lnTo>
                    <a:lnTo>
                      <a:pt x="1463" y="2559"/>
                    </a:lnTo>
                    <a:lnTo>
                      <a:pt x="1533" y="2594"/>
                    </a:lnTo>
                    <a:lnTo>
                      <a:pt x="1606" y="2624"/>
                    </a:lnTo>
                    <a:lnTo>
                      <a:pt x="1683" y="2646"/>
                    </a:lnTo>
                    <a:lnTo>
                      <a:pt x="1761" y="2664"/>
                    </a:lnTo>
                    <a:lnTo>
                      <a:pt x="1843" y="2674"/>
                    </a:lnTo>
                    <a:lnTo>
                      <a:pt x="1926" y="2678"/>
                    </a:lnTo>
                    <a:lnTo>
                      <a:pt x="2009" y="2674"/>
                    </a:lnTo>
                    <a:lnTo>
                      <a:pt x="2091" y="2664"/>
                    </a:lnTo>
                    <a:lnTo>
                      <a:pt x="2169" y="2646"/>
                    </a:lnTo>
                    <a:lnTo>
                      <a:pt x="2246" y="2624"/>
                    </a:lnTo>
                    <a:lnTo>
                      <a:pt x="2319" y="2594"/>
                    </a:lnTo>
                    <a:lnTo>
                      <a:pt x="2389" y="2559"/>
                    </a:lnTo>
                    <a:lnTo>
                      <a:pt x="2456" y="2520"/>
                    </a:lnTo>
                    <a:lnTo>
                      <a:pt x="2519" y="2475"/>
                    </a:lnTo>
                    <a:lnTo>
                      <a:pt x="2579" y="2424"/>
                    </a:lnTo>
                    <a:lnTo>
                      <a:pt x="2633" y="2369"/>
                    </a:lnTo>
                    <a:lnTo>
                      <a:pt x="2685" y="2311"/>
                    </a:lnTo>
                    <a:lnTo>
                      <a:pt x="2730" y="2247"/>
                    </a:lnTo>
                    <a:lnTo>
                      <a:pt x="2770" y="2181"/>
                    </a:lnTo>
                    <a:lnTo>
                      <a:pt x="2805" y="2112"/>
                    </a:lnTo>
                    <a:lnTo>
                      <a:pt x="2835" y="2039"/>
                    </a:lnTo>
                    <a:lnTo>
                      <a:pt x="2857" y="1962"/>
                    </a:lnTo>
                    <a:lnTo>
                      <a:pt x="2875" y="1885"/>
                    </a:lnTo>
                    <a:lnTo>
                      <a:pt x="2885" y="1804"/>
                    </a:lnTo>
                    <a:lnTo>
                      <a:pt x="2889" y="1721"/>
                    </a:lnTo>
                    <a:lnTo>
                      <a:pt x="2885" y="1639"/>
                    </a:lnTo>
                    <a:lnTo>
                      <a:pt x="2875" y="1558"/>
                    </a:lnTo>
                    <a:lnTo>
                      <a:pt x="2857" y="1480"/>
                    </a:lnTo>
                    <a:lnTo>
                      <a:pt x="2835" y="1404"/>
                    </a:lnTo>
                    <a:lnTo>
                      <a:pt x="2805" y="1331"/>
                    </a:lnTo>
                    <a:lnTo>
                      <a:pt x="2770" y="1261"/>
                    </a:lnTo>
                    <a:lnTo>
                      <a:pt x="2730" y="1195"/>
                    </a:lnTo>
                    <a:lnTo>
                      <a:pt x="2685" y="1132"/>
                    </a:lnTo>
                    <a:lnTo>
                      <a:pt x="2633" y="1073"/>
                    </a:lnTo>
                    <a:lnTo>
                      <a:pt x="2579" y="1019"/>
                    </a:lnTo>
                    <a:lnTo>
                      <a:pt x="2519" y="968"/>
                    </a:lnTo>
                    <a:lnTo>
                      <a:pt x="2456" y="923"/>
                    </a:lnTo>
                    <a:lnTo>
                      <a:pt x="2389" y="883"/>
                    </a:lnTo>
                    <a:lnTo>
                      <a:pt x="2319" y="848"/>
                    </a:lnTo>
                    <a:lnTo>
                      <a:pt x="2246" y="818"/>
                    </a:lnTo>
                    <a:lnTo>
                      <a:pt x="2169" y="796"/>
                    </a:lnTo>
                    <a:lnTo>
                      <a:pt x="2091" y="779"/>
                    </a:lnTo>
                    <a:lnTo>
                      <a:pt x="2009" y="768"/>
                    </a:lnTo>
                    <a:lnTo>
                      <a:pt x="1926" y="765"/>
                    </a:lnTo>
                    <a:close/>
                    <a:moveTo>
                      <a:pt x="1271" y="0"/>
                    </a:moveTo>
                    <a:lnTo>
                      <a:pt x="2581" y="0"/>
                    </a:lnTo>
                    <a:lnTo>
                      <a:pt x="2609" y="2"/>
                    </a:lnTo>
                    <a:lnTo>
                      <a:pt x="2636" y="12"/>
                    </a:lnTo>
                    <a:lnTo>
                      <a:pt x="2661" y="24"/>
                    </a:lnTo>
                    <a:lnTo>
                      <a:pt x="2685" y="41"/>
                    </a:lnTo>
                    <a:lnTo>
                      <a:pt x="2705" y="61"/>
                    </a:lnTo>
                    <a:lnTo>
                      <a:pt x="2721" y="83"/>
                    </a:lnTo>
                    <a:lnTo>
                      <a:pt x="2733" y="109"/>
                    </a:lnTo>
                    <a:lnTo>
                      <a:pt x="2853" y="465"/>
                    </a:lnTo>
                    <a:lnTo>
                      <a:pt x="2863" y="490"/>
                    </a:lnTo>
                    <a:lnTo>
                      <a:pt x="2880" y="512"/>
                    </a:lnTo>
                    <a:lnTo>
                      <a:pt x="2901" y="533"/>
                    </a:lnTo>
                    <a:lnTo>
                      <a:pt x="2924" y="549"/>
                    </a:lnTo>
                    <a:lnTo>
                      <a:pt x="2950" y="562"/>
                    </a:lnTo>
                    <a:lnTo>
                      <a:pt x="2977" y="571"/>
                    </a:lnTo>
                    <a:lnTo>
                      <a:pt x="3005" y="574"/>
                    </a:lnTo>
                    <a:lnTo>
                      <a:pt x="3467" y="574"/>
                    </a:lnTo>
                    <a:lnTo>
                      <a:pt x="3519" y="577"/>
                    </a:lnTo>
                    <a:lnTo>
                      <a:pt x="3568" y="588"/>
                    </a:lnTo>
                    <a:lnTo>
                      <a:pt x="3616" y="604"/>
                    </a:lnTo>
                    <a:lnTo>
                      <a:pt x="3661" y="626"/>
                    </a:lnTo>
                    <a:lnTo>
                      <a:pt x="3701" y="654"/>
                    </a:lnTo>
                    <a:lnTo>
                      <a:pt x="3739" y="686"/>
                    </a:lnTo>
                    <a:lnTo>
                      <a:pt x="3771" y="723"/>
                    </a:lnTo>
                    <a:lnTo>
                      <a:pt x="3799" y="764"/>
                    </a:lnTo>
                    <a:lnTo>
                      <a:pt x="3822" y="808"/>
                    </a:lnTo>
                    <a:lnTo>
                      <a:pt x="3838" y="855"/>
                    </a:lnTo>
                    <a:lnTo>
                      <a:pt x="3848" y="904"/>
                    </a:lnTo>
                    <a:lnTo>
                      <a:pt x="3852" y="956"/>
                    </a:lnTo>
                    <a:lnTo>
                      <a:pt x="3852" y="2678"/>
                    </a:lnTo>
                    <a:lnTo>
                      <a:pt x="3848" y="2730"/>
                    </a:lnTo>
                    <a:lnTo>
                      <a:pt x="3838" y="2778"/>
                    </a:lnTo>
                    <a:lnTo>
                      <a:pt x="3822" y="2826"/>
                    </a:lnTo>
                    <a:lnTo>
                      <a:pt x="3799" y="2870"/>
                    </a:lnTo>
                    <a:lnTo>
                      <a:pt x="3771" y="2910"/>
                    </a:lnTo>
                    <a:lnTo>
                      <a:pt x="3739" y="2948"/>
                    </a:lnTo>
                    <a:lnTo>
                      <a:pt x="3701" y="2980"/>
                    </a:lnTo>
                    <a:lnTo>
                      <a:pt x="3661" y="3008"/>
                    </a:lnTo>
                    <a:lnTo>
                      <a:pt x="3616" y="3030"/>
                    </a:lnTo>
                    <a:lnTo>
                      <a:pt x="3568" y="3046"/>
                    </a:lnTo>
                    <a:lnTo>
                      <a:pt x="3519" y="3057"/>
                    </a:lnTo>
                    <a:lnTo>
                      <a:pt x="3467" y="3060"/>
                    </a:lnTo>
                    <a:lnTo>
                      <a:pt x="385" y="3060"/>
                    </a:lnTo>
                    <a:lnTo>
                      <a:pt x="333" y="3057"/>
                    </a:lnTo>
                    <a:lnTo>
                      <a:pt x="284" y="3046"/>
                    </a:lnTo>
                    <a:lnTo>
                      <a:pt x="236" y="3030"/>
                    </a:lnTo>
                    <a:lnTo>
                      <a:pt x="191" y="3008"/>
                    </a:lnTo>
                    <a:lnTo>
                      <a:pt x="151" y="2980"/>
                    </a:lnTo>
                    <a:lnTo>
                      <a:pt x="113" y="2948"/>
                    </a:lnTo>
                    <a:lnTo>
                      <a:pt x="81" y="2910"/>
                    </a:lnTo>
                    <a:lnTo>
                      <a:pt x="53" y="2870"/>
                    </a:lnTo>
                    <a:lnTo>
                      <a:pt x="30" y="2826"/>
                    </a:lnTo>
                    <a:lnTo>
                      <a:pt x="14" y="2778"/>
                    </a:lnTo>
                    <a:lnTo>
                      <a:pt x="4" y="2730"/>
                    </a:lnTo>
                    <a:lnTo>
                      <a:pt x="0" y="2678"/>
                    </a:lnTo>
                    <a:lnTo>
                      <a:pt x="0" y="956"/>
                    </a:lnTo>
                    <a:lnTo>
                      <a:pt x="4" y="904"/>
                    </a:lnTo>
                    <a:lnTo>
                      <a:pt x="14" y="855"/>
                    </a:lnTo>
                    <a:lnTo>
                      <a:pt x="30" y="808"/>
                    </a:lnTo>
                    <a:lnTo>
                      <a:pt x="53" y="764"/>
                    </a:lnTo>
                    <a:lnTo>
                      <a:pt x="81" y="723"/>
                    </a:lnTo>
                    <a:lnTo>
                      <a:pt x="113" y="686"/>
                    </a:lnTo>
                    <a:lnTo>
                      <a:pt x="151" y="654"/>
                    </a:lnTo>
                    <a:lnTo>
                      <a:pt x="191" y="626"/>
                    </a:lnTo>
                    <a:lnTo>
                      <a:pt x="236" y="604"/>
                    </a:lnTo>
                    <a:lnTo>
                      <a:pt x="284" y="588"/>
                    </a:lnTo>
                    <a:lnTo>
                      <a:pt x="333" y="577"/>
                    </a:lnTo>
                    <a:lnTo>
                      <a:pt x="385" y="574"/>
                    </a:lnTo>
                    <a:lnTo>
                      <a:pt x="847" y="574"/>
                    </a:lnTo>
                    <a:lnTo>
                      <a:pt x="875" y="571"/>
                    </a:lnTo>
                    <a:lnTo>
                      <a:pt x="902" y="562"/>
                    </a:lnTo>
                    <a:lnTo>
                      <a:pt x="928" y="549"/>
                    </a:lnTo>
                    <a:lnTo>
                      <a:pt x="951" y="533"/>
                    </a:lnTo>
                    <a:lnTo>
                      <a:pt x="971" y="512"/>
                    </a:lnTo>
                    <a:lnTo>
                      <a:pt x="988" y="490"/>
                    </a:lnTo>
                    <a:lnTo>
                      <a:pt x="999" y="465"/>
                    </a:lnTo>
                    <a:lnTo>
                      <a:pt x="1119" y="109"/>
                    </a:lnTo>
                    <a:lnTo>
                      <a:pt x="1130" y="83"/>
                    </a:lnTo>
                    <a:lnTo>
                      <a:pt x="1146" y="61"/>
                    </a:lnTo>
                    <a:lnTo>
                      <a:pt x="1167" y="41"/>
                    </a:lnTo>
                    <a:lnTo>
                      <a:pt x="1191" y="24"/>
                    </a:lnTo>
                    <a:lnTo>
                      <a:pt x="1216" y="12"/>
                    </a:lnTo>
                    <a:lnTo>
                      <a:pt x="1243" y="2"/>
                    </a:lnTo>
                    <a:lnTo>
                      <a:pt x="1271" y="0"/>
                    </a:lnTo>
                    <a:close/>
                  </a:path>
                </a:pathLst>
              </a:custGeom>
              <a:solidFill>
                <a:schemeClr val="bg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67" name="Group 66"/>
            <p:cNvGrpSpPr/>
            <p:nvPr/>
          </p:nvGrpSpPr>
          <p:grpSpPr>
            <a:xfrm>
              <a:off x="6130253" y="4646349"/>
              <a:ext cx="1532637" cy="1532637"/>
              <a:chOff x="5898811" y="4720630"/>
              <a:chExt cx="979671" cy="979671"/>
            </a:xfrm>
          </p:grpSpPr>
          <p:sp>
            <p:nvSpPr>
              <p:cNvPr id="30" name="Oval 29"/>
              <p:cNvSpPr/>
              <p:nvPr/>
            </p:nvSpPr>
            <p:spPr>
              <a:xfrm>
                <a:off x="5898811" y="4720630"/>
                <a:ext cx="979671" cy="979671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1" name="Freeform 44"/>
              <p:cNvSpPr>
                <a:spLocks/>
              </p:cNvSpPr>
              <p:nvPr/>
            </p:nvSpPr>
            <p:spPr bwMode="auto">
              <a:xfrm>
                <a:off x="6177509" y="4968371"/>
                <a:ext cx="422275" cy="484188"/>
              </a:xfrm>
              <a:custGeom>
                <a:avLst/>
                <a:gdLst>
                  <a:gd name="T0" fmla="*/ 2932 w 2932"/>
                  <a:gd name="T1" fmla="*/ 0 h 3358"/>
                  <a:gd name="T2" fmla="*/ 2930 w 2932"/>
                  <a:gd name="T3" fmla="*/ 2325 h 3358"/>
                  <a:gd name="T4" fmla="*/ 2907 w 2932"/>
                  <a:gd name="T5" fmla="*/ 2440 h 3358"/>
                  <a:gd name="T6" fmla="*/ 2863 w 2932"/>
                  <a:gd name="T7" fmla="*/ 2545 h 3358"/>
                  <a:gd name="T8" fmla="*/ 2801 w 2932"/>
                  <a:gd name="T9" fmla="*/ 2639 h 3358"/>
                  <a:gd name="T10" fmla="*/ 2721 w 2932"/>
                  <a:gd name="T11" fmla="*/ 2719 h 3358"/>
                  <a:gd name="T12" fmla="*/ 2628 w 2932"/>
                  <a:gd name="T13" fmla="*/ 2782 h 3358"/>
                  <a:gd name="T14" fmla="*/ 2523 w 2932"/>
                  <a:gd name="T15" fmla="*/ 2828 h 3358"/>
                  <a:gd name="T16" fmla="*/ 2409 w 2932"/>
                  <a:gd name="T17" fmla="*/ 2851 h 3358"/>
                  <a:gd name="T18" fmla="*/ 2289 w 2932"/>
                  <a:gd name="T19" fmla="*/ 2851 h 3358"/>
                  <a:gd name="T20" fmla="*/ 2175 w 2932"/>
                  <a:gd name="T21" fmla="*/ 2828 h 3358"/>
                  <a:gd name="T22" fmla="*/ 2070 w 2932"/>
                  <a:gd name="T23" fmla="*/ 2784 h 3358"/>
                  <a:gd name="T24" fmla="*/ 1978 w 2932"/>
                  <a:gd name="T25" fmla="*/ 2721 h 3358"/>
                  <a:gd name="T26" fmla="*/ 1898 w 2932"/>
                  <a:gd name="T27" fmla="*/ 2641 h 3358"/>
                  <a:gd name="T28" fmla="*/ 1835 w 2932"/>
                  <a:gd name="T29" fmla="*/ 2548 h 3358"/>
                  <a:gd name="T30" fmla="*/ 1791 w 2932"/>
                  <a:gd name="T31" fmla="*/ 2443 h 3358"/>
                  <a:gd name="T32" fmla="*/ 1768 w 2932"/>
                  <a:gd name="T33" fmla="*/ 2330 h 3358"/>
                  <a:gd name="T34" fmla="*/ 1768 w 2932"/>
                  <a:gd name="T35" fmla="*/ 2210 h 3358"/>
                  <a:gd name="T36" fmla="*/ 1791 w 2932"/>
                  <a:gd name="T37" fmla="*/ 2097 h 3358"/>
                  <a:gd name="T38" fmla="*/ 1835 w 2932"/>
                  <a:gd name="T39" fmla="*/ 1992 h 3358"/>
                  <a:gd name="T40" fmla="*/ 1898 w 2932"/>
                  <a:gd name="T41" fmla="*/ 1898 h 3358"/>
                  <a:gd name="T42" fmla="*/ 1978 w 2932"/>
                  <a:gd name="T43" fmla="*/ 1819 h 3358"/>
                  <a:gd name="T44" fmla="*/ 2070 w 2932"/>
                  <a:gd name="T45" fmla="*/ 1756 h 3358"/>
                  <a:gd name="T46" fmla="*/ 2175 w 2932"/>
                  <a:gd name="T47" fmla="*/ 1712 h 3358"/>
                  <a:gd name="T48" fmla="*/ 2289 w 2932"/>
                  <a:gd name="T49" fmla="*/ 1689 h 3358"/>
                  <a:gd name="T50" fmla="*/ 2403 w 2932"/>
                  <a:gd name="T51" fmla="*/ 1689 h 3358"/>
                  <a:gd name="T52" fmla="*/ 2509 w 2932"/>
                  <a:gd name="T53" fmla="*/ 1709 h 3358"/>
                  <a:gd name="T54" fmla="*/ 2607 w 2932"/>
                  <a:gd name="T55" fmla="*/ 1747 h 3358"/>
                  <a:gd name="T56" fmla="*/ 2652 w 2932"/>
                  <a:gd name="T57" fmla="*/ 773 h 3358"/>
                  <a:gd name="T58" fmla="*/ 1168 w 2932"/>
                  <a:gd name="T59" fmla="*/ 2774 h 3358"/>
                  <a:gd name="T60" fmla="*/ 1156 w 2932"/>
                  <a:gd name="T61" fmla="*/ 2892 h 3358"/>
                  <a:gd name="T62" fmla="*/ 1122 w 2932"/>
                  <a:gd name="T63" fmla="*/ 3002 h 3358"/>
                  <a:gd name="T64" fmla="*/ 1068 w 2932"/>
                  <a:gd name="T65" fmla="*/ 3102 h 3358"/>
                  <a:gd name="T66" fmla="*/ 997 w 2932"/>
                  <a:gd name="T67" fmla="*/ 3187 h 3358"/>
                  <a:gd name="T68" fmla="*/ 911 w 2932"/>
                  <a:gd name="T69" fmla="*/ 3258 h 3358"/>
                  <a:gd name="T70" fmla="*/ 811 w 2932"/>
                  <a:gd name="T71" fmla="*/ 3312 h 3358"/>
                  <a:gd name="T72" fmla="*/ 702 w 2932"/>
                  <a:gd name="T73" fmla="*/ 3346 h 3358"/>
                  <a:gd name="T74" fmla="*/ 584 w 2932"/>
                  <a:gd name="T75" fmla="*/ 3358 h 3358"/>
                  <a:gd name="T76" fmla="*/ 467 w 2932"/>
                  <a:gd name="T77" fmla="*/ 3346 h 3358"/>
                  <a:gd name="T78" fmla="*/ 357 w 2932"/>
                  <a:gd name="T79" fmla="*/ 3312 h 3358"/>
                  <a:gd name="T80" fmla="*/ 258 w 2932"/>
                  <a:gd name="T81" fmla="*/ 3258 h 3358"/>
                  <a:gd name="T82" fmla="*/ 171 w 2932"/>
                  <a:gd name="T83" fmla="*/ 3187 h 3358"/>
                  <a:gd name="T84" fmla="*/ 101 w 2932"/>
                  <a:gd name="T85" fmla="*/ 3100 h 3358"/>
                  <a:gd name="T86" fmla="*/ 47 w 2932"/>
                  <a:gd name="T87" fmla="*/ 3002 h 3358"/>
                  <a:gd name="T88" fmla="*/ 13 w 2932"/>
                  <a:gd name="T89" fmla="*/ 2892 h 3358"/>
                  <a:gd name="T90" fmla="*/ 0 w 2932"/>
                  <a:gd name="T91" fmla="*/ 2774 h 3358"/>
                  <a:gd name="T92" fmla="*/ 13 w 2932"/>
                  <a:gd name="T93" fmla="*/ 2656 h 3358"/>
                  <a:gd name="T94" fmla="*/ 47 w 2932"/>
                  <a:gd name="T95" fmla="*/ 2547 h 3358"/>
                  <a:gd name="T96" fmla="*/ 101 w 2932"/>
                  <a:gd name="T97" fmla="*/ 2447 h 3358"/>
                  <a:gd name="T98" fmla="*/ 171 w 2932"/>
                  <a:gd name="T99" fmla="*/ 2361 h 3358"/>
                  <a:gd name="T100" fmla="*/ 258 w 2932"/>
                  <a:gd name="T101" fmla="*/ 2290 h 3358"/>
                  <a:gd name="T102" fmla="*/ 357 w 2932"/>
                  <a:gd name="T103" fmla="*/ 2235 h 3358"/>
                  <a:gd name="T104" fmla="*/ 467 w 2932"/>
                  <a:gd name="T105" fmla="*/ 2202 h 3358"/>
                  <a:gd name="T106" fmla="*/ 584 w 2932"/>
                  <a:gd name="T107" fmla="*/ 2190 h 3358"/>
                  <a:gd name="T108" fmla="*/ 693 w 2932"/>
                  <a:gd name="T109" fmla="*/ 2201 h 3358"/>
                  <a:gd name="T110" fmla="*/ 795 w 2932"/>
                  <a:gd name="T111" fmla="*/ 2230 h 3358"/>
                  <a:gd name="T112" fmla="*/ 888 w 2932"/>
                  <a:gd name="T113" fmla="*/ 2276 h 3358"/>
                  <a:gd name="T114" fmla="*/ 2932 w 2932"/>
                  <a:gd name="T115" fmla="*/ 0 h 33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2932" h="3358">
                    <a:moveTo>
                      <a:pt x="2932" y="0"/>
                    </a:moveTo>
                    <a:lnTo>
                      <a:pt x="2932" y="0"/>
                    </a:lnTo>
                    <a:lnTo>
                      <a:pt x="2932" y="2325"/>
                    </a:lnTo>
                    <a:lnTo>
                      <a:pt x="2930" y="2325"/>
                    </a:lnTo>
                    <a:lnTo>
                      <a:pt x="2921" y="2383"/>
                    </a:lnTo>
                    <a:lnTo>
                      <a:pt x="2907" y="2440"/>
                    </a:lnTo>
                    <a:lnTo>
                      <a:pt x="2887" y="2494"/>
                    </a:lnTo>
                    <a:lnTo>
                      <a:pt x="2863" y="2545"/>
                    </a:lnTo>
                    <a:lnTo>
                      <a:pt x="2834" y="2594"/>
                    </a:lnTo>
                    <a:lnTo>
                      <a:pt x="2801" y="2639"/>
                    </a:lnTo>
                    <a:lnTo>
                      <a:pt x="2763" y="2682"/>
                    </a:lnTo>
                    <a:lnTo>
                      <a:pt x="2721" y="2719"/>
                    </a:lnTo>
                    <a:lnTo>
                      <a:pt x="2677" y="2754"/>
                    </a:lnTo>
                    <a:lnTo>
                      <a:pt x="2628" y="2782"/>
                    </a:lnTo>
                    <a:lnTo>
                      <a:pt x="2577" y="2808"/>
                    </a:lnTo>
                    <a:lnTo>
                      <a:pt x="2523" y="2828"/>
                    </a:lnTo>
                    <a:lnTo>
                      <a:pt x="2467" y="2842"/>
                    </a:lnTo>
                    <a:lnTo>
                      <a:pt x="2409" y="2851"/>
                    </a:lnTo>
                    <a:lnTo>
                      <a:pt x="2348" y="2855"/>
                    </a:lnTo>
                    <a:lnTo>
                      <a:pt x="2289" y="2851"/>
                    </a:lnTo>
                    <a:lnTo>
                      <a:pt x="2231" y="2843"/>
                    </a:lnTo>
                    <a:lnTo>
                      <a:pt x="2175" y="2828"/>
                    </a:lnTo>
                    <a:lnTo>
                      <a:pt x="2122" y="2808"/>
                    </a:lnTo>
                    <a:lnTo>
                      <a:pt x="2070" y="2784"/>
                    </a:lnTo>
                    <a:lnTo>
                      <a:pt x="2022" y="2755"/>
                    </a:lnTo>
                    <a:lnTo>
                      <a:pt x="1978" y="2721"/>
                    </a:lnTo>
                    <a:lnTo>
                      <a:pt x="1935" y="2683"/>
                    </a:lnTo>
                    <a:lnTo>
                      <a:pt x="1898" y="2641"/>
                    </a:lnTo>
                    <a:lnTo>
                      <a:pt x="1865" y="2597"/>
                    </a:lnTo>
                    <a:lnTo>
                      <a:pt x="1835" y="2548"/>
                    </a:lnTo>
                    <a:lnTo>
                      <a:pt x="1811" y="2497"/>
                    </a:lnTo>
                    <a:lnTo>
                      <a:pt x="1791" y="2443"/>
                    </a:lnTo>
                    <a:lnTo>
                      <a:pt x="1777" y="2387"/>
                    </a:lnTo>
                    <a:lnTo>
                      <a:pt x="1768" y="2330"/>
                    </a:lnTo>
                    <a:lnTo>
                      <a:pt x="1765" y="2269"/>
                    </a:lnTo>
                    <a:lnTo>
                      <a:pt x="1768" y="2210"/>
                    </a:lnTo>
                    <a:lnTo>
                      <a:pt x="1777" y="2152"/>
                    </a:lnTo>
                    <a:lnTo>
                      <a:pt x="1791" y="2097"/>
                    </a:lnTo>
                    <a:lnTo>
                      <a:pt x="1811" y="2043"/>
                    </a:lnTo>
                    <a:lnTo>
                      <a:pt x="1835" y="1992"/>
                    </a:lnTo>
                    <a:lnTo>
                      <a:pt x="1865" y="1943"/>
                    </a:lnTo>
                    <a:lnTo>
                      <a:pt x="1898" y="1898"/>
                    </a:lnTo>
                    <a:lnTo>
                      <a:pt x="1935" y="1857"/>
                    </a:lnTo>
                    <a:lnTo>
                      <a:pt x="1978" y="1819"/>
                    </a:lnTo>
                    <a:lnTo>
                      <a:pt x="2022" y="1785"/>
                    </a:lnTo>
                    <a:lnTo>
                      <a:pt x="2070" y="1756"/>
                    </a:lnTo>
                    <a:lnTo>
                      <a:pt x="2122" y="1732"/>
                    </a:lnTo>
                    <a:lnTo>
                      <a:pt x="2175" y="1712"/>
                    </a:lnTo>
                    <a:lnTo>
                      <a:pt x="2231" y="1697"/>
                    </a:lnTo>
                    <a:lnTo>
                      <a:pt x="2289" y="1689"/>
                    </a:lnTo>
                    <a:lnTo>
                      <a:pt x="2348" y="1685"/>
                    </a:lnTo>
                    <a:lnTo>
                      <a:pt x="2403" y="1689"/>
                    </a:lnTo>
                    <a:lnTo>
                      <a:pt x="2457" y="1696"/>
                    </a:lnTo>
                    <a:lnTo>
                      <a:pt x="2509" y="1709"/>
                    </a:lnTo>
                    <a:lnTo>
                      <a:pt x="2559" y="1726"/>
                    </a:lnTo>
                    <a:lnTo>
                      <a:pt x="2607" y="1747"/>
                    </a:lnTo>
                    <a:lnTo>
                      <a:pt x="2652" y="1772"/>
                    </a:lnTo>
                    <a:lnTo>
                      <a:pt x="2652" y="773"/>
                    </a:lnTo>
                    <a:lnTo>
                      <a:pt x="1168" y="1200"/>
                    </a:lnTo>
                    <a:lnTo>
                      <a:pt x="1168" y="2774"/>
                    </a:lnTo>
                    <a:lnTo>
                      <a:pt x="1165" y="2834"/>
                    </a:lnTo>
                    <a:lnTo>
                      <a:pt x="1156" y="2892"/>
                    </a:lnTo>
                    <a:lnTo>
                      <a:pt x="1141" y="2948"/>
                    </a:lnTo>
                    <a:lnTo>
                      <a:pt x="1122" y="3002"/>
                    </a:lnTo>
                    <a:lnTo>
                      <a:pt x="1097" y="3053"/>
                    </a:lnTo>
                    <a:lnTo>
                      <a:pt x="1068" y="3102"/>
                    </a:lnTo>
                    <a:lnTo>
                      <a:pt x="1034" y="3146"/>
                    </a:lnTo>
                    <a:lnTo>
                      <a:pt x="997" y="3187"/>
                    </a:lnTo>
                    <a:lnTo>
                      <a:pt x="955" y="3226"/>
                    </a:lnTo>
                    <a:lnTo>
                      <a:pt x="911" y="3258"/>
                    </a:lnTo>
                    <a:lnTo>
                      <a:pt x="863" y="3288"/>
                    </a:lnTo>
                    <a:lnTo>
                      <a:pt x="811" y="3312"/>
                    </a:lnTo>
                    <a:lnTo>
                      <a:pt x="758" y="3333"/>
                    </a:lnTo>
                    <a:lnTo>
                      <a:pt x="702" y="3346"/>
                    </a:lnTo>
                    <a:lnTo>
                      <a:pt x="644" y="3356"/>
                    </a:lnTo>
                    <a:lnTo>
                      <a:pt x="584" y="3358"/>
                    </a:lnTo>
                    <a:lnTo>
                      <a:pt x="525" y="3356"/>
                    </a:lnTo>
                    <a:lnTo>
                      <a:pt x="467" y="3346"/>
                    </a:lnTo>
                    <a:lnTo>
                      <a:pt x="411" y="3333"/>
                    </a:lnTo>
                    <a:lnTo>
                      <a:pt x="357" y="3312"/>
                    </a:lnTo>
                    <a:lnTo>
                      <a:pt x="306" y="3288"/>
                    </a:lnTo>
                    <a:lnTo>
                      <a:pt x="258" y="3258"/>
                    </a:lnTo>
                    <a:lnTo>
                      <a:pt x="213" y="3226"/>
                    </a:lnTo>
                    <a:lnTo>
                      <a:pt x="171" y="3187"/>
                    </a:lnTo>
                    <a:lnTo>
                      <a:pt x="133" y="3146"/>
                    </a:lnTo>
                    <a:lnTo>
                      <a:pt x="101" y="3100"/>
                    </a:lnTo>
                    <a:lnTo>
                      <a:pt x="71" y="3053"/>
                    </a:lnTo>
                    <a:lnTo>
                      <a:pt x="47" y="3002"/>
                    </a:lnTo>
                    <a:lnTo>
                      <a:pt x="26" y="2948"/>
                    </a:lnTo>
                    <a:lnTo>
                      <a:pt x="13" y="2892"/>
                    </a:lnTo>
                    <a:lnTo>
                      <a:pt x="3" y="2833"/>
                    </a:lnTo>
                    <a:lnTo>
                      <a:pt x="0" y="2774"/>
                    </a:lnTo>
                    <a:lnTo>
                      <a:pt x="3" y="2715"/>
                    </a:lnTo>
                    <a:lnTo>
                      <a:pt x="13" y="2656"/>
                    </a:lnTo>
                    <a:lnTo>
                      <a:pt x="26" y="2600"/>
                    </a:lnTo>
                    <a:lnTo>
                      <a:pt x="47" y="2547"/>
                    </a:lnTo>
                    <a:lnTo>
                      <a:pt x="71" y="2495"/>
                    </a:lnTo>
                    <a:lnTo>
                      <a:pt x="101" y="2447"/>
                    </a:lnTo>
                    <a:lnTo>
                      <a:pt x="133" y="2403"/>
                    </a:lnTo>
                    <a:lnTo>
                      <a:pt x="171" y="2361"/>
                    </a:lnTo>
                    <a:lnTo>
                      <a:pt x="213" y="2323"/>
                    </a:lnTo>
                    <a:lnTo>
                      <a:pt x="258" y="2290"/>
                    </a:lnTo>
                    <a:lnTo>
                      <a:pt x="306" y="2261"/>
                    </a:lnTo>
                    <a:lnTo>
                      <a:pt x="357" y="2235"/>
                    </a:lnTo>
                    <a:lnTo>
                      <a:pt x="411" y="2216"/>
                    </a:lnTo>
                    <a:lnTo>
                      <a:pt x="467" y="2202"/>
                    </a:lnTo>
                    <a:lnTo>
                      <a:pt x="525" y="2193"/>
                    </a:lnTo>
                    <a:lnTo>
                      <a:pt x="584" y="2190"/>
                    </a:lnTo>
                    <a:lnTo>
                      <a:pt x="639" y="2192"/>
                    </a:lnTo>
                    <a:lnTo>
                      <a:pt x="693" y="2201"/>
                    </a:lnTo>
                    <a:lnTo>
                      <a:pt x="745" y="2213"/>
                    </a:lnTo>
                    <a:lnTo>
                      <a:pt x="795" y="2230"/>
                    </a:lnTo>
                    <a:lnTo>
                      <a:pt x="843" y="2251"/>
                    </a:lnTo>
                    <a:lnTo>
                      <a:pt x="888" y="2276"/>
                    </a:lnTo>
                    <a:lnTo>
                      <a:pt x="888" y="587"/>
                    </a:lnTo>
                    <a:lnTo>
                      <a:pt x="2932" y="0"/>
                    </a:lnTo>
                    <a:close/>
                  </a:path>
                </a:pathLst>
              </a:custGeom>
              <a:solidFill>
                <a:schemeClr val="bg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70" name="Group 69"/>
            <p:cNvGrpSpPr/>
            <p:nvPr/>
          </p:nvGrpSpPr>
          <p:grpSpPr>
            <a:xfrm>
              <a:off x="7847012" y="4646349"/>
              <a:ext cx="1532637" cy="1532637"/>
              <a:chOff x="4453688" y="5377473"/>
              <a:chExt cx="979671" cy="979671"/>
            </a:xfrm>
          </p:grpSpPr>
          <p:sp>
            <p:nvSpPr>
              <p:cNvPr id="31" name="Oval 30"/>
              <p:cNvSpPr/>
              <p:nvPr/>
            </p:nvSpPr>
            <p:spPr>
              <a:xfrm>
                <a:off x="4453688" y="5377473"/>
                <a:ext cx="979671" cy="979671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5" name="Freeform 49"/>
              <p:cNvSpPr>
                <a:spLocks noEditPoints="1"/>
              </p:cNvSpPr>
              <p:nvPr/>
            </p:nvSpPr>
            <p:spPr bwMode="auto">
              <a:xfrm>
                <a:off x="4708013" y="5629982"/>
                <a:ext cx="471020" cy="474652"/>
              </a:xfrm>
              <a:custGeom>
                <a:avLst/>
                <a:gdLst>
                  <a:gd name="T0" fmla="*/ 2010 w 3497"/>
                  <a:gd name="T1" fmla="*/ 733 h 3525"/>
                  <a:gd name="T2" fmla="*/ 2476 w 3497"/>
                  <a:gd name="T3" fmla="*/ 1030 h 3525"/>
                  <a:gd name="T4" fmla="*/ 2770 w 3497"/>
                  <a:gd name="T5" fmla="*/ 1502 h 3525"/>
                  <a:gd name="T6" fmla="*/ 2825 w 3497"/>
                  <a:gd name="T7" fmla="*/ 1764 h 3525"/>
                  <a:gd name="T8" fmla="*/ 2727 w 3497"/>
                  <a:gd name="T9" fmla="*/ 1914 h 3525"/>
                  <a:gd name="T10" fmla="*/ 2539 w 3497"/>
                  <a:gd name="T11" fmla="*/ 1900 h 3525"/>
                  <a:gd name="T12" fmla="*/ 2465 w 3497"/>
                  <a:gd name="T13" fmla="*/ 1779 h 3525"/>
                  <a:gd name="T14" fmla="*/ 2393 w 3497"/>
                  <a:gd name="T15" fmla="*/ 1538 h 3525"/>
                  <a:gd name="T16" fmla="*/ 2118 w 3497"/>
                  <a:gd name="T17" fmla="*/ 1203 h 3525"/>
                  <a:gd name="T18" fmla="*/ 1807 w 3497"/>
                  <a:gd name="T19" fmla="*/ 1058 h 3525"/>
                  <a:gd name="T20" fmla="*/ 1675 w 3497"/>
                  <a:gd name="T21" fmla="*/ 1021 h 3525"/>
                  <a:gd name="T22" fmla="*/ 1582 w 3497"/>
                  <a:gd name="T23" fmla="*/ 859 h 3525"/>
                  <a:gd name="T24" fmla="*/ 1682 w 3497"/>
                  <a:gd name="T25" fmla="*/ 697 h 3525"/>
                  <a:gd name="T26" fmla="*/ 618 w 3497"/>
                  <a:gd name="T27" fmla="*/ 354 h 3525"/>
                  <a:gd name="T28" fmla="*/ 887 w 3497"/>
                  <a:gd name="T29" fmla="*/ 564 h 3525"/>
                  <a:gd name="T30" fmla="*/ 1077 w 3497"/>
                  <a:gd name="T31" fmla="*/ 879 h 3525"/>
                  <a:gd name="T32" fmla="*/ 1080 w 3497"/>
                  <a:gd name="T33" fmla="*/ 1093 h 3525"/>
                  <a:gd name="T34" fmla="*/ 964 w 3497"/>
                  <a:gd name="T35" fmla="*/ 1260 h 3525"/>
                  <a:gd name="T36" fmla="*/ 836 w 3497"/>
                  <a:gd name="T37" fmla="*/ 1426 h 3525"/>
                  <a:gd name="T38" fmla="*/ 910 w 3497"/>
                  <a:gd name="T39" fmla="*/ 1664 h 3525"/>
                  <a:gd name="T40" fmla="*/ 1134 w 3497"/>
                  <a:gd name="T41" fmla="*/ 1960 h 3525"/>
                  <a:gd name="T42" fmla="*/ 1427 w 3497"/>
                  <a:gd name="T43" fmla="*/ 2265 h 3525"/>
                  <a:gd name="T44" fmla="*/ 1732 w 3497"/>
                  <a:gd name="T45" fmla="*/ 2529 h 3525"/>
                  <a:gd name="T46" fmla="*/ 2000 w 3497"/>
                  <a:gd name="T47" fmla="*/ 2677 h 3525"/>
                  <a:gd name="T48" fmla="*/ 2185 w 3497"/>
                  <a:gd name="T49" fmla="*/ 2625 h 3525"/>
                  <a:gd name="T50" fmla="*/ 2345 w 3497"/>
                  <a:gd name="T51" fmla="*/ 2475 h 3525"/>
                  <a:gd name="T52" fmla="*/ 2531 w 3497"/>
                  <a:gd name="T53" fmla="*/ 2416 h 3525"/>
                  <a:gd name="T54" fmla="*/ 2794 w 3497"/>
                  <a:gd name="T55" fmla="*/ 2517 h 3525"/>
                  <a:gd name="T56" fmla="*/ 3099 w 3497"/>
                  <a:gd name="T57" fmla="*/ 2786 h 3525"/>
                  <a:gd name="T58" fmla="*/ 3161 w 3497"/>
                  <a:gd name="T59" fmla="*/ 3030 h 3525"/>
                  <a:gd name="T60" fmla="*/ 3049 w 3497"/>
                  <a:gd name="T61" fmla="*/ 3237 h 3525"/>
                  <a:gd name="T62" fmla="*/ 2875 w 3497"/>
                  <a:gd name="T63" fmla="*/ 3414 h 3525"/>
                  <a:gd name="T64" fmla="*/ 2625 w 3497"/>
                  <a:gd name="T65" fmla="*/ 3524 h 3525"/>
                  <a:gd name="T66" fmla="*/ 2193 w 3497"/>
                  <a:gd name="T67" fmla="*/ 3452 h 3525"/>
                  <a:gd name="T68" fmla="*/ 1636 w 3497"/>
                  <a:gd name="T69" fmla="*/ 3181 h 3525"/>
                  <a:gd name="T70" fmla="*/ 1014 w 3497"/>
                  <a:gd name="T71" fmla="*/ 2694 h 3525"/>
                  <a:gd name="T72" fmla="*/ 463 w 3497"/>
                  <a:gd name="T73" fmla="*/ 2063 h 3525"/>
                  <a:gd name="T74" fmla="*/ 131 w 3497"/>
                  <a:gd name="T75" fmla="*/ 1479 h 3525"/>
                  <a:gd name="T76" fmla="*/ 3 w 3497"/>
                  <a:gd name="T77" fmla="*/ 1001 h 3525"/>
                  <a:gd name="T78" fmla="*/ 62 w 3497"/>
                  <a:gd name="T79" fmla="*/ 689 h 3525"/>
                  <a:gd name="T80" fmla="*/ 229 w 3497"/>
                  <a:gd name="T81" fmla="*/ 511 h 3525"/>
                  <a:gd name="T82" fmla="*/ 423 w 3497"/>
                  <a:gd name="T83" fmla="*/ 367 h 3525"/>
                  <a:gd name="T84" fmla="*/ 1853 w 3497"/>
                  <a:gd name="T85" fmla="*/ 5 h 3525"/>
                  <a:gd name="T86" fmla="*/ 2360 w 3497"/>
                  <a:gd name="T87" fmla="*/ 143 h 3525"/>
                  <a:gd name="T88" fmla="*/ 2941 w 3497"/>
                  <a:gd name="T89" fmla="*/ 560 h 3525"/>
                  <a:gd name="T90" fmla="*/ 3355 w 3497"/>
                  <a:gd name="T91" fmla="*/ 1149 h 3525"/>
                  <a:gd name="T92" fmla="*/ 3492 w 3497"/>
                  <a:gd name="T93" fmla="*/ 1661 h 3525"/>
                  <a:gd name="T94" fmla="*/ 3484 w 3497"/>
                  <a:gd name="T95" fmla="*/ 1943 h 3525"/>
                  <a:gd name="T96" fmla="*/ 3410 w 3497"/>
                  <a:gd name="T97" fmla="*/ 2066 h 3525"/>
                  <a:gd name="T98" fmla="*/ 3222 w 3497"/>
                  <a:gd name="T99" fmla="*/ 2082 h 3525"/>
                  <a:gd name="T100" fmla="*/ 3124 w 3497"/>
                  <a:gd name="T101" fmla="*/ 1928 h 3525"/>
                  <a:gd name="T102" fmla="*/ 3129 w 3497"/>
                  <a:gd name="T103" fmla="*/ 1666 h 3525"/>
                  <a:gd name="T104" fmla="*/ 2929 w 3497"/>
                  <a:gd name="T105" fmla="*/ 1127 h 3525"/>
                  <a:gd name="T106" fmla="*/ 2457 w 3497"/>
                  <a:gd name="T107" fmla="*/ 626 h 3525"/>
                  <a:gd name="T108" fmla="*/ 1921 w 3497"/>
                  <a:gd name="T109" fmla="*/ 382 h 3525"/>
                  <a:gd name="T110" fmla="*/ 1607 w 3497"/>
                  <a:gd name="T111" fmla="*/ 377 h 3525"/>
                  <a:gd name="T112" fmla="*/ 1450 w 3497"/>
                  <a:gd name="T113" fmla="*/ 302 h 3525"/>
                  <a:gd name="T114" fmla="*/ 1436 w 3497"/>
                  <a:gd name="T115" fmla="*/ 112 h 3525"/>
                  <a:gd name="T116" fmla="*/ 1561 w 3497"/>
                  <a:gd name="T117" fmla="*/ 15 h 35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3497" h="3525">
                    <a:moveTo>
                      <a:pt x="1769" y="677"/>
                    </a:moveTo>
                    <a:lnTo>
                      <a:pt x="1783" y="677"/>
                    </a:lnTo>
                    <a:lnTo>
                      <a:pt x="1793" y="678"/>
                    </a:lnTo>
                    <a:lnTo>
                      <a:pt x="1796" y="678"/>
                    </a:lnTo>
                    <a:lnTo>
                      <a:pt x="1867" y="693"/>
                    </a:lnTo>
                    <a:lnTo>
                      <a:pt x="1938" y="710"/>
                    </a:lnTo>
                    <a:lnTo>
                      <a:pt x="2010" y="733"/>
                    </a:lnTo>
                    <a:lnTo>
                      <a:pt x="2081" y="762"/>
                    </a:lnTo>
                    <a:lnTo>
                      <a:pt x="2151" y="795"/>
                    </a:lnTo>
                    <a:lnTo>
                      <a:pt x="2220" y="832"/>
                    </a:lnTo>
                    <a:lnTo>
                      <a:pt x="2287" y="875"/>
                    </a:lnTo>
                    <a:lnTo>
                      <a:pt x="2352" y="922"/>
                    </a:lnTo>
                    <a:lnTo>
                      <a:pt x="2416" y="973"/>
                    </a:lnTo>
                    <a:lnTo>
                      <a:pt x="2476" y="1030"/>
                    </a:lnTo>
                    <a:lnTo>
                      <a:pt x="2532" y="1092"/>
                    </a:lnTo>
                    <a:lnTo>
                      <a:pt x="2584" y="1155"/>
                    </a:lnTo>
                    <a:lnTo>
                      <a:pt x="2631" y="1222"/>
                    </a:lnTo>
                    <a:lnTo>
                      <a:pt x="2673" y="1290"/>
                    </a:lnTo>
                    <a:lnTo>
                      <a:pt x="2710" y="1359"/>
                    </a:lnTo>
                    <a:lnTo>
                      <a:pt x="2743" y="1431"/>
                    </a:lnTo>
                    <a:lnTo>
                      <a:pt x="2770" y="1502"/>
                    </a:lnTo>
                    <a:lnTo>
                      <a:pt x="2793" y="1574"/>
                    </a:lnTo>
                    <a:lnTo>
                      <a:pt x="2811" y="1647"/>
                    </a:lnTo>
                    <a:lnTo>
                      <a:pt x="2825" y="1718"/>
                    </a:lnTo>
                    <a:lnTo>
                      <a:pt x="2825" y="1721"/>
                    </a:lnTo>
                    <a:lnTo>
                      <a:pt x="2826" y="1731"/>
                    </a:lnTo>
                    <a:lnTo>
                      <a:pt x="2826" y="1745"/>
                    </a:lnTo>
                    <a:lnTo>
                      <a:pt x="2825" y="1764"/>
                    </a:lnTo>
                    <a:lnTo>
                      <a:pt x="2822" y="1785"/>
                    </a:lnTo>
                    <a:lnTo>
                      <a:pt x="2815" y="1809"/>
                    </a:lnTo>
                    <a:lnTo>
                      <a:pt x="2807" y="1833"/>
                    </a:lnTo>
                    <a:lnTo>
                      <a:pt x="2793" y="1857"/>
                    </a:lnTo>
                    <a:lnTo>
                      <a:pt x="2773" y="1880"/>
                    </a:lnTo>
                    <a:lnTo>
                      <a:pt x="2751" y="1899"/>
                    </a:lnTo>
                    <a:lnTo>
                      <a:pt x="2727" y="1914"/>
                    </a:lnTo>
                    <a:lnTo>
                      <a:pt x="2701" y="1924"/>
                    </a:lnTo>
                    <a:lnTo>
                      <a:pt x="2673" y="1931"/>
                    </a:lnTo>
                    <a:lnTo>
                      <a:pt x="2646" y="1933"/>
                    </a:lnTo>
                    <a:lnTo>
                      <a:pt x="2618" y="1932"/>
                    </a:lnTo>
                    <a:lnTo>
                      <a:pt x="2590" y="1925"/>
                    </a:lnTo>
                    <a:lnTo>
                      <a:pt x="2564" y="1914"/>
                    </a:lnTo>
                    <a:lnTo>
                      <a:pt x="2539" y="1900"/>
                    </a:lnTo>
                    <a:lnTo>
                      <a:pt x="2516" y="1880"/>
                    </a:lnTo>
                    <a:lnTo>
                      <a:pt x="2500" y="1860"/>
                    </a:lnTo>
                    <a:lnTo>
                      <a:pt x="2487" y="1841"/>
                    </a:lnTo>
                    <a:lnTo>
                      <a:pt x="2478" y="1821"/>
                    </a:lnTo>
                    <a:lnTo>
                      <a:pt x="2471" y="1803"/>
                    </a:lnTo>
                    <a:lnTo>
                      <a:pt x="2467" y="1789"/>
                    </a:lnTo>
                    <a:lnTo>
                      <a:pt x="2465" y="1779"/>
                    </a:lnTo>
                    <a:lnTo>
                      <a:pt x="2464" y="1776"/>
                    </a:lnTo>
                    <a:lnTo>
                      <a:pt x="2457" y="1743"/>
                    </a:lnTo>
                    <a:lnTo>
                      <a:pt x="2450" y="1707"/>
                    </a:lnTo>
                    <a:lnTo>
                      <a:pt x="2440" y="1667"/>
                    </a:lnTo>
                    <a:lnTo>
                      <a:pt x="2428" y="1626"/>
                    </a:lnTo>
                    <a:lnTo>
                      <a:pt x="2412" y="1583"/>
                    </a:lnTo>
                    <a:lnTo>
                      <a:pt x="2393" y="1538"/>
                    </a:lnTo>
                    <a:lnTo>
                      <a:pt x="2369" y="1491"/>
                    </a:lnTo>
                    <a:lnTo>
                      <a:pt x="2340" y="1443"/>
                    </a:lnTo>
                    <a:lnTo>
                      <a:pt x="2306" y="1393"/>
                    </a:lnTo>
                    <a:lnTo>
                      <a:pt x="2265" y="1343"/>
                    </a:lnTo>
                    <a:lnTo>
                      <a:pt x="2218" y="1291"/>
                    </a:lnTo>
                    <a:lnTo>
                      <a:pt x="2167" y="1243"/>
                    </a:lnTo>
                    <a:lnTo>
                      <a:pt x="2118" y="1203"/>
                    </a:lnTo>
                    <a:lnTo>
                      <a:pt x="2069" y="1167"/>
                    </a:lnTo>
                    <a:lnTo>
                      <a:pt x="2021" y="1139"/>
                    </a:lnTo>
                    <a:lnTo>
                      <a:pt x="1974" y="1115"/>
                    </a:lnTo>
                    <a:lnTo>
                      <a:pt x="1930" y="1095"/>
                    </a:lnTo>
                    <a:lnTo>
                      <a:pt x="1886" y="1080"/>
                    </a:lnTo>
                    <a:lnTo>
                      <a:pt x="1846" y="1068"/>
                    </a:lnTo>
                    <a:lnTo>
                      <a:pt x="1807" y="1058"/>
                    </a:lnTo>
                    <a:lnTo>
                      <a:pt x="1771" y="1049"/>
                    </a:lnTo>
                    <a:lnTo>
                      <a:pt x="1739" y="1044"/>
                    </a:lnTo>
                    <a:lnTo>
                      <a:pt x="1734" y="1042"/>
                    </a:lnTo>
                    <a:lnTo>
                      <a:pt x="1726" y="1040"/>
                    </a:lnTo>
                    <a:lnTo>
                      <a:pt x="1712" y="1036"/>
                    </a:lnTo>
                    <a:lnTo>
                      <a:pt x="1694" y="1029"/>
                    </a:lnTo>
                    <a:lnTo>
                      <a:pt x="1675" y="1021"/>
                    </a:lnTo>
                    <a:lnTo>
                      <a:pt x="1655" y="1007"/>
                    </a:lnTo>
                    <a:lnTo>
                      <a:pt x="1636" y="991"/>
                    </a:lnTo>
                    <a:lnTo>
                      <a:pt x="1616" y="968"/>
                    </a:lnTo>
                    <a:lnTo>
                      <a:pt x="1602" y="943"/>
                    </a:lnTo>
                    <a:lnTo>
                      <a:pt x="1591" y="916"/>
                    </a:lnTo>
                    <a:lnTo>
                      <a:pt x="1585" y="888"/>
                    </a:lnTo>
                    <a:lnTo>
                      <a:pt x="1582" y="859"/>
                    </a:lnTo>
                    <a:lnTo>
                      <a:pt x="1586" y="831"/>
                    </a:lnTo>
                    <a:lnTo>
                      <a:pt x="1591" y="803"/>
                    </a:lnTo>
                    <a:lnTo>
                      <a:pt x="1602" y="777"/>
                    </a:lnTo>
                    <a:lnTo>
                      <a:pt x="1616" y="753"/>
                    </a:lnTo>
                    <a:lnTo>
                      <a:pt x="1635" y="731"/>
                    </a:lnTo>
                    <a:lnTo>
                      <a:pt x="1658" y="711"/>
                    </a:lnTo>
                    <a:lnTo>
                      <a:pt x="1682" y="697"/>
                    </a:lnTo>
                    <a:lnTo>
                      <a:pt x="1706" y="687"/>
                    </a:lnTo>
                    <a:lnTo>
                      <a:pt x="1729" y="682"/>
                    </a:lnTo>
                    <a:lnTo>
                      <a:pt x="1751" y="678"/>
                    </a:lnTo>
                    <a:lnTo>
                      <a:pt x="1769" y="677"/>
                    </a:lnTo>
                    <a:close/>
                    <a:moveTo>
                      <a:pt x="550" y="343"/>
                    </a:moveTo>
                    <a:lnTo>
                      <a:pt x="584" y="346"/>
                    </a:lnTo>
                    <a:lnTo>
                      <a:pt x="618" y="354"/>
                    </a:lnTo>
                    <a:lnTo>
                      <a:pt x="653" y="367"/>
                    </a:lnTo>
                    <a:lnTo>
                      <a:pt x="690" y="385"/>
                    </a:lnTo>
                    <a:lnTo>
                      <a:pt x="727" y="409"/>
                    </a:lnTo>
                    <a:lnTo>
                      <a:pt x="766" y="438"/>
                    </a:lnTo>
                    <a:lnTo>
                      <a:pt x="805" y="473"/>
                    </a:lnTo>
                    <a:lnTo>
                      <a:pt x="845" y="516"/>
                    </a:lnTo>
                    <a:lnTo>
                      <a:pt x="887" y="564"/>
                    </a:lnTo>
                    <a:lnTo>
                      <a:pt x="928" y="618"/>
                    </a:lnTo>
                    <a:lnTo>
                      <a:pt x="965" y="668"/>
                    </a:lnTo>
                    <a:lnTo>
                      <a:pt x="996" y="715"/>
                    </a:lnTo>
                    <a:lnTo>
                      <a:pt x="1022" y="760"/>
                    </a:lnTo>
                    <a:lnTo>
                      <a:pt x="1045" y="801"/>
                    </a:lnTo>
                    <a:lnTo>
                      <a:pt x="1063" y="842"/>
                    </a:lnTo>
                    <a:lnTo>
                      <a:pt x="1077" y="879"/>
                    </a:lnTo>
                    <a:lnTo>
                      <a:pt x="1088" y="914"/>
                    </a:lnTo>
                    <a:lnTo>
                      <a:pt x="1094" y="948"/>
                    </a:lnTo>
                    <a:lnTo>
                      <a:pt x="1097" y="980"/>
                    </a:lnTo>
                    <a:lnTo>
                      <a:pt x="1097" y="1010"/>
                    </a:lnTo>
                    <a:lnTo>
                      <a:pt x="1094" y="1039"/>
                    </a:lnTo>
                    <a:lnTo>
                      <a:pt x="1089" y="1067"/>
                    </a:lnTo>
                    <a:lnTo>
                      <a:pt x="1080" y="1093"/>
                    </a:lnTo>
                    <a:lnTo>
                      <a:pt x="1069" y="1118"/>
                    </a:lnTo>
                    <a:lnTo>
                      <a:pt x="1056" y="1143"/>
                    </a:lnTo>
                    <a:lnTo>
                      <a:pt x="1041" y="1167"/>
                    </a:lnTo>
                    <a:lnTo>
                      <a:pt x="1023" y="1190"/>
                    </a:lnTo>
                    <a:lnTo>
                      <a:pt x="1005" y="1214"/>
                    </a:lnTo>
                    <a:lnTo>
                      <a:pt x="985" y="1237"/>
                    </a:lnTo>
                    <a:lnTo>
                      <a:pt x="964" y="1260"/>
                    </a:lnTo>
                    <a:lnTo>
                      <a:pt x="941" y="1284"/>
                    </a:lnTo>
                    <a:lnTo>
                      <a:pt x="918" y="1307"/>
                    </a:lnTo>
                    <a:lnTo>
                      <a:pt x="894" y="1331"/>
                    </a:lnTo>
                    <a:lnTo>
                      <a:pt x="870" y="1355"/>
                    </a:lnTo>
                    <a:lnTo>
                      <a:pt x="853" y="1376"/>
                    </a:lnTo>
                    <a:lnTo>
                      <a:pt x="842" y="1400"/>
                    </a:lnTo>
                    <a:lnTo>
                      <a:pt x="836" y="1426"/>
                    </a:lnTo>
                    <a:lnTo>
                      <a:pt x="834" y="1455"/>
                    </a:lnTo>
                    <a:lnTo>
                      <a:pt x="836" y="1485"/>
                    </a:lnTo>
                    <a:lnTo>
                      <a:pt x="843" y="1517"/>
                    </a:lnTo>
                    <a:lnTo>
                      <a:pt x="854" y="1551"/>
                    </a:lnTo>
                    <a:lnTo>
                      <a:pt x="869" y="1587"/>
                    </a:lnTo>
                    <a:lnTo>
                      <a:pt x="888" y="1625"/>
                    </a:lnTo>
                    <a:lnTo>
                      <a:pt x="910" y="1664"/>
                    </a:lnTo>
                    <a:lnTo>
                      <a:pt x="934" y="1704"/>
                    </a:lnTo>
                    <a:lnTo>
                      <a:pt x="962" y="1744"/>
                    </a:lnTo>
                    <a:lnTo>
                      <a:pt x="992" y="1787"/>
                    </a:lnTo>
                    <a:lnTo>
                      <a:pt x="1025" y="1830"/>
                    </a:lnTo>
                    <a:lnTo>
                      <a:pt x="1059" y="1872"/>
                    </a:lnTo>
                    <a:lnTo>
                      <a:pt x="1096" y="1916"/>
                    </a:lnTo>
                    <a:lnTo>
                      <a:pt x="1134" y="1960"/>
                    </a:lnTo>
                    <a:lnTo>
                      <a:pt x="1174" y="2004"/>
                    </a:lnTo>
                    <a:lnTo>
                      <a:pt x="1214" y="2049"/>
                    </a:lnTo>
                    <a:lnTo>
                      <a:pt x="1256" y="2093"/>
                    </a:lnTo>
                    <a:lnTo>
                      <a:pt x="1298" y="2137"/>
                    </a:lnTo>
                    <a:lnTo>
                      <a:pt x="1341" y="2179"/>
                    </a:lnTo>
                    <a:lnTo>
                      <a:pt x="1384" y="2222"/>
                    </a:lnTo>
                    <a:lnTo>
                      <a:pt x="1427" y="2265"/>
                    </a:lnTo>
                    <a:lnTo>
                      <a:pt x="1472" y="2307"/>
                    </a:lnTo>
                    <a:lnTo>
                      <a:pt x="1515" y="2347"/>
                    </a:lnTo>
                    <a:lnTo>
                      <a:pt x="1560" y="2387"/>
                    </a:lnTo>
                    <a:lnTo>
                      <a:pt x="1603" y="2425"/>
                    </a:lnTo>
                    <a:lnTo>
                      <a:pt x="1646" y="2461"/>
                    </a:lnTo>
                    <a:lnTo>
                      <a:pt x="1690" y="2496"/>
                    </a:lnTo>
                    <a:lnTo>
                      <a:pt x="1732" y="2529"/>
                    </a:lnTo>
                    <a:lnTo>
                      <a:pt x="1775" y="2559"/>
                    </a:lnTo>
                    <a:lnTo>
                      <a:pt x="1815" y="2586"/>
                    </a:lnTo>
                    <a:lnTo>
                      <a:pt x="1855" y="2611"/>
                    </a:lnTo>
                    <a:lnTo>
                      <a:pt x="1893" y="2633"/>
                    </a:lnTo>
                    <a:lnTo>
                      <a:pt x="1931" y="2651"/>
                    </a:lnTo>
                    <a:lnTo>
                      <a:pt x="1966" y="2666"/>
                    </a:lnTo>
                    <a:lnTo>
                      <a:pt x="2000" y="2677"/>
                    </a:lnTo>
                    <a:lnTo>
                      <a:pt x="2032" y="2684"/>
                    </a:lnTo>
                    <a:lnTo>
                      <a:pt x="2062" y="2687"/>
                    </a:lnTo>
                    <a:lnTo>
                      <a:pt x="2090" y="2685"/>
                    </a:lnTo>
                    <a:lnTo>
                      <a:pt x="2116" y="2678"/>
                    </a:lnTo>
                    <a:lnTo>
                      <a:pt x="2139" y="2666"/>
                    </a:lnTo>
                    <a:lnTo>
                      <a:pt x="2160" y="2649"/>
                    </a:lnTo>
                    <a:lnTo>
                      <a:pt x="2185" y="2625"/>
                    </a:lnTo>
                    <a:lnTo>
                      <a:pt x="2208" y="2600"/>
                    </a:lnTo>
                    <a:lnTo>
                      <a:pt x="2231" y="2576"/>
                    </a:lnTo>
                    <a:lnTo>
                      <a:pt x="2254" y="2553"/>
                    </a:lnTo>
                    <a:lnTo>
                      <a:pt x="2277" y="2532"/>
                    </a:lnTo>
                    <a:lnTo>
                      <a:pt x="2299" y="2512"/>
                    </a:lnTo>
                    <a:lnTo>
                      <a:pt x="2323" y="2492"/>
                    </a:lnTo>
                    <a:lnTo>
                      <a:pt x="2345" y="2475"/>
                    </a:lnTo>
                    <a:lnTo>
                      <a:pt x="2369" y="2459"/>
                    </a:lnTo>
                    <a:lnTo>
                      <a:pt x="2393" y="2446"/>
                    </a:lnTo>
                    <a:lnTo>
                      <a:pt x="2419" y="2435"/>
                    </a:lnTo>
                    <a:lnTo>
                      <a:pt x="2445" y="2426"/>
                    </a:lnTo>
                    <a:lnTo>
                      <a:pt x="2472" y="2420"/>
                    </a:lnTo>
                    <a:lnTo>
                      <a:pt x="2501" y="2416"/>
                    </a:lnTo>
                    <a:lnTo>
                      <a:pt x="2531" y="2416"/>
                    </a:lnTo>
                    <a:lnTo>
                      <a:pt x="2562" y="2420"/>
                    </a:lnTo>
                    <a:lnTo>
                      <a:pt x="2595" y="2426"/>
                    </a:lnTo>
                    <a:lnTo>
                      <a:pt x="2631" y="2436"/>
                    </a:lnTo>
                    <a:lnTo>
                      <a:pt x="2668" y="2450"/>
                    </a:lnTo>
                    <a:lnTo>
                      <a:pt x="2707" y="2468"/>
                    </a:lnTo>
                    <a:lnTo>
                      <a:pt x="2749" y="2491"/>
                    </a:lnTo>
                    <a:lnTo>
                      <a:pt x="2794" y="2517"/>
                    </a:lnTo>
                    <a:lnTo>
                      <a:pt x="2840" y="2548"/>
                    </a:lnTo>
                    <a:lnTo>
                      <a:pt x="2890" y="2584"/>
                    </a:lnTo>
                    <a:lnTo>
                      <a:pt x="2942" y="2626"/>
                    </a:lnTo>
                    <a:lnTo>
                      <a:pt x="2991" y="2667"/>
                    </a:lnTo>
                    <a:lnTo>
                      <a:pt x="3034" y="2708"/>
                    </a:lnTo>
                    <a:lnTo>
                      <a:pt x="3069" y="2747"/>
                    </a:lnTo>
                    <a:lnTo>
                      <a:pt x="3099" y="2786"/>
                    </a:lnTo>
                    <a:lnTo>
                      <a:pt x="3123" y="2823"/>
                    </a:lnTo>
                    <a:lnTo>
                      <a:pt x="3140" y="2860"/>
                    </a:lnTo>
                    <a:lnTo>
                      <a:pt x="3153" y="2896"/>
                    </a:lnTo>
                    <a:lnTo>
                      <a:pt x="3162" y="2930"/>
                    </a:lnTo>
                    <a:lnTo>
                      <a:pt x="3165" y="2964"/>
                    </a:lnTo>
                    <a:lnTo>
                      <a:pt x="3165" y="2998"/>
                    </a:lnTo>
                    <a:lnTo>
                      <a:pt x="3161" y="3030"/>
                    </a:lnTo>
                    <a:lnTo>
                      <a:pt x="3153" y="3062"/>
                    </a:lnTo>
                    <a:lnTo>
                      <a:pt x="3141" y="3093"/>
                    </a:lnTo>
                    <a:lnTo>
                      <a:pt x="3127" y="3123"/>
                    </a:lnTo>
                    <a:lnTo>
                      <a:pt x="3111" y="3153"/>
                    </a:lnTo>
                    <a:lnTo>
                      <a:pt x="3092" y="3181"/>
                    </a:lnTo>
                    <a:lnTo>
                      <a:pt x="3072" y="3209"/>
                    </a:lnTo>
                    <a:lnTo>
                      <a:pt x="3049" y="3237"/>
                    </a:lnTo>
                    <a:lnTo>
                      <a:pt x="3026" y="3264"/>
                    </a:lnTo>
                    <a:lnTo>
                      <a:pt x="3001" y="3290"/>
                    </a:lnTo>
                    <a:lnTo>
                      <a:pt x="2976" y="3316"/>
                    </a:lnTo>
                    <a:lnTo>
                      <a:pt x="2950" y="3342"/>
                    </a:lnTo>
                    <a:lnTo>
                      <a:pt x="2925" y="3366"/>
                    </a:lnTo>
                    <a:lnTo>
                      <a:pt x="2900" y="3390"/>
                    </a:lnTo>
                    <a:lnTo>
                      <a:pt x="2875" y="3414"/>
                    </a:lnTo>
                    <a:lnTo>
                      <a:pt x="2852" y="3437"/>
                    </a:lnTo>
                    <a:lnTo>
                      <a:pt x="2825" y="3461"/>
                    </a:lnTo>
                    <a:lnTo>
                      <a:pt x="2794" y="3481"/>
                    </a:lnTo>
                    <a:lnTo>
                      <a:pt x="2758" y="3496"/>
                    </a:lnTo>
                    <a:lnTo>
                      <a:pt x="2718" y="3509"/>
                    </a:lnTo>
                    <a:lnTo>
                      <a:pt x="2673" y="3518"/>
                    </a:lnTo>
                    <a:lnTo>
                      <a:pt x="2625" y="3524"/>
                    </a:lnTo>
                    <a:lnTo>
                      <a:pt x="2573" y="3525"/>
                    </a:lnTo>
                    <a:lnTo>
                      <a:pt x="2518" y="3522"/>
                    </a:lnTo>
                    <a:lnTo>
                      <a:pt x="2459" y="3516"/>
                    </a:lnTo>
                    <a:lnTo>
                      <a:pt x="2398" y="3506"/>
                    </a:lnTo>
                    <a:lnTo>
                      <a:pt x="2332" y="3493"/>
                    </a:lnTo>
                    <a:lnTo>
                      <a:pt x="2264" y="3474"/>
                    </a:lnTo>
                    <a:lnTo>
                      <a:pt x="2193" y="3452"/>
                    </a:lnTo>
                    <a:lnTo>
                      <a:pt x="2120" y="3426"/>
                    </a:lnTo>
                    <a:lnTo>
                      <a:pt x="2044" y="3396"/>
                    </a:lnTo>
                    <a:lnTo>
                      <a:pt x="1966" y="3362"/>
                    </a:lnTo>
                    <a:lnTo>
                      <a:pt x="1886" y="3323"/>
                    </a:lnTo>
                    <a:lnTo>
                      <a:pt x="1804" y="3280"/>
                    </a:lnTo>
                    <a:lnTo>
                      <a:pt x="1721" y="3233"/>
                    </a:lnTo>
                    <a:lnTo>
                      <a:pt x="1636" y="3181"/>
                    </a:lnTo>
                    <a:lnTo>
                      <a:pt x="1550" y="3126"/>
                    </a:lnTo>
                    <a:lnTo>
                      <a:pt x="1462" y="3065"/>
                    </a:lnTo>
                    <a:lnTo>
                      <a:pt x="1374" y="2999"/>
                    </a:lnTo>
                    <a:lnTo>
                      <a:pt x="1285" y="2930"/>
                    </a:lnTo>
                    <a:lnTo>
                      <a:pt x="1195" y="2856"/>
                    </a:lnTo>
                    <a:lnTo>
                      <a:pt x="1105" y="2777"/>
                    </a:lnTo>
                    <a:lnTo>
                      <a:pt x="1014" y="2694"/>
                    </a:lnTo>
                    <a:lnTo>
                      <a:pt x="924" y="2605"/>
                    </a:lnTo>
                    <a:lnTo>
                      <a:pt x="835" y="2514"/>
                    </a:lnTo>
                    <a:lnTo>
                      <a:pt x="751" y="2423"/>
                    </a:lnTo>
                    <a:lnTo>
                      <a:pt x="672" y="2332"/>
                    </a:lnTo>
                    <a:lnTo>
                      <a:pt x="598" y="2242"/>
                    </a:lnTo>
                    <a:lnTo>
                      <a:pt x="529" y="2152"/>
                    </a:lnTo>
                    <a:lnTo>
                      <a:pt x="463" y="2063"/>
                    </a:lnTo>
                    <a:lnTo>
                      <a:pt x="403" y="1975"/>
                    </a:lnTo>
                    <a:lnTo>
                      <a:pt x="346" y="1889"/>
                    </a:lnTo>
                    <a:lnTo>
                      <a:pt x="295" y="1803"/>
                    </a:lnTo>
                    <a:lnTo>
                      <a:pt x="247" y="1720"/>
                    </a:lnTo>
                    <a:lnTo>
                      <a:pt x="204" y="1638"/>
                    </a:lnTo>
                    <a:lnTo>
                      <a:pt x="166" y="1557"/>
                    </a:lnTo>
                    <a:lnTo>
                      <a:pt x="131" y="1479"/>
                    </a:lnTo>
                    <a:lnTo>
                      <a:pt x="101" y="1402"/>
                    </a:lnTo>
                    <a:lnTo>
                      <a:pt x="74" y="1329"/>
                    </a:lnTo>
                    <a:lnTo>
                      <a:pt x="52" y="1257"/>
                    </a:lnTo>
                    <a:lnTo>
                      <a:pt x="34" y="1188"/>
                    </a:lnTo>
                    <a:lnTo>
                      <a:pt x="20" y="1123"/>
                    </a:lnTo>
                    <a:lnTo>
                      <a:pt x="10" y="1060"/>
                    </a:lnTo>
                    <a:lnTo>
                      <a:pt x="3" y="1001"/>
                    </a:lnTo>
                    <a:lnTo>
                      <a:pt x="0" y="945"/>
                    </a:lnTo>
                    <a:lnTo>
                      <a:pt x="1" y="892"/>
                    </a:lnTo>
                    <a:lnTo>
                      <a:pt x="7" y="843"/>
                    </a:lnTo>
                    <a:lnTo>
                      <a:pt x="14" y="798"/>
                    </a:lnTo>
                    <a:lnTo>
                      <a:pt x="27" y="757"/>
                    </a:lnTo>
                    <a:lnTo>
                      <a:pt x="42" y="721"/>
                    </a:lnTo>
                    <a:lnTo>
                      <a:pt x="62" y="689"/>
                    </a:lnTo>
                    <a:lnTo>
                      <a:pt x="85" y="662"/>
                    </a:lnTo>
                    <a:lnTo>
                      <a:pt x="107" y="639"/>
                    </a:lnTo>
                    <a:lnTo>
                      <a:pt x="131" y="614"/>
                    </a:lnTo>
                    <a:lnTo>
                      <a:pt x="155" y="589"/>
                    </a:lnTo>
                    <a:lnTo>
                      <a:pt x="179" y="562"/>
                    </a:lnTo>
                    <a:lnTo>
                      <a:pt x="204" y="536"/>
                    </a:lnTo>
                    <a:lnTo>
                      <a:pt x="229" y="511"/>
                    </a:lnTo>
                    <a:lnTo>
                      <a:pt x="255" y="486"/>
                    </a:lnTo>
                    <a:lnTo>
                      <a:pt x="281" y="461"/>
                    </a:lnTo>
                    <a:lnTo>
                      <a:pt x="308" y="439"/>
                    </a:lnTo>
                    <a:lnTo>
                      <a:pt x="336" y="418"/>
                    </a:lnTo>
                    <a:lnTo>
                      <a:pt x="365" y="399"/>
                    </a:lnTo>
                    <a:lnTo>
                      <a:pt x="394" y="381"/>
                    </a:lnTo>
                    <a:lnTo>
                      <a:pt x="423" y="367"/>
                    </a:lnTo>
                    <a:lnTo>
                      <a:pt x="454" y="356"/>
                    </a:lnTo>
                    <a:lnTo>
                      <a:pt x="485" y="348"/>
                    </a:lnTo>
                    <a:lnTo>
                      <a:pt x="517" y="343"/>
                    </a:lnTo>
                    <a:lnTo>
                      <a:pt x="550" y="343"/>
                    </a:lnTo>
                    <a:close/>
                    <a:moveTo>
                      <a:pt x="1734" y="0"/>
                    </a:moveTo>
                    <a:lnTo>
                      <a:pt x="1792" y="1"/>
                    </a:lnTo>
                    <a:lnTo>
                      <a:pt x="1853" y="5"/>
                    </a:lnTo>
                    <a:lnTo>
                      <a:pt x="1918" y="12"/>
                    </a:lnTo>
                    <a:lnTo>
                      <a:pt x="1985" y="23"/>
                    </a:lnTo>
                    <a:lnTo>
                      <a:pt x="2056" y="38"/>
                    </a:lnTo>
                    <a:lnTo>
                      <a:pt x="2128" y="57"/>
                    </a:lnTo>
                    <a:lnTo>
                      <a:pt x="2203" y="81"/>
                    </a:lnTo>
                    <a:lnTo>
                      <a:pt x="2280" y="109"/>
                    </a:lnTo>
                    <a:lnTo>
                      <a:pt x="2360" y="143"/>
                    </a:lnTo>
                    <a:lnTo>
                      <a:pt x="2440" y="183"/>
                    </a:lnTo>
                    <a:lnTo>
                      <a:pt x="2522" y="229"/>
                    </a:lnTo>
                    <a:lnTo>
                      <a:pt x="2605" y="281"/>
                    </a:lnTo>
                    <a:lnTo>
                      <a:pt x="2688" y="340"/>
                    </a:lnTo>
                    <a:lnTo>
                      <a:pt x="2773" y="405"/>
                    </a:lnTo>
                    <a:lnTo>
                      <a:pt x="2858" y="479"/>
                    </a:lnTo>
                    <a:lnTo>
                      <a:pt x="2941" y="560"/>
                    </a:lnTo>
                    <a:lnTo>
                      <a:pt x="3022" y="646"/>
                    </a:lnTo>
                    <a:lnTo>
                      <a:pt x="3094" y="731"/>
                    </a:lnTo>
                    <a:lnTo>
                      <a:pt x="3161" y="817"/>
                    </a:lnTo>
                    <a:lnTo>
                      <a:pt x="3218" y="901"/>
                    </a:lnTo>
                    <a:lnTo>
                      <a:pt x="3270" y="984"/>
                    </a:lnTo>
                    <a:lnTo>
                      <a:pt x="3316" y="1068"/>
                    </a:lnTo>
                    <a:lnTo>
                      <a:pt x="3355" y="1149"/>
                    </a:lnTo>
                    <a:lnTo>
                      <a:pt x="3388" y="1229"/>
                    </a:lnTo>
                    <a:lnTo>
                      <a:pt x="3417" y="1307"/>
                    </a:lnTo>
                    <a:lnTo>
                      <a:pt x="3441" y="1382"/>
                    </a:lnTo>
                    <a:lnTo>
                      <a:pt x="3459" y="1456"/>
                    </a:lnTo>
                    <a:lnTo>
                      <a:pt x="3474" y="1527"/>
                    </a:lnTo>
                    <a:lnTo>
                      <a:pt x="3485" y="1595"/>
                    </a:lnTo>
                    <a:lnTo>
                      <a:pt x="3492" y="1661"/>
                    </a:lnTo>
                    <a:lnTo>
                      <a:pt x="3496" y="1722"/>
                    </a:lnTo>
                    <a:lnTo>
                      <a:pt x="3497" y="1780"/>
                    </a:lnTo>
                    <a:lnTo>
                      <a:pt x="3496" y="1834"/>
                    </a:lnTo>
                    <a:lnTo>
                      <a:pt x="3492" y="1884"/>
                    </a:lnTo>
                    <a:lnTo>
                      <a:pt x="3486" y="1931"/>
                    </a:lnTo>
                    <a:lnTo>
                      <a:pt x="3486" y="1934"/>
                    </a:lnTo>
                    <a:lnTo>
                      <a:pt x="3484" y="1943"/>
                    </a:lnTo>
                    <a:lnTo>
                      <a:pt x="3481" y="1956"/>
                    </a:lnTo>
                    <a:lnTo>
                      <a:pt x="3476" y="1972"/>
                    </a:lnTo>
                    <a:lnTo>
                      <a:pt x="3469" y="1991"/>
                    </a:lnTo>
                    <a:lnTo>
                      <a:pt x="3460" y="2011"/>
                    </a:lnTo>
                    <a:lnTo>
                      <a:pt x="3447" y="2030"/>
                    </a:lnTo>
                    <a:lnTo>
                      <a:pt x="3433" y="2048"/>
                    </a:lnTo>
                    <a:lnTo>
                      <a:pt x="3410" y="2066"/>
                    </a:lnTo>
                    <a:lnTo>
                      <a:pt x="3386" y="2082"/>
                    </a:lnTo>
                    <a:lnTo>
                      <a:pt x="3360" y="2092"/>
                    </a:lnTo>
                    <a:lnTo>
                      <a:pt x="3333" y="2099"/>
                    </a:lnTo>
                    <a:lnTo>
                      <a:pt x="3305" y="2102"/>
                    </a:lnTo>
                    <a:lnTo>
                      <a:pt x="3277" y="2099"/>
                    </a:lnTo>
                    <a:lnTo>
                      <a:pt x="3250" y="2093"/>
                    </a:lnTo>
                    <a:lnTo>
                      <a:pt x="3222" y="2082"/>
                    </a:lnTo>
                    <a:lnTo>
                      <a:pt x="3197" y="2066"/>
                    </a:lnTo>
                    <a:lnTo>
                      <a:pt x="3174" y="2047"/>
                    </a:lnTo>
                    <a:lnTo>
                      <a:pt x="3155" y="2024"/>
                    </a:lnTo>
                    <a:lnTo>
                      <a:pt x="3141" y="2000"/>
                    </a:lnTo>
                    <a:lnTo>
                      <a:pt x="3132" y="1974"/>
                    </a:lnTo>
                    <a:lnTo>
                      <a:pt x="3127" y="1950"/>
                    </a:lnTo>
                    <a:lnTo>
                      <a:pt x="3124" y="1928"/>
                    </a:lnTo>
                    <a:lnTo>
                      <a:pt x="3124" y="1909"/>
                    </a:lnTo>
                    <a:lnTo>
                      <a:pt x="3124" y="1893"/>
                    </a:lnTo>
                    <a:lnTo>
                      <a:pt x="3125" y="1883"/>
                    </a:lnTo>
                    <a:lnTo>
                      <a:pt x="3126" y="1880"/>
                    </a:lnTo>
                    <a:lnTo>
                      <a:pt x="3132" y="1811"/>
                    </a:lnTo>
                    <a:lnTo>
                      <a:pt x="3133" y="1740"/>
                    </a:lnTo>
                    <a:lnTo>
                      <a:pt x="3129" y="1666"/>
                    </a:lnTo>
                    <a:lnTo>
                      <a:pt x="3118" y="1592"/>
                    </a:lnTo>
                    <a:lnTo>
                      <a:pt x="3102" y="1516"/>
                    </a:lnTo>
                    <a:lnTo>
                      <a:pt x="3079" y="1439"/>
                    </a:lnTo>
                    <a:lnTo>
                      <a:pt x="3051" y="1362"/>
                    </a:lnTo>
                    <a:lnTo>
                      <a:pt x="3016" y="1284"/>
                    </a:lnTo>
                    <a:lnTo>
                      <a:pt x="2976" y="1205"/>
                    </a:lnTo>
                    <a:lnTo>
                      <a:pt x="2929" y="1127"/>
                    </a:lnTo>
                    <a:lnTo>
                      <a:pt x="2877" y="1049"/>
                    </a:lnTo>
                    <a:lnTo>
                      <a:pt x="2819" y="972"/>
                    </a:lnTo>
                    <a:lnTo>
                      <a:pt x="2754" y="897"/>
                    </a:lnTo>
                    <a:lnTo>
                      <a:pt x="2683" y="821"/>
                    </a:lnTo>
                    <a:lnTo>
                      <a:pt x="2609" y="750"/>
                    </a:lnTo>
                    <a:lnTo>
                      <a:pt x="2534" y="685"/>
                    </a:lnTo>
                    <a:lnTo>
                      <a:pt x="2457" y="626"/>
                    </a:lnTo>
                    <a:lnTo>
                      <a:pt x="2381" y="573"/>
                    </a:lnTo>
                    <a:lnTo>
                      <a:pt x="2303" y="526"/>
                    </a:lnTo>
                    <a:lnTo>
                      <a:pt x="2226" y="486"/>
                    </a:lnTo>
                    <a:lnTo>
                      <a:pt x="2149" y="450"/>
                    </a:lnTo>
                    <a:lnTo>
                      <a:pt x="2072" y="422"/>
                    </a:lnTo>
                    <a:lnTo>
                      <a:pt x="1996" y="399"/>
                    </a:lnTo>
                    <a:lnTo>
                      <a:pt x="1921" y="382"/>
                    </a:lnTo>
                    <a:lnTo>
                      <a:pt x="1847" y="371"/>
                    </a:lnTo>
                    <a:lnTo>
                      <a:pt x="1775" y="367"/>
                    </a:lnTo>
                    <a:lnTo>
                      <a:pt x="1704" y="368"/>
                    </a:lnTo>
                    <a:lnTo>
                      <a:pt x="1636" y="375"/>
                    </a:lnTo>
                    <a:lnTo>
                      <a:pt x="1631" y="376"/>
                    </a:lnTo>
                    <a:lnTo>
                      <a:pt x="1622" y="377"/>
                    </a:lnTo>
                    <a:lnTo>
                      <a:pt x="1607" y="377"/>
                    </a:lnTo>
                    <a:lnTo>
                      <a:pt x="1588" y="376"/>
                    </a:lnTo>
                    <a:lnTo>
                      <a:pt x="1566" y="374"/>
                    </a:lnTo>
                    <a:lnTo>
                      <a:pt x="1542" y="368"/>
                    </a:lnTo>
                    <a:lnTo>
                      <a:pt x="1517" y="358"/>
                    </a:lnTo>
                    <a:lnTo>
                      <a:pt x="1492" y="345"/>
                    </a:lnTo>
                    <a:lnTo>
                      <a:pt x="1470" y="325"/>
                    </a:lnTo>
                    <a:lnTo>
                      <a:pt x="1450" y="302"/>
                    </a:lnTo>
                    <a:lnTo>
                      <a:pt x="1435" y="277"/>
                    </a:lnTo>
                    <a:lnTo>
                      <a:pt x="1424" y="250"/>
                    </a:lnTo>
                    <a:lnTo>
                      <a:pt x="1419" y="222"/>
                    </a:lnTo>
                    <a:lnTo>
                      <a:pt x="1416" y="194"/>
                    </a:lnTo>
                    <a:lnTo>
                      <a:pt x="1419" y="165"/>
                    </a:lnTo>
                    <a:lnTo>
                      <a:pt x="1425" y="138"/>
                    </a:lnTo>
                    <a:lnTo>
                      <a:pt x="1436" y="112"/>
                    </a:lnTo>
                    <a:lnTo>
                      <a:pt x="1451" y="86"/>
                    </a:lnTo>
                    <a:lnTo>
                      <a:pt x="1470" y="65"/>
                    </a:lnTo>
                    <a:lnTo>
                      <a:pt x="1487" y="49"/>
                    </a:lnTo>
                    <a:lnTo>
                      <a:pt x="1506" y="37"/>
                    </a:lnTo>
                    <a:lnTo>
                      <a:pt x="1526" y="28"/>
                    </a:lnTo>
                    <a:lnTo>
                      <a:pt x="1544" y="21"/>
                    </a:lnTo>
                    <a:lnTo>
                      <a:pt x="1561" y="15"/>
                    </a:lnTo>
                    <a:lnTo>
                      <a:pt x="1574" y="13"/>
                    </a:lnTo>
                    <a:lnTo>
                      <a:pt x="1582" y="11"/>
                    </a:lnTo>
                    <a:lnTo>
                      <a:pt x="1586" y="11"/>
                    </a:lnTo>
                    <a:lnTo>
                      <a:pt x="1631" y="5"/>
                    </a:lnTo>
                    <a:lnTo>
                      <a:pt x="1680" y="1"/>
                    </a:lnTo>
                    <a:lnTo>
                      <a:pt x="1734" y="0"/>
                    </a:lnTo>
                    <a:close/>
                  </a:path>
                </a:pathLst>
              </a:custGeom>
              <a:solidFill>
                <a:schemeClr val="bg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</p:grpSp>
      <p:sp>
        <p:nvSpPr>
          <p:cNvPr id="76" name="Title 7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Wearable </a:t>
            </a:r>
            <a:r>
              <a:rPr lang="en-US">
                <a:solidFill>
                  <a:schemeClr val="bg1"/>
                </a:solidFill>
              </a:rPr>
              <a:t>Tech </a:t>
            </a:r>
            <a:r>
              <a:rPr lang="en-US" smtClean="0">
                <a:solidFill>
                  <a:schemeClr val="bg1"/>
                </a:solidFill>
              </a:rPr>
              <a:t>PowerPoint </a:t>
            </a:r>
            <a:r>
              <a:rPr lang="en-US" dirty="0">
                <a:solidFill>
                  <a:schemeClr val="bg1"/>
                </a:solidFill>
              </a:rPr>
              <a:t>Slides</a:t>
            </a:r>
          </a:p>
        </p:txBody>
      </p:sp>
      <p:grpSp>
        <p:nvGrpSpPr>
          <p:cNvPr id="2" name="Group 1"/>
          <p:cNvGrpSpPr/>
          <p:nvPr/>
        </p:nvGrpSpPr>
        <p:grpSpPr>
          <a:xfrm>
            <a:off x="3486627" y="2318641"/>
            <a:ext cx="930150" cy="1688010"/>
            <a:chOff x="3051224" y="2281475"/>
            <a:chExt cx="930150" cy="1688010"/>
          </a:xfrm>
        </p:grpSpPr>
        <p:sp>
          <p:nvSpPr>
            <p:cNvPr id="16" name="Freeform 15"/>
            <p:cNvSpPr>
              <a:spLocks/>
            </p:cNvSpPr>
            <p:nvPr/>
          </p:nvSpPr>
          <p:spPr bwMode="auto">
            <a:xfrm>
              <a:off x="3918510" y="3140614"/>
              <a:ext cx="27940" cy="291036"/>
            </a:xfrm>
            <a:custGeom>
              <a:avLst/>
              <a:gdLst>
                <a:gd name="T0" fmla="*/ 6 w 11"/>
                <a:gd name="T1" fmla="*/ 0 h 116"/>
                <a:gd name="T2" fmla="*/ 5 w 11"/>
                <a:gd name="T3" fmla="*/ 0 h 116"/>
                <a:gd name="T4" fmla="*/ 4 w 11"/>
                <a:gd name="T5" fmla="*/ 0 h 116"/>
                <a:gd name="T6" fmla="*/ 0 w 11"/>
                <a:gd name="T7" fmla="*/ 3 h 116"/>
                <a:gd name="T8" fmla="*/ 0 w 11"/>
                <a:gd name="T9" fmla="*/ 113 h 116"/>
                <a:gd name="T10" fmla="*/ 4 w 11"/>
                <a:gd name="T11" fmla="*/ 116 h 116"/>
                <a:gd name="T12" fmla="*/ 5 w 11"/>
                <a:gd name="T13" fmla="*/ 116 h 116"/>
                <a:gd name="T14" fmla="*/ 6 w 11"/>
                <a:gd name="T15" fmla="*/ 116 h 116"/>
                <a:gd name="T16" fmla="*/ 11 w 11"/>
                <a:gd name="T17" fmla="*/ 113 h 116"/>
                <a:gd name="T18" fmla="*/ 11 w 11"/>
                <a:gd name="T19" fmla="*/ 3 h 116"/>
                <a:gd name="T20" fmla="*/ 6 w 11"/>
                <a:gd name="T21" fmla="*/ 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1" h="116">
                  <a:moveTo>
                    <a:pt x="6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4" y="0"/>
                    <a:pt x="4" y="0"/>
                  </a:cubicBezTo>
                  <a:cubicBezTo>
                    <a:pt x="2" y="0"/>
                    <a:pt x="0" y="1"/>
                    <a:pt x="0" y="3"/>
                  </a:cubicBezTo>
                  <a:cubicBezTo>
                    <a:pt x="0" y="113"/>
                    <a:pt x="0" y="113"/>
                    <a:pt x="0" y="113"/>
                  </a:cubicBezTo>
                  <a:cubicBezTo>
                    <a:pt x="0" y="115"/>
                    <a:pt x="2" y="116"/>
                    <a:pt x="4" y="116"/>
                  </a:cubicBezTo>
                  <a:cubicBezTo>
                    <a:pt x="4" y="116"/>
                    <a:pt x="5" y="116"/>
                    <a:pt x="5" y="116"/>
                  </a:cubicBezTo>
                  <a:cubicBezTo>
                    <a:pt x="5" y="116"/>
                    <a:pt x="5" y="116"/>
                    <a:pt x="6" y="116"/>
                  </a:cubicBezTo>
                  <a:cubicBezTo>
                    <a:pt x="8" y="116"/>
                    <a:pt x="11" y="115"/>
                    <a:pt x="11" y="113"/>
                  </a:cubicBezTo>
                  <a:cubicBezTo>
                    <a:pt x="11" y="3"/>
                    <a:pt x="11" y="3"/>
                    <a:pt x="11" y="3"/>
                  </a:cubicBezTo>
                  <a:cubicBezTo>
                    <a:pt x="11" y="1"/>
                    <a:pt x="8" y="0"/>
                    <a:pt x="6" y="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" name="Freeform 16"/>
            <p:cNvSpPr>
              <a:spLocks/>
            </p:cNvSpPr>
            <p:nvPr/>
          </p:nvSpPr>
          <p:spPr bwMode="auto">
            <a:xfrm>
              <a:off x="3142027" y="3629555"/>
              <a:ext cx="688009" cy="339930"/>
            </a:xfrm>
            <a:custGeom>
              <a:avLst/>
              <a:gdLst>
                <a:gd name="T0" fmla="*/ 274 w 274"/>
                <a:gd name="T1" fmla="*/ 0 h 136"/>
                <a:gd name="T2" fmla="*/ 136 w 274"/>
                <a:gd name="T3" fmla="*/ 1 h 136"/>
                <a:gd name="T4" fmla="*/ 136 w 274"/>
                <a:gd name="T5" fmla="*/ 1 h 136"/>
                <a:gd name="T6" fmla="*/ 0 w 274"/>
                <a:gd name="T7" fmla="*/ 0 h 136"/>
                <a:gd name="T8" fmla="*/ 23 w 274"/>
                <a:gd name="T9" fmla="*/ 55 h 136"/>
                <a:gd name="T10" fmla="*/ 49 w 274"/>
                <a:gd name="T11" fmla="*/ 126 h 136"/>
                <a:gd name="T12" fmla="*/ 138 w 274"/>
                <a:gd name="T13" fmla="*/ 136 h 136"/>
                <a:gd name="T14" fmla="*/ 226 w 274"/>
                <a:gd name="T15" fmla="*/ 126 h 136"/>
                <a:gd name="T16" fmla="*/ 251 w 274"/>
                <a:gd name="T17" fmla="*/ 55 h 136"/>
                <a:gd name="T18" fmla="*/ 274 w 274"/>
                <a:gd name="T19" fmla="*/ 0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74" h="136">
                  <a:moveTo>
                    <a:pt x="274" y="0"/>
                  </a:moveTo>
                  <a:cubicBezTo>
                    <a:pt x="136" y="1"/>
                    <a:pt x="136" y="1"/>
                    <a:pt x="136" y="1"/>
                  </a:cubicBezTo>
                  <a:cubicBezTo>
                    <a:pt x="136" y="1"/>
                    <a:pt x="136" y="1"/>
                    <a:pt x="136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23" y="20"/>
                    <a:pt x="23" y="55"/>
                  </a:cubicBezTo>
                  <a:cubicBezTo>
                    <a:pt x="23" y="74"/>
                    <a:pt x="21" y="114"/>
                    <a:pt x="49" y="126"/>
                  </a:cubicBezTo>
                  <a:cubicBezTo>
                    <a:pt x="69" y="134"/>
                    <a:pt x="82" y="136"/>
                    <a:pt x="138" y="136"/>
                  </a:cubicBezTo>
                  <a:cubicBezTo>
                    <a:pt x="193" y="136"/>
                    <a:pt x="205" y="134"/>
                    <a:pt x="226" y="126"/>
                  </a:cubicBezTo>
                  <a:cubicBezTo>
                    <a:pt x="254" y="114"/>
                    <a:pt x="251" y="74"/>
                    <a:pt x="251" y="55"/>
                  </a:cubicBezTo>
                  <a:cubicBezTo>
                    <a:pt x="251" y="20"/>
                    <a:pt x="274" y="0"/>
                    <a:pt x="274" y="0"/>
                  </a:cubicBez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" name="Freeform 17"/>
            <p:cNvSpPr>
              <a:spLocks/>
            </p:cNvSpPr>
            <p:nvPr/>
          </p:nvSpPr>
          <p:spPr bwMode="auto">
            <a:xfrm>
              <a:off x="3142027" y="2281475"/>
              <a:ext cx="688009" cy="339930"/>
            </a:xfrm>
            <a:custGeom>
              <a:avLst/>
              <a:gdLst>
                <a:gd name="T0" fmla="*/ 274 w 274"/>
                <a:gd name="T1" fmla="*/ 136 h 136"/>
                <a:gd name="T2" fmla="*/ 136 w 274"/>
                <a:gd name="T3" fmla="*/ 135 h 136"/>
                <a:gd name="T4" fmla="*/ 136 w 274"/>
                <a:gd name="T5" fmla="*/ 135 h 136"/>
                <a:gd name="T6" fmla="*/ 0 w 274"/>
                <a:gd name="T7" fmla="*/ 136 h 136"/>
                <a:gd name="T8" fmla="*/ 23 w 274"/>
                <a:gd name="T9" fmla="*/ 81 h 136"/>
                <a:gd name="T10" fmla="*/ 49 w 274"/>
                <a:gd name="T11" fmla="*/ 10 h 136"/>
                <a:gd name="T12" fmla="*/ 138 w 274"/>
                <a:gd name="T13" fmla="*/ 0 h 136"/>
                <a:gd name="T14" fmla="*/ 226 w 274"/>
                <a:gd name="T15" fmla="*/ 10 h 136"/>
                <a:gd name="T16" fmla="*/ 251 w 274"/>
                <a:gd name="T17" fmla="*/ 81 h 136"/>
                <a:gd name="T18" fmla="*/ 274 w 274"/>
                <a:gd name="T19" fmla="*/ 136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74" h="136">
                  <a:moveTo>
                    <a:pt x="274" y="136"/>
                  </a:moveTo>
                  <a:cubicBezTo>
                    <a:pt x="136" y="135"/>
                    <a:pt x="136" y="135"/>
                    <a:pt x="136" y="135"/>
                  </a:cubicBezTo>
                  <a:cubicBezTo>
                    <a:pt x="136" y="135"/>
                    <a:pt x="136" y="135"/>
                    <a:pt x="136" y="135"/>
                  </a:cubicBezTo>
                  <a:cubicBezTo>
                    <a:pt x="0" y="136"/>
                    <a:pt x="0" y="136"/>
                    <a:pt x="0" y="136"/>
                  </a:cubicBezTo>
                  <a:cubicBezTo>
                    <a:pt x="0" y="136"/>
                    <a:pt x="23" y="116"/>
                    <a:pt x="23" y="81"/>
                  </a:cubicBezTo>
                  <a:cubicBezTo>
                    <a:pt x="23" y="62"/>
                    <a:pt x="21" y="22"/>
                    <a:pt x="49" y="10"/>
                  </a:cubicBezTo>
                  <a:cubicBezTo>
                    <a:pt x="69" y="2"/>
                    <a:pt x="82" y="0"/>
                    <a:pt x="138" y="0"/>
                  </a:cubicBezTo>
                  <a:cubicBezTo>
                    <a:pt x="193" y="0"/>
                    <a:pt x="205" y="2"/>
                    <a:pt x="226" y="10"/>
                  </a:cubicBezTo>
                  <a:cubicBezTo>
                    <a:pt x="254" y="22"/>
                    <a:pt x="251" y="62"/>
                    <a:pt x="251" y="81"/>
                  </a:cubicBezTo>
                  <a:cubicBezTo>
                    <a:pt x="251" y="116"/>
                    <a:pt x="274" y="136"/>
                    <a:pt x="274" y="136"/>
                  </a:cubicBez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" name="Freeform 18"/>
            <p:cNvSpPr>
              <a:spLocks/>
            </p:cNvSpPr>
            <p:nvPr/>
          </p:nvSpPr>
          <p:spPr bwMode="auto">
            <a:xfrm>
              <a:off x="3920839" y="2840264"/>
              <a:ext cx="60535" cy="187427"/>
            </a:xfrm>
            <a:custGeom>
              <a:avLst/>
              <a:gdLst>
                <a:gd name="T0" fmla="*/ 12 w 24"/>
                <a:gd name="T1" fmla="*/ 0 h 75"/>
                <a:gd name="T2" fmla="*/ 12 w 24"/>
                <a:gd name="T3" fmla="*/ 0 h 75"/>
                <a:gd name="T4" fmla="*/ 11 w 24"/>
                <a:gd name="T5" fmla="*/ 0 h 75"/>
                <a:gd name="T6" fmla="*/ 4 w 24"/>
                <a:gd name="T7" fmla="*/ 3 h 75"/>
                <a:gd name="T8" fmla="*/ 4 w 24"/>
                <a:gd name="T9" fmla="*/ 3 h 75"/>
                <a:gd name="T10" fmla="*/ 4 w 24"/>
                <a:gd name="T11" fmla="*/ 3 h 75"/>
                <a:gd name="T12" fmla="*/ 0 w 24"/>
                <a:gd name="T13" fmla="*/ 11 h 75"/>
                <a:gd name="T14" fmla="*/ 0 w 24"/>
                <a:gd name="T15" fmla="*/ 12 h 75"/>
                <a:gd name="T16" fmla="*/ 0 w 24"/>
                <a:gd name="T17" fmla="*/ 63 h 75"/>
                <a:gd name="T18" fmla="*/ 0 w 24"/>
                <a:gd name="T19" fmla="*/ 64 h 75"/>
                <a:gd name="T20" fmla="*/ 4 w 24"/>
                <a:gd name="T21" fmla="*/ 72 h 75"/>
                <a:gd name="T22" fmla="*/ 4 w 24"/>
                <a:gd name="T23" fmla="*/ 72 h 75"/>
                <a:gd name="T24" fmla="*/ 4 w 24"/>
                <a:gd name="T25" fmla="*/ 72 h 75"/>
                <a:gd name="T26" fmla="*/ 11 w 24"/>
                <a:gd name="T27" fmla="*/ 75 h 75"/>
                <a:gd name="T28" fmla="*/ 12 w 24"/>
                <a:gd name="T29" fmla="*/ 75 h 75"/>
                <a:gd name="T30" fmla="*/ 12 w 24"/>
                <a:gd name="T31" fmla="*/ 75 h 75"/>
                <a:gd name="T32" fmla="*/ 24 w 24"/>
                <a:gd name="T33" fmla="*/ 64 h 75"/>
                <a:gd name="T34" fmla="*/ 24 w 24"/>
                <a:gd name="T35" fmla="*/ 11 h 75"/>
                <a:gd name="T36" fmla="*/ 12 w 24"/>
                <a:gd name="T37" fmla="*/ 0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4" h="75">
                  <a:moveTo>
                    <a:pt x="12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8" y="0"/>
                    <a:pt x="6" y="1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1" y="5"/>
                    <a:pt x="0" y="8"/>
                    <a:pt x="0" y="11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63"/>
                    <a:pt x="0" y="63"/>
                    <a:pt x="0" y="63"/>
                  </a:cubicBezTo>
                  <a:cubicBezTo>
                    <a:pt x="0" y="64"/>
                    <a:pt x="0" y="64"/>
                    <a:pt x="0" y="64"/>
                  </a:cubicBezTo>
                  <a:cubicBezTo>
                    <a:pt x="0" y="67"/>
                    <a:pt x="1" y="70"/>
                    <a:pt x="4" y="72"/>
                  </a:cubicBezTo>
                  <a:cubicBezTo>
                    <a:pt x="4" y="72"/>
                    <a:pt x="4" y="72"/>
                    <a:pt x="4" y="72"/>
                  </a:cubicBezTo>
                  <a:cubicBezTo>
                    <a:pt x="4" y="72"/>
                    <a:pt x="4" y="72"/>
                    <a:pt x="4" y="72"/>
                  </a:cubicBezTo>
                  <a:cubicBezTo>
                    <a:pt x="6" y="74"/>
                    <a:pt x="8" y="75"/>
                    <a:pt x="11" y="75"/>
                  </a:cubicBezTo>
                  <a:cubicBezTo>
                    <a:pt x="11" y="75"/>
                    <a:pt x="11" y="75"/>
                    <a:pt x="12" y="75"/>
                  </a:cubicBezTo>
                  <a:cubicBezTo>
                    <a:pt x="12" y="75"/>
                    <a:pt x="12" y="75"/>
                    <a:pt x="12" y="75"/>
                  </a:cubicBezTo>
                  <a:cubicBezTo>
                    <a:pt x="19" y="75"/>
                    <a:pt x="24" y="70"/>
                    <a:pt x="24" y="64"/>
                  </a:cubicBezTo>
                  <a:cubicBezTo>
                    <a:pt x="24" y="11"/>
                    <a:pt x="24" y="11"/>
                    <a:pt x="24" y="11"/>
                  </a:cubicBezTo>
                  <a:cubicBezTo>
                    <a:pt x="24" y="5"/>
                    <a:pt x="19" y="0"/>
                    <a:pt x="12" y="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" name="Freeform 19"/>
            <p:cNvSpPr>
              <a:spLocks/>
            </p:cNvSpPr>
            <p:nvPr/>
          </p:nvSpPr>
          <p:spPr bwMode="auto">
            <a:xfrm>
              <a:off x="3051224" y="2616749"/>
              <a:ext cx="871944" cy="1022119"/>
            </a:xfrm>
            <a:custGeom>
              <a:avLst/>
              <a:gdLst>
                <a:gd name="T0" fmla="*/ 347 w 347"/>
                <a:gd name="T1" fmla="*/ 358 h 408"/>
                <a:gd name="T2" fmla="*/ 297 w 347"/>
                <a:gd name="T3" fmla="*/ 407 h 408"/>
                <a:gd name="T4" fmla="*/ 47 w 347"/>
                <a:gd name="T5" fmla="*/ 407 h 408"/>
                <a:gd name="T6" fmla="*/ 0 w 347"/>
                <a:gd name="T7" fmla="*/ 356 h 408"/>
                <a:gd name="T8" fmla="*/ 0 w 347"/>
                <a:gd name="T9" fmla="*/ 57 h 408"/>
                <a:gd name="T10" fmla="*/ 50 w 347"/>
                <a:gd name="T11" fmla="*/ 0 h 408"/>
                <a:gd name="T12" fmla="*/ 295 w 347"/>
                <a:gd name="T13" fmla="*/ 0 h 408"/>
                <a:gd name="T14" fmla="*/ 347 w 347"/>
                <a:gd name="T15" fmla="*/ 47 h 408"/>
                <a:gd name="T16" fmla="*/ 347 w 347"/>
                <a:gd name="T17" fmla="*/ 358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7" h="408">
                  <a:moveTo>
                    <a:pt x="347" y="358"/>
                  </a:moveTo>
                  <a:cubicBezTo>
                    <a:pt x="347" y="393"/>
                    <a:pt x="324" y="407"/>
                    <a:pt x="297" y="407"/>
                  </a:cubicBezTo>
                  <a:cubicBezTo>
                    <a:pt x="47" y="407"/>
                    <a:pt x="47" y="407"/>
                    <a:pt x="47" y="407"/>
                  </a:cubicBezTo>
                  <a:cubicBezTo>
                    <a:pt x="18" y="408"/>
                    <a:pt x="0" y="380"/>
                    <a:pt x="0" y="356"/>
                  </a:cubicBezTo>
                  <a:cubicBezTo>
                    <a:pt x="0" y="281"/>
                    <a:pt x="0" y="57"/>
                    <a:pt x="0" y="57"/>
                  </a:cubicBezTo>
                  <a:cubicBezTo>
                    <a:pt x="0" y="31"/>
                    <a:pt x="16" y="0"/>
                    <a:pt x="50" y="0"/>
                  </a:cubicBezTo>
                  <a:cubicBezTo>
                    <a:pt x="295" y="0"/>
                    <a:pt x="295" y="0"/>
                    <a:pt x="295" y="0"/>
                  </a:cubicBezTo>
                  <a:cubicBezTo>
                    <a:pt x="334" y="0"/>
                    <a:pt x="347" y="29"/>
                    <a:pt x="347" y="47"/>
                  </a:cubicBezTo>
                  <a:lnTo>
                    <a:pt x="347" y="358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1" name="Freeform 20"/>
            <p:cNvSpPr>
              <a:spLocks/>
            </p:cNvSpPr>
            <p:nvPr/>
          </p:nvSpPr>
          <p:spPr bwMode="auto">
            <a:xfrm>
              <a:off x="3079162" y="2651673"/>
              <a:ext cx="813736" cy="952270"/>
            </a:xfrm>
            <a:custGeom>
              <a:avLst/>
              <a:gdLst>
                <a:gd name="T0" fmla="*/ 324 w 324"/>
                <a:gd name="T1" fmla="*/ 333 h 380"/>
                <a:gd name="T2" fmla="*/ 277 w 324"/>
                <a:gd name="T3" fmla="*/ 378 h 380"/>
                <a:gd name="T4" fmla="*/ 45 w 324"/>
                <a:gd name="T5" fmla="*/ 378 h 380"/>
                <a:gd name="T6" fmla="*/ 0 w 324"/>
                <a:gd name="T7" fmla="*/ 331 h 380"/>
                <a:gd name="T8" fmla="*/ 0 w 324"/>
                <a:gd name="T9" fmla="*/ 52 h 380"/>
                <a:gd name="T10" fmla="*/ 47 w 324"/>
                <a:gd name="T11" fmla="*/ 0 h 380"/>
                <a:gd name="T12" fmla="*/ 275 w 324"/>
                <a:gd name="T13" fmla="*/ 0 h 380"/>
                <a:gd name="T14" fmla="*/ 324 w 324"/>
                <a:gd name="T15" fmla="*/ 44 h 380"/>
                <a:gd name="T16" fmla="*/ 324 w 324"/>
                <a:gd name="T17" fmla="*/ 333 h 3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4" h="380">
                  <a:moveTo>
                    <a:pt x="324" y="333"/>
                  </a:moveTo>
                  <a:cubicBezTo>
                    <a:pt x="324" y="366"/>
                    <a:pt x="303" y="378"/>
                    <a:pt x="277" y="378"/>
                  </a:cubicBezTo>
                  <a:cubicBezTo>
                    <a:pt x="45" y="378"/>
                    <a:pt x="45" y="378"/>
                    <a:pt x="45" y="378"/>
                  </a:cubicBezTo>
                  <a:cubicBezTo>
                    <a:pt x="17" y="380"/>
                    <a:pt x="0" y="353"/>
                    <a:pt x="0" y="331"/>
                  </a:cubicBezTo>
                  <a:cubicBezTo>
                    <a:pt x="0" y="261"/>
                    <a:pt x="0" y="52"/>
                    <a:pt x="0" y="52"/>
                  </a:cubicBezTo>
                  <a:cubicBezTo>
                    <a:pt x="0" y="28"/>
                    <a:pt x="15" y="0"/>
                    <a:pt x="47" y="0"/>
                  </a:cubicBezTo>
                  <a:cubicBezTo>
                    <a:pt x="275" y="0"/>
                    <a:pt x="275" y="0"/>
                    <a:pt x="275" y="0"/>
                  </a:cubicBezTo>
                  <a:cubicBezTo>
                    <a:pt x="312" y="0"/>
                    <a:pt x="324" y="27"/>
                    <a:pt x="324" y="44"/>
                  </a:cubicBezTo>
                  <a:lnTo>
                    <a:pt x="324" y="333"/>
                  </a:lnTo>
                  <a:close/>
                </a:path>
              </a:pathLst>
            </a:custGeom>
            <a:solidFill>
              <a:schemeClr val="tx1">
                <a:lumMod val="95000"/>
                <a:lumOff val="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102" name="Group 101"/>
            <p:cNvGrpSpPr/>
            <p:nvPr/>
          </p:nvGrpSpPr>
          <p:grpSpPr>
            <a:xfrm>
              <a:off x="3224367" y="3027691"/>
              <a:ext cx="523327" cy="513238"/>
              <a:chOff x="3142050" y="2996191"/>
              <a:chExt cx="606440" cy="594749"/>
            </a:xfrm>
          </p:grpSpPr>
          <p:grpSp>
            <p:nvGrpSpPr>
              <p:cNvPr id="83" name="Group 82"/>
              <p:cNvGrpSpPr/>
              <p:nvPr/>
            </p:nvGrpSpPr>
            <p:grpSpPr>
              <a:xfrm>
                <a:off x="3142050" y="3314576"/>
                <a:ext cx="276364" cy="276364"/>
                <a:chOff x="4453688" y="1066800"/>
                <a:chExt cx="979671" cy="979671"/>
              </a:xfrm>
            </p:grpSpPr>
            <p:sp>
              <p:nvSpPr>
                <p:cNvPr id="84" name="Oval 83"/>
                <p:cNvSpPr/>
                <p:nvPr/>
              </p:nvSpPr>
              <p:spPr>
                <a:xfrm>
                  <a:off x="4453688" y="1066800"/>
                  <a:ext cx="979671" cy="979671"/>
                </a:xfrm>
                <a:prstGeom prst="ellipse">
                  <a:avLst/>
                </a:prstGeom>
                <a:solidFill>
                  <a:schemeClr val="accent4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grpSp>
              <p:nvGrpSpPr>
                <p:cNvPr id="85" name="Group 84"/>
                <p:cNvGrpSpPr/>
                <p:nvPr/>
              </p:nvGrpSpPr>
              <p:grpSpPr>
                <a:xfrm>
                  <a:off x="4625434" y="1322336"/>
                  <a:ext cx="636178" cy="468599"/>
                  <a:chOff x="8720138" y="3657600"/>
                  <a:chExt cx="650875" cy="479425"/>
                </a:xfrm>
                <a:solidFill>
                  <a:schemeClr val="bg1"/>
                </a:solidFill>
              </p:grpSpPr>
              <p:sp>
                <p:nvSpPr>
                  <p:cNvPr id="86" name="Freeform 25"/>
                  <p:cNvSpPr>
                    <a:spLocks/>
                  </p:cNvSpPr>
                  <p:nvPr/>
                </p:nvSpPr>
                <p:spPr bwMode="auto">
                  <a:xfrm>
                    <a:off x="8734425" y="3921125"/>
                    <a:ext cx="620712" cy="215900"/>
                  </a:xfrm>
                  <a:custGeom>
                    <a:avLst/>
                    <a:gdLst>
                      <a:gd name="T0" fmla="*/ 1159 w 3129"/>
                      <a:gd name="T1" fmla="*/ 0 h 1092"/>
                      <a:gd name="T2" fmla="*/ 1566 w 3129"/>
                      <a:gd name="T3" fmla="*/ 368 h 1092"/>
                      <a:gd name="T4" fmla="*/ 1970 w 3129"/>
                      <a:gd name="T5" fmla="*/ 0 h 1092"/>
                      <a:gd name="T6" fmla="*/ 3129 w 3129"/>
                      <a:gd name="T7" fmla="*/ 1026 h 1092"/>
                      <a:gd name="T8" fmla="*/ 3103 w 3129"/>
                      <a:gd name="T9" fmla="*/ 1049 h 1092"/>
                      <a:gd name="T10" fmla="*/ 3072 w 3129"/>
                      <a:gd name="T11" fmla="*/ 1067 h 1092"/>
                      <a:gd name="T12" fmla="*/ 3040 w 3129"/>
                      <a:gd name="T13" fmla="*/ 1081 h 1092"/>
                      <a:gd name="T14" fmla="*/ 3005 w 3129"/>
                      <a:gd name="T15" fmla="*/ 1089 h 1092"/>
                      <a:gd name="T16" fmla="*/ 2969 w 3129"/>
                      <a:gd name="T17" fmla="*/ 1092 h 1092"/>
                      <a:gd name="T18" fmla="*/ 161 w 3129"/>
                      <a:gd name="T19" fmla="*/ 1092 h 1092"/>
                      <a:gd name="T20" fmla="*/ 125 w 3129"/>
                      <a:gd name="T21" fmla="*/ 1089 h 1092"/>
                      <a:gd name="T22" fmla="*/ 90 w 3129"/>
                      <a:gd name="T23" fmla="*/ 1081 h 1092"/>
                      <a:gd name="T24" fmla="*/ 57 w 3129"/>
                      <a:gd name="T25" fmla="*/ 1067 h 1092"/>
                      <a:gd name="T26" fmla="*/ 27 w 3129"/>
                      <a:gd name="T27" fmla="*/ 1049 h 1092"/>
                      <a:gd name="T28" fmla="*/ 0 w 3129"/>
                      <a:gd name="T29" fmla="*/ 1026 h 1092"/>
                      <a:gd name="T30" fmla="*/ 1159 w 3129"/>
                      <a:gd name="T31" fmla="*/ 0 h 109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</a:cxnLst>
                    <a:rect l="0" t="0" r="r" b="b"/>
                    <a:pathLst>
                      <a:path w="3129" h="1092">
                        <a:moveTo>
                          <a:pt x="1159" y="0"/>
                        </a:moveTo>
                        <a:lnTo>
                          <a:pt x="1566" y="368"/>
                        </a:lnTo>
                        <a:lnTo>
                          <a:pt x="1970" y="0"/>
                        </a:lnTo>
                        <a:lnTo>
                          <a:pt x="3129" y="1026"/>
                        </a:lnTo>
                        <a:lnTo>
                          <a:pt x="3103" y="1049"/>
                        </a:lnTo>
                        <a:lnTo>
                          <a:pt x="3072" y="1067"/>
                        </a:lnTo>
                        <a:lnTo>
                          <a:pt x="3040" y="1081"/>
                        </a:lnTo>
                        <a:lnTo>
                          <a:pt x="3005" y="1089"/>
                        </a:lnTo>
                        <a:lnTo>
                          <a:pt x="2969" y="1092"/>
                        </a:lnTo>
                        <a:lnTo>
                          <a:pt x="161" y="1092"/>
                        </a:lnTo>
                        <a:lnTo>
                          <a:pt x="125" y="1089"/>
                        </a:lnTo>
                        <a:lnTo>
                          <a:pt x="90" y="1081"/>
                        </a:lnTo>
                        <a:lnTo>
                          <a:pt x="57" y="1067"/>
                        </a:lnTo>
                        <a:lnTo>
                          <a:pt x="27" y="1049"/>
                        </a:lnTo>
                        <a:lnTo>
                          <a:pt x="0" y="1026"/>
                        </a:lnTo>
                        <a:lnTo>
                          <a:pt x="1159" y="0"/>
                        </a:lnTo>
                        <a:close/>
                      </a:path>
                    </a:pathLst>
                  </a:custGeom>
                  <a:grpFill/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87" name="Freeform 26"/>
                  <p:cNvSpPr>
                    <a:spLocks/>
                  </p:cNvSpPr>
                  <p:nvPr/>
                </p:nvSpPr>
                <p:spPr bwMode="auto">
                  <a:xfrm>
                    <a:off x="8734425" y="3657600"/>
                    <a:ext cx="620712" cy="287338"/>
                  </a:xfrm>
                  <a:custGeom>
                    <a:avLst/>
                    <a:gdLst>
                      <a:gd name="T0" fmla="*/ 161 w 3129"/>
                      <a:gd name="T1" fmla="*/ 0 h 1450"/>
                      <a:gd name="T2" fmla="*/ 2969 w 3129"/>
                      <a:gd name="T3" fmla="*/ 0 h 1450"/>
                      <a:gd name="T4" fmla="*/ 3005 w 3129"/>
                      <a:gd name="T5" fmla="*/ 3 h 1450"/>
                      <a:gd name="T6" fmla="*/ 3040 w 3129"/>
                      <a:gd name="T7" fmla="*/ 11 h 1450"/>
                      <a:gd name="T8" fmla="*/ 3073 w 3129"/>
                      <a:gd name="T9" fmla="*/ 25 h 1450"/>
                      <a:gd name="T10" fmla="*/ 3103 w 3129"/>
                      <a:gd name="T11" fmla="*/ 43 h 1450"/>
                      <a:gd name="T12" fmla="*/ 3129 w 3129"/>
                      <a:gd name="T13" fmla="*/ 66 h 1450"/>
                      <a:gd name="T14" fmla="*/ 1566 w 3129"/>
                      <a:gd name="T15" fmla="*/ 1450 h 1450"/>
                      <a:gd name="T16" fmla="*/ 0 w 3129"/>
                      <a:gd name="T17" fmla="*/ 66 h 1450"/>
                      <a:gd name="T18" fmla="*/ 27 w 3129"/>
                      <a:gd name="T19" fmla="*/ 43 h 1450"/>
                      <a:gd name="T20" fmla="*/ 58 w 3129"/>
                      <a:gd name="T21" fmla="*/ 25 h 1450"/>
                      <a:gd name="T22" fmla="*/ 90 w 3129"/>
                      <a:gd name="T23" fmla="*/ 11 h 1450"/>
                      <a:gd name="T24" fmla="*/ 125 w 3129"/>
                      <a:gd name="T25" fmla="*/ 3 h 1450"/>
                      <a:gd name="T26" fmla="*/ 161 w 3129"/>
                      <a:gd name="T27" fmla="*/ 0 h 145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</a:cxnLst>
                    <a:rect l="0" t="0" r="r" b="b"/>
                    <a:pathLst>
                      <a:path w="3129" h="1450">
                        <a:moveTo>
                          <a:pt x="161" y="0"/>
                        </a:moveTo>
                        <a:lnTo>
                          <a:pt x="2969" y="0"/>
                        </a:lnTo>
                        <a:lnTo>
                          <a:pt x="3005" y="3"/>
                        </a:lnTo>
                        <a:lnTo>
                          <a:pt x="3040" y="11"/>
                        </a:lnTo>
                        <a:lnTo>
                          <a:pt x="3073" y="25"/>
                        </a:lnTo>
                        <a:lnTo>
                          <a:pt x="3103" y="43"/>
                        </a:lnTo>
                        <a:lnTo>
                          <a:pt x="3129" y="66"/>
                        </a:lnTo>
                        <a:lnTo>
                          <a:pt x="1566" y="1450"/>
                        </a:lnTo>
                        <a:lnTo>
                          <a:pt x="0" y="66"/>
                        </a:lnTo>
                        <a:lnTo>
                          <a:pt x="27" y="43"/>
                        </a:lnTo>
                        <a:lnTo>
                          <a:pt x="58" y="25"/>
                        </a:lnTo>
                        <a:lnTo>
                          <a:pt x="90" y="11"/>
                        </a:lnTo>
                        <a:lnTo>
                          <a:pt x="125" y="3"/>
                        </a:lnTo>
                        <a:lnTo>
                          <a:pt x="161" y="0"/>
                        </a:lnTo>
                        <a:close/>
                      </a:path>
                    </a:pathLst>
                  </a:custGeom>
                  <a:grpFill/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88" name="Freeform 27"/>
                  <p:cNvSpPr>
                    <a:spLocks/>
                  </p:cNvSpPr>
                  <p:nvPr/>
                </p:nvSpPr>
                <p:spPr bwMode="auto">
                  <a:xfrm>
                    <a:off x="8720138" y="3698875"/>
                    <a:ext cx="223837" cy="398463"/>
                  </a:xfrm>
                  <a:custGeom>
                    <a:avLst/>
                    <a:gdLst>
                      <a:gd name="T0" fmla="*/ 0 w 1131"/>
                      <a:gd name="T1" fmla="*/ 0 h 2007"/>
                      <a:gd name="T2" fmla="*/ 1131 w 1131"/>
                      <a:gd name="T3" fmla="*/ 1015 h 2007"/>
                      <a:gd name="T4" fmla="*/ 0 w 1131"/>
                      <a:gd name="T5" fmla="*/ 2007 h 2007"/>
                      <a:gd name="T6" fmla="*/ 0 w 1131"/>
                      <a:gd name="T7" fmla="*/ 0 h 200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1131" h="2007">
                        <a:moveTo>
                          <a:pt x="0" y="0"/>
                        </a:moveTo>
                        <a:lnTo>
                          <a:pt x="1131" y="1015"/>
                        </a:lnTo>
                        <a:lnTo>
                          <a:pt x="0" y="2007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grpFill/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89" name="Freeform 28"/>
                  <p:cNvSpPr>
                    <a:spLocks/>
                  </p:cNvSpPr>
                  <p:nvPr/>
                </p:nvSpPr>
                <p:spPr bwMode="auto">
                  <a:xfrm>
                    <a:off x="9145588" y="3698875"/>
                    <a:ext cx="225425" cy="398463"/>
                  </a:xfrm>
                  <a:custGeom>
                    <a:avLst/>
                    <a:gdLst>
                      <a:gd name="T0" fmla="*/ 1132 w 1132"/>
                      <a:gd name="T1" fmla="*/ 0 h 2008"/>
                      <a:gd name="T2" fmla="*/ 1132 w 1132"/>
                      <a:gd name="T3" fmla="*/ 2008 h 2008"/>
                      <a:gd name="T4" fmla="*/ 0 w 1132"/>
                      <a:gd name="T5" fmla="*/ 1016 h 2008"/>
                      <a:gd name="T6" fmla="*/ 1132 w 1132"/>
                      <a:gd name="T7" fmla="*/ 0 h 200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1132" h="2008">
                        <a:moveTo>
                          <a:pt x="1132" y="0"/>
                        </a:moveTo>
                        <a:lnTo>
                          <a:pt x="1132" y="2008"/>
                        </a:lnTo>
                        <a:lnTo>
                          <a:pt x="0" y="1016"/>
                        </a:lnTo>
                        <a:lnTo>
                          <a:pt x="1132" y="0"/>
                        </a:lnTo>
                        <a:close/>
                      </a:path>
                    </a:pathLst>
                  </a:custGeom>
                  <a:grpFill/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</p:grpSp>
          </p:grpSp>
          <p:grpSp>
            <p:nvGrpSpPr>
              <p:cNvPr id="90" name="Group 89"/>
              <p:cNvGrpSpPr/>
              <p:nvPr/>
            </p:nvGrpSpPr>
            <p:grpSpPr>
              <a:xfrm>
                <a:off x="3472126" y="3314576"/>
                <a:ext cx="276364" cy="276364"/>
                <a:chOff x="5898811" y="1524000"/>
                <a:chExt cx="979671" cy="979671"/>
              </a:xfrm>
            </p:grpSpPr>
            <p:sp>
              <p:nvSpPr>
                <p:cNvPr id="91" name="Oval 90"/>
                <p:cNvSpPr/>
                <p:nvPr/>
              </p:nvSpPr>
              <p:spPr>
                <a:xfrm>
                  <a:off x="5898811" y="1524000"/>
                  <a:ext cx="979671" cy="979671"/>
                </a:xfrm>
                <a:prstGeom prst="ellipse">
                  <a:avLst/>
                </a:prstGeom>
                <a:solidFill>
                  <a:schemeClr val="accent6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92" name="Freeform 39"/>
                <p:cNvSpPr>
                  <a:spLocks noEditPoints="1"/>
                </p:cNvSpPr>
                <p:nvPr/>
              </p:nvSpPr>
              <p:spPr bwMode="auto">
                <a:xfrm>
                  <a:off x="6090991" y="1777380"/>
                  <a:ext cx="595311" cy="472911"/>
                </a:xfrm>
                <a:custGeom>
                  <a:avLst/>
                  <a:gdLst>
                    <a:gd name="T0" fmla="*/ 2108 w 3852"/>
                    <a:gd name="T1" fmla="*/ 1176 h 3060"/>
                    <a:gd name="T2" fmla="*/ 2314 w 3852"/>
                    <a:gd name="T3" fmla="*/ 1296 h 3060"/>
                    <a:gd name="T4" fmla="*/ 2452 w 3852"/>
                    <a:gd name="T5" fmla="*/ 1485 h 3060"/>
                    <a:gd name="T6" fmla="*/ 2504 w 3852"/>
                    <a:gd name="T7" fmla="*/ 1721 h 3060"/>
                    <a:gd name="T8" fmla="*/ 2452 w 3852"/>
                    <a:gd name="T9" fmla="*/ 1958 h 3060"/>
                    <a:gd name="T10" fmla="*/ 2314 w 3852"/>
                    <a:gd name="T11" fmla="*/ 2147 h 3060"/>
                    <a:gd name="T12" fmla="*/ 2108 w 3852"/>
                    <a:gd name="T13" fmla="*/ 2266 h 3060"/>
                    <a:gd name="T14" fmla="*/ 1863 w 3852"/>
                    <a:gd name="T15" fmla="*/ 2292 h 3060"/>
                    <a:gd name="T16" fmla="*/ 1634 w 3852"/>
                    <a:gd name="T17" fmla="*/ 2216 h 3060"/>
                    <a:gd name="T18" fmla="*/ 1459 w 3852"/>
                    <a:gd name="T19" fmla="*/ 2060 h 3060"/>
                    <a:gd name="T20" fmla="*/ 1361 w 3852"/>
                    <a:gd name="T21" fmla="*/ 1844 h 3060"/>
                    <a:gd name="T22" fmla="*/ 1361 w 3852"/>
                    <a:gd name="T23" fmla="*/ 1598 h 3060"/>
                    <a:gd name="T24" fmla="*/ 1459 w 3852"/>
                    <a:gd name="T25" fmla="*/ 1383 h 3060"/>
                    <a:gd name="T26" fmla="*/ 1634 w 3852"/>
                    <a:gd name="T27" fmla="*/ 1226 h 3060"/>
                    <a:gd name="T28" fmla="*/ 1863 w 3852"/>
                    <a:gd name="T29" fmla="*/ 1151 h 3060"/>
                    <a:gd name="T30" fmla="*/ 3273 w 3852"/>
                    <a:gd name="T31" fmla="*/ 970 h 3060"/>
                    <a:gd name="T32" fmla="*/ 3201 w 3852"/>
                    <a:gd name="T33" fmla="*/ 1059 h 3060"/>
                    <a:gd name="T34" fmla="*/ 3226 w 3852"/>
                    <a:gd name="T35" fmla="*/ 1173 h 3060"/>
                    <a:gd name="T36" fmla="*/ 3331 w 3852"/>
                    <a:gd name="T37" fmla="*/ 1224 h 3060"/>
                    <a:gd name="T38" fmla="*/ 3438 w 3852"/>
                    <a:gd name="T39" fmla="*/ 1173 h 3060"/>
                    <a:gd name="T40" fmla="*/ 3463 w 3852"/>
                    <a:gd name="T41" fmla="*/ 1059 h 3060"/>
                    <a:gd name="T42" fmla="*/ 3391 w 3852"/>
                    <a:gd name="T43" fmla="*/ 970 h 3060"/>
                    <a:gd name="T44" fmla="*/ 1843 w 3852"/>
                    <a:gd name="T45" fmla="*/ 768 h 3060"/>
                    <a:gd name="T46" fmla="*/ 1533 w 3852"/>
                    <a:gd name="T47" fmla="*/ 848 h 3060"/>
                    <a:gd name="T48" fmla="*/ 1273 w 3852"/>
                    <a:gd name="T49" fmla="*/ 1019 h 3060"/>
                    <a:gd name="T50" fmla="*/ 1082 w 3852"/>
                    <a:gd name="T51" fmla="*/ 1261 h 3060"/>
                    <a:gd name="T52" fmla="*/ 977 w 3852"/>
                    <a:gd name="T53" fmla="*/ 1558 h 3060"/>
                    <a:gd name="T54" fmla="*/ 977 w 3852"/>
                    <a:gd name="T55" fmla="*/ 1885 h 3060"/>
                    <a:gd name="T56" fmla="*/ 1082 w 3852"/>
                    <a:gd name="T57" fmla="*/ 2181 h 3060"/>
                    <a:gd name="T58" fmla="*/ 1273 w 3852"/>
                    <a:gd name="T59" fmla="*/ 2424 h 3060"/>
                    <a:gd name="T60" fmla="*/ 1533 w 3852"/>
                    <a:gd name="T61" fmla="*/ 2594 h 3060"/>
                    <a:gd name="T62" fmla="*/ 1843 w 3852"/>
                    <a:gd name="T63" fmla="*/ 2674 h 3060"/>
                    <a:gd name="T64" fmla="*/ 2169 w 3852"/>
                    <a:gd name="T65" fmla="*/ 2646 h 3060"/>
                    <a:gd name="T66" fmla="*/ 2456 w 3852"/>
                    <a:gd name="T67" fmla="*/ 2520 h 3060"/>
                    <a:gd name="T68" fmla="*/ 2685 w 3852"/>
                    <a:gd name="T69" fmla="*/ 2311 h 3060"/>
                    <a:gd name="T70" fmla="*/ 2835 w 3852"/>
                    <a:gd name="T71" fmla="*/ 2039 h 3060"/>
                    <a:gd name="T72" fmla="*/ 2889 w 3852"/>
                    <a:gd name="T73" fmla="*/ 1721 h 3060"/>
                    <a:gd name="T74" fmla="*/ 2835 w 3852"/>
                    <a:gd name="T75" fmla="*/ 1404 h 3060"/>
                    <a:gd name="T76" fmla="*/ 2685 w 3852"/>
                    <a:gd name="T77" fmla="*/ 1132 h 3060"/>
                    <a:gd name="T78" fmla="*/ 2456 w 3852"/>
                    <a:gd name="T79" fmla="*/ 923 h 3060"/>
                    <a:gd name="T80" fmla="*/ 2169 w 3852"/>
                    <a:gd name="T81" fmla="*/ 796 h 3060"/>
                    <a:gd name="T82" fmla="*/ 1271 w 3852"/>
                    <a:gd name="T83" fmla="*/ 0 h 3060"/>
                    <a:gd name="T84" fmla="*/ 2661 w 3852"/>
                    <a:gd name="T85" fmla="*/ 24 h 3060"/>
                    <a:gd name="T86" fmla="*/ 2733 w 3852"/>
                    <a:gd name="T87" fmla="*/ 109 h 3060"/>
                    <a:gd name="T88" fmla="*/ 2901 w 3852"/>
                    <a:gd name="T89" fmla="*/ 533 h 3060"/>
                    <a:gd name="T90" fmla="*/ 3005 w 3852"/>
                    <a:gd name="T91" fmla="*/ 574 h 3060"/>
                    <a:gd name="T92" fmla="*/ 3616 w 3852"/>
                    <a:gd name="T93" fmla="*/ 604 h 3060"/>
                    <a:gd name="T94" fmla="*/ 3771 w 3852"/>
                    <a:gd name="T95" fmla="*/ 723 h 3060"/>
                    <a:gd name="T96" fmla="*/ 3848 w 3852"/>
                    <a:gd name="T97" fmla="*/ 904 h 3060"/>
                    <a:gd name="T98" fmla="*/ 3838 w 3852"/>
                    <a:gd name="T99" fmla="*/ 2778 h 3060"/>
                    <a:gd name="T100" fmla="*/ 3739 w 3852"/>
                    <a:gd name="T101" fmla="*/ 2948 h 3060"/>
                    <a:gd name="T102" fmla="*/ 3568 w 3852"/>
                    <a:gd name="T103" fmla="*/ 3046 h 3060"/>
                    <a:gd name="T104" fmla="*/ 333 w 3852"/>
                    <a:gd name="T105" fmla="*/ 3057 h 3060"/>
                    <a:gd name="T106" fmla="*/ 151 w 3852"/>
                    <a:gd name="T107" fmla="*/ 2980 h 3060"/>
                    <a:gd name="T108" fmla="*/ 30 w 3852"/>
                    <a:gd name="T109" fmla="*/ 2826 h 3060"/>
                    <a:gd name="T110" fmla="*/ 0 w 3852"/>
                    <a:gd name="T111" fmla="*/ 956 h 3060"/>
                    <a:gd name="T112" fmla="*/ 53 w 3852"/>
                    <a:gd name="T113" fmla="*/ 764 h 3060"/>
                    <a:gd name="T114" fmla="*/ 191 w 3852"/>
                    <a:gd name="T115" fmla="*/ 626 h 3060"/>
                    <a:gd name="T116" fmla="*/ 385 w 3852"/>
                    <a:gd name="T117" fmla="*/ 574 h 3060"/>
                    <a:gd name="T118" fmla="*/ 928 w 3852"/>
                    <a:gd name="T119" fmla="*/ 549 h 3060"/>
                    <a:gd name="T120" fmla="*/ 999 w 3852"/>
                    <a:gd name="T121" fmla="*/ 465 h 3060"/>
                    <a:gd name="T122" fmla="*/ 1167 w 3852"/>
                    <a:gd name="T123" fmla="*/ 41 h 3060"/>
                    <a:gd name="T124" fmla="*/ 1271 w 3852"/>
                    <a:gd name="T125" fmla="*/ 0 h 30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3852" h="3060">
                      <a:moveTo>
                        <a:pt x="1926" y="1148"/>
                      </a:moveTo>
                      <a:lnTo>
                        <a:pt x="1989" y="1151"/>
                      </a:lnTo>
                      <a:lnTo>
                        <a:pt x="2050" y="1160"/>
                      </a:lnTo>
                      <a:lnTo>
                        <a:pt x="2108" y="1176"/>
                      </a:lnTo>
                      <a:lnTo>
                        <a:pt x="2164" y="1199"/>
                      </a:lnTo>
                      <a:lnTo>
                        <a:pt x="2218" y="1226"/>
                      </a:lnTo>
                      <a:lnTo>
                        <a:pt x="2267" y="1259"/>
                      </a:lnTo>
                      <a:lnTo>
                        <a:pt x="2314" y="1296"/>
                      </a:lnTo>
                      <a:lnTo>
                        <a:pt x="2354" y="1336"/>
                      </a:lnTo>
                      <a:lnTo>
                        <a:pt x="2392" y="1383"/>
                      </a:lnTo>
                      <a:lnTo>
                        <a:pt x="2424" y="1431"/>
                      </a:lnTo>
                      <a:lnTo>
                        <a:pt x="2452" y="1485"/>
                      </a:lnTo>
                      <a:lnTo>
                        <a:pt x="2475" y="1540"/>
                      </a:lnTo>
                      <a:lnTo>
                        <a:pt x="2491" y="1598"/>
                      </a:lnTo>
                      <a:lnTo>
                        <a:pt x="2500" y="1659"/>
                      </a:lnTo>
                      <a:lnTo>
                        <a:pt x="2504" y="1721"/>
                      </a:lnTo>
                      <a:lnTo>
                        <a:pt x="2500" y="1784"/>
                      </a:lnTo>
                      <a:lnTo>
                        <a:pt x="2491" y="1844"/>
                      </a:lnTo>
                      <a:lnTo>
                        <a:pt x="2475" y="1902"/>
                      </a:lnTo>
                      <a:lnTo>
                        <a:pt x="2452" y="1958"/>
                      </a:lnTo>
                      <a:lnTo>
                        <a:pt x="2424" y="2011"/>
                      </a:lnTo>
                      <a:lnTo>
                        <a:pt x="2392" y="2060"/>
                      </a:lnTo>
                      <a:lnTo>
                        <a:pt x="2354" y="2106"/>
                      </a:lnTo>
                      <a:lnTo>
                        <a:pt x="2314" y="2147"/>
                      </a:lnTo>
                      <a:lnTo>
                        <a:pt x="2267" y="2185"/>
                      </a:lnTo>
                      <a:lnTo>
                        <a:pt x="2218" y="2216"/>
                      </a:lnTo>
                      <a:lnTo>
                        <a:pt x="2164" y="2244"/>
                      </a:lnTo>
                      <a:lnTo>
                        <a:pt x="2108" y="2266"/>
                      </a:lnTo>
                      <a:lnTo>
                        <a:pt x="2050" y="2282"/>
                      </a:lnTo>
                      <a:lnTo>
                        <a:pt x="1989" y="2292"/>
                      </a:lnTo>
                      <a:lnTo>
                        <a:pt x="1926" y="2295"/>
                      </a:lnTo>
                      <a:lnTo>
                        <a:pt x="1863" y="2292"/>
                      </a:lnTo>
                      <a:lnTo>
                        <a:pt x="1802" y="2282"/>
                      </a:lnTo>
                      <a:lnTo>
                        <a:pt x="1744" y="2266"/>
                      </a:lnTo>
                      <a:lnTo>
                        <a:pt x="1688" y="2244"/>
                      </a:lnTo>
                      <a:lnTo>
                        <a:pt x="1634" y="2216"/>
                      </a:lnTo>
                      <a:lnTo>
                        <a:pt x="1585" y="2185"/>
                      </a:lnTo>
                      <a:lnTo>
                        <a:pt x="1538" y="2147"/>
                      </a:lnTo>
                      <a:lnTo>
                        <a:pt x="1498" y="2106"/>
                      </a:lnTo>
                      <a:lnTo>
                        <a:pt x="1459" y="2060"/>
                      </a:lnTo>
                      <a:lnTo>
                        <a:pt x="1428" y="2011"/>
                      </a:lnTo>
                      <a:lnTo>
                        <a:pt x="1400" y="1958"/>
                      </a:lnTo>
                      <a:lnTo>
                        <a:pt x="1377" y="1902"/>
                      </a:lnTo>
                      <a:lnTo>
                        <a:pt x="1361" y="1844"/>
                      </a:lnTo>
                      <a:lnTo>
                        <a:pt x="1352" y="1784"/>
                      </a:lnTo>
                      <a:lnTo>
                        <a:pt x="1348" y="1721"/>
                      </a:lnTo>
                      <a:lnTo>
                        <a:pt x="1352" y="1659"/>
                      </a:lnTo>
                      <a:lnTo>
                        <a:pt x="1361" y="1598"/>
                      </a:lnTo>
                      <a:lnTo>
                        <a:pt x="1377" y="1540"/>
                      </a:lnTo>
                      <a:lnTo>
                        <a:pt x="1400" y="1485"/>
                      </a:lnTo>
                      <a:lnTo>
                        <a:pt x="1428" y="1431"/>
                      </a:lnTo>
                      <a:lnTo>
                        <a:pt x="1459" y="1383"/>
                      </a:lnTo>
                      <a:lnTo>
                        <a:pt x="1498" y="1336"/>
                      </a:lnTo>
                      <a:lnTo>
                        <a:pt x="1538" y="1296"/>
                      </a:lnTo>
                      <a:lnTo>
                        <a:pt x="1585" y="1259"/>
                      </a:lnTo>
                      <a:lnTo>
                        <a:pt x="1634" y="1226"/>
                      </a:lnTo>
                      <a:lnTo>
                        <a:pt x="1688" y="1199"/>
                      </a:lnTo>
                      <a:lnTo>
                        <a:pt x="1744" y="1176"/>
                      </a:lnTo>
                      <a:lnTo>
                        <a:pt x="1802" y="1160"/>
                      </a:lnTo>
                      <a:lnTo>
                        <a:pt x="1863" y="1151"/>
                      </a:lnTo>
                      <a:lnTo>
                        <a:pt x="1926" y="1148"/>
                      </a:lnTo>
                      <a:close/>
                      <a:moveTo>
                        <a:pt x="3331" y="956"/>
                      </a:moveTo>
                      <a:lnTo>
                        <a:pt x="3301" y="960"/>
                      </a:lnTo>
                      <a:lnTo>
                        <a:pt x="3273" y="970"/>
                      </a:lnTo>
                      <a:lnTo>
                        <a:pt x="3247" y="985"/>
                      </a:lnTo>
                      <a:lnTo>
                        <a:pt x="3226" y="1006"/>
                      </a:lnTo>
                      <a:lnTo>
                        <a:pt x="3211" y="1032"/>
                      </a:lnTo>
                      <a:lnTo>
                        <a:pt x="3201" y="1059"/>
                      </a:lnTo>
                      <a:lnTo>
                        <a:pt x="3197" y="1090"/>
                      </a:lnTo>
                      <a:lnTo>
                        <a:pt x="3201" y="1121"/>
                      </a:lnTo>
                      <a:lnTo>
                        <a:pt x="3211" y="1149"/>
                      </a:lnTo>
                      <a:lnTo>
                        <a:pt x="3226" y="1173"/>
                      </a:lnTo>
                      <a:lnTo>
                        <a:pt x="3247" y="1194"/>
                      </a:lnTo>
                      <a:lnTo>
                        <a:pt x="3273" y="1210"/>
                      </a:lnTo>
                      <a:lnTo>
                        <a:pt x="3301" y="1221"/>
                      </a:lnTo>
                      <a:lnTo>
                        <a:pt x="3331" y="1224"/>
                      </a:lnTo>
                      <a:lnTo>
                        <a:pt x="3363" y="1221"/>
                      </a:lnTo>
                      <a:lnTo>
                        <a:pt x="3391" y="1210"/>
                      </a:lnTo>
                      <a:lnTo>
                        <a:pt x="3417" y="1194"/>
                      </a:lnTo>
                      <a:lnTo>
                        <a:pt x="3438" y="1173"/>
                      </a:lnTo>
                      <a:lnTo>
                        <a:pt x="3453" y="1149"/>
                      </a:lnTo>
                      <a:lnTo>
                        <a:pt x="3463" y="1121"/>
                      </a:lnTo>
                      <a:lnTo>
                        <a:pt x="3467" y="1090"/>
                      </a:lnTo>
                      <a:lnTo>
                        <a:pt x="3463" y="1059"/>
                      </a:lnTo>
                      <a:lnTo>
                        <a:pt x="3453" y="1032"/>
                      </a:lnTo>
                      <a:lnTo>
                        <a:pt x="3438" y="1006"/>
                      </a:lnTo>
                      <a:lnTo>
                        <a:pt x="3417" y="985"/>
                      </a:lnTo>
                      <a:lnTo>
                        <a:pt x="3391" y="970"/>
                      </a:lnTo>
                      <a:lnTo>
                        <a:pt x="3363" y="960"/>
                      </a:lnTo>
                      <a:lnTo>
                        <a:pt x="3331" y="956"/>
                      </a:lnTo>
                      <a:close/>
                      <a:moveTo>
                        <a:pt x="1926" y="765"/>
                      </a:moveTo>
                      <a:lnTo>
                        <a:pt x="1843" y="768"/>
                      </a:lnTo>
                      <a:lnTo>
                        <a:pt x="1761" y="779"/>
                      </a:lnTo>
                      <a:lnTo>
                        <a:pt x="1683" y="796"/>
                      </a:lnTo>
                      <a:lnTo>
                        <a:pt x="1606" y="818"/>
                      </a:lnTo>
                      <a:lnTo>
                        <a:pt x="1533" y="848"/>
                      </a:lnTo>
                      <a:lnTo>
                        <a:pt x="1463" y="883"/>
                      </a:lnTo>
                      <a:lnTo>
                        <a:pt x="1396" y="923"/>
                      </a:lnTo>
                      <a:lnTo>
                        <a:pt x="1332" y="968"/>
                      </a:lnTo>
                      <a:lnTo>
                        <a:pt x="1273" y="1019"/>
                      </a:lnTo>
                      <a:lnTo>
                        <a:pt x="1219" y="1073"/>
                      </a:lnTo>
                      <a:lnTo>
                        <a:pt x="1167" y="1132"/>
                      </a:lnTo>
                      <a:lnTo>
                        <a:pt x="1122" y="1195"/>
                      </a:lnTo>
                      <a:lnTo>
                        <a:pt x="1082" y="1261"/>
                      </a:lnTo>
                      <a:lnTo>
                        <a:pt x="1047" y="1331"/>
                      </a:lnTo>
                      <a:lnTo>
                        <a:pt x="1017" y="1404"/>
                      </a:lnTo>
                      <a:lnTo>
                        <a:pt x="995" y="1480"/>
                      </a:lnTo>
                      <a:lnTo>
                        <a:pt x="977" y="1558"/>
                      </a:lnTo>
                      <a:lnTo>
                        <a:pt x="967" y="1639"/>
                      </a:lnTo>
                      <a:lnTo>
                        <a:pt x="963" y="1721"/>
                      </a:lnTo>
                      <a:lnTo>
                        <a:pt x="967" y="1804"/>
                      </a:lnTo>
                      <a:lnTo>
                        <a:pt x="977" y="1885"/>
                      </a:lnTo>
                      <a:lnTo>
                        <a:pt x="995" y="1962"/>
                      </a:lnTo>
                      <a:lnTo>
                        <a:pt x="1017" y="2039"/>
                      </a:lnTo>
                      <a:lnTo>
                        <a:pt x="1047" y="2112"/>
                      </a:lnTo>
                      <a:lnTo>
                        <a:pt x="1082" y="2181"/>
                      </a:lnTo>
                      <a:lnTo>
                        <a:pt x="1122" y="2247"/>
                      </a:lnTo>
                      <a:lnTo>
                        <a:pt x="1167" y="2311"/>
                      </a:lnTo>
                      <a:lnTo>
                        <a:pt x="1219" y="2369"/>
                      </a:lnTo>
                      <a:lnTo>
                        <a:pt x="1273" y="2424"/>
                      </a:lnTo>
                      <a:lnTo>
                        <a:pt x="1332" y="2475"/>
                      </a:lnTo>
                      <a:lnTo>
                        <a:pt x="1396" y="2520"/>
                      </a:lnTo>
                      <a:lnTo>
                        <a:pt x="1463" y="2559"/>
                      </a:lnTo>
                      <a:lnTo>
                        <a:pt x="1533" y="2594"/>
                      </a:lnTo>
                      <a:lnTo>
                        <a:pt x="1606" y="2624"/>
                      </a:lnTo>
                      <a:lnTo>
                        <a:pt x="1683" y="2646"/>
                      </a:lnTo>
                      <a:lnTo>
                        <a:pt x="1761" y="2664"/>
                      </a:lnTo>
                      <a:lnTo>
                        <a:pt x="1843" y="2674"/>
                      </a:lnTo>
                      <a:lnTo>
                        <a:pt x="1926" y="2678"/>
                      </a:lnTo>
                      <a:lnTo>
                        <a:pt x="2009" y="2674"/>
                      </a:lnTo>
                      <a:lnTo>
                        <a:pt x="2091" y="2664"/>
                      </a:lnTo>
                      <a:lnTo>
                        <a:pt x="2169" y="2646"/>
                      </a:lnTo>
                      <a:lnTo>
                        <a:pt x="2246" y="2624"/>
                      </a:lnTo>
                      <a:lnTo>
                        <a:pt x="2319" y="2594"/>
                      </a:lnTo>
                      <a:lnTo>
                        <a:pt x="2389" y="2559"/>
                      </a:lnTo>
                      <a:lnTo>
                        <a:pt x="2456" y="2520"/>
                      </a:lnTo>
                      <a:lnTo>
                        <a:pt x="2519" y="2475"/>
                      </a:lnTo>
                      <a:lnTo>
                        <a:pt x="2579" y="2424"/>
                      </a:lnTo>
                      <a:lnTo>
                        <a:pt x="2633" y="2369"/>
                      </a:lnTo>
                      <a:lnTo>
                        <a:pt x="2685" y="2311"/>
                      </a:lnTo>
                      <a:lnTo>
                        <a:pt x="2730" y="2247"/>
                      </a:lnTo>
                      <a:lnTo>
                        <a:pt x="2770" y="2181"/>
                      </a:lnTo>
                      <a:lnTo>
                        <a:pt x="2805" y="2112"/>
                      </a:lnTo>
                      <a:lnTo>
                        <a:pt x="2835" y="2039"/>
                      </a:lnTo>
                      <a:lnTo>
                        <a:pt x="2857" y="1962"/>
                      </a:lnTo>
                      <a:lnTo>
                        <a:pt x="2875" y="1885"/>
                      </a:lnTo>
                      <a:lnTo>
                        <a:pt x="2885" y="1804"/>
                      </a:lnTo>
                      <a:lnTo>
                        <a:pt x="2889" y="1721"/>
                      </a:lnTo>
                      <a:lnTo>
                        <a:pt x="2885" y="1639"/>
                      </a:lnTo>
                      <a:lnTo>
                        <a:pt x="2875" y="1558"/>
                      </a:lnTo>
                      <a:lnTo>
                        <a:pt x="2857" y="1480"/>
                      </a:lnTo>
                      <a:lnTo>
                        <a:pt x="2835" y="1404"/>
                      </a:lnTo>
                      <a:lnTo>
                        <a:pt x="2805" y="1331"/>
                      </a:lnTo>
                      <a:lnTo>
                        <a:pt x="2770" y="1261"/>
                      </a:lnTo>
                      <a:lnTo>
                        <a:pt x="2730" y="1195"/>
                      </a:lnTo>
                      <a:lnTo>
                        <a:pt x="2685" y="1132"/>
                      </a:lnTo>
                      <a:lnTo>
                        <a:pt x="2633" y="1073"/>
                      </a:lnTo>
                      <a:lnTo>
                        <a:pt x="2579" y="1019"/>
                      </a:lnTo>
                      <a:lnTo>
                        <a:pt x="2519" y="968"/>
                      </a:lnTo>
                      <a:lnTo>
                        <a:pt x="2456" y="923"/>
                      </a:lnTo>
                      <a:lnTo>
                        <a:pt x="2389" y="883"/>
                      </a:lnTo>
                      <a:lnTo>
                        <a:pt x="2319" y="848"/>
                      </a:lnTo>
                      <a:lnTo>
                        <a:pt x="2246" y="818"/>
                      </a:lnTo>
                      <a:lnTo>
                        <a:pt x="2169" y="796"/>
                      </a:lnTo>
                      <a:lnTo>
                        <a:pt x="2091" y="779"/>
                      </a:lnTo>
                      <a:lnTo>
                        <a:pt x="2009" y="768"/>
                      </a:lnTo>
                      <a:lnTo>
                        <a:pt x="1926" y="765"/>
                      </a:lnTo>
                      <a:close/>
                      <a:moveTo>
                        <a:pt x="1271" y="0"/>
                      </a:moveTo>
                      <a:lnTo>
                        <a:pt x="2581" y="0"/>
                      </a:lnTo>
                      <a:lnTo>
                        <a:pt x="2609" y="2"/>
                      </a:lnTo>
                      <a:lnTo>
                        <a:pt x="2636" y="12"/>
                      </a:lnTo>
                      <a:lnTo>
                        <a:pt x="2661" y="24"/>
                      </a:lnTo>
                      <a:lnTo>
                        <a:pt x="2685" y="41"/>
                      </a:lnTo>
                      <a:lnTo>
                        <a:pt x="2705" y="61"/>
                      </a:lnTo>
                      <a:lnTo>
                        <a:pt x="2721" y="83"/>
                      </a:lnTo>
                      <a:lnTo>
                        <a:pt x="2733" y="109"/>
                      </a:lnTo>
                      <a:lnTo>
                        <a:pt x="2853" y="465"/>
                      </a:lnTo>
                      <a:lnTo>
                        <a:pt x="2863" y="490"/>
                      </a:lnTo>
                      <a:lnTo>
                        <a:pt x="2880" y="512"/>
                      </a:lnTo>
                      <a:lnTo>
                        <a:pt x="2901" y="533"/>
                      </a:lnTo>
                      <a:lnTo>
                        <a:pt x="2924" y="549"/>
                      </a:lnTo>
                      <a:lnTo>
                        <a:pt x="2950" y="562"/>
                      </a:lnTo>
                      <a:lnTo>
                        <a:pt x="2977" y="571"/>
                      </a:lnTo>
                      <a:lnTo>
                        <a:pt x="3005" y="574"/>
                      </a:lnTo>
                      <a:lnTo>
                        <a:pt x="3467" y="574"/>
                      </a:lnTo>
                      <a:lnTo>
                        <a:pt x="3519" y="577"/>
                      </a:lnTo>
                      <a:lnTo>
                        <a:pt x="3568" y="588"/>
                      </a:lnTo>
                      <a:lnTo>
                        <a:pt x="3616" y="604"/>
                      </a:lnTo>
                      <a:lnTo>
                        <a:pt x="3661" y="626"/>
                      </a:lnTo>
                      <a:lnTo>
                        <a:pt x="3701" y="654"/>
                      </a:lnTo>
                      <a:lnTo>
                        <a:pt x="3739" y="686"/>
                      </a:lnTo>
                      <a:lnTo>
                        <a:pt x="3771" y="723"/>
                      </a:lnTo>
                      <a:lnTo>
                        <a:pt x="3799" y="764"/>
                      </a:lnTo>
                      <a:lnTo>
                        <a:pt x="3822" y="808"/>
                      </a:lnTo>
                      <a:lnTo>
                        <a:pt x="3838" y="855"/>
                      </a:lnTo>
                      <a:lnTo>
                        <a:pt x="3848" y="904"/>
                      </a:lnTo>
                      <a:lnTo>
                        <a:pt x="3852" y="956"/>
                      </a:lnTo>
                      <a:lnTo>
                        <a:pt x="3852" y="2678"/>
                      </a:lnTo>
                      <a:lnTo>
                        <a:pt x="3848" y="2730"/>
                      </a:lnTo>
                      <a:lnTo>
                        <a:pt x="3838" y="2778"/>
                      </a:lnTo>
                      <a:lnTo>
                        <a:pt x="3822" y="2826"/>
                      </a:lnTo>
                      <a:lnTo>
                        <a:pt x="3799" y="2870"/>
                      </a:lnTo>
                      <a:lnTo>
                        <a:pt x="3771" y="2910"/>
                      </a:lnTo>
                      <a:lnTo>
                        <a:pt x="3739" y="2948"/>
                      </a:lnTo>
                      <a:lnTo>
                        <a:pt x="3701" y="2980"/>
                      </a:lnTo>
                      <a:lnTo>
                        <a:pt x="3661" y="3008"/>
                      </a:lnTo>
                      <a:lnTo>
                        <a:pt x="3616" y="3030"/>
                      </a:lnTo>
                      <a:lnTo>
                        <a:pt x="3568" y="3046"/>
                      </a:lnTo>
                      <a:lnTo>
                        <a:pt x="3519" y="3057"/>
                      </a:lnTo>
                      <a:lnTo>
                        <a:pt x="3467" y="3060"/>
                      </a:lnTo>
                      <a:lnTo>
                        <a:pt x="385" y="3060"/>
                      </a:lnTo>
                      <a:lnTo>
                        <a:pt x="333" y="3057"/>
                      </a:lnTo>
                      <a:lnTo>
                        <a:pt x="284" y="3046"/>
                      </a:lnTo>
                      <a:lnTo>
                        <a:pt x="236" y="3030"/>
                      </a:lnTo>
                      <a:lnTo>
                        <a:pt x="191" y="3008"/>
                      </a:lnTo>
                      <a:lnTo>
                        <a:pt x="151" y="2980"/>
                      </a:lnTo>
                      <a:lnTo>
                        <a:pt x="113" y="2948"/>
                      </a:lnTo>
                      <a:lnTo>
                        <a:pt x="81" y="2910"/>
                      </a:lnTo>
                      <a:lnTo>
                        <a:pt x="53" y="2870"/>
                      </a:lnTo>
                      <a:lnTo>
                        <a:pt x="30" y="2826"/>
                      </a:lnTo>
                      <a:lnTo>
                        <a:pt x="14" y="2778"/>
                      </a:lnTo>
                      <a:lnTo>
                        <a:pt x="4" y="2730"/>
                      </a:lnTo>
                      <a:lnTo>
                        <a:pt x="0" y="2678"/>
                      </a:lnTo>
                      <a:lnTo>
                        <a:pt x="0" y="956"/>
                      </a:lnTo>
                      <a:lnTo>
                        <a:pt x="4" y="904"/>
                      </a:lnTo>
                      <a:lnTo>
                        <a:pt x="14" y="855"/>
                      </a:lnTo>
                      <a:lnTo>
                        <a:pt x="30" y="808"/>
                      </a:lnTo>
                      <a:lnTo>
                        <a:pt x="53" y="764"/>
                      </a:lnTo>
                      <a:lnTo>
                        <a:pt x="81" y="723"/>
                      </a:lnTo>
                      <a:lnTo>
                        <a:pt x="113" y="686"/>
                      </a:lnTo>
                      <a:lnTo>
                        <a:pt x="151" y="654"/>
                      </a:lnTo>
                      <a:lnTo>
                        <a:pt x="191" y="626"/>
                      </a:lnTo>
                      <a:lnTo>
                        <a:pt x="236" y="604"/>
                      </a:lnTo>
                      <a:lnTo>
                        <a:pt x="284" y="588"/>
                      </a:lnTo>
                      <a:lnTo>
                        <a:pt x="333" y="577"/>
                      </a:lnTo>
                      <a:lnTo>
                        <a:pt x="385" y="574"/>
                      </a:lnTo>
                      <a:lnTo>
                        <a:pt x="847" y="574"/>
                      </a:lnTo>
                      <a:lnTo>
                        <a:pt x="875" y="571"/>
                      </a:lnTo>
                      <a:lnTo>
                        <a:pt x="902" y="562"/>
                      </a:lnTo>
                      <a:lnTo>
                        <a:pt x="928" y="549"/>
                      </a:lnTo>
                      <a:lnTo>
                        <a:pt x="951" y="533"/>
                      </a:lnTo>
                      <a:lnTo>
                        <a:pt x="971" y="512"/>
                      </a:lnTo>
                      <a:lnTo>
                        <a:pt x="988" y="490"/>
                      </a:lnTo>
                      <a:lnTo>
                        <a:pt x="999" y="465"/>
                      </a:lnTo>
                      <a:lnTo>
                        <a:pt x="1119" y="109"/>
                      </a:lnTo>
                      <a:lnTo>
                        <a:pt x="1130" y="83"/>
                      </a:lnTo>
                      <a:lnTo>
                        <a:pt x="1146" y="61"/>
                      </a:lnTo>
                      <a:lnTo>
                        <a:pt x="1167" y="41"/>
                      </a:lnTo>
                      <a:lnTo>
                        <a:pt x="1191" y="24"/>
                      </a:lnTo>
                      <a:lnTo>
                        <a:pt x="1216" y="12"/>
                      </a:lnTo>
                      <a:lnTo>
                        <a:pt x="1243" y="2"/>
                      </a:lnTo>
                      <a:lnTo>
                        <a:pt x="1271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p:grpSp>
            <p:nvGrpSpPr>
              <p:cNvPr id="93" name="Group 92"/>
              <p:cNvGrpSpPr/>
              <p:nvPr/>
            </p:nvGrpSpPr>
            <p:grpSpPr>
              <a:xfrm>
                <a:off x="3142050" y="2996191"/>
                <a:ext cx="276364" cy="276364"/>
                <a:chOff x="4453688" y="5377473"/>
                <a:chExt cx="979671" cy="979671"/>
              </a:xfrm>
            </p:grpSpPr>
            <p:sp>
              <p:nvSpPr>
                <p:cNvPr id="94" name="Oval 93"/>
                <p:cNvSpPr/>
                <p:nvPr/>
              </p:nvSpPr>
              <p:spPr>
                <a:xfrm>
                  <a:off x="4453688" y="5377473"/>
                  <a:ext cx="979671" cy="979671"/>
                </a:xfrm>
                <a:prstGeom prst="ellipse">
                  <a:avLst/>
                </a:prstGeom>
                <a:solidFill>
                  <a:schemeClr val="accent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95" name="Freeform 49"/>
                <p:cNvSpPr>
                  <a:spLocks noEditPoints="1"/>
                </p:cNvSpPr>
                <p:nvPr/>
              </p:nvSpPr>
              <p:spPr bwMode="auto">
                <a:xfrm>
                  <a:off x="4708013" y="5629982"/>
                  <a:ext cx="471020" cy="474652"/>
                </a:xfrm>
                <a:custGeom>
                  <a:avLst/>
                  <a:gdLst>
                    <a:gd name="T0" fmla="*/ 2010 w 3497"/>
                    <a:gd name="T1" fmla="*/ 733 h 3525"/>
                    <a:gd name="T2" fmla="*/ 2476 w 3497"/>
                    <a:gd name="T3" fmla="*/ 1030 h 3525"/>
                    <a:gd name="T4" fmla="*/ 2770 w 3497"/>
                    <a:gd name="T5" fmla="*/ 1502 h 3525"/>
                    <a:gd name="T6" fmla="*/ 2825 w 3497"/>
                    <a:gd name="T7" fmla="*/ 1764 h 3525"/>
                    <a:gd name="T8" fmla="*/ 2727 w 3497"/>
                    <a:gd name="T9" fmla="*/ 1914 h 3525"/>
                    <a:gd name="T10" fmla="*/ 2539 w 3497"/>
                    <a:gd name="T11" fmla="*/ 1900 h 3525"/>
                    <a:gd name="T12" fmla="*/ 2465 w 3497"/>
                    <a:gd name="T13" fmla="*/ 1779 h 3525"/>
                    <a:gd name="T14" fmla="*/ 2393 w 3497"/>
                    <a:gd name="T15" fmla="*/ 1538 h 3525"/>
                    <a:gd name="T16" fmla="*/ 2118 w 3497"/>
                    <a:gd name="T17" fmla="*/ 1203 h 3525"/>
                    <a:gd name="T18" fmla="*/ 1807 w 3497"/>
                    <a:gd name="T19" fmla="*/ 1058 h 3525"/>
                    <a:gd name="T20" fmla="*/ 1675 w 3497"/>
                    <a:gd name="T21" fmla="*/ 1021 h 3525"/>
                    <a:gd name="T22" fmla="*/ 1582 w 3497"/>
                    <a:gd name="T23" fmla="*/ 859 h 3525"/>
                    <a:gd name="T24" fmla="*/ 1682 w 3497"/>
                    <a:gd name="T25" fmla="*/ 697 h 3525"/>
                    <a:gd name="T26" fmla="*/ 618 w 3497"/>
                    <a:gd name="T27" fmla="*/ 354 h 3525"/>
                    <a:gd name="T28" fmla="*/ 887 w 3497"/>
                    <a:gd name="T29" fmla="*/ 564 h 3525"/>
                    <a:gd name="T30" fmla="*/ 1077 w 3497"/>
                    <a:gd name="T31" fmla="*/ 879 h 3525"/>
                    <a:gd name="T32" fmla="*/ 1080 w 3497"/>
                    <a:gd name="T33" fmla="*/ 1093 h 3525"/>
                    <a:gd name="T34" fmla="*/ 964 w 3497"/>
                    <a:gd name="T35" fmla="*/ 1260 h 3525"/>
                    <a:gd name="T36" fmla="*/ 836 w 3497"/>
                    <a:gd name="T37" fmla="*/ 1426 h 3525"/>
                    <a:gd name="T38" fmla="*/ 910 w 3497"/>
                    <a:gd name="T39" fmla="*/ 1664 h 3525"/>
                    <a:gd name="T40" fmla="*/ 1134 w 3497"/>
                    <a:gd name="T41" fmla="*/ 1960 h 3525"/>
                    <a:gd name="T42" fmla="*/ 1427 w 3497"/>
                    <a:gd name="T43" fmla="*/ 2265 h 3525"/>
                    <a:gd name="T44" fmla="*/ 1732 w 3497"/>
                    <a:gd name="T45" fmla="*/ 2529 h 3525"/>
                    <a:gd name="T46" fmla="*/ 2000 w 3497"/>
                    <a:gd name="T47" fmla="*/ 2677 h 3525"/>
                    <a:gd name="T48" fmla="*/ 2185 w 3497"/>
                    <a:gd name="T49" fmla="*/ 2625 h 3525"/>
                    <a:gd name="T50" fmla="*/ 2345 w 3497"/>
                    <a:gd name="T51" fmla="*/ 2475 h 3525"/>
                    <a:gd name="T52" fmla="*/ 2531 w 3497"/>
                    <a:gd name="T53" fmla="*/ 2416 h 3525"/>
                    <a:gd name="T54" fmla="*/ 2794 w 3497"/>
                    <a:gd name="T55" fmla="*/ 2517 h 3525"/>
                    <a:gd name="T56" fmla="*/ 3099 w 3497"/>
                    <a:gd name="T57" fmla="*/ 2786 h 3525"/>
                    <a:gd name="T58" fmla="*/ 3161 w 3497"/>
                    <a:gd name="T59" fmla="*/ 3030 h 3525"/>
                    <a:gd name="T60" fmla="*/ 3049 w 3497"/>
                    <a:gd name="T61" fmla="*/ 3237 h 3525"/>
                    <a:gd name="T62" fmla="*/ 2875 w 3497"/>
                    <a:gd name="T63" fmla="*/ 3414 h 3525"/>
                    <a:gd name="T64" fmla="*/ 2625 w 3497"/>
                    <a:gd name="T65" fmla="*/ 3524 h 3525"/>
                    <a:gd name="T66" fmla="*/ 2193 w 3497"/>
                    <a:gd name="T67" fmla="*/ 3452 h 3525"/>
                    <a:gd name="T68" fmla="*/ 1636 w 3497"/>
                    <a:gd name="T69" fmla="*/ 3181 h 3525"/>
                    <a:gd name="T70" fmla="*/ 1014 w 3497"/>
                    <a:gd name="T71" fmla="*/ 2694 h 3525"/>
                    <a:gd name="T72" fmla="*/ 463 w 3497"/>
                    <a:gd name="T73" fmla="*/ 2063 h 3525"/>
                    <a:gd name="T74" fmla="*/ 131 w 3497"/>
                    <a:gd name="T75" fmla="*/ 1479 h 3525"/>
                    <a:gd name="T76" fmla="*/ 3 w 3497"/>
                    <a:gd name="T77" fmla="*/ 1001 h 3525"/>
                    <a:gd name="T78" fmla="*/ 62 w 3497"/>
                    <a:gd name="T79" fmla="*/ 689 h 3525"/>
                    <a:gd name="T80" fmla="*/ 229 w 3497"/>
                    <a:gd name="T81" fmla="*/ 511 h 3525"/>
                    <a:gd name="T82" fmla="*/ 423 w 3497"/>
                    <a:gd name="T83" fmla="*/ 367 h 3525"/>
                    <a:gd name="T84" fmla="*/ 1853 w 3497"/>
                    <a:gd name="T85" fmla="*/ 5 h 3525"/>
                    <a:gd name="T86" fmla="*/ 2360 w 3497"/>
                    <a:gd name="T87" fmla="*/ 143 h 3525"/>
                    <a:gd name="T88" fmla="*/ 2941 w 3497"/>
                    <a:gd name="T89" fmla="*/ 560 h 3525"/>
                    <a:gd name="T90" fmla="*/ 3355 w 3497"/>
                    <a:gd name="T91" fmla="*/ 1149 h 3525"/>
                    <a:gd name="T92" fmla="*/ 3492 w 3497"/>
                    <a:gd name="T93" fmla="*/ 1661 h 3525"/>
                    <a:gd name="T94" fmla="*/ 3484 w 3497"/>
                    <a:gd name="T95" fmla="*/ 1943 h 3525"/>
                    <a:gd name="T96" fmla="*/ 3410 w 3497"/>
                    <a:gd name="T97" fmla="*/ 2066 h 3525"/>
                    <a:gd name="T98" fmla="*/ 3222 w 3497"/>
                    <a:gd name="T99" fmla="*/ 2082 h 3525"/>
                    <a:gd name="T100" fmla="*/ 3124 w 3497"/>
                    <a:gd name="T101" fmla="*/ 1928 h 3525"/>
                    <a:gd name="T102" fmla="*/ 3129 w 3497"/>
                    <a:gd name="T103" fmla="*/ 1666 h 3525"/>
                    <a:gd name="T104" fmla="*/ 2929 w 3497"/>
                    <a:gd name="T105" fmla="*/ 1127 h 3525"/>
                    <a:gd name="T106" fmla="*/ 2457 w 3497"/>
                    <a:gd name="T107" fmla="*/ 626 h 3525"/>
                    <a:gd name="T108" fmla="*/ 1921 w 3497"/>
                    <a:gd name="T109" fmla="*/ 382 h 3525"/>
                    <a:gd name="T110" fmla="*/ 1607 w 3497"/>
                    <a:gd name="T111" fmla="*/ 377 h 3525"/>
                    <a:gd name="T112" fmla="*/ 1450 w 3497"/>
                    <a:gd name="T113" fmla="*/ 302 h 3525"/>
                    <a:gd name="T114" fmla="*/ 1436 w 3497"/>
                    <a:gd name="T115" fmla="*/ 112 h 3525"/>
                    <a:gd name="T116" fmla="*/ 1561 w 3497"/>
                    <a:gd name="T117" fmla="*/ 15 h 35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</a:cxnLst>
                  <a:rect l="0" t="0" r="r" b="b"/>
                  <a:pathLst>
                    <a:path w="3497" h="3525">
                      <a:moveTo>
                        <a:pt x="1769" y="677"/>
                      </a:moveTo>
                      <a:lnTo>
                        <a:pt x="1783" y="677"/>
                      </a:lnTo>
                      <a:lnTo>
                        <a:pt x="1793" y="678"/>
                      </a:lnTo>
                      <a:lnTo>
                        <a:pt x="1796" y="678"/>
                      </a:lnTo>
                      <a:lnTo>
                        <a:pt x="1867" y="693"/>
                      </a:lnTo>
                      <a:lnTo>
                        <a:pt x="1938" y="710"/>
                      </a:lnTo>
                      <a:lnTo>
                        <a:pt x="2010" y="733"/>
                      </a:lnTo>
                      <a:lnTo>
                        <a:pt x="2081" y="762"/>
                      </a:lnTo>
                      <a:lnTo>
                        <a:pt x="2151" y="795"/>
                      </a:lnTo>
                      <a:lnTo>
                        <a:pt x="2220" y="832"/>
                      </a:lnTo>
                      <a:lnTo>
                        <a:pt x="2287" y="875"/>
                      </a:lnTo>
                      <a:lnTo>
                        <a:pt x="2352" y="922"/>
                      </a:lnTo>
                      <a:lnTo>
                        <a:pt x="2416" y="973"/>
                      </a:lnTo>
                      <a:lnTo>
                        <a:pt x="2476" y="1030"/>
                      </a:lnTo>
                      <a:lnTo>
                        <a:pt x="2532" y="1092"/>
                      </a:lnTo>
                      <a:lnTo>
                        <a:pt x="2584" y="1155"/>
                      </a:lnTo>
                      <a:lnTo>
                        <a:pt x="2631" y="1222"/>
                      </a:lnTo>
                      <a:lnTo>
                        <a:pt x="2673" y="1290"/>
                      </a:lnTo>
                      <a:lnTo>
                        <a:pt x="2710" y="1359"/>
                      </a:lnTo>
                      <a:lnTo>
                        <a:pt x="2743" y="1431"/>
                      </a:lnTo>
                      <a:lnTo>
                        <a:pt x="2770" y="1502"/>
                      </a:lnTo>
                      <a:lnTo>
                        <a:pt x="2793" y="1574"/>
                      </a:lnTo>
                      <a:lnTo>
                        <a:pt x="2811" y="1647"/>
                      </a:lnTo>
                      <a:lnTo>
                        <a:pt x="2825" y="1718"/>
                      </a:lnTo>
                      <a:lnTo>
                        <a:pt x="2825" y="1721"/>
                      </a:lnTo>
                      <a:lnTo>
                        <a:pt x="2826" y="1731"/>
                      </a:lnTo>
                      <a:lnTo>
                        <a:pt x="2826" y="1745"/>
                      </a:lnTo>
                      <a:lnTo>
                        <a:pt x="2825" y="1764"/>
                      </a:lnTo>
                      <a:lnTo>
                        <a:pt x="2822" y="1785"/>
                      </a:lnTo>
                      <a:lnTo>
                        <a:pt x="2815" y="1809"/>
                      </a:lnTo>
                      <a:lnTo>
                        <a:pt x="2807" y="1833"/>
                      </a:lnTo>
                      <a:lnTo>
                        <a:pt x="2793" y="1857"/>
                      </a:lnTo>
                      <a:lnTo>
                        <a:pt x="2773" y="1880"/>
                      </a:lnTo>
                      <a:lnTo>
                        <a:pt x="2751" y="1899"/>
                      </a:lnTo>
                      <a:lnTo>
                        <a:pt x="2727" y="1914"/>
                      </a:lnTo>
                      <a:lnTo>
                        <a:pt x="2701" y="1924"/>
                      </a:lnTo>
                      <a:lnTo>
                        <a:pt x="2673" y="1931"/>
                      </a:lnTo>
                      <a:lnTo>
                        <a:pt x="2646" y="1933"/>
                      </a:lnTo>
                      <a:lnTo>
                        <a:pt x="2618" y="1932"/>
                      </a:lnTo>
                      <a:lnTo>
                        <a:pt x="2590" y="1925"/>
                      </a:lnTo>
                      <a:lnTo>
                        <a:pt x="2564" y="1914"/>
                      </a:lnTo>
                      <a:lnTo>
                        <a:pt x="2539" y="1900"/>
                      </a:lnTo>
                      <a:lnTo>
                        <a:pt x="2516" y="1880"/>
                      </a:lnTo>
                      <a:lnTo>
                        <a:pt x="2500" y="1860"/>
                      </a:lnTo>
                      <a:lnTo>
                        <a:pt x="2487" y="1841"/>
                      </a:lnTo>
                      <a:lnTo>
                        <a:pt x="2478" y="1821"/>
                      </a:lnTo>
                      <a:lnTo>
                        <a:pt x="2471" y="1803"/>
                      </a:lnTo>
                      <a:lnTo>
                        <a:pt x="2467" y="1789"/>
                      </a:lnTo>
                      <a:lnTo>
                        <a:pt x="2465" y="1779"/>
                      </a:lnTo>
                      <a:lnTo>
                        <a:pt x="2464" y="1776"/>
                      </a:lnTo>
                      <a:lnTo>
                        <a:pt x="2457" y="1743"/>
                      </a:lnTo>
                      <a:lnTo>
                        <a:pt x="2450" y="1707"/>
                      </a:lnTo>
                      <a:lnTo>
                        <a:pt x="2440" y="1667"/>
                      </a:lnTo>
                      <a:lnTo>
                        <a:pt x="2428" y="1626"/>
                      </a:lnTo>
                      <a:lnTo>
                        <a:pt x="2412" y="1583"/>
                      </a:lnTo>
                      <a:lnTo>
                        <a:pt x="2393" y="1538"/>
                      </a:lnTo>
                      <a:lnTo>
                        <a:pt x="2369" y="1491"/>
                      </a:lnTo>
                      <a:lnTo>
                        <a:pt x="2340" y="1443"/>
                      </a:lnTo>
                      <a:lnTo>
                        <a:pt x="2306" y="1393"/>
                      </a:lnTo>
                      <a:lnTo>
                        <a:pt x="2265" y="1343"/>
                      </a:lnTo>
                      <a:lnTo>
                        <a:pt x="2218" y="1291"/>
                      </a:lnTo>
                      <a:lnTo>
                        <a:pt x="2167" y="1243"/>
                      </a:lnTo>
                      <a:lnTo>
                        <a:pt x="2118" y="1203"/>
                      </a:lnTo>
                      <a:lnTo>
                        <a:pt x="2069" y="1167"/>
                      </a:lnTo>
                      <a:lnTo>
                        <a:pt x="2021" y="1139"/>
                      </a:lnTo>
                      <a:lnTo>
                        <a:pt x="1974" y="1115"/>
                      </a:lnTo>
                      <a:lnTo>
                        <a:pt x="1930" y="1095"/>
                      </a:lnTo>
                      <a:lnTo>
                        <a:pt x="1886" y="1080"/>
                      </a:lnTo>
                      <a:lnTo>
                        <a:pt x="1846" y="1068"/>
                      </a:lnTo>
                      <a:lnTo>
                        <a:pt x="1807" y="1058"/>
                      </a:lnTo>
                      <a:lnTo>
                        <a:pt x="1771" y="1049"/>
                      </a:lnTo>
                      <a:lnTo>
                        <a:pt x="1739" y="1044"/>
                      </a:lnTo>
                      <a:lnTo>
                        <a:pt x="1734" y="1042"/>
                      </a:lnTo>
                      <a:lnTo>
                        <a:pt x="1726" y="1040"/>
                      </a:lnTo>
                      <a:lnTo>
                        <a:pt x="1712" y="1036"/>
                      </a:lnTo>
                      <a:lnTo>
                        <a:pt x="1694" y="1029"/>
                      </a:lnTo>
                      <a:lnTo>
                        <a:pt x="1675" y="1021"/>
                      </a:lnTo>
                      <a:lnTo>
                        <a:pt x="1655" y="1007"/>
                      </a:lnTo>
                      <a:lnTo>
                        <a:pt x="1636" y="991"/>
                      </a:lnTo>
                      <a:lnTo>
                        <a:pt x="1616" y="968"/>
                      </a:lnTo>
                      <a:lnTo>
                        <a:pt x="1602" y="943"/>
                      </a:lnTo>
                      <a:lnTo>
                        <a:pt x="1591" y="916"/>
                      </a:lnTo>
                      <a:lnTo>
                        <a:pt x="1585" y="888"/>
                      </a:lnTo>
                      <a:lnTo>
                        <a:pt x="1582" y="859"/>
                      </a:lnTo>
                      <a:lnTo>
                        <a:pt x="1586" y="831"/>
                      </a:lnTo>
                      <a:lnTo>
                        <a:pt x="1591" y="803"/>
                      </a:lnTo>
                      <a:lnTo>
                        <a:pt x="1602" y="777"/>
                      </a:lnTo>
                      <a:lnTo>
                        <a:pt x="1616" y="753"/>
                      </a:lnTo>
                      <a:lnTo>
                        <a:pt x="1635" y="731"/>
                      </a:lnTo>
                      <a:lnTo>
                        <a:pt x="1658" y="711"/>
                      </a:lnTo>
                      <a:lnTo>
                        <a:pt x="1682" y="697"/>
                      </a:lnTo>
                      <a:lnTo>
                        <a:pt x="1706" y="687"/>
                      </a:lnTo>
                      <a:lnTo>
                        <a:pt x="1729" y="682"/>
                      </a:lnTo>
                      <a:lnTo>
                        <a:pt x="1751" y="678"/>
                      </a:lnTo>
                      <a:lnTo>
                        <a:pt x="1769" y="677"/>
                      </a:lnTo>
                      <a:close/>
                      <a:moveTo>
                        <a:pt x="550" y="343"/>
                      </a:moveTo>
                      <a:lnTo>
                        <a:pt x="584" y="346"/>
                      </a:lnTo>
                      <a:lnTo>
                        <a:pt x="618" y="354"/>
                      </a:lnTo>
                      <a:lnTo>
                        <a:pt x="653" y="367"/>
                      </a:lnTo>
                      <a:lnTo>
                        <a:pt x="690" y="385"/>
                      </a:lnTo>
                      <a:lnTo>
                        <a:pt x="727" y="409"/>
                      </a:lnTo>
                      <a:lnTo>
                        <a:pt x="766" y="438"/>
                      </a:lnTo>
                      <a:lnTo>
                        <a:pt x="805" y="473"/>
                      </a:lnTo>
                      <a:lnTo>
                        <a:pt x="845" y="516"/>
                      </a:lnTo>
                      <a:lnTo>
                        <a:pt x="887" y="564"/>
                      </a:lnTo>
                      <a:lnTo>
                        <a:pt x="928" y="618"/>
                      </a:lnTo>
                      <a:lnTo>
                        <a:pt x="965" y="668"/>
                      </a:lnTo>
                      <a:lnTo>
                        <a:pt x="996" y="715"/>
                      </a:lnTo>
                      <a:lnTo>
                        <a:pt x="1022" y="760"/>
                      </a:lnTo>
                      <a:lnTo>
                        <a:pt x="1045" y="801"/>
                      </a:lnTo>
                      <a:lnTo>
                        <a:pt x="1063" y="842"/>
                      </a:lnTo>
                      <a:lnTo>
                        <a:pt x="1077" y="879"/>
                      </a:lnTo>
                      <a:lnTo>
                        <a:pt x="1088" y="914"/>
                      </a:lnTo>
                      <a:lnTo>
                        <a:pt x="1094" y="948"/>
                      </a:lnTo>
                      <a:lnTo>
                        <a:pt x="1097" y="980"/>
                      </a:lnTo>
                      <a:lnTo>
                        <a:pt x="1097" y="1010"/>
                      </a:lnTo>
                      <a:lnTo>
                        <a:pt x="1094" y="1039"/>
                      </a:lnTo>
                      <a:lnTo>
                        <a:pt x="1089" y="1067"/>
                      </a:lnTo>
                      <a:lnTo>
                        <a:pt x="1080" y="1093"/>
                      </a:lnTo>
                      <a:lnTo>
                        <a:pt x="1069" y="1118"/>
                      </a:lnTo>
                      <a:lnTo>
                        <a:pt x="1056" y="1143"/>
                      </a:lnTo>
                      <a:lnTo>
                        <a:pt x="1041" y="1167"/>
                      </a:lnTo>
                      <a:lnTo>
                        <a:pt x="1023" y="1190"/>
                      </a:lnTo>
                      <a:lnTo>
                        <a:pt x="1005" y="1214"/>
                      </a:lnTo>
                      <a:lnTo>
                        <a:pt x="985" y="1237"/>
                      </a:lnTo>
                      <a:lnTo>
                        <a:pt x="964" y="1260"/>
                      </a:lnTo>
                      <a:lnTo>
                        <a:pt x="941" y="1284"/>
                      </a:lnTo>
                      <a:lnTo>
                        <a:pt x="918" y="1307"/>
                      </a:lnTo>
                      <a:lnTo>
                        <a:pt x="894" y="1331"/>
                      </a:lnTo>
                      <a:lnTo>
                        <a:pt x="870" y="1355"/>
                      </a:lnTo>
                      <a:lnTo>
                        <a:pt x="853" y="1376"/>
                      </a:lnTo>
                      <a:lnTo>
                        <a:pt x="842" y="1400"/>
                      </a:lnTo>
                      <a:lnTo>
                        <a:pt x="836" y="1426"/>
                      </a:lnTo>
                      <a:lnTo>
                        <a:pt x="834" y="1455"/>
                      </a:lnTo>
                      <a:lnTo>
                        <a:pt x="836" y="1485"/>
                      </a:lnTo>
                      <a:lnTo>
                        <a:pt x="843" y="1517"/>
                      </a:lnTo>
                      <a:lnTo>
                        <a:pt x="854" y="1551"/>
                      </a:lnTo>
                      <a:lnTo>
                        <a:pt x="869" y="1587"/>
                      </a:lnTo>
                      <a:lnTo>
                        <a:pt x="888" y="1625"/>
                      </a:lnTo>
                      <a:lnTo>
                        <a:pt x="910" y="1664"/>
                      </a:lnTo>
                      <a:lnTo>
                        <a:pt x="934" y="1704"/>
                      </a:lnTo>
                      <a:lnTo>
                        <a:pt x="962" y="1744"/>
                      </a:lnTo>
                      <a:lnTo>
                        <a:pt x="992" y="1787"/>
                      </a:lnTo>
                      <a:lnTo>
                        <a:pt x="1025" y="1830"/>
                      </a:lnTo>
                      <a:lnTo>
                        <a:pt x="1059" y="1872"/>
                      </a:lnTo>
                      <a:lnTo>
                        <a:pt x="1096" y="1916"/>
                      </a:lnTo>
                      <a:lnTo>
                        <a:pt x="1134" y="1960"/>
                      </a:lnTo>
                      <a:lnTo>
                        <a:pt x="1174" y="2004"/>
                      </a:lnTo>
                      <a:lnTo>
                        <a:pt x="1214" y="2049"/>
                      </a:lnTo>
                      <a:lnTo>
                        <a:pt x="1256" y="2093"/>
                      </a:lnTo>
                      <a:lnTo>
                        <a:pt x="1298" y="2137"/>
                      </a:lnTo>
                      <a:lnTo>
                        <a:pt x="1341" y="2179"/>
                      </a:lnTo>
                      <a:lnTo>
                        <a:pt x="1384" y="2222"/>
                      </a:lnTo>
                      <a:lnTo>
                        <a:pt x="1427" y="2265"/>
                      </a:lnTo>
                      <a:lnTo>
                        <a:pt x="1472" y="2307"/>
                      </a:lnTo>
                      <a:lnTo>
                        <a:pt x="1515" y="2347"/>
                      </a:lnTo>
                      <a:lnTo>
                        <a:pt x="1560" y="2387"/>
                      </a:lnTo>
                      <a:lnTo>
                        <a:pt x="1603" y="2425"/>
                      </a:lnTo>
                      <a:lnTo>
                        <a:pt x="1646" y="2461"/>
                      </a:lnTo>
                      <a:lnTo>
                        <a:pt x="1690" y="2496"/>
                      </a:lnTo>
                      <a:lnTo>
                        <a:pt x="1732" y="2529"/>
                      </a:lnTo>
                      <a:lnTo>
                        <a:pt x="1775" y="2559"/>
                      </a:lnTo>
                      <a:lnTo>
                        <a:pt x="1815" y="2586"/>
                      </a:lnTo>
                      <a:lnTo>
                        <a:pt x="1855" y="2611"/>
                      </a:lnTo>
                      <a:lnTo>
                        <a:pt x="1893" y="2633"/>
                      </a:lnTo>
                      <a:lnTo>
                        <a:pt x="1931" y="2651"/>
                      </a:lnTo>
                      <a:lnTo>
                        <a:pt x="1966" y="2666"/>
                      </a:lnTo>
                      <a:lnTo>
                        <a:pt x="2000" y="2677"/>
                      </a:lnTo>
                      <a:lnTo>
                        <a:pt x="2032" y="2684"/>
                      </a:lnTo>
                      <a:lnTo>
                        <a:pt x="2062" y="2687"/>
                      </a:lnTo>
                      <a:lnTo>
                        <a:pt x="2090" y="2685"/>
                      </a:lnTo>
                      <a:lnTo>
                        <a:pt x="2116" y="2678"/>
                      </a:lnTo>
                      <a:lnTo>
                        <a:pt x="2139" y="2666"/>
                      </a:lnTo>
                      <a:lnTo>
                        <a:pt x="2160" y="2649"/>
                      </a:lnTo>
                      <a:lnTo>
                        <a:pt x="2185" y="2625"/>
                      </a:lnTo>
                      <a:lnTo>
                        <a:pt x="2208" y="2600"/>
                      </a:lnTo>
                      <a:lnTo>
                        <a:pt x="2231" y="2576"/>
                      </a:lnTo>
                      <a:lnTo>
                        <a:pt x="2254" y="2553"/>
                      </a:lnTo>
                      <a:lnTo>
                        <a:pt x="2277" y="2532"/>
                      </a:lnTo>
                      <a:lnTo>
                        <a:pt x="2299" y="2512"/>
                      </a:lnTo>
                      <a:lnTo>
                        <a:pt x="2323" y="2492"/>
                      </a:lnTo>
                      <a:lnTo>
                        <a:pt x="2345" y="2475"/>
                      </a:lnTo>
                      <a:lnTo>
                        <a:pt x="2369" y="2459"/>
                      </a:lnTo>
                      <a:lnTo>
                        <a:pt x="2393" y="2446"/>
                      </a:lnTo>
                      <a:lnTo>
                        <a:pt x="2419" y="2435"/>
                      </a:lnTo>
                      <a:lnTo>
                        <a:pt x="2445" y="2426"/>
                      </a:lnTo>
                      <a:lnTo>
                        <a:pt x="2472" y="2420"/>
                      </a:lnTo>
                      <a:lnTo>
                        <a:pt x="2501" y="2416"/>
                      </a:lnTo>
                      <a:lnTo>
                        <a:pt x="2531" y="2416"/>
                      </a:lnTo>
                      <a:lnTo>
                        <a:pt x="2562" y="2420"/>
                      </a:lnTo>
                      <a:lnTo>
                        <a:pt x="2595" y="2426"/>
                      </a:lnTo>
                      <a:lnTo>
                        <a:pt x="2631" y="2436"/>
                      </a:lnTo>
                      <a:lnTo>
                        <a:pt x="2668" y="2450"/>
                      </a:lnTo>
                      <a:lnTo>
                        <a:pt x="2707" y="2468"/>
                      </a:lnTo>
                      <a:lnTo>
                        <a:pt x="2749" y="2491"/>
                      </a:lnTo>
                      <a:lnTo>
                        <a:pt x="2794" y="2517"/>
                      </a:lnTo>
                      <a:lnTo>
                        <a:pt x="2840" y="2548"/>
                      </a:lnTo>
                      <a:lnTo>
                        <a:pt x="2890" y="2584"/>
                      </a:lnTo>
                      <a:lnTo>
                        <a:pt x="2942" y="2626"/>
                      </a:lnTo>
                      <a:lnTo>
                        <a:pt x="2991" y="2667"/>
                      </a:lnTo>
                      <a:lnTo>
                        <a:pt x="3034" y="2708"/>
                      </a:lnTo>
                      <a:lnTo>
                        <a:pt x="3069" y="2747"/>
                      </a:lnTo>
                      <a:lnTo>
                        <a:pt x="3099" y="2786"/>
                      </a:lnTo>
                      <a:lnTo>
                        <a:pt x="3123" y="2823"/>
                      </a:lnTo>
                      <a:lnTo>
                        <a:pt x="3140" y="2860"/>
                      </a:lnTo>
                      <a:lnTo>
                        <a:pt x="3153" y="2896"/>
                      </a:lnTo>
                      <a:lnTo>
                        <a:pt x="3162" y="2930"/>
                      </a:lnTo>
                      <a:lnTo>
                        <a:pt x="3165" y="2964"/>
                      </a:lnTo>
                      <a:lnTo>
                        <a:pt x="3165" y="2998"/>
                      </a:lnTo>
                      <a:lnTo>
                        <a:pt x="3161" y="3030"/>
                      </a:lnTo>
                      <a:lnTo>
                        <a:pt x="3153" y="3062"/>
                      </a:lnTo>
                      <a:lnTo>
                        <a:pt x="3141" y="3093"/>
                      </a:lnTo>
                      <a:lnTo>
                        <a:pt x="3127" y="3123"/>
                      </a:lnTo>
                      <a:lnTo>
                        <a:pt x="3111" y="3153"/>
                      </a:lnTo>
                      <a:lnTo>
                        <a:pt x="3092" y="3181"/>
                      </a:lnTo>
                      <a:lnTo>
                        <a:pt x="3072" y="3209"/>
                      </a:lnTo>
                      <a:lnTo>
                        <a:pt x="3049" y="3237"/>
                      </a:lnTo>
                      <a:lnTo>
                        <a:pt x="3026" y="3264"/>
                      </a:lnTo>
                      <a:lnTo>
                        <a:pt x="3001" y="3290"/>
                      </a:lnTo>
                      <a:lnTo>
                        <a:pt x="2976" y="3316"/>
                      </a:lnTo>
                      <a:lnTo>
                        <a:pt x="2950" y="3342"/>
                      </a:lnTo>
                      <a:lnTo>
                        <a:pt x="2925" y="3366"/>
                      </a:lnTo>
                      <a:lnTo>
                        <a:pt x="2900" y="3390"/>
                      </a:lnTo>
                      <a:lnTo>
                        <a:pt x="2875" y="3414"/>
                      </a:lnTo>
                      <a:lnTo>
                        <a:pt x="2852" y="3437"/>
                      </a:lnTo>
                      <a:lnTo>
                        <a:pt x="2825" y="3461"/>
                      </a:lnTo>
                      <a:lnTo>
                        <a:pt x="2794" y="3481"/>
                      </a:lnTo>
                      <a:lnTo>
                        <a:pt x="2758" y="3496"/>
                      </a:lnTo>
                      <a:lnTo>
                        <a:pt x="2718" y="3509"/>
                      </a:lnTo>
                      <a:lnTo>
                        <a:pt x="2673" y="3518"/>
                      </a:lnTo>
                      <a:lnTo>
                        <a:pt x="2625" y="3524"/>
                      </a:lnTo>
                      <a:lnTo>
                        <a:pt x="2573" y="3525"/>
                      </a:lnTo>
                      <a:lnTo>
                        <a:pt x="2518" y="3522"/>
                      </a:lnTo>
                      <a:lnTo>
                        <a:pt x="2459" y="3516"/>
                      </a:lnTo>
                      <a:lnTo>
                        <a:pt x="2398" y="3506"/>
                      </a:lnTo>
                      <a:lnTo>
                        <a:pt x="2332" y="3493"/>
                      </a:lnTo>
                      <a:lnTo>
                        <a:pt x="2264" y="3474"/>
                      </a:lnTo>
                      <a:lnTo>
                        <a:pt x="2193" y="3452"/>
                      </a:lnTo>
                      <a:lnTo>
                        <a:pt x="2120" y="3426"/>
                      </a:lnTo>
                      <a:lnTo>
                        <a:pt x="2044" y="3396"/>
                      </a:lnTo>
                      <a:lnTo>
                        <a:pt x="1966" y="3362"/>
                      </a:lnTo>
                      <a:lnTo>
                        <a:pt x="1886" y="3323"/>
                      </a:lnTo>
                      <a:lnTo>
                        <a:pt x="1804" y="3280"/>
                      </a:lnTo>
                      <a:lnTo>
                        <a:pt x="1721" y="3233"/>
                      </a:lnTo>
                      <a:lnTo>
                        <a:pt x="1636" y="3181"/>
                      </a:lnTo>
                      <a:lnTo>
                        <a:pt x="1550" y="3126"/>
                      </a:lnTo>
                      <a:lnTo>
                        <a:pt x="1462" y="3065"/>
                      </a:lnTo>
                      <a:lnTo>
                        <a:pt x="1374" y="2999"/>
                      </a:lnTo>
                      <a:lnTo>
                        <a:pt x="1285" y="2930"/>
                      </a:lnTo>
                      <a:lnTo>
                        <a:pt x="1195" y="2856"/>
                      </a:lnTo>
                      <a:lnTo>
                        <a:pt x="1105" y="2777"/>
                      </a:lnTo>
                      <a:lnTo>
                        <a:pt x="1014" y="2694"/>
                      </a:lnTo>
                      <a:lnTo>
                        <a:pt x="924" y="2605"/>
                      </a:lnTo>
                      <a:lnTo>
                        <a:pt x="835" y="2514"/>
                      </a:lnTo>
                      <a:lnTo>
                        <a:pt x="751" y="2423"/>
                      </a:lnTo>
                      <a:lnTo>
                        <a:pt x="672" y="2332"/>
                      </a:lnTo>
                      <a:lnTo>
                        <a:pt x="598" y="2242"/>
                      </a:lnTo>
                      <a:lnTo>
                        <a:pt x="529" y="2152"/>
                      </a:lnTo>
                      <a:lnTo>
                        <a:pt x="463" y="2063"/>
                      </a:lnTo>
                      <a:lnTo>
                        <a:pt x="403" y="1975"/>
                      </a:lnTo>
                      <a:lnTo>
                        <a:pt x="346" y="1889"/>
                      </a:lnTo>
                      <a:lnTo>
                        <a:pt x="295" y="1803"/>
                      </a:lnTo>
                      <a:lnTo>
                        <a:pt x="247" y="1720"/>
                      </a:lnTo>
                      <a:lnTo>
                        <a:pt x="204" y="1638"/>
                      </a:lnTo>
                      <a:lnTo>
                        <a:pt x="166" y="1557"/>
                      </a:lnTo>
                      <a:lnTo>
                        <a:pt x="131" y="1479"/>
                      </a:lnTo>
                      <a:lnTo>
                        <a:pt x="101" y="1402"/>
                      </a:lnTo>
                      <a:lnTo>
                        <a:pt x="74" y="1329"/>
                      </a:lnTo>
                      <a:lnTo>
                        <a:pt x="52" y="1257"/>
                      </a:lnTo>
                      <a:lnTo>
                        <a:pt x="34" y="1188"/>
                      </a:lnTo>
                      <a:lnTo>
                        <a:pt x="20" y="1123"/>
                      </a:lnTo>
                      <a:lnTo>
                        <a:pt x="10" y="1060"/>
                      </a:lnTo>
                      <a:lnTo>
                        <a:pt x="3" y="1001"/>
                      </a:lnTo>
                      <a:lnTo>
                        <a:pt x="0" y="945"/>
                      </a:lnTo>
                      <a:lnTo>
                        <a:pt x="1" y="892"/>
                      </a:lnTo>
                      <a:lnTo>
                        <a:pt x="7" y="843"/>
                      </a:lnTo>
                      <a:lnTo>
                        <a:pt x="14" y="798"/>
                      </a:lnTo>
                      <a:lnTo>
                        <a:pt x="27" y="757"/>
                      </a:lnTo>
                      <a:lnTo>
                        <a:pt x="42" y="721"/>
                      </a:lnTo>
                      <a:lnTo>
                        <a:pt x="62" y="689"/>
                      </a:lnTo>
                      <a:lnTo>
                        <a:pt x="85" y="662"/>
                      </a:lnTo>
                      <a:lnTo>
                        <a:pt x="107" y="639"/>
                      </a:lnTo>
                      <a:lnTo>
                        <a:pt x="131" y="614"/>
                      </a:lnTo>
                      <a:lnTo>
                        <a:pt x="155" y="589"/>
                      </a:lnTo>
                      <a:lnTo>
                        <a:pt x="179" y="562"/>
                      </a:lnTo>
                      <a:lnTo>
                        <a:pt x="204" y="536"/>
                      </a:lnTo>
                      <a:lnTo>
                        <a:pt x="229" y="511"/>
                      </a:lnTo>
                      <a:lnTo>
                        <a:pt x="255" y="486"/>
                      </a:lnTo>
                      <a:lnTo>
                        <a:pt x="281" y="461"/>
                      </a:lnTo>
                      <a:lnTo>
                        <a:pt x="308" y="439"/>
                      </a:lnTo>
                      <a:lnTo>
                        <a:pt x="336" y="418"/>
                      </a:lnTo>
                      <a:lnTo>
                        <a:pt x="365" y="399"/>
                      </a:lnTo>
                      <a:lnTo>
                        <a:pt x="394" y="381"/>
                      </a:lnTo>
                      <a:lnTo>
                        <a:pt x="423" y="367"/>
                      </a:lnTo>
                      <a:lnTo>
                        <a:pt x="454" y="356"/>
                      </a:lnTo>
                      <a:lnTo>
                        <a:pt x="485" y="348"/>
                      </a:lnTo>
                      <a:lnTo>
                        <a:pt x="517" y="343"/>
                      </a:lnTo>
                      <a:lnTo>
                        <a:pt x="550" y="343"/>
                      </a:lnTo>
                      <a:close/>
                      <a:moveTo>
                        <a:pt x="1734" y="0"/>
                      </a:moveTo>
                      <a:lnTo>
                        <a:pt x="1792" y="1"/>
                      </a:lnTo>
                      <a:lnTo>
                        <a:pt x="1853" y="5"/>
                      </a:lnTo>
                      <a:lnTo>
                        <a:pt x="1918" y="12"/>
                      </a:lnTo>
                      <a:lnTo>
                        <a:pt x="1985" y="23"/>
                      </a:lnTo>
                      <a:lnTo>
                        <a:pt x="2056" y="38"/>
                      </a:lnTo>
                      <a:lnTo>
                        <a:pt x="2128" y="57"/>
                      </a:lnTo>
                      <a:lnTo>
                        <a:pt x="2203" y="81"/>
                      </a:lnTo>
                      <a:lnTo>
                        <a:pt x="2280" y="109"/>
                      </a:lnTo>
                      <a:lnTo>
                        <a:pt x="2360" y="143"/>
                      </a:lnTo>
                      <a:lnTo>
                        <a:pt x="2440" y="183"/>
                      </a:lnTo>
                      <a:lnTo>
                        <a:pt x="2522" y="229"/>
                      </a:lnTo>
                      <a:lnTo>
                        <a:pt x="2605" y="281"/>
                      </a:lnTo>
                      <a:lnTo>
                        <a:pt x="2688" y="340"/>
                      </a:lnTo>
                      <a:lnTo>
                        <a:pt x="2773" y="405"/>
                      </a:lnTo>
                      <a:lnTo>
                        <a:pt x="2858" y="479"/>
                      </a:lnTo>
                      <a:lnTo>
                        <a:pt x="2941" y="560"/>
                      </a:lnTo>
                      <a:lnTo>
                        <a:pt x="3022" y="646"/>
                      </a:lnTo>
                      <a:lnTo>
                        <a:pt x="3094" y="731"/>
                      </a:lnTo>
                      <a:lnTo>
                        <a:pt x="3161" y="817"/>
                      </a:lnTo>
                      <a:lnTo>
                        <a:pt x="3218" y="901"/>
                      </a:lnTo>
                      <a:lnTo>
                        <a:pt x="3270" y="984"/>
                      </a:lnTo>
                      <a:lnTo>
                        <a:pt x="3316" y="1068"/>
                      </a:lnTo>
                      <a:lnTo>
                        <a:pt x="3355" y="1149"/>
                      </a:lnTo>
                      <a:lnTo>
                        <a:pt x="3388" y="1229"/>
                      </a:lnTo>
                      <a:lnTo>
                        <a:pt x="3417" y="1307"/>
                      </a:lnTo>
                      <a:lnTo>
                        <a:pt x="3441" y="1382"/>
                      </a:lnTo>
                      <a:lnTo>
                        <a:pt x="3459" y="1456"/>
                      </a:lnTo>
                      <a:lnTo>
                        <a:pt x="3474" y="1527"/>
                      </a:lnTo>
                      <a:lnTo>
                        <a:pt x="3485" y="1595"/>
                      </a:lnTo>
                      <a:lnTo>
                        <a:pt x="3492" y="1661"/>
                      </a:lnTo>
                      <a:lnTo>
                        <a:pt x="3496" y="1722"/>
                      </a:lnTo>
                      <a:lnTo>
                        <a:pt x="3497" y="1780"/>
                      </a:lnTo>
                      <a:lnTo>
                        <a:pt x="3496" y="1834"/>
                      </a:lnTo>
                      <a:lnTo>
                        <a:pt x="3492" y="1884"/>
                      </a:lnTo>
                      <a:lnTo>
                        <a:pt x="3486" y="1931"/>
                      </a:lnTo>
                      <a:lnTo>
                        <a:pt x="3486" y="1934"/>
                      </a:lnTo>
                      <a:lnTo>
                        <a:pt x="3484" y="1943"/>
                      </a:lnTo>
                      <a:lnTo>
                        <a:pt x="3481" y="1956"/>
                      </a:lnTo>
                      <a:lnTo>
                        <a:pt x="3476" y="1972"/>
                      </a:lnTo>
                      <a:lnTo>
                        <a:pt x="3469" y="1991"/>
                      </a:lnTo>
                      <a:lnTo>
                        <a:pt x="3460" y="2011"/>
                      </a:lnTo>
                      <a:lnTo>
                        <a:pt x="3447" y="2030"/>
                      </a:lnTo>
                      <a:lnTo>
                        <a:pt x="3433" y="2048"/>
                      </a:lnTo>
                      <a:lnTo>
                        <a:pt x="3410" y="2066"/>
                      </a:lnTo>
                      <a:lnTo>
                        <a:pt x="3386" y="2082"/>
                      </a:lnTo>
                      <a:lnTo>
                        <a:pt x="3360" y="2092"/>
                      </a:lnTo>
                      <a:lnTo>
                        <a:pt x="3333" y="2099"/>
                      </a:lnTo>
                      <a:lnTo>
                        <a:pt x="3305" y="2102"/>
                      </a:lnTo>
                      <a:lnTo>
                        <a:pt x="3277" y="2099"/>
                      </a:lnTo>
                      <a:lnTo>
                        <a:pt x="3250" y="2093"/>
                      </a:lnTo>
                      <a:lnTo>
                        <a:pt x="3222" y="2082"/>
                      </a:lnTo>
                      <a:lnTo>
                        <a:pt x="3197" y="2066"/>
                      </a:lnTo>
                      <a:lnTo>
                        <a:pt x="3174" y="2047"/>
                      </a:lnTo>
                      <a:lnTo>
                        <a:pt x="3155" y="2024"/>
                      </a:lnTo>
                      <a:lnTo>
                        <a:pt x="3141" y="2000"/>
                      </a:lnTo>
                      <a:lnTo>
                        <a:pt x="3132" y="1974"/>
                      </a:lnTo>
                      <a:lnTo>
                        <a:pt x="3127" y="1950"/>
                      </a:lnTo>
                      <a:lnTo>
                        <a:pt x="3124" y="1928"/>
                      </a:lnTo>
                      <a:lnTo>
                        <a:pt x="3124" y="1909"/>
                      </a:lnTo>
                      <a:lnTo>
                        <a:pt x="3124" y="1893"/>
                      </a:lnTo>
                      <a:lnTo>
                        <a:pt x="3125" y="1883"/>
                      </a:lnTo>
                      <a:lnTo>
                        <a:pt x="3126" y="1880"/>
                      </a:lnTo>
                      <a:lnTo>
                        <a:pt x="3132" y="1811"/>
                      </a:lnTo>
                      <a:lnTo>
                        <a:pt x="3133" y="1740"/>
                      </a:lnTo>
                      <a:lnTo>
                        <a:pt x="3129" y="1666"/>
                      </a:lnTo>
                      <a:lnTo>
                        <a:pt x="3118" y="1592"/>
                      </a:lnTo>
                      <a:lnTo>
                        <a:pt x="3102" y="1516"/>
                      </a:lnTo>
                      <a:lnTo>
                        <a:pt x="3079" y="1439"/>
                      </a:lnTo>
                      <a:lnTo>
                        <a:pt x="3051" y="1362"/>
                      </a:lnTo>
                      <a:lnTo>
                        <a:pt x="3016" y="1284"/>
                      </a:lnTo>
                      <a:lnTo>
                        <a:pt x="2976" y="1205"/>
                      </a:lnTo>
                      <a:lnTo>
                        <a:pt x="2929" y="1127"/>
                      </a:lnTo>
                      <a:lnTo>
                        <a:pt x="2877" y="1049"/>
                      </a:lnTo>
                      <a:lnTo>
                        <a:pt x="2819" y="972"/>
                      </a:lnTo>
                      <a:lnTo>
                        <a:pt x="2754" y="897"/>
                      </a:lnTo>
                      <a:lnTo>
                        <a:pt x="2683" y="821"/>
                      </a:lnTo>
                      <a:lnTo>
                        <a:pt x="2609" y="750"/>
                      </a:lnTo>
                      <a:lnTo>
                        <a:pt x="2534" y="685"/>
                      </a:lnTo>
                      <a:lnTo>
                        <a:pt x="2457" y="626"/>
                      </a:lnTo>
                      <a:lnTo>
                        <a:pt x="2381" y="573"/>
                      </a:lnTo>
                      <a:lnTo>
                        <a:pt x="2303" y="526"/>
                      </a:lnTo>
                      <a:lnTo>
                        <a:pt x="2226" y="486"/>
                      </a:lnTo>
                      <a:lnTo>
                        <a:pt x="2149" y="450"/>
                      </a:lnTo>
                      <a:lnTo>
                        <a:pt x="2072" y="422"/>
                      </a:lnTo>
                      <a:lnTo>
                        <a:pt x="1996" y="399"/>
                      </a:lnTo>
                      <a:lnTo>
                        <a:pt x="1921" y="382"/>
                      </a:lnTo>
                      <a:lnTo>
                        <a:pt x="1847" y="371"/>
                      </a:lnTo>
                      <a:lnTo>
                        <a:pt x="1775" y="367"/>
                      </a:lnTo>
                      <a:lnTo>
                        <a:pt x="1704" y="368"/>
                      </a:lnTo>
                      <a:lnTo>
                        <a:pt x="1636" y="375"/>
                      </a:lnTo>
                      <a:lnTo>
                        <a:pt x="1631" y="376"/>
                      </a:lnTo>
                      <a:lnTo>
                        <a:pt x="1622" y="377"/>
                      </a:lnTo>
                      <a:lnTo>
                        <a:pt x="1607" y="377"/>
                      </a:lnTo>
                      <a:lnTo>
                        <a:pt x="1588" y="376"/>
                      </a:lnTo>
                      <a:lnTo>
                        <a:pt x="1566" y="374"/>
                      </a:lnTo>
                      <a:lnTo>
                        <a:pt x="1542" y="368"/>
                      </a:lnTo>
                      <a:lnTo>
                        <a:pt x="1517" y="358"/>
                      </a:lnTo>
                      <a:lnTo>
                        <a:pt x="1492" y="345"/>
                      </a:lnTo>
                      <a:lnTo>
                        <a:pt x="1470" y="325"/>
                      </a:lnTo>
                      <a:lnTo>
                        <a:pt x="1450" y="302"/>
                      </a:lnTo>
                      <a:lnTo>
                        <a:pt x="1435" y="277"/>
                      </a:lnTo>
                      <a:lnTo>
                        <a:pt x="1424" y="250"/>
                      </a:lnTo>
                      <a:lnTo>
                        <a:pt x="1419" y="222"/>
                      </a:lnTo>
                      <a:lnTo>
                        <a:pt x="1416" y="194"/>
                      </a:lnTo>
                      <a:lnTo>
                        <a:pt x="1419" y="165"/>
                      </a:lnTo>
                      <a:lnTo>
                        <a:pt x="1425" y="138"/>
                      </a:lnTo>
                      <a:lnTo>
                        <a:pt x="1436" y="112"/>
                      </a:lnTo>
                      <a:lnTo>
                        <a:pt x="1451" y="86"/>
                      </a:lnTo>
                      <a:lnTo>
                        <a:pt x="1470" y="65"/>
                      </a:lnTo>
                      <a:lnTo>
                        <a:pt x="1487" y="49"/>
                      </a:lnTo>
                      <a:lnTo>
                        <a:pt x="1506" y="37"/>
                      </a:lnTo>
                      <a:lnTo>
                        <a:pt x="1526" y="28"/>
                      </a:lnTo>
                      <a:lnTo>
                        <a:pt x="1544" y="21"/>
                      </a:lnTo>
                      <a:lnTo>
                        <a:pt x="1561" y="15"/>
                      </a:lnTo>
                      <a:lnTo>
                        <a:pt x="1574" y="13"/>
                      </a:lnTo>
                      <a:lnTo>
                        <a:pt x="1582" y="11"/>
                      </a:lnTo>
                      <a:lnTo>
                        <a:pt x="1586" y="11"/>
                      </a:lnTo>
                      <a:lnTo>
                        <a:pt x="1631" y="5"/>
                      </a:lnTo>
                      <a:lnTo>
                        <a:pt x="1680" y="1"/>
                      </a:lnTo>
                      <a:lnTo>
                        <a:pt x="1734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p:grpSp>
            <p:nvGrpSpPr>
              <p:cNvPr id="97" name="Group 96"/>
              <p:cNvGrpSpPr/>
              <p:nvPr/>
            </p:nvGrpSpPr>
            <p:grpSpPr>
              <a:xfrm>
                <a:off x="3473727" y="2996191"/>
                <a:ext cx="273163" cy="273163"/>
                <a:chOff x="7343934" y="2893715"/>
                <a:chExt cx="979671" cy="979671"/>
              </a:xfrm>
            </p:grpSpPr>
            <p:sp>
              <p:nvSpPr>
                <p:cNvPr id="98" name="Oval 97"/>
                <p:cNvSpPr/>
                <p:nvPr/>
              </p:nvSpPr>
              <p:spPr>
                <a:xfrm>
                  <a:off x="7343934" y="2893715"/>
                  <a:ext cx="979671" cy="979671"/>
                </a:xfrm>
                <a:prstGeom prst="ellipse">
                  <a:avLst/>
                </a:prstGeom>
                <a:solidFill>
                  <a:schemeClr val="accent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grpSp>
              <p:nvGrpSpPr>
                <p:cNvPr id="99" name="Group 98"/>
                <p:cNvGrpSpPr/>
                <p:nvPr/>
              </p:nvGrpSpPr>
              <p:grpSpPr>
                <a:xfrm>
                  <a:off x="7550023" y="3147095"/>
                  <a:ext cx="567493" cy="472911"/>
                  <a:chOff x="8751888" y="2659063"/>
                  <a:chExt cx="1228725" cy="1023937"/>
                </a:xfrm>
                <a:solidFill>
                  <a:schemeClr val="bg1"/>
                </a:solidFill>
              </p:grpSpPr>
              <p:sp>
                <p:nvSpPr>
                  <p:cNvPr id="100" name="Freeform 33"/>
                  <p:cNvSpPr>
                    <a:spLocks/>
                  </p:cNvSpPr>
                  <p:nvPr/>
                </p:nvSpPr>
                <p:spPr bwMode="auto">
                  <a:xfrm>
                    <a:off x="8751888" y="2659063"/>
                    <a:ext cx="1174750" cy="669925"/>
                  </a:xfrm>
                  <a:custGeom>
                    <a:avLst/>
                    <a:gdLst>
                      <a:gd name="T0" fmla="*/ 1215 w 3701"/>
                      <a:gd name="T1" fmla="*/ 2 h 2110"/>
                      <a:gd name="T2" fmla="*/ 1364 w 3701"/>
                      <a:gd name="T3" fmla="*/ 24 h 2110"/>
                      <a:gd name="T4" fmla="*/ 1508 w 3701"/>
                      <a:gd name="T5" fmla="*/ 69 h 2110"/>
                      <a:gd name="T6" fmla="*/ 1644 w 3701"/>
                      <a:gd name="T7" fmla="*/ 132 h 2110"/>
                      <a:gd name="T8" fmla="*/ 1771 w 3701"/>
                      <a:gd name="T9" fmla="*/ 213 h 2110"/>
                      <a:gd name="T10" fmla="*/ 1885 w 3701"/>
                      <a:gd name="T11" fmla="*/ 312 h 2110"/>
                      <a:gd name="T12" fmla="*/ 1985 w 3701"/>
                      <a:gd name="T13" fmla="*/ 312 h 2110"/>
                      <a:gd name="T14" fmla="*/ 2099 w 3701"/>
                      <a:gd name="T15" fmla="*/ 213 h 2110"/>
                      <a:gd name="T16" fmla="*/ 2225 w 3701"/>
                      <a:gd name="T17" fmla="*/ 132 h 2110"/>
                      <a:gd name="T18" fmla="*/ 2362 w 3701"/>
                      <a:gd name="T19" fmla="*/ 69 h 2110"/>
                      <a:gd name="T20" fmla="*/ 2506 w 3701"/>
                      <a:gd name="T21" fmla="*/ 24 h 2110"/>
                      <a:gd name="T22" fmla="*/ 2655 w 3701"/>
                      <a:gd name="T23" fmla="*/ 2 h 2110"/>
                      <a:gd name="T24" fmla="*/ 2815 w 3701"/>
                      <a:gd name="T25" fmla="*/ 3 h 2110"/>
                      <a:gd name="T26" fmla="*/ 2979 w 3701"/>
                      <a:gd name="T27" fmla="*/ 29 h 2110"/>
                      <a:gd name="T28" fmla="*/ 3131 w 3701"/>
                      <a:gd name="T29" fmla="*/ 81 h 2110"/>
                      <a:gd name="T30" fmla="*/ 3270 w 3701"/>
                      <a:gd name="T31" fmla="*/ 156 h 2110"/>
                      <a:gd name="T32" fmla="*/ 3393 w 3701"/>
                      <a:gd name="T33" fmla="*/ 251 h 2110"/>
                      <a:gd name="T34" fmla="*/ 3498 w 3701"/>
                      <a:gd name="T35" fmla="*/ 365 h 2110"/>
                      <a:gd name="T36" fmla="*/ 3584 w 3701"/>
                      <a:gd name="T37" fmla="*/ 495 h 2110"/>
                      <a:gd name="T38" fmla="*/ 3647 w 3701"/>
                      <a:gd name="T39" fmla="*/ 639 h 2110"/>
                      <a:gd name="T40" fmla="*/ 3687 w 3701"/>
                      <a:gd name="T41" fmla="*/ 797 h 2110"/>
                      <a:gd name="T42" fmla="*/ 3701 w 3701"/>
                      <a:gd name="T43" fmla="*/ 965 h 2110"/>
                      <a:gd name="T44" fmla="*/ 3688 w 3701"/>
                      <a:gd name="T45" fmla="*/ 1134 h 2110"/>
                      <a:gd name="T46" fmla="*/ 3650 w 3701"/>
                      <a:gd name="T47" fmla="*/ 1299 h 2110"/>
                      <a:gd name="T48" fmla="*/ 3585 w 3701"/>
                      <a:gd name="T49" fmla="*/ 1462 h 2110"/>
                      <a:gd name="T50" fmla="*/ 3498 w 3701"/>
                      <a:gd name="T51" fmla="*/ 1626 h 2110"/>
                      <a:gd name="T52" fmla="*/ 3389 w 3701"/>
                      <a:gd name="T53" fmla="*/ 1788 h 2110"/>
                      <a:gd name="T54" fmla="*/ 2336 w 3701"/>
                      <a:gd name="T55" fmla="*/ 2110 h 2110"/>
                      <a:gd name="T56" fmla="*/ 1668 w 3701"/>
                      <a:gd name="T57" fmla="*/ 1851 h 2110"/>
                      <a:gd name="T58" fmla="*/ 1089 w 3701"/>
                      <a:gd name="T59" fmla="*/ 1788 h 2110"/>
                      <a:gd name="T60" fmla="*/ 0 w 3701"/>
                      <a:gd name="T61" fmla="*/ 1613 h 2110"/>
                      <a:gd name="T62" fmla="*/ 320 w 3701"/>
                      <a:gd name="T63" fmla="*/ 1534 h 2110"/>
                      <a:gd name="T64" fmla="*/ 247 w 3701"/>
                      <a:gd name="T65" fmla="*/ 1374 h 2110"/>
                      <a:gd name="T66" fmla="*/ 197 w 3701"/>
                      <a:gd name="T67" fmla="*/ 1212 h 2110"/>
                      <a:gd name="T68" fmla="*/ 171 w 3701"/>
                      <a:gd name="T69" fmla="*/ 1048 h 2110"/>
                      <a:gd name="T70" fmla="*/ 172 w 3701"/>
                      <a:gd name="T71" fmla="*/ 879 h 2110"/>
                      <a:gd name="T72" fmla="*/ 199 w 3701"/>
                      <a:gd name="T73" fmla="*/ 717 h 2110"/>
                      <a:gd name="T74" fmla="*/ 251 w 3701"/>
                      <a:gd name="T75" fmla="*/ 566 h 2110"/>
                      <a:gd name="T76" fmla="*/ 326 w 3701"/>
                      <a:gd name="T77" fmla="*/ 428 h 2110"/>
                      <a:gd name="T78" fmla="*/ 422 w 3701"/>
                      <a:gd name="T79" fmla="*/ 305 h 2110"/>
                      <a:gd name="T80" fmla="*/ 536 w 3701"/>
                      <a:gd name="T81" fmla="*/ 200 h 2110"/>
                      <a:gd name="T82" fmla="*/ 667 w 3701"/>
                      <a:gd name="T83" fmla="*/ 116 h 2110"/>
                      <a:gd name="T84" fmla="*/ 814 w 3701"/>
                      <a:gd name="T85" fmla="*/ 53 h 2110"/>
                      <a:gd name="T86" fmla="*/ 971 w 3701"/>
                      <a:gd name="T87" fmla="*/ 13 h 2110"/>
                      <a:gd name="T88" fmla="*/ 1140 w 3701"/>
                      <a:gd name="T89" fmla="*/ 0 h 211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</a:cxnLst>
                    <a:rect l="0" t="0" r="r" b="b"/>
                    <a:pathLst>
                      <a:path w="3701" h="2110">
                        <a:moveTo>
                          <a:pt x="1140" y="0"/>
                        </a:moveTo>
                        <a:lnTo>
                          <a:pt x="1215" y="2"/>
                        </a:lnTo>
                        <a:lnTo>
                          <a:pt x="1290" y="10"/>
                        </a:lnTo>
                        <a:lnTo>
                          <a:pt x="1364" y="24"/>
                        </a:lnTo>
                        <a:lnTo>
                          <a:pt x="1437" y="44"/>
                        </a:lnTo>
                        <a:lnTo>
                          <a:pt x="1508" y="69"/>
                        </a:lnTo>
                        <a:lnTo>
                          <a:pt x="1577" y="98"/>
                        </a:lnTo>
                        <a:lnTo>
                          <a:pt x="1644" y="132"/>
                        </a:lnTo>
                        <a:lnTo>
                          <a:pt x="1709" y="171"/>
                        </a:lnTo>
                        <a:lnTo>
                          <a:pt x="1771" y="213"/>
                        </a:lnTo>
                        <a:lnTo>
                          <a:pt x="1829" y="261"/>
                        </a:lnTo>
                        <a:lnTo>
                          <a:pt x="1885" y="312"/>
                        </a:lnTo>
                        <a:lnTo>
                          <a:pt x="1934" y="367"/>
                        </a:lnTo>
                        <a:lnTo>
                          <a:pt x="1985" y="312"/>
                        </a:lnTo>
                        <a:lnTo>
                          <a:pt x="2041" y="261"/>
                        </a:lnTo>
                        <a:lnTo>
                          <a:pt x="2099" y="213"/>
                        </a:lnTo>
                        <a:lnTo>
                          <a:pt x="2160" y="171"/>
                        </a:lnTo>
                        <a:lnTo>
                          <a:pt x="2225" y="132"/>
                        </a:lnTo>
                        <a:lnTo>
                          <a:pt x="2293" y="98"/>
                        </a:lnTo>
                        <a:lnTo>
                          <a:pt x="2362" y="69"/>
                        </a:lnTo>
                        <a:lnTo>
                          <a:pt x="2433" y="44"/>
                        </a:lnTo>
                        <a:lnTo>
                          <a:pt x="2506" y="24"/>
                        </a:lnTo>
                        <a:lnTo>
                          <a:pt x="2580" y="10"/>
                        </a:lnTo>
                        <a:lnTo>
                          <a:pt x="2655" y="2"/>
                        </a:lnTo>
                        <a:lnTo>
                          <a:pt x="2730" y="0"/>
                        </a:lnTo>
                        <a:lnTo>
                          <a:pt x="2815" y="3"/>
                        </a:lnTo>
                        <a:lnTo>
                          <a:pt x="2898" y="13"/>
                        </a:lnTo>
                        <a:lnTo>
                          <a:pt x="2979" y="29"/>
                        </a:lnTo>
                        <a:lnTo>
                          <a:pt x="3056" y="53"/>
                        </a:lnTo>
                        <a:lnTo>
                          <a:pt x="3131" y="81"/>
                        </a:lnTo>
                        <a:lnTo>
                          <a:pt x="3202" y="116"/>
                        </a:lnTo>
                        <a:lnTo>
                          <a:pt x="3270" y="156"/>
                        </a:lnTo>
                        <a:lnTo>
                          <a:pt x="3333" y="200"/>
                        </a:lnTo>
                        <a:lnTo>
                          <a:pt x="3393" y="251"/>
                        </a:lnTo>
                        <a:lnTo>
                          <a:pt x="3448" y="305"/>
                        </a:lnTo>
                        <a:lnTo>
                          <a:pt x="3498" y="365"/>
                        </a:lnTo>
                        <a:lnTo>
                          <a:pt x="3544" y="428"/>
                        </a:lnTo>
                        <a:lnTo>
                          <a:pt x="3584" y="495"/>
                        </a:lnTo>
                        <a:lnTo>
                          <a:pt x="3619" y="566"/>
                        </a:lnTo>
                        <a:lnTo>
                          <a:pt x="3647" y="639"/>
                        </a:lnTo>
                        <a:lnTo>
                          <a:pt x="3671" y="717"/>
                        </a:lnTo>
                        <a:lnTo>
                          <a:pt x="3687" y="797"/>
                        </a:lnTo>
                        <a:lnTo>
                          <a:pt x="3698" y="879"/>
                        </a:lnTo>
                        <a:lnTo>
                          <a:pt x="3701" y="965"/>
                        </a:lnTo>
                        <a:lnTo>
                          <a:pt x="3698" y="1049"/>
                        </a:lnTo>
                        <a:lnTo>
                          <a:pt x="3688" y="1134"/>
                        </a:lnTo>
                        <a:lnTo>
                          <a:pt x="3672" y="1217"/>
                        </a:lnTo>
                        <a:lnTo>
                          <a:pt x="3650" y="1299"/>
                        </a:lnTo>
                        <a:lnTo>
                          <a:pt x="3620" y="1381"/>
                        </a:lnTo>
                        <a:lnTo>
                          <a:pt x="3585" y="1462"/>
                        </a:lnTo>
                        <a:lnTo>
                          <a:pt x="3545" y="1545"/>
                        </a:lnTo>
                        <a:lnTo>
                          <a:pt x="3498" y="1626"/>
                        </a:lnTo>
                        <a:lnTo>
                          <a:pt x="3447" y="1707"/>
                        </a:lnTo>
                        <a:lnTo>
                          <a:pt x="3389" y="1788"/>
                        </a:lnTo>
                        <a:lnTo>
                          <a:pt x="2595" y="1788"/>
                        </a:lnTo>
                        <a:lnTo>
                          <a:pt x="2336" y="2110"/>
                        </a:lnTo>
                        <a:lnTo>
                          <a:pt x="2041" y="647"/>
                        </a:lnTo>
                        <a:lnTo>
                          <a:pt x="1668" y="1851"/>
                        </a:lnTo>
                        <a:lnTo>
                          <a:pt x="1424" y="1123"/>
                        </a:lnTo>
                        <a:lnTo>
                          <a:pt x="1089" y="1788"/>
                        </a:lnTo>
                        <a:lnTo>
                          <a:pt x="0" y="1788"/>
                        </a:lnTo>
                        <a:lnTo>
                          <a:pt x="0" y="1613"/>
                        </a:lnTo>
                        <a:lnTo>
                          <a:pt x="365" y="1613"/>
                        </a:lnTo>
                        <a:lnTo>
                          <a:pt x="320" y="1534"/>
                        </a:lnTo>
                        <a:lnTo>
                          <a:pt x="280" y="1454"/>
                        </a:lnTo>
                        <a:lnTo>
                          <a:pt x="247" y="1374"/>
                        </a:lnTo>
                        <a:lnTo>
                          <a:pt x="219" y="1293"/>
                        </a:lnTo>
                        <a:lnTo>
                          <a:pt x="197" y="1212"/>
                        </a:lnTo>
                        <a:lnTo>
                          <a:pt x="182" y="1130"/>
                        </a:lnTo>
                        <a:lnTo>
                          <a:pt x="171" y="1048"/>
                        </a:lnTo>
                        <a:lnTo>
                          <a:pt x="169" y="963"/>
                        </a:lnTo>
                        <a:lnTo>
                          <a:pt x="172" y="879"/>
                        </a:lnTo>
                        <a:lnTo>
                          <a:pt x="182" y="797"/>
                        </a:lnTo>
                        <a:lnTo>
                          <a:pt x="199" y="717"/>
                        </a:lnTo>
                        <a:lnTo>
                          <a:pt x="222" y="639"/>
                        </a:lnTo>
                        <a:lnTo>
                          <a:pt x="251" y="566"/>
                        </a:lnTo>
                        <a:lnTo>
                          <a:pt x="286" y="495"/>
                        </a:lnTo>
                        <a:lnTo>
                          <a:pt x="326" y="428"/>
                        </a:lnTo>
                        <a:lnTo>
                          <a:pt x="372" y="365"/>
                        </a:lnTo>
                        <a:lnTo>
                          <a:pt x="422" y="305"/>
                        </a:lnTo>
                        <a:lnTo>
                          <a:pt x="477" y="251"/>
                        </a:lnTo>
                        <a:lnTo>
                          <a:pt x="536" y="200"/>
                        </a:lnTo>
                        <a:lnTo>
                          <a:pt x="600" y="156"/>
                        </a:lnTo>
                        <a:lnTo>
                          <a:pt x="667" y="116"/>
                        </a:lnTo>
                        <a:lnTo>
                          <a:pt x="739" y="81"/>
                        </a:lnTo>
                        <a:lnTo>
                          <a:pt x="814" y="53"/>
                        </a:lnTo>
                        <a:lnTo>
                          <a:pt x="891" y="29"/>
                        </a:lnTo>
                        <a:lnTo>
                          <a:pt x="971" y="13"/>
                        </a:lnTo>
                        <a:lnTo>
                          <a:pt x="1054" y="3"/>
                        </a:lnTo>
                        <a:lnTo>
                          <a:pt x="1140" y="0"/>
                        </a:lnTo>
                        <a:close/>
                      </a:path>
                    </a:pathLst>
                  </a:custGeom>
                  <a:grpFill/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101" name="Freeform 34"/>
                  <p:cNvSpPr>
                    <a:spLocks/>
                  </p:cNvSpPr>
                  <p:nvPr/>
                </p:nvSpPr>
                <p:spPr bwMode="auto">
                  <a:xfrm>
                    <a:off x="8948738" y="3089275"/>
                    <a:ext cx="1031875" cy="593725"/>
                  </a:xfrm>
                  <a:custGeom>
                    <a:avLst/>
                    <a:gdLst>
                      <a:gd name="T0" fmla="*/ 1384 w 3250"/>
                      <a:gd name="T1" fmla="*/ 0 h 1870"/>
                      <a:gd name="T2" fmla="*/ 1667 w 3250"/>
                      <a:gd name="T3" fmla="*/ 1042 h 1870"/>
                      <a:gd name="T4" fmla="*/ 2019 w 3250"/>
                      <a:gd name="T5" fmla="*/ 605 h 1870"/>
                      <a:gd name="T6" fmla="*/ 3250 w 3250"/>
                      <a:gd name="T7" fmla="*/ 605 h 1870"/>
                      <a:gd name="T8" fmla="*/ 3250 w 3250"/>
                      <a:gd name="T9" fmla="*/ 780 h 1870"/>
                      <a:gd name="T10" fmla="*/ 2469 w 3250"/>
                      <a:gd name="T11" fmla="*/ 780 h 1870"/>
                      <a:gd name="T12" fmla="*/ 2374 w 3250"/>
                      <a:gd name="T13" fmla="*/ 878 h 1870"/>
                      <a:gd name="T14" fmla="*/ 2274 w 3250"/>
                      <a:gd name="T15" fmla="*/ 976 h 1870"/>
                      <a:gd name="T16" fmla="*/ 2169 w 3250"/>
                      <a:gd name="T17" fmla="*/ 1077 h 1870"/>
                      <a:gd name="T18" fmla="*/ 2057 w 3250"/>
                      <a:gd name="T19" fmla="*/ 1181 h 1870"/>
                      <a:gd name="T20" fmla="*/ 1941 w 3250"/>
                      <a:gd name="T21" fmla="*/ 1288 h 1870"/>
                      <a:gd name="T22" fmla="*/ 1820 w 3250"/>
                      <a:gd name="T23" fmla="*/ 1397 h 1870"/>
                      <a:gd name="T24" fmla="*/ 1694 w 3250"/>
                      <a:gd name="T25" fmla="*/ 1508 h 1870"/>
                      <a:gd name="T26" fmla="*/ 1561 w 3250"/>
                      <a:gd name="T27" fmla="*/ 1624 h 1870"/>
                      <a:gd name="T28" fmla="*/ 1314 w 3250"/>
                      <a:gd name="T29" fmla="*/ 1870 h 1870"/>
                      <a:gd name="T30" fmla="*/ 1068 w 3250"/>
                      <a:gd name="T31" fmla="*/ 1624 h 1870"/>
                      <a:gd name="T32" fmla="*/ 939 w 3250"/>
                      <a:gd name="T33" fmla="*/ 1511 h 1870"/>
                      <a:gd name="T34" fmla="*/ 813 w 3250"/>
                      <a:gd name="T35" fmla="*/ 1400 h 1870"/>
                      <a:gd name="T36" fmla="*/ 693 w 3250"/>
                      <a:gd name="T37" fmla="*/ 1292 h 1870"/>
                      <a:gd name="T38" fmla="*/ 577 w 3250"/>
                      <a:gd name="T39" fmla="*/ 1188 h 1870"/>
                      <a:gd name="T40" fmla="*/ 468 w 3250"/>
                      <a:gd name="T41" fmla="*/ 1086 h 1870"/>
                      <a:gd name="T42" fmla="*/ 363 w 3250"/>
                      <a:gd name="T43" fmla="*/ 986 h 1870"/>
                      <a:gd name="T44" fmla="*/ 264 w 3250"/>
                      <a:gd name="T45" fmla="*/ 888 h 1870"/>
                      <a:gd name="T46" fmla="*/ 170 w 3250"/>
                      <a:gd name="T47" fmla="*/ 792 h 1870"/>
                      <a:gd name="T48" fmla="*/ 82 w 3250"/>
                      <a:gd name="T49" fmla="*/ 698 h 1870"/>
                      <a:gd name="T50" fmla="*/ 0 w 3250"/>
                      <a:gd name="T51" fmla="*/ 605 h 1870"/>
                      <a:gd name="T52" fmla="*/ 577 w 3250"/>
                      <a:gd name="T53" fmla="*/ 605 h 1870"/>
                      <a:gd name="T54" fmla="*/ 787 w 3250"/>
                      <a:gd name="T55" fmla="*/ 169 h 1870"/>
                      <a:gd name="T56" fmla="*/ 1051 w 3250"/>
                      <a:gd name="T57" fmla="*/ 867 h 1870"/>
                      <a:gd name="T58" fmla="*/ 1384 w 3250"/>
                      <a:gd name="T59" fmla="*/ 0 h 187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</a:cxnLst>
                    <a:rect l="0" t="0" r="r" b="b"/>
                    <a:pathLst>
                      <a:path w="3250" h="1870">
                        <a:moveTo>
                          <a:pt x="1384" y="0"/>
                        </a:moveTo>
                        <a:lnTo>
                          <a:pt x="1667" y="1042"/>
                        </a:lnTo>
                        <a:lnTo>
                          <a:pt x="2019" y="605"/>
                        </a:lnTo>
                        <a:lnTo>
                          <a:pt x="3250" y="605"/>
                        </a:lnTo>
                        <a:lnTo>
                          <a:pt x="3250" y="780"/>
                        </a:lnTo>
                        <a:lnTo>
                          <a:pt x="2469" y="780"/>
                        </a:lnTo>
                        <a:lnTo>
                          <a:pt x="2374" y="878"/>
                        </a:lnTo>
                        <a:lnTo>
                          <a:pt x="2274" y="976"/>
                        </a:lnTo>
                        <a:lnTo>
                          <a:pt x="2169" y="1077"/>
                        </a:lnTo>
                        <a:lnTo>
                          <a:pt x="2057" y="1181"/>
                        </a:lnTo>
                        <a:lnTo>
                          <a:pt x="1941" y="1288"/>
                        </a:lnTo>
                        <a:lnTo>
                          <a:pt x="1820" y="1397"/>
                        </a:lnTo>
                        <a:lnTo>
                          <a:pt x="1694" y="1508"/>
                        </a:lnTo>
                        <a:lnTo>
                          <a:pt x="1561" y="1624"/>
                        </a:lnTo>
                        <a:lnTo>
                          <a:pt x="1314" y="1870"/>
                        </a:lnTo>
                        <a:lnTo>
                          <a:pt x="1068" y="1624"/>
                        </a:lnTo>
                        <a:lnTo>
                          <a:pt x="939" y="1511"/>
                        </a:lnTo>
                        <a:lnTo>
                          <a:pt x="813" y="1400"/>
                        </a:lnTo>
                        <a:lnTo>
                          <a:pt x="693" y="1292"/>
                        </a:lnTo>
                        <a:lnTo>
                          <a:pt x="577" y="1188"/>
                        </a:lnTo>
                        <a:lnTo>
                          <a:pt x="468" y="1086"/>
                        </a:lnTo>
                        <a:lnTo>
                          <a:pt x="363" y="986"/>
                        </a:lnTo>
                        <a:lnTo>
                          <a:pt x="264" y="888"/>
                        </a:lnTo>
                        <a:lnTo>
                          <a:pt x="170" y="792"/>
                        </a:lnTo>
                        <a:lnTo>
                          <a:pt x="82" y="698"/>
                        </a:lnTo>
                        <a:lnTo>
                          <a:pt x="0" y="605"/>
                        </a:lnTo>
                        <a:lnTo>
                          <a:pt x="577" y="605"/>
                        </a:lnTo>
                        <a:lnTo>
                          <a:pt x="787" y="169"/>
                        </a:lnTo>
                        <a:lnTo>
                          <a:pt x="1051" y="867"/>
                        </a:lnTo>
                        <a:lnTo>
                          <a:pt x="1384" y="0"/>
                        </a:lnTo>
                        <a:close/>
                      </a:path>
                    </a:pathLst>
                  </a:custGeom>
                  <a:grpFill/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</p:grpSp>
          </p:grpSp>
        </p:grpSp>
        <p:sp>
          <p:nvSpPr>
            <p:cNvPr id="103" name="TextBox 102"/>
            <p:cNvSpPr txBox="1"/>
            <p:nvPr/>
          </p:nvSpPr>
          <p:spPr>
            <a:xfrm>
              <a:off x="3116941" y="2718664"/>
              <a:ext cx="73817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13:55</a:t>
              </a:r>
              <a:endParaRPr lang="en-US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06" name="Rectangle 105"/>
          <p:cNvSpPr/>
          <p:nvPr/>
        </p:nvSpPr>
        <p:spPr>
          <a:xfrm>
            <a:off x="7764766" y="2020707"/>
            <a:ext cx="3225229" cy="2246493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7" name="TextBox 106"/>
          <p:cNvSpPr txBox="1"/>
          <p:nvPr/>
        </p:nvSpPr>
        <p:spPr>
          <a:xfrm>
            <a:off x="7948143" y="2659603"/>
            <a:ext cx="28584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</a:t>
            </a:r>
          </a:p>
          <a:p>
            <a:r>
              <a:rPr lang="en-US" sz="16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your desired text here</a:t>
            </a:r>
            <a:r>
              <a:rPr lang="en-US" sz="1600" kern="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1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8" name="TextBox 107"/>
          <p:cNvSpPr txBox="1"/>
          <p:nvPr/>
        </p:nvSpPr>
        <p:spPr>
          <a:xfrm>
            <a:off x="7948143" y="2240167"/>
            <a:ext cx="28498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  <a:endParaRPr lang="en-US" sz="2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09" name="Straight Connector 108"/>
          <p:cNvCxnSpPr/>
          <p:nvPr/>
        </p:nvCxnSpPr>
        <p:spPr>
          <a:xfrm>
            <a:off x="7853380" y="2650077"/>
            <a:ext cx="3048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78028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6"/>
          <p:cNvSpPr>
            <a:spLocks/>
          </p:cNvSpPr>
          <p:nvPr/>
        </p:nvSpPr>
        <p:spPr bwMode="auto">
          <a:xfrm>
            <a:off x="1650420" y="2860362"/>
            <a:ext cx="2232864" cy="1556800"/>
          </a:xfrm>
          <a:custGeom>
            <a:avLst/>
            <a:gdLst>
              <a:gd name="T0" fmla="*/ 1691 w 1691"/>
              <a:gd name="T1" fmla="*/ 264 h 1179"/>
              <a:gd name="T2" fmla="*/ 1537 w 1691"/>
              <a:gd name="T3" fmla="*/ 110 h 1179"/>
              <a:gd name="T4" fmla="*/ 1025 w 1691"/>
              <a:gd name="T5" fmla="*/ 28 h 1179"/>
              <a:gd name="T6" fmla="*/ 647 w 1691"/>
              <a:gd name="T7" fmla="*/ 0 h 1179"/>
              <a:gd name="T8" fmla="*/ 207 w 1691"/>
              <a:gd name="T9" fmla="*/ 12 h 1179"/>
              <a:gd name="T10" fmla="*/ 69 w 1691"/>
              <a:gd name="T11" fmla="*/ 69 h 1179"/>
              <a:gd name="T12" fmla="*/ 25 w 1691"/>
              <a:gd name="T13" fmla="*/ 220 h 1179"/>
              <a:gd name="T14" fmla="*/ 0 w 1691"/>
              <a:gd name="T15" fmla="*/ 421 h 1179"/>
              <a:gd name="T16" fmla="*/ 78 w 1691"/>
              <a:gd name="T17" fmla="*/ 626 h 1179"/>
              <a:gd name="T18" fmla="*/ 275 w 1691"/>
              <a:gd name="T19" fmla="*/ 977 h 1179"/>
              <a:gd name="T20" fmla="*/ 644 w 1691"/>
              <a:gd name="T21" fmla="*/ 1179 h 1179"/>
              <a:gd name="T22" fmla="*/ 1161 w 1691"/>
              <a:gd name="T23" fmla="*/ 1172 h 1179"/>
              <a:gd name="T24" fmla="*/ 1499 w 1691"/>
              <a:gd name="T25" fmla="*/ 995 h 1179"/>
              <a:gd name="T26" fmla="*/ 1688 w 1691"/>
              <a:gd name="T27" fmla="*/ 588 h 1179"/>
              <a:gd name="T28" fmla="*/ 1691 w 1691"/>
              <a:gd name="T29" fmla="*/ 264 h 11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691" h="1179">
                <a:moveTo>
                  <a:pt x="1691" y="264"/>
                </a:moveTo>
                <a:lnTo>
                  <a:pt x="1537" y="110"/>
                </a:lnTo>
                <a:lnTo>
                  <a:pt x="1025" y="28"/>
                </a:lnTo>
                <a:lnTo>
                  <a:pt x="647" y="0"/>
                </a:lnTo>
                <a:lnTo>
                  <a:pt x="207" y="12"/>
                </a:lnTo>
                <a:lnTo>
                  <a:pt x="69" y="69"/>
                </a:lnTo>
                <a:lnTo>
                  <a:pt x="25" y="220"/>
                </a:lnTo>
                <a:lnTo>
                  <a:pt x="0" y="421"/>
                </a:lnTo>
                <a:lnTo>
                  <a:pt x="78" y="626"/>
                </a:lnTo>
                <a:lnTo>
                  <a:pt x="275" y="977"/>
                </a:lnTo>
                <a:lnTo>
                  <a:pt x="644" y="1179"/>
                </a:lnTo>
                <a:lnTo>
                  <a:pt x="1161" y="1172"/>
                </a:lnTo>
                <a:lnTo>
                  <a:pt x="1499" y="995"/>
                </a:lnTo>
                <a:lnTo>
                  <a:pt x="1688" y="588"/>
                </a:lnTo>
                <a:lnTo>
                  <a:pt x="1691" y="264"/>
                </a:lnTo>
                <a:close/>
              </a:path>
            </a:pathLst>
          </a:custGeom>
          <a:solidFill>
            <a:schemeClr val="bg1">
              <a:alpha val="1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1675886" y="2860362"/>
            <a:ext cx="1642376" cy="625225"/>
          </a:xfrm>
          <a:prstGeom prst="rect">
            <a:avLst/>
          </a:prstGeom>
          <a:solidFill>
            <a:schemeClr val="bg1">
              <a:alpha val="2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6" name="Title 7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Wearable Tech PowerPoint Slides</a:t>
            </a:r>
          </a:p>
        </p:txBody>
      </p:sp>
      <p:sp>
        <p:nvSpPr>
          <p:cNvPr id="12" name="Freeform 5"/>
          <p:cNvSpPr>
            <a:spLocks/>
          </p:cNvSpPr>
          <p:nvPr/>
        </p:nvSpPr>
        <p:spPr bwMode="auto">
          <a:xfrm>
            <a:off x="4531619" y="2860362"/>
            <a:ext cx="2232864" cy="1581888"/>
          </a:xfrm>
          <a:custGeom>
            <a:avLst/>
            <a:gdLst>
              <a:gd name="T0" fmla="*/ 0 w 1691"/>
              <a:gd name="T1" fmla="*/ 264 h 1198"/>
              <a:gd name="T2" fmla="*/ 154 w 1691"/>
              <a:gd name="T3" fmla="*/ 110 h 1198"/>
              <a:gd name="T4" fmla="*/ 666 w 1691"/>
              <a:gd name="T5" fmla="*/ 28 h 1198"/>
              <a:gd name="T6" fmla="*/ 1043 w 1691"/>
              <a:gd name="T7" fmla="*/ 0 h 1198"/>
              <a:gd name="T8" fmla="*/ 1483 w 1691"/>
              <a:gd name="T9" fmla="*/ 12 h 1198"/>
              <a:gd name="T10" fmla="*/ 1622 w 1691"/>
              <a:gd name="T11" fmla="*/ 69 h 1198"/>
              <a:gd name="T12" fmla="*/ 1666 w 1691"/>
              <a:gd name="T13" fmla="*/ 220 h 1198"/>
              <a:gd name="T14" fmla="*/ 1691 w 1691"/>
              <a:gd name="T15" fmla="*/ 421 h 1198"/>
              <a:gd name="T16" fmla="*/ 1612 w 1691"/>
              <a:gd name="T17" fmla="*/ 626 h 1198"/>
              <a:gd name="T18" fmla="*/ 1430 w 1691"/>
              <a:gd name="T19" fmla="*/ 1000 h 1198"/>
              <a:gd name="T20" fmla="*/ 1046 w 1691"/>
              <a:gd name="T21" fmla="*/ 1179 h 1198"/>
              <a:gd name="T22" fmla="*/ 528 w 1691"/>
              <a:gd name="T23" fmla="*/ 1198 h 1198"/>
              <a:gd name="T24" fmla="*/ 169 w 1691"/>
              <a:gd name="T25" fmla="*/ 1016 h 1198"/>
              <a:gd name="T26" fmla="*/ 3 w 1691"/>
              <a:gd name="T27" fmla="*/ 588 h 1198"/>
              <a:gd name="T28" fmla="*/ 0 w 1691"/>
              <a:gd name="T29" fmla="*/ 264 h 11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691" h="1198">
                <a:moveTo>
                  <a:pt x="0" y="264"/>
                </a:moveTo>
                <a:lnTo>
                  <a:pt x="154" y="110"/>
                </a:lnTo>
                <a:lnTo>
                  <a:pt x="666" y="28"/>
                </a:lnTo>
                <a:lnTo>
                  <a:pt x="1043" y="0"/>
                </a:lnTo>
                <a:lnTo>
                  <a:pt x="1483" y="12"/>
                </a:lnTo>
                <a:lnTo>
                  <a:pt x="1622" y="69"/>
                </a:lnTo>
                <a:lnTo>
                  <a:pt x="1666" y="220"/>
                </a:lnTo>
                <a:lnTo>
                  <a:pt x="1691" y="421"/>
                </a:lnTo>
                <a:lnTo>
                  <a:pt x="1612" y="626"/>
                </a:lnTo>
                <a:lnTo>
                  <a:pt x="1430" y="1000"/>
                </a:lnTo>
                <a:lnTo>
                  <a:pt x="1046" y="1179"/>
                </a:lnTo>
                <a:lnTo>
                  <a:pt x="528" y="1198"/>
                </a:lnTo>
                <a:lnTo>
                  <a:pt x="169" y="1016"/>
                </a:lnTo>
                <a:lnTo>
                  <a:pt x="3" y="588"/>
                </a:lnTo>
                <a:lnTo>
                  <a:pt x="0" y="264"/>
                </a:lnTo>
                <a:close/>
              </a:path>
            </a:pathLst>
          </a:custGeom>
          <a:solidFill>
            <a:schemeClr val="bg1">
              <a:alpha val="1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Freeform 7"/>
          <p:cNvSpPr>
            <a:spLocks noEditPoints="1"/>
          </p:cNvSpPr>
          <p:nvPr/>
        </p:nvSpPr>
        <p:spPr bwMode="auto">
          <a:xfrm>
            <a:off x="1198829" y="2128838"/>
            <a:ext cx="6077985" cy="2415085"/>
          </a:xfrm>
          <a:custGeom>
            <a:avLst/>
            <a:gdLst>
              <a:gd name="T0" fmla="*/ 58 w 5857"/>
              <a:gd name="T1" fmla="*/ 556 h 2325"/>
              <a:gd name="T2" fmla="*/ 574 w 5857"/>
              <a:gd name="T3" fmla="*/ 556 h 2325"/>
              <a:gd name="T4" fmla="*/ 998 w 5857"/>
              <a:gd name="T5" fmla="*/ 560 h 2325"/>
              <a:gd name="T6" fmla="*/ 2954 w 5857"/>
              <a:gd name="T7" fmla="*/ 808 h 2325"/>
              <a:gd name="T8" fmla="*/ 4118 w 5857"/>
              <a:gd name="T9" fmla="*/ 624 h 2325"/>
              <a:gd name="T10" fmla="*/ 5710 w 5857"/>
              <a:gd name="T11" fmla="*/ 604 h 2325"/>
              <a:gd name="T12" fmla="*/ 5722 w 5857"/>
              <a:gd name="T13" fmla="*/ 1020 h 2325"/>
              <a:gd name="T14" fmla="*/ 5414 w 5857"/>
              <a:gd name="T15" fmla="*/ 1468 h 2325"/>
              <a:gd name="T16" fmla="*/ 4458 w 5857"/>
              <a:gd name="T17" fmla="*/ 2304 h 2325"/>
              <a:gd name="T18" fmla="*/ 3970 w 5857"/>
              <a:gd name="T19" fmla="*/ 2300 h 2325"/>
              <a:gd name="T20" fmla="*/ 3793 w 5857"/>
              <a:gd name="T21" fmla="*/ 2254 h 2325"/>
              <a:gd name="T22" fmla="*/ 3118 w 5857"/>
              <a:gd name="T23" fmla="*/ 1428 h 2325"/>
              <a:gd name="T24" fmla="*/ 2726 w 5857"/>
              <a:gd name="T25" fmla="*/ 1252 h 2325"/>
              <a:gd name="T26" fmla="*/ 2134 w 5857"/>
              <a:gd name="T27" fmla="*/ 2168 h 2325"/>
              <a:gd name="T28" fmla="*/ 1730 w 5857"/>
              <a:gd name="T29" fmla="*/ 2268 h 2325"/>
              <a:gd name="T30" fmla="*/ 1314 w 5857"/>
              <a:gd name="T31" fmla="*/ 2232 h 2325"/>
              <a:gd name="T32" fmla="*/ 1058 w 5857"/>
              <a:gd name="T33" fmla="*/ 2156 h 2325"/>
              <a:gd name="T34" fmla="*/ 186 w 5857"/>
              <a:gd name="T35" fmla="*/ 996 h 2325"/>
              <a:gd name="T36" fmla="*/ 38 w 5857"/>
              <a:gd name="T37" fmla="*/ 796 h 2325"/>
              <a:gd name="T38" fmla="*/ 50 w 5857"/>
              <a:gd name="T39" fmla="*/ 548 h 2325"/>
              <a:gd name="T40" fmla="*/ 310 w 5857"/>
              <a:gd name="T41" fmla="*/ 444 h 2325"/>
              <a:gd name="T42" fmla="*/ 1690 w 5857"/>
              <a:gd name="T43" fmla="*/ 12 h 2325"/>
              <a:gd name="T44" fmla="*/ 2514 w 5857"/>
              <a:gd name="T45" fmla="*/ 700 h 2325"/>
              <a:gd name="T46" fmla="*/ 2122 w 5857"/>
              <a:gd name="T47" fmla="*/ 624 h 2325"/>
              <a:gd name="T48" fmla="*/ 1882 w 5857"/>
              <a:gd name="T49" fmla="*/ 300 h 2325"/>
              <a:gd name="T50" fmla="*/ 1578 w 5857"/>
              <a:gd name="T51" fmla="*/ 232 h 2325"/>
              <a:gd name="T52" fmla="*/ 1406 w 5857"/>
              <a:gd name="T53" fmla="*/ 400 h 2325"/>
              <a:gd name="T54" fmla="*/ 1226 w 5857"/>
              <a:gd name="T55" fmla="*/ 504 h 2325"/>
              <a:gd name="T56" fmla="*/ 869 w 5857"/>
              <a:gd name="T57" fmla="*/ 533 h 2325"/>
              <a:gd name="T58" fmla="*/ 1858 w 5857"/>
              <a:gd name="T59" fmla="*/ 660 h 2325"/>
              <a:gd name="T60" fmla="*/ 3086 w 5857"/>
              <a:gd name="T61" fmla="*/ 828 h 2325"/>
              <a:gd name="T62" fmla="*/ 3298 w 5857"/>
              <a:gd name="T63" fmla="*/ 776 h 2325"/>
              <a:gd name="T64" fmla="*/ 2386 w 5857"/>
              <a:gd name="T65" fmla="*/ 748 h 2325"/>
              <a:gd name="T66" fmla="*/ 1858 w 5857"/>
              <a:gd name="T67" fmla="*/ 660 h 2325"/>
              <a:gd name="T68" fmla="*/ 1790 w 5857"/>
              <a:gd name="T69" fmla="*/ 760 h 2325"/>
              <a:gd name="T70" fmla="*/ 882 w 5857"/>
              <a:gd name="T71" fmla="*/ 720 h 2325"/>
              <a:gd name="T72" fmla="*/ 618 w 5857"/>
              <a:gd name="T73" fmla="*/ 1484 h 2325"/>
              <a:gd name="T74" fmla="*/ 950 w 5857"/>
              <a:gd name="T75" fmla="*/ 1972 h 2325"/>
              <a:gd name="T76" fmla="*/ 2050 w 5857"/>
              <a:gd name="T77" fmla="*/ 2076 h 2325"/>
              <a:gd name="T78" fmla="*/ 2383 w 5857"/>
              <a:gd name="T79" fmla="*/ 927 h 2325"/>
              <a:gd name="T80" fmla="*/ 2294 w 5857"/>
              <a:gd name="T81" fmla="*/ 880 h 2325"/>
              <a:gd name="T82" fmla="*/ 3910 w 5857"/>
              <a:gd name="T83" fmla="*/ 796 h 2325"/>
              <a:gd name="T84" fmla="*/ 3290 w 5857"/>
              <a:gd name="T85" fmla="*/ 1060 h 2325"/>
              <a:gd name="T86" fmla="*/ 3314 w 5857"/>
              <a:gd name="T87" fmla="*/ 1504 h 2325"/>
              <a:gd name="T88" fmla="*/ 4766 w 5857"/>
              <a:gd name="T89" fmla="*/ 2080 h 2325"/>
              <a:gd name="T90" fmla="*/ 5274 w 5857"/>
              <a:gd name="T91" fmla="*/ 1276 h 2325"/>
              <a:gd name="T92" fmla="*/ 4590 w 5857"/>
              <a:gd name="T93" fmla="*/ 748 h 2325"/>
              <a:gd name="T94" fmla="*/ 182 w 5857"/>
              <a:gd name="T95" fmla="*/ 792 h 2325"/>
              <a:gd name="T96" fmla="*/ 142 w 5857"/>
              <a:gd name="T97" fmla="*/ 804 h 2325"/>
              <a:gd name="T98" fmla="*/ 182 w 5857"/>
              <a:gd name="T99" fmla="*/ 792 h 2325"/>
              <a:gd name="T100" fmla="*/ 5670 w 5857"/>
              <a:gd name="T101" fmla="*/ 860 h 23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5857" h="2325">
                <a:moveTo>
                  <a:pt x="847" y="533"/>
                </a:moveTo>
                <a:cubicBezTo>
                  <a:pt x="737" y="532"/>
                  <a:pt x="181" y="526"/>
                  <a:pt x="58" y="556"/>
                </a:cubicBezTo>
                <a:cubicBezTo>
                  <a:pt x="79" y="546"/>
                  <a:pt x="97" y="561"/>
                  <a:pt x="86" y="560"/>
                </a:cubicBezTo>
                <a:cubicBezTo>
                  <a:pt x="247" y="575"/>
                  <a:pt x="411" y="551"/>
                  <a:pt x="574" y="556"/>
                </a:cubicBezTo>
                <a:cubicBezTo>
                  <a:pt x="738" y="562"/>
                  <a:pt x="898" y="560"/>
                  <a:pt x="1054" y="568"/>
                </a:cubicBezTo>
                <a:cubicBezTo>
                  <a:pt x="1039" y="562"/>
                  <a:pt x="1018" y="562"/>
                  <a:pt x="998" y="560"/>
                </a:cubicBezTo>
                <a:cubicBezTo>
                  <a:pt x="1495" y="561"/>
                  <a:pt x="1968" y="630"/>
                  <a:pt x="2402" y="716"/>
                </a:cubicBezTo>
                <a:cubicBezTo>
                  <a:pt x="2585" y="753"/>
                  <a:pt x="2741" y="826"/>
                  <a:pt x="2954" y="808"/>
                </a:cubicBezTo>
                <a:cubicBezTo>
                  <a:pt x="3046" y="801"/>
                  <a:pt x="3140" y="773"/>
                  <a:pt x="3234" y="756"/>
                </a:cubicBezTo>
                <a:cubicBezTo>
                  <a:pt x="3514" y="706"/>
                  <a:pt x="3807" y="650"/>
                  <a:pt x="4118" y="624"/>
                </a:cubicBezTo>
                <a:cubicBezTo>
                  <a:pt x="4653" y="581"/>
                  <a:pt x="5264" y="584"/>
                  <a:pt x="5770" y="636"/>
                </a:cubicBezTo>
                <a:cubicBezTo>
                  <a:pt x="5769" y="623"/>
                  <a:pt x="5732" y="610"/>
                  <a:pt x="5710" y="604"/>
                </a:cubicBezTo>
                <a:cubicBezTo>
                  <a:pt x="5857" y="594"/>
                  <a:pt x="5796" y="755"/>
                  <a:pt x="5770" y="864"/>
                </a:cubicBezTo>
                <a:cubicBezTo>
                  <a:pt x="5757" y="919"/>
                  <a:pt x="5749" y="997"/>
                  <a:pt x="5722" y="1020"/>
                </a:cubicBezTo>
                <a:cubicBezTo>
                  <a:pt x="5699" y="1039"/>
                  <a:pt x="5639" y="1048"/>
                  <a:pt x="5614" y="1068"/>
                </a:cubicBezTo>
                <a:cubicBezTo>
                  <a:pt x="5514" y="1148"/>
                  <a:pt x="5466" y="1348"/>
                  <a:pt x="5414" y="1468"/>
                </a:cubicBezTo>
                <a:cubicBezTo>
                  <a:pt x="5293" y="1748"/>
                  <a:pt x="5146" y="1999"/>
                  <a:pt x="4894" y="2144"/>
                </a:cubicBezTo>
                <a:cubicBezTo>
                  <a:pt x="4769" y="2217"/>
                  <a:pt x="4614" y="2267"/>
                  <a:pt x="4458" y="2304"/>
                </a:cubicBezTo>
                <a:cubicBezTo>
                  <a:pt x="4371" y="2325"/>
                  <a:pt x="4268" y="2324"/>
                  <a:pt x="4166" y="2320"/>
                </a:cubicBezTo>
                <a:cubicBezTo>
                  <a:pt x="4097" y="2318"/>
                  <a:pt x="4037" y="2313"/>
                  <a:pt x="3970" y="2300"/>
                </a:cubicBezTo>
                <a:cubicBezTo>
                  <a:pt x="3938" y="2295"/>
                  <a:pt x="3916" y="2288"/>
                  <a:pt x="3880" y="2280"/>
                </a:cubicBezTo>
                <a:cubicBezTo>
                  <a:pt x="3846" y="2272"/>
                  <a:pt x="3822" y="2263"/>
                  <a:pt x="3793" y="2254"/>
                </a:cubicBezTo>
                <a:cubicBezTo>
                  <a:pt x="3590" y="2191"/>
                  <a:pt x="3432" y="2089"/>
                  <a:pt x="3322" y="1916"/>
                </a:cubicBezTo>
                <a:cubicBezTo>
                  <a:pt x="3234" y="1779"/>
                  <a:pt x="3172" y="1605"/>
                  <a:pt x="3118" y="1428"/>
                </a:cubicBezTo>
                <a:cubicBezTo>
                  <a:pt x="3101" y="1375"/>
                  <a:pt x="3091" y="1310"/>
                  <a:pt x="3050" y="1268"/>
                </a:cubicBezTo>
                <a:cubicBezTo>
                  <a:pt x="2988" y="1206"/>
                  <a:pt x="2802" y="1195"/>
                  <a:pt x="2726" y="1252"/>
                </a:cubicBezTo>
                <a:cubicBezTo>
                  <a:pt x="2638" y="1319"/>
                  <a:pt x="2619" y="1513"/>
                  <a:pt x="2582" y="1612"/>
                </a:cubicBezTo>
                <a:cubicBezTo>
                  <a:pt x="2491" y="1859"/>
                  <a:pt x="2371" y="2061"/>
                  <a:pt x="2134" y="2168"/>
                </a:cubicBezTo>
                <a:cubicBezTo>
                  <a:pt x="2031" y="2215"/>
                  <a:pt x="1919" y="2231"/>
                  <a:pt x="1786" y="2260"/>
                </a:cubicBezTo>
                <a:cubicBezTo>
                  <a:pt x="1772" y="2264"/>
                  <a:pt x="1745" y="2267"/>
                  <a:pt x="1730" y="2268"/>
                </a:cubicBezTo>
                <a:cubicBezTo>
                  <a:pt x="1655" y="2274"/>
                  <a:pt x="1586" y="2272"/>
                  <a:pt x="1510" y="2264"/>
                </a:cubicBezTo>
                <a:cubicBezTo>
                  <a:pt x="1429" y="2256"/>
                  <a:pt x="1395" y="2253"/>
                  <a:pt x="1314" y="2232"/>
                </a:cubicBezTo>
                <a:cubicBezTo>
                  <a:pt x="1303" y="2230"/>
                  <a:pt x="1281" y="2223"/>
                  <a:pt x="1270" y="2220"/>
                </a:cubicBezTo>
                <a:cubicBezTo>
                  <a:pt x="1199" y="2201"/>
                  <a:pt x="1123" y="2184"/>
                  <a:pt x="1058" y="2156"/>
                </a:cubicBezTo>
                <a:cubicBezTo>
                  <a:pt x="663" y="1989"/>
                  <a:pt x="489" y="1623"/>
                  <a:pt x="322" y="1220"/>
                </a:cubicBezTo>
                <a:cubicBezTo>
                  <a:pt x="292" y="1148"/>
                  <a:pt x="249" y="1040"/>
                  <a:pt x="186" y="996"/>
                </a:cubicBezTo>
                <a:cubicBezTo>
                  <a:pt x="163" y="981"/>
                  <a:pt x="104" y="974"/>
                  <a:pt x="82" y="948"/>
                </a:cubicBezTo>
                <a:cubicBezTo>
                  <a:pt x="61" y="925"/>
                  <a:pt x="49" y="841"/>
                  <a:pt x="38" y="796"/>
                </a:cubicBezTo>
                <a:cubicBezTo>
                  <a:pt x="23" y="740"/>
                  <a:pt x="0" y="686"/>
                  <a:pt x="6" y="632"/>
                </a:cubicBezTo>
                <a:cubicBezTo>
                  <a:pt x="8" y="609"/>
                  <a:pt x="28" y="561"/>
                  <a:pt x="50" y="548"/>
                </a:cubicBezTo>
                <a:cubicBezTo>
                  <a:pt x="73" y="535"/>
                  <a:pt x="97" y="544"/>
                  <a:pt x="142" y="532"/>
                </a:cubicBezTo>
                <a:cubicBezTo>
                  <a:pt x="197" y="518"/>
                  <a:pt x="255" y="473"/>
                  <a:pt x="310" y="444"/>
                </a:cubicBezTo>
                <a:cubicBezTo>
                  <a:pt x="653" y="265"/>
                  <a:pt x="991" y="100"/>
                  <a:pt x="1466" y="48"/>
                </a:cubicBezTo>
                <a:cubicBezTo>
                  <a:pt x="1540" y="40"/>
                  <a:pt x="1614" y="18"/>
                  <a:pt x="1690" y="12"/>
                </a:cubicBezTo>
                <a:cubicBezTo>
                  <a:pt x="1849" y="0"/>
                  <a:pt x="1931" y="95"/>
                  <a:pt x="2018" y="176"/>
                </a:cubicBezTo>
                <a:cubicBezTo>
                  <a:pt x="2203" y="350"/>
                  <a:pt x="2358" y="489"/>
                  <a:pt x="2514" y="700"/>
                </a:cubicBezTo>
                <a:cubicBezTo>
                  <a:pt x="2421" y="691"/>
                  <a:pt x="2320" y="665"/>
                  <a:pt x="2218" y="644"/>
                </a:cubicBezTo>
                <a:cubicBezTo>
                  <a:pt x="2185" y="638"/>
                  <a:pt x="2146" y="637"/>
                  <a:pt x="2122" y="624"/>
                </a:cubicBezTo>
                <a:cubicBezTo>
                  <a:pt x="2087" y="606"/>
                  <a:pt x="2065" y="549"/>
                  <a:pt x="2042" y="516"/>
                </a:cubicBezTo>
                <a:cubicBezTo>
                  <a:pt x="1986" y="438"/>
                  <a:pt x="1935" y="378"/>
                  <a:pt x="1882" y="300"/>
                </a:cubicBezTo>
                <a:cubicBezTo>
                  <a:pt x="1842" y="242"/>
                  <a:pt x="1817" y="168"/>
                  <a:pt x="1702" y="180"/>
                </a:cubicBezTo>
                <a:cubicBezTo>
                  <a:pt x="1655" y="185"/>
                  <a:pt x="1608" y="212"/>
                  <a:pt x="1578" y="232"/>
                </a:cubicBezTo>
                <a:cubicBezTo>
                  <a:pt x="1516" y="274"/>
                  <a:pt x="1445" y="341"/>
                  <a:pt x="1406" y="392"/>
                </a:cubicBezTo>
                <a:cubicBezTo>
                  <a:pt x="1407" y="391"/>
                  <a:pt x="1408" y="398"/>
                  <a:pt x="1406" y="400"/>
                </a:cubicBezTo>
                <a:cubicBezTo>
                  <a:pt x="1394" y="414"/>
                  <a:pt x="1357" y="458"/>
                  <a:pt x="1334" y="472"/>
                </a:cubicBezTo>
                <a:cubicBezTo>
                  <a:pt x="1308" y="488"/>
                  <a:pt x="1265" y="495"/>
                  <a:pt x="1226" y="504"/>
                </a:cubicBezTo>
                <a:cubicBezTo>
                  <a:pt x="1191" y="513"/>
                  <a:pt x="1153" y="528"/>
                  <a:pt x="1118" y="532"/>
                </a:cubicBezTo>
                <a:cubicBezTo>
                  <a:pt x="1043" y="542"/>
                  <a:pt x="954" y="536"/>
                  <a:pt x="869" y="533"/>
                </a:cubicBezTo>
                <a:cubicBezTo>
                  <a:pt x="869" y="533"/>
                  <a:pt x="858" y="533"/>
                  <a:pt x="847" y="533"/>
                </a:cubicBezTo>
                <a:close/>
                <a:moveTo>
                  <a:pt x="1858" y="660"/>
                </a:moveTo>
                <a:cubicBezTo>
                  <a:pt x="2140" y="696"/>
                  <a:pt x="2402" y="766"/>
                  <a:pt x="2658" y="824"/>
                </a:cubicBezTo>
                <a:cubicBezTo>
                  <a:pt x="2806" y="858"/>
                  <a:pt x="2943" y="859"/>
                  <a:pt x="3086" y="828"/>
                </a:cubicBezTo>
                <a:cubicBezTo>
                  <a:pt x="3491" y="741"/>
                  <a:pt x="3916" y="695"/>
                  <a:pt x="4342" y="640"/>
                </a:cubicBezTo>
                <a:cubicBezTo>
                  <a:pt x="3969" y="654"/>
                  <a:pt x="3629" y="717"/>
                  <a:pt x="3298" y="776"/>
                </a:cubicBezTo>
                <a:cubicBezTo>
                  <a:pt x="3185" y="797"/>
                  <a:pt x="3073" y="829"/>
                  <a:pt x="2962" y="836"/>
                </a:cubicBezTo>
                <a:cubicBezTo>
                  <a:pt x="2740" y="850"/>
                  <a:pt x="2574" y="789"/>
                  <a:pt x="2386" y="748"/>
                </a:cubicBezTo>
                <a:cubicBezTo>
                  <a:pt x="1953" y="656"/>
                  <a:pt x="1492" y="575"/>
                  <a:pt x="962" y="596"/>
                </a:cubicBezTo>
                <a:cubicBezTo>
                  <a:pt x="1276" y="615"/>
                  <a:pt x="1573" y="624"/>
                  <a:pt x="1858" y="660"/>
                </a:cubicBezTo>
                <a:close/>
                <a:moveTo>
                  <a:pt x="1786" y="760"/>
                </a:moveTo>
                <a:cubicBezTo>
                  <a:pt x="1787" y="761"/>
                  <a:pt x="1788" y="760"/>
                  <a:pt x="1790" y="760"/>
                </a:cubicBezTo>
                <a:cubicBezTo>
                  <a:pt x="1764" y="757"/>
                  <a:pt x="1701" y="752"/>
                  <a:pt x="1654" y="748"/>
                </a:cubicBezTo>
                <a:cubicBezTo>
                  <a:pt x="1405" y="730"/>
                  <a:pt x="1153" y="711"/>
                  <a:pt x="882" y="720"/>
                </a:cubicBezTo>
                <a:cubicBezTo>
                  <a:pt x="666" y="728"/>
                  <a:pt x="503" y="740"/>
                  <a:pt x="502" y="948"/>
                </a:cubicBezTo>
                <a:cubicBezTo>
                  <a:pt x="501" y="1141"/>
                  <a:pt x="556" y="1322"/>
                  <a:pt x="618" y="1484"/>
                </a:cubicBezTo>
                <a:cubicBezTo>
                  <a:pt x="688" y="1670"/>
                  <a:pt x="772" y="1822"/>
                  <a:pt x="910" y="1932"/>
                </a:cubicBezTo>
                <a:cubicBezTo>
                  <a:pt x="924" y="1944"/>
                  <a:pt x="938" y="1965"/>
                  <a:pt x="950" y="1972"/>
                </a:cubicBezTo>
                <a:cubicBezTo>
                  <a:pt x="1010" y="2013"/>
                  <a:pt x="1096" y="2046"/>
                  <a:pt x="1182" y="2072"/>
                </a:cubicBezTo>
                <a:cubicBezTo>
                  <a:pt x="1430" y="2149"/>
                  <a:pt x="1805" y="2183"/>
                  <a:pt x="2050" y="2076"/>
                </a:cubicBezTo>
                <a:cubicBezTo>
                  <a:pt x="2292" y="1971"/>
                  <a:pt x="2398" y="1757"/>
                  <a:pt x="2458" y="1464"/>
                </a:cubicBezTo>
                <a:cubicBezTo>
                  <a:pt x="2498" y="1270"/>
                  <a:pt x="2540" y="1020"/>
                  <a:pt x="2383" y="927"/>
                </a:cubicBezTo>
                <a:cubicBezTo>
                  <a:pt x="2370" y="920"/>
                  <a:pt x="2356" y="911"/>
                  <a:pt x="2342" y="904"/>
                </a:cubicBezTo>
                <a:cubicBezTo>
                  <a:pt x="2320" y="895"/>
                  <a:pt x="2310" y="889"/>
                  <a:pt x="2294" y="880"/>
                </a:cubicBezTo>
                <a:cubicBezTo>
                  <a:pt x="2193" y="830"/>
                  <a:pt x="1927" y="771"/>
                  <a:pt x="1786" y="760"/>
                </a:cubicBezTo>
                <a:close/>
                <a:moveTo>
                  <a:pt x="3910" y="796"/>
                </a:moveTo>
                <a:cubicBezTo>
                  <a:pt x="3703" y="827"/>
                  <a:pt x="3467" y="872"/>
                  <a:pt x="3358" y="964"/>
                </a:cubicBezTo>
                <a:cubicBezTo>
                  <a:pt x="3337" y="982"/>
                  <a:pt x="3310" y="1013"/>
                  <a:pt x="3290" y="1060"/>
                </a:cubicBezTo>
                <a:cubicBezTo>
                  <a:pt x="3260" y="1131"/>
                  <a:pt x="3271" y="1226"/>
                  <a:pt x="3278" y="1296"/>
                </a:cubicBezTo>
                <a:cubicBezTo>
                  <a:pt x="3285" y="1369"/>
                  <a:pt x="3300" y="1444"/>
                  <a:pt x="3314" y="1504"/>
                </a:cubicBezTo>
                <a:cubicBezTo>
                  <a:pt x="3403" y="1892"/>
                  <a:pt x="3602" y="2129"/>
                  <a:pt x="4010" y="2176"/>
                </a:cubicBezTo>
                <a:cubicBezTo>
                  <a:pt x="4286" y="2208"/>
                  <a:pt x="4548" y="2177"/>
                  <a:pt x="4766" y="2080"/>
                </a:cubicBezTo>
                <a:cubicBezTo>
                  <a:pt x="4973" y="1988"/>
                  <a:pt x="5088" y="1821"/>
                  <a:pt x="5174" y="1612"/>
                </a:cubicBezTo>
                <a:cubicBezTo>
                  <a:pt x="5214" y="1515"/>
                  <a:pt x="5251" y="1400"/>
                  <a:pt x="5274" y="1276"/>
                </a:cubicBezTo>
                <a:cubicBezTo>
                  <a:pt x="5294" y="1169"/>
                  <a:pt x="5328" y="984"/>
                  <a:pt x="5286" y="888"/>
                </a:cubicBezTo>
                <a:cubicBezTo>
                  <a:pt x="5214" y="725"/>
                  <a:pt x="4803" y="739"/>
                  <a:pt x="4590" y="748"/>
                </a:cubicBezTo>
                <a:cubicBezTo>
                  <a:pt x="4349" y="759"/>
                  <a:pt x="4144" y="761"/>
                  <a:pt x="3910" y="796"/>
                </a:cubicBezTo>
                <a:close/>
                <a:moveTo>
                  <a:pt x="182" y="792"/>
                </a:moveTo>
                <a:cubicBezTo>
                  <a:pt x="185" y="791"/>
                  <a:pt x="194" y="793"/>
                  <a:pt x="194" y="796"/>
                </a:cubicBezTo>
                <a:cubicBezTo>
                  <a:pt x="173" y="795"/>
                  <a:pt x="157" y="799"/>
                  <a:pt x="142" y="804"/>
                </a:cubicBezTo>
                <a:cubicBezTo>
                  <a:pt x="194" y="855"/>
                  <a:pt x="330" y="887"/>
                  <a:pt x="410" y="848"/>
                </a:cubicBezTo>
                <a:cubicBezTo>
                  <a:pt x="376" y="801"/>
                  <a:pt x="241" y="766"/>
                  <a:pt x="182" y="792"/>
                </a:cubicBezTo>
                <a:close/>
                <a:moveTo>
                  <a:pt x="5398" y="900"/>
                </a:moveTo>
                <a:cubicBezTo>
                  <a:pt x="5477" y="939"/>
                  <a:pt x="5619" y="912"/>
                  <a:pt x="5670" y="860"/>
                </a:cubicBezTo>
                <a:cubicBezTo>
                  <a:pt x="5593" y="828"/>
                  <a:pt x="5432" y="830"/>
                  <a:pt x="5398" y="900"/>
                </a:cubicBez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Freeform 8"/>
          <p:cNvSpPr>
            <a:spLocks/>
          </p:cNvSpPr>
          <p:nvPr/>
        </p:nvSpPr>
        <p:spPr bwMode="auto">
          <a:xfrm>
            <a:off x="4521057" y="2213346"/>
            <a:ext cx="2578819" cy="666824"/>
          </a:xfrm>
          <a:custGeom>
            <a:avLst/>
            <a:gdLst>
              <a:gd name="T0" fmla="*/ 2484 w 2484"/>
              <a:gd name="T1" fmla="*/ 511 h 643"/>
              <a:gd name="T2" fmla="*/ 1624 w 2484"/>
              <a:gd name="T3" fmla="*/ 479 h 643"/>
              <a:gd name="T4" fmla="*/ 1284 w 2484"/>
              <a:gd name="T5" fmla="*/ 467 h 643"/>
              <a:gd name="T6" fmla="*/ 1192 w 2484"/>
              <a:gd name="T7" fmla="*/ 379 h 643"/>
              <a:gd name="T8" fmla="*/ 860 w 2484"/>
              <a:gd name="T9" fmla="*/ 175 h 643"/>
              <a:gd name="T10" fmla="*/ 652 w 2484"/>
              <a:gd name="T11" fmla="*/ 287 h 643"/>
              <a:gd name="T12" fmla="*/ 484 w 2484"/>
              <a:gd name="T13" fmla="*/ 479 h 643"/>
              <a:gd name="T14" fmla="*/ 404 w 2484"/>
              <a:gd name="T15" fmla="*/ 575 h 643"/>
              <a:gd name="T16" fmla="*/ 300 w 2484"/>
              <a:gd name="T17" fmla="*/ 591 h 643"/>
              <a:gd name="T18" fmla="*/ 0 w 2484"/>
              <a:gd name="T19" fmla="*/ 643 h 643"/>
              <a:gd name="T20" fmla="*/ 144 w 2484"/>
              <a:gd name="T21" fmla="*/ 451 h 643"/>
              <a:gd name="T22" fmla="*/ 516 w 2484"/>
              <a:gd name="T23" fmla="*/ 151 h 643"/>
              <a:gd name="T24" fmla="*/ 804 w 2484"/>
              <a:gd name="T25" fmla="*/ 7 h 643"/>
              <a:gd name="T26" fmla="*/ 1052 w 2484"/>
              <a:gd name="T27" fmla="*/ 39 h 643"/>
              <a:gd name="T28" fmla="*/ 1292 w 2484"/>
              <a:gd name="T29" fmla="*/ 71 h 643"/>
              <a:gd name="T30" fmla="*/ 1716 w 2484"/>
              <a:gd name="T31" fmla="*/ 171 h 643"/>
              <a:gd name="T32" fmla="*/ 2108 w 2484"/>
              <a:gd name="T33" fmla="*/ 331 h 643"/>
              <a:gd name="T34" fmla="*/ 2484 w 2484"/>
              <a:gd name="T35" fmla="*/ 511 h 6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2484" h="643">
                <a:moveTo>
                  <a:pt x="2484" y="511"/>
                </a:moveTo>
                <a:cubicBezTo>
                  <a:pt x="2216" y="503"/>
                  <a:pt x="1919" y="479"/>
                  <a:pt x="1624" y="479"/>
                </a:cubicBezTo>
                <a:cubicBezTo>
                  <a:pt x="1507" y="479"/>
                  <a:pt x="1361" y="505"/>
                  <a:pt x="1284" y="467"/>
                </a:cubicBezTo>
                <a:cubicBezTo>
                  <a:pt x="1248" y="450"/>
                  <a:pt x="1223" y="413"/>
                  <a:pt x="1192" y="379"/>
                </a:cubicBezTo>
                <a:cubicBezTo>
                  <a:pt x="1116" y="298"/>
                  <a:pt x="1001" y="189"/>
                  <a:pt x="860" y="175"/>
                </a:cubicBezTo>
                <a:cubicBezTo>
                  <a:pt x="747" y="164"/>
                  <a:pt x="706" y="224"/>
                  <a:pt x="652" y="287"/>
                </a:cubicBezTo>
                <a:cubicBezTo>
                  <a:pt x="593" y="357"/>
                  <a:pt x="543" y="407"/>
                  <a:pt x="484" y="479"/>
                </a:cubicBezTo>
                <a:cubicBezTo>
                  <a:pt x="458" y="510"/>
                  <a:pt x="432" y="562"/>
                  <a:pt x="404" y="575"/>
                </a:cubicBezTo>
                <a:cubicBezTo>
                  <a:pt x="379" y="588"/>
                  <a:pt x="336" y="585"/>
                  <a:pt x="300" y="591"/>
                </a:cubicBezTo>
                <a:cubicBezTo>
                  <a:pt x="203" y="608"/>
                  <a:pt x="94" y="635"/>
                  <a:pt x="0" y="643"/>
                </a:cubicBezTo>
                <a:cubicBezTo>
                  <a:pt x="12" y="555"/>
                  <a:pt x="86" y="504"/>
                  <a:pt x="144" y="451"/>
                </a:cubicBezTo>
                <a:cubicBezTo>
                  <a:pt x="260" y="347"/>
                  <a:pt x="383" y="247"/>
                  <a:pt x="516" y="151"/>
                </a:cubicBezTo>
                <a:cubicBezTo>
                  <a:pt x="602" y="89"/>
                  <a:pt x="681" y="19"/>
                  <a:pt x="804" y="7"/>
                </a:cubicBezTo>
                <a:cubicBezTo>
                  <a:pt x="886" y="0"/>
                  <a:pt x="965" y="27"/>
                  <a:pt x="1052" y="39"/>
                </a:cubicBezTo>
                <a:cubicBezTo>
                  <a:pt x="1135" y="52"/>
                  <a:pt x="1223" y="60"/>
                  <a:pt x="1292" y="71"/>
                </a:cubicBezTo>
                <a:cubicBezTo>
                  <a:pt x="1437" y="95"/>
                  <a:pt x="1579" y="125"/>
                  <a:pt x="1716" y="171"/>
                </a:cubicBezTo>
                <a:cubicBezTo>
                  <a:pt x="1853" y="218"/>
                  <a:pt x="1984" y="273"/>
                  <a:pt x="2108" y="331"/>
                </a:cubicBezTo>
                <a:cubicBezTo>
                  <a:pt x="2237" y="393"/>
                  <a:pt x="2361" y="455"/>
                  <a:pt x="2484" y="511"/>
                </a:cubicBez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25" name="Group 24"/>
          <p:cNvGrpSpPr/>
          <p:nvPr/>
        </p:nvGrpSpPr>
        <p:grpSpPr>
          <a:xfrm>
            <a:off x="1298648" y="2773216"/>
            <a:ext cx="381484" cy="339388"/>
            <a:chOff x="1749026" y="5257811"/>
            <a:chExt cx="690560" cy="614363"/>
          </a:xfrm>
        </p:grpSpPr>
        <p:sp>
          <p:nvSpPr>
            <p:cNvPr id="22" name="Rounded Rectangle 21"/>
            <p:cNvSpPr/>
            <p:nvPr/>
          </p:nvSpPr>
          <p:spPr>
            <a:xfrm>
              <a:off x="1749026" y="5257811"/>
              <a:ext cx="690560" cy="614363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3" name="Oval 22"/>
            <p:cNvSpPr/>
            <p:nvPr/>
          </p:nvSpPr>
          <p:spPr>
            <a:xfrm>
              <a:off x="1827607" y="5298291"/>
              <a:ext cx="533399" cy="533401"/>
            </a:xfrm>
            <a:prstGeom prst="ellipse">
              <a:avLst/>
            </a:prstGeom>
            <a:noFill/>
            <a:ln w="3175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1" name="Oval 70"/>
            <p:cNvSpPr/>
            <p:nvPr/>
          </p:nvSpPr>
          <p:spPr>
            <a:xfrm>
              <a:off x="1867292" y="5337974"/>
              <a:ext cx="454024" cy="454025"/>
            </a:xfrm>
            <a:prstGeom prst="ellipse">
              <a:avLst/>
            </a:prstGeom>
            <a:noFill/>
            <a:ln w="3175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2" name="Oval 71"/>
            <p:cNvSpPr/>
            <p:nvPr/>
          </p:nvSpPr>
          <p:spPr>
            <a:xfrm>
              <a:off x="2017712" y="5488384"/>
              <a:ext cx="153193" cy="153194"/>
            </a:xfrm>
            <a:prstGeom prst="ellipse">
              <a:avLst/>
            </a:prstGeom>
            <a:solidFill>
              <a:schemeClr val="accent4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80" name="TextBox 79"/>
          <p:cNvSpPr txBox="1"/>
          <p:nvPr/>
        </p:nvSpPr>
        <p:spPr>
          <a:xfrm>
            <a:off x="1820099" y="2942904"/>
            <a:ext cx="144435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</a:t>
            </a:r>
          </a:p>
          <a:p>
            <a:r>
              <a:rPr lang="en-US" sz="8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your desired text here</a:t>
            </a:r>
            <a:r>
              <a:rPr lang="en-US" sz="800" kern="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6" name="Rectangle 95"/>
          <p:cNvSpPr/>
          <p:nvPr/>
        </p:nvSpPr>
        <p:spPr>
          <a:xfrm>
            <a:off x="7764766" y="2020707"/>
            <a:ext cx="3225229" cy="3617998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5" name="TextBox 104"/>
          <p:cNvSpPr txBox="1"/>
          <p:nvPr/>
        </p:nvSpPr>
        <p:spPr>
          <a:xfrm>
            <a:off x="7948143" y="2659603"/>
            <a:ext cx="28584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</a:t>
            </a:r>
          </a:p>
          <a:p>
            <a:r>
              <a:rPr lang="en-US" sz="16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your desired text here</a:t>
            </a:r>
            <a:r>
              <a:rPr lang="en-US" sz="1600" kern="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1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6" name="TextBox 105"/>
          <p:cNvSpPr txBox="1"/>
          <p:nvPr/>
        </p:nvSpPr>
        <p:spPr>
          <a:xfrm>
            <a:off x="7948143" y="2240167"/>
            <a:ext cx="28498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  <a:endParaRPr lang="en-US" sz="2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07" name="Straight Connector 106"/>
          <p:cNvCxnSpPr/>
          <p:nvPr/>
        </p:nvCxnSpPr>
        <p:spPr>
          <a:xfrm>
            <a:off x="7853380" y="2650077"/>
            <a:ext cx="3048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36308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13738"/>
            <a:ext cx="12185651" cy="6868015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 sz="2398" dirty="0">
              <a:solidFill>
                <a:prstClr val="white"/>
              </a:solidFill>
            </a:endParaRPr>
          </a:p>
        </p:txBody>
      </p:sp>
      <p:sp>
        <p:nvSpPr>
          <p:cNvPr id="14" name="Rounded Rectangle 13">
            <a:hlinkClick r:id="rId3"/>
          </p:cNvPr>
          <p:cNvSpPr/>
          <p:nvPr/>
        </p:nvSpPr>
        <p:spPr>
          <a:xfrm>
            <a:off x="7465298" y="4650414"/>
            <a:ext cx="2838343" cy="609282"/>
          </a:xfrm>
          <a:prstGeom prst="round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398" b="1" dirty="0">
                <a:solidFill>
                  <a:prstClr val="white"/>
                </a:solidFill>
              </a:rPr>
              <a:t>SUBSCRIBE NOW</a:t>
            </a:r>
            <a:endParaRPr lang="es-UY" sz="2398" b="1" dirty="0">
              <a:solidFill>
                <a:prstClr val="white"/>
              </a:solidFill>
            </a:endParaRPr>
          </a:p>
        </p:txBody>
      </p:sp>
      <p:sp>
        <p:nvSpPr>
          <p:cNvPr id="17" name="Freeform 19"/>
          <p:cNvSpPr>
            <a:spLocks noChangeAspect="1" noEditPoints="1"/>
          </p:cNvSpPr>
          <p:nvPr/>
        </p:nvSpPr>
        <p:spPr bwMode="auto">
          <a:xfrm rot="7401880">
            <a:off x="10476378" y="4034684"/>
            <a:ext cx="1843715" cy="742564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392" tIns="45696" rIns="91392" bIns="45696" numCol="1" anchor="t" anchorCtr="0" compatLnSpc="1">
            <a:prstTxWarp prst="textNoShape">
              <a:avLst/>
            </a:prstTxWarp>
          </a:bodyPr>
          <a:lstStyle/>
          <a:p>
            <a:endParaRPr lang="en-US" sz="2398">
              <a:solidFill>
                <a:prstClr val="black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887024" y="3362300"/>
            <a:ext cx="4154200" cy="338378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r>
              <a:rPr lang="en-US" sz="1600" dirty="0">
                <a:solidFill>
                  <a:prstClr val="white"/>
                </a:solidFill>
              </a:rPr>
              <a:t>Apply this coupon code during sign up</a:t>
            </a:r>
            <a:endParaRPr lang="es-UY" sz="1600" dirty="0">
              <a:solidFill>
                <a:prstClr val="white"/>
              </a:solidFill>
            </a:endParaRPr>
          </a:p>
        </p:txBody>
      </p:sp>
      <p:sp>
        <p:nvSpPr>
          <p:cNvPr id="23" name="AutoShape 3"/>
          <p:cNvSpPr>
            <a:spLocks noChangeAspect="1" noChangeArrowheads="1" noTextEdit="1"/>
          </p:cNvSpPr>
          <p:nvPr/>
        </p:nvSpPr>
        <p:spPr bwMode="auto">
          <a:xfrm>
            <a:off x="830405" y="711180"/>
            <a:ext cx="4256572" cy="357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392" tIns="45696" rIns="91392" bIns="45696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 sz="120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Freeform 5"/>
          <p:cNvSpPr>
            <a:spLocks/>
          </p:cNvSpPr>
          <p:nvPr/>
        </p:nvSpPr>
        <p:spPr bwMode="auto">
          <a:xfrm>
            <a:off x="2498634" y="3656100"/>
            <a:ext cx="935495" cy="508999"/>
          </a:xfrm>
          <a:custGeom>
            <a:avLst/>
            <a:gdLst>
              <a:gd name="T0" fmla="*/ 659 w 659"/>
              <a:gd name="T1" fmla="*/ 364 h 364"/>
              <a:gd name="T2" fmla="*/ 0 w 659"/>
              <a:gd name="T3" fmla="*/ 364 h 364"/>
              <a:gd name="T4" fmla="*/ 51 w 659"/>
              <a:gd name="T5" fmla="*/ 0 h 364"/>
              <a:gd name="T6" fmla="*/ 612 w 659"/>
              <a:gd name="T7" fmla="*/ 0 h 364"/>
              <a:gd name="T8" fmla="*/ 659 w 659"/>
              <a:gd name="T9" fmla="*/ 364 h 3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59" h="364">
                <a:moveTo>
                  <a:pt x="659" y="364"/>
                </a:moveTo>
                <a:lnTo>
                  <a:pt x="0" y="364"/>
                </a:lnTo>
                <a:lnTo>
                  <a:pt x="51" y="0"/>
                </a:lnTo>
                <a:lnTo>
                  <a:pt x="612" y="0"/>
                </a:lnTo>
                <a:lnTo>
                  <a:pt x="659" y="364"/>
                </a:lnTo>
                <a:close/>
              </a:path>
            </a:pathLst>
          </a:custGeom>
          <a:solidFill>
            <a:srgbClr val="D3D0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392" tIns="45696" rIns="91392" bIns="45696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 sz="120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Freeform 6"/>
          <p:cNvSpPr>
            <a:spLocks/>
          </p:cNvSpPr>
          <p:nvPr/>
        </p:nvSpPr>
        <p:spPr bwMode="auto">
          <a:xfrm>
            <a:off x="2431514" y="4153912"/>
            <a:ext cx="1069736" cy="131445"/>
          </a:xfrm>
          <a:custGeom>
            <a:avLst/>
            <a:gdLst>
              <a:gd name="T0" fmla="*/ 758 w 772"/>
              <a:gd name="T1" fmla="*/ 96 h 96"/>
              <a:gd name="T2" fmla="*/ 12 w 772"/>
              <a:gd name="T3" fmla="*/ 96 h 96"/>
              <a:gd name="T4" fmla="*/ 0 w 772"/>
              <a:gd name="T5" fmla="*/ 84 h 96"/>
              <a:gd name="T6" fmla="*/ 2 w 772"/>
              <a:gd name="T7" fmla="*/ 78 h 96"/>
              <a:gd name="T8" fmla="*/ 48 w 772"/>
              <a:gd name="T9" fmla="*/ 5 h 96"/>
              <a:gd name="T10" fmla="*/ 58 w 772"/>
              <a:gd name="T11" fmla="*/ 0 h 96"/>
              <a:gd name="T12" fmla="*/ 715 w 772"/>
              <a:gd name="T13" fmla="*/ 0 h 96"/>
              <a:gd name="T14" fmla="*/ 725 w 772"/>
              <a:gd name="T15" fmla="*/ 6 h 96"/>
              <a:gd name="T16" fmla="*/ 768 w 772"/>
              <a:gd name="T17" fmla="*/ 78 h 96"/>
              <a:gd name="T18" fmla="*/ 764 w 772"/>
              <a:gd name="T19" fmla="*/ 95 h 96"/>
              <a:gd name="T20" fmla="*/ 758 w 772"/>
              <a:gd name="T21" fmla="*/ 96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772" h="96">
                <a:moveTo>
                  <a:pt x="758" y="96"/>
                </a:moveTo>
                <a:cubicBezTo>
                  <a:pt x="12" y="96"/>
                  <a:pt x="12" y="96"/>
                  <a:pt x="12" y="96"/>
                </a:cubicBezTo>
                <a:cubicBezTo>
                  <a:pt x="5" y="96"/>
                  <a:pt x="0" y="91"/>
                  <a:pt x="0" y="84"/>
                </a:cubicBezTo>
                <a:cubicBezTo>
                  <a:pt x="0" y="82"/>
                  <a:pt x="0" y="80"/>
                  <a:pt x="2" y="78"/>
                </a:cubicBezTo>
                <a:cubicBezTo>
                  <a:pt x="48" y="5"/>
                  <a:pt x="48" y="5"/>
                  <a:pt x="48" y="5"/>
                </a:cubicBezTo>
                <a:cubicBezTo>
                  <a:pt x="50" y="2"/>
                  <a:pt x="54" y="0"/>
                  <a:pt x="58" y="0"/>
                </a:cubicBezTo>
                <a:cubicBezTo>
                  <a:pt x="715" y="0"/>
                  <a:pt x="715" y="0"/>
                  <a:pt x="715" y="0"/>
                </a:cubicBezTo>
                <a:cubicBezTo>
                  <a:pt x="719" y="0"/>
                  <a:pt x="723" y="2"/>
                  <a:pt x="725" y="6"/>
                </a:cubicBezTo>
                <a:cubicBezTo>
                  <a:pt x="768" y="78"/>
                  <a:pt x="768" y="78"/>
                  <a:pt x="768" y="78"/>
                </a:cubicBezTo>
                <a:cubicBezTo>
                  <a:pt x="772" y="84"/>
                  <a:pt x="770" y="91"/>
                  <a:pt x="764" y="95"/>
                </a:cubicBezTo>
                <a:cubicBezTo>
                  <a:pt x="762" y="96"/>
                  <a:pt x="760" y="96"/>
                  <a:pt x="758" y="96"/>
                </a:cubicBezTo>
                <a:close/>
              </a:path>
            </a:pathLst>
          </a:custGeom>
          <a:solidFill>
            <a:srgbClr val="BFBD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392" tIns="45696" rIns="91392" bIns="45696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 sz="120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Freeform 7"/>
          <p:cNvSpPr>
            <a:spLocks/>
          </p:cNvSpPr>
          <p:nvPr/>
        </p:nvSpPr>
        <p:spPr bwMode="auto">
          <a:xfrm>
            <a:off x="830405" y="762696"/>
            <a:ext cx="4320896" cy="2635885"/>
          </a:xfrm>
          <a:custGeom>
            <a:avLst/>
            <a:gdLst>
              <a:gd name="T0" fmla="*/ 3056 w 3114"/>
              <a:gd name="T1" fmla="*/ 0 h 1928"/>
              <a:gd name="T2" fmla="*/ 56 w 3114"/>
              <a:gd name="T3" fmla="*/ 0 h 1928"/>
              <a:gd name="T4" fmla="*/ 0 w 3114"/>
              <a:gd name="T5" fmla="*/ 56 h 1928"/>
              <a:gd name="T6" fmla="*/ 0 w 3114"/>
              <a:gd name="T7" fmla="*/ 1928 h 1928"/>
              <a:gd name="T8" fmla="*/ 3114 w 3114"/>
              <a:gd name="T9" fmla="*/ 1928 h 1928"/>
              <a:gd name="T10" fmla="*/ 3112 w 3114"/>
              <a:gd name="T11" fmla="*/ 56 h 1928"/>
              <a:gd name="T12" fmla="*/ 3056 w 3114"/>
              <a:gd name="T13" fmla="*/ 0 h 19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114" h="1928">
                <a:moveTo>
                  <a:pt x="3056" y="0"/>
                </a:moveTo>
                <a:cubicBezTo>
                  <a:pt x="56" y="0"/>
                  <a:pt x="56" y="0"/>
                  <a:pt x="56" y="0"/>
                </a:cubicBezTo>
                <a:cubicBezTo>
                  <a:pt x="25" y="0"/>
                  <a:pt x="0" y="26"/>
                  <a:pt x="0" y="56"/>
                </a:cubicBezTo>
                <a:cubicBezTo>
                  <a:pt x="0" y="56"/>
                  <a:pt x="0" y="1910"/>
                  <a:pt x="0" y="1928"/>
                </a:cubicBezTo>
                <a:cubicBezTo>
                  <a:pt x="3114" y="1928"/>
                  <a:pt x="3114" y="1928"/>
                  <a:pt x="3114" y="1928"/>
                </a:cubicBezTo>
                <a:cubicBezTo>
                  <a:pt x="3114" y="1896"/>
                  <a:pt x="3112" y="56"/>
                  <a:pt x="3112" y="56"/>
                </a:cubicBezTo>
                <a:cubicBezTo>
                  <a:pt x="3112" y="26"/>
                  <a:pt x="3087" y="0"/>
                  <a:pt x="3056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392" tIns="45696" rIns="91392" bIns="45696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 sz="120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Freeform 9"/>
          <p:cNvSpPr>
            <a:spLocks/>
          </p:cNvSpPr>
          <p:nvPr/>
        </p:nvSpPr>
        <p:spPr bwMode="auto">
          <a:xfrm>
            <a:off x="831803" y="3345667"/>
            <a:ext cx="4320896" cy="335603"/>
          </a:xfrm>
          <a:custGeom>
            <a:avLst/>
            <a:gdLst>
              <a:gd name="T0" fmla="*/ 3061 w 3114"/>
              <a:gd name="T1" fmla="*/ 246 h 246"/>
              <a:gd name="T2" fmla="*/ 56 w 3114"/>
              <a:gd name="T3" fmla="*/ 246 h 246"/>
              <a:gd name="T4" fmla="*/ 0 w 3114"/>
              <a:gd name="T5" fmla="*/ 190 h 246"/>
              <a:gd name="T6" fmla="*/ 0 w 3114"/>
              <a:gd name="T7" fmla="*/ 0 h 246"/>
              <a:gd name="T8" fmla="*/ 3114 w 3114"/>
              <a:gd name="T9" fmla="*/ 0 h 246"/>
              <a:gd name="T10" fmla="*/ 3114 w 3114"/>
              <a:gd name="T11" fmla="*/ 190 h 246"/>
              <a:gd name="T12" fmla="*/ 3061 w 3114"/>
              <a:gd name="T13" fmla="*/ 246 h 2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114" h="246">
                <a:moveTo>
                  <a:pt x="3061" y="246"/>
                </a:moveTo>
                <a:cubicBezTo>
                  <a:pt x="56" y="246"/>
                  <a:pt x="56" y="246"/>
                  <a:pt x="56" y="246"/>
                </a:cubicBezTo>
                <a:cubicBezTo>
                  <a:pt x="25" y="246"/>
                  <a:pt x="0" y="221"/>
                  <a:pt x="0" y="190"/>
                </a:cubicBezTo>
                <a:cubicBezTo>
                  <a:pt x="0" y="190"/>
                  <a:pt x="0" y="6"/>
                  <a:pt x="0" y="0"/>
                </a:cubicBezTo>
                <a:cubicBezTo>
                  <a:pt x="3114" y="0"/>
                  <a:pt x="3114" y="0"/>
                  <a:pt x="3114" y="0"/>
                </a:cubicBezTo>
                <a:cubicBezTo>
                  <a:pt x="3114" y="3"/>
                  <a:pt x="3114" y="190"/>
                  <a:pt x="3114" y="190"/>
                </a:cubicBezTo>
                <a:cubicBezTo>
                  <a:pt x="3114" y="221"/>
                  <a:pt x="3092" y="246"/>
                  <a:pt x="3061" y="246"/>
                </a:cubicBezTo>
                <a:close/>
              </a:path>
            </a:pathLst>
          </a:custGeom>
          <a:solidFill>
            <a:srgbClr val="EBEAE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392" tIns="45696" rIns="91392" bIns="45696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 sz="120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Oval 10"/>
          <p:cNvSpPr>
            <a:spLocks noChangeArrowheads="1"/>
          </p:cNvSpPr>
          <p:nvPr/>
        </p:nvSpPr>
        <p:spPr bwMode="auto">
          <a:xfrm>
            <a:off x="2894367" y="3447746"/>
            <a:ext cx="131445" cy="131445"/>
          </a:xfrm>
          <a:prstGeom prst="ellipse">
            <a:avLst/>
          </a:prstGeom>
          <a:solidFill>
            <a:srgbClr val="D5D3D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392" tIns="45696" rIns="91392" bIns="45696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 sz="120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Oval 11"/>
          <p:cNvSpPr>
            <a:spLocks noChangeArrowheads="1"/>
          </p:cNvSpPr>
          <p:nvPr/>
        </p:nvSpPr>
        <p:spPr bwMode="auto">
          <a:xfrm>
            <a:off x="2933521" y="795081"/>
            <a:ext cx="53137" cy="51739"/>
          </a:xfrm>
          <a:prstGeom prst="ellipse">
            <a:avLst/>
          </a:prstGeom>
          <a:solidFill>
            <a:srgbClr val="62626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392" tIns="45696" rIns="91392" bIns="45696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 sz="120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7618017" y="5342917"/>
            <a:ext cx="2547869" cy="30392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Visit slidemodel.com</a:t>
            </a:r>
          </a:p>
        </p:txBody>
      </p:sp>
      <p:sp>
        <p:nvSpPr>
          <p:cNvPr id="35" name="Rectangle 34"/>
          <p:cNvSpPr/>
          <p:nvPr/>
        </p:nvSpPr>
        <p:spPr>
          <a:xfrm>
            <a:off x="537105" y="4850909"/>
            <a:ext cx="4719325" cy="9077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9812" indent="-169812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prstClr val="white"/>
                </a:solidFill>
              </a:rPr>
              <a:t>Easy to use</a:t>
            </a:r>
          </a:p>
          <a:p>
            <a:pPr marL="169812" indent="-169812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prstClr val="white"/>
                </a:solidFill>
              </a:rPr>
              <a:t>Fully customizable</a:t>
            </a:r>
          </a:p>
          <a:p>
            <a:pPr marL="169812" indent="-169812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prstClr val="white"/>
                </a:solidFill>
              </a:rPr>
              <a:t>Cutting edge designs</a:t>
            </a:r>
          </a:p>
        </p:txBody>
      </p:sp>
      <p:sp>
        <p:nvSpPr>
          <p:cNvPr id="36" name="Rectangle 35"/>
          <p:cNvSpPr/>
          <p:nvPr/>
        </p:nvSpPr>
        <p:spPr>
          <a:xfrm>
            <a:off x="537107" y="4468745"/>
            <a:ext cx="5913729" cy="3692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799" dirty="0">
                <a:solidFill>
                  <a:prstClr val="white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Download PowerPoint templates and save hours of work.</a:t>
            </a: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7" y="6122599"/>
            <a:ext cx="12185651" cy="675573"/>
          </a:xfrm>
          <a:prstGeom prst="rect">
            <a:avLst/>
          </a:prstGeom>
        </p:spPr>
      </p:pic>
      <p:sp>
        <p:nvSpPr>
          <p:cNvPr id="39" name="Up Ribbon 38"/>
          <p:cNvSpPr/>
          <p:nvPr/>
        </p:nvSpPr>
        <p:spPr>
          <a:xfrm>
            <a:off x="6170006" y="1841905"/>
            <a:ext cx="5588236" cy="1368223"/>
          </a:xfrm>
          <a:prstGeom prst="ribbon2">
            <a:avLst>
              <a:gd name="adj1" fmla="val 16667"/>
              <a:gd name="adj2" fmla="val 75000"/>
            </a:avLst>
          </a:prstGeom>
          <a:solidFill>
            <a:srgbClr val="6BC2ED">
              <a:lumMod val="75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14126">
              <a:defRPr/>
            </a:pPr>
            <a:endParaRPr lang="es-UY" sz="2398" kern="0">
              <a:solidFill>
                <a:prstClr val="white"/>
              </a:solidFill>
            </a:endParaRPr>
          </a:p>
        </p:txBody>
      </p:sp>
      <p:pic>
        <p:nvPicPr>
          <p:cNvPr id="40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5438" y="762696"/>
            <a:ext cx="2790391" cy="5282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" name="TextBox 40"/>
          <p:cNvSpPr txBox="1"/>
          <p:nvPr/>
        </p:nvSpPr>
        <p:spPr>
          <a:xfrm>
            <a:off x="7152504" y="2004535"/>
            <a:ext cx="3623247" cy="83056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914126">
              <a:defRPr/>
            </a:pPr>
            <a:r>
              <a:rPr lang="en-US" sz="1600" kern="0" dirty="0">
                <a:solidFill>
                  <a:prstClr val="white"/>
                </a:solidFill>
              </a:rPr>
              <a:t>Coupon Code:</a:t>
            </a:r>
          </a:p>
          <a:p>
            <a:pPr defTabSz="914126">
              <a:defRPr/>
            </a:pPr>
            <a:r>
              <a:rPr lang="en-US" sz="3198" b="1" kern="0" dirty="0">
                <a:solidFill>
                  <a:prstClr val="white"/>
                </a:solidFill>
              </a:rPr>
              <a:t>FREEBUNDLE15</a:t>
            </a:r>
            <a:endParaRPr lang="es-UY" sz="2398" b="1" kern="0" dirty="0">
              <a:solidFill>
                <a:prstClr val="white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6450834" y="1372234"/>
            <a:ext cx="5026583" cy="33846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algn="ctr" defTabSz="914126">
              <a:defRPr/>
            </a:pPr>
            <a:r>
              <a:rPr lang="en-US" sz="1600" kern="0" dirty="0">
                <a:solidFill>
                  <a:prstClr val="white"/>
                </a:solidFill>
              </a:rPr>
              <a:t>Get </a:t>
            </a:r>
            <a:r>
              <a:rPr lang="en-US" sz="1600" b="1" kern="0" dirty="0">
                <a:solidFill>
                  <a:prstClr val="white"/>
                </a:solidFill>
              </a:rPr>
              <a:t>15% discount</a:t>
            </a:r>
            <a:r>
              <a:rPr lang="en-US" sz="1600" kern="0" dirty="0">
                <a:solidFill>
                  <a:prstClr val="white"/>
                </a:solidFill>
              </a:rPr>
              <a:t> from regular price</a:t>
            </a:r>
            <a:endParaRPr lang="es-UY" sz="1600" kern="0" dirty="0">
              <a:solidFill>
                <a:prstClr val="white"/>
              </a:solidFill>
            </a:endParaRPr>
          </a:p>
        </p:txBody>
      </p:sp>
      <p:sp>
        <p:nvSpPr>
          <p:cNvPr id="158" name="Freeform 7"/>
          <p:cNvSpPr>
            <a:spLocks/>
          </p:cNvSpPr>
          <p:nvPr/>
        </p:nvSpPr>
        <p:spPr bwMode="auto">
          <a:xfrm>
            <a:off x="1018628" y="950898"/>
            <a:ext cx="3944450" cy="2312373"/>
          </a:xfrm>
          <a:custGeom>
            <a:avLst/>
            <a:gdLst>
              <a:gd name="T0" fmla="*/ 3056 w 3114"/>
              <a:gd name="T1" fmla="*/ 0 h 1928"/>
              <a:gd name="T2" fmla="*/ 56 w 3114"/>
              <a:gd name="T3" fmla="*/ 0 h 1928"/>
              <a:gd name="T4" fmla="*/ 0 w 3114"/>
              <a:gd name="T5" fmla="*/ 56 h 1928"/>
              <a:gd name="T6" fmla="*/ 0 w 3114"/>
              <a:gd name="T7" fmla="*/ 1928 h 1928"/>
              <a:gd name="T8" fmla="*/ 3114 w 3114"/>
              <a:gd name="T9" fmla="*/ 1928 h 1928"/>
              <a:gd name="T10" fmla="*/ 3112 w 3114"/>
              <a:gd name="T11" fmla="*/ 56 h 1928"/>
              <a:gd name="T12" fmla="*/ 3056 w 3114"/>
              <a:gd name="T13" fmla="*/ 0 h 19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114" h="1928">
                <a:moveTo>
                  <a:pt x="3056" y="0"/>
                </a:moveTo>
                <a:cubicBezTo>
                  <a:pt x="56" y="0"/>
                  <a:pt x="56" y="0"/>
                  <a:pt x="56" y="0"/>
                </a:cubicBezTo>
                <a:cubicBezTo>
                  <a:pt x="25" y="0"/>
                  <a:pt x="0" y="26"/>
                  <a:pt x="0" y="56"/>
                </a:cubicBezTo>
                <a:cubicBezTo>
                  <a:pt x="0" y="56"/>
                  <a:pt x="0" y="1910"/>
                  <a:pt x="0" y="1928"/>
                </a:cubicBezTo>
                <a:cubicBezTo>
                  <a:pt x="3114" y="1928"/>
                  <a:pt x="3114" y="1928"/>
                  <a:pt x="3114" y="1928"/>
                </a:cubicBezTo>
                <a:cubicBezTo>
                  <a:pt x="3114" y="1896"/>
                  <a:pt x="3112" y="56"/>
                  <a:pt x="3112" y="56"/>
                </a:cubicBezTo>
                <a:cubicBezTo>
                  <a:pt x="3112" y="26"/>
                  <a:pt x="3087" y="0"/>
                  <a:pt x="3056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 w="0">
            <a:noFill/>
            <a:prstDash val="solid"/>
            <a:round/>
            <a:headEnd/>
            <a:tailEnd/>
          </a:ln>
          <a:extLst/>
        </p:spPr>
        <p:txBody>
          <a:bodyPr vert="horz" wrap="square" lIns="91416" tIns="45708" rIns="91416" bIns="45708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solidFill>
                <a:prstClr val="black"/>
              </a:solidFill>
            </a:endParaRPr>
          </a:p>
        </p:txBody>
      </p:sp>
      <p:sp>
        <p:nvSpPr>
          <p:cNvPr id="164" name="Oval 163"/>
          <p:cNvSpPr/>
          <p:nvPr/>
        </p:nvSpPr>
        <p:spPr>
          <a:xfrm>
            <a:off x="1191047" y="3104250"/>
            <a:ext cx="3484948" cy="327453"/>
          </a:xfrm>
          <a:prstGeom prst="ellipse">
            <a:avLst/>
          </a:prstGeom>
          <a:solidFill>
            <a:schemeClr val="tx1">
              <a:alpha val="40000"/>
            </a:schemeClr>
          </a:solidFill>
          <a:ln w="25400" cap="flat" cmpd="sng" algn="ctr">
            <a:noFill/>
            <a:prstDash val="solid"/>
          </a:ln>
          <a:effectLst>
            <a:softEdge rad="29210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5" name="Freeform 44"/>
          <p:cNvSpPr/>
          <p:nvPr/>
        </p:nvSpPr>
        <p:spPr>
          <a:xfrm>
            <a:off x="3190494" y="1126910"/>
            <a:ext cx="613944" cy="186019"/>
          </a:xfrm>
          <a:custGeom>
            <a:avLst/>
            <a:gdLst>
              <a:gd name="connsiteX0" fmla="*/ 0 w 1466850"/>
              <a:gd name="connsiteY0" fmla="*/ 428625 h 428625"/>
              <a:gd name="connsiteX1" fmla="*/ 428625 w 1466850"/>
              <a:gd name="connsiteY1" fmla="*/ 0 h 428625"/>
              <a:gd name="connsiteX2" fmla="*/ 1466850 w 1466850"/>
              <a:gd name="connsiteY2" fmla="*/ 0 h 428625"/>
              <a:gd name="connsiteX0" fmla="*/ 0 w 1466850"/>
              <a:gd name="connsiteY0" fmla="*/ 428625 h 428625"/>
              <a:gd name="connsiteX1" fmla="*/ 428625 w 1466850"/>
              <a:gd name="connsiteY1" fmla="*/ 0 h 428625"/>
              <a:gd name="connsiteX2" fmla="*/ 1466850 w 1466850"/>
              <a:gd name="connsiteY2" fmla="*/ 0 h 428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466850" h="428625">
                <a:moveTo>
                  <a:pt x="0" y="428625"/>
                </a:moveTo>
                <a:lnTo>
                  <a:pt x="428625" y="0"/>
                </a:lnTo>
                <a:lnTo>
                  <a:pt x="1466850" y="0"/>
                </a:lnTo>
              </a:path>
            </a:pathLst>
          </a:custGeom>
          <a:noFill/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6" name="Freeform 45"/>
          <p:cNvSpPr/>
          <p:nvPr/>
        </p:nvSpPr>
        <p:spPr>
          <a:xfrm>
            <a:off x="3313283" y="2073540"/>
            <a:ext cx="518264" cy="243892"/>
          </a:xfrm>
          <a:custGeom>
            <a:avLst/>
            <a:gdLst>
              <a:gd name="connsiteX0" fmla="*/ 1238250 w 1238250"/>
              <a:gd name="connsiteY0" fmla="*/ 561975 h 598636"/>
              <a:gd name="connsiteX1" fmla="*/ 561975 w 1238250"/>
              <a:gd name="connsiteY1" fmla="*/ 561975 h 598636"/>
              <a:gd name="connsiteX2" fmla="*/ 0 w 1238250"/>
              <a:gd name="connsiteY2" fmla="*/ 0 h 598636"/>
              <a:gd name="connsiteX0" fmla="*/ 1238250 w 1238250"/>
              <a:gd name="connsiteY0" fmla="*/ 561975 h 561975"/>
              <a:gd name="connsiteX1" fmla="*/ 561975 w 1238250"/>
              <a:gd name="connsiteY1" fmla="*/ 561975 h 561975"/>
              <a:gd name="connsiteX2" fmla="*/ 0 w 1238250"/>
              <a:gd name="connsiteY2" fmla="*/ 0 h 5619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238250" h="561975">
                <a:moveTo>
                  <a:pt x="1238250" y="561975"/>
                </a:moveTo>
                <a:lnTo>
                  <a:pt x="561975" y="561975"/>
                </a:lnTo>
                <a:lnTo>
                  <a:pt x="0" y="0"/>
                </a:lnTo>
              </a:path>
            </a:pathLst>
          </a:custGeom>
          <a:noFill/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7" name="Freeform 46"/>
          <p:cNvSpPr/>
          <p:nvPr/>
        </p:nvSpPr>
        <p:spPr>
          <a:xfrm>
            <a:off x="2053502" y="2061139"/>
            <a:ext cx="861116" cy="173618"/>
          </a:xfrm>
          <a:custGeom>
            <a:avLst/>
            <a:gdLst>
              <a:gd name="connsiteX0" fmla="*/ 0 w 2057400"/>
              <a:gd name="connsiteY0" fmla="*/ 400050 h 400050"/>
              <a:gd name="connsiteX1" fmla="*/ 771525 w 2057400"/>
              <a:gd name="connsiteY1" fmla="*/ 0 h 400050"/>
              <a:gd name="connsiteX2" fmla="*/ 2057400 w 2057400"/>
              <a:gd name="connsiteY2" fmla="*/ 0 h 400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057400" h="400050">
                <a:moveTo>
                  <a:pt x="0" y="400050"/>
                </a:moveTo>
                <a:lnTo>
                  <a:pt x="771525" y="0"/>
                </a:lnTo>
                <a:lnTo>
                  <a:pt x="2057400" y="0"/>
                </a:lnTo>
              </a:path>
            </a:pathLst>
          </a:custGeom>
          <a:noFill/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8" name="Freeform 47"/>
          <p:cNvSpPr/>
          <p:nvPr/>
        </p:nvSpPr>
        <p:spPr>
          <a:xfrm>
            <a:off x="2029582" y="1317063"/>
            <a:ext cx="865103" cy="210822"/>
          </a:xfrm>
          <a:custGeom>
            <a:avLst/>
            <a:gdLst>
              <a:gd name="connsiteX0" fmla="*/ 0 w 2066925"/>
              <a:gd name="connsiteY0" fmla="*/ 0 h 485775"/>
              <a:gd name="connsiteX1" fmla="*/ 400050 w 2066925"/>
              <a:gd name="connsiteY1" fmla="*/ 485775 h 485775"/>
              <a:gd name="connsiteX2" fmla="*/ 2066925 w 2066925"/>
              <a:gd name="connsiteY2" fmla="*/ 485775 h 4857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066925" h="485775">
                <a:moveTo>
                  <a:pt x="0" y="0"/>
                </a:moveTo>
                <a:lnTo>
                  <a:pt x="400050" y="485775"/>
                </a:lnTo>
                <a:lnTo>
                  <a:pt x="2066925" y="485775"/>
                </a:lnTo>
              </a:path>
            </a:pathLst>
          </a:custGeom>
          <a:noFill/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49" name="Group 48"/>
          <p:cNvGrpSpPr/>
          <p:nvPr/>
        </p:nvGrpSpPr>
        <p:grpSpPr>
          <a:xfrm>
            <a:off x="2643894" y="1155846"/>
            <a:ext cx="795265" cy="1969047"/>
            <a:chOff x="4802188" y="1498600"/>
            <a:chExt cx="2038350" cy="4867275"/>
          </a:xfrm>
        </p:grpSpPr>
        <p:sp>
          <p:nvSpPr>
            <p:cNvPr id="126" name="Freeform 5"/>
            <p:cNvSpPr>
              <a:spLocks noEditPoints="1"/>
            </p:cNvSpPr>
            <p:nvPr/>
          </p:nvSpPr>
          <p:spPr bwMode="auto">
            <a:xfrm>
              <a:off x="4802188" y="1498600"/>
              <a:ext cx="2038350" cy="4867275"/>
            </a:xfrm>
            <a:custGeom>
              <a:avLst/>
              <a:gdLst>
                <a:gd name="T0" fmla="*/ 471 w 540"/>
                <a:gd name="T1" fmla="*/ 272 h 1295"/>
                <a:gd name="T2" fmla="*/ 425 w 540"/>
                <a:gd name="T3" fmla="*/ 230 h 1295"/>
                <a:gd name="T4" fmla="*/ 355 w 540"/>
                <a:gd name="T5" fmla="*/ 188 h 1295"/>
                <a:gd name="T6" fmla="*/ 358 w 540"/>
                <a:gd name="T7" fmla="*/ 142 h 1295"/>
                <a:gd name="T8" fmla="*/ 373 w 540"/>
                <a:gd name="T9" fmla="*/ 112 h 1295"/>
                <a:gd name="T10" fmla="*/ 364 w 540"/>
                <a:gd name="T11" fmla="*/ 38 h 1295"/>
                <a:gd name="T12" fmla="*/ 330 w 540"/>
                <a:gd name="T13" fmla="*/ 10 h 1295"/>
                <a:gd name="T14" fmla="*/ 289 w 540"/>
                <a:gd name="T15" fmla="*/ 21 h 1295"/>
                <a:gd name="T16" fmla="*/ 264 w 540"/>
                <a:gd name="T17" fmla="*/ 69 h 1295"/>
                <a:gd name="T18" fmla="*/ 259 w 540"/>
                <a:gd name="T19" fmla="*/ 132 h 1295"/>
                <a:gd name="T20" fmla="*/ 272 w 540"/>
                <a:gd name="T21" fmla="*/ 185 h 1295"/>
                <a:gd name="T22" fmla="*/ 190 w 540"/>
                <a:gd name="T23" fmla="*/ 217 h 1295"/>
                <a:gd name="T24" fmla="*/ 147 w 540"/>
                <a:gd name="T25" fmla="*/ 238 h 1295"/>
                <a:gd name="T26" fmla="*/ 114 w 540"/>
                <a:gd name="T27" fmla="*/ 341 h 1295"/>
                <a:gd name="T28" fmla="*/ 83 w 540"/>
                <a:gd name="T29" fmla="*/ 489 h 1295"/>
                <a:gd name="T30" fmla="*/ 126 w 540"/>
                <a:gd name="T31" fmla="*/ 610 h 1295"/>
                <a:gd name="T32" fmla="*/ 132 w 540"/>
                <a:gd name="T33" fmla="*/ 648 h 1295"/>
                <a:gd name="T34" fmla="*/ 154 w 540"/>
                <a:gd name="T35" fmla="*/ 662 h 1295"/>
                <a:gd name="T36" fmla="*/ 135 w 540"/>
                <a:gd name="T37" fmla="*/ 784 h 1295"/>
                <a:gd name="T38" fmla="*/ 75 w 540"/>
                <a:gd name="T39" fmla="*/ 1101 h 1295"/>
                <a:gd name="T40" fmla="*/ 50 w 540"/>
                <a:gd name="T41" fmla="*/ 1218 h 1295"/>
                <a:gd name="T42" fmla="*/ 0 w 540"/>
                <a:gd name="T43" fmla="*/ 1285 h 1295"/>
                <a:gd name="T44" fmla="*/ 100 w 540"/>
                <a:gd name="T45" fmla="*/ 1255 h 1295"/>
                <a:gd name="T46" fmla="*/ 131 w 540"/>
                <a:gd name="T47" fmla="*/ 1241 h 1295"/>
                <a:gd name="T48" fmla="*/ 155 w 540"/>
                <a:gd name="T49" fmla="*/ 1151 h 1295"/>
                <a:gd name="T50" fmla="*/ 192 w 540"/>
                <a:gd name="T51" fmla="*/ 984 h 1295"/>
                <a:gd name="T52" fmla="*/ 271 w 540"/>
                <a:gd name="T53" fmla="*/ 754 h 1295"/>
                <a:gd name="T54" fmla="*/ 280 w 540"/>
                <a:gd name="T55" fmla="*/ 927 h 1295"/>
                <a:gd name="T56" fmla="*/ 277 w 540"/>
                <a:gd name="T57" fmla="*/ 993 h 1295"/>
                <a:gd name="T58" fmla="*/ 277 w 540"/>
                <a:gd name="T59" fmla="*/ 1102 h 1295"/>
                <a:gd name="T60" fmla="*/ 266 w 540"/>
                <a:gd name="T61" fmla="*/ 1188 h 1295"/>
                <a:gd name="T62" fmla="*/ 270 w 540"/>
                <a:gd name="T63" fmla="*/ 1239 h 1295"/>
                <a:gd name="T64" fmla="*/ 288 w 540"/>
                <a:gd name="T65" fmla="*/ 1267 h 1295"/>
                <a:gd name="T66" fmla="*/ 360 w 540"/>
                <a:gd name="T67" fmla="*/ 1264 h 1295"/>
                <a:gd name="T68" fmla="*/ 335 w 540"/>
                <a:gd name="T69" fmla="*/ 1200 h 1295"/>
                <a:gd name="T70" fmla="*/ 356 w 540"/>
                <a:gd name="T71" fmla="*/ 1093 h 1295"/>
                <a:gd name="T72" fmla="*/ 369 w 540"/>
                <a:gd name="T73" fmla="*/ 939 h 1295"/>
                <a:gd name="T74" fmla="*/ 413 w 540"/>
                <a:gd name="T75" fmla="*/ 657 h 1295"/>
                <a:gd name="T76" fmla="*/ 439 w 540"/>
                <a:gd name="T77" fmla="*/ 623 h 1295"/>
                <a:gd name="T78" fmla="*/ 452 w 540"/>
                <a:gd name="T79" fmla="*/ 623 h 1295"/>
                <a:gd name="T80" fmla="*/ 524 w 540"/>
                <a:gd name="T81" fmla="*/ 521 h 1295"/>
                <a:gd name="T82" fmla="*/ 163 w 540"/>
                <a:gd name="T83" fmla="*/ 469 h 1295"/>
                <a:gd name="T84" fmla="*/ 156 w 540"/>
                <a:gd name="T85" fmla="*/ 509 h 1295"/>
                <a:gd name="T86" fmla="*/ 150 w 540"/>
                <a:gd name="T87" fmla="*/ 449 h 1295"/>
                <a:gd name="T88" fmla="*/ 172 w 540"/>
                <a:gd name="T89" fmla="*/ 396 h 1295"/>
                <a:gd name="T90" fmla="*/ 451 w 540"/>
                <a:gd name="T91" fmla="*/ 492 h 1295"/>
                <a:gd name="T92" fmla="*/ 443 w 540"/>
                <a:gd name="T93" fmla="*/ 426 h 1295"/>
                <a:gd name="T94" fmla="*/ 463 w 540"/>
                <a:gd name="T95" fmla="*/ 465 h 1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540" h="1295">
                  <a:moveTo>
                    <a:pt x="522" y="432"/>
                  </a:moveTo>
                  <a:cubicBezTo>
                    <a:pt x="507" y="404"/>
                    <a:pt x="476" y="302"/>
                    <a:pt x="471" y="272"/>
                  </a:cubicBezTo>
                  <a:cubicBezTo>
                    <a:pt x="467" y="256"/>
                    <a:pt x="460" y="246"/>
                    <a:pt x="451" y="240"/>
                  </a:cubicBezTo>
                  <a:cubicBezTo>
                    <a:pt x="443" y="235"/>
                    <a:pt x="434" y="232"/>
                    <a:pt x="425" y="230"/>
                  </a:cubicBezTo>
                  <a:cubicBezTo>
                    <a:pt x="406" y="224"/>
                    <a:pt x="363" y="202"/>
                    <a:pt x="363" y="202"/>
                  </a:cubicBezTo>
                  <a:cubicBezTo>
                    <a:pt x="355" y="188"/>
                    <a:pt x="355" y="188"/>
                    <a:pt x="355" y="188"/>
                  </a:cubicBezTo>
                  <a:cubicBezTo>
                    <a:pt x="355" y="188"/>
                    <a:pt x="353" y="188"/>
                    <a:pt x="353" y="174"/>
                  </a:cubicBezTo>
                  <a:cubicBezTo>
                    <a:pt x="353" y="160"/>
                    <a:pt x="358" y="142"/>
                    <a:pt x="358" y="142"/>
                  </a:cubicBezTo>
                  <a:cubicBezTo>
                    <a:pt x="358" y="142"/>
                    <a:pt x="360" y="141"/>
                    <a:pt x="365" y="141"/>
                  </a:cubicBezTo>
                  <a:cubicBezTo>
                    <a:pt x="370" y="141"/>
                    <a:pt x="373" y="118"/>
                    <a:pt x="373" y="112"/>
                  </a:cubicBezTo>
                  <a:cubicBezTo>
                    <a:pt x="374" y="106"/>
                    <a:pt x="378" y="92"/>
                    <a:pt x="379" y="78"/>
                  </a:cubicBezTo>
                  <a:cubicBezTo>
                    <a:pt x="380" y="64"/>
                    <a:pt x="372" y="38"/>
                    <a:pt x="364" y="38"/>
                  </a:cubicBezTo>
                  <a:cubicBezTo>
                    <a:pt x="356" y="38"/>
                    <a:pt x="358" y="20"/>
                    <a:pt x="352" y="23"/>
                  </a:cubicBezTo>
                  <a:cubicBezTo>
                    <a:pt x="345" y="27"/>
                    <a:pt x="337" y="16"/>
                    <a:pt x="330" y="10"/>
                  </a:cubicBezTo>
                  <a:cubicBezTo>
                    <a:pt x="322" y="0"/>
                    <a:pt x="322" y="16"/>
                    <a:pt x="312" y="11"/>
                  </a:cubicBezTo>
                  <a:cubicBezTo>
                    <a:pt x="301" y="6"/>
                    <a:pt x="300" y="21"/>
                    <a:pt x="289" y="21"/>
                  </a:cubicBezTo>
                  <a:cubicBezTo>
                    <a:pt x="279" y="21"/>
                    <a:pt x="283" y="33"/>
                    <a:pt x="272" y="35"/>
                  </a:cubicBezTo>
                  <a:cubicBezTo>
                    <a:pt x="262" y="37"/>
                    <a:pt x="272" y="55"/>
                    <a:pt x="264" y="69"/>
                  </a:cubicBezTo>
                  <a:cubicBezTo>
                    <a:pt x="257" y="83"/>
                    <a:pt x="263" y="97"/>
                    <a:pt x="260" y="106"/>
                  </a:cubicBezTo>
                  <a:cubicBezTo>
                    <a:pt x="256" y="115"/>
                    <a:pt x="255" y="122"/>
                    <a:pt x="259" y="132"/>
                  </a:cubicBezTo>
                  <a:cubicBezTo>
                    <a:pt x="264" y="142"/>
                    <a:pt x="266" y="176"/>
                    <a:pt x="275" y="177"/>
                  </a:cubicBezTo>
                  <a:cubicBezTo>
                    <a:pt x="279" y="177"/>
                    <a:pt x="274" y="182"/>
                    <a:pt x="272" y="185"/>
                  </a:cubicBezTo>
                  <a:cubicBezTo>
                    <a:pt x="269" y="188"/>
                    <a:pt x="266" y="191"/>
                    <a:pt x="261" y="195"/>
                  </a:cubicBezTo>
                  <a:cubicBezTo>
                    <a:pt x="252" y="202"/>
                    <a:pt x="226" y="212"/>
                    <a:pt x="190" y="217"/>
                  </a:cubicBezTo>
                  <a:cubicBezTo>
                    <a:pt x="175" y="219"/>
                    <a:pt x="164" y="221"/>
                    <a:pt x="158" y="224"/>
                  </a:cubicBezTo>
                  <a:cubicBezTo>
                    <a:pt x="149" y="228"/>
                    <a:pt x="147" y="232"/>
                    <a:pt x="147" y="238"/>
                  </a:cubicBezTo>
                  <a:cubicBezTo>
                    <a:pt x="147" y="247"/>
                    <a:pt x="137" y="271"/>
                    <a:pt x="128" y="291"/>
                  </a:cubicBezTo>
                  <a:cubicBezTo>
                    <a:pt x="120" y="311"/>
                    <a:pt x="121" y="321"/>
                    <a:pt x="114" y="341"/>
                  </a:cubicBezTo>
                  <a:cubicBezTo>
                    <a:pt x="107" y="361"/>
                    <a:pt x="101" y="394"/>
                    <a:pt x="96" y="412"/>
                  </a:cubicBezTo>
                  <a:cubicBezTo>
                    <a:pt x="90" y="431"/>
                    <a:pt x="88" y="468"/>
                    <a:pt x="83" y="489"/>
                  </a:cubicBezTo>
                  <a:cubicBezTo>
                    <a:pt x="78" y="511"/>
                    <a:pt x="100" y="548"/>
                    <a:pt x="109" y="566"/>
                  </a:cubicBezTo>
                  <a:cubicBezTo>
                    <a:pt x="119" y="585"/>
                    <a:pt x="122" y="615"/>
                    <a:pt x="126" y="610"/>
                  </a:cubicBezTo>
                  <a:cubicBezTo>
                    <a:pt x="129" y="605"/>
                    <a:pt x="132" y="614"/>
                    <a:pt x="128" y="629"/>
                  </a:cubicBezTo>
                  <a:cubicBezTo>
                    <a:pt x="125" y="645"/>
                    <a:pt x="125" y="655"/>
                    <a:pt x="132" y="648"/>
                  </a:cubicBezTo>
                  <a:cubicBezTo>
                    <a:pt x="140" y="642"/>
                    <a:pt x="153" y="632"/>
                    <a:pt x="153" y="632"/>
                  </a:cubicBezTo>
                  <a:cubicBezTo>
                    <a:pt x="153" y="632"/>
                    <a:pt x="158" y="649"/>
                    <a:pt x="154" y="662"/>
                  </a:cubicBezTo>
                  <a:cubicBezTo>
                    <a:pt x="149" y="674"/>
                    <a:pt x="147" y="686"/>
                    <a:pt x="147" y="703"/>
                  </a:cubicBezTo>
                  <a:cubicBezTo>
                    <a:pt x="147" y="721"/>
                    <a:pt x="140" y="753"/>
                    <a:pt x="135" y="784"/>
                  </a:cubicBezTo>
                  <a:cubicBezTo>
                    <a:pt x="130" y="816"/>
                    <a:pt x="98" y="931"/>
                    <a:pt x="87" y="967"/>
                  </a:cubicBezTo>
                  <a:cubicBezTo>
                    <a:pt x="76" y="1002"/>
                    <a:pt x="78" y="1078"/>
                    <a:pt x="75" y="1101"/>
                  </a:cubicBezTo>
                  <a:cubicBezTo>
                    <a:pt x="73" y="1123"/>
                    <a:pt x="58" y="1191"/>
                    <a:pt x="53" y="1203"/>
                  </a:cubicBezTo>
                  <a:cubicBezTo>
                    <a:pt x="48" y="1214"/>
                    <a:pt x="56" y="1212"/>
                    <a:pt x="50" y="1218"/>
                  </a:cubicBezTo>
                  <a:cubicBezTo>
                    <a:pt x="45" y="1224"/>
                    <a:pt x="34" y="1247"/>
                    <a:pt x="20" y="1256"/>
                  </a:cubicBezTo>
                  <a:cubicBezTo>
                    <a:pt x="5" y="1264"/>
                    <a:pt x="0" y="1274"/>
                    <a:pt x="0" y="1285"/>
                  </a:cubicBezTo>
                  <a:cubicBezTo>
                    <a:pt x="0" y="1295"/>
                    <a:pt x="43" y="1287"/>
                    <a:pt x="65" y="1284"/>
                  </a:cubicBezTo>
                  <a:cubicBezTo>
                    <a:pt x="87" y="1281"/>
                    <a:pt x="100" y="1255"/>
                    <a:pt x="100" y="1255"/>
                  </a:cubicBezTo>
                  <a:cubicBezTo>
                    <a:pt x="100" y="1255"/>
                    <a:pt x="101" y="1263"/>
                    <a:pt x="109" y="1260"/>
                  </a:cubicBezTo>
                  <a:cubicBezTo>
                    <a:pt x="117" y="1257"/>
                    <a:pt x="130" y="1255"/>
                    <a:pt x="131" y="1241"/>
                  </a:cubicBezTo>
                  <a:cubicBezTo>
                    <a:pt x="132" y="1228"/>
                    <a:pt x="130" y="1223"/>
                    <a:pt x="137" y="1223"/>
                  </a:cubicBezTo>
                  <a:cubicBezTo>
                    <a:pt x="144" y="1223"/>
                    <a:pt x="150" y="1175"/>
                    <a:pt x="155" y="1151"/>
                  </a:cubicBezTo>
                  <a:cubicBezTo>
                    <a:pt x="155" y="1147"/>
                    <a:pt x="156" y="1142"/>
                    <a:pt x="158" y="1136"/>
                  </a:cubicBezTo>
                  <a:cubicBezTo>
                    <a:pt x="166" y="1096"/>
                    <a:pt x="186" y="1008"/>
                    <a:pt x="192" y="984"/>
                  </a:cubicBezTo>
                  <a:cubicBezTo>
                    <a:pt x="199" y="956"/>
                    <a:pt x="235" y="830"/>
                    <a:pt x="250" y="789"/>
                  </a:cubicBezTo>
                  <a:cubicBezTo>
                    <a:pt x="264" y="749"/>
                    <a:pt x="270" y="744"/>
                    <a:pt x="271" y="754"/>
                  </a:cubicBezTo>
                  <a:cubicBezTo>
                    <a:pt x="272" y="765"/>
                    <a:pt x="273" y="796"/>
                    <a:pt x="278" y="836"/>
                  </a:cubicBezTo>
                  <a:cubicBezTo>
                    <a:pt x="283" y="877"/>
                    <a:pt x="280" y="917"/>
                    <a:pt x="280" y="927"/>
                  </a:cubicBezTo>
                  <a:cubicBezTo>
                    <a:pt x="280" y="937"/>
                    <a:pt x="291" y="952"/>
                    <a:pt x="284" y="961"/>
                  </a:cubicBezTo>
                  <a:cubicBezTo>
                    <a:pt x="276" y="969"/>
                    <a:pt x="274" y="982"/>
                    <a:pt x="277" y="993"/>
                  </a:cubicBezTo>
                  <a:cubicBezTo>
                    <a:pt x="280" y="1003"/>
                    <a:pt x="279" y="1029"/>
                    <a:pt x="274" y="1050"/>
                  </a:cubicBezTo>
                  <a:cubicBezTo>
                    <a:pt x="269" y="1072"/>
                    <a:pt x="275" y="1084"/>
                    <a:pt x="277" y="1102"/>
                  </a:cubicBezTo>
                  <a:cubicBezTo>
                    <a:pt x="279" y="1119"/>
                    <a:pt x="281" y="1140"/>
                    <a:pt x="272" y="1152"/>
                  </a:cubicBezTo>
                  <a:cubicBezTo>
                    <a:pt x="263" y="1163"/>
                    <a:pt x="266" y="1169"/>
                    <a:pt x="266" y="1188"/>
                  </a:cubicBezTo>
                  <a:cubicBezTo>
                    <a:pt x="266" y="1208"/>
                    <a:pt x="271" y="1211"/>
                    <a:pt x="277" y="1210"/>
                  </a:cubicBezTo>
                  <a:cubicBezTo>
                    <a:pt x="283" y="1208"/>
                    <a:pt x="273" y="1226"/>
                    <a:pt x="270" y="1239"/>
                  </a:cubicBezTo>
                  <a:cubicBezTo>
                    <a:pt x="267" y="1253"/>
                    <a:pt x="266" y="1260"/>
                    <a:pt x="273" y="1260"/>
                  </a:cubicBezTo>
                  <a:cubicBezTo>
                    <a:pt x="280" y="1260"/>
                    <a:pt x="288" y="1262"/>
                    <a:pt x="288" y="1267"/>
                  </a:cubicBezTo>
                  <a:cubicBezTo>
                    <a:pt x="288" y="1273"/>
                    <a:pt x="310" y="1280"/>
                    <a:pt x="333" y="1279"/>
                  </a:cubicBezTo>
                  <a:cubicBezTo>
                    <a:pt x="356" y="1278"/>
                    <a:pt x="359" y="1274"/>
                    <a:pt x="360" y="1264"/>
                  </a:cubicBezTo>
                  <a:cubicBezTo>
                    <a:pt x="361" y="1255"/>
                    <a:pt x="356" y="1243"/>
                    <a:pt x="344" y="1231"/>
                  </a:cubicBezTo>
                  <a:cubicBezTo>
                    <a:pt x="333" y="1218"/>
                    <a:pt x="332" y="1210"/>
                    <a:pt x="335" y="1200"/>
                  </a:cubicBezTo>
                  <a:cubicBezTo>
                    <a:pt x="338" y="1189"/>
                    <a:pt x="332" y="1181"/>
                    <a:pt x="332" y="1162"/>
                  </a:cubicBezTo>
                  <a:cubicBezTo>
                    <a:pt x="332" y="1144"/>
                    <a:pt x="355" y="1118"/>
                    <a:pt x="356" y="1093"/>
                  </a:cubicBezTo>
                  <a:cubicBezTo>
                    <a:pt x="357" y="1068"/>
                    <a:pt x="361" y="1022"/>
                    <a:pt x="360" y="1005"/>
                  </a:cubicBezTo>
                  <a:cubicBezTo>
                    <a:pt x="359" y="988"/>
                    <a:pt x="369" y="963"/>
                    <a:pt x="369" y="939"/>
                  </a:cubicBezTo>
                  <a:cubicBezTo>
                    <a:pt x="369" y="915"/>
                    <a:pt x="395" y="745"/>
                    <a:pt x="400" y="721"/>
                  </a:cubicBezTo>
                  <a:cubicBezTo>
                    <a:pt x="405" y="696"/>
                    <a:pt x="411" y="651"/>
                    <a:pt x="413" y="657"/>
                  </a:cubicBezTo>
                  <a:cubicBezTo>
                    <a:pt x="414" y="662"/>
                    <a:pt x="422" y="647"/>
                    <a:pt x="429" y="642"/>
                  </a:cubicBezTo>
                  <a:cubicBezTo>
                    <a:pt x="435" y="638"/>
                    <a:pt x="439" y="623"/>
                    <a:pt x="439" y="623"/>
                  </a:cubicBezTo>
                  <a:cubicBezTo>
                    <a:pt x="439" y="623"/>
                    <a:pt x="443" y="622"/>
                    <a:pt x="451" y="622"/>
                  </a:cubicBezTo>
                  <a:cubicBezTo>
                    <a:pt x="451" y="622"/>
                    <a:pt x="452" y="622"/>
                    <a:pt x="452" y="623"/>
                  </a:cubicBezTo>
                  <a:cubicBezTo>
                    <a:pt x="460" y="623"/>
                    <a:pt x="462" y="618"/>
                    <a:pt x="467" y="610"/>
                  </a:cubicBezTo>
                  <a:cubicBezTo>
                    <a:pt x="473" y="601"/>
                    <a:pt x="509" y="544"/>
                    <a:pt x="524" y="521"/>
                  </a:cubicBezTo>
                  <a:cubicBezTo>
                    <a:pt x="540" y="497"/>
                    <a:pt x="538" y="460"/>
                    <a:pt x="522" y="432"/>
                  </a:cubicBezTo>
                  <a:close/>
                  <a:moveTo>
                    <a:pt x="163" y="469"/>
                  </a:moveTo>
                  <a:cubicBezTo>
                    <a:pt x="158" y="485"/>
                    <a:pt x="160" y="506"/>
                    <a:pt x="158" y="509"/>
                  </a:cubicBezTo>
                  <a:cubicBezTo>
                    <a:pt x="157" y="509"/>
                    <a:pt x="157" y="509"/>
                    <a:pt x="156" y="509"/>
                  </a:cubicBezTo>
                  <a:cubicBezTo>
                    <a:pt x="153" y="504"/>
                    <a:pt x="158" y="471"/>
                    <a:pt x="150" y="466"/>
                  </a:cubicBezTo>
                  <a:cubicBezTo>
                    <a:pt x="141" y="461"/>
                    <a:pt x="142" y="451"/>
                    <a:pt x="150" y="449"/>
                  </a:cubicBezTo>
                  <a:cubicBezTo>
                    <a:pt x="152" y="448"/>
                    <a:pt x="155" y="443"/>
                    <a:pt x="158" y="437"/>
                  </a:cubicBezTo>
                  <a:cubicBezTo>
                    <a:pt x="165" y="421"/>
                    <a:pt x="172" y="396"/>
                    <a:pt x="172" y="396"/>
                  </a:cubicBezTo>
                  <a:cubicBezTo>
                    <a:pt x="171" y="426"/>
                    <a:pt x="169" y="451"/>
                    <a:pt x="163" y="469"/>
                  </a:cubicBezTo>
                  <a:close/>
                  <a:moveTo>
                    <a:pt x="451" y="492"/>
                  </a:moveTo>
                  <a:cubicBezTo>
                    <a:pt x="445" y="500"/>
                    <a:pt x="440" y="510"/>
                    <a:pt x="440" y="520"/>
                  </a:cubicBezTo>
                  <a:cubicBezTo>
                    <a:pt x="434" y="493"/>
                    <a:pt x="443" y="453"/>
                    <a:pt x="443" y="426"/>
                  </a:cubicBezTo>
                  <a:cubicBezTo>
                    <a:pt x="446" y="439"/>
                    <a:pt x="448" y="445"/>
                    <a:pt x="451" y="449"/>
                  </a:cubicBezTo>
                  <a:cubicBezTo>
                    <a:pt x="454" y="456"/>
                    <a:pt x="458" y="457"/>
                    <a:pt x="463" y="465"/>
                  </a:cubicBezTo>
                  <a:cubicBezTo>
                    <a:pt x="466" y="471"/>
                    <a:pt x="458" y="480"/>
                    <a:pt x="451" y="492"/>
                  </a:cubicBezTo>
                  <a:close/>
                </a:path>
              </a:pathLst>
            </a:custGeom>
            <a:solidFill>
              <a:schemeClr val="accent6">
                <a:lumMod val="40000"/>
                <a:lumOff val="6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7" name="Freeform 6"/>
            <p:cNvSpPr>
              <a:spLocks/>
            </p:cNvSpPr>
            <p:nvPr/>
          </p:nvSpPr>
          <p:spPr bwMode="auto">
            <a:xfrm>
              <a:off x="5557838" y="2193925"/>
              <a:ext cx="719138" cy="1401763"/>
            </a:xfrm>
            <a:custGeom>
              <a:avLst/>
              <a:gdLst>
                <a:gd name="T0" fmla="*/ 153 w 191"/>
                <a:gd name="T1" fmla="*/ 0 h 373"/>
                <a:gd name="T2" fmla="*/ 155 w 191"/>
                <a:gd name="T3" fmla="*/ 3 h 373"/>
                <a:gd name="T4" fmla="*/ 162 w 191"/>
                <a:gd name="T5" fmla="*/ 15 h 373"/>
                <a:gd name="T6" fmla="*/ 162 w 191"/>
                <a:gd name="T7" fmla="*/ 17 h 373"/>
                <a:gd name="T8" fmla="*/ 155 w 191"/>
                <a:gd name="T9" fmla="*/ 149 h 373"/>
                <a:gd name="T10" fmla="*/ 157 w 191"/>
                <a:gd name="T11" fmla="*/ 255 h 373"/>
                <a:gd name="T12" fmla="*/ 175 w 191"/>
                <a:gd name="T13" fmla="*/ 334 h 373"/>
                <a:gd name="T14" fmla="*/ 191 w 191"/>
                <a:gd name="T15" fmla="*/ 372 h 373"/>
                <a:gd name="T16" fmla="*/ 126 w 191"/>
                <a:gd name="T17" fmla="*/ 368 h 373"/>
                <a:gd name="T18" fmla="*/ 20 w 191"/>
                <a:gd name="T19" fmla="*/ 369 h 373"/>
                <a:gd name="T20" fmla="*/ 0 w 191"/>
                <a:gd name="T21" fmla="*/ 361 h 373"/>
                <a:gd name="T22" fmla="*/ 24 w 191"/>
                <a:gd name="T23" fmla="*/ 291 h 373"/>
                <a:gd name="T24" fmla="*/ 43 w 191"/>
                <a:gd name="T25" fmla="*/ 155 h 373"/>
                <a:gd name="T26" fmla="*/ 52 w 191"/>
                <a:gd name="T27" fmla="*/ 32 h 373"/>
                <a:gd name="T28" fmla="*/ 60 w 191"/>
                <a:gd name="T29" fmla="*/ 11 h 373"/>
                <a:gd name="T30" fmla="*/ 61 w 191"/>
                <a:gd name="T31" fmla="*/ 10 h 373"/>
                <a:gd name="T32" fmla="*/ 72 w 191"/>
                <a:gd name="T33" fmla="*/ 0 h 373"/>
                <a:gd name="T34" fmla="*/ 91 w 191"/>
                <a:gd name="T35" fmla="*/ 23 h 373"/>
                <a:gd name="T36" fmla="*/ 121 w 191"/>
                <a:gd name="T37" fmla="*/ 33 h 373"/>
                <a:gd name="T38" fmla="*/ 153 w 191"/>
                <a:gd name="T39" fmla="*/ 0 h 3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91" h="373">
                  <a:moveTo>
                    <a:pt x="153" y="0"/>
                  </a:moveTo>
                  <a:cubicBezTo>
                    <a:pt x="154" y="3"/>
                    <a:pt x="155" y="3"/>
                    <a:pt x="155" y="3"/>
                  </a:cubicBezTo>
                  <a:cubicBezTo>
                    <a:pt x="162" y="15"/>
                    <a:pt x="162" y="15"/>
                    <a:pt x="162" y="15"/>
                  </a:cubicBezTo>
                  <a:cubicBezTo>
                    <a:pt x="162" y="16"/>
                    <a:pt x="162" y="16"/>
                    <a:pt x="162" y="17"/>
                  </a:cubicBezTo>
                  <a:cubicBezTo>
                    <a:pt x="159" y="37"/>
                    <a:pt x="155" y="104"/>
                    <a:pt x="155" y="149"/>
                  </a:cubicBezTo>
                  <a:cubicBezTo>
                    <a:pt x="155" y="194"/>
                    <a:pt x="149" y="218"/>
                    <a:pt x="157" y="255"/>
                  </a:cubicBezTo>
                  <a:cubicBezTo>
                    <a:pt x="164" y="291"/>
                    <a:pt x="165" y="312"/>
                    <a:pt x="175" y="334"/>
                  </a:cubicBezTo>
                  <a:cubicBezTo>
                    <a:pt x="185" y="356"/>
                    <a:pt x="191" y="372"/>
                    <a:pt x="191" y="372"/>
                  </a:cubicBezTo>
                  <a:cubicBezTo>
                    <a:pt x="191" y="372"/>
                    <a:pt x="159" y="368"/>
                    <a:pt x="126" y="368"/>
                  </a:cubicBezTo>
                  <a:cubicBezTo>
                    <a:pt x="93" y="368"/>
                    <a:pt x="32" y="373"/>
                    <a:pt x="20" y="369"/>
                  </a:cubicBezTo>
                  <a:cubicBezTo>
                    <a:pt x="8" y="366"/>
                    <a:pt x="0" y="361"/>
                    <a:pt x="0" y="361"/>
                  </a:cubicBezTo>
                  <a:cubicBezTo>
                    <a:pt x="0" y="361"/>
                    <a:pt x="14" y="328"/>
                    <a:pt x="24" y="291"/>
                  </a:cubicBezTo>
                  <a:cubicBezTo>
                    <a:pt x="34" y="255"/>
                    <a:pt x="43" y="205"/>
                    <a:pt x="43" y="155"/>
                  </a:cubicBezTo>
                  <a:cubicBezTo>
                    <a:pt x="43" y="105"/>
                    <a:pt x="42" y="57"/>
                    <a:pt x="52" y="32"/>
                  </a:cubicBezTo>
                  <a:cubicBezTo>
                    <a:pt x="55" y="23"/>
                    <a:pt x="58" y="16"/>
                    <a:pt x="60" y="11"/>
                  </a:cubicBezTo>
                  <a:cubicBezTo>
                    <a:pt x="60" y="11"/>
                    <a:pt x="58" y="12"/>
                    <a:pt x="61" y="10"/>
                  </a:cubicBezTo>
                  <a:cubicBezTo>
                    <a:pt x="63" y="8"/>
                    <a:pt x="69" y="3"/>
                    <a:pt x="72" y="0"/>
                  </a:cubicBezTo>
                  <a:cubicBezTo>
                    <a:pt x="77" y="6"/>
                    <a:pt x="80" y="10"/>
                    <a:pt x="91" y="23"/>
                  </a:cubicBezTo>
                  <a:cubicBezTo>
                    <a:pt x="102" y="36"/>
                    <a:pt x="103" y="45"/>
                    <a:pt x="121" y="33"/>
                  </a:cubicBezTo>
                  <a:cubicBezTo>
                    <a:pt x="134" y="24"/>
                    <a:pt x="144" y="11"/>
                    <a:pt x="153" y="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8" name="Freeform 7"/>
            <p:cNvSpPr>
              <a:spLocks/>
            </p:cNvSpPr>
            <p:nvPr/>
          </p:nvSpPr>
          <p:spPr bwMode="auto">
            <a:xfrm>
              <a:off x="5670551" y="2354263"/>
              <a:ext cx="346075" cy="1387475"/>
            </a:xfrm>
            <a:custGeom>
              <a:avLst/>
              <a:gdLst>
                <a:gd name="T0" fmla="*/ 77 w 92"/>
                <a:gd name="T1" fmla="*/ 0 h 369"/>
                <a:gd name="T2" fmla="*/ 58 w 92"/>
                <a:gd name="T3" fmla="*/ 18 h 369"/>
                <a:gd name="T4" fmla="*/ 65 w 92"/>
                <a:gd name="T5" fmla="*/ 29 h 369"/>
                <a:gd name="T6" fmla="*/ 37 w 92"/>
                <a:gd name="T7" fmla="*/ 139 h 369"/>
                <a:gd name="T8" fmla="*/ 4 w 92"/>
                <a:gd name="T9" fmla="*/ 314 h 369"/>
                <a:gd name="T10" fmla="*/ 14 w 92"/>
                <a:gd name="T11" fmla="*/ 354 h 369"/>
                <a:gd name="T12" fmla="*/ 35 w 92"/>
                <a:gd name="T13" fmla="*/ 356 h 369"/>
                <a:gd name="T14" fmla="*/ 58 w 92"/>
                <a:gd name="T15" fmla="*/ 311 h 369"/>
                <a:gd name="T16" fmla="*/ 80 w 92"/>
                <a:gd name="T17" fmla="*/ 168 h 369"/>
                <a:gd name="T18" fmla="*/ 87 w 92"/>
                <a:gd name="T19" fmla="*/ 57 h 369"/>
                <a:gd name="T20" fmla="*/ 81 w 92"/>
                <a:gd name="T21" fmla="*/ 29 h 369"/>
                <a:gd name="T22" fmla="*/ 92 w 92"/>
                <a:gd name="T23" fmla="*/ 17 h 369"/>
                <a:gd name="T24" fmla="*/ 77 w 92"/>
                <a:gd name="T25" fmla="*/ 0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2" h="369">
                  <a:moveTo>
                    <a:pt x="77" y="0"/>
                  </a:moveTo>
                  <a:cubicBezTo>
                    <a:pt x="58" y="18"/>
                    <a:pt x="58" y="18"/>
                    <a:pt x="58" y="18"/>
                  </a:cubicBezTo>
                  <a:cubicBezTo>
                    <a:pt x="58" y="18"/>
                    <a:pt x="68" y="21"/>
                    <a:pt x="65" y="29"/>
                  </a:cubicBezTo>
                  <a:cubicBezTo>
                    <a:pt x="62" y="37"/>
                    <a:pt x="49" y="81"/>
                    <a:pt x="37" y="139"/>
                  </a:cubicBezTo>
                  <a:cubicBezTo>
                    <a:pt x="24" y="198"/>
                    <a:pt x="7" y="300"/>
                    <a:pt x="4" y="314"/>
                  </a:cubicBezTo>
                  <a:cubicBezTo>
                    <a:pt x="0" y="329"/>
                    <a:pt x="5" y="339"/>
                    <a:pt x="14" y="354"/>
                  </a:cubicBezTo>
                  <a:cubicBezTo>
                    <a:pt x="24" y="369"/>
                    <a:pt x="25" y="369"/>
                    <a:pt x="35" y="356"/>
                  </a:cubicBezTo>
                  <a:cubicBezTo>
                    <a:pt x="45" y="343"/>
                    <a:pt x="52" y="348"/>
                    <a:pt x="58" y="311"/>
                  </a:cubicBezTo>
                  <a:cubicBezTo>
                    <a:pt x="65" y="274"/>
                    <a:pt x="75" y="200"/>
                    <a:pt x="80" y="168"/>
                  </a:cubicBezTo>
                  <a:cubicBezTo>
                    <a:pt x="85" y="135"/>
                    <a:pt x="91" y="72"/>
                    <a:pt x="87" y="57"/>
                  </a:cubicBezTo>
                  <a:cubicBezTo>
                    <a:pt x="83" y="43"/>
                    <a:pt x="80" y="35"/>
                    <a:pt x="81" y="29"/>
                  </a:cubicBezTo>
                  <a:cubicBezTo>
                    <a:pt x="83" y="23"/>
                    <a:pt x="92" y="17"/>
                    <a:pt x="92" y="17"/>
                  </a:cubicBezTo>
                  <a:cubicBezTo>
                    <a:pt x="92" y="17"/>
                    <a:pt x="85" y="4"/>
                    <a:pt x="77" y="0"/>
                  </a:cubicBezTo>
                  <a:close/>
                </a:path>
              </a:pathLst>
            </a:custGeom>
            <a:solidFill>
              <a:schemeClr val="accent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50" name="Group 49"/>
          <p:cNvGrpSpPr/>
          <p:nvPr/>
        </p:nvGrpSpPr>
        <p:grpSpPr>
          <a:xfrm>
            <a:off x="1679562" y="1164603"/>
            <a:ext cx="499992" cy="214322"/>
            <a:chOff x="2890838" y="2816225"/>
            <a:chExt cx="6351588" cy="2625725"/>
          </a:xfrm>
        </p:grpSpPr>
        <p:sp>
          <p:nvSpPr>
            <p:cNvPr id="104" name="Freeform 5"/>
            <p:cNvSpPr>
              <a:spLocks/>
            </p:cNvSpPr>
            <p:nvPr/>
          </p:nvSpPr>
          <p:spPr bwMode="auto">
            <a:xfrm>
              <a:off x="3094038" y="3924300"/>
              <a:ext cx="6007100" cy="1517650"/>
            </a:xfrm>
            <a:custGeom>
              <a:avLst/>
              <a:gdLst>
                <a:gd name="T0" fmla="*/ 69 w 2082"/>
                <a:gd name="T1" fmla="*/ 92 h 525"/>
                <a:gd name="T2" fmla="*/ 0 w 2082"/>
                <a:gd name="T3" fmla="*/ 173 h 525"/>
                <a:gd name="T4" fmla="*/ 972 w 2082"/>
                <a:gd name="T5" fmla="*/ 525 h 525"/>
                <a:gd name="T6" fmla="*/ 2078 w 2082"/>
                <a:gd name="T7" fmla="*/ 173 h 525"/>
                <a:gd name="T8" fmla="*/ 2068 w 2082"/>
                <a:gd name="T9" fmla="*/ 119 h 525"/>
                <a:gd name="T10" fmla="*/ 1796 w 2082"/>
                <a:gd name="T11" fmla="*/ 21 h 525"/>
                <a:gd name="T12" fmla="*/ 1748 w 2082"/>
                <a:gd name="T13" fmla="*/ 55 h 525"/>
                <a:gd name="T14" fmla="*/ 1059 w 2082"/>
                <a:gd name="T15" fmla="*/ 135 h 525"/>
                <a:gd name="T16" fmla="*/ 320 w 2082"/>
                <a:gd name="T17" fmla="*/ 39 h 525"/>
                <a:gd name="T18" fmla="*/ 69 w 2082"/>
                <a:gd name="T19" fmla="*/ 92 h 5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82" h="525">
                  <a:moveTo>
                    <a:pt x="69" y="92"/>
                  </a:moveTo>
                  <a:cubicBezTo>
                    <a:pt x="0" y="173"/>
                    <a:pt x="0" y="173"/>
                    <a:pt x="0" y="173"/>
                  </a:cubicBezTo>
                  <a:cubicBezTo>
                    <a:pt x="0" y="173"/>
                    <a:pt x="84" y="475"/>
                    <a:pt x="972" y="525"/>
                  </a:cubicBezTo>
                  <a:cubicBezTo>
                    <a:pt x="1837" y="524"/>
                    <a:pt x="2082" y="231"/>
                    <a:pt x="2078" y="173"/>
                  </a:cubicBezTo>
                  <a:cubicBezTo>
                    <a:pt x="2074" y="115"/>
                    <a:pt x="2068" y="119"/>
                    <a:pt x="2068" y="119"/>
                  </a:cubicBezTo>
                  <a:cubicBezTo>
                    <a:pt x="1796" y="21"/>
                    <a:pt x="1796" y="21"/>
                    <a:pt x="1796" y="21"/>
                  </a:cubicBezTo>
                  <a:cubicBezTo>
                    <a:pt x="1748" y="55"/>
                    <a:pt x="1748" y="55"/>
                    <a:pt x="1748" y="55"/>
                  </a:cubicBezTo>
                  <a:cubicBezTo>
                    <a:pt x="1748" y="55"/>
                    <a:pt x="1496" y="135"/>
                    <a:pt x="1059" y="135"/>
                  </a:cubicBezTo>
                  <a:cubicBezTo>
                    <a:pt x="621" y="135"/>
                    <a:pt x="375" y="78"/>
                    <a:pt x="320" y="39"/>
                  </a:cubicBezTo>
                  <a:cubicBezTo>
                    <a:pt x="265" y="0"/>
                    <a:pt x="69" y="92"/>
                    <a:pt x="69" y="92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3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5" name="Freeform 6"/>
            <p:cNvSpPr>
              <a:spLocks/>
            </p:cNvSpPr>
            <p:nvPr/>
          </p:nvSpPr>
          <p:spPr bwMode="auto">
            <a:xfrm>
              <a:off x="2890838" y="2816225"/>
              <a:ext cx="6351588" cy="1636713"/>
            </a:xfrm>
            <a:custGeom>
              <a:avLst/>
              <a:gdLst>
                <a:gd name="T0" fmla="*/ 70 w 2201"/>
                <a:gd name="T1" fmla="*/ 556 h 566"/>
                <a:gd name="T2" fmla="*/ 202 w 2201"/>
                <a:gd name="T3" fmla="*/ 206 h 566"/>
                <a:gd name="T4" fmla="*/ 1146 w 2201"/>
                <a:gd name="T5" fmla="*/ 2 h 566"/>
                <a:gd name="T6" fmla="*/ 2130 w 2201"/>
                <a:gd name="T7" fmla="*/ 322 h 566"/>
                <a:gd name="T8" fmla="*/ 2140 w 2201"/>
                <a:gd name="T9" fmla="*/ 566 h 566"/>
                <a:gd name="T10" fmla="*/ 1082 w 2201"/>
                <a:gd name="T11" fmla="*/ 380 h 566"/>
                <a:gd name="T12" fmla="*/ 70 w 2201"/>
                <a:gd name="T13" fmla="*/ 556 h 5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01" h="566">
                  <a:moveTo>
                    <a:pt x="70" y="556"/>
                  </a:moveTo>
                  <a:cubicBezTo>
                    <a:pt x="70" y="556"/>
                    <a:pt x="0" y="402"/>
                    <a:pt x="202" y="206"/>
                  </a:cubicBezTo>
                  <a:cubicBezTo>
                    <a:pt x="404" y="10"/>
                    <a:pt x="796" y="0"/>
                    <a:pt x="1146" y="2"/>
                  </a:cubicBezTo>
                  <a:cubicBezTo>
                    <a:pt x="1496" y="4"/>
                    <a:pt x="2018" y="48"/>
                    <a:pt x="2130" y="322"/>
                  </a:cubicBezTo>
                  <a:cubicBezTo>
                    <a:pt x="2201" y="469"/>
                    <a:pt x="2140" y="566"/>
                    <a:pt x="2140" y="566"/>
                  </a:cubicBezTo>
                  <a:cubicBezTo>
                    <a:pt x="2140" y="566"/>
                    <a:pt x="1630" y="362"/>
                    <a:pt x="1082" y="380"/>
                  </a:cubicBezTo>
                  <a:cubicBezTo>
                    <a:pt x="844" y="382"/>
                    <a:pt x="468" y="418"/>
                    <a:pt x="70" y="556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3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6" name="Freeform 7"/>
            <p:cNvSpPr>
              <a:spLocks/>
            </p:cNvSpPr>
            <p:nvPr/>
          </p:nvSpPr>
          <p:spPr bwMode="auto">
            <a:xfrm>
              <a:off x="5473701" y="4379913"/>
              <a:ext cx="1309688" cy="1055688"/>
            </a:xfrm>
            <a:custGeom>
              <a:avLst/>
              <a:gdLst>
                <a:gd name="T0" fmla="*/ 0 w 454"/>
                <a:gd name="T1" fmla="*/ 2 h 365"/>
                <a:gd name="T2" fmla="*/ 0 w 454"/>
                <a:gd name="T3" fmla="*/ 325 h 365"/>
                <a:gd name="T4" fmla="*/ 454 w 454"/>
                <a:gd name="T5" fmla="*/ 325 h 365"/>
                <a:gd name="T6" fmla="*/ 454 w 454"/>
                <a:gd name="T7" fmla="*/ 0 h 365"/>
                <a:gd name="T8" fmla="*/ 0 w 454"/>
                <a:gd name="T9" fmla="*/ 2 h 3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4" h="365">
                  <a:moveTo>
                    <a:pt x="0" y="2"/>
                  </a:moveTo>
                  <a:cubicBezTo>
                    <a:pt x="0" y="325"/>
                    <a:pt x="0" y="325"/>
                    <a:pt x="0" y="325"/>
                  </a:cubicBezTo>
                  <a:cubicBezTo>
                    <a:pt x="0" y="325"/>
                    <a:pt x="204" y="365"/>
                    <a:pt x="454" y="325"/>
                  </a:cubicBezTo>
                  <a:cubicBezTo>
                    <a:pt x="454" y="0"/>
                    <a:pt x="454" y="0"/>
                    <a:pt x="454" y="0"/>
                  </a:cubicBezTo>
                  <a:cubicBezTo>
                    <a:pt x="454" y="0"/>
                    <a:pt x="248" y="33"/>
                    <a:pt x="0" y="2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3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107" name="Group 106"/>
            <p:cNvGrpSpPr/>
            <p:nvPr/>
          </p:nvGrpSpPr>
          <p:grpSpPr>
            <a:xfrm>
              <a:off x="3449826" y="3104470"/>
              <a:ext cx="1671094" cy="999456"/>
              <a:chOff x="3449826" y="3104470"/>
              <a:chExt cx="1671094" cy="999456"/>
            </a:xfrm>
          </p:grpSpPr>
          <p:grpSp>
            <p:nvGrpSpPr>
              <p:cNvPr id="116" name="Group 115"/>
              <p:cNvGrpSpPr/>
              <p:nvPr/>
            </p:nvGrpSpPr>
            <p:grpSpPr>
              <a:xfrm>
                <a:off x="3449826" y="3398881"/>
                <a:ext cx="705044" cy="705045"/>
                <a:chOff x="4453688" y="1066800"/>
                <a:chExt cx="979671" cy="979671"/>
              </a:xfrm>
            </p:grpSpPr>
            <p:sp>
              <p:nvSpPr>
                <p:cNvPr id="120" name="Oval 119"/>
                <p:cNvSpPr/>
                <p:nvPr/>
              </p:nvSpPr>
              <p:spPr>
                <a:xfrm>
                  <a:off x="4453688" y="1066800"/>
                  <a:ext cx="979671" cy="979671"/>
                </a:xfrm>
                <a:prstGeom prst="ellipse">
                  <a:avLst/>
                </a:prstGeom>
                <a:solidFill>
                  <a:schemeClr val="accent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3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grpSp>
              <p:nvGrpSpPr>
                <p:cNvPr id="121" name="Group 120"/>
                <p:cNvGrpSpPr/>
                <p:nvPr/>
              </p:nvGrpSpPr>
              <p:grpSpPr>
                <a:xfrm>
                  <a:off x="4625434" y="1322336"/>
                  <a:ext cx="636178" cy="468599"/>
                  <a:chOff x="8720138" y="3657600"/>
                  <a:chExt cx="650875" cy="479425"/>
                </a:xfrm>
                <a:solidFill>
                  <a:schemeClr val="bg1"/>
                </a:solidFill>
              </p:grpSpPr>
              <p:sp>
                <p:nvSpPr>
                  <p:cNvPr id="122" name="Freeform 25"/>
                  <p:cNvSpPr>
                    <a:spLocks/>
                  </p:cNvSpPr>
                  <p:nvPr/>
                </p:nvSpPr>
                <p:spPr bwMode="auto">
                  <a:xfrm>
                    <a:off x="8734425" y="3921125"/>
                    <a:ext cx="620712" cy="215900"/>
                  </a:xfrm>
                  <a:custGeom>
                    <a:avLst/>
                    <a:gdLst>
                      <a:gd name="T0" fmla="*/ 1159 w 3129"/>
                      <a:gd name="T1" fmla="*/ 0 h 1092"/>
                      <a:gd name="T2" fmla="*/ 1566 w 3129"/>
                      <a:gd name="T3" fmla="*/ 368 h 1092"/>
                      <a:gd name="T4" fmla="*/ 1970 w 3129"/>
                      <a:gd name="T5" fmla="*/ 0 h 1092"/>
                      <a:gd name="T6" fmla="*/ 3129 w 3129"/>
                      <a:gd name="T7" fmla="*/ 1026 h 1092"/>
                      <a:gd name="T8" fmla="*/ 3103 w 3129"/>
                      <a:gd name="T9" fmla="*/ 1049 h 1092"/>
                      <a:gd name="T10" fmla="*/ 3072 w 3129"/>
                      <a:gd name="T11" fmla="*/ 1067 h 1092"/>
                      <a:gd name="T12" fmla="*/ 3040 w 3129"/>
                      <a:gd name="T13" fmla="*/ 1081 h 1092"/>
                      <a:gd name="T14" fmla="*/ 3005 w 3129"/>
                      <a:gd name="T15" fmla="*/ 1089 h 1092"/>
                      <a:gd name="T16" fmla="*/ 2969 w 3129"/>
                      <a:gd name="T17" fmla="*/ 1092 h 1092"/>
                      <a:gd name="T18" fmla="*/ 161 w 3129"/>
                      <a:gd name="T19" fmla="*/ 1092 h 1092"/>
                      <a:gd name="T20" fmla="*/ 125 w 3129"/>
                      <a:gd name="T21" fmla="*/ 1089 h 1092"/>
                      <a:gd name="T22" fmla="*/ 90 w 3129"/>
                      <a:gd name="T23" fmla="*/ 1081 h 1092"/>
                      <a:gd name="T24" fmla="*/ 57 w 3129"/>
                      <a:gd name="T25" fmla="*/ 1067 h 1092"/>
                      <a:gd name="T26" fmla="*/ 27 w 3129"/>
                      <a:gd name="T27" fmla="*/ 1049 h 1092"/>
                      <a:gd name="T28" fmla="*/ 0 w 3129"/>
                      <a:gd name="T29" fmla="*/ 1026 h 1092"/>
                      <a:gd name="T30" fmla="*/ 1159 w 3129"/>
                      <a:gd name="T31" fmla="*/ 0 h 109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</a:cxnLst>
                    <a:rect l="0" t="0" r="r" b="b"/>
                    <a:pathLst>
                      <a:path w="3129" h="1092">
                        <a:moveTo>
                          <a:pt x="1159" y="0"/>
                        </a:moveTo>
                        <a:lnTo>
                          <a:pt x="1566" y="368"/>
                        </a:lnTo>
                        <a:lnTo>
                          <a:pt x="1970" y="0"/>
                        </a:lnTo>
                        <a:lnTo>
                          <a:pt x="3129" y="1026"/>
                        </a:lnTo>
                        <a:lnTo>
                          <a:pt x="3103" y="1049"/>
                        </a:lnTo>
                        <a:lnTo>
                          <a:pt x="3072" y="1067"/>
                        </a:lnTo>
                        <a:lnTo>
                          <a:pt x="3040" y="1081"/>
                        </a:lnTo>
                        <a:lnTo>
                          <a:pt x="3005" y="1089"/>
                        </a:lnTo>
                        <a:lnTo>
                          <a:pt x="2969" y="1092"/>
                        </a:lnTo>
                        <a:lnTo>
                          <a:pt x="161" y="1092"/>
                        </a:lnTo>
                        <a:lnTo>
                          <a:pt x="125" y="1089"/>
                        </a:lnTo>
                        <a:lnTo>
                          <a:pt x="90" y="1081"/>
                        </a:lnTo>
                        <a:lnTo>
                          <a:pt x="57" y="1067"/>
                        </a:lnTo>
                        <a:lnTo>
                          <a:pt x="27" y="1049"/>
                        </a:lnTo>
                        <a:lnTo>
                          <a:pt x="0" y="1026"/>
                        </a:lnTo>
                        <a:lnTo>
                          <a:pt x="1159" y="0"/>
                        </a:lnTo>
                        <a:close/>
                      </a:path>
                    </a:pathLst>
                  </a:custGeom>
                  <a:grpFill/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sz="30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123" name="Freeform 26"/>
                  <p:cNvSpPr>
                    <a:spLocks/>
                  </p:cNvSpPr>
                  <p:nvPr/>
                </p:nvSpPr>
                <p:spPr bwMode="auto">
                  <a:xfrm>
                    <a:off x="8734425" y="3657600"/>
                    <a:ext cx="620712" cy="287338"/>
                  </a:xfrm>
                  <a:custGeom>
                    <a:avLst/>
                    <a:gdLst>
                      <a:gd name="T0" fmla="*/ 161 w 3129"/>
                      <a:gd name="T1" fmla="*/ 0 h 1450"/>
                      <a:gd name="T2" fmla="*/ 2969 w 3129"/>
                      <a:gd name="T3" fmla="*/ 0 h 1450"/>
                      <a:gd name="T4" fmla="*/ 3005 w 3129"/>
                      <a:gd name="T5" fmla="*/ 3 h 1450"/>
                      <a:gd name="T6" fmla="*/ 3040 w 3129"/>
                      <a:gd name="T7" fmla="*/ 11 h 1450"/>
                      <a:gd name="T8" fmla="*/ 3073 w 3129"/>
                      <a:gd name="T9" fmla="*/ 25 h 1450"/>
                      <a:gd name="T10" fmla="*/ 3103 w 3129"/>
                      <a:gd name="T11" fmla="*/ 43 h 1450"/>
                      <a:gd name="T12" fmla="*/ 3129 w 3129"/>
                      <a:gd name="T13" fmla="*/ 66 h 1450"/>
                      <a:gd name="T14" fmla="*/ 1566 w 3129"/>
                      <a:gd name="T15" fmla="*/ 1450 h 1450"/>
                      <a:gd name="T16" fmla="*/ 0 w 3129"/>
                      <a:gd name="T17" fmla="*/ 66 h 1450"/>
                      <a:gd name="T18" fmla="*/ 27 w 3129"/>
                      <a:gd name="T19" fmla="*/ 43 h 1450"/>
                      <a:gd name="T20" fmla="*/ 58 w 3129"/>
                      <a:gd name="T21" fmla="*/ 25 h 1450"/>
                      <a:gd name="T22" fmla="*/ 90 w 3129"/>
                      <a:gd name="T23" fmla="*/ 11 h 1450"/>
                      <a:gd name="T24" fmla="*/ 125 w 3129"/>
                      <a:gd name="T25" fmla="*/ 3 h 1450"/>
                      <a:gd name="T26" fmla="*/ 161 w 3129"/>
                      <a:gd name="T27" fmla="*/ 0 h 145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</a:cxnLst>
                    <a:rect l="0" t="0" r="r" b="b"/>
                    <a:pathLst>
                      <a:path w="3129" h="1450">
                        <a:moveTo>
                          <a:pt x="161" y="0"/>
                        </a:moveTo>
                        <a:lnTo>
                          <a:pt x="2969" y="0"/>
                        </a:lnTo>
                        <a:lnTo>
                          <a:pt x="3005" y="3"/>
                        </a:lnTo>
                        <a:lnTo>
                          <a:pt x="3040" y="11"/>
                        </a:lnTo>
                        <a:lnTo>
                          <a:pt x="3073" y="25"/>
                        </a:lnTo>
                        <a:lnTo>
                          <a:pt x="3103" y="43"/>
                        </a:lnTo>
                        <a:lnTo>
                          <a:pt x="3129" y="66"/>
                        </a:lnTo>
                        <a:lnTo>
                          <a:pt x="1566" y="1450"/>
                        </a:lnTo>
                        <a:lnTo>
                          <a:pt x="0" y="66"/>
                        </a:lnTo>
                        <a:lnTo>
                          <a:pt x="27" y="43"/>
                        </a:lnTo>
                        <a:lnTo>
                          <a:pt x="58" y="25"/>
                        </a:lnTo>
                        <a:lnTo>
                          <a:pt x="90" y="11"/>
                        </a:lnTo>
                        <a:lnTo>
                          <a:pt x="125" y="3"/>
                        </a:lnTo>
                        <a:lnTo>
                          <a:pt x="161" y="0"/>
                        </a:lnTo>
                        <a:close/>
                      </a:path>
                    </a:pathLst>
                  </a:custGeom>
                  <a:grpFill/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sz="30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124" name="Freeform 27"/>
                  <p:cNvSpPr>
                    <a:spLocks/>
                  </p:cNvSpPr>
                  <p:nvPr/>
                </p:nvSpPr>
                <p:spPr bwMode="auto">
                  <a:xfrm>
                    <a:off x="8720138" y="3698875"/>
                    <a:ext cx="223837" cy="398463"/>
                  </a:xfrm>
                  <a:custGeom>
                    <a:avLst/>
                    <a:gdLst>
                      <a:gd name="T0" fmla="*/ 0 w 1131"/>
                      <a:gd name="T1" fmla="*/ 0 h 2007"/>
                      <a:gd name="T2" fmla="*/ 1131 w 1131"/>
                      <a:gd name="T3" fmla="*/ 1015 h 2007"/>
                      <a:gd name="T4" fmla="*/ 0 w 1131"/>
                      <a:gd name="T5" fmla="*/ 2007 h 2007"/>
                      <a:gd name="T6" fmla="*/ 0 w 1131"/>
                      <a:gd name="T7" fmla="*/ 0 h 200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1131" h="2007">
                        <a:moveTo>
                          <a:pt x="0" y="0"/>
                        </a:moveTo>
                        <a:lnTo>
                          <a:pt x="1131" y="1015"/>
                        </a:lnTo>
                        <a:lnTo>
                          <a:pt x="0" y="2007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grpFill/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sz="30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125" name="Freeform 28"/>
                  <p:cNvSpPr>
                    <a:spLocks/>
                  </p:cNvSpPr>
                  <p:nvPr/>
                </p:nvSpPr>
                <p:spPr bwMode="auto">
                  <a:xfrm>
                    <a:off x="9145588" y="3698875"/>
                    <a:ext cx="225425" cy="398463"/>
                  </a:xfrm>
                  <a:custGeom>
                    <a:avLst/>
                    <a:gdLst>
                      <a:gd name="T0" fmla="*/ 1132 w 1132"/>
                      <a:gd name="T1" fmla="*/ 0 h 2008"/>
                      <a:gd name="T2" fmla="*/ 1132 w 1132"/>
                      <a:gd name="T3" fmla="*/ 2008 h 2008"/>
                      <a:gd name="T4" fmla="*/ 0 w 1132"/>
                      <a:gd name="T5" fmla="*/ 1016 h 2008"/>
                      <a:gd name="T6" fmla="*/ 1132 w 1132"/>
                      <a:gd name="T7" fmla="*/ 0 h 200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1132" h="2008">
                        <a:moveTo>
                          <a:pt x="1132" y="0"/>
                        </a:moveTo>
                        <a:lnTo>
                          <a:pt x="1132" y="2008"/>
                        </a:lnTo>
                        <a:lnTo>
                          <a:pt x="0" y="1016"/>
                        </a:lnTo>
                        <a:lnTo>
                          <a:pt x="1132" y="0"/>
                        </a:lnTo>
                        <a:close/>
                      </a:path>
                    </a:pathLst>
                  </a:custGeom>
                  <a:grpFill/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sz="30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</p:grpSp>
          </p:grpSp>
          <p:grpSp>
            <p:nvGrpSpPr>
              <p:cNvPr id="117" name="Group 116"/>
              <p:cNvGrpSpPr/>
              <p:nvPr/>
            </p:nvGrpSpPr>
            <p:grpSpPr>
              <a:xfrm>
                <a:off x="4415876" y="3104470"/>
                <a:ext cx="705044" cy="705045"/>
                <a:chOff x="5898811" y="1524000"/>
                <a:chExt cx="979671" cy="979671"/>
              </a:xfrm>
            </p:grpSpPr>
            <p:sp>
              <p:nvSpPr>
                <p:cNvPr id="118" name="Oval 117"/>
                <p:cNvSpPr/>
                <p:nvPr/>
              </p:nvSpPr>
              <p:spPr>
                <a:xfrm>
                  <a:off x="5898811" y="1524000"/>
                  <a:ext cx="979671" cy="979671"/>
                </a:xfrm>
                <a:prstGeom prst="ellipse">
                  <a:avLst/>
                </a:prstGeom>
                <a:solidFill>
                  <a:schemeClr val="accent6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3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19" name="Freeform 39"/>
                <p:cNvSpPr>
                  <a:spLocks noEditPoints="1"/>
                </p:cNvSpPr>
                <p:nvPr/>
              </p:nvSpPr>
              <p:spPr bwMode="auto">
                <a:xfrm>
                  <a:off x="6090991" y="1777380"/>
                  <a:ext cx="595311" cy="472911"/>
                </a:xfrm>
                <a:custGeom>
                  <a:avLst/>
                  <a:gdLst>
                    <a:gd name="T0" fmla="*/ 2108 w 3852"/>
                    <a:gd name="T1" fmla="*/ 1176 h 3060"/>
                    <a:gd name="T2" fmla="*/ 2314 w 3852"/>
                    <a:gd name="T3" fmla="*/ 1296 h 3060"/>
                    <a:gd name="T4" fmla="*/ 2452 w 3852"/>
                    <a:gd name="T5" fmla="*/ 1485 h 3060"/>
                    <a:gd name="T6" fmla="*/ 2504 w 3852"/>
                    <a:gd name="T7" fmla="*/ 1721 h 3060"/>
                    <a:gd name="T8" fmla="*/ 2452 w 3852"/>
                    <a:gd name="T9" fmla="*/ 1958 h 3060"/>
                    <a:gd name="T10" fmla="*/ 2314 w 3852"/>
                    <a:gd name="T11" fmla="*/ 2147 h 3060"/>
                    <a:gd name="T12" fmla="*/ 2108 w 3852"/>
                    <a:gd name="T13" fmla="*/ 2266 h 3060"/>
                    <a:gd name="T14" fmla="*/ 1863 w 3852"/>
                    <a:gd name="T15" fmla="*/ 2292 h 3060"/>
                    <a:gd name="T16" fmla="*/ 1634 w 3852"/>
                    <a:gd name="T17" fmla="*/ 2216 h 3060"/>
                    <a:gd name="T18" fmla="*/ 1459 w 3852"/>
                    <a:gd name="T19" fmla="*/ 2060 h 3060"/>
                    <a:gd name="T20" fmla="*/ 1361 w 3852"/>
                    <a:gd name="T21" fmla="*/ 1844 h 3060"/>
                    <a:gd name="T22" fmla="*/ 1361 w 3852"/>
                    <a:gd name="T23" fmla="*/ 1598 h 3060"/>
                    <a:gd name="T24" fmla="*/ 1459 w 3852"/>
                    <a:gd name="T25" fmla="*/ 1383 h 3060"/>
                    <a:gd name="T26" fmla="*/ 1634 w 3852"/>
                    <a:gd name="T27" fmla="*/ 1226 h 3060"/>
                    <a:gd name="T28" fmla="*/ 1863 w 3852"/>
                    <a:gd name="T29" fmla="*/ 1151 h 3060"/>
                    <a:gd name="T30" fmla="*/ 3273 w 3852"/>
                    <a:gd name="T31" fmla="*/ 970 h 3060"/>
                    <a:gd name="T32" fmla="*/ 3201 w 3852"/>
                    <a:gd name="T33" fmla="*/ 1059 h 3060"/>
                    <a:gd name="T34" fmla="*/ 3226 w 3852"/>
                    <a:gd name="T35" fmla="*/ 1173 h 3060"/>
                    <a:gd name="T36" fmla="*/ 3331 w 3852"/>
                    <a:gd name="T37" fmla="*/ 1224 h 3060"/>
                    <a:gd name="T38" fmla="*/ 3438 w 3852"/>
                    <a:gd name="T39" fmla="*/ 1173 h 3060"/>
                    <a:gd name="T40" fmla="*/ 3463 w 3852"/>
                    <a:gd name="T41" fmla="*/ 1059 h 3060"/>
                    <a:gd name="T42" fmla="*/ 3391 w 3852"/>
                    <a:gd name="T43" fmla="*/ 970 h 3060"/>
                    <a:gd name="T44" fmla="*/ 1843 w 3852"/>
                    <a:gd name="T45" fmla="*/ 768 h 3060"/>
                    <a:gd name="T46" fmla="*/ 1533 w 3852"/>
                    <a:gd name="T47" fmla="*/ 848 h 3060"/>
                    <a:gd name="T48" fmla="*/ 1273 w 3852"/>
                    <a:gd name="T49" fmla="*/ 1019 h 3060"/>
                    <a:gd name="T50" fmla="*/ 1082 w 3852"/>
                    <a:gd name="T51" fmla="*/ 1261 h 3060"/>
                    <a:gd name="T52" fmla="*/ 977 w 3852"/>
                    <a:gd name="T53" fmla="*/ 1558 h 3060"/>
                    <a:gd name="T54" fmla="*/ 977 w 3852"/>
                    <a:gd name="T55" fmla="*/ 1885 h 3060"/>
                    <a:gd name="T56" fmla="*/ 1082 w 3852"/>
                    <a:gd name="T57" fmla="*/ 2181 h 3060"/>
                    <a:gd name="T58" fmla="*/ 1273 w 3852"/>
                    <a:gd name="T59" fmla="*/ 2424 h 3060"/>
                    <a:gd name="T60" fmla="*/ 1533 w 3852"/>
                    <a:gd name="T61" fmla="*/ 2594 h 3060"/>
                    <a:gd name="T62" fmla="*/ 1843 w 3852"/>
                    <a:gd name="T63" fmla="*/ 2674 h 3060"/>
                    <a:gd name="T64" fmla="*/ 2169 w 3852"/>
                    <a:gd name="T65" fmla="*/ 2646 h 3060"/>
                    <a:gd name="T66" fmla="*/ 2456 w 3852"/>
                    <a:gd name="T67" fmla="*/ 2520 h 3060"/>
                    <a:gd name="T68" fmla="*/ 2685 w 3852"/>
                    <a:gd name="T69" fmla="*/ 2311 h 3060"/>
                    <a:gd name="T70" fmla="*/ 2835 w 3852"/>
                    <a:gd name="T71" fmla="*/ 2039 h 3060"/>
                    <a:gd name="T72" fmla="*/ 2889 w 3852"/>
                    <a:gd name="T73" fmla="*/ 1721 h 3060"/>
                    <a:gd name="T74" fmla="*/ 2835 w 3852"/>
                    <a:gd name="T75" fmla="*/ 1404 h 3060"/>
                    <a:gd name="T76" fmla="*/ 2685 w 3852"/>
                    <a:gd name="T77" fmla="*/ 1132 h 3060"/>
                    <a:gd name="T78" fmla="*/ 2456 w 3852"/>
                    <a:gd name="T79" fmla="*/ 923 h 3060"/>
                    <a:gd name="T80" fmla="*/ 2169 w 3852"/>
                    <a:gd name="T81" fmla="*/ 796 h 3060"/>
                    <a:gd name="T82" fmla="*/ 1271 w 3852"/>
                    <a:gd name="T83" fmla="*/ 0 h 3060"/>
                    <a:gd name="T84" fmla="*/ 2661 w 3852"/>
                    <a:gd name="T85" fmla="*/ 24 h 3060"/>
                    <a:gd name="T86" fmla="*/ 2733 w 3852"/>
                    <a:gd name="T87" fmla="*/ 109 h 3060"/>
                    <a:gd name="T88" fmla="*/ 2901 w 3852"/>
                    <a:gd name="T89" fmla="*/ 533 h 3060"/>
                    <a:gd name="T90" fmla="*/ 3005 w 3852"/>
                    <a:gd name="T91" fmla="*/ 574 h 3060"/>
                    <a:gd name="T92" fmla="*/ 3616 w 3852"/>
                    <a:gd name="T93" fmla="*/ 604 h 3060"/>
                    <a:gd name="T94" fmla="*/ 3771 w 3852"/>
                    <a:gd name="T95" fmla="*/ 723 h 3060"/>
                    <a:gd name="T96" fmla="*/ 3848 w 3852"/>
                    <a:gd name="T97" fmla="*/ 904 h 3060"/>
                    <a:gd name="T98" fmla="*/ 3838 w 3852"/>
                    <a:gd name="T99" fmla="*/ 2778 h 3060"/>
                    <a:gd name="T100" fmla="*/ 3739 w 3852"/>
                    <a:gd name="T101" fmla="*/ 2948 h 3060"/>
                    <a:gd name="T102" fmla="*/ 3568 w 3852"/>
                    <a:gd name="T103" fmla="*/ 3046 h 3060"/>
                    <a:gd name="T104" fmla="*/ 333 w 3852"/>
                    <a:gd name="T105" fmla="*/ 3057 h 3060"/>
                    <a:gd name="T106" fmla="*/ 151 w 3852"/>
                    <a:gd name="T107" fmla="*/ 2980 h 3060"/>
                    <a:gd name="T108" fmla="*/ 30 w 3852"/>
                    <a:gd name="T109" fmla="*/ 2826 h 3060"/>
                    <a:gd name="T110" fmla="*/ 0 w 3852"/>
                    <a:gd name="T111" fmla="*/ 956 h 3060"/>
                    <a:gd name="T112" fmla="*/ 53 w 3852"/>
                    <a:gd name="T113" fmla="*/ 764 h 3060"/>
                    <a:gd name="T114" fmla="*/ 191 w 3852"/>
                    <a:gd name="T115" fmla="*/ 626 h 3060"/>
                    <a:gd name="T116" fmla="*/ 385 w 3852"/>
                    <a:gd name="T117" fmla="*/ 574 h 3060"/>
                    <a:gd name="T118" fmla="*/ 928 w 3852"/>
                    <a:gd name="T119" fmla="*/ 549 h 3060"/>
                    <a:gd name="T120" fmla="*/ 999 w 3852"/>
                    <a:gd name="T121" fmla="*/ 465 h 3060"/>
                    <a:gd name="T122" fmla="*/ 1167 w 3852"/>
                    <a:gd name="T123" fmla="*/ 41 h 3060"/>
                    <a:gd name="T124" fmla="*/ 1271 w 3852"/>
                    <a:gd name="T125" fmla="*/ 0 h 30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3852" h="3060">
                      <a:moveTo>
                        <a:pt x="1926" y="1148"/>
                      </a:moveTo>
                      <a:lnTo>
                        <a:pt x="1989" y="1151"/>
                      </a:lnTo>
                      <a:lnTo>
                        <a:pt x="2050" y="1160"/>
                      </a:lnTo>
                      <a:lnTo>
                        <a:pt x="2108" y="1176"/>
                      </a:lnTo>
                      <a:lnTo>
                        <a:pt x="2164" y="1199"/>
                      </a:lnTo>
                      <a:lnTo>
                        <a:pt x="2218" y="1226"/>
                      </a:lnTo>
                      <a:lnTo>
                        <a:pt x="2267" y="1259"/>
                      </a:lnTo>
                      <a:lnTo>
                        <a:pt x="2314" y="1296"/>
                      </a:lnTo>
                      <a:lnTo>
                        <a:pt x="2354" y="1336"/>
                      </a:lnTo>
                      <a:lnTo>
                        <a:pt x="2392" y="1383"/>
                      </a:lnTo>
                      <a:lnTo>
                        <a:pt x="2424" y="1431"/>
                      </a:lnTo>
                      <a:lnTo>
                        <a:pt x="2452" y="1485"/>
                      </a:lnTo>
                      <a:lnTo>
                        <a:pt x="2475" y="1540"/>
                      </a:lnTo>
                      <a:lnTo>
                        <a:pt x="2491" y="1598"/>
                      </a:lnTo>
                      <a:lnTo>
                        <a:pt x="2500" y="1659"/>
                      </a:lnTo>
                      <a:lnTo>
                        <a:pt x="2504" y="1721"/>
                      </a:lnTo>
                      <a:lnTo>
                        <a:pt x="2500" y="1784"/>
                      </a:lnTo>
                      <a:lnTo>
                        <a:pt x="2491" y="1844"/>
                      </a:lnTo>
                      <a:lnTo>
                        <a:pt x="2475" y="1902"/>
                      </a:lnTo>
                      <a:lnTo>
                        <a:pt x="2452" y="1958"/>
                      </a:lnTo>
                      <a:lnTo>
                        <a:pt x="2424" y="2011"/>
                      </a:lnTo>
                      <a:lnTo>
                        <a:pt x="2392" y="2060"/>
                      </a:lnTo>
                      <a:lnTo>
                        <a:pt x="2354" y="2106"/>
                      </a:lnTo>
                      <a:lnTo>
                        <a:pt x="2314" y="2147"/>
                      </a:lnTo>
                      <a:lnTo>
                        <a:pt x="2267" y="2185"/>
                      </a:lnTo>
                      <a:lnTo>
                        <a:pt x="2218" y="2216"/>
                      </a:lnTo>
                      <a:lnTo>
                        <a:pt x="2164" y="2244"/>
                      </a:lnTo>
                      <a:lnTo>
                        <a:pt x="2108" y="2266"/>
                      </a:lnTo>
                      <a:lnTo>
                        <a:pt x="2050" y="2282"/>
                      </a:lnTo>
                      <a:lnTo>
                        <a:pt x="1989" y="2292"/>
                      </a:lnTo>
                      <a:lnTo>
                        <a:pt x="1926" y="2295"/>
                      </a:lnTo>
                      <a:lnTo>
                        <a:pt x="1863" y="2292"/>
                      </a:lnTo>
                      <a:lnTo>
                        <a:pt x="1802" y="2282"/>
                      </a:lnTo>
                      <a:lnTo>
                        <a:pt x="1744" y="2266"/>
                      </a:lnTo>
                      <a:lnTo>
                        <a:pt x="1688" y="2244"/>
                      </a:lnTo>
                      <a:lnTo>
                        <a:pt x="1634" y="2216"/>
                      </a:lnTo>
                      <a:lnTo>
                        <a:pt x="1585" y="2185"/>
                      </a:lnTo>
                      <a:lnTo>
                        <a:pt x="1538" y="2147"/>
                      </a:lnTo>
                      <a:lnTo>
                        <a:pt x="1498" y="2106"/>
                      </a:lnTo>
                      <a:lnTo>
                        <a:pt x="1459" y="2060"/>
                      </a:lnTo>
                      <a:lnTo>
                        <a:pt x="1428" y="2011"/>
                      </a:lnTo>
                      <a:lnTo>
                        <a:pt x="1400" y="1958"/>
                      </a:lnTo>
                      <a:lnTo>
                        <a:pt x="1377" y="1902"/>
                      </a:lnTo>
                      <a:lnTo>
                        <a:pt x="1361" y="1844"/>
                      </a:lnTo>
                      <a:lnTo>
                        <a:pt x="1352" y="1784"/>
                      </a:lnTo>
                      <a:lnTo>
                        <a:pt x="1348" y="1721"/>
                      </a:lnTo>
                      <a:lnTo>
                        <a:pt x="1352" y="1659"/>
                      </a:lnTo>
                      <a:lnTo>
                        <a:pt x="1361" y="1598"/>
                      </a:lnTo>
                      <a:lnTo>
                        <a:pt x="1377" y="1540"/>
                      </a:lnTo>
                      <a:lnTo>
                        <a:pt x="1400" y="1485"/>
                      </a:lnTo>
                      <a:lnTo>
                        <a:pt x="1428" y="1431"/>
                      </a:lnTo>
                      <a:lnTo>
                        <a:pt x="1459" y="1383"/>
                      </a:lnTo>
                      <a:lnTo>
                        <a:pt x="1498" y="1336"/>
                      </a:lnTo>
                      <a:lnTo>
                        <a:pt x="1538" y="1296"/>
                      </a:lnTo>
                      <a:lnTo>
                        <a:pt x="1585" y="1259"/>
                      </a:lnTo>
                      <a:lnTo>
                        <a:pt x="1634" y="1226"/>
                      </a:lnTo>
                      <a:lnTo>
                        <a:pt x="1688" y="1199"/>
                      </a:lnTo>
                      <a:lnTo>
                        <a:pt x="1744" y="1176"/>
                      </a:lnTo>
                      <a:lnTo>
                        <a:pt x="1802" y="1160"/>
                      </a:lnTo>
                      <a:lnTo>
                        <a:pt x="1863" y="1151"/>
                      </a:lnTo>
                      <a:lnTo>
                        <a:pt x="1926" y="1148"/>
                      </a:lnTo>
                      <a:close/>
                      <a:moveTo>
                        <a:pt x="3331" y="956"/>
                      </a:moveTo>
                      <a:lnTo>
                        <a:pt x="3301" y="960"/>
                      </a:lnTo>
                      <a:lnTo>
                        <a:pt x="3273" y="970"/>
                      </a:lnTo>
                      <a:lnTo>
                        <a:pt x="3247" y="985"/>
                      </a:lnTo>
                      <a:lnTo>
                        <a:pt x="3226" y="1006"/>
                      </a:lnTo>
                      <a:lnTo>
                        <a:pt x="3211" y="1032"/>
                      </a:lnTo>
                      <a:lnTo>
                        <a:pt x="3201" y="1059"/>
                      </a:lnTo>
                      <a:lnTo>
                        <a:pt x="3197" y="1090"/>
                      </a:lnTo>
                      <a:lnTo>
                        <a:pt x="3201" y="1121"/>
                      </a:lnTo>
                      <a:lnTo>
                        <a:pt x="3211" y="1149"/>
                      </a:lnTo>
                      <a:lnTo>
                        <a:pt x="3226" y="1173"/>
                      </a:lnTo>
                      <a:lnTo>
                        <a:pt x="3247" y="1194"/>
                      </a:lnTo>
                      <a:lnTo>
                        <a:pt x="3273" y="1210"/>
                      </a:lnTo>
                      <a:lnTo>
                        <a:pt x="3301" y="1221"/>
                      </a:lnTo>
                      <a:lnTo>
                        <a:pt x="3331" y="1224"/>
                      </a:lnTo>
                      <a:lnTo>
                        <a:pt x="3363" y="1221"/>
                      </a:lnTo>
                      <a:lnTo>
                        <a:pt x="3391" y="1210"/>
                      </a:lnTo>
                      <a:lnTo>
                        <a:pt x="3417" y="1194"/>
                      </a:lnTo>
                      <a:lnTo>
                        <a:pt x="3438" y="1173"/>
                      </a:lnTo>
                      <a:lnTo>
                        <a:pt x="3453" y="1149"/>
                      </a:lnTo>
                      <a:lnTo>
                        <a:pt x="3463" y="1121"/>
                      </a:lnTo>
                      <a:lnTo>
                        <a:pt x="3467" y="1090"/>
                      </a:lnTo>
                      <a:lnTo>
                        <a:pt x="3463" y="1059"/>
                      </a:lnTo>
                      <a:lnTo>
                        <a:pt x="3453" y="1032"/>
                      </a:lnTo>
                      <a:lnTo>
                        <a:pt x="3438" y="1006"/>
                      </a:lnTo>
                      <a:lnTo>
                        <a:pt x="3417" y="985"/>
                      </a:lnTo>
                      <a:lnTo>
                        <a:pt x="3391" y="970"/>
                      </a:lnTo>
                      <a:lnTo>
                        <a:pt x="3363" y="960"/>
                      </a:lnTo>
                      <a:lnTo>
                        <a:pt x="3331" y="956"/>
                      </a:lnTo>
                      <a:close/>
                      <a:moveTo>
                        <a:pt x="1926" y="765"/>
                      </a:moveTo>
                      <a:lnTo>
                        <a:pt x="1843" y="768"/>
                      </a:lnTo>
                      <a:lnTo>
                        <a:pt x="1761" y="779"/>
                      </a:lnTo>
                      <a:lnTo>
                        <a:pt x="1683" y="796"/>
                      </a:lnTo>
                      <a:lnTo>
                        <a:pt x="1606" y="818"/>
                      </a:lnTo>
                      <a:lnTo>
                        <a:pt x="1533" y="848"/>
                      </a:lnTo>
                      <a:lnTo>
                        <a:pt x="1463" y="883"/>
                      </a:lnTo>
                      <a:lnTo>
                        <a:pt x="1396" y="923"/>
                      </a:lnTo>
                      <a:lnTo>
                        <a:pt x="1332" y="968"/>
                      </a:lnTo>
                      <a:lnTo>
                        <a:pt x="1273" y="1019"/>
                      </a:lnTo>
                      <a:lnTo>
                        <a:pt x="1219" y="1073"/>
                      </a:lnTo>
                      <a:lnTo>
                        <a:pt x="1167" y="1132"/>
                      </a:lnTo>
                      <a:lnTo>
                        <a:pt x="1122" y="1195"/>
                      </a:lnTo>
                      <a:lnTo>
                        <a:pt x="1082" y="1261"/>
                      </a:lnTo>
                      <a:lnTo>
                        <a:pt x="1047" y="1331"/>
                      </a:lnTo>
                      <a:lnTo>
                        <a:pt x="1017" y="1404"/>
                      </a:lnTo>
                      <a:lnTo>
                        <a:pt x="995" y="1480"/>
                      </a:lnTo>
                      <a:lnTo>
                        <a:pt x="977" y="1558"/>
                      </a:lnTo>
                      <a:lnTo>
                        <a:pt x="967" y="1639"/>
                      </a:lnTo>
                      <a:lnTo>
                        <a:pt x="963" y="1721"/>
                      </a:lnTo>
                      <a:lnTo>
                        <a:pt x="967" y="1804"/>
                      </a:lnTo>
                      <a:lnTo>
                        <a:pt x="977" y="1885"/>
                      </a:lnTo>
                      <a:lnTo>
                        <a:pt x="995" y="1962"/>
                      </a:lnTo>
                      <a:lnTo>
                        <a:pt x="1017" y="2039"/>
                      </a:lnTo>
                      <a:lnTo>
                        <a:pt x="1047" y="2112"/>
                      </a:lnTo>
                      <a:lnTo>
                        <a:pt x="1082" y="2181"/>
                      </a:lnTo>
                      <a:lnTo>
                        <a:pt x="1122" y="2247"/>
                      </a:lnTo>
                      <a:lnTo>
                        <a:pt x="1167" y="2311"/>
                      </a:lnTo>
                      <a:lnTo>
                        <a:pt x="1219" y="2369"/>
                      </a:lnTo>
                      <a:lnTo>
                        <a:pt x="1273" y="2424"/>
                      </a:lnTo>
                      <a:lnTo>
                        <a:pt x="1332" y="2475"/>
                      </a:lnTo>
                      <a:lnTo>
                        <a:pt x="1396" y="2520"/>
                      </a:lnTo>
                      <a:lnTo>
                        <a:pt x="1463" y="2559"/>
                      </a:lnTo>
                      <a:lnTo>
                        <a:pt x="1533" y="2594"/>
                      </a:lnTo>
                      <a:lnTo>
                        <a:pt x="1606" y="2624"/>
                      </a:lnTo>
                      <a:lnTo>
                        <a:pt x="1683" y="2646"/>
                      </a:lnTo>
                      <a:lnTo>
                        <a:pt x="1761" y="2664"/>
                      </a:lnTo>
                      <a:lnTo>
                        <a:pt x="1843" y="2674"/>
                      </a:lnTo>
                      <a:lnTo>
                        <a:pt x="1926" y="2678"/>
                      </a:lnTo>
                      <a:lnTo>
                        <a:pt x="2009" y="2674"/>
                      </a:lnTo>
                      <a:lnTo>
                        <a:pt x="2091" y="2664"/>
                      </a:lnTo>
                      <a:lnTo>
                        <a:pt x="2169" y="2646"/>
                      </a:lnTo>
                      <a:lnTo>
                        <a:pt x="2246" y="2624"/>
                      </a:lnTo>
                      <a:lnTo>
                        <a:pt x="2319" y="2594"/>
                      </a:lnTo>
                      <a:lnTo>
                        <a:pt x="2389" y="2559"/>
                      </a:lnTo>
                      <a:lnTo>
                        <a:pt x="2456" y="2520"/>
                      </a:lnTo>
                      <a:lnTo>
                        <a:pt x="2519" y="2475"/>
                      </a:lnTo>
                      <a:lnTo>
                        <a:pt x="2579" y="2424"/>
                      </a:lnTo>
                      <a:lnTo>
                        <a:pt x="2633" y="2369"/>
                      </a:lnTo>
                      <a:lnTo>
                        <a:pt x="2685" y="2311"/>
                      </a:lnTo>
                      <a:lnTo>
                        <a:pt x="2730" y="2247"/>
                      </a:lnTo>
                      <a:lnTo>
                        <a:pt x="2770" y="2181"/>
                      </a:lnTo>
                      <a:lnTo>
                        <a:pt x="2805" y="2112"/>
                      </a:lnTo>
                      <a:lnTo>
                        <a:pt x="2835" y="2039"/>
                      </a:lnTo>
                      <a:lnTo>
                        <a:pt x="2857" y="1962"/>
                      </a:lnTo>
                      <a:lnTo>
                        <a:pt x="2875" y="1885"/>
                      </a:lnTo>
                      <a:lnTo>
                        <a:pt x="2885" y="1804"/>
                      </a:lnTo>
                      <a:lnTo>
                        <a:pt x="2889" y="1721"/>
                      </a:lnTo>
                      <a:lnTo>
                        <a:pt x="2885" y="1639"/>
                      </a:lnTo>
                      <a:lnTo>
                        <a:pt x="2875" y="1558"/>
                      </a:lnTo>
                      <a:lnTo>
                        <a:pt x="2857" y="1480"/>
                      </a:lnTo>
                      <a:lnTo>
                        <a:pt x="2835" y="1404"/>
                      </a:lnTo>
                      <a:lnTo>
                        <a:pt x="2805" y="1331"/>
                      </a:lnTo>
                      <a:lnTo>
                        <a:pt x="2770" y="1261"/>
                      </a:lnTo>
                      <a:lnTo>
                        <a:pt x="2730" y="1195"/>
                      </a:lnTo>
                      <a:lnTo>
                        <a:pt x="2685" y="1132"/>
                      </a:lnTo>
                      <a:lnTo>
                        <a:pt x="2633" y="1073"/>
                      </a:lnTo>
                      <a:lnTo>
                        <a:pt x="2579" y="1019"/>
                      </a:lnTo>
                      <a:lnTo>
                        <a:pt x="2519" y="968"/>
                      </a:lnTo>
                      <a:lnTo>
                        <a:pt x="2456" y="923"/>
                      </a:lnTo>
                      <a:lnTo>
                        <a:pt x="2389" y="883"/>
                      </a:lnTo>
                      <a:lnTo>
                        <a:pt x="2319" y="848"/>
                      </a:lnTo>
                      <a:lnTo>
                        <a:pt x="2246" y="818"/>
                      </a:lnTo>
                      <a:lnTo>
                        <a:pt x="2169" y="796"/>
                      </a:lnTo>
                      <a:lnTo>
                        <a:pt x="2091" y="779"/>
                      </a:lnTo>
                      <a:lnTo>
                        <a:pt x="2009" y="768"/>
                      </a:lnTo>
                      <a:lnTo>
                        <a:pt x="1926" y="765"/>
                      </a:lnTo>
                      <a:close/>
                      <a:moveTo>
                        <a:pt x="1271" y="0"/>
                      </a:moveTo>
                      <a:lnTo>
                        <a:pt x="2581" y="0"/>
                      </a:lnTo>
                      <a:lnTo>
                        <a:pt x="2609" y="2"/>
                      </a:lnTo>
                      <a:lnTo>
                        <a:pt x="2636" y="12"/>
                      </a:lnTo>
                      <a:lnTo>
                        <a:pt x="2661" y="24"/>
                      </a:lnTo>
                      <a:lnTo>
                        <a:pt x="2685" y="41"/>
                      </a:lnTo>
                      <a:lnTo>
                        <a:pt x="2705" y="61"/>
                      </a:lnTo>
                      <a:lnTo>
                        <a:pt x="2721" y="83"/>
                      </a:lnTo>
                      <a:lnTo>
                        <a:pt x="2733" y="109"/>
                      </a:lnTo>
                      <a:lnTo>
                        <a:pt x="2853" y="465"/>
                      </a:lnTo>
                      <a:lnTo>
                        <a:pt x="2863" y="490"/>
                      </a:lnTo>
                      <a:lnTo>
                        <a:pt x="2880" y="512"/>
                      </a:lnTo>
                      <a:lnTo>
                        <a:pt x="2901" y="533"/>
                      </a:lnTo>
                      <a:lnTo>
                        <a:pt x="2924" y="549"/>
                      </a:lnTo>
                      <a:lnTo>
                        <a:pt x="2950" y="562"/>
                      </a:lnTo>
                      <a:lnTo>
                        <a:pt x="2977" y="571"/>
                      </a:lnTo>
                      <a:lnTo>
                        <a:pt x="3005" y="574"/>
                      </a:lnTo>
                      <a:lnTo>
                        <a:pt x="3467" y="574"/>
                      </a:lnTo>
                      <a:lnTo>
                        <a:pt x="3519" y="577"/>
                      </a:lnTo>
                      <a:lnTo>
                        <a:pt x="3568" y="588"/>
                      </a:lnTo>
                      <a:lnTo>
                        <a:pt x="3616" y="604"/>
                      </a:lnTo>
                      <a:lnTo>
                        <a:pt x="3661" y="626"/>
                      </a:lnTo>
                      <a:lnTo>
                        <a:pt x="3701" y="654"/>
                      </a:lnTo>
                      <a:lnTo>
                        <a:pt x="3739" y="686"/>
                      </a:lnTo>
                      <a:lnTo>
                        <a:pt x="3771" y="723"/>
                      </a:lnTo>
                      <a:lnTo>
                        <a:pt x="3799" y="764"/>
                      </a:lnTo>
                      <a:lnTo>
                        <a:pt x="3822" y="808"/>
                      </a:lnTo>
                      <a:lnTo>
                        <a:pt x="3838" y="855"/>
                      </a:lnTo>
                      <a:lnTo>
                        <a:pt x="3848" y="904"/>
                      </a:lnTo>
                      <a:lnTo>
                        <a:pt x="3852" y="956"/>
                      </a:lnTo>
                      <a:lnTo>
                        <a:pt x="3852" y="2678"/>
                      </a:lnTo>
                      <a:lnTo>
                        <a:pt x="3848" y="2730"/>
                      </a:lnTo>
                      <a:lnTo>
                        <a:pt x="3838" y="2778"/>
                      </a:lnTo>
                      <a:lnTo>
                        <a:pt x="3822" y="2826"/>
                      </a:lnTo>
                      <a:lnTo>
                        <a:pt x="3799" y="2870"/>
                      </a:lnTo>
                      <a:lnTo>
                        <a:pt x="3771" y="2910"/>
                      </a:lnTo>
                      <a:lnTo>
                        <a:pt x="3739" y="2948"/>
                      </a:lnTo>
                      <a:lnTo>
                        <a:pt x="3701" y="2980"/>
                      </a:lnTo>
                      <a:lnTo>
                        <a:pt x="3661" y="3008"/>
                      </a:lnTo>
                      <a:lnTo>
                        <a:pt x="3616" y="3030"/>
                      </a:lnTo>
                      <a:lnTo>
                        <a:pt x="3568" y="3046"/>
                      </a:lnTo>
                      <a:lnTo>
                        <a:pt x="3519" y="3057"/>
                      </a:lnTo>
                      <a:lnTo>
                        <a:pt x="3467" y="3060"/>
                      </a:lnTo>
                      <a:lnTo>
                        <a:pt x="385" y="3060"/>
                      </a:lnTo>
                      <a:lnTo>
                        <a:pt x="333" y="3057"/>
                      </a:lnTo>
                      <a:lnTo>
                        <a:pt x="284" y="3046"/>
                      </a:lnTo>
                      <a:lnTo>
                        <a:pt x="236" y="3030"/>
                      </a:lnTo>
                      <a:lnTo>
                        <a:pt x="191" y="3008"/>
                      </a:lnTo>
                      <a:lnTo>
                        <a:pt x="151" y="2980"/>
                      </a:lnTo>
                      <a:lnTo>
                        <a:pt x="113" y="2948"/>
                      </a:lnTo>
                      <a:lnTo>
                        <a:pt x="81" y="2910"/>
                      </a:lnTo>
                      <a:lnTo>
                        <a:pt x="53" y="2870"/>
                      </a:lnTo>
                      <a:lnTo>
                        <a:pt x="30" y="2826"/>
                      </a:lnTo>
                      <a:lnTo>
                        <a:pt x="14" y="2778"/>
                      </a:lnTo>
                      <a:lnTo>
                        <a:pt x="4" y="2730"/>
                      </a:lnTo>
                      <a:lnTo>
                        <a:pt x="0" y="2678"/>
                      </a:lnTo>
                      <a:lnTo>
                        <a:pt x="0" y="956"/>
                      </a:lnTo>
                      <a:lnTo>
                        <a:pt x="4" y="904"/>
                      </a:lnTo>
                      <a:lnTo>
                        <a:pt x="14" y="855"/>
                      </a:lnTo>
                      <a:lnTo>
                        <a:pt x="30" y="808"/>
                      </a:lnTo>
                      <a:lnTo>
                        <a:pt x="53" y="764"/>
                      </a:lnTo>
                      <a:lnTo>
                        <a:pt x="81" y="723"/>
                      </a:lnTo>
                      <a:lnTo>
                        <a:pt x="113" y="686"/>
                      </a:lnTo>
                      <a:lnTo>
                        <a:pt x="151" y="654"/>
                      </a:lnTo>
                      <a:lnTo>
                        <a:pt x="191" y="626"/>
                      </a:lnTo>
                      <a:lnTo>
                        <a:pt x="236" y="604"/>
                      </a:lnTo>
                      <a:lnTo>
                        <a:pt x="284" y="588"/>
                      </a:lnTo>
                      <a:lnTo>
                        <a:pt x="333" y="577"/>
                      </a:lnTo>
                      <a:lnTo>
                        <a:pt x="385" y="574"/>
                      </a:lnTo>
                      <a:lnTo>
                        <a:pt x="847" y="574"/>
                      </a:lnTo>
                      <a:lnTo>
                        <a:pt x="875" y="571"/>
                      </a:lnTo>
                      <a:lnTo>
                        <a:pt x="902" y="562"/>
                      </a:lnTo>
                      <a:lnTo>
                        <a:pt x="928" y="549"/>
                      </a:lnTo>
                      <a:lnTo>
                        <a:pt x="951" y="533"/>
                      </a:lnTo>
                      <a:lnTo>
                        <a:pt x="971" y="512"/>
                      </a:lnTo>
                      <a:lnTo>
                        <a:pt x="988" y="490"/>
                      </a:lnTo>
                      <a:lnTo>
                        <a:pt x="999" y="465"/>
                      </a:lnTo>
                      <a:lnTo>
                        <a:pt x="1119" y="109"/>
                      </a:lnTo>
                      <a:lnTo>
                        <a:pt x="1130" y="83"/>
                      </a:lnTo>
                      <a:lnTo>
                        <a:pt x="1146" y="61"/>
                      </a:lnTo>
                      <a:lnTo>
                        <a:pt x="1167" y="41"/>
                      </a:lnTo>
                      <a:lnTo>
                        <a:pt x="1191" y="24"/>
                      </a:lnTo>
                      <a:lnTo>
                        <a:pt x="1216" y="12"/>
                      </a:lnTo>
                      <a:lnTo>
                        <a:pt x="1243" y="2"/>
                      </a:lnTo>
                      <a:lnTo>
                        <a:pt x="1271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3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108" name="Group 107"/>
            <p:cNvGrpSpPr/>
            <p:nvPr/>
          </p:nvGrpSpPr>
          <p:grpSpPr>
            <a:xfrm>
              <a:off x="7170914" y="3104470"/>
              <a:ext cx="1671094" cy="1003733"/>
              <a:chOff x="7170914" y="3104470"/>
              <a:chExt cx="1671094" cy="1003733"/>
            </a:xfrm>
          </p:grpSpPr>
          <p:grpSp>
            <p:nvGrpSpPr>
              <p:cNvPr id="110" name="Group 109"/>
              <p:cNvGrpSpPr/>
              <p:nvPr/>
            </p:nvGrpSpPr>
            <p:grpSpPr>
              <a:xfrm>
                <a:off x="7170914" y="3104470"/>
                <a:ext cx="705044" cy="705045"/>
                <a:chOff x="5898811" y="4720630"/>
                <a:chExt cx="979671" cy="979671"/>
              </a:xfrm>
            </p:grpSpPr>
            <p:sp>
              <p:nvSpPr>
                <p:cNvPr id="114" name="Oval 113"/>
                <p:cNvSpPr/>
                <p:nvPr/>
              </p:nvSpPr>
              <p:spPr>
                <a:xfrm>
                  <a:off x="5898811" y="4720630"/>
                  <a:ext cx="979671" cy="979671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3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15" name="Freeform 44"/>
                <p:cNvSpPr>
                  <a:spLocks/>
                </p:cNvSpPr>
                <p:nvPr/>
              </p:nvSpPr>
              <p:spPr bwMode="auto">
                <a:xfrm>
                  <a:off x="6177509" y="4968371"/>
                  <a:ext cx="422275" cy="484188"/>
                </a:xfrm>
                <a:custGeom>
                  <a:avLst/>
                  <a:gdLst>
                    <a:gd name="T0" fmla="*/ 2932 w 2932"/>
                    <a:gd name="T1" fmla="*/ 0 h 3358"/>
                    <a:gd name="T2" fmla="*/ 2930 w 2932"/>
                    <a:gd name="T3" fmla="*/ 2325 h 3358"/>
                    <a:gd name="T4" fmla="*/ 2907 w 2932"/>
                    <a:gd name="T5" fmla="*/ 2440 h 3358"/>
                    <a:gd name="T6" fmla="*/ 2863 w 2932"/>
                    <a:gd name="T7" fmla="*/ 2545 h 3358"/>
                    <a:gd name="T8" fmla="*/ 2801 w 2932"/>
                    <a:gd name="T9" fmla="*/ 2639 h 3358"/>
                    <a:gd name="T10" fmla="*/ 2721 w 2932"/>
                    <a:gd name="T11" fmla="*/ 2719 h 3358"/>
                    <a:gd name="T12" fmla="*/ 2628 w 2932"/>
                    <a:gd name="T13" fmla="*/ 2782 h 3358"/>
                    <a:gd name="T14" fmla="*/ 2523 w 2932"/>
                    <a:gd name="T15" fmla="*/ 2828 h 3358"/>
                    <a:gd name="T16" fmla="*/ 2409 w 2932"/>
                    <a:gd name="T17" fmla="*/ 2851 h 3358"/>
                    <a:gd name="T18" fmla="*/ 2289 w 2932"/>
                    <a:gd name="T19" fmla="*/ 2851 h 3358"/>
                    <a:gd name="T20" fmla="*/ 2175 w 2932"/>
                    <a:gd name="T21" fmla="*/ 2828 h 3358"/>
                    <a:gd name="T22" fmla="*/ 2070 w 2932"/>
                    <a:gd name="T23" fmla="*/ 2784 h 3358"/>
                    <a:gd name="T24" fmla="*/ 1978 w 2932"/>
                    <a:gd name="T25" fmla="*/ 2721 h 3358"/>
                    <a:gd name="T26" fmla="*/ 1898 w 2932"/>
                    <a:gd name="T27" fmla="*/ 2641 h 3358"/>
                    <a:gd name="T28" fmla="*/ 1835 w 2932"/>
                    <a:gd name="T29" fmla="*/ 2548 h 3358"/>
                    <a:gd name="T30" fmla="*/ 1791 w 2932"/>
                    <a:gd name="T31" fmla="*/ 2443 h 3358"/>
                    <a:gd name="T32" fmla="*/ 1768 w 2932"/>
                    <a:gd name="T33" fmla="*/ 2330 h 3358"/>
                    <a:gd name="T34" fmla="*/ 1768 w 2932"/>
                    <a:gd name="T35" fmla="*/ 2210 h 3358"/>
                    <a:gd name="T36" fmla="*/ 1791 w 2932"/>
                    <a:gd name="T37" fmla="*/ 2097 h 3358"/>
                    <a:gd name="T38" fmla="*/ 1835 w 2932"/>
                    <a:gd name="T39" fmla="*/ 1992 h 3358"/>
                    <a:gd name="T40" fmla="*/ 1898 w 2932"/>
                    <a:gd name="T41" fmla="*/ 1898 h 3358"/>
                    <a:gd name="T42" fmla="*/ 1978 w 2932"/>
                    <a:gd name="T43" fmla="*/ 1819 h 3358"/>
                    <a:gd name="T44" fmla="*/ 2070 w 2932"/>
                    <a:gd name="T45" fmla="*/ 1756 h 3358"/>
                    <a:gd name="T46" fmla="*/ 2175 w 2932"/>
                    <a:gd name="T47" fmla="*/ 1712 h 3358"/>
                    <a:gd name="T48" fmla="*/ 2289 w 2932"/>
                    <a:gd name="T49" fmla="*/ 1689 h 3358"/>
                    <a:gd name="T50" fmla="*/ 2403 w 2932"/>
                    <a:gd name="T51" fmla="*/ 1689 h 3358"/>
                    <a:gd name="T52" fmla="*/ 2509 w 2932"/>
                    <a:gd name="T53" fmla="*/ 1709 h 3358"/>
                    <a:gd name="T54" fmla="*/ 2607 w 2932"/>
                    <a:gd name="T55" fmla="*/ 1747 h 3358"/>
                    <a:gd name="T56" fmla="*/ 2652 w 2932"/>
                    <a:gd name="T57" fmla="*/ 773 h 3358"/>
                    <a:gd name="T58" fmla="*/ 1168 w 2932"/>
                    <a:gd name="T59" fmla="*/ 2774 h 3358"/>
                    <a:gd name="T60" fmla="*/ 1156 w 2932"/>
                    <a:gd name="T61" fmla="*/ 2892 h 3358"/>
                    <a:gd name="T62" fmla="*/ 1122 w 2932"/>
                    <a:gd name="T63" fmla="*/ 3002 h 3358"/>
                    <a:gd name="T64" fmla="*/ 1068 w 2932"/>
                    <a:gd name="T65" fmla="*/ 3102 h 3358"/>
                    <a:gd name="T66" fmla="*/ 997 w 2932"/>
                    <a:gd name="T67" fmla="*/ 3187 h 3358"/>
                    <a:gd name="T68" fmla="*/ 911 w 2932"/>
                    <a:gd name="T69" fmla="*/ 3258 h 3358"/>
                    <a:gd name="T70" fmla="*/ 811 w 2932"/>
                    <a:gd name="T71" fmla="*/ 3312 h 3358"/>
                    <a:gd name="T72" fmla="*/ 702 w 2932"/>
                    <a:gd name="T73" fmla="*/ 3346 h 3358"/>
                    <a:gd name="T74" fmla="*/ 584 w 2932"/>
                    <a:gd name="T75" fmla="*/ 3358 h 3358"/>
                    <a:gd name="T76" fmla="*/ 467 w 2932"/>
                    <a:gd name="T77" fmla="*/ 3346 h 3358"/>
                    <a:gd name="T78" fmla="*/ 357 w 2932"/>
                    <a:gd name="T79" fmla="*/ 3312 h 3358"/>
                    <a:gd name="T80" fmla="*/ 258 w 2932"/>
                    <a:gd name="T81" fmla="*/ 3258 h 3358"/>
                    <a:gd name="T82" fmla="*/ 171 w 2932"/>
                    <a:gd name="T83" fmla="*/ 3187 h 3358"/>
                    <a:gd name="T84" fmla="*/ 101 w 2932"/>
                    <a:gd name="T85" fmla="*/ 3100 h 3358"/>
                    <a:gd name="T86" fmla="*/ 47 w 2932"/>
                    <a:gd name="T87" fmla="*/ 3002 h 3358"/>
                    <a:gd name="T88" fmla="*/ 13 w 2932"/>
                    <a:gd name="T89" fmla="*/ 2892 h 3358"/>
                    <a:gd name="T90" fmla="*/ 0 w 2932"/>
                    <a:gd name="T91" fmla="*/ 2774 h 3358"/>
                    <a:gd name="T92" fmla="*/ 13 w 2932"/>
                    <a:gd name="T93" fmla="*/ 2656 h 3358"/>
                    <a:gd name="T94" fmla="*/ 47 w 2932"/>
                    <a:gd name="T95" fmla="*/ 2547 h 3358"/>
                    <a:gd name="T96" fmla="*/ 101 w 2932"/>
                    <a:gd name="T97" fmla="*/ 2447 h 3358"/>
                    <a:gd name="T98" fmla="*/ 171 w 2932"/>
                    <a:gd name="T99" fmla="*/ 2361 h 3358"/>
                    <a:gd name="T100" fmla="*/ 258 w 2932"/>
                    <a:gd name="T101" fmla="*/ 2290 h 3358"/>
                    <a:gd name="T102" fmla="*/ 357 w 2932"/>
                    <a:gd name="T103" fmla="*/ 2235 h 3358"/>
                    <a:gd name="T104" fmla="*/ 467 w 2932"/>
                    <a:gd name="T105" fmla="*/ 2202 h 3358"/>
                    <a:gd name="T106" fmla="*/ 584 w 2932"/>
                    <a:gd name="T107" fmla="*/ 2190 h 3358"/>
                    <a:gd name="T108" fmla="*/ 693 w 2932"/>
                    <a:gd name="T109" fmla="*/ 2201 h 3358"/>
                    <a:gd name="T110" fmla="*/ 795 w 2932"/>
                    <a:gd name="T111" fmla="*/ 2230 h 3358"/>
                    <a:gd name="T112" fmla="*/ 888 w 2932"/>
                    <a:gd name="T113" fmla="*/ 2276 h 3358"/>
                    <a:gd name="T114" fmla="*/ 2932 w 2932"/>
                    <a:gd name="T115" fmla="*/ 0 h 33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2932" h="3358">
                      <a:moveTo>
                        <a:pt x="2932" y="0"/>
                      </a:moveTo>
                      <a:lnTo>
                        <a:pt x="2932" y="0"/>
                      </a:lnTo>
                      <a:lnTo>
                        <a:pt x="2932" y="2325"/>
                      </a:lnTo>
                      <a:lnTo>
                        <a:pt x="2930" y="2325"/>
                      </a:lnTo>
                      <a:lnTo>
                        <a:pt x="2921" y="2383"/>
                      </a:lnTo>
                      <a:lnTo>
                        <a:pt x="2907" y="2440"/>
                      </a:lnTo>
                      <a:lnTo>
                        <a:pt x="2887" y="2494"/>
                      </a:lnTo>
                      <a:lnTo>
                        <a:pt x="2863" y="2545"/>
                      </a:lnTo>
                      <a:lnTo>
                        <a:pt x="2834" y="2594"/>
                      </a:lnTo>
                      <a:lnTo>
                        <a:pt x="2801" y="2639"/>
                      </a:lnTo>
                      <a:lnTo>
                        <a:pt x="2763" y="2682"/>
                      </a:lnTo>
                      <a:lnTo>
                        <a:pt x="2721" y="2719"/>
                      </a:lnTo>
                      <a:lnTo>
                        <a:pt x="2677" y="2754"/>
                      </a:lnTo>
                      <a:lnTo>
                        <a:pt x="2628" y="2782"/>
                      </a:lnTo>
                      <a:lnTo>
                        <a:pt x="2577" y="2808"/>
                      </a:lnTo>
                      <a:lnTo>
                        <a:pt x="2523" y="2828"/>
                      </a:lnTo>
                      <a:lnTo>
                        <a:pt x="2467" y="2842"/>
                      </a:lnTo>
                      <a:lnTo>
                        <a:pt x="2409" y="2851"/>
                      </a:lnTo>
                      <a:lnTo>
                        <a:pt x="2348" y="2855"/>
                      </a:lnTo>
                      <a:lnTo>
                        <a:pt x="2289" y="2851"/>
                      </a:lnTo>
                      <a:lnTo>
                        <a:pt x="2231" y="2843"/>
                      </a:lnTo>
                      <a:lnTo>
                        <a:pt x="2175" y="2828"/>
                      </a:lnTo>
                      <a:lnTo>
                        <a:pt x="2122" y="2808"/>
                      </a:lnTo>
                      <a:lnTo>
                        <a:pt x="2070" y="2784"/>
                      </a:lnTo>
                      <a:lnTo>
                        <a:pt x="2022" y="2755"/>
                      </a:lnTo>
                      <a:lnTo>
                        <a:pt x="1978" y="2721"/>
                      </a:lnTo>
                      <a:lnTo>
                        <a:pt x="1935" y="2683"/>
                      </a:lnTo>
                      <a:lnTo>
                        <a:pt x="1898" y="2641"/>
                      </a:lnTo>
                      <a:lnTo>
                        <a:pt x="1865" y="2597"/>
                      </a:lnTo>
                      <a:lnTo>
                        <a:pt x="1835" y="2548"/>
                      </a:lnTo>
                      <a:lnTo>
                        <a:pt x="1811" y="2497"/>
                      </a:lnTo>
                      <a:lnTo>
                        <a:pt x="1791" y="2443"/>
                      </a:lnTo>
                      <a:lnTo>
                        <a:pt x="1777" y="2387"/>
                      </a:lnTo>
                      <a:lnTo>
                        <a:pt x="1768" y="2330"/>
                      </a:lnTo>
                      <a:lnTo>
                        <a:pt x="1765" y="2269"/>
                      </a:lnTo>
                      <a:lnTo>
                        <a:pt x="1768" y="2210"/>
                      </a:lnTo>
                      <a:lnTo>
                        <a:pt x="1777" y="2152"/>
                      </a:lnTo>
                      <a:lnTo>
                        <a:pt x="1791" y="2097"/>
                      </a:lnTo>
                      <a:lnTo>
                        <a:pt x="1811" y="2043"/>
                      </a:lnTo>
                      <a:lnTo>
                        <a:pt x="1835" y="1992"/>
                      </a:lnTo>
                      <a:lnTo>
                        <a:pt x="1865" y="1943"/>
                      </a:lnTo>
                      <a:lnTo>
                        <a:pt x="1898" y="1898"/>
                      </a:lnTo>
                      <a:lnTo>
                        <a:pt x="1935" y="1857"/>
                      </a:lnTo>
                      <a:lnTo>
                        <a:pt x="1978" y="1819"/>
                      </a:lnTo>
                      <a:lnTo>
                        <a:pt x="2022" y="1785"/>
                      </a:lnTo>
                      <a:lnTo>
                        <a:pt x="2070" y="1756"/>
                      </a:lnTo>
                      <a:lnTo>
                        <a:pt x="2122" y="1732"/>
                      </a:lnTo>
                      <a:lnTo>
                        <a:pt x="2175" y="1712"/>
                      </a:lnTo>
                      <a:lnTo>
                        <a:pt x="2231" y="1697"/>
                      </a:lnTo>
                      <a:lnTo>
                        <a:pt x="2289" y="1689"/>
                      </a:lnTo>
                      <a:lnTo>
                        <a:pt x="2348" y="1685"/>
                      </a:lnTo>
                      <a:lnTo>
                        <a:pt x="2403" y="1689"/>
                      </a:lnTo>
                      <a:lnTo>
                        <a:pt x="2457" y="1696"/>
                      </a:lnTo>
                      <a:lnTo>
                        <a:pt x="2509" y="1709"/>
                      </a:lnTo>
                      <a:lnTo>
                        <a:pt x="2559" y="1726"/>
                      </a:lnTo>
                      <a:lnTo>
                        <a:pt x="2607" y="1747"/>
                      </a:lnTo>
                      <a:lnTo>
                        <a:pt x="2652" y="1772"/>
                      </a:lnTo>
                      <a:lnTo>
                        <a:pt x="2652" y="773"/>
                      </a:lnTo>
                      <a:lnTo>
                        <a:pt x="1168" y="1200"/>
                      </a:lnTo>
                      <a:lnTo>
                        <a:pt x="1168" y="2774"/>
                      </a:lnTo>
                      <a:lnTo>
                        <a:pt x="1165" y="2834"/>
                      </a:lnTo>
                      <a:lnTo>
                        <a:pt x="1156" y="2892"/>
                      </a:lnTo>
                      <a:lnTo>
                        <a:pt x="1141" y="2948"/>
                      </a:lnTo>
                      <a:lnTo>
                        <a:pt x="1122" y="3002"/>
                      </a:lnTo>
                      <a:lnTo>
                        <a:pt x="1097" y="3053"/>
                      </a:lnTo>
                      <a:lnTo>
                        <a:pt x="1068" y="3102"/>
                      </a:lnTo>
                      <a:lnTo>
                        <a:pt x="1034" y="3146"/>
                      </a:lnTo>
                      <a:lnTo>
                        <a:pt x="997" y="3187"/>
                      </a:lnTo>
                      <a:lnTo>
                        <a:pt x="955" y="3226"/>
                      </a:lnTo>
                      <a:lnTo>
                        <a:pt x="911" y="3258"/>
                      </a:lnTo>
                      <a:lnTo>
                        <a:pt x="863" y="3288"/>
                      </a:lnTo>
                      <a:lnTo>
                        <a:pt x="811" y="3312"/>
                      </a:lnTo>
                      <a:lnTo>
                        <a:pt x="758" y="3333"/>
                      </a:lnTo>
                      <a:lnTo>
                        <a:pt x="702" y="3346"/>
                      </a:lnTo>
                      <a:lnTo>
                        <a:pt x="644" y="3356"/>
                      </a:lnTo>
                      <a:lnTo>
                        <a:pt x="584" y="3358"/>
                      </a:lnTo>
                      <a:lnTo>
                        <a:pt x="525" y="3356"/>
                      </a:lnTo>
                      <a:lnTo>
                        <a:pt x="467" y="3346"/>
                      </a:lnTo>
                      <a:lnTo>
                        <a:pt x="411" y="3333"/>
                      </a:lnTo>
                      <a:lnTo>
                        <a:pt x="357" y="3312"/>
                      </a:lnTo>
                      <a:lnTo>
                        <a:pt x="306" y="3288"/>
                      </a:lnTo>
                      <a:lnTo>
                        <a:pt x="258" y="3258"/>
                      </a:lnTo>
                      <a:lnTo>
                        <a:pt x="213" y="3226"/>
                      </a:lnTo>
                      <a:lnTo>
                        <a:pt x="171" y="3187"/>
                      </a:lnTo>
                      <a:lnTo>
                        <a:pt x="133" y="3146"/>
                      </a:lnTo>
                      <a:lnTo>
                        <a:pt x="101" y="3100"/>
                      </a:lnTo>
                      <a:lnTo>
                        <a:pt x="71" y="3053"/>
                      </a:lnTo>
                      <a:lnTo>
                        <a:pt x="47" y="3002"/>
                      </a:lnTo>
                      <a:lnTo>
                        <a:pt x="26" y="2948"/>
                      </a:lnTo>
                      <a:lnTo>
                        <a:pt x="13" y="2892"/>
                      </a:lnTo>
                      <a:lnTo>
                        <a:pt x="3" y="2833"/>
                      </a:lnTo>
                      <a:lnTo>
                        <a:pt x="0" y="2774"/>
                      </a:lnTo>
                      <a:lnTo>
                        <a:pt x="3" y="2715"/>
                      </a:lnTo>
                      <a:lnTo>
                        <a:pt x="13" y="2656"/>
                      </a:lnTo>
                      <a:lnTo>
                        <a:pt x="26" y="2600"/>
                      </a:lnTo>
                      <a:lnTo>
                        <a:pt x="47" y="2547"/>
                      </a:lnTo>
                      <a:lnTo>
                        <a:pt x="71" y="2495"/>
                      </a:lnTo>
                      <a:lnTo>
                        <a:pt x="101" y="2447"/>
                      </a:lnTo>
                      <a:lnTo>
                        <a:pt x="133" y="2403"/>
                      </a:lnTo>
                      <a:lnTo>
                        <a:pt x="171" y="2361"/>
                      </a:lnTo>
                      <a:lnTo>
                        <a:pt x="213" y="2323"/>
                      </a:lnTo>
                      <a:lnTo>
                        <a:pt x="258" y="2290"/>
                      </a:lnTo>
                      <a:lnTo>
                        <a:pt x="306" y="2261"/>
                      </a:lnTo>
                      <a:lnTo>
                        <a:pt x="357" y="2235"/>
                      </a:lnTo>
                      <a:lnTo>
                        <a:pt x="411" y="2216"/>
                      </a:lnTo>
                      <a:lnTo>
                        <a:pt x="467" y="2202"/>
                      </a:lnTo>
                      <a:lnTo>
                        <a:pt x="525" y="2193"/>
                      </a:lnTo>
                      <a:lnTo>
                        <a:pt x="584" y="2190"/>
                      </a:lnTo>
                      <a:lnTo>
                        <a:pt x="639" y="2192"/>
                      </a:lnTo>
                      <a:lnTo>
                        <a:pt x="693" y="2201"/>
                      </a:lnTo>
                      <a:lnTo>
                        <a:pt x="745" y="2213"/>
                      </a:lnTo>
                      <a:lnTo>
                        <a:pt x="795" y="2230"/>
                      </a:lnTo>
                      <a:lnTo>
                        <a:pt x="843" y="2251"/>
                      </a:lnTo>
                      <a:lnTo>
                        <a:pt x="888" y="2276"/>
                      </a:lnTo>
                      <a:lnTo>
                        <a:pt x="888" y="587"/>
                      </a:lnTo>
                      <a:lnTo>
                        <a:pt x="2932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3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p:grpSp>
            <p:nvGrpSpPr>
              <p:cNvPr id="111" name="Group 110"/>
              <p:cNvGrpSpPr/>
              <p:nvPr/>
            </p:nvGrpSpPr>
            <p:grpSpPr>
              <a:xfrm>
                <a:off x="8136964" y="3403158"/>
                <a:ext cx="705044" cy="705045"/>
                <a:chOff x="4453688" y="5377473"/>
                <a:chExt cx="979671" cy="979671"/>
              </a:xfrm>
            </p:grpSpPr>
            <p:sp>
              <p:nvSpPr>
                <p:cNvPr id="112" name="Oval 111"/>
                <p:cNvSpPr/>
                <p:nvPr/>
              </p:nvSpPr>
              <p:spPr>
                <a:xfrm>
                  <a:off x="4453688" y="5377473"/>
                  <a:ext cx="979671" cy="979671"/>
                </a:xfrm>
                <a:prstGeom prst="ellipse">
                  <a:avLst/>
                </a:prstGeom>
                <a:solidFill>
                  <a:schemeClr val="accent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3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13" name="Freeform 49"/>
                <p:cNvSpPr>
                  <a:spLocks noEditPoints="1"/>
                </p:cNvSpPr>
                <p:nvPr/>
              </p:nvSpPr>
              <p:spPr bwMode="auto">
                <a:xfrm>
                  <a:off x="4708013" y="5629982"/>
                  <a:ext cx="471020" cy="474652"/>
                </a:xfrm>
                <a:custGeom>
                  <a:avLst/>
                  <a:gdLst>
                    <a:gd name="T0" fmla="*/ 2010 w 3497"/>
                    <a:gd name="T1" fmla="*/ 733 h 3525"/>
                    <a:gd name="T2" fmla="*/ 2476 w 3497"/>
                    <a:gd name="T3" fmla="*/ 1030 h 3525"/>
                    <a:gd name="T4" fmla="*/ 2770 w 3497"/>
                    <a:gd name="T5" fmla="*/ 1502 h 3525"/>
                    <a:gd name="T6" fmla="*/ 2825 w 3497"/>
                    <a:gd name="T7" fmla="*/ 1764 h 3525"/>
                    <a:gd name="T8" fmla="*/ 2727 w 3497"/>
                    <a:gd name="T9" fmla="*/ 1914 h 3525"/>
                    <a:gd name="T10" fmla="*/ 2539 w 3497"/>
                    <a:gd name="T11" fmla="*/ 1900 h 3525"/>
                    <a:gd name="T12" fmla="*/ 2465 w 3497"/>
                    <a:gd name="T13" fmla="*/ 1779 h 3525"/>
                    <a:gd name="T14" fmla="*/ 2393 w 3497"/>
                    <a:gd name="T15" fmla="*/ 1538 h 3525"/>
                    <a:gd name="T16" fmla="*/ 2118 w 3497"/>
                    <a:gd name="T17" fmla="*/ 1203 h 3525"/>
                    <a:gd name="T18" fmla="*/ 1807 w 3497"/>
                    <a:gd name="T19" fmla="*/ 1058 h 3525"/>
                    <a:gd name="T20" fmla="*/ 1675 w 3497"/>
                    <a:gd name="T21" fmla="*/ 1021 h 3525"/>
                    <a:gd name="T22" fmla="*/ 1582 w 3497"/>
                    <a:gd name="T23" fmla="*/ 859 h 3525"/>
                    <a:gd name="T24" fmla="*/ 1682 w 3497"/>
                    <a:gd name="T25" fmla="*/ 697 h 3525"/>
                    <a:gd name="T26" fmla="*/ 618 w 3497"/>
                    <a:gd name="T27" fmla="*/ 354 h 3525"/>
                    <a:gd name="T28" fmla="*/ 887 w 3497"/>
                    <a:gd name="T29" fmla="*/ 564 h 3525"/>
                    <a:gd name="T30" fmla="*/ 1077 w 3497"/>
                    <a:gd name="T31" fmla="*/ 879 h 3525"/>
                    <a:gd name="T32" fmla="*/ 1080 w 3497"/>
                    <a:gd name="T33" fmla="*/ 1093 h 3525"/>
                    <a:gd name="T34" fmla="*/ 964 w 3497"/>
                    <a:gd name="T35" fmla="*/ 1260 h 3525"/>
                    <a:gd name="T36" fmla="*/ 836 w 3497"/>
                    <a:gd name="T37" fmla="*/ 1426 h 3525"/>
                    <a:gd name="T38" fmla="*/ 910 w 3497"/>
                    <a:gd name="T39" fmla="*/ 1664 h 3525"/>
                    <a:gd name="T40" fmla="*/ 1134 w 3497"/>
                    <a:gd name="T41" fmla="*/ 1960 h 3525"/>
                    <a:gd name="T42" fmla="*/ 1427 w 3497"/>
                    <a:gd name="T43" fmla="*/ 2265 h 3525"/>
                    <a:gd name="T44" fmla="*/ 1732 w 3497"/>
                    <a:gd name="T45" fmla="*/ 2529 h 3525"/>
                    <a:gd name="T46" fmla="*/ 2000 w 3497"/>
                    <a:gd name="T47" fmla="*/ 2677 h 3525"/>
                    <a:gd name="T48" fmla="*/ 2185 w 3497"/>
                    <a:gd name="T49" fmla="*/ 2625 h 3525"/>
                    <a:gd name="T50" fmla="*/ 2345 w 3497"/>
                    <a:gd name="T51" fmla="*/ 2475 h 3525"/>
                    <a:gd name="T52" fmla="*/ 2531 w 3497"/>
                    <a:gd name="T53" fmla="*/ 2416 h 3525"/>
                    <a:gd name="T54" fmla="*/ 2794 w 3497"/>
                    <a:gd name="T55" fmla="*/ 2517 h 3525"/>
                    <a:gd name="T56" fmla="*/ 3099 w 3497"/>
                    <a:gd name="T57" fmla="*/ 2786 h 3525"/>
                    <a:gd name="T58" fmla="*/ 3161 w 3497"/>
                    <a:gd name="T59" fmla="*/ 3030 h 3525"/>
                    <a:gd name="T60" fmla="*/ 3049 w 3497"/>
                    <a:gd name="T61" fmla="*/ 3237 h 3525"/>
                    <a:gd name="T62" fmla="*/ 2875 w 3497"/>
                    <a:gd name="T63" fmla="*/ 3414 h 3525"/>
                    <a:gd name="T64" fmla="*/ 2625 w 3497"/>
                    <a:gd name="T65" fmla="*/ 3524 h 3525"/>
                    <a:gd name="T66" fmla="*/ 2193 w 3497"/>
                    <a:gd name="T67" fmla="*/ 3452 h 3525"/>
                    <a:gd name="T68" fmla="*/ 1636 w 3497"/>
                    <a:gd name="T69" fmla="*/ 3181 h 3525"/>
                    <a:gd name="T70" fmla="*/ 1014 w 3497"/>
                    <a:gd name="T71" fmla="*/ 2694 h 3525"/>
                    <a:gd name="T72" fmla="*/ 463 w 3497"/>
                    <a:gd name="T73" fmla="*/ 2063 h 3525"/>
                    <a:gd name="T74" fmla="*/ 131 w 3497"/>
                    <a:gd name="T75" fmla="*/ 1479 h 3525"/>
                    <a:gd name="T76" fmla="*/ 3 w 3497"/>
                    <a:gd name="T77" fmla="*/ 1001 h 3525"/>
                    <a:gd name="T78" fmla="*/ 62 w 3497"/>
                    <a:gd name="T79" fmla="*/ 689 h 3525"/>
                    <a:gd name="T80" fmla="*/ 229 w 3497"/>
                    <a:gd name="T81" fmla="*/ 511 h 3525"/>
                    <a:gd name="T82" fmla="*/ 423 w 3497"/>
                    <a:gd name="T83" fmla="*/ 367 h 3525"/>
                    <a:gd name="T84" fmla="*/ 1853 w 3497"/>
                    <a:gd name="T85" fmla="*/ 5 h 3525"/>
                    <a:gd name="T86" fmla="*/ 2360 w 3497"/>
                    <a:gd name="T87" fmla="*/ 143 h 3525"/>
                    <a:gd name="T88" fmla="*/ 2941 w 3497"/>
                    <a:gd name="T89" fmla="*/ 560 h 3525"/>
                    <a:gd name="T90" fmla="*/ 3355 w 3497"/>
                    <a:gd name="T91" fmla="*/ 1149 h 3525"/>
                    <a:gd name="T92" fmla="*/ 3492 w 3497"/>
                    <a:gd name="T93" fmla="*/ 1661 h 3525"/>
                    <a:gd name="T94" fmla="*/ 3484 w 3497"/>
                    <a:gd name="T95" fmla="*/ 1943 h 3525"/>
                    <a:gd name="T96" fmla="*/ 3410 w 3497"/>
                    <a:gd name="T97" fmla="*/ 2066 h 3525"/>
                    <a:gd name="T98" fmla="*/ 3222 w 3497"/>
                    <a:gd name="T99" fmla="*/ 2082 h 3525"/>
                    <a:gd name="T100" fmla="*/ 3124 w 3497"/>
                    <a:gd name="T101" fmla="*/ 1928 h 3525"/>
                    <a:gd name="T102" fmla="*/ 3129 w 3497"/>
                    <a:gd name="T103" fmla="*/ 1666 h 3525"/>
                    <a:gd name="T104" fmla="*/ 2929 w 3497"/>
                    <a:gd name="T105" fmla="*/ 1127 h 3525"/>
                    <a:gd name="T106" fmla="*/ 2457 w 3497"/>
                    <a:gd name="T107" fmla="*/ 626 h 3525"/>
                    <a:gd name="T108" fmla="*/ 1921 w 3497"/>
                    <a:gd name="T109" fmla="*/ 382 h 3525"/>
                    <a:gd name="T110" fmla="*/ 1607 w 3497"/>
                    <a:gd name="T111" fmla="*/ 377 h 3525"/>
                    <a:gd name="T112" fmla="*/ 1450 w 3497"/>
                    <a:gd name="T113" fmla="*/ 302 h 3525"/>
                    <a:gd name="T114" fmla="*/ 1436 w 3497"/>
                    <a:gd name="T115" fmla="*/ 112 h 3525"/>
                    <a:gd name="T116" fmla="*/ 1561 w 3497"/>
                    <a:gd name="T117" fmla="*/ 15 h 35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</a:cxnLst>
                  <a:rect l="0" t="0" r="r" b="b"/>
                  <a:pathLst>
                    <a:path w="3497" h="3525">
                      <a:moveTo>
                        <a:pt x="1769" y="677"/>
                      </a:moveTo>
                      <a:lnTo>
                        <a:pt x="1783" y="677"/>
                      </a:lnTo>
                      <a:lnTo>
                        <a:pt x="1793" y="678"/>
                      </a:lnTo>
                      <a:lnTo>
                        <a:pt x="1796" y="678"/>
                      </a:lnTo>
                      <a:lnTo>
                        <a:pt x="1867" y="693"/>
                      </a:lnTo>
                      <a:lnTo>
                        <a:pt x="1938" y="710"/>
                      </a:lnTo>
                      <a:lnTo>
                        <a:pt x="2010" y="733"/>
                      </a:lnTo>
                      <a:lnTo>
                        <a:pt x="2081" y="762"/>
                      </a:lnTo>
                      <a:lnTo>
                        <a:pt x="2151" y="795"/>
                      </a:lnTo>
                      <a:lnTo>
                        <a:pt x="2220" y="832"/>
                      </a:lnTo>
                      <a:lnTo>
                        <a:pt x="2287" y="875"/>
                      </a:lnTo>
                      <a:lnTo>
                        <a:pt x="2352" y="922"/>
                      </a:lnTo>
                      <a:lnTo>
                        <a:pt x="2416" y="973"/>
                      </a:lnTo>
                      <a:lnTo>
                        <a:pt x="2476" y="1030"/>
                      </a:lnTo>
                      <a:lnTo>
                        <a:pt x="2532" y="1092"/>
                      </a:lnTo>
                      <a:lnTo>
                        <a:pt x="2584" y="1155"/>
                      </a:lnTo>
                      <a:lnTo>
                        <a:pt x="2631" y="1222"/>
                      </a:lnTo>
                      <a:lnTo>
                        <a:pt x="2673" y="1290"/>
                      </a:lnTo>
                      <a:lnTo>
                        <a:pt x="2710" y="1359"/>
                      </a:lnTo>
                      <a:lnTo>
                        <a:pt x="2743" y="1431"/>
                      </a:lnTo>
                      <a:lnTo>
                        <a:pt x="2770" y="1502"/>
                      </a:lnTo>
                      <a:lnTo>
                        <a:pt x="2793" y="1574"/>
                      </a:lnTo>
                      <a:lnTo>
                        <a:pt x="2811" y="1647"/>
                      </a:lnTo>
                      <a:lnTo>
                        <a:pt x="2825" y="1718"/>
                      </a:lnTo>
                      <a:lnTo>
                        <a:pt x="2825" y="1721"/>
                      </a:lnTo>
                      <a:lnTo>
                        <a:pt x="2826" y="1731"/>
                      </a:lnTo>
                      <a:lnTo>
                        <a:pt x="2826" y="1745"/>
                      </a:lnTo>
                      <a:lnTo>
                        <a:pt x="2825" y="1764"/>
                      </a:lnTo>
                      <a:lnTo>
                        <a:pt x="2822" y="1785"/>
                      </a:lnTo>
                      <a:lnTo>
                        <a:pt x="2815" y="1809"/>
                      </a:lnTo>
                      <a:lnTo>
                        <a:pt x="2807" y="1833"/>
                      </a:lnTo>
                      <a:lnTo>
                        <a:pt x="2793" y="1857"/>
                      </a:lnTo>
                      <a:lnTo>
                        <a:pt x="2773" y="1880"/>
                      </a:lnTo>
                      <a:lnTo>
                        <a:pt x="2751" y="1899"/>
                      </a:lnTo>
                      <a:lnTo>
                        <a:pt x="2727" y="1914"/>
                      </a:lnTo>
                      <a:lnTo>
                        <a:pt x="2701" y="1924"/>
                      </a:lnTo>
                      <a:lnTo>
                        <a:pt x="2673" y="1931"/>
                      </a:lnTo>
                      <a:lnTo>
                        <a:pt x="2646" y="1933"/>
                      </a:lnTo>
                      <a:lnTo>
                        <a:pt x="2618" y="1932"/>
                      </a:lnTo>
                      <a:lnTo>
                        <a:pt x="2590" y="1925"/>
                      </a:lnTo>
                      <a:lnTo>
                        <a:pt x="2564" y="1914"/>
                      </a:lnTo>
                      <a:lnTo>
                        <a:pt x="2539" y="1900"/>
                      </a:lnTo>
                      <a:lnTo>
                        <a:pt x="2516" y="1880"/>
                      </a:lnTo>
                      <a:lnTo>
                        <a:pt x="2500" y="1860"/>
                      </a:lnTo>
                      <a:lnTo>
                        <a:pt x="2487" y="1841"/>
                      </a:lnTo>
                      <a:lnTo>
                        <a:pt x="2478" y="1821"/>
                      </a:lnTo>
                      <a:lnTo>
                        <a:pt x="2471" y="1803"/>
                      </a:lnTo>
                      <a:lnTo>
                        <a:pt x="2467" y="1789"/>
                      </a:lnTo>
                      <a:lnTo>
                        <a:pt x="2465" y="1779"/>
                      </a:lnTo>
                      <a:lnTo>
                        <a:pt x="2464" y="1776"/>
                      </a:lnTo>
                      <a:lnTo>
                        <a:pt x="2457" y="1743"/>
                      </a:lnTo>
                      <a:lnTo>
                        <a:pt x="2450" y="1707"/>
                      </a:lnTo>
                      <a:lnTo>
                        <a:pt x="2440" y="1667"/>
                      </a:lnTo>
                      <a:lnTo>
                        <a:pt x="2428" y="1626"/>
                      </a:lnTo>
                      <a:lnTo>
                        <a:pt x="2412" y="1583"/>
                      </a:lnTo>
                      <a:lnTo>
                        <a:pt x="2393" y="1538"/>
                      </a:lnTo>
                      <a:lnTo>
                        <a:pt x="2369" y="1491"/>
                      </a:lnTo>
                      <a:lnTo>
                        <a:pt x="2340" y="1443"/>
                      </a:lnTo>
                      <a:lnTo>
                        <a:pt x="2306" y="1393"/>
                      </a:lnTo>
                      <a:lnTo>
                        <a:pt x="2265" y="1343"/>
                      </a:lnTo>
                      <a:lnTo>
                        <a:pt x="2218" y="1291"/>
                      </a:lnTo>
                      <a:lnTo>
                        <a:pt x="2167" y="1243"/>
                      </a:lnTo>
                      <a:lnTo>
                        <a:pt x="2118" y="1203"/>
                      </a:lnTo>
                      <a:lnTo>
                        <a:pt x="2069" y="1167"/>
                      </a:lnTo>
                      <a:lnTo>
                        <a:pt x="2021" y="1139"/>
                      </a:lnTo>
                      <a:lnTo>
                        <a:pt x="1974" y="1115"/>
                      </a:lnTo>
                      <a:lnTo>
                        <a:pt x="1930" y="1095"/>
                      </a:lnTo>
                      <a:lnTo>
                        <a:pt x="1886" y="1080"/>
                      </a:lnTo>
                      <a:lnTo>
                        <a:pt x="1846" y="1068"/>
                      </a:lnTo>
                      <a:lnTo>
                        <a:pt x="1807" y="1058"/>
                      </a:lnTo>
                      <a:lnTo>
                        <a:pt x="1771" y="1049"/>
                      </a:lnTo>
                      <a:lnTo>
                        <a:pt x="1739" y="1044"/>
                      </a:lnTo>
                      <a:lnTo>
                        <a:pt x="1734" y="1042"/>
                      </a:lnTo>
                      <a:lnTo>
                        <a:pt x="1726" y="1040"/>
                      </a:lnTo>
                      <a:lnTo>
                        <a:pt x="1712" y="1036"/>
                      </a:lnTo>
                      <a:lnTo>
                        <a:pt x="1694" y="1029"/>
                      </a:lnTo>
                      <a:lnTo>
                        <a:pt x="1675" y="1021"/>
                      </a:lnTo>
                      <a:lnTo>
                        <a:pt x="1655" y="1007"/>
                      </a:lnTo>
                      <a:lnTo>
                        <a:pt x="1636" y="991"/>
                      </a:lnTo>
                      <a:lnTo>
                        <a:pt x="1616" y="968"/>
                      </a:lnTo>
                      <a:lnTo>
                        <a:pt x="1602" y="943"/>
                      </a:lnTo>
                      <a:lnTo>
                        <a:pt x="1591" y="916"/>
                      </a:lnTo>
                      <a:lnTo>
                        <a:pt x="1585" y="888"/>
                      </a:lnTo>
                      <a:lnTo>
                        <a:pt x="1582" y="859"/>
                      </a:lnTo>
                      <a:lnTo>
                        <a:pt x="1586" y="831"/>
                      </a:lnTo>
                      <a:lnTo>
                        <a:pt x="1591" y="803"/>
                      </a:lnTo>
                      <a:lnTo>
                        <a:pt x="1602" y="777"/>
                      </a:lnTo>
                      <a:lnTo>
                        <a:pt x="1616" y="753"/>
                      </a:lnTo>
                      <a:lnTo>
                        <a:pt x="1635" y="731"/>
                      </a:lnTo>
                      <a:lnTo>
                        <a:pt x="1658" y="711"/>
                      </a:lnTo>
                      <a:lnTo>
                        <a:pt x="1682" y="697"/>
                      </a:lnTo>
                      <a:lnTo>
                        <a:pt x="1706" y="687"/>
                      </a:lnTo>
                      <a:lnTo>
                        <a:pt x="1729" y="682"/>
                      </a:lnTo>
                      <a:lnTo>
                        <a:pt x="1751" y="678"/>
                      </a:lnTo>
                      <a:lnTo>
                        <a:pt x="1769" y="677"/>
                      </a:lnTo>
                      <a:close/>
                      <a:moveTo>
                        <a:pt x="550" y="343"/>
                      </a:moveTo>
                      <a:lnTo>
                        <a:pt x="584" y="346"/>
                      </a:lnTo>
                      <a:lnTo>
                        <a:pt x="618" y="354"/>
                      </a:lnTo>
                      <a:lnTo>
                        <a:pt x="653" y="367"/>
                      </a:lnTo>
                      <a:lnTo>
                        <a:pt x="690" y="385"/>
                      </a:lnTo>
                      <a:lnTo>
                        <a:pt x="727" y="409"/>
                      </a:lnTo>
                      <a:lnTo>
                        <a:pt x="766" y="438"/>
                      </a:lnTo>
                      <a:lnTo>
                        <a:pt x="805" y="473"/>
                      </a:lnTo>
                      <a:lnTo>
                        <a:pt x="845" y="516"/>
                      </a:lnTo>
                      <a:lnTo>
                        <a:pt x="887" y="564"/>
                      </a:lnTo>
                      <a:lnTo>
                        <a:pt x="928" y="618"/>
                      </a:lnTo>
                      <a:lnTo>
                        <a:pt x="965" y="668"/>
                      </a:lnTo>
                      <a:lnTo>
                        <a:pt x="996" y="715"/>
                      </a:lnTo>
                      <a:lnTo>
                        <a:pt x="1022" y="760"/>
                      </a:lnTo>
                      <a:lnTo>
                        <a:pt x="1045" y="801"/>
                      </a:lnTo>
                      <a:lnTo>
                        <a:pt x="1063" y="842"/>
                      </a:lnTo>
                      <a:lnTo>
                        <a:pt x="1077" y="879"/>
                      </a:lnTo>
                      <a:lnTo>
                        <a:pt x="1088" y="914"/>
                      </a:lnTo>
                      <a:lnTo>
                        <a:pt x="1094" y="948"/>
                      </a:lnTo>
                      <a:lnTo>
                        <a:pt x="1097" y="980"/>
                      </a:lnTo>
                      <a:lnTo>
                        <a:pt x="1097" y="1010"/>
                      </a:lnTo>
                      <a:lnTo>
                        <a:pt x="1094" y="1039"/>
                      </a:lnTo>
                      <a:lnTo>
                        <a:pt x="1089" y="1067"/>
                      </a:lnTo>
                      <a:lnTo>
                        <a:pt x="1080" y="1093"/>
                      </a:lnTo>
                      <a:lnTo>
                        <a:pt x="1069" y="1118"/>
                      </a:lnTo>
                      <a:lnTo>
                        <a:pt x="1056" y="1143"/>
                      </a:lnTo>
                      <a:lnTo>
                        <a:pt x="1041" y="1167"/>
                      </a:lnTo>
                      <a:lnTo>
                        <a:pt x="1023" y="1190"/>
                      </a:lnTo>
                      <a:lnTo>
                        <a:pt x="1005" y="1214"/>
                      </a:lnTo>
                      <a:lnTo>
                        <a:pt x="985" y="1237"/>
                      </a:lnTo>
                      <a:lnTo>
                        <a:pt x="964" y="1260"/>
                      </a:lnTo>
                      <a:lnTo>
                        <a:pt x="941" y="1284"/>
                      </a:lnTo>
                      <a:lnTo>
                        <a:pt x="918" y="1307"/>
                      </a:lnTo>
                      <a:lnTo>
                        <a:pt x="894" y="1331"/>
                      </a:lnTo>
                      <a:lnTo>
                        <a:pt x="870" y="1355"/>
                      </a:lnTo>
                      <a:lnTo>
                        <a:pt x="853" y="1376"/>
                      </a:lnTo>
                      <a:lnTo>
                        <a:pt x="842" y="1400"/>
                      </a:lnTo>
                      <a:lnTo>
                        <a:pt x="836" y="1426"/>
                      </a:lnTo>
                      <a:lnTo>
                        <a:pt x="834" y="1455"/>
                      </a:lnTo>
                      <a:lnTo>
                        <a:pt x="836" y="1485"/>
                      </a:lnTo>
                      <a:lnTo>
                        <a:pt x="843" y="1517"/>
                      </a:lnTo>
                      <a:lnTo>
                        <a:pt x="854" y="1551"/>
                      </a:lnTo>
                      <a:lnTo>
                        <a:pt x="869" y="1587"/>
                      </a:lnTo>
                      <a:lnTo>
                        <a:pt x="888" y="1625"/>
                      </a:lnTo>
                      <a:lnTo>
                        <a:pt x="910" y="1664"/>
                      </a:lnTo>
                      <a:lnTo>
                        <a:pt x="934" y="1704"/>
                      </a:lnTo>
                      <a:lnTo>
                        <a:pt x="962" y="1744"/>
                      </a:lnTo>
                      <a:lnTo>
                        <a:pt x="992" y="1787"/>
                      </a:lnTo>
                      <a:lnTo>
                        <a:pt x="1025" y="1830"/>
                      </a:lnTo>
                      <a:lnTo>
                        <a:pt x="1059" y="1872"/>
                      </a:lnTo>
                      <a:lnTo>
                        <a:pt x="1096" y="1916"/>
                      </a:lnTo>
                      <a:lnTo>
                        <a:pt x="1134" y="1960"/>
                      </a:lnTo>
                      <a:lnTo>
                        <a:pt x="1174" y="2004"/>
                      </a:lnTo>
                      <a:lnTo>
                        <a:pt x="1214" y="2049"/>
                      </a:lnTo>
                      <a:lnTo>
                        <a:pt x="1256" y="2093"/>
                      </a:lnTo>
                      <a:lnTo>
                        <a:pt x="1298" y="2137"/>
                      </a:lnTo>
                      <a:lnTo>
                        <a:pt x="1341" y="2179"/>
                      </a:lnTo>
                      <a:lnTo>
                        <a:pt x="1384" y="2222"/>
                      </a:lnTo>
                      <a:lnTo>
                        <a:pt x="1427" y="2265"/>
                      </a:lnTo>
                      <a:lnTo>
                        <a:pt x="1472" y="2307"/>
                      </a:lnTo>
                      <a:lnTo>
                        <a:pt x="1515" y="2347"/>
                      </a:lnTo>
                      <a:lnTo>
                        <a:pt x="1560" y="2387"/>
                      </a:lnTo>
                      <a:lnTo>
                        <a:pt x="1603" y="2425"/>
                      </a:lnTo>
                      <a:lnTo>
                        <a:pt x="1646" y="2461"/>
                      </a:lnTo>
                      <a:lnTo>
                        <a:pt x="1690" y="2496"/>
                      </a:lnTo>
                      <a:lnTo>
                        <a:pt x="1732" y="2529"/>
                      </a:lnTo>
                      <a:lnTo>
                        <a:pt x="1775" y="2559"/>
                      </a:lnTo>
                      <a:lnTo>
                        <a:pt x="1815" y="2586"/>
                      </a:lnTo>
                      <a:lnTo>
                        <a:pt x="1855" y="2611"/>
                      </a:lnTo>
                      <a:lnTo>
                        <a:pt x="1893" y="2633"/>
                      </a:lnTo>
                      <a:lnTo>
                        <a:pt x="1931" y="2651"/>
                      </a:lnTo>
                      <a:lnTo>
                        <a:pt x="1966" y="2666"/>
                      </a:lnTo>
                      <a:lnTo>
                        <a:pt x="2000" y="2677"/>
                      </a:lnTo>
                      <a:lnTo>
                        <a:pt x="2032" y="2684"/>
                      </a:lnTo>
                      <a:lnTo>
                        <a:pt x="2062" y="2687"/>
                      </a:lnTo>
                      <a:lnTo>
                        <a:pt x="2090" y="2685"/>
                      </a:lnTo>
                      <a:lnTo>
                        <a:pt x="2116" y="2678"/>
                      </a:lnTo>
                      <a:lnTo>
                        <a:pt x="2139" y="2666"/>
                      </a:lnTo>
                      <a:lnTo>
                        <a:pt x="2160" y="2649"/>
                      </a:lnTo>
                      <a:lnTo>
                        <a:pt x="2185" y="2625"/>
                      </a:lnTo>
                      <a:lnTo>
                        <a:pt x="2208" y="2600"/>
                      </a:lnTo>
                      <a:lnTo>
                        <a:pt x="2231" y="2576"/>
                      </a:lnTo>
                      <a:lnTo>
                        <a:pt x="2254" y="2553"/>
                      </a:lnTo>
                      <a:lnTo>
                        <a:pt x="2277" y="2532"/>
                      </a:lnTo>
                      <a:lnTo>
                        <a:pt x="2299" y="2512"/>
                      </a:lnTo>
                      <a:lnTo>
                        <a:pt x="2323" y="2492"/>
                      </a:lnTo>
                      <a:lnTo>
                        <a:pt x="2345" y="2475"/>
                      </a:lnTo>
                      <a:lnTo>
                        <a:pt x="2369" y="2459"/>
                      </a:lnTo>
                      <a:lnTo>
                        <a:pt x="2393" y="2446"/>
                      </a:lnTo>
                      <a:lnTo>
                        <a:pt x="2419" y="2435"/>
                      </a:lnTo>
                      <a:lnTo>
                        <a:pt x="2445" y="2426"/>
                      </a:lnTo>
                      <a:lnTo>
                        <a:pt x="2472" y="2420"/>
                      </a:lnTo>
                      <a:lnTo>
                        <a:pt x="2501" y="2416"/>
                      </a:lnTo>
                      <a:lnTo>
                        <a:pt x="2531" y="2416"/>
                      </a:lnTo>
                      <a:lnTo>
                        <a:pt x="2562" y="2420"/>
                      </a:lnTo>
                      <a:lnTo>
                        <a:pt x="2595" y="2426"/>
                      </a:lnTo>
                      <a:lnTo>
                        <a:pt x="2631" y="2436"/>
                      </a:lnTo>
                      <a:lnTo>
                        <a:pt x="2668" y="2450"/>
                      </a:lnTo>
                      <a:lnTo>
                        <a:pt x="2707" y="2468"/>
                      </a:lnTo>
                      <a:lnTo>
                        <a:pt x="2749" y="2491"/>
                      </a:lnTo>
                      <a:lnTo>
                        <a:pt x="2794" y="2517"/>
                      </a:lnTo>
                      <a:lnTo>
                        <a:pt x="2840" y="2548"/>
                      </a:lnTo>
                      <a:lnTo>
                        <a:pt x="2890" y="2584"/>
                      </a:lnTo>
                      <a:lnTo>
                        <a:pt x="2942" y="2626"/>
                      </a:lnTo>
                      <a:lnTo>
                        <a:pt x="2991" y="2667"/>
                      </a:lnTo>
                      <a:lnTo>
                        <a:pt x="3034" y="2708"/>
                      </a:lnTo>
                      <a:lnTo>
                        <a:pt x="3069" y="2747"/>
                      </a:lnTo>
                      <a:lnTo>
                        <a:pt x="3099" y="2786"/>
                      </a:lnTo>
                      <a:lnTo>
                        <a:pt x="3123" y="2823"/>
                      </a:lnTo>
                      <a:lnTo>
                        <a:pt x="3140" y="2860"/>
                      </a:lnTo>
                      <a:lnTo>
                        <a:pt x="3153" y="2896"/>
                      </a:lnTo>
                      <a:lnTo>
                        <a:pt x="3162" y="2930"/>
                      </a:lnTo>
                      <a:lnTo>
                        <a:pt x="3165" y="2964"/>
                      </a:lnTo>
                      <a:lnTo>
                        <a:pt x="3165" y="2998"/>
                      </a:lnTo>
                      <a:lnTo>
                        <a:pt x="3161" y="3030"/>
                      </a:lnTo>
                      <a:lnTo>
                        <a:pt x="3153" y="3062"/>
                      </a:lnTo>
                      <a:lnTo>
                        <a:pt x="3141" y="3093"/>
                      </a:lnTo>
                      <a:lnTo>
                        <a:pt x="3127" y="3123"/>
                      </a:lnTo>
                      <a:lnTo>
                        <a:pt x="3111" y="3153"/>
                      </a:lnTo>
                      <a:lnTo>
                        <a:pt x="3092" y="3181"/>
                      </a:lnTo>
                      <a:lnTo>
                        <a:pt x="3072" y="3209"/>
                      </a:lnTo>
                      <a:lnTo>
                        <a:pt x="3049" y="3237"/>
                      </a:lnTo>
                      <a:lnTo>
                        <a:pt x="3026" y="3264"/>
                      </a:lnTo>
                      <a:lnTo>
                        <a:pt x="3001" y="3290"/>
                      </a:lnTo>
                      <a:lnTo>
                        <a:pt x="2976" y="3316"/>
                      </a:lnTo>
                      <a:lnTo>
                        <a:pt x="2950" y="3342"/>
                      </a:lnTo>
                      <a:lnTo>
                        <a:pt x="2925" y="3366"/>
                      </a:lnTo>
                      <a:lnTo>
                        <a:pt x="2900" y="3390"/>
                      </a:lnTo>
                      <a:lnTo>
                        <a:pt x="2875" y="3414"/>
                      </a:lnTo>
                      <a:lnTo>
                        <a:pt x="2852" y="3437"/>
                      </a:lnTo>
                      <a:lnTo>
                        <a:pt x="2825" y="3461"/>
                      </a:lnTo>
                      <a:lnTo>
                        <a:pt x="2794" y="3481"/>
                      </a:lnTo>
                      <a:lnTo>
                        <a:pt x="2758" y="3496"/>
                      </a:lnTo>
                      <a:lnTo>
                        <a:pt x="2718" y="3509"/>
                      </a:lnTo>
                      <a:lnTo>
                        <a:pt x="2673" y="3518"/>
                      </a:lnTo>
                      <a:lnTo>
                        <a:pt x="2625" y="3524"/>
                      </a:lnTo>
                      <a:lnTo>
                        <a:pt x="2573" y="3525"/>
                      </a:lnTo>
                      <a:lnTo>
                        <a:pt x="2518" y="3522"/>
                      </a:lnTo>
                      <a:lnTo>
                        <a:pt x="2459" y="3516"/>
                      </a:lnTo>
                      <a:lnTo>
                        <a:pt x="2398" y="3506"/>
                      </a:lnTo>
                      <a:lnTo>
                        <a:pt x="2332" y="3493"/>
                      </a:lnTo>
                      <a:lnTo>
                        <a:pt x="2264" y="3474"/>
                      </a:lnTo>
                      <a:lnTo>
                        <a:pt x="2193" y="3452"/>
                      </a:lnTo>
                      <a:lnTo>
                        <a:pt x="2120" y="3426"/>
                      </a:lnTo>
                      <a:lnTo>
                        <a:pt x="2044" y="3396"/>
                      </a:lnTo>
                      <a:lnTo>
                        <a:pt x="1966" y="3362"/>
                      </a:lnTo>
                      <a:lnTo>
                        <a:pt x="1886" y="3323"/>
                      </a:lnTo>
                      <a:lnTo>
                        <a:pt x="1804" y="3280"/>
                      </a:lnTo>
                      <a:lnTo>
                        <a:pt x="1721" y="3233"/>
                      </a:lnTo>
                      <a:lnTo>
                        <a:pt x="1636" y="3181"/>
                      </a:lnTo>
                      <a:lnTo>
                        <a:pt x="1550" y="3126"/>
                      </a:lnTo>
                      <a:lnTo>
                        <a:pt x="1462" y="3065"/>
                      </a:lnTo>
                      <a:lnTo>
                        <a:pt x="1374" y="2999"/>
                      </a:lnTo>
                      <a:lnTo>
                        <a:pt x="1285" y="2930"/>
                      </a:lnTo>
                      <a:lnTo>
                        <a:pt x="1195" y="2856"/>
                      </a:lnTo>
                      <a:lnTo>
                        <a:pt x="1105" y="2777"/>
                      </a:lnTo>
                      <a:lnTo>
                        <a:pt x="1014" y="2694"/>
                      </a:lnTo>
                      <a:lnTo>
                        <a:pt x="924" y="2605"/>
                      </a:lnTo>
                      <a:lnTo>
                        <a:pt x="835" y="2514"/>
                      </a:lnTo>
                      <a:lnTo>
                        <a:pt x="751" y="2423"/>
                      </a:lnTo>
                      <a:lnTo>
                        <a:pt x="672" y="2332"/>
                      </a:lnTo>
                      <a:lnTo>
                        <a:pt x="598" y="2242"/>
                      </a:lnTo>
                      <a:lnTo>
                        <a:pt x="529" y="2152"/>
                      </a:lnTo>
                      <a:lnTo>
                        <a:pt x="463" y="2063"/>
                      </a:lnTo>
                      <a:lnTo>
                        <a:pt x="403" y="1975"/>
                      </a:lnTo>
                      <a:lnTo>
                        <a:pt x="346" y="1889"/>
                      </a:lnTo>
                      <a:lnTo>
                        <a:pt x="295" y="1803"/>
                      </a:lnTo>
                      <a:lnTo>
                        <a:pt x="247" y="1720"/>
                      </a:lnTo>
                      <a:lnTo>
                        <a:pt x="204" y="1638"/>
                      </a:lnTo>
                      <a:lnTo>
                        <a:pt x="166" y="1557"/>
                      </a:lnTo>
                      <a:lnTo>
                        <a:pt x="131" y="1479"/>
                      </a:lnTo>
                      <a:lnTo>
                        <a:pt x="101" y="1402"/>
                      </a:lnTo>
                      <a:lnTo>
                        <a:pt x="74" y="1329"/>
                      </a:lnTo>
                      <a:lnTo>
                        <a:pt x="52" y="1257"/>
                      </a:lnTo>
                      <a:lnTo>
                        <a:pt x="34" y="1188"/>
                      </a:lnTo>
                      <a:lnTo>
                        <a:pt x="20" y="1123"/>
                      </a:lnTo>
                      <a:lnTo>
                        <a:pt x="10" y="1060"/>
                      </a:lnTo>
                      <a:lnTo>
                        <a:pt x="3" y="1001"/>
                      </a:lnTo>
                      <a:lnTo>
                        <a:pt x="0" y="945"/>
                      </a:lnTo>
                      <a:lnTo>
                        <a:pt x="1" y="892"/>
                      </a:lnTo>
                      <a:lnTo>
                        <a:pt x="7" y="843"/>
                      </a:lnTo>
                      <a:lnTo>
                        <a:pt x="14" y="798"/>
                      </a:lnTo>
                      <a:lnTo>
                        <a:pt x="27" y="757"/>
                      </a:lnTo>
                      <a:lnTo>
                        <a:pt x="42" y="721"/>
                      </a:lnTo>
                      <a:lnTo>
                        <a:pt x="62" y="689"/>
                      </a:lnTo>
                      <a:lnTo>
                        <a:pt x="85" y="662"/>
                      </a:lnTo>
                      <a:lnTo>
                        <a:pt x="107" y="639"/>
                      </a:lnTo>
                      <a:lnTo>
                        <a:pt x="131" y="614"/>
                      </a:lnTo>
                      <a:lnTo>
                        <a:pt x="155" y="589"/>
                      </a:lnTo>
                      <a:lnTo>
                        <a:pt x="179" y="562"/>
                      </a:lnTo>
                      <a:lnTo>
                        <a:pt x="204" y="536"/>
                      </a:lnTo>
                      <a:lnTo>
                        <a:pt x="229" y="511"/>
                      </a:lnTo>
                      <a:lnTo>
                        <a:pt x="255" y="486"/>
                      </a:lnTo>
                      <a:lnTo>
                        <a:pt x="281" y="461"/>
                      </a:lnTo>
                      <a:lnTo>
                        <a:pt x="308" y="439"/>
                      </a:lnTo>
                      <a:lnTo>
                        <a:pt x="336" y="418"/>
                      </a:lnTo>
                      <a:lnTo>
                        <a:pt x="365" y="399"/>
                      </a:lnTo>
                      <a:lnTo>
                        <a:pt x="394" y="381"/>
                      </a:lnTo>
                      <a:lnTo>
                        <a:pt x="423" y="367"/>
                      </a:lnTo>
                      <a:lnTo>
                        <a:pt x="454" y="356"/>
                      </a:lnTo>
                      <a:lnTo>
                        <a:pt x="485" y="348"/>
                      </a:lnTo>
                      <a:lnTo>
                        <a:pt x="517" y="343"/>
                      </a:lnTo>
                      <a:lnTo>
                        <a:pt x="550" y="343"/>
                      </a:lnTo>
                      <a:close/>
                      <a:moveTo>
                        <a:pt x="1734" y="0"/>
                      </a:moveTo>
                      <a:lnTo>
                        <a:pt x="1792" y="1"/>
                      </a:lnTo>
                      <a:lnTo>
                        <a:pt x="1853" y="5"/>
                      </a:lnTo>
                      <a:lnTo>
                        <a:pt x="1918" y="12"/>
                      </a:lnTo>
                      <a:lnTo>
                        <a:pt x="1985" y="23"/>
                      </a:lnTo>
                      <a:lnTo>
                        <a:pt x="2056" y="38"/>
                      </a:lnTo>
                      <a:lnTo>
                        <a:pt x="2128" y="57"/>
                      </a:lnTo>
                      <a:lnTo>
                        <a:pt x="2203" y="81"/>
                      </a:lnTo>
                      <a:lnTo>
                        <a:pt x="2280" y="109"/>
                      </a:lnTo>
                      <a:lnTo>
                        <a:pt x="2360" y="143"/>
                      </a:lnTo>
                      <a:lnTo>
                        <a:pt x="2440" y="183"/>
                      </a:lnTo>
                      <a:lnTo>
                        <a:pt x="2522" y="229"/>
                      </a:lnTo>
                      <a:lnTo>
                        <a:pt x="2605" y="281"/>
                      </a:lnTo>
                      <a:lnTo>
                        <a:pt x="2688" y="340"/>
                      </a:lnTo>
                      <a:lnTo>
                        <a:pt x="2773" y="405"/>
                      </a:lnTo>
                      <a:lnTo>
                        <a:pt x="2858" y="479"/>
                      </a:lnTo>
                      <a:lnTo>
                        <a:pt x="2941" y="560"/>
                      </a:lnTo>
                      <a:lnTo>
                        <a:pt x="3022" y="646"/>
                      </a:lnTo>
                      <a:lnTo>
                        <a:pt x="3094" y="731"/>
                      </a:lnTo>
                      <a:lnTo>
                        <a:pt x="3161" y="817"/>
                      </a:lnTo>
                      <a:lnTo>
                        <a:pt x="3218" y="901"/>
                      </a:lnTo>
                      <a:lnTo>
                        <a:pt x="3270" y="984"/>
                      </a:lnTo>
                      <a:lnTo>
                        <a:pt x="3316" y="1068"/>
                      </a:lnTo>
                      <a:lnTo>
                        <a:pt x="3355" y="1149"/>
                      </a:lnTo>
                      <a:lnTo>
                        <a:pt x="3388" y="1229"/>
                      </a:lnTo>
                      <a:lnTo>
                        <a:pt x="3417" y="1307"/>
                      </a:lnTo>
                      <a:lnTo>
                        <a:pt x="3441" y="1382"/>
                      </a:lnTo>
                      <a:lnTo>
                        <a:pt x="3459" y="1456"/>
                      </a:lnTo>
                      <a:lnTo>
                        <a:pt x="3474" y="1527"/>
                      </a:lnTo>
                      <a:lnTo>
                        <a:pt x="3485" y="1595"/>
                      </a:lnTo>
                      <a:lnTo>
                        <a:pt x="3492" y="1661"/>
                      </a:lnTo>
                      <a:lnTo>
                        <a:pt x="3496" y="1722"/>
                      </a:lnTo>
                      <a:lnTo>
                        <a:pt x="3497" y="1780"/>
                      </a:lnTo>
                      <a:lnTo>
                        <a:pt x="3496" y="1834"/>
                      </a:lnTo>
                      <a:lnTo>
                        <a:pt x="3492" y="1884"/>
                      </a:lnTo>
                      <a:lnTo>
                        <a:pt x="3486" y="1931"/>
                      </a:lnTo>
                      <a:lnTo>
                        <a:pt x="3486" y="1934"/>
                      </a:lnTo>
                      <a:lnTo>
                        <a:pt x="3484" y="1943"/>
                      </a:lnTo>
                      <a:lnTo>
                        <a:pt x="3481" y="1956"/>
                      </a:lnTo>
                      <a:lnTo>
                        <a:pt x="3476" y="1972"/>
                      </a:lnTo>
                      <a:lnTo>
                        <a:pt x="3469" y="1991"/>
                      </a:lnTo>
                      <a:lnTo>
                        <a:pt x="3460" y="2011"/>
                      </a:lnTo>
                      <a:lnTo>
                        <a:pt x="3447" y="2030"/>
                      </a:lnTo>
                      <a:lnTo>
                        <a:pt x="3433" y="2048"/>
                      </a:lnTo>
                      <a:lnTo>
                        <a:pt x="3410" y="2066"/>
                      </a:lnTo>
                      <a:lnTo>
                        <a:pt x="3386" y="2082"/>
                      </a:lnTo>
                      <a:lnTo>
                        <a:pt x="3360" y="2092"/>
                      </a:lnTo>
                      <a:lnTo>
                        <a:pt x="3333" y="2099"/>
                      </a:lnTo>
                      <a:lnTo>
                        <a:pt x="3305" y="2102"/>
                      </a:lnTo>
                      <a:lnTo>
                        <a:pt x="3277" y="2099"/>
                      </a:lnTo>
                      <a:lnTo>
                        <a:pt x="3250" y="2093"/>
                      </a:lnTo>
                      <a:lnTo>
                        <a:pt x="3222" y="2082"/>
                      </a:lnTo>
                      <a:lnTo>
                        <a:pt x="3197" y="2066"/>
                      </a:lnTo>
                      <a:lnTo>
                        <a:pt x="3174" y="2047"/>
                      </a:lnTo>
                      <a:lnTo>
                        <a:pt x="3155" y="2024"/>
                      </a:lnTo>
                      <a:lnTo>
                        <a:pt x="3141" y="2000"/>
                      </a:lnTo>
                      <a:lnTo>
                        <a:pt x="3132" y="1974"/>
                      </a:lnTo>
                      <a:lnTo>
                        <a:pt x="3127" y="1950"/>
                      </a:lnTo>
                      <a:lnTo>
                        <a:pt x="3124" y="1928"/>
                      </a:lnTo>
                      <a:lnTo>
                        <a:pt x="3124" y="1909"/>
                      </a:lnTo>
                      <a:lnTo>
                        <a:pt x="3124" y="1893"/>
                      </a:lnTo>
                      <a:lnTo>
                        <a:pt x="3125" y="1883"/>
                      </a:lnTo>
                      <a:lnTo>
                        <a:pt x="3126" y="1880"/>
                      </a:lnTo>
                      <a:lnTo>
                        <a:pt x="3132" y="1811"/>
                      </a:lnTo>
                      <a:lnTo>
                        <a:pt x="3133" y="1740"/>
                      </a:lnTo>
                      <a:lnTo>
                        <a:pt x="3129" y="1666"/>
                      </a:lnTo>
                      <a:lnTo>
                        <a:pt x="3118" y="1592"/>
                      </a:lnTo>
                      <a:lnTo>
                        <a:pt x="3102" y="1516"/>
                      </a:lnTo>
                      <a:lnTo>
                        <a:pt x="3079" y="1439"/>
                      </a:lnTo>
                      <a:lnTo>
                        <a:pt x="3051" y="1362"/>
                      </a:lnTo>
                      <a:lnTo>
                        <a:pt x="3016" y="1284"/>
                      </a:lnTo>
                      <a:lnTo>
                        <a:pt x="2976" y="1205"/>
                      </a:lnTo>
                      <a:lnTo>
                        <a:pt x="2929" y="1127"/>
                      </a:lnTo>
                      <a:lnTo>
                        <a:pt x="2877" y="1049"/>
                      </a:lnTo>
                      <a:lnTo>
                        <a:pt x="2819" y="972"/>
                      </a:lnTo>
                      <a:lnTo>
                        <a:pt x="2754" y="897"/>
                      </a:lnTo>
                      <a:lnTo>
                        <a:pt x="2683" y="821"/>
                      </a:lnTo>
                      <a:lnTo>
                        <a:pt x="2609" y="750"/>
                      </a:lnTo>
                      <a:lnTo>
                        <a:pt x="2534" y="685"/>
                      </a:lnTo>
                      <a:lnTo>
                        <a:pt x="2457" y="626"/>
                      </a:lnTo>
                      <a:lnTo>
                        <a:pt x="2381" y="573"/>
                      </a:lnTo>
                      <a:lnTo>
                        <a:pt x="2303" y="526"/>
                      </a:lnTo>
                      <a:lnTo>
                        <a:pt x="2226" y="486"/>
                      </a:lnTo>
                      <a:lnTo>
                        <a:pt x="2149" y="450"/>
                      </a:lnTo>
                      <a:lnTo>
                        <a:pt x="2072" y="422"/>
                      </a:lnTo>
                      <a:lnTo>
                        <a:pt x="1996" y="399"/>
                      </a:lnTo>
                      <a:lnTo>
                        <a:pt x="1921" y="382"/>
                      </a:lnTo>
                      <a:lnTo>
                        <a:pt x="1847" y="371"/>
                      </a:lnTo>
                      <a:lnTo>
                        <a:pt x="1775" y="367"/>
                      </a:lnTo>
                      <a:lnTo>
                        <a:pt x="1704" y="368"/>
                      </a:lnTo>
                      <a:lnTo>
                        <a:pt x="1636" y="375"/>
                      </a:lnTo>
                      <a:lnTo>
                        <a:pt x="1631" y="376"/>
                      </a:lnTo>
                      <a:lnTo>
                        <a:pt x="1622" y="377"/>
                      </a:lnTo>
                      <a:lnTo>
                        <a:pt x="1607" y="377"/>
                      </a:lnTo>
                      <a:lnTo>
                        <a:pt x="1588" y="376"/>
                      </a:lnTo>
                      <a:lnTo>
                        <a:pt x="1566" y="374"/>
                      </a:lnTo>
                      <a:lnTo>
                        <a:pt x="1542" y="368"/>
                      </a:lnTo>
                      <a:lnTo>
                        <a:pt x="1517" y="358"/>
                      </a:lnTo>
                      <a:lnTo>
                        <a:pt x="1492" y="345"/>
                      </a:lnTo>
                      <a:lnTo>
                        <a:pt x="1470" y="325"/>
                      </a:lnTo>
                      <a:lnTo>
                        <a:pt x="1450" y="302"/>
                      </a:lnTo>
                      <a:lnTo>
                        <a:pt x="1435" y="277"/>
                      </a:lnTo>
                      <a:lnTo>
                        <a:pt x="1424" y="250"/>
                      </a:lnTo>
                      <a:lnTo>
                        <a:pt x="1419" y="222"/>
                      </a:lnTo>
                      <a:lnTo>
                        <a:pt x="1416" y="194"/>
                      </a:lnTo>
                      <a:lnTo>
                        <a:pt x="1419" y="165"/>
                      </a:lnTo>
                      <a:lnTo>
                        <a:pt x="1425" y="138"/>
                      </a:lnTo>
                      <a:lnTo>
                        <a:pt x="1436" y="112"/>
                      </a:lnTo>
                      <a:lnTo>
                        <a:pt x="1451" y="86"/>
                      </a:lnTo>
                      <a:lnTo>
                        <a:pt x="1470" y="65"/>
                      </a:lnTo>
                      <a:lnTo>
                        <a:pt x="1487" y="49"/>
                      </a:lnTo>
                      <a:lnTo>
                        <a:pt x="1506" y="37"/>
                      </a:lnTo>
                      <a:lnTo>
                        <a:pt x="1526" y="28"/>
                      </a:lnTo>
                      <a:lnTo>
                        <a:pt x="1544" y="21"/>
                      </a:lnTo>
                      <a:lnTo>
                        <a:pt x="1561" y="15"/>
                      </a:lnTo>
                      <a:lnTo>
                        <a:pt x="1574" y="13"/>
                      </a:lnTo>
                      <a:lnTo>
                        <a:pt x="1582" y="11"/>
                      </a:lnTo>
                      <a:lnTo>
                        <a:pt x="1586" y="11"/>
                      </a:lnTo>
                      <a:lnTo>
                        <a:pt x="1631" y="5"/>
                      </a:lnTo>
                      <a:lnTo>
                        <a:pt x="1680" y="1"/>
                      </a:lnTo>
                      <a:lnTo>
                        <a:pt x="1734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3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</p:grpSp>
        <p:sp>
          <p:nvSpPr>
            <p:cNvPr id="109" name="TextBox 108"/>
            <p:cNvSpPr txBox="1"/>
            <p:nvPr/>
          </p:nvSpPr>
          <p:spPr>
            <a:xfrm>
              <a:off x="5358867" y="3200725"/>
              <a:ext cx="1415535" cy="343650"/>
            </a:xfrm>
            <a:prstGeom prst="rect">
              <a:avLst/>
            </a:prstGeom>
            <a:solidFill>
              <a:schemeClr val="tx1">
                <a:lumMod val="95000"/>
                <a:lumOff val="5000"/>
              </a:schemeClr>
            </a:solidFill>
          </p:spPr>
          <p:txBody>
            <a:bodyPr wrap="square" lIns="9144" tIns="9144" rIns="9144" bIns="9144" rtlCol="0">
              <a:spAutoFit/>
            </a:bodyPr>
            <a:lstStyle/>
            <a:p>
              <a:pPr algn="ctr"/>
              <a:r>
                <a:rPr lang="en-US" sz="300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13:55</a:t>
              </a:r>
              <a:endParaRPr lang="en-US" sz="3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51" name="Group 50"/>
          <p:cNvGrpSpPr/>
          <p:nvPr/>
        </p:nvGrpSpPr>
        <p:grpSpPr>
          <a:xfrm>
            <a:off x="1899330" y="1914154"/>
            <a:ext cx="277072" cy="498503"/>
            <a:chOff x="2323427" y="2004114"/>
            <a:chExt cx="1942186" cy="3369993"/>
          </a:xfrm>
        </p:grpSpPr>
        <p:grpSp>
          <p:nvGrpSpPr>
            <p:cNvPr id="80" name="Group 79"/>
            <p:cNvGrpSpPr/>
            <p:nvPr/>
          </p:nvGrpSpPr>
          <p:grpSpPr>
            <a:xfrm>
              <a:off x="2323427" y="2004114"/>
              <a:ext cx="1942186" cy="3369993"/>
              <a:chOff x="2323426" y="2004114"/>
              <a:chExt cx="2253409" cy="3910013"/>
            </a:xfrm>
          </p:grpSpPr>
          <p:sp>
            <p:nvSpPr>
              <p:cNvPr id="98" name="Freeform 273"/>
              <p:cNvSpPr>
                <a:spLocks/>
              </p:cNvSpPr>
              <p:nvPr/>
            </p:nvSpPr>
            <p:spPr bwMode="auto">
              <a:xfrm>
                <a:off x="2323426" y="2028980"/>
                <a:ext cx="2084077" cy="3865016"/>
              </a:xfrm>
              <a:custGeom>
                <a:avLst/>
                <a:gdLst>
                  <a:gd name="T0" fmla="*/ 149 w 1760"/>
                  <a:gd name="T1" fmla="*/ 0 h 3264"/>
                  <a:gd name="T2" fmla="*/ 1276 w 1760"/>
                  <a:gd name="T3" fmla="*/ 70 h 3264"/>
                  <a:gd name="T4" fmla="*/ 1292 w 1760"/>
                  <a:gd name="T5" fmla="*/ 72 h 3264"/>
                  <a:gd name="T6" fmla="*/ 1305 w 1760"/>
                  <a:gd name="T7" fmla="*/ 80 h 3264"/>
                  <a:gd name="T8" fmla="*/ 1313 w 1760"/>
                  <a:gd name="T9" fmla="*/ 92 h 3264"/>
                  <a:gd name="T10" fmla="*/ 1319 w 1760"/>
                  <a:gd name="T11" fmla="*/ 106 h 3264"/>
                  <a:gd name="T12" fmla="*/ 1322 w 1760"/>
                  <a:gd name="T13" fmla="*/ 123 h 3264"/>
                  <a:gd name="T14" fmla="*/ 1324 w 1760"/>
                  <a:gd name="T15" fmla="*/ 143 h 3264"/>
                  <a:gd name="T16" fmla="*/ 1324 w 1760"/>
                  <a:gd name="T17" fmla="*/ 165 h 3264"/>
                  <a:gd name="T18" fmla="*/ 1324 w 1760"/>
                  <a:gd name="T19" fmla="*/ 189 h 3264"/>
                  <a:gd name="T20" fmla="*/ 1324 w 1760"/>
                  <a:gd name="T21" fmla="*/ 214 h 3264"/>
                  <a:gd name="T22" fmla="*/ 1326 w 1760"/>
                  <a:gd name="T23" fmla="*/ 240 h 3264"/>
                  <a:gd name="T24" fmla="*/ 1327 w 1760"/>
                  <a:gd name="T25" fmla="*/ 267 h 3264"/>
                  <a:gd name="T26" fmla="*/ 1724 w 1760"/>
                  <a:gd name="T27" fmla="*/ 2813 h 3264"/>
                  <a:gd name="T28" fmla="*/ 1733 w 1760"/>
                  <a:gd name="T29" fmla="*/ 2859 h 3264"/>
                  <a:gd name="T30" fmla="*/ 1741 w 1760"/>
                  <a:gd name="T31" fmla="*/ 2896 h 3264"/>
                  <a:gd name="T32" fmla="*/ 1747 w 1760"/>
                  <a:gd name="T33" fmla="*/ 2926 h 3264"/>
                  <a:gd name="T34" fmla="*/ 1753 w 1760"/>
                  <a:gd name="T35" fmla="*/ 2950 h 3264"/>
                  <a:gd name="T36" fmla="*/ 1756 w 1760"/>
                  <a:gd name="T37" fmla="*/ 2968 h 3264"/>
                  <a:gd name="T38" fmla="*/ 1759 w 1760"/>
                  <a:gd name="T39" fmla="*/ 2981 h 3264"/>
                  <a:gd name="T40" fmla="*/ 1760 w 1760"/>
                  <a:gd name="T41" fmla="*/ 2990 h 3264"/>
                  <a:gd name="T42" fmla="*/ 1759 w 1760"/>
                  <a:gd name="T43" fmla="*/ 2997 h 3264"/>
                  <a:gd name="T44" fmla="*/ 1758 w 1760"/>
                  <a:gd name="T45" fmla="*/ 3001 h 3264"/>
                  <a:gd name="T46" fmla="*/ 1753 w 1760"/>
                  <a:gd name="T47" fmla="*/ 3002 h 3264"/>
                  <a:gd name="T48" fmla="*/ 1747 w 1760"/>
                  <a:gd name="T49" fmla="*/ 3003 h 3264"/>
                  <a:gd name="T50" fmla="*/ 1739 w 1760"/>
                  <a:gd name="T51" fmla="*/ 3005 h 3264"/>
                  <a:gd name="T52" fmla="*/ 1730 w 1760"/>
                  <a:gd name="T53" fmla="*/ 3006 h 3264"/>
                  <a:gd name="T54" fmla="*/ 576 w 1760"/>
                  <a:gd name="T55" fmla="*/ 3260 h 3264"/>
                  <a:gd name="T56" fmla="*/ 546 w 1760"/>
                  <a:gd name="T57" fmla="*/ 3264 h 3264"/>
                  <a:gd name="T58" fmla="*/ 513 w 1760"/>
                  <a:gd name="T59" fmla="*/ 3259 h 3264"/>
                  <a:gd name="T60" fmla="*/ 481 w 1760"/>
                  <a:gd name="T61" fmla="*/ 3248 h 3264"/>
                  <a:gd name="T62" fmla="*/ 453 w 1760"/>
                  <a:gd name="T63" fmla="*/ 3230 h 3264"/>
                  <a:gd name="T64" fmla="*/ 424 w 1760"/>
                  <a:gd name="T65" fmla="*/ 3206 h 3264"/>
                  <a:gd name="T66" fmla="*/ 400 w 1760"/>
                  <a:gd name="T67" fmla="*/ 3179 h 3264"/>
                  <a:gd name="T68" fmla="*/ 379 w 1760"/>
                  <a:gd name="T69" fmla="*/ 3147 h 3264"/>
                  <a:gd name="T70" fmla="*/ 364 w 1760"/>
                  <a:gd name="T71" fmla="*/ 3113 h 3264"/>
                  <a:gd name="T72" fmla="*/ 353 w 1760"/>
                  <a:gd name="T73" fmla="*/ 3075 h 3264"/>
                  <a:gd name="T74" fmla="*/ 1 w 1760"/>
                  <a:gd name="T75" fmla="*/ 256 h 3264"/>
                  <a:gd name="T76" fmla="*/ 0 w 1760"/>
                  <a:gd name="T77" fmla="*/ 219 h 3264"/>
                  <a:gd name="T78" fmla="*/ 4 w 1760"/>
                  <a:gd name="T79" fmla="*/ 182 h 3264"/>
                  <a:gd name="T80" fmla="*/ 11 w 1760"/>
                  <a:gd name="T81" fmla="*/ 147 h 3264"/>
                  <a:gd name="T82" fmla="*/ 23 w 1760"/>
                  <a:gd name="T83" fmla="*/ 113 h 3264"/>
                  <a:gd name="T84" fmla="*/ 38 w 1760"/>
                  <a:gd name="T85" fmla="*/ 81 h 3264"/>
                  <a:gd name="T86" fmla="*/ 56 w 1760"/>
                  <a:gd name="T87" fmla="*/ 54 h 3264"/>
                  <a:gd name="T88" fmla="*/ 76 w 1760"/>
                  <a:gd name="T89" fmla="*/ 30 h 3264"/>
                  <a:gd name="T90" fmla="*/ 99 w 1760"/>
                  <a:gd name="T91" fmla="*/ 13 h 3264"/>
                  <a:gd name="T92" fmla="*/ 123 w 1760"/>
                  <a:gd name="T93" fmla="*/ 3 h 3264"/>
                  <a:gd name="T94" fmla="*/ 149 w 1760"/>
                  <a:gd name="T95" fmla="*/ 0 h 32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1760" h="3264">
                    <a:moveTo>
                      <a:pt x="149" y="0"/>
                    </a:moveTo>
                    <a:lnTo>
                      <a:pt x="1276" y="70"/>
                    </a:lnTo>
                    <a:lnTo>
                      <a:pt x="1292" y="72"/>
                    </a:lnTo>
                    <a:lnTo>
                      <a:pt x="1305" y="80"/>
                    </a:lnTo>
                    <a:lnTo>
                      <a:pt x="1313" y="92"/>
                    </a:lnTo>
                    <a:lnTo>
                      <a:pt x="1319" y="106"/>
                    </a:lnTo>
                    <a:lnTo>
                      <a:pt x="1322" y="123"/>
                    </a:lnTo>
                    <a:lnTo>
                      <a:pt x="1324" y="143"/>
                    </a:lnTo>
                    <a:lnTo>
                      <a:pt x="1324" y="165"/>
                    </a:lnTo>
                    <a:lnTo>
                      <a:pt x="1324" y="189"/>
                    </a:lnTo>
                    <a:lnTo>
                      <a:pt x="1324" y="214"/>
                    </a:lnTo>
                    <a:lnTo>
                      <a:pt x="1326" y="240"/>
                    </a:lnTo>
                    <a:lnTo>
                      <a:pt x="1327" y="267"/>
                    </a:lnTo>
                    <a:lnTo>
                      <a:pt x="1724" y="2813"/>
                    </a:lnTo>
                    <a:lnTo>
                      <a:pt x="1733" y="2859"/>
                    </a:lnTo>
                    <a:lnTo>
                      <a:pt x="1741" y="2896"/>
                    </a:lnTo>
                    <a:lnTo>
                      <a:pt x="1747" y="2926"/>
                    </a:lnTo>
                    <a:lnTo>
                      <a:pt x="1753" y="2950"/>
                    </a:lnTo>
                    <a:lnTo>
                      <a:pt x="1756" y="2968"/>
                    </a:lnTo>
                    <a:lnTo>
                      <a:pt x="1759" y="2981"/>
                    </a:lnTo>
                    <a:lnTo>
                      <a:pt x="1760" y="2990"/>
                    </a:lnTo>
                    <a:lnTo>
                      <a:pt x="1759" y="2997"/>
                    </a:lnTo>
                    <a:lnTo>
                      <a:pt x="1758" y="3001"/>
                    </a:lnTo>
                    <a:lnTo>
                      <a:pt x="1753" y="3002"/>
                    </a:lnTo>
                    <a:lnTo>
                      <a:pt x="1747" y="3003"/>
                    </a:lnTo>
                    <a:lnTo>
                      <a:pt x="1739" y="3005"/>
                    </a:lnTo>
                    <a:lnTo>
                      <a:pt x="1730" y="3006"/>
                    </a:lnTo>
                    <a:lnTo>
                      <a:pt x="576" y="3260"/>
                    </a:lnTo>
                    <a:lnTo>
                      <a:pt x="546" y="3264"/>
                    </a:lnTo>
                    <a:lnTo>
                      <a:pt x="513" y="3259"/>
                    </a:lnTo>
                    <a:lnTo>
                      <a:pt x="481" y="3248"/>
                    </a:lnTo>
                    <a:lnTo>
                      <a:pt x="453" y="3230"/>
                    </a:lnTo>
                    <a:lnTo>
                      <a:pt x="424" y="3206"/>
                    </a:lnTo>
                    <a:lnTo>
                      <a:pt x="400" y="3179"/>
                    </a:lnTo>
                    <a:lnTo>
                      <a:pt x="379" y="3147"/>
                    </a:lnTo>
                    <a:lnTo>
                      <a:pt x="364" y="3113"/>
                    </a:lnTo>
                    <a:lnTo>
                      <a:pt x="353" y="3075"/>
                    </a:lnTo>
                    <a:lnTo>
                      <a:pt x="1" y="256"/>
                    </a:lnTo>
                    <a:lnTo>
                      <a:pt x="0" y="219"/>
                    </a:lnTo>
                    <a:lnTo>
                      <a:pt x="4" y="182"/>
                    </a:lnTo>
                    <a:lnTo>
                      <a:pt x="11" y="147"/>
                    </a:lnTo>
                    <a:lnTo>
                      <a:pt x="23" y="113"/>
                    </a:lnTo>
                    <a:lnTo>
                      <a:pt x="38" y="81"/>
                    </a:lnTo>
                    <a:lnTo>
                      <a:pt x="56" y="54"/>
                    </a:lnTo>
                    <a:lnTo>
                      <a:pt x="76" y="30"/>
                    </a:lnTo>
                    <a:lnTo>
                      <a:pt x="99" y="13"/>
                    </a:lnTo>
                    <a:lnTo>
                      <a:pt x="123" y="3"/>
                    </a:lnTo>
                    <a:lnTo>
                      <a:pt x="149" y="0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9" name="Freeform 274"/>
              <p:cNvSpPr>
                <a:spLocks/>
              </p:cNvSpPr>
              <p:nvPr/>
            </p:nvSpPr>
            <p:spPr bwMode="auto">
              <a:xfrm>
                <a:off x="2376712" y="2004114"/>
                <a:ext cx="2200123" cy="3910013"/>
              </a:xfrm>
              <a:custGeom>
                <a:avLst/>
                <a:gdLst>
                  <a:gd name="T0" fmla="*/ 165 w 1858"/>
                  <a:gd name="T1" fmla="*/ 0 h 3302"/>
                  <a:gd name="T2" fmla="*/ 1281 w 1858"/>
                  <a:gd name="T3" fmla="*/ 41 h 3302"/>
                  <a:gd name="T4" fmla="*/ 1308 w 1858"/>
                  <a:gd name="T5" fmla="*/ 46 h 3302"/>
                  <a:gd name="T6" fmla="*/ 1334 w 1858"/>
                  <a:gd name="T7" fmla="*/ 59 h 3302"/>
                  <a:gd name="T8" fmla="*/ 1359 w 1858"/>
                  <a:gd name="T9" fmla="*/ 78 h 3302"/>
                  <a:gd name="T10" fmla="*/ 1382 w 1858"/>
                  <a:gd name="T11" fmla="*/ 102 h 3302"/>
                  <a:gd name="T12" fmla="*/ 1401 w 1858"/>
                  <a:gd name="T13" fmla="*/ 130 h 3302"/>
                  <a:gd name="T14" fmla="*/ 1417 w 1858"/>
                  <a:gd name="T15" fmla="*/ 163 h 3302"/>
                  <a:gd name="T16" fmla="*/ 1429 w 1858"/>
                  <a:gd name="T17" fmla="*/ 198 h 3302"/>
                  <a:gd name="T18" fmla="*/ 1435 w 1858"/>
                  <a:gd name="T19" fmla="*/ 235 h 3302"/>
                  <a:gd name="T20" fmla="*/ 1854 w 1858"/>
                  <a:gd name="T21" fmla="*/ 2908 h 3302"/>
                  <a:gd name="T22" fmla="*/ 1858 w 1858"/>
                  <a:gd name="T23" fmla="*/ 2943 h 3302"/>
                  <a:gd name="T24" fmla="*/ 1858 w 1858"/>
                  <a:gd name="T25" fmla="*/ 2978 h 3302"/>
                  <a:gd name="T26" fmla="*/ 1852 w 1858"/>
                  <a:gd name="T27" fmla="*/ 3011 h 3302"/>
                  <a:gd name="T28" fmla="*/ 1840 w 1858"/>
                  <a:gd name="T29" fmla="*/ 3040 h 3302"/>
                  <a:gd name="T30" fmla="*/ 1824 w 1858"/>
                  <a:gd name="T31" fmla="*/ 3066 h 3302"/>
                  <a:gd name="T32" fmla="*/ 1804 w 1858"/>
                  <a:gd name="T33" fmla="*/ 3087 h 3302"/>
                  <a:gd name="T34" fmla="*/ 1781 w 1858"/>
                  <a:gd name="T35" fmla="*/ 3103 h 3302"/>
                  <a:gd name="T36" fmla="*/ 1755 w 1858"/>
                  <a:gd name="T37" fmla="*/ 3112 h 3302"/>
                  <a:gd name="T38" fmla="*/ 603 w 1858"/>
                  <a:gd name="T39" fmla="*/ 3297 h 3302"/>
                  <a:gd name="T40" fmla="*/ 569 w 1858"/>
                  <a:gd name="T41" fmla="*/ 3302 h 3302"/>
                  <a:gd name="T42" fmla="*/ 535 w 1858"/>
                  <a:gd name="T43" fmla="*/ 3299 h 3302"/>
                  <a:gd name="T44" fmla="*/ 503 w 1858"/>
                  <a:gd name="T45" fmla="*/ 3290 h 3302"/>
                  <a:gd name="T46" fmla="*/ 473 w 1858"/>
                  <a:gd name="T47" fmla="*/ 3276 h 3302"/>
                  <a:gd name="T48" fmla="*/ 446 w 1858"/>
                  <a:gd name="T49" fmla="*/ 3256 h 3302"/>
                  <a:gd name="T50" fmla="*/ 422 w 1858"/>
                  <a:gd name="T51" fmla="*/ 3231 h 3302"/>
                  <a:gd name="T52" fmla="*/ 402 w 1858"/>
                  <a:gd name="T53" fmla="*/ 3202 h 3302"/>
                  <a:gd name="T54" fmla="*/ 387 w 1858"/>
                  <a:gd name="T55" fmla="*/ 3170 h 3302"/>
                  <a:gd name="T56" fmla="*/ 376 w 1858"/>
                  <a:gd name="T57" fmla="*/ 3133 h 3302"/>
                  <a:gd name="T58" fmla="*/ 0 w 1858"/>
                  <a:gd name="T59" fmla="*/ 210 h 3302"/>
                  <a:gd name="T60" fmla="*/ 0 w 1858"/>
                  <a:gd name="T61" fmla="*/ 170 h 3302"/>
                  <a:gd name="T62" fmla="*/ 6 w 1858"/>
                  <a:gd name="T63" fmla="*/ 134 h 3302"/>
                  <a:gd name="T64" fmla="*/ 18 w 1858"/>
                  <a:gd name="T65" fmla="*/ 101 h 3302"/>
                  <a:gd name="T66" fmla="*/ 33 w 1858"/>
                  <a:gd name="T67" fmla="*/ 71 h 3302"/>
                  <a:gd name="T68" fmla="*/ 53 w 1858"/>
                  <a:gd name="T69" fmla="*/ 46 h 3302"/>
                  <a:gd name="T70" fmla="*/ 76 w 1858"/>
                  <a:gd name="T71" fmla="*/ 26 h 3302"/>
                  <a:gd name="T72" fmla="*/ 104 w 1858"/>
                  <a:gd name="T73" fmla="*/ 11 h 3302"/>
                  <a:gd name="T74" fmla="*/ 134 w 1858"/>
                  <a:gd name="T75" fmla="*/ 3 h 3302"/>
                  <a:gd name="T76" fmla="*/ 165 w 1858"/>
                  <a:gd name="T77" fmla="*/ 0 h 33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858" h="3302">
                    <a:moveTo>
                      <a:pt x="165" y="0"/>
                    </a:moveTo>
                    <a:lnTo>
                      <a:pt x="1281" y="41"/>
                    </a:lnTo>
                    <a:lnTo>
                      <a:pt x="1308" y="46"/>
                    </a:lnTo>
                    <a:lnTo>
                      <a:pt x="1334" y="59"/>
                    </a:lnTo>
                    <a:lnTo>
                      <a:pt x="1359" y="78"/>
                    </a:lnTo>
                    <a:lnTo>
                      <a:pt x="1382" y="102"/>
                    </a:lnTo>
                    <a:lnTo>
                      <a:pt x="1401" y="130"/>
                    </a:lnTo>
                    <a:lnTo>
                      <a:pt x="1417" y="163"/>
                    </a:lnTo>
                    <a:lnTo>
                      <a:pt x="1429" y="198"/>
                    </a:lnTo>
                    <a:lnTo>
                      <a:pt x="1435" y="235"/>
                    </a:lnTo>
                    <a:lnTo>
                      <a:pt x="1854" y="2908"/>
                    </a:lnTo>
                    <a:lnTo>
                      <a:pt x="1858" y="2943"/>
                    </a:lnTo>
                    <a:lnTo>
                      <a:pt x="1858" y="2978"/>
                    </a:lnTo>
                    <a:lnTo>
                      <a:pt x="1852" y="3011"/>
                    </a:lnTo>
                    <a:lnTo>
                      <a:pt x="1840" y="3040"/>
                    </a:lnTo>
                    <a:lnTo>
                      <a:pt x="1824" y="3066"/>
                    </a:lnTo>
                    <a:lnTo>
                      <a:pt x="1804" y="3087"/>
                    </a:lnTo>
                    <a:lnTo>
                      <a:pt x="1781" y="3103"/>
                    </a:lnTo>
                    <a:lnTo>
                      <a:pt x="1755" y="3112"/>
                    </a:lnTo>
                    <a:lnTo>
                      <a:pt x="603" y="3297"/>
                    </a:lnTo>
                    <a:lnTo>
                      <a:pt x="569" y="3302"/>
                    </a:lnTo>
                    <a:lnTo>
                      <a:pt x="535" y="3299"/>
                    </a:lnTo>
                    <a:lnTo>
                      <a:pt x="503" y="3290"/>
                    </a:lnTo>
                    <a:lnTo>
                      <a:pt x="473" y="3276"/>
                    </a:lnTo>
                    <a:lnTo>
                      <a:pt x="446" y="3256"/>
                    </a:lnTo>
                    <a:lnTo>
                      <a:pt x="422" y="3231"/>
                    </a:lnTo>
                    <a:lnTo>
                      <a:pt x="402" y="3202"/>
                    </a:lnTo>
                    <a:lnTo>
                      <a:pt x="387" y="3170"/>
                    </a:lnTo>
                    <a:lnTo>
                      <a:pt x="376" y="3133"/>
                    </a:lnTo>
                    <a:lnTo>
                      <a:pt x="0" y="210"/>
                    </a:lnTo>
                    <a:lnTo>
                      <a:pt x="0" y="170"/>
                    </a:lnTo>
                    <a:lnTo>
                      <a:pt x="6" y="134"/>
                    </a:lnTo>
                    <a:lnTo>
                      <a:pt x="18" y="101"/>
                    </a:lnTo>
                    <a:lnTo>
                      <a:pt x="33" y="71"/>
                    </a:lnTo>
                    <a:lnTo>
                      <a:pt x="53" y="46"/>
                    </a:lnTo>
                    <a:lnTo>
                      <a:pt x="76" y="26"/>
                    </a:lnTo>
                    <a:lnTo>
                      <a:pt x="104" y="11"/>
                    </a:lnTo>
                    <a:lnTo>
                      <a:pt x="134" y="3"/>
                    </a:lnTo>
                    <a:lnTo>
                      <a:pt x="165" y="0"/>
                    </a:ln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0" name="Freeform 275"/>
              <p:cNvSpPr>
                <a:spLocks/>
              </p:cNvSpPr>
              <p:nvPr/>
            </p:nvSpPr>
            <p:spPr bwMode="auto">
              <a:xfrm>
                <a:off x="2426446" y="2057400"/>
                <a:ext cx="2134996" cy="3790416"/>
              </a:xfrm>
              <a:custGeom>
                <a:avLst/>
                <a:gdLst>
                  <a:gd name="T0" fmla="*/ 144 w 1803"/>
                  <a:gd name="T1" fmla="*/ 0 h 3201"/>
                  <a:gd name="T2" fmla="*/ 1252 w 1803"/>
                  <a:gd name="T3" fmla="*/ 35 h 3201"/>
                  <a:gd name="T4" fmla="*/ 1279 w 1803"/>
                  <a:gd name="T5" fmla="*/ 42 h 3201"/>
                  <a:gd name="T6" fmla="*/ 1306 w 1803"/>
                  <a:gd name="T7" fmla="*/ 56 h 3201"/>
                  <a:gd name="T8" fmla="*/ 1330 w 1803"/>
                  <a:gd name="T9" fmla="*/ 77 h 3201"/>
                  <a:gd name="T10" fmla="*/ 1351 w 1803"/>
                  <a:gd name="T11" fmla="*/ 103 h 3201"/>
                  <a:gd name="T12" fmla="*/ 1368 w 1803"/>
                  <a:gd name="T13" fmla="*/ 133 h 3201"/>
                  <a:gd name="T14" fmla="*/ 1380 w 1803"/>
                  <a:gd name="T15" fmla="*/ 167 h 3201"/>
                  <a:gd name="T16" fmla="*/ 1388 w 1803"/>
                  <a:gd name="T17" fmla="*/ 205 h 3201"/>
                  <a:gd name="T18" fmla="*/ 1799 w 1803"/>
                  <a:gd name="T19" fmla="*/ 2842 h 3201"/>
                  <a:gd name="T20" fmla="*/ 1803 w 1803"/>
                  <a:gd name="T21" fmla="*/ 2873 h 3201"/>
                  <a:gd name="T22" fmla="*/ 1802 w 1803"/>
                  <a:gd name="T23" fmla="*/ 2903 h 3201"/>
                  <a:gd name="T24" fmla="*/ 1796 w 1803"/>
                  <a:gd name="T25" fmla="*/ 2932 h 3201"/>
                  <a:gd name="T26" fmla="*/ 1786 w 1803"/>
                  <a:gd name="T27" fmla="*/ 2957 h 3201"/>
                  <a:gd name="T28" fmla="*/ 1773 w 1803"/>
                  <a:gd name="T29" fmla="*/ 2981 h 3201"/>
                  <a:gd name="T30" fmla="*/ 1756 w 1803"/>
                  <a:gd name="T31" fmla="*/ 2999 h 3201"/>
                  <a:gd name="T32" fmla="*/ 1735 w 1803"/>
                  <a:gd name="T33" fmla="*/ 3012 h 3201"/>
                  <a:gd name="T34" fmla="*/ 1711 w 1803"/>
                  <a:gd name="T35" fmla="*/ 3020 h 3201"/>
                  <a:gd name="T36" fmla="*/ 567 w 1803"/>
                  <a:gd name="T37" fmla="*/ 3197 h 3201"/>
                  <a:gd name="T38" fmla="*/ 534 w 1803"/>
                  <a:gd name="T39" fmla="*/ 3201 h 3201"/>
                  <a:gd name="T40" fmla="*/ 502 w 1803"/>
                  <a:gd name="T41" fmla="*/ 3197 h 3201"/>
                  <a:gd name="T42" fmla="*/ 472 w 1803"/>
                  <a:gd name="T43" fmla="*/ 3186 h 3201"/>
                  <a:gd name="T44" fmla="*/ 443 w 1803"/>
                  <a:gd name="T45" fmla="*/ 3169 h 3201"/>
                  <a:gd name="T46" fmla="*/ 418 w 1803"/>
                  <a:gd name="T47" fmla="*/ 3148 h 3201"/>
                  <a:gd name="T48" fmla="*/ 397 w 1803"/>
                  <a:gd name="T49" fmla="*/ 3121 h 3201"/>
                  <a:gd name="T50" fmla="*/ 381 w 1803"/>
                  <a:gd name="T51" fmla="*/ 3089 h 3201"/>
                  <a:gd name="T52" fmla="*/ 372 w 1803"/>
                  <a:gd name="T53" fmla="*/ 3053 h 3201"/>
                  <a:gd name="T54" fmla="*/ 0 w 1803"/>
                  <a:gd name="T55" fmla="*/ 182 h 3201"/>
                  <a:gd name="T56" fmla="*/ 0 w 1803"/>
                  <a:gd name="T57" fmla="*/ 144 h 3201"/>
                  <a:gd name="T58" fmla="*/ 7 w 1803"/>
                  <a:gd name="T59" fmla="*/ 108 h 3201"/>
                  <a:gd name="T60" fmla="*/ 20 w 1803"/>
                  <a:gd name="T61" fmla="*/ 77 h 3201"/>
                  <a:gd name="T62" fmla="*/ 37 w 1803"/>
                  <a:gd name="T63" fmla="*/ 50 h 3201"/>
                  <a:gd name="T64" fmla="*/ 58 w 1803"/>
                  <a:gd name="T65" fmla="*/ 29 h 3201"/>
                  <a:gd name="T66" fmla="*/ 84 w 1803"/>
                  <a:gd name="T67" fmla="*/ 12 h 3201"/>
                  <a:gd name="T68" fmla="*/ 113 w 1803"/>
                  <a:gd name="T69" fmla="*/ 2 h 3201"/>
                  <a:gd name="T70" fmla="*/ 144 w 1803"/>
                  <a:gd name="T71" fmla="*/ 0 h 32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803" h="3201">
                    <a:moveTo>
                      <a:pt x="144" y="0"/>
                    </a:moveTo>
                    <a:lnTo>
                      <a:pt x="1252" y="35"/>
                    </a:lnTo>
                    <a:lnTo>
                      <a:pt x="1279" y="42"/>
                    </a:lnTo>
                    <a:lnTo>
                      <a:pt x="1306" y="56"/>
                    </a:lnTo>
                    <a:lnTo>
                      <a:pt x="1330" y="77"/>
                    </a:lnTo>
                    <a:lnTo>
                      <a:pt x="1351" y="103"/>
                    </a:lnTo>
                    <a:lnTo>
                      <a:pt x="1368" y="133"/>
                    </a:lnTo>
                    <a:lnTo>
                      <a:pt x="1380" y="167"/>
                    </a:lnTo>
                    <a:lnTo>
                      <a:pt x="1388" y="205"/>
                    </a:lnTo>
                    <a:lnTo>
                      <a:pt x="1799" y="2842"/>
                    </a:lnTo>
                    <a:lnTo>
                      <a:pt x="1803" y="2873"/>
                    </a:lnTo>
                    <a:lnTo>
                      <a:pt x="1802" y="2903"/>
                    </a:lnTo>
                    <a:lnTo>
                      <a:pt x="1796" y="2932"/>
                    </a:lnTo>
                    <a:lnTo>
                      <a:pt x="1786" y="2957"/>
                    </a:lnTo>
                    <a:lnTo>
                      <a:pt x="1773" y="2981"/>
                    </a:lnTo>
                    <a:lnTo>
                      <a:pt x="1756" y="2999"/>
                    </a:lnTo>
                    <a:lnTo>
                      <a:pt x="1735" y="3012"/>
                    </a:lnTo>
                    <a:lnTo>
                      <a:pt x="1711" y="3020"/>
                    </a:lnTo>
                    <a:lnTo>
                      <a:pt x="567" y="3197"/>
                    </a:lnTo>
                    <a:lnTo>
                      <a:pt x="534" y="3201"/>
                    </a:lnTo>
                    <a:lnTo>
                      <a:pt x="502" y="3197"/>
                    </a:lnTo>
                    <a:lnTo>
                      <a:pt x="472" y="3186"/>
                    </a:lnTo>
                    <a:lnTo>
                      <a:pt x="443" y="3169"/>
                    </a:lnTo>
                    <a:lnTo>
                      <a:pt x="418" y="3148"/>
                    </a:lnTo>
                    <a:lnTo>
                      <a:pt x="397" y="3121"/>
                    </a:lnTo>
                    <a:lnTo>
                      <a:pt x="381" y="3089"/>
                    </a:lnTo>
                    <a:lnTo>
                      <a:pt x="372" y="3053"/>
                    </a:lnTo>
                    <a:lnTo>
                      <a:pt x="0" y="182"/>
                    </a:lnTo>
                    <a:lnTo>
                      <a:pt x="0" y="144"/>
                    </a:lnTo>
                    <a:lnTo>
                      <a:pt x="7" y="108"/>
                    </a:lnTo>
                    <a:lnTo>
                      <a:pt x="20" y="77"/>
                    </a:lnTo>
                    <a:lnTo>
                      <a:pt x="37" y="50"/>
                    </a:lnTo>
                    <a:lnTo>
                      <a:pt x="58" y="29"/>
                    </a:lnTo>
                    <a:lnTo>
                      <a:pt x="84" y="12"/>
                    </a:lnTo>
                    <a:lnTo>
                      <a:pt x="113" y="2"/>
                    </a:lnTo>
                    <a:lnTo>
                      <a:pt x="144" y="0"/>
                    </a:lnTo>
                    <a:close/>
                  </a:path>
                </a:pathLst>
              </a:custGeom>
              <a:solidFill>
                <a:schemeClr val="tx1">
                  <a:lumMod val="95000"/>
                  <a:lumOff val="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1" name="Freeform 276"/>
              <p:cNvSpPr>
                <a:spLocks/>
              </p:cNvSpPr>
              <p:nvPr/>
            </p:nvSpPr>
            <p:spPr bwMode="auto">
              <a:xfrm>
                <a:off x="2523545" y="2497898"/>
                <a:ext cx="1936061" cy="2980468"/>
              </a:xfrm>
              <a:custGeom>
                <a:avLst/>
                <a:gdLst>
                  <a:gd name="T0" fmla="*/ 0 w 1635"/>
                  <a:gd name="T1" fmla="*/ 0 h 2517"/>
                  <a:gd name="T2" fmla="*/ 1272 w 1635"/>
                  <a:gd name="T3" fmla="*/ 0 h 2517"/>
                  <a:gd name="T4" fmla="*/ 1635 w 1635"/>
                  <a:gd name="T5" fmla="*/ 2347 h 2517"/>
                  <a:gd name="T6" fmla="*/ 348 w 1635"/>
                  <a:gd name="T7" fmla="*/ 2517 h 2517"/>
                  <a:gd name="T8" fmla="*/ 0 w 1635"/>
                  <a:gd name="T9" fmla="*/ 0 h 25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35" h="2517">
                    <a:moveTo>
                      <a:pt x="0" y="0"/>
                    </a:moveTo>
                    <a:lnTo>
                      <a:pt x="1272" y="0"/>
                    </a:lnTo>
                    <a:lnTo>
                      <a:pt x="1635" y="2347"/>
                    </a:lnTo>
                    <a:lnTo>
                      <a:pt x="348" y="251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6">
                  <a:lumMod val="40000"/>
                  <a:lumOff val="60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2" name="Freeform 277"/>
              <p:cNvSpPr>
                <a:spLocks/>
              </p:cNvSpPr>
              <p:nvPr/>
            </p:nvSpPr>
            <p:spPr bwMode="auto">
              <a:xfrm>
                <a:off x="3617686" y="5433368"/>
                <a:ext cx="236827" cy="246300"/>
              </a:xfrm>
              <a:custGeom>
                <a:avLst/>
                <a:gdLst>
                  <a:gd name="T0" fmla="*/ 99 w 200"/>
                  <a:gd name="T1" fmla="*/ 0 h 208"/>
                  <a:gd name="T2" fmla="*/ 127 w 200"/>
                  <a:gd name="T3" fmla="*/ 4 h 208"/>
                  <a:gd name="T4" fmla="*/ 150 w 200"/>
                  <a:gd name="T5" fmla="*/ 14 h 208"/>
                  <a:gd name="T6" fmla="*/ 170 w 200"/>
                  <a:gd name="T7" fmla="*/ 30 h 208"/>
                  <a:gd name="T8" fmla="*/ 186 w 200"/>
                  <a:gd name="T9" fmla="*/ 51 h 208"/>
                  <a:gd name="T10" fmla="*/ 196 w 200"/>
                  <a:gd name="T11" fmla="*/ 76 h 208"/>
                  <a:gd name="T12" fmla="*/ 200 w 200"/>
                  <a:gd name="T13" fmla="*/ 103 h 208"/>
                  <a:gd name="T14" fmla="*/ 196 w 200"/>
                  <a:gd name="T15" fmla="*/ 132 h 208"/>
                  <a:gd name="T16" fmla="*/ 186 w 200"/>
                  <a:gd name="T17" fmla="*/ 157 h 208"/>
                  <a:gd name="T18" fmla="*/ 170 w 200"/>
                  <a:gd name="T19" fmla="*/ 178 h 208"/>
                  <a:gd name="T20" fmla="*/ 150 w 200"/>
                  <a:gd name="T21" fmla="*/ 194 h 208"/>
                  <a:gd name="T22" fmla="*/ 127 w 200"/>
                  <a:gd name="T23" fmla="*/ 204 h 208"/>
                  <a:gd name="T24" fmla="*/ 99 w 200"/>
                  <a:gd name="T25" fmla="*/ 208 h 208"/>
                  <a:gd name="T26" fmla="*/ 73 w 200"/>
                  <a:gd name="T27" fmla="*/ 204 h 208"/>
                  <a:gd name="T28" fmla="*/ 50 w 200"/>
                  <a:gd name="T29" fmla="*/ 194 h 208"/>
                  <a:gd name="T30" fmla="*/ 29 w 200"/>
                  <a:gd name="T31" fmla="*/ 178 h 208"/>
                  <a:gd name="T32" fmla="*/ 14 w 200"/>
                  <a:gd name="T33" fmla="*/ 157 h 208"/>
                  <a:gd name="T34" fmla="*/ 4 w 200"/>
                  <a:gd name="T35" fmla="*/ 132 h 208"/>
                  <a:gd name="T36" fmla="*/ 0 w 200"/>
                  <a:gd name="T37" fmla="*/ 103 h 208"/>
                  <a:gd name="T38" fmla="*/ 4 w 200"/>
                  <a:gd name="T39" fmla="*/ 76 h 208"/>
                  <a:gd name="T40" fmla="*/ 14 w 200"/>
                  <a:gd name="T41" fmla="*/ 51 h 208"/>
                  <a:gd name="T42" fmla="*/ 29 w 200"/>
                  <a:gd name="T43" fmla="*/ 30 h 208"/>
                  <a:gd name="T44" fmla="*/ 50 w 200"/>
                  <a:gd name="T45" fmla="*/ 14 h 208"/>
                  <a:gd name="T46" fmla="*/ 73 w 200"/>
                  <a:gd name="T47" fmla="*/ 4 h 208"/>
                  <a:gd name="T48" fmla="*/ 99 w 200"/>
                  <a:gd name="T49" fmla="*/ 0 h 2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00" h="208">
                    <a:moveTo>
                      <a:pt x="99" y="0"/>
                    </a:moveTo>
                    <a:lnTo>
                      <a:pt x="127" y="4"/>
                    </a:lnTo>
                    <a:lnTo>
                      <a:pt x="150" y="14"/>
                    </a:lnTo>
                    <a:lnTo>
                      <a:pt x="170" y="30"/>
                    </a:lnTo>
                    <a:lnTo>
                      <a:pt x="186" y="51"/>
                    </a:lnTo>
                    <a:lnTo>
                      <a:pt x="196" y="76"/>
                    </a:lnTo>
                    <a:lnTo>
                      <a:pt x="200" y="103"/>
                    </a:lnTo>
                    <a:lnTo>
                      <a:pt x="196" y="132"/>
                    </a:lnTo>
                    <a:lnTo>
                      <a:pt x="186" y="157"/>
                    </a:lnTo>
                    <a:lnTo>
                      <a:pt x="170" y="178"/>
                    </a:lnTo>
                    <a:lnTo>
                      <a:pt x="150" y="194"/>
                    </a:lnTo>
                    <a:lnTo>
                      <a:pt x="127" y="204"/>
                    </a:lnTo>
                    <a:lnTo>
                      <a:pt x="99" y="208"/>
                    </a:lnTo>
                    <a:lnTo>
                      <a:pt x="73" y="204"/>
                    </a:lnTo>
                    <a:lnTo>
                      <a:pt x="50" y="194"/>
                    </a:lnTo>
                    <a:lnTo>
                      <a:pt x="29" y="178"/>
                    </a:lnTo>
                    <a:lnTo>
                      <a:pt x="14" y="157"/>
                    </a:lnTo>
                    <a:lnTo>
                      <a:pt x="4" y="132"/>
                    </a:lnTo>
                    <a:lnTo>
                      <a:pt x="0" y="103"/>
                    </a:lnTo>
                    <a:lnTo>
                      <a:pt x="4" y="76"/>
                    </a:lnTo>
                    <a:lnTo>
                      <a:pt x="14" y="51"/>
                    </a:lnTo>
                    <a:lnTo>
                      <a:pt x="29" y="30"/>
                    </a:lnTo>
                    <a:lnTo>
                      <a:pt x="50" y="14"/>
                    </a:lnTo>
                    <a:lnTo>
                      <a:pt x="73" y="4"/>
                    </a:lnTo>
                    <a:lnTo>
                      <a:pt x="99" y="0"/>
                    </a:lnTo>
                    <a:close/>
                  </a:path>
                </a:pathLst>
              </a:custGeom>
              <a:solidFill>
                <a:schemeClr val="bg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3" name="Freeform 278"/>
              <p:cNvSpPr>
                <a:spLocks/>
              </p:cNvSpPr>
              <p:nvPr/>
            </p:nvSpPr>
            <p:spPr bwMode="auto">
              <a:xfrm>
                <a:off x="2990094" y="2280017"/>
                <a:ext cx="593252" cy="60391"/>
              </a:xfrm>
              <a:custGeom>
                <a:avLst/>
                <a:gdLst>
                  <a:gd name="T0" fmla="*/ 26 w 501"/>
                  <a:gd name="T1" fmla="*/ 0 h 51"/>
                  <a:gd name="T2" fmla="*/ 475 w 501"/>
                  <a:gd name="T3" fmla="*/ 0 h 51"/>
                  <a:gd name="T4" fmla="*/ 488 w 501"/>
                  <a:gd name="T5" fmla="*/ 4 h 51"/>
                  <a:gd name="T6" fmla="*/ 497 w 501"/>
                  <a:gd name="T7" fmla="*/ 12 h 51"/>
                  <a:gd name="T8" fmla="*/ 501 w 501"/>
                  <a:gd name="T9" fmla="*/ 25 h 51"/>
                  <a:gd name="T10" fmla="*/ 497 w 501"/>
                  <a:gd name="T11" fmla="*/ 38 h 51"/>
                  <a:gd name="T12" fmla="*/ 488 w 501"/>
                  <a:gd name="T13" fmla="*/ 47 h 51"/>
                  <a:gd name="T14" fmla="*/ 475 w 501"/>
                  <a:gd name="T15" fmla="*/ 51 h 51"/>
                  <a:gd name="T16" fmla="*/ 26 w 501"/>
                  <a:gd name="T17" fmla="*/ 50 h 51"/>
                  <a:gd name="T18" fmla="*/ 13 w 501"/>
                  <a:gd name="T19" fmla="*/ 47 h 51"/>
                  <a:gd name="T20" fmla="*/ 4 w 501"/>
                  <a:gd name="T21" fmla="*/ 38 h 51"/>
                  <a:gd name="T22" fmla="*/ 0 w 501"/>
                  <a:gd name="T23" fmla="*/ 25 h 51"/>
                  <a:gd name="T24" fmla="*/ 4 w 501"/>
                  <a:gd name="T25" fmla="*/ 12 h 51"/>
                  <a:gd name="T26" fmla="*/ 13 w 501"/>
                  <a:gd name="T27" fmla="*/ 3 h 51"/>
                  <a:gd name="T28" fmla="*/ 26 w 501"/>
                  <a:gd name="T29" fmla="*/ 0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501" h="51">
                    <a:moveTo>
                      <a:pt x="26" y="0"/>
                    </a:moveTo>
                    <a:lnTo>
                      <a:pt x="475" y="0"/>
                    </a:lnTo>
                    <a:lnTo>
                      <a:pt x="488" y="4"/>
                    </a:lnTo>
                    <a:lnTo>
                      <a:pt x="497" y="12"/>
                    </a:lnTo>
                    <a:lnTo>
                      <a:pt x="501" y="25"/>
                    </a:lnTo>
                    <a:lnTo>
                      <a:pt x="497" y="38"/>
                    </a:lnTo>
                    <a:lnTo>
                      <a:pt x="488" y="47"/>
                    </a:lnTo>
                    <a:lnTo>
                      <a:pt x="475" y="51"/>
                    </a:lnTo>
                    <a:lnTo>
                      <a:pt x="26" y="50"/>
                    </a:lnTo>
                    <a:lnTo>
                      <a:pt x="13" y="47"/>
                    </a:lnTo>
                    <a:lnTo>
                      <a:pt x="4" y="38"/>
                    </a:lnTo>
                    <a:lnTo>
                      <a:pt x="0" y="25"/>
                    </a:lnTo>
                    <a:lnTo>
                      <a:pt x="4" y="12"/>
                    </a:lnTo>
                    <a:lnTo>
                      <a:pt x="13" y="3"/>
                    </a:lnTo>
                    <a:lnTo>
                      <a:pt x="26" y="0"/>
                    </a:lnTo>
                    <a:close/>
                  </a:path>
                </a:pathLst>
              </a:custGeom>
              <a:solidFill>
                <a:schemeClr val="bg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81" name="Group 80"/>
            <p:cNvGrpSpPr/>
            <p:nvPr/>
          </p:nvGrpSpPr>
          <p:grpSpPr>
            <a:xfrm>
              <a:off x="2630352" y="2973178"/>
              <a:ext cx="1380727" cy="1370222"/>
              <a:chOff x="4722812" y="3260889"/>
              <a:chExt cx="1542505" cy="1530769"/>
            </a:xfrm>
            <a:scene3d>
              <a:camera prst="isometricOffAxis2Right">
                <a:rot lat="21049706" lon="19399433" rev="540257"/>
              </a:camera>
              <a:lightRig rig="threePt" dir="t"/>
            </a:scene3d>
          </p:grpSpPr>
          <p:grpSp>
            <p:nvGrpSpPr>
              <p:cNvPr id="82" name="Group 81"/>
              <p:cNvGrpSpPr/>
              <p:nvPr/>
            </p:nvGrpSpPr>
            <p:grpSpPr>
              <a:xfrm>
                <a:off x="4722812" y="3260889"/>
                <a:ext cx="670556" cy="670556"/>
                <a:chOff x="4453688" y="1066800"/>
                <a:chExt cx="979671" cy="979671"/>
              </a:xfrm>
            </p:grpSpPr>
            <p:sp>
              <p:nvSpPr>
                <p:cNvPr id="92" name="Oval 91"/>
                <p:cNvSpPr/>
                <p:nvPr/>
              </p:nvSpPr>
              <p:spPr>
                <a:xfrm>
                  <a:off x="4453688" y="1066800"/>
                  <a:ext cx="979671" cy="979671"/>
                </a:xfrm>
                <a:prstGeom prst="ellipse">
                  <a:avLst/>
                </a:prstGeom>
                <a:solidFill>
                  <a:schemeClr val="accent4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grpSp>
              <p:nvGrpSpPr>
                <p:cNvPr id="93" name="Group 92"/>
                <p:cNvGrpSpPr/>
                <p:nvPr/>
              </p:nvGrpSpPr>
              <p:grpSpPr>
                <a:xfrm>
                  <a:off x="4625434" y="1322336"/>
                  <a:ext cx="636178" cy="468599"/>
                  <a:chOff x="8720138" y="3657600"/>
                  <a:chExt cx="650875" cy="479425"/>
                </a:xfrm>
                <a:solidFill>
                  <a:schemeClr val="bg1"/>
                </a:solidFill>
              </p:grpSpPr>
              <p:sp>
                <p:nvSpPr>
                  <p:cNvPr id="94" name="Freeform 25"/>
                  <p:cNvSpPr>
                    <a:spLocks/>
                  </p:cNvSpPr>
                  <p:nvPr/>
                </p:nvSpPr>
                <p:spPr bwMode="auto">
                  <a:xfrm>
                    <a:off x="8734425" y="3921125"/>
                    <a:ext cx="620712" cy="215900"/>
                  </a:xfrm>
                  <a:custGeom>
                    <a:avLst/>
                    <a:gdLst>
                      <a:gd name="T0" fmla="*/ 1159 w 3129"/>
                      <a:gd name="T1" fmla="*/ 0 h 1092"/>
                      <a:gd name="T2" fmla="*/ 1566 w 3129"/>
                      <a:gd name="T3" fmla="*/ 368 h 1092"/>
                      <a:gd name="T4" fmla="*/ 1970 w 3129"/>
                      <a:gd name="T5" fmla="*/ 0 h 1092"/>
                      <a:gd name="T6" fmla="*/ 3129 w 3129"/>
                      <a:gd name="T7" fmla="*/ 1026 h 1092"/>
                      <a:gd name="T8" fmla="*/ 3103 w 3129"/>
                      <a:gd name="T9" fmla="*/ 1049 h 1092"/>
                      <a:gd name="T10" fmla="*/ 3072 w 3129"/>
                      <a:gd name="T11" fmla="*/ 1067 h 1092"/>
                      <a:gd name="T12" fmla="*/ 3040 w 3129"/>
                      <a:gd name="T13" fmla="*/ 1081 h 1092"/>
                      <a:gd name="T14" fmla="*/ 3005 w 3129"/>
                      <a:gd name="T15" fmla="*/ 1089 h 1092"/>
                      <a:gd name="T16" fmla="*/ 2969 w 3129"/>
                      <a:gd name="T17" fmla="*/ 1092 h 1092"/>
                      <a:gd name="T18" fmla="*/ 161 w 3129"/>
                      <a:gd name="T19" fmla="*/ 1092 h 1092"/>
                      <a:gd name="T20" fmla="*/ 125 w 3129"/>
                      <a:gd name="T21" fmla="*/ 1089 h 1092"/>
                      <a:gd name="T22" fmla="*/ 90 w 3129"/>
                      <a:gd name="T23" fmla="*/ 1081 h 1092"/>
                      <a:gd name="T24" fmla="*/ 57 w 3129"/>
                      <a:gd name="T25" fmla="*/ 1067 h 1092"/>
                      <a:gd name="T26" fmla="*/ 27 w 3129"/>
                      <a:gd name="T27" fmla="*/ 1049 h 1092"/>
                      <a:gd name="T28" fmla="*/ 0 w 3129"/>
                      <a:gd name="T29" fmla="*/ 1026 h 1092"/>
                      <a:gd name="T30" fmla="*/ 1159 w 3129"/>
                      <a:gd name="T31" fmla="*/ 0 h 109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</a:cxnLst>
                    <a:rect l="0" t="0" r="r" b="b"/>
                    <a:pathLst>
                      <a:path w="3129" h="1092">
                        <a:moveTo>
                          <a:pt x="1159" y="0"/>
                        </a:moveTo>
                        <a:lnTo>
                          <a:pt x="1566" y="368"/>
                        </a:lnTo>
                        <a:lnTo>
                          <a:pt x="1970" y="0"/>
                        </a:lnTo>
                        <a:lnTo>
                          <a:pt x="3129" y="1026"/>
                        </a:lnTo>
                        <a:lnTo>
                          <a:pt x="3103" y="1049"/>
                        </a:lnTo>
                        <a:lnTo>
                          <a:pt x="3072" y="1067"/>
                        </a:lnTo>
                        <a:lnTo>
                          <a:pt x="3040" y="1081"/>
                        </a:lnTo>
                        <a:lnTo>
                          <a:pt x="3005" y="1089"/>
                        </a:lnTo>
                        <a:lnTo>
                          <a:pt x="2969" y="1092"/>
                        </a:lnTo>
                        <a:lnTo>
                          <a:pt x="161" y="1092"/>
                        </a:lnTo>
                        <a:lnTo>
                          <a:pt x="125" y="1089"/>
                        </a:lnTo>
                        <a:lnTo>
                          <a:pt x="90" y="1081"/>
                        </a:lnTo>
                        <a:lnTo>
                          <a:pt x="57" y="1067"/>
                        </a:lnTo>
                        <a:lnTo>
                          <a:pt x="27" y="1049"/>
                        </a:lnTo>
                        <a:lnTo>
                          <a:pt x="0" y="1026"/>
                        </a:lnTo>
                        <a:lnTo>
                          <a:pt x="1159" y="0"/>
                        </a:lnTo>
                        <a:close/>
                      </a:path>
                    </a:pathLst>
                  </a:custGeom>
                  <a:grpFill/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95" name="Freeform 26"/>
                  <p:cNvSpPr>
                    <a:spLocks/>
                  </p:cNvSpPr>
                  <p:nvPr/>
                </p:nvSpPr>
                <p:spPr bwMode="auto">
                  <a:xfrm>
                    <a:off x="8734425" y="3657600"/>
                    <a:ext cx="620712" cy="287338"/>
                  </a:xfrm>
                  <a:custGeom>
                    <a:avLst/>
                    <a:gdLst>
                      <a:gd name="T0" fmla="*/ 161 w 3129"/>
                      <a:gd name="T1" fmla="*/ 0 h 1450"/>
                      <a:gd name="T2" fmla="*/ 2969 w 3129"/>
                      <a:gd name="T3" fmla="*/ 0 h 1450"/>
                      <a:gd name="T4" fmla="*/ 3005 w 3129"/>
                      <a:gd name="T5" fmla="*/ 3 h 1450"/>
                      <a:gd name="T6" fmla="*/ 3040 w 3129"/>
                      <a:gd name="T7" fmla="*/ 11 h 1450"/>
                      <a:gd name="T8" fmla="*/ 3073 w 3129"/>
                      <a:gd name="T9" fmla="*/ 25 h 1450"/>
                      <a:gd name="T10" fmla="*/ 3103 w 3129"/>
                      <a:gd name="T11" fmla="*/ 43 h 1450"/>
                      <a:gd name="T12" fmla="*/ 3129 w 3129"/>
                      <a:gd name="T13" fmla="*/ 66 h 1450"/>
                      <a:gd name="T14" fmla="*/ 1566 w 3129"/>
                      <a:gd name="T15" fmla="*/ 1450 h 1450"/>
                      <a:gd name="T16" fmla="*/ 0 w 3129"/>
                      <a:gd name="T17" fmla="*/ 66 h 1450"/>
                      <a:gd name="T18" fmla="*/ 27 w 3129"/>
                      <a:gd name="T19" fmla="*/ 43 h 1450"/>
                      <a:gd name="T20" fmla="*/ 58 w 3129"/>
                      <a:gd name="T21" fmla="*/ 25 h 1450"/>
                      <a:gd name="T22" fmla="*/ 90 w 3129"/>
                      <a:gd name="T23" fmla="*/ 11 h 1450"/>
                      <a:gd name="T24" fmla="*/ 125 w 3129"/>
                      <a:gd name="T25" fmla="*/ 3 h 1450"/>
                      <a:gd name="T26" fmla="*/ 161 w 3129"/>
                      <a:gd name="T27" fmla="*/ 0 h 145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</a:cxnLst>
                    <a:rect l="0" t="0" r="r" b="b"/>
                    <a:pathLst>
                      <a:path w="3129" h="1450">
                        <a:moveTo>
                          <a:pt x="161" y="0"/>
                        </a:moveTo>
                        <a:lnTo>
                          <a:pt x="2969" y="0"/>
                        </a:lnTo>
                        <a:lnTo>
                          <a:pt x="3005" y="3"/>
                        </a:lnTo>
                        <a:lnTo>
                          <a:pt x="3040" y="11"/>
                        </a:lnTo>
                        <a:lnTo>
                          <a:pt x="3073" y="25"/>
                        </a:lnTo>
                        <a:lnTo>
                          <a:pt x="3103" y="43"/>
                        </a:lnTo>
                        <a:lnTo>
                          <a:pt x="3129" y="66"/>
                        </a:lnTo>
                        <a:lnTo>
                          <a:pt x="1566" y="1450"/>
                        </a:lnTo>
                        <a:lnTo>
                          <a:pt x="0" y="66"/>
                        </a:lnTo>
                        <a:lnTo>
                          <a:pt x="27" y="43"/>
                        </a:lnTo>
                        <a:lnTo>
                          <a:pt x="58" y="25"/>
                        </a:lnTo>
                        <a:lnTo>
                          <a:pt x="90" y="11"/>
                        </a:lnTo>
                        <a:lnTo>
                          <a:pt x="125" y="3"/>
                        </a:lnTo>
                        <a:lnTo>
                          <a:pt x="161" y="0"/>
                        </a:lnTo>
                        <a:close/>
                      </a:path>
                    </a:pathLst>
                  </a:custGeom>
                  <a:grpFill/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96" name="Freeform 27"/>
                  <p:cNvSpPr>
                    <a:spLocks/>
                  </p:cNvSpPr>
                  <p:nvPr/>
                </p:nvSpPr>
                <p:spPr bwMode="auto">
                  <a:xfrm>
                    <a:off x="8720138" y="3698875"/>
                    <a:ext cx="223837" cy="398463"/>
                  </a:xfrm>
                  <a:custGeom>
                    <a:avLst/>
                    <a:gdLst>
                      <a:gd name="T0" fmla="*/ 0 w 1131"/>
                      <a:gd name="T1" fmla="*/ 0 h 2007"/>
                      <a:gd name="T2" fmla="*/ 1131 w 1131"/>
                      <a:gd name="T3" fmla="*/ 1015 h 2007"/>
                      <a:gd name="T4" fmla="*/ 0 w 1131"/>
                      <a:gd name="T5" fmla="*/ 2007 h 2007"/>
                      <a:gd name="T6" fmla="*/ 0 w 1131"/>
                      <a:gd name="T7" fmla="*/ 0 h 200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1131" h="2007">
                        <a:moveTo>
                          <a:pt x="0" y="0"/>
                        </a:moveTo>
                        <a:lnTo>
                          <a:pt x="1131" y="1015"/>
                        </a:lnTo>
                        <a:lnTo>
                          <a:pt x="0" y="2007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grpFill/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97" name="Freeform 28"/>
                  <p:cNvSpPr>
                    <a:spLocks/>
                  </p:cNvSpPr>
                  <p:nvPr/>
                </p:nvSpPr>
                <p:spPr bwMode="auto">
                  <a:xfrm>
                    <a:off x="9145588" y="3698875"/>
                    <a:ext cx="225425" cy="398463"/>
                  </a:xfrm>
                  <a:custGeom>
                    <a:avLst/>
                    <a:gdLst>
                      <a:gd name="T0" fmla="*/ 1132 w 1132"/>
                      <a:gd name="T1" fmla="*/ 0 h 2008"/>
                      <a:gd name="T2" fmla="*/ 1132 w 1132"/>
                      <a:gd name="T3" fmla="*/ 2008 h 2008"/>
                      <a:gd name="T4" fmla="*/ 0 w 1132"/>
                      <a:gd name="T5" fmla="*/ 1016 h 2008"/>
                      <a:gd name="T6" fmla="*/ 1132 w 1132"/>
                      <a:gd name="T7" fmla="*/ 0 h 200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1132" h="2008">
                        <a:moveTo>
                          <a:pt x="1132" y="0"/>
                        </a:moveTo>
                        <a:lnTo>
                          <a:pt x="1132" y="2008"/>
                        </a:lnTo>
                        <a:lnTo>
                          <a:pt x="0" y="1016"/>
                        </a:lnTo>
                        <a:lnTo>
                          <a:pt x="1132" y="0"/>
                        </a:lnTo>
                        <a:close/>
                      </a:path>
                    </a:pathLst>
                  </a:custGeom>
                  <a:grpFill/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</p:grpSp>
          </p:grpSp>
          <p:grpSp>
            <p:nvGrpSpPr>
              <p:cNvPr id="83" name="Group 82"/>
              <p:cNvGrpSpPr/>
              <p:nvPr/>
            </p:nvGrpSpPr>
            <p:grpSpPr>
              <a:xfrm>
                <a:off x="4722812" y="4121102"/>
                <a:ext cx="670556" cy="670556"/>
                <a:chOff x="5898811" y="1524000"/>
                <a:chExt cx="979671" cy="979671"/>
              </a:xfrm>
            </p:grpSpPr>
            <p:sp>
              <p:nvSpPr>
                <p:cNvPr id="90" name="Oval 89"/>
                <p:cNvSpPr/>
                <p:nvPr/>
              </p:nvSpPr>
              <p:spPr>
                <a:xfrm>
                  <a:off x="5898811" y="1524000"/>
                  <a:ext cx="979671" cy="979671"/>
                </a:xfrm>
                <a:prstGeom prst="ellipse">
                  <a:avLst/>
                </a:prstGeom>
                <a:solidFill>
                  <a:schemeClr val="accent6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91" name="Freeform 39"/>
                <p:cNvSpPr>
                  <a:spLocks noEditPoints="1"/>
                </p:cNvSpPr>
                <p:nvPr/>
              </p:nvSpPr>
              <p:spPr bwMode="auto">
                <a:xfrm>
                  <a:off x="6090991" y="1777380"/>
                  <a:ext cx="595311" cy="472911"/>
                </a:xfrm>
                <a:custGeom>
                  <a:avLst/>
                  <a:gdLst>
                    <a:gd name="T0" fmla="*/ 2108 w 3852"/>
                    <a:gd name="T1" fmla="*/ 1176 h 3060"/>
                    <a:gd name="T2" fmla="*/ 2314 w 3852"/>
                    <a:gd name="T3" fmla="*/ 1296 h 3060"/>
                    <a:gd name="T4" fmla="*/ 2452 w 3852"/>
                    <a:gd name="T5" fmla="*/ 1485 h 3060"/>
                    <a:gd name="T6" fmla="*/ 2504 w 3852"/>
                    <a:gd name="T7" fmla="*/ 1721 h 3060"/>
                    <a:gd name="T8" fmla="*/ 2452 w 3852"/>
                    <a:gd name="T9" fmla="*/ 1958 h 3060"/>
                    <a:gd name="T10" fmla="*/ 2314 w 3852"/>
                    <a:gd name="T11" fmla="*/ 2147 h 3060"/>
                    <a:gd name="T12" fmla="*/ 2108 w 3852"/>
                    <a:gd name="T13" fmla="*/ 2266 h 3060"/>
                    <a:gd name="T14" fmla="*/ 1863 w 3852"/>
                    <a:gd name="T15" fmla="*/ 2292 h 3060"/>
                    <a:gd name="T16" fmla="*/ 1634 w 3852"/>
                    <a:gd name="T17" fmla="*/ 2216 h 3060"/>
                    <a:gd name="T18" fmla="*/ 1459 w 3852"/>
                    <a:gd name="T19" fmla="*/ 2060 h 3060"/>
                    <a:gd name="T20" fmla="*/ 1361 w 3852"/>
                    <a:gd name="T21" fmla="*/ 1844 h 3060"/>
                    <a:gd name="T22" fmla="*/ 1361 w 3852"/>
                    <a:gd name="T23" fmla="*/ 1598 h 3060"/>
                    <a:gd name="T24" fmla="*/ 1459 w 3852"/>
                    <a:gd name="T25" fmla="*/ 1383 h 3060"/>
                    <a:gd name="T26" fmla="*/ 1634 w 3852"/>
                    <a:gd name="T27" fmla="*/ 1226 h 3060"/>
                    <a:gd name="T28" fmla="*/ 1863 w 3852"/>
                    <a:gd name="T29" fmla="*/ 1151 h 3060"/>
                    <a:gd name="T30" fmla="*/ 3273 w 3852"/>
                    <a:gd name="T31" fmla="*/ 970 h 3060"/>
                    <a:gd name="T32" fmla="*/ 3201 w 3852"/>
                    <a:gd name="T33" fmla="*/ 1059 h 3060"/>
                    <a:gd name="T34" fmla="*/ 3226 w 3852"/>
                    <a:gd name="T35" fmla="*/ 1173 h 3060"/>
                    <a:gd name="T36" fmla="*/ 3331 w 3852"/>
                    <a:gd name="T37" fmla="*/ 1224 h 3060"/>
                    <a:gd name="T38" fmla="*/ 3438 w 3852"/>
                    <a:gd name="T39" fmla="*/ 1173 h 3060"/>
                    <a:gd name="T40" fmla="*/ 3463 w 3852"/>
                    <a:gd name="T41" fmla="*/ 1059 h 3060"/>
                    <a:gd name="T42" fmla="*/ 3391 w 3852"/>
                    <a:gd name="T43" fmla="*/ 970 h 3060"/>
                    <a:gd name="T44" fmla="*/ 1843 w 3852"/>
                    <a:gd name="T45" fmla="*/ 768 h 3060"/>
                    <a:gd name="T46" fmla="*/ 1533 w 3852"/>
                    <a:gd name="T47" fmla="*/ 848 h 3060"/>
                    <a:gd name="T48" fmla="*/ 1273 w 3852"/>
                    <a:gd name="T49" fmla="*/ 1019 h 3060"/>
                    <a:gd name="T50" fmla="*/ 1082 w 3852"/>
                    <a:gd name="T51" fmla="*/ 1261 h 3060"/>
                    <a:gd name="T52" fmla="*/ 977 w 3852"/>
                    <a:gd name="T53" fmla="*/ 1558 h 3060"/>
                    <a:gd name="T54" fmla="*/ 977 w 3852"/>
                    <a:gd name="T55" fmla="*/ 1885 h 3060"/>
                    <a:gd name="T56" fmla="*/ 1082 w 3852"/>
                    <a:gd name="T57" fmla="*/ 2181 h 3060"/>
                    <a:gd name="T58" fmla="*/ 1273 w 3852"/>
                    <a:gd name="T59" fmla="*/ 2424 h 3060"/>
                    <a:gd name="T60" fmla="*/ 1533 w 3852"/>
                    <a:gd name="T61" fmla="*/ 2594 h 3060"/>
                    <a:gd name="T62" fmla="*/ 1843 w 3852"/>
                    <a:gd name="T63" fmla="*/ 2674 h 3060"/>
                    <a:gd name="T64" fmla="*/ 2169 w 3852"/>
                    <a:gd name="T65" fmla="*/ 2646 h 3060"/>
                    <a:gd name="T66" fmla="*/ 2456 w 3852"/>
                    <a:gd name="T67" fmla="*/ 2520 h 3060"/>
                    <a:gd name="T68" fmla="*/ 2685 w 3852"/>
                    <a:gd name="T69" fmla="*/ 2311 h 3060"/>
                    <a:gd name="T70" fmla="*/ 2835 w 3852"/>
                    <a:gd name="T71" fmla="*/ 2039 h 3060"/>
                    <a:gd name="T72" fmla="*/ 2889 w 3852"/>
                    <a:gd name="T73" fmla="*/ 1721 h 3060"/>
                    <a:gd name="T74" fmla="*/ 2835 w 3852"/>
                    <a:gd name="T75" fmla="*/ 1404 h 3060"/>
                    <a:gd name="T76" fmla="*/ 2685 w 3852"/>
                    <a:gd name="T77" fmla="*/ 1132 h 3060"/>
                    <a:gd name="T78" fmla="*/ 2456 w 3852"/>
                    <a:gd name="T79" fmla="*/ 923 h 3060"/>
                    <a:gd name="T80" fmla="*/ 2169 w 3852"/>
                    <a:gd name="T81" fmla="*/ 796 h 3060"/>
                    <a:gd name="T82" fmla="*/ 1271 w 3852"/>
                    <a:gd name="T83" fmla="*/ 0 h 3060"/>
                    <a:gd name="T84" fmla="*/ 2661 w 3852"/>
                    <a:gd name="T85" fmla="*/ 24 h 3060"/>
                    <a:gd name="T86" fmla="*/ 2733 w 3852"/>
                    <a:gd name="T87" fmla="*/ 109 h 3060"/>
                    <a:gd name="T88" fmla="*/ 2901 w 3852"/>
                    <a:gd name="T89" fmla="*/ 533 h 3060"/>
                    <a:gd name="T90" fmla="*/ 3005 w 3852"/>
                    <a:gd name="T91" fmla="*/ 574 h 3060"/>
                    <a:gd name="T92" fmla="*/ 3616 w 3852"/>
                    <a:gd name="T93" fmla="*/ 604 h 3060"/>
                    <a:gd name="T94" fmla="*/ 3771 w 3852"/>
                    <a:gd name="T95" fmla="*/ 723 h 3060"/>
                    <a:gd name="T96" fmla="*/ 3848 w 3852"/>
                    <a:gd name="T97" fmla="*/ 904 h 3060"/>
                    <a:gd name="T98" fmla="*/ 3838 w 3852"/>
                    <a:gd name="T99" fmla="*/ 2778 h 3060"/>
                    <a:gd name="T100" fmla="*/ 3739 w 3852"/>
                    <a:gd name="T101" fmla="*/ 2948 h 3060"/>
                    <a:gd name="T102" fmla="*/ 3568 w 3852"/>
                    <a:gd name="T103" fmla="*/ 3046 h 3060"/>
                    <a:gd name="T104" fmla="*/ 333 w 3852"/>
                    <a:gd name="T105" fmla="*/ 3057 h 3060"/>
                    <a:gd name="T106" fmla="*/ 151 w 3852"/>
                    <a:gd name="T107" fmla="*/ 2980 h 3060"/>
                    <a:gd name="T108" fmla="*/ 30 w 3852"/>
                    <a:gd name="T109" fmla="*/ 2826 h 3060"/>
                    <a:gd name="T110" fmla="*/ 0 w 3852"/>
                    <a:gd name="T111" fmla="*/ 956 h 3060"/>
                    <a:gd name="T112" fmla="*/ 53 w 3852"/>
                    <a:gd name="T113" fmla="*/ 764 h 3060"/>
                    <a:gd name="T114" fmla="*/ 191 w 3852"/>
                    <a:gd name="T115" fmla="*/ 626 h 3060"/>
                    <a:gd name="T116" fmla="*/ 385 w 3852"/>
                    <a:gd name="T117" fmla="*/ 574 h 3060"/>
                    <a:gd name="T118" fmla="*/ 928 w 3852"/>
                    <a:gd name="T119" fmla="*/ 549 h 3060"/>
                    <a:gd name="T120" fmla="*/ 999 w 3852"/>
                    <a:gd name="T121" fmla="*/ 465 h 3060"/>
                    <a:gd name="T122" fmla="*/ 1167 w 3852"/>
                    <a:gd name="T123" fmla="*/ 41 h 3060"/>
                    <a:gd name="T124" fmla="*/ 1271 w 3852"/>
                    <a:gd name="T125" fmla="*/ 0 h 30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3852" h="3060">
                      <a:moveTo>
                        <a:pt x="1926" y="1148"/>
                      </a:moveTo>
                      <a:lnTo>
                        <a:pt x="1989" y="1151"/>
                      </a:lnTo>
                      <a:lnTo>
                        <a:pt x="2050" y="1160"/>
                      </a:lnTo>
                      <a:lnTo>
                        <a:pt x="2108" y="1176"/>
                      </a:lnTo>
                      <a:lnTo>
                        <a:pt x="2164" y="1199"/>
                      </a:lnTo>
                      <a:lnTo>
                        <a:pt x="2218" y="1226"/>
                      </a:lnTo>
                      <a:lnTo>
                        <a:pt x="2267" y="1259"/>
                      </a:lnTo>
                      <a:lnTo>
                        <a:pt x="2314" y="1296"/>
                      </a:lnTo>
                      <a:lnTo>
                        <a:pt x="2354" y="1336"/>
                      </a:lnTo>
                      <a:lnTo>
                        <a:pt x="2392" y="1383"/>
                      </a:lnTo>
                      <a:lnTo>
                        <a:pt x="2424" y="1431"/>
                      </a:lnTo>
                      <a:lnTo>
                        <a:pt x="2452" y="1485"/>
                      </a:lnTo>
                      <a:lnTo>
                        <a:pt x="2475" y="1540"/>
                      </a:lnTo>
                      <a:lnTo>
                        <a:pt x="2491" y="1598"/>
                      </a:lnTo>
                      <a:lnTo>
                        <a:pt x="2500" y="1659"/>
                      </a:lnTo>
                      <a:lnTo>
                        <a:pt x="2504" y="1721"/>
                      </a:lnTo>
                      <a:lnTo>
                        <a:pt x="2500" y="1784"/>
                      </a:lnTo>
                      <a:lnTo>
                        <a:pt x="2491" y="1844"/>
                      </a:lnTo>
                      <a:lnTo>
                        <a:pt x="2475" y="1902"/>
                      </a:lnTo>
                      <a:lnTo>
                        <a:pt x="2452" y="1958"/>
                      </a:lnTo>
                      <a:lnTo>
                        <a:pt x="2424" y="2011"/>
                      </a:lnTo>
                      <a:lnTo>
                        <a:pt x="2392" y="2060"/>
                      </a:lnTo>
                      <a:lnTo>
                        <a:pt x="2354" y="2106"/>
                      </a:lnTo>
                      <a:lnTo>
                        <a:pt x="2314" y="2147"/>
                      </a:lnTo>
                      <a:lnTo>
                        <a:pt x="2267" y="2185"/>
                      </a:lnTo>
                      <a:lnTo>
                        <a:pt x="2218" y="2216"/>
                      </a:lnTo>
                      <a:lnTo>
                        <a:pt x="2164" y="2244"/>
                      </a:lnTo>
                      <a:lnTo>
                        <a:pt x="2108" y="2266"/>
                      </a:lnTo>
                      <a:lnTo>
                        <a:pt x="2050" y="2282"/>
                      </a:lnTo>
                      <a:lnTo>
                        <a:pt x="1989" y="2292"/>
                      </a:lnTo>
                      <a:lnTo>
                        <a:pt x="1926" y="2295"/>
                      </a:lnTo>
                      <a:lnTo>
                        <a:pt x="1863" y="2292"/>
                      </a:lnTo>
                      <a:lnTo>
                        <a:pt x="1802" y="2282"/>
                      </a:lnTo>
                      <a:lnTo>
                        <a:pt x="1744" y="2266"/>
                      </a:lnTo>
                      <a:lnTo>
                        <a:pt x="1688" y="2244"/>
                      </a:lnTo>
                      <a:lnTo>
                        <a:pt x="1634" y="2216"/>
                      </a:lnTo>
                      <a:lnTo>
                        <a:pt x="1585" y="2185"/>
                      </a:lnTo>
                      <a:lnTo>
                        <a:pt x="1538" y="2147"/>
                      </a:lnTo>
                      <a:lnTo>
                        <a:pt x="1498" y="2106"/>
                      </a:lnTo>
                      <a:lnTo>
                        <a:pt x="1459" y="2060"/>
                      </a:lnTo>
                      <a:lnTo>
                        <a:pt x="1428" y="2011"/>
                      </a:lnTo>
                      <a:lnTo>
                        <a:pt x="1400" y="1958"/>
                      </a:lnTo>
                      <a:lnTo>
                        <a:pt x="1377" y="1902"/>
                      </a:lnTo>
                      <a:lnTo>
                        <a:pt x="1361" y="1844"/>
                      </a:lnTo>
                      <a:lnTo>
                        <a:pt x="1352" y="1784"/>
                      </a:lnTo>
                      <a:lnTo>
                        <a:pt x="1348" y="1721"/>
                      </a:lnTo>
                      <a:lnTo>
                        <a:pt x="1352" y="1659"/>
                      </a:lnTo>
                      <a:lnTo>
                        <a:pt x="1361" y="1598"/>
                      </a:lnTo>
                      <a:lnTo>
                        <a:pt x="1377" y="1540"/>
                      </a:lnTo>
                      <a:lnTo>
                        <a:pt x="1400" y="1485"/>
                      </a:lnTo>
                      <a:lnTo>
                        <a:pt x="1428" y="1431"/>
                      </a:lnTo>
                      <a:lnTo>
                        <a:pt x="1459" y="1383"/>
                      </a:lnTo>
                      <a:lnTo>
                        <a:pt x="1498" y="1336"/>
                      </a:lnTo>
                      <a:lnTo>
                        <a:pt x="1538" y="1296"/>
                      </a:lnTo>
                      <a:lnTo>
                        <a:pt x="1585" y="1259"/>
                      </a:lnTo>
                      <a:lnTo>
                        <a:pt x="1634" y="1226"/>
                      </a:lnTo>
                      <a:lnTo>
                        <a:pt x="1688" y="1199"/>
                      </a:lnTo>
                      <a:lnTo>
                        <a:pt x="1744" y="1176"/>
                      </a:lnTo>
                      <a:lnTo>
                        <a:pt x="1802" y="1160"/>
                      </a:lnTo>
                      <a:lnTo>
                        <a:pt x="1863" y="1151"/>
                      </a:lnTo>
                      <a:lnTo>
                        <a:pt x="1926" y="1148"/>
                      </a:lnTo>
                      <a:close/>
                      <a:moveTo>
                        <a:pt x="3331" y="956"/>
                      </a:moveTo>
                      <a:lnTo>
                        <a:pt x="3301" y="960"/>
                      </a:lnTo>
                      <a:lnTo>
                        <a:pt x="3273" y="970"/>
                      </a:lnTo>
                      <a:lnTo>
                        <a:pt x="3247" y="985"/>
                      </a:lnTo>
                      <a:lnTo>
                        <a:pt x="3226" y="1006"/>
                      </a:lnTo>
                      <a:lnTo>
                        <a:pt x="3211" y="1032"/>
                      </a:lnTo>
                      <a:lnTo>
                        <a:pt x="3201" y="1059"/>
                      </a:lnTo>
                      <a:lnTo>
                        <a:pt x="3197" y="1090"/>
                      </a:lnTo>
                      <a:lnTo>
                        <a:pt x="3201" y="1121"/>
                      </a:lnTo>
                      <a:lnTo>
                        <a:pt x="3211" y="1149"/>
                      </a:lnTo>
                      <a:lnTo>
                        <a:pt x="3226" y="1173"/>
                      </a:lnTo>
                      <a:lnTo>
                        <a:pt x="3247" y="1194"/>
                      </a:lnTo>
                      <a:lnTo>
                        <a:pt x="3273" y="1210"/>
                      </a:lnTo>
                      <a:lnTo>
                        <a:pt x="3301" y="1221"/>
                      </a:lnTo>
                      <a:lnTo>
                        <a:pt x="3331" y="1224"/>
                      </a:lnTo>
                      <a:lnTo>
                        <a:pt x="3363" y="1221"/>
                      </a:lnTo>
                      <a:lnTo>
                        <a:pt x="3391" y="1210"/>
                      </a:lnTo>
                      <a:lnTo>
                        <a:pt x="3417" y="1194"/>
                      </a:lnTo>
                      <a:lnTo>
                        <a:pt x="3438" y="1173"/>
                      </a:lnTo>
                      <a:lnTo>
                        <a:pt x="3453" y="1149"/>
                      </a:lnTo>
                      <a:lnTo>
                        <a:pt x="3463" y="1121"/>
                      </a:lnTo>
                      <a:lnTo>
                        <a:pt x="3467" y="1090"/>
                      </a:lnTo>
                      <a:lnTo>
                        <a:pt x="3463" y="1059"/>
                      </a:lnTo>
                      <a:lnTo>
                        <a:pt x="3453" y="1032"/>
                      </a:lnTo>
                      <a:lnTo>
                        <a:pt x="3438" y="1006"/>
                      </a:lnTo>
                      <a:lnTo>
                        <a:pt x="3417" y="985"/>
                      </a:lnTo>
                      <a:lnTo>
                        <a:pt x="3391" y="970"/>
                      </a:lnTo>
                      <a:lnTo>
                        <a:pt x="3363" y="960"/>
                      </a:lnTo>
                      <a:lnTo>
                        <a:pt x="3331" y="956"/>
                      </a:lnTo>
                      <a:close/>
                      <a:moveTo>
                        <a:pt x="1926" y="765"/>
                      </a:moveTo>
                      <a:lnTo>
                        <a:pt x="1843" y="768"/>
                      </a:lnTo>
                      <a:lnTo>
                        <a:pt x="1761" y="779"/>
                      </a:lnTo>
                      <a:lnTo>
                        <a:pt x="1683" y="796"/>
                      </a:lnTo>
                      <a:lnTo>
                        <a:pt x="1606" y="818"/>
                      </a:lnTo>
                      <a:lnTo>
                        <a:pt x="1533" y="848"/>
                      </a:lnTo>
                      <a:lnTo>
                        <a:pt x="1463" y="883"/>
                      </a:lnTo>
                      <a:lnTo>
                        <a:pt x="1396" y="923"/>
                      </a:lnTo>
                      <a:lnTo>
                        <a:pt x="1332" y="968"/>
                      </a:lnTo>
                      <a:lnTo>
                        <a:pt x="1273" y="1019"/>
                      </a:lnTo>
                      <a:lnTo>
                        <a:pt x="1219" y="1073"/>
                      </a:lnTo>
                      <a:lnTo>
                        <a:pt x="1167" y="1132"/>
                      </a:lnTo>
                      <a:lnTo>
                        <a:pt x="1122" y="1195"/>
                      </a:lnTo>
                      <a:lnTo>
                        <a:pt x="1082" y="1261"/>
                      </a:lnTo>
                      <a:lnTo>
                        <a:pt x="1047" y="1331"/>
                      </a:lnTo>
                      <a:lnTo>
                        <a:pt x="1017" y="1404"/>
                      </a:lnTo>
                      <a:lnTo>
                        <a:pt x="995" y="1480"/>
                      </a:lnTo>
                      <a:lnTo>
                        <a:pt x="977" y="1558"/>
                      </a:lnTo>
                      <a:lnTo>
                        <a:pt x="967" y="1639"/>
                      </a:lnTo>
                      <a:lnTo>
                        <a:pt x="963" y="1721"/>
                      </a:lnTo>
                      <a:lnTo>
                        <a:pt x="967" y="1804"/>
                      </a:lnTo>
                      <a:lnTo>
                        <a:pt x="977" y="1885"/>
                      </a:lnTo>
                      <a:lnTo>
                        <a:pt x="995" y="1962"/>
                      </a:lnTo>
                      <a:lnTo>
                        <a:pt x="1017" y="2039"/>
                      </a:lnTo>
                      <a:lnTo>
                        <a:pt x="1047" y="2112"/>
                      </a:lnTo>
                      <a:lnTo>
                        <a:pt x="1082" y="2181"/>
                      </a:lnTo>
                      <a:lnTo>
                        <a:pt x="1122" y="2247"/>
                      </a:lnTo>
                      <a:lnTo>
                        <a:pt x="1167" y="2311"/>
                      </a:lnTo>
                      <a:lnTo>
                        <a:pt x="1219" y="2369"/>
                      </a:lnTo>
                      <a:lnTo>
                        <a:pt x="1273" y="2424"/>
                      </a:lnTo>
                      <a:lnTo>
                        <a:pt x="1332" y="2475"/>
                      </a:lnTo>
                      <a:lnTo>
                        <a:pt x="1396" y="2520"/>
                      </a:lnTo>
                      <a:lnTo>
                        <a:pt x="1463" y="2559"/>
                      </a:lnTo>
                      <a:lnTo>
                        <a:pt x="1533" y="2594"/>
                      </a:lnTo>
                      <a:lnTo>
                        <a:pt x="1606" y="2624"/>
                      </a:lnTo>
                      <a:lnTo>
                        <a:pt x="1683" y="2646"/>
                      </a:lnTo>
                      <a:lnTo>
                        <a:pt x="1761" y="2664"/>
                      </a:lnTo>
                      <a:lnTo>
                        <a:pt x="1843" y="2674"/>
                      </a:lnTo>
                      <a:lnTo>
                        <a:pt x="1926" y="2678"/>
                      </a:lnTo>
                      <a:lnTo>
                        <a:pt x="2009" y="2674"/>
                      </a:lnTo>
                      <a:lnTo>
                        <a:pt x="2091" y="2664"/>
                      </a:lnTo>
                      <a:lnTo>
                        <a:pt x="2169" y="2646"/>
                      </a:lnTo>
                      <a:lnTo>
                        <a:pt x="2246" y="2624"/>
                      </a:lnTo>
                      <a:lnTo>
                        <a:pt x="2319" y="2594"/>
                      </a:lnTo>
                      <a:lnTo>
                        <a:pt x="2389" y="2559"/>
                      </a:lnTo>
                      <a:lnTo>
                        <a:pt x="2456" y="2520"/>
                      </a:lnTo>
                      <a:lnTo>
                        <a:pt x="2519" y="2475"/>
                      </a:lnTo>
                      <a:lnTo>
                        <a:pt x="2579" y="2424"/>
                      </a:lnTo>
                      <a:lnTo>
                        <a:pt x="2633" y="2369"/>
                      </a:lnTo>
                      <a:lnTo>
                        <a:pt x="2685" y="2311"/>
                      </a:lnTo>
                      <a:lnTo>
                        <a:pt x="2730" y="2247"/>
                      </a:lnTo>
                      <a:lnTo>
                        <a:pt x="2770" y="2181"/>
                      </a:lnTo>
                      <a:lnTo>
                        <a:pt x="2805" y="2112"/>
                      </a:lnTo>
                      <a:lnTo>
                        <a:pt x="2835" y="2039"/>
                      </a:lnTo>
                      <a:lnTo>
                        <a:pt x="2857" y="1962"/>
                      </a:lnTo>
                      <a:lnTo>
                        <a:pt x="2875" y="1885"/>
                      </a:lnTo>
                      <a:lnTo>
                        <a:pt x="2885" y="1804"/>
                      </a:lnTo>
                      <a:lnTo>
                        <a:pt x="2889" y="1721"/>
                      </a:lnTo>
                      <a:lnTo>
                        <a:pt x="2885" y="1639"/>
                      </a:lnTo>
                      <a:lnTo>
                        <a:pt x="2875" y="1558"/>
                      </a:lnTo>
                      <a:lnTo>
                        <a:pt x="2857" y="1480"/>
                      </a:lnTo>
                      <a:lnTo>
                        <a:pt x="2835" y="1404"/>
                      </a:lnTo>
                      <a:lnTo>
                        <a:pt x="2805" y="1331"/>
                      </a:lnTo>
                      <a:lnTo>
                        <a:pt x="2770" y="1261"/>
                      </a:lnTo>
                      <a:lnTo>
                        <a:pt x="2730" y="1195"/>
                      </a:lnTo>
                      <a:lnTo>
                        <a:pt x="2685" y="1132"/>
                      </a:lnTo>
                      <a:lnTo>
                        <a:pt x="2633" y="1073"/>
                      </a:lnTo>
                      <a:lnTo>
                        <a:pt x="2579" y="1019"/>
                      </a:lnTo>
                      <a:lnTo>
                        <a:pt x="2519" y="968"/>
                      </a:lnTo>
                      <a:lnTo>
                        <a:pt x="2456" y="923"/>
                      </a:lnTo>
                      <a:lnTo>
                        <a:pt x="2389" y="883"/>
                      </a:lnTo>
                      <a:lnTo>
                        <a:pt x="2319" y="848"/>
                      </a:lnTo>
                      <a:lnTo>
                        <a:pt x="2246" y="818"/>
                      </a:lnTo>
                      <a:lnTo>
                        <a:pt x="2169" y="796"/>
                      </a:lnTo>
                      <a:lnTo>
                        <a:pt x="2091" y="779"/>
                      </a:lnTo>
                      <a:lnTo>
                        <a:pt x="2009" y="768"/>
                      </a:lnTo>
                      <a:lnTo>
                        <a:pt x="1926" y="765"/>
                      </a:lnTo>
                      <a:close/>
                      <a:moveTo>
                        <a:pt x="1271" y="0"/>
                      </a:moveTo>
                      <a:lnTo>
                        <a:pt x="2581" y="0"/>
                      </a:lnTo>
                      <a:lnTo>
                        <a:pt x="2609" y="2"/>
                      </a:lnTo>
                      <a:lnTo>
                        <a:pt x="2636" y="12"/>
                      </a:lnTo>
                      <a:lnTo>
                        <a:pt x="2661" y="24"/>
                      </a:lnTo>
                      <a:lnTo>
                        <a:pt x="2685" y="41"/>
                      </a:lnTo>
                      <a:lnTo>
                        <a:pt x="2705" y="61"/>
                      </a:lnTo>
                      <a:lnTo>
                        <a:pt x="2721" y="83"/>
                      </a:lnTo>
                      <a:lnTo>
                        <a:pt x="2733" y="109"/>
                      </a:lnTo>
                      <a:lnTo>
                        <a:pt x="2853" y="465"/>
                      </a:lnTo>
                      <a:lnTo>
                        <a:pt x="2863" y="490"/>
                      </a:lnTo>
                      <a:lnTo>
                        <a:pt x="2880" y="512"/>
                      </a:lnTo>
                      <a:lnTo>
                        <a:pt x="2901" y="533"/>
                      </a:lnTo>
                      <a:lnTo>
                        <a:pt x="2924" y="549"/>
                      </a:lnTo>
                      <a:lnTo>
                        <a:pt x="2950" y="562"/>
                      </a:lnTo>
                      <a:lnTo>
                        <a:pt x="2977" y="571"/>
                      </a:lnTo>
                      <a:lnTo>
                        <a:pt x="3005" y="574"/>
                      </a:lnTo>
                      <a:lnTo>
                        <a:pt x="3467" y="574"/>
                      </a:lnTo>
                      <a:lnTo>
                        <a:pt x="3519" y="577"/>
                      </a:lnTo>
                      <a:lnTo>
                        <a:pt x="3568" y="588"/>
                      </a:lnTo>
                      <a:lnTo>
                        <a:pt x="3616" y="604"/>
                      </a:lnTo>
                      <a:lnTo>
                        <a:pt x="3661" y="626"/>
                      </a:lnTo>
                      <a:lnTo>
                        <a:pt x="3701" y="654"/>
                      </a:lnTo>
                      <a:lnTo>
                        <a:pt x="3739" y="686"/>
                      </a:lnTo>
                      <a:lnTo>
                        <a:pt x="3771" y="723"/>
                      </a:lnTo>
                      <a:lnTo>
                        <a:pt x="3799" y="764"/>
                      </a:lnTo>
                      <a:lnTo>
                        <a:pt x="3822" y="808"/>
                      </a:lnTo>
                      <a:lnTo>
                        <a:pt x="3838" y="855"/>
                      </a:lnTo>
                      <a:lnTo>
                        <a:pt x="3848" y="904"/>
                      </a:lnTo>
                      <a:lnTo>
                        <a:pt x="3852" y="956"/>
                      </a:lnTo>
                      <a:lnTo>
                        <a:pt x="3852" y="2678"/>
                      </a:lnTo>
                      <a:lnTo>
                        <a:pt x="3848" y="2730"/>
                      </a:lnTo>
                      <a:lnTo>
                        <a:pt x="3838" y="2778"/>
                      </a:lnTo>
                      <a:lnTo>
                        <a:pt x="3822" y="2826"/>
                      </a:lnTo>
                      <a:lnTo>
                        <a:pt x="3799" y="2870"/>
                      </a:lnTo>
                      <a:lnTo>
                        <a:pt x="3771" y="2910"/>
                      </a:lnTo>
                      <a:lnTo>
                        <a:pt x="3739" y="2948"/>
                      </a:lnTo>
                      <a:lnTo>
                        <a:pt x="3701" y="2980"/>
                      </a:lnTo>
                      <a:lnTo>
                        <a:pt x="3661" y="3008"/>
                      </a:lnTo>
                      <a:lnTo>
                        <a:pt x="3616" y="3030"/>
                      </a:lnTo>
                      <a:lnTo>
                        <a:pt x="3568" y="3046"/>
                      </a:lnTo>
                      <a:lnTo>
                        <a:pt x="3519" y="3057"/>
                      </a:lnTo>
                      <a:lnTo>
                        <a:pt x="3467" y="3060"/>
                      </a:lnTo>
                      <a:lnTo>
                        <a:pt x="385" y="3060"/>
                      </a:lnTo>
                      <a:lnTo>
                        <a:pt x="333" y="3057"/>
                      </a:lnTo>
                      <a:lnTo>
                        <a:pt x="284" y="3046"/>
                      </a:lnTo>
                      <a:lnTo>
                        <a:pt x="236" y="3030"/>
                      </a:lnTo>
                      <a:lnTo>
                        <a:pt x="191" y="3008"/>
                      </a:lnTo>
                      <a:lnTo>
                        <a:pt x="151" y="2980"/>
                      </a:lnTo>
                      <a:lnTo>
                        <a:pt x="113" y="2948"/>
                      </a:lnTo>
                      <a:lnTo>
                        <a:pt x="81" y="2910"/>
                      </a:lnTo>
                      <a:lnTo>
                        <a:pt x="53" y="2870"/>
                      </a:lnTo>
                      <a:lnTo>
                        <a:pt x="30" y="2826"/>
                      </a:lnTo>
                      <a:lnTo>
                        <a:pt x="14" y="2778"/>
                      </a:lnTo>
                      <a:lnTo>
                        <a:pt x="4" y="2730"/>
                      </a:lnTo>
                      <a:lnTo>
                        <a:pt x="0" y="2678"/>
                      </a:lnTo>
                      <a:lnTo>
                        <a:pt x="0" y="956"/>
                      </a:lnTo>
                      <a:lnTo>
                        <a:pt x="4" y="904"/>
                      </a:lnTo>
                      <a:lnTo>
                        <a:pt x="14" y="855"/>
                      </a:lnTo>
                      <a:lnTo>
                        <a:pt x="30" y="808"/>
                      </a:lnTo>
                      <a:lnTo>
                        <a:pt x="53" y="764"/>
                      </a:lnTo>
                      <a:lnTo>
                        <a:pt x="81" y="723"/>
                      </a:lnTo>
                      <a:lnTo>
                        <a:pt x="113" y="686"/>
                      </a:lnTo>
                      <a:lnTo>
                        <a:pt x="151" y="654"/>
                      </a:lnTo>
                      <a:lnTo>
                        <a:pt x="191" y="626"/>
                      </a:lnTo>
                      <a:lnTo>
                        <a:pt x="236" y="604"/>
                      </a:lnTo>
                      <a:lnTo>
                        <a:pt x="284" y="588"/>
                      </a:lnTo>
                      <a:lnTo>
                        <a:pt x="333" y="577"/>
                      </a:lnTo>
                      <a:lnTo>
                        <a:pt x="385" y="574"/>
                      </a:lnTo>
                      <a:lnTo>
                        <a:pt x="847" y="574"/>
                      </a:lnTo>
                      <a:lnTo>
                        <a:pt x="875" y="571"/>
                      </a:lnTo>
                      <a:lnTo>
                        <a:pt x="902" y="562"/>
                      </a:lnTo>
                      <a:lnTo>
                        <a:pt x="928" y="549"/>
                      </a:lnTo>
                      <a:lnTo>
                        <a:pt x="951" y="533"/>
                      </a:lnTo>
                      <a:lnTo>
                        <a:pt x="971" y="512"/>
                      </a:lnTo>
                      <a:lnTo>
                        <a:pt x="988" y="490"/>
                      </a:lnTo>
                      <a:lnTo>
                        <a:pt x="999" y="465"/>
                      </a:lnTo>
                      <a:lnTo>
                        <a:pt x="1119" y="109"/>
                      </a:lnTo>
                      <a:lnTo>
                        <a:pt x="1130" y="83"/>
                      </a:lnTo>
                      <a:lnTo>
                        <a:pt x="1146" y="61"/>
                      </a:lnTo>
                      <a:lnTo>
                        <a:pt x="1167" y="41"/>
                      </a:lnTo>
                      <a:lnTo>
                        <a:pt x="1191" y="24"/>
                      </a:lnTo>
                      <a:lnTo>
                        <a:pt x="1216" y="12"/>
                      </a:lnTo>
                      <a:lnTo>
                        <a:pt x="1243" y="2"/>
                      </a:lnTo>
                      <a:lnTo>
                        <a:pt x="1271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p:grpSp>
            <p:nvGrpSpPr>
              <p:cNvPr id="84" name="Group 83"/>
              <p:cNvGrpSpPr/>
              <p:nvPr/>
            </p:nvGrpSpPr>
            <p:grpSpPr>
              <a:xfrm>
                <a:off x="5594761" y="3260889"/>
                <a:ext cx="670556" cy="670556"/>
                <a:chOff x="5898811" y="4720630"/>
                <a:chExt cx="979671" cy="979671"/>
              </a:xfrm>
            </p:grpSpPr>
            <p:sp>
              <p:nvSpPr>
                <p:cNvPr id="88" name="Oval 87"/>
                <p:cNvSpPr/>
                <p:nvPr/>
              </p:nvSpPr>
              <p:spPr>
                <a:xfrm>
                  <a:off x="5898811" y="4720630"/>
                  <a:ext cx="979671" cy="979671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89" name="Freeform 44"/>
                <p:cNvSpPr>
                  <a:spLocks/>
                </p:cNvSpPr>
                <p:nvPr/>
              </p:nvSpPr>
              <p:spPr bwMode="auto">
                <a:xfrm>
                  <a:off x="6177509" y="4968371"/>
                  <a:ext cx="422275" cy="484188"/>
                </a:xfrm>
                <a:custGeom>
                  <a:avLst/>
                  <a:gdLst>
                    <a:gd name="T0" fmla="*/ 2932 w 2932"/>
                    <a:gd name="T1" fmla="*/ 0 h 3358"/>
                    <a:gd name="T2" fmla="*/ 2930 w 2932"/>
                    <a:gd name="T3" fmla="*/ 2325 h 3358"/>
                    <a:gd name="T4" fmla="*/ 2907 w 2932"/>
                    <a:gd name="T5" fmla="*/ 2440 h 3358"/>
                    <a:gd name="T6" fmla="*/ 2863 w 2932"/>
                    <a:gd name="T7" fmla="*/ 2545 h 3358"/>
                    <a:gd name="T8" fmla="*/ 2801 w 2932"/>
                    <a:gd name="T9" fmla="*/ 2639 h 3358"/>
                    <a:gd name="T10" fmla="*/ 2721 w 2932"/>
                    <a:gd name="T11" fmla="*/ 2719 h 3358"/>
                    <a:gd name="T12" fmla="*/ 2628 w 2932"/>
                    <a:gd name="T13" fmla="*/ 2782 h 3358"/>
                    <a:gd name="T14" fmla="*/ 2523 w 2932"/>
                    <a:gd name="T15" fmla="*/ 2828 h 3358"/>
                    <a:gd name="T16" fmla="*/ 2409 w 2932"/>
                    <a:gd name="T17" fmla="*/ 2851 h 3358"/>
                    <a:gd name="T18" fmla="*/ 2289 w 2932"/>
                    <a:gd name="T19" fmla="*/ 2851 h 3358"/>
                    <a:gd name="T20" fmla="*/ 2175 w 2932"/>
                    <a:gd name="T21" fmla="*/ 2828 h 3358"/>
                    <a:gd name="T22" fmla="*/ 2070 w 2932"/>
                    <a:gd name="T23" fmla="*/ 2784 h 3358"/>
                    <a:gd name="T24" fmla="*/ 1978 w 2932"/>
                    <a:gd name="T25" fmla="*/ 2721 h 3358"/>
                    <a:gd name="T26" fmla="*/ 1898 w 2932"/>
                    <a:gd name="T27" fmla="*/ 2641 h 3358"/>
                    <a:gd name="T28" fmla="*/ 1835 w 2932"/>
                    <a:gd name="T29" fmla="*/ 2548 h 3358"/>
                    <a:gd name="T30" fmla="*/ 1791 w 2932"/>
                    <a:gd name="T31" fmla="*/ 2443 h 3358"/>
                    <a:gd name="T32" fmla="*/ 1768 w 2932"/>
                    <a:gd name="T33" fmla="*/ 2330 h 3358"/>
                    <a:gd name="T34" fmla="*/ 1768 w 2932"/>
                    <a:gd name="T35" fmla="*/ 2210 h 3358"/>
                    <a:gd name="T36" fmla="*/ 1791 w 2932"/>
                    <a:gd name="T37" fmla="*/ 2097 h 3358"/>
                    <a:gd name="T38" fmla="*/ 1835 w 2932"/>
                    <a:gd name="T39" fmla="*/ 1992 h 3358"/>
                    <a:gd name="T40" fmla="*/ 1898 w 2932"/>
                    <a:gd name="T41" fmla="*/ 1898 h 3358"/>
                    <a:gd name="T42" fmla="*/ 1978 w 2932"/>
                    <a:gd name="T43" fmla="*/ 1819 h 3358"/>
                    <a:gd name="T44" fmla="*/ 2070 w 2932"/>
                    <a:gd name="T45" fmla="*/ 1756 h 3358"/>
                    <a:gd name="T46" fmla="*/ 2175 w 2932"/>
                    <a:gd name="T47" fmla="*/ 1712 h 3358"/>
                    <a:gd name="T48" fmla="*/ 2289 w 2932"/>
                    <a:gd name="T49" fmla="*/ 1689 h 3358"/>
                    <a:gd name="T50" fmla="*/ 2403 w 2932"/>
                    <a:gd name="T51" fmla="*/ 1689 h 3358"/>
                    <a:gd name="T52" fmla="*/ 2509 w 2932"/>
                    <a:gd name="T53" fmla="*/ 1709 h 3358"/>
                    <a:gd name="T54" fmla="*/ 2607 w 2932"/>
                    <a:gd name="T55" fmla="*/ 1747 h 3358"/>
                    <a:gd name="T56" fmla="*/ 2652 w 2932"/>
                    <a:gd name="T57" fmla="*/ 773 h 3358"/>
                    <a:gd name="T58" fmla="*/ 1168 w 2932"/>
                    <a:gd name="T59" fmla="*/ 2774 h 3358"/>
                    <a:gd name="T60" fmla="*/ 1156 w 2932"/>
                    <a:gd name="T61" fmla="*/ 2892 h 3358"/>
                    <a:gd name="T62" fmla="*/ 1122 w 2932"/>
                    <a:gd name="T63" fmla="*/ 3002 h 3358"/>
                    <a:gd name="T64" fmla="*/ 1068 w 2932"/>
                    <a:gd name="T65" fmla="*/ 3102 h 3358"/>
                    <a:gd name="T66" fmla="*/ 997 w 2932"/>
                    <a:gd name="T67" fmla="*/ 3187 h 3358"/>
                    <a:gd name="T68" fmla="*/ 911 w 2932"/>
                    <a:gd name="T69" fmla="*/ 3258 h 3358"/>
                    <a:gd name="T70" fmla="*/ 811 w 2932"/>
                    <a:gd name="T71" fmla="*/ 3312 h 3358"/>
                    <a:gd name="T72" fmla="*/ 702 w 2932"/>
                    <a:gd name="T73" fmla="*/ 3346 h 3358"/>
                    <a:gd name="T74" fmla="*/ 584 w 2932"/>
                    <a:gd name="T75" fmla="*/ 3358 h 3358"/>
                    <a:gd name="T76" fmla="*/ 467 w 2932"/>
                    <a:gd name="T77" fmla="*/ 3346 h 3358"/>
                    <a:gd name="T78" fmla="*/ 357 w 2932"/>
                    <a:gd name="T79" fmla="*/ 3312 h 3358"/>
                    <a:gd name="T80" fmla="*/ 258 w 2932"/>
                    <a:gd name="T81" fmla="*/ 3258 h 3358"/>
                    <a:gd name="T82" fmla="*/ 171 w 2932"/>
                    <a:gd name="T83" fmla="*/ 3187 h 3358"/>
                    <a:gd name="T84" fmla="*/ 101 w 2932"/>
                    <a:gd name="T85" fmla="*/ 3100 h 3358"/>
                    <a:gd name="T86" fmla="*/ 47 w 2932"/>
                    <a:gd name="T87" fmla="*/ 3002 h 3358"/>
                    <a:gd name="T88" fmla="*/ 13 w 2932"/>
                    <a:gd name="T89" fmla="*/ 2892 h 3358"/>
                    <a:gd name="T90" fmla="*/ 0 w 2932"/>
                    <a:gd name="T91" fmla="*/ 2774 h 3358"/>
                    <a:gd name="T92" fmla="*/ 13 w 2932"/>
                    <a:gd name="T93" fmla="*/ 2656 h 3358"/>
                    <a:gd name="T94" fmla="*/ 47 w 2932"/>
                    <a:gd name="T95" fmla="*/ 2547 h 3358"/>
                    <a:gd name="T96" fmla="*/ 101 w 2932"/>
                    <a:gd name="T97" fmla="*/ 2447 h 3358"/>
                    <a:gd name="T98" fmla="*/ 171 w 2932"/>
                    <a:gd name="T99" fmla="*/ 2361 h 3358"/>
                    <a:gd name="T100" fmla="*/ 258 w 2932"/>
                    <a:gd name="T101" fmla="*/ 2290 h 3358"/>
                    <a:gd name="T102" fmla="*/ 357 w 2932"/>
                    <a:gd name="T103" fmla="*/ 2235 h 3358"/>
                    <a:gd name="T104" fmla="*/ 467 w 2932"/>
                    <a:gd name="T105" fmla="*/ 2202 h 3358"/>
                    <a:gd name="T106" fmla="*/ 584 w 2932"/>
                    <a:gd name="T107" fmla="*/ 2190 h 3358"/>
                    <a:gd name="T108" fmla="*/ 693 w 2932"/>
                    <a:gd name="T109" fmla="*/ 2201 h 3358"/>
                    <a:gd name="T110" fmla="*/ 795 w 2932"/>
                    <a:gd name="T111" fmla="*/ 2230 h 3358"/>
                    <a:gd name="T112" fmla="*/ 888 w 2932"/>
                    <a:gd name="T113" fmla="*/ 2276 h 3358"/>
                    <a:gd name="T114" fmla="*/ 2932 w 2932"/>
                    <a:gd name="T115" fmla="*/ 0 h 33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2932" h="3358">
                      <a:moveTo>
                        <a:pt x="2932" y="0"/>
                      </a:moveTo>
                      <a:lnTo>
                        <a:pt x="2932" y="0"/>
                      </a:lnTo>
                      <a:lnTo>
                        <a:pt x="2932" y="2325"/>
                      </a:lnTo>
                      <a:lnTo>
                        <a:pt x="2930" y="2325"/>
                      </a:lnTo>
                      <a:lnTo>
                        <a:pt x="2921" y="2383"/>
                      </a:lnTo>
                      <a:lnTo>
                        <a:pt x="2907" y="2440"/>
                      </a:lnTo>
                      <a:lnTo>
                        <a:pt x="2887" y="2494"/>
                      </a:lnTo>
                      <a:lnTo>
                        <a:pt x="2863" y="2545"/>
                      </a:lnTo>
                      <a:lnTo>
                        <a:pt x="2834" y="2594"/>
                      </a:lnTo>
                      <a:lnTo>
                        <a:pt x="2801" y="2639"/>
                      </a:lnTo>
                      <a:lnTo>
                        <a:pt x="2763" y="2682"/>
                      </a:lnTo>
                      <a:lnTo>
                        <a:pt x="2721" y="2719"/>
                      </a:lnTo>
                      <a:lnTo>
                        <a:pt x="2677" y="2754"/>
                      </a:lnTo>
                      <a:lnTo>
                        <a:pt x="2628" y="2782"/>
                      </a:lnTo>
                      <a:lnTo>
                        <a:pt x="2577" y="2808"/>
                      </a:lnTo>
                      <a:lnTo>
                        <a:pt x="2523" y="2828"/>
                      </a:lnTo>
                      <a:lnTo>
                        <a:pt x="2467" y="2842"/>
                      </a:lnTo>
                      <a:lnTo>
                        <a:pt x="2409" y="2851"/>
                      </a:lnTo>
                      <a:lnTo>
                        <a:pt x="2348" y="2855"/>
                      </a:lnTo>
                      <a:lnTo>
                        <a:pt x="2289" y="2851"/>
                      </a:lnTo>
                      <a:lnTo>
                        <a:pt x="2231" y="2843"/>
                      </a:lnTo>
                      <a:lnTo>
                        <a:pt x="2175" y="2828"/>
                      </a:lnTo>
                      <a:lnTo>
                        <a:pt x="2122" y="2808"/>
                      </a:lnTo>
                      <a:lnTo>
                        <a:pt x="2070" y="2784"/>
                      </a:lnTo>
                      <a:lnTo>
                        <a:pt x="2022" y="2755"/>
                      </a:lnTo>
                      <a:lnTo>
                        <a:pt x="1978" y="2721"/>
                      </a:lnTo>
                      <a:lnTo>
                        <a:pt x="1935" y="2683"/>
                      </a:lnTo>
                      <a:lnTo>
                        <a:pt x="1898" y="2641"/>
                      </a:lnTo>
                      <a:lnTo>
                        <a:pt x="1865" y="2597"/>
                      </a:lnTo>
                      <a:lnTo>
                        <a:pt x="1835" y="2548"/>
                      </a:lnTo>
                      <a:lnTo>
                        <a:pt x="1811" y="2497"/>
                      </a:lnTo>
                      <a:lnTo>
                        <a:pt x="1791" y="2443"/>
                      </a:lnTo>
                      <a:lnTo>
                        <a:pt x="1777" y="2387"/>
                      </a:lnTo>
                      <a:lnTo>
                        <a:pt x="1768" y="2330"/>
                      </a:lnTo>
                      <a:lnTo>
                        <a:pt x="1765" y="2269"/>
                      </a:lnTo>
                      <a:lnTo>
                        <a:pt x="1768" y="2210"/>
                      </a:lnTo>
                      <a:lnTo>
                        <a:pt x="1777" y="2152"/>
                      </a:lnTo>
                      <a:lnTo>
                        <a:pt x="1791" y="2097"/>
                      </a:lnTo>
                      <a:lnTo>
                        <a:pt x="1811" y="2043"/>
                      </a:lnTo>
                      <a:lnTo>
                        <a:pt x="1835" y="1992"/>
                      </a:lnTo>
                      <a:lnTo>
                        <a:pt x="1865" y="1943"/>
                      </a:lnTo>
                      <a:lnTo>
                        <a:pt x="1898" y="1898"/>
                      </a:lnTo>
                      <a:lnTo>
                        <a:pt x="1935" y="1857"/>
                      </a:lnTo>
                      <a:lnTo>
                        <a:pt x="1978" y="1819"/>
                      </a:lnTo>
                      <a:lnTo>
                        <a:pt x="2022" y="1785"/>
                      </a:lnTo>
                      <a:lnTo>
                        <a:pt x="2070" y="1756"/>
                      </a:lnTo>
                      <a:lnTo>
                        <a:pt x="2122" y="1732"/>
                      </a:lnTo>
                      <a:lnTo>
                        <a:pt x="2175" y="1712"/>
                      </a:lnTo>
                      <a:lnTo>
                        <a:pt x="2231" y="1697"/>
                      </a:lnTo>
                      <a:lnTo>
                        <a:pt x="2289" y="1689"/>
                      </a:lnTo>
                      <a:lnTo>
                        <a:pt x="2348" y="1685"/>
                      </a:lnTo>
                      <a:lnTo>
                        <a:pt x="2403" y="1689"/>
                      </a:lnTo>
                      <a:lnTo>
                        <a:pt x="2457" y="1696"/>
                      </a:lnTo>
                      <a:lnTo>
                        <a:pt x="2509" y="1709"/>
                      </a:lnTo>
                      <a:lnTo>
                        <a:pt x="2559" y="1726"/>
                      </a:lnTo>
                      <a:lnTo>
                        <a:pt x="2607" y="1747"/>
                      </a:lnTo>
                      <a:lnTo>
                        <a:pt x="2652" y="1772"/>
                      </a:lnTo>
                      <a:lnTo>
                        <a:pt x="2652" y="773"/>
                      </a:lnTo>
                      <a:lnTo>
                        <a:pt x="1168" y="1200"/>
                      </a:lnTo>
                      <a:lnTo>
                        <a:pt x="1168" y="2774"/>
                      </a:lnTo>
                      <a:lnTo>
                        <a:pt x="1165" y="2834"/>
                      </a:lnTo>
                      <a:lnTo>
                        <a:pt x="1156" y="2892"/>
                      </a:lnTo>
                      <a:lnTo>
                        <a:pt x="1141" y="2948"/>
                      </a:lnTo>
                      <a:lnTo>
                        <a:pt x="1122" y="3002"/>
                      </a:lnTo>
                      <a:lnTo>
                        <a:pt x="1097" y="3053"/>
                      </a:lnTo>
                      <a:lnTo>
                        <a:pt x="1068" y="3102"/>
                      </a:lnTo>
                      <a:lnTo>
                        <a:pt x="1034" y="3146"/>
                      </a:lnTo>
                      <a:lnTo>
                        <a:pt x="997" y="3187"/>
                      </a:lnTo>
                      <a:lnTo>
                        <a:pt x="955" y="3226"/>
                      </a:lnTo>
                      <a:lnTo>
                        <a:pt x="911" y="3258"/>
                      </a:lnTo>
                      <a:lnTo>
                        <a:pt x="863" y="3288"/>
                      </a:lnTo>
                      <a:lnTo>
                        <a:pt x="811" y="3312"/>
                      </a:lnTo>
                      <a:lnTo>
                        <a:pt x="758" y="3333"/>
                      </a:lnTo>
                      <a:lnTo>
                        <a:pt x="702" y="3346"/>
                      </a:lnTo>
                      <a:lnTo>
                        <a:pt x="644" y="3356"/>
                      </a:lnTo>
                      <a:lnTo>
                        <a:pt x="584" y="3358"/>
                      </a:lnTo>
                      <a:lnTo>
                        <a:pt x="525" y="3356"/>
                      </a:lnTo>
                      <a:lnTo>
                        <a:pt x="467" y="3346"/>
                      </a:lnTo>
                      <a:lnTo>
                        <a:pt x="411" y="3333"/>
                      </a:lnTo>
                      <a:lnTo>
                        <a:pt x="357" y="3312"/>
                      </a:lnTo>
                      <a:lnTo>
                        <a:pt x="306" y="3288"/>
                      </a:lnTo>
                      <a:lnTo>
                        <a:pt x="258" y="3258"/>
                      </a:lnTo>
                      <a:lnTo>
                        <a:pt x="213" y="3226"/>
                      </a:lnTo>
                      <a:lnTo>
                        <a:pt x="171" y="3187"/>
                      </a:lnTo>
                      <a:lnTo>
                        <a:pt x="133" y="3146"/>
                      </a:lnTo>
                      <a:lnTo>
                        <a:pt x="101" y="3100"/>
                      </a:lnTo>
                      <a:lnTo>
                        <a:pt x="71" y="3053"/>
                      </a:lnTo>
                      <a:lnTo>
                        <a:pt x="47" y="3002"/>
                      </a:lnTo>
                      <a:lnTo>
                        <a:pt x="26" y="2948"/>
                      </a:lnTo>
                      <a:lnTo>
                        <a:pt x="13" y="2892"/>
                      </a:lnTo>
                      <a:lnTo>
                        <a:pt x="3" y="2833"/>
                      </a:lnTo>
                      <a:lnTo>
                        <a:pt x="0" y="2774"/>
                      </a:lnTo>
                      <a:lnTo>
                        <a:pt x="3" y="2715"/>
                      </a:lnTo>
                      <a:lnTo>
                        <a:pt x="13" y="2656"/>
                      </a:lnTo>
                      <a:lnTo>
                        <a:pt x="26" y="2600"/>
                      </a:lnTo>
                      <a:lnTo>
                        <a:pt x="47" y="2547"/>
                      </a:lnTo>
                      <a:lnTo>
                        <a:pt x="71" y="2495"/>
                      </a:lnTo>
                      <a:lnTo>
                        <a:pt x="101" y="2447"/>
                      </a:lnTo>
                      <a:lnTo>
                        <a:pt x="133" y="2403"/>
                      </a:lnTo>
                      <a:lnTo>
                        <a:pt x="171" y="2361"/>
                      </a:lnTo>
                      <a:lnTo>
                        <a:pt x="213" y="2323"/>
                      </a:lnTo>
                      <a:lnTo>
                        <a:pt x="258" y="2290"/>
                      </a:lnTo>
                      <a:lnTo>
                        <a:pt x="306" y="2261"/>
                      </a:lnTo>
                      <a:lnTo>
                        <a:pt x="357" y="2235"/>
                      </a:lnTo>
                      <a:lnTo>
                        <a:pt x="411" y="2216"/>
                      </a:lnTo>
                      <a:lnTo>
                        <a:pt x="467" y="2202"/>
                      </a:lnTo>
                      <a:lnTo>
                        <a:pt x="525" y="2193"/>
                      </a:lnTo>
                      <a:lnTo>
                        <a:pt x="584" y="2190"/>
                      </a:lnTo>
                      <a:lnTo>
                        <a:pt x="639" y="2192"/>
                      </a:lnTo>
                      <a:lnTo>
                        <a:pt x="693" y="2201"/>
                      </a:lnTo>
                      <a:lnTo>
                        <a:pt x="745" y="2213"/>
                      </a:lnTo>
                      <a:lnTo>
                        <a:pt x="795" y="2230"/>
                      </a:lnTo>
                      <a:lnTo>
                        <a:pt x="843" y="2251"/>
                      </a:lnTo>
                      <a:lnTo>
                        <a:pt x="888" y="2276"/>
                      </a:lnTo>
                      <a:lnTo>
                        <a:pt x="888" y="587"/>
                      </a:lnTo>
                      <a:lnTo>
                        <a:pt x="2932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p:grpSp>
            <p:nvGrpSpPr>
              <p:cNvPr id="85" name="Group 84"/>
              <p:cNvGrpSpPr/>
              <p:nvPr/>
            </p:nvGrpSpPr>
            <p:grpSpPr>
              <a:xfrm>
                <a:off x="5594761" y="4121102"/>
                <a:ext cx="670556" cy="670556"/>
                <a:chOff x="4453688" y="5377473"/>
                <a:chExt cx="979671" cy="979671"/>
              </a:xfrm>
            </p:grpSpPr>
            <p:sp>
              <p:nvSpPr>
                <p:cNvPr id="86" name="Oval 85"/>
                <p:cNvSpPr/>
                <p:nvPr/>
              </p:nvSpPr>
              <p:spPr>
                <a:xfrm>
                  <a:off x="4453688" y="5377473"/>
                  <a:ext cx="979671" cy="979671"/>
                </a:xfrm>
                <a:prstGeom prst="ellipse">
                  <a:avLst/>
                </a:prstGeom>
                <a:solidFill>
                  <a:schemeClr val="accent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87" name="Freeform 49"/>
                <p:cNvSpPr>
                  <a:spLocks noEditPoints="1"/>
                </p:cNvSpPr>
                <p:nvPr/>
              </p:nvSpPr>
              <p:spPr bwMode="auto">
                <a:xfrm>
                  <a:off x="4708013" y="5629982"/>
                  <a:ext cx="471020" cy="474652"/>
                </a:xfrm>
                <a:custGeom>
                  <a:avLst/>
                  <a:gdLst>
                    <a:gd name="T0" fmla="*/ 2010 w 3497"/>
                    <a:gd name="T1" fmla="*/ 733 h 3525"/>
                    <a:gd name="T2" fmla="*/ 2476 w 3497"/>
                    <a:gd name="T3" fmla="*/ 1030 h 3525"/>
                    <a:gd name="T4" fmla="*/ 2770 w 3497"/>
                    <a:gd name="T5" fmla="*/ 1502 h 3525"/>
                    <a:gd name="T6" fmla="*/ 2825 w 3497"/>
                    <a:gd name="T7" fmla="*/ 1764 h 3525"/>
                    <a:gd name="T8" fmla="*/ 2727 w 3497"/>
                    <a:gd name="T9" fmla="*/ 1914 h 3525"/>
                    <a:gd name="T10" fmla="*/ 2539 w 3497"/>
                    <a:gd name="T11" fmla="*/ 1900 h 3525"/>
                    <a:gd name="T12" fmla="*/ 2465 w 3497"/>
                    <a:gd name="T13" fmla="*/ 1779 h 3525"/>
                    <a:gd name="T14" fmla="*/ 2393 w 3497"/>
                    <a:gd name="T15" fmla="*/ 1538 h 3525"/>
                    <a:gd name="T16" fmla="*/ 2118 w 3497"/>
                    <a:gd name="T17" fmla="*/ 1203 h 3525"/>
                    <a:gd name="T18" fmla="*/ 1807 w 3497"/>
                    <a:gd name="T19" fmla="*/ 1058 h 3525"/>
                    <a:gd name="T20" fmla="*/ 1675 w 3497"/>
                    <a:gd name="T21" fmla="*/ 1021 h 3525"/>
                    <a:gd name="T22" fmla="*/ 1582 w 3497"/>
                    <a:gd name="T23" fmla="*/ 859 h 3525"/>
                    <a:gd name="T24" fmla="*/ 1682 w 3497"/>
                    <a:gd name="T25" fmla="*/ 697 h 3525"/>
                    <a:gd name="T26" fmla="*/ 618 w 3497"/>
                    <a:gd name="T27" fmla="*/ 354 h 3525"/>
                    <a:gd name="T28" fmla="*/ 887 w 3497"/>
                    <a:gd name="T29" fmla="*/ 564 h 3525"/>
                    <a:gd name="T30" fmla="*/ 1077 w 3497"/>
                    <a:gd name="T31" fmla="*/ 879 h 3525"/>
                    <a:gd name="T32" fmla="*/ 1080 w 3497"/>
                    <a:gd name="T33" fmla="*/ 1093 h 3525"/>
                    <a:gd name="T34" fmla="*/ 964 w 3497"/>
                    <a:gd name="T35" fmla="*/ 1260 h 3525"/>
                    <a:gd name="T36" fmla="*/ 836 w 3497"/>
                    <a:gd name="T37" fmla="*/ 1426 h 3525"/>
                    <a:gd name="T38" fmla="*/ 910 w 3497"/>
                    <a:gd name="T39" fmla="*/ 1664 h 3525"/>
                    <a:gd name="T40" fmla="*/ 1134 w 3497"/>
                    <a:gd name="T41" fmla="*/ 1960 h 3525"/>
                    <a:gd name="T42" fmla="*/ 1427 w 3497"/>
                    <a:gd name="T43" fmla="*/ 2265 h 3525"/>
                    <a:gd name="T44" fmla="*/ 1732 w 3497"/>
                    <a:gd name="T45" fmla="*/ 2529 h 3525"/>
                    <a:gd name="T46" fmla="*/ 2000 w 3497"/>
                    <a:gd name="T47" fmla="*/ 2677 h 3525"/>
                    <a:gd name="T48" fmla="*/ 2185 w 3497"/>
                    <a:gd name="T49" fmla="*/ 2625 h 3525"/>
                    <a:gd name="T50" fmla="*/ 2345 w 3497"/>
                    <a:gd name="T51" fmla="*/ 2475 h 3525"/>
                    <a:gd name="T52" fmla="*/ 2531 w 3497"/>
                    <a:gd name="T53" fmla="*/ 2416 h 3525"/>
                    <a:gd name="T54" fmla="*/ 2794 w 3497"/>
                    <a:gd name="T55" fmla="*/ 2517 h 3525"/>
                    <a:gd name="T56" fmla="*/ 3099 w 3497"/>
                    <a:gd name="T57" fmla="*/ 2786 h 3525"/>
                    <a:gd name="T58" fmla="*/ 3161 w 3497"/>
                    <a:gd name="T59" fmla="*/ 3030 h 3525"/>
                    <a:gd name="T60" fmla="*/ 3049 w 3497"/>
                    <a:gd name="T61" fmla="*/ 3237 h 3525"/>
                    <a:gd name="T62" fmla="*/ 2875 w 3497"/>
                    <a:gd name="T63" fmla="*/ 3414 h 3525"/>
                    <a:gd name="T64" fmla="*/ 2625 w 3497"/>
                    <a:gd name="T65" fmla="*/ 3524 h 3525"/>
                    <a:gd name="T66" fmla="*/ 2193 w 3497"/>
                    <a:gd name="T67" fmla="*/ 3452 h 3525"/>
                    <a:gd name="T68" fmla="*/ 1636 w 3497"/>
                    <a:gd name="T69" fmla="*/ 3181 h 3525"/>
                    <a:gd name="T70" fmla="*/ 1014 w 3497"/>
                    <a:gd name="T71" fmla="*/ 2694 h 3525"/>
                    <a:gd name="T72" fmla="*/ 463 w 3497"/>
                    <a:gd name="T73" fmla="*/ 2063 h 3525"/>
                    <a:gd name="T74" fmla="*/ 131 w 3497"/>
                    <a:gd name="T75" fmla="*/ 1479 h 3525"/>
                    <a:gd name="T76" fmla="*/ 3 w 3497"/>
                    <a:gd name="T77" fmla="*/ 1001 h 3525"/>
                    <a:gd name="T78" fmla="*/ 62 w 3497"/>
                    <a:gd name="T79" fmla="*/ 689 h 3525"/>
                    <a:gd name="T80" fmla="*/ 229 w 3497"/>
                    <a:gd name="T81" fmla="*/ 511 h 3525"/>
                    <a:gd name="T82" fmla="*/ 423 w 3497"/>
                    <a:gd name="T83" fmla="*/ 367 h 3525"/>
                    <a:gd name="T84" fmla="*/ 1853 w 3497"/>
                    <a:gd name="T85" fmla="*/ 5 h 3525"/>
                    <a:gd name="T86" fmla="*/ 2360 w 3497"/>
                    <a:gd name="T87" fmla="*/ 143 h 3525"/>
                    <a:gd name="T88" fmla="*/ 2941 w 3497"/>
                    <a:gd name="T89" fmla="*/ 560 h 3525"/>
                    <a:gd name="T90" fmla="*/ 3355 w 3497"/>
                    <a:gd name="T91" fmla="*/ 1149 h 3525"/>
                    <a:gd name="T92" fmla="*/ 3492 w 3497"/>
                    <a:gd name="T93" fmla="*/ 1661 h 3525"/>
                    <a:gd name="T94" fmla="*/ 3484 w 3497"/>
                    <a:gd name="T95" fmla="*/ 1943 h 3525"/>
                    <a:gd name="T96" fmla="*/ 3410 w 3497"/>
                    <a:gd name="T97" fmla="*/ 2066 h 3525"/>
                    <a:gd name="T98" fmla="*/ 3222 w 3497"/>
                    <a:gd name="T99" fmla="*/ 2082 h 3525"/>
                    <a:gd name="T100" fmla="*/ 3124 w 3497"/>
                    <a:gd name="T101" fmla="*/ 1928 h 3525"/>
                    <a:gd name="T102" fmla="*/ 3129 w 3497"/>
                    <a:gd name="T103" fmla="*/ 1666 h 3525"/>
                    <a:gd name="T104" fmla="*/ 2929 w 3497"/>
                    <a:gd name="T105" fmla="*/ 1127 h 3525"/>
                    <a:gd name="T106" fmla="*/ 2457 w 3497"/>
                    <a:gd name="T107" fmla="*/ 626 h 3525"/>
                    <a:gd name="T108" fmla="*/ 1921 w 3497"/>
                    <a:gd name="T109" fmla="*/ 382 h 3525"/>
                    <a:gd name="T110" fmla="*/ 1607 w 3497"/>
                    <a:gd name="T111" fmla="*/ 377 h 3525"/>
                    <a:gd name="T112" fmla="*/ 1450 w 3497"/>
                    <a:gd name="T113" fmla="*/ 302 h 3525"/>
                    <a:gd name="T114" fmla="*/ 1436 w 3497"/>
                    <a:gd name="T115" fmla="*/ 112 h 3525"/>
                    <a:gd name="T116" fmla="*/ 1561 w 3497"/>
                    <a:gd name="T117" fmla="*/ 15 h 35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</a:cxnLst>
                  <a:rect l="0" t="0" r="r" b="b"/>
                  <a:pathLst>
                    <a:path w="3497" h="3525">
                      <a:moveTo>
                        <a:pt x="1769" y="677"/>
                      </a:moveTo>
                      <a:lnTo>
                        <a:pt x="1783" y="677"/>
                      </a:lnTo>
                      <a:lnTo>
                        <a:pt x="1793" y="678"/>
                      </a:lnTo>
                      <a:lnTo>
                        <a:pt x="1796" y="678"/>
                      </a:lnTo>
                      <a:lnTo>
                        <a:pt x="1867" y="693"/>
                      </a:lnTo>
                      <a:lnTo>
                        <a:pt x="1938" y="710"/>
                      </a:lnTo>
                      <a:lnTo>
                        <a:pt x="2010" y="733"/>
                      </a:lnTo>
                      <a:lnTo>
                        <a:pt x="2081" y="762"/>
                      </a:lnTo>
                      <a:lnTo>
                        <a:pt x="2151" y="795"/>
                      </a:lnTo>
                      <a:lnTo>
                        <a:pt x="2220" y="832"/>
                      </a:lnTo>
                      <a:lnTo>
                        <a:pt x="2287" y="875"/>
                      </a:lnTo>
                      <a:lnTo>
                        <a:pt x="2352" y="922"/>
                      </a:lnTo>
                      <a:lnTo>
                        <a:pt x="2416" y="973"/>
                      </a:lnTo>
                      <a:lnTo>
                        <a:pt x="2476" y="1030"/>
                      </a:lnTo>
                      <a:lnTo>
                        <a:pt x="2532" y="1092"/>
                      </a:lnTo>
                      <a:lnTo>
                        <a:pt x="2584" y="1155"/>
                      </a:lnTo>
                      <a:lnTo>
                        <a:pt x="2631" y="1222"/>
                      </a:lnTo>
                      <a:lnTo>
                        <a:pt x="2673" y="1290"/>
                      </a:lnTo>
                      <a:lnTo>
                        <a:pt x="2710" y="1359"/>
                      </a:lnTo>
                      <a:lnTo>
                        <a:pt x="2743" y="1431"/>
                      </a:lnTo>
                      <a:lnTo>
                        <a:pt x="2770" y="1502"/>
                      </a:lnTo>
                      <a:lnTo>
                        <a:pt x="2793" y="1574"/>
                      </a:lnTo>
                      <a:lnTo>
                        <a:pt x="2811" y="1647"/>
                      </a:lnTo>
                      <a:lnTo>
                        <a:pt x="2825" y="1718"/>
                      </a:lnTo>
                      <a:lnTo>
                        <a:pt x="2825" y="1721"/>
                      </a:lnTo>
                      <a:lnTo>
                        <a:pt x="2826" y="1731"/>
                      </a:lnTo>
                      <a:lnTo>
                        <a:pt x="2826" y="1745"/>
                      </a:lnTo>
                      <a:lnTo>
                        <a:pt x="2825" y="1764"/>
                      </a:lnTo>
                      <a:lnTo>
                        <a:pt x="2822" y="1785"/>
                      </a:lnTo>
                      <a:lnTo>
                        <a:pt x="2815" y="1809"/>
                      </a:lnTo>
                      <a:lnTo>
                        <a:pt x="2807" y="1833"/>
                      </a:lnTo>
                      <a:lnTo>
                        <a:pt x="2793" y="1857"/>
                      </a:lnTo>
                      <a:lnTo>
                        <a:pt x="2773" y="1880"/>
                      </a:lnTo>
                      <a:lnTo>
                        <a:pt x="2751" y="1899"/>
                      </a:lnTo>
                      <a:lnTo>
                        <a:pt x="2727" y="1914"/>
                      </a:lnTo>
                      <a:lnTo>
                        <a:pt x="2701" y="1924"/>
                      </a:lnTo>
                      <a:lnTo>
                        <a:pt x="2673" y="1931"/>
                      </a:lnTo>
                      <a:lnTo>
                        <a:pt x="2646" y="1933"/>
                      </a:lnTo>
                      <a:lnTo>
                        <a:pt x="2618" y="1932"/>
                      </a:lnTo>
                      <a:lnTo>
                        <a:pt x="2590" y="1925"/>
                      </a:lnTo>
                      <a:lnTo>
                        <a:pt x="2564" y="1914"/>
                      </a:lnTo>
                      <a:lnTo>
                        <a:pt x="2539" y="1900"/>
                      </a:lnTo>
                      <a:lnTo>
                        <a:pt x="2516" y="1880"/>
                      </a:lnTo>
                      <a:lnTo>
                        <a:pt x="2500" y="1860"/>
                      </a:lnTo>
                      <a:lnTo>
                        <a:pt x="2487" y="1841"/>
                      </a:lnTo>
                      <a:lnTo>
                        <a:pt x="2478" y="1821"/>
                      </a:lnTo>
                      <a:lnTo>
                        <a:pt x="2471" y="1803"/>
                      </a:lnTo>
                      <a:lnTo>
                        <a:pt x="2467" y="1789"/>
                      </a:lnTo>
                      <a:lnTo>
                        <a:pt x="2465" y="1779"/>
                      </a:lnTo>
                      <a:lnTo>
                        <a:pt x="2464" y="1776"/>
                      </a:lnTo>
                      <a:lnTo>
                        <a:pt x="2457" y="1743"/>
                      </a:lnTo>
                      <a:lnTo>
                        <a:pt x="2450" y="1707"/>
                      </a:lnTo>
                      <a:lnTo>
                        <a:pt x="2440" y="1667"/>
                      </a:lnTo>
                      <a:lnTo>
                        <a:pt x="2428" y="1626"/>
                      </a:lnTo>
                      <a:lnTo>
                        <a:pt x="2412" y="1583"/>
                      </a:lnTo>
                      <a:lnTo>
                        <a:pt x="2393" y="1538"/>
                      </a:lnTo>
                      <a:lnTo>
                        <a:pt x="2369" y="1491"/>
                      </a:lnTo>
                      <a:lnTo>
                        <a:pt x="2340" y="1443"/>
                      </a:lnTo>
                      <a:lnTo>
                        <a:pt x="2306" y="1393"/>
                      </a:lnTo>
                      <a:lnTo>
                        <a:pt x="2265" y="1343"/>
                      </a:lnTo>
                      <a:lnTo>
                        <a:pt x="2218" y="1291"/>
                      </a:lnTo>
                      <a:lnTo>
                        <a:pt x="2167" y="1243"/>
                      </a:lnTo>
                      <a:lnTo>
                        <a:pt x="2118" y="1203"/>
                      </a:lnTo>
                      <a:lnTo>
                        <a:pt x="2069" y="1167"/>
                      </a:lnTo>
                      <a:lnTo>
                        <a:pt x="2021" y="1139"/>
                      </a:lnTo>
                      <a:lnTo>
                        <a:pt x="1974" y="1115"/>
                      </a:lnTo>
                      <a:lnTo>
                        <a:pt x="1930" y="1095"/>
                      </a:lnTo>
                      <a:lnTo>
                        <a:pt x="1886" y="1080"/>
                      </a:lnTo>
                      <a:lnTo>
                        <a:pt x="1846" y="1068"/>
                      </a:lnTo>
                      <a:lnTo>
                        <a:pt x="1807" y="1058"/>
                      </a:lnTo>
                      <a:lnTo>
                        <a:pt x="1771" y="1049"/>
                      </a:lnTo>
                      <a:lnTo>
                        <a:pt x="1739" y="1044"/>
                      </a:lnTo>
                      <a:lnTo>
                        <a:pt x="1734" y="1042"/>
                      </a:lnTo>
                      <a:lnTo>
                        <a:pt x="1726" y="1040"/>
                      </a:lnTo>
                      <a:lnTo>
                        <a:pt x="1712" y="1036"/>
                      </a:lnTo>
                      <a:lnTo>
                        <a:pt x="1694" y="1029"/>
                      </a:lnTo>
                      <a:lnTo>
                        <a:pt x="1675" y="1021"/>
                      </a:lnTo>
                      <a:lnTo>
                        <a:pt x="1655" y="1007"/>
                      </a:lnTo>
                      <a:lnTo>
                        <a:pt x="1636" y="991"/>
                      </a:lnTo>
                      <a:lnTo>
                        <a:pt x="1616" y="968"/>
                      </a:lnTo>
                      <a:lnTo>
                        <a:pt x="1602" y="943"/>
                      </a:lnTo>
                      <a:lnTo>
                        <a:pt x="1591" y="916"/>
                      </a:lnTo>
                      <a:lnTo>
                        <a:pt x="1585" y="888"/>
                      </a:lnTo>
                      <a:lnTo>
                        <a:pt x="1582" y="859"/>
                      </a:lnTo>
                      <a:lnTo>
                        <a:pt x="1586" y="831"/>
                      </a:lnTo>
                      <a:lnTo>
                        <a:pt x="1591" y="803"/>
                      </a:lnTo>
                      <a:lnTo>
                        <a:pt x="1602" y="777"/>
                      </a:lnTo>
                      <a:lnTo>
                        <a:pt x="1616" y="753"/>
                      </a:lnTo>
                      <a:lnTo>
                        <a:pt x="1635" y="731"/>
                      </a:lnTo>
                      <a:lnTo>
                        <a:pt x="1658" y="711"/>
                      </a:lnTo>
                      <a:lnTo>
                        <a:pt x="1682" y="697"/>
                      </a:lnTo>
                      <a:lnTo>
                        <a:pt x="1706" y="687"/>
                      </a:lnTo>
                      <a:lnTo>
                        <a:pt x="1729" y="682"/>
                      </a:lnTo>
                      <a:lnTo>
                        <a:pt x="1751" y="678"/>
                      </a:lnTo>
                      <a:lnTo>
                        <a:pt x="1769" y="677"/>
                      </a:lnTo>
                      <a:close/>
                      <a:moveTo>
                        <a:pt x="550" y="343"/>
                      </a:moveTo>
                      <a:lnTo>
                        <a:pt x="584" y="346"/>
                      </a:lnTo>
                      <a:lnTo>
                        <a:pt x="618" y="354"/>
                      </a:lnTo>
                      <a:lnTo>
                        <a:pt x="653" y="367"/>
                      </a:lnTo>
                      <a:lnTo>
                        <a:pt x="690" y="385"/>
                      </a:lnTo>
                      <a:lnTo>
                        <a:pt x="727" y="409"/>
                      </a:lnTo>
                      <a:lnTo>
                        <a:pt x="766" y="438"/>
                      </a:lnTo>
                      <a:lnTo>
                        <a:pt x="805" y="473"/>
                      </a:lnTo>
                      <a:lnTo>
                        <a:pt x="845" y="516"/>
                      </a:lnTo>
                      <a:lnTo>
                        <a:pt x="887" y="564"/>
                      </a:lnTo>
                      <a:lnTo>
                        <a:pt x="928" y="618"/>
                      </a:lnTo>
                      <a:lnTo>
                        <a:pt x="965" y="668"/>
                      </a:lnTo>
                      <a:lnTo>
                        <a:pt x="996" y="715"/>
                      </a:lnTo>
                      <a:lnTo>
                        <a:pt x="1022" y="760"/>
                      </a:lnTo>
                      <a:lnTo>
                        <a:pt x="1045" y="801"/>
                      </a:lnTo>
                      <a:lnTo>
                        <a:pt x="1063" y="842"/>
                      </a:lnTo>
                      <a:lnTo>
                        <a:pt x="1077" y="879"/>
                      </a:lnTo>
                      <a:lnTo>
                        <a:pt x="1088" y="914"/>
                      </a:lnTo>
                      <a:lnTo>
                        <a:pt x="1094" y="948"/>
                      </a:lnTo>
                      <a:lnTo>
                        <a:pt x="1097" y="980"/>
                      </a:lnTo>
                      <a:lnTo>
                        <a:pt x="1097" y="1010"/>
                      </a:lnTo>
                      <a:lnTo>
                        <a:pt x="1094" y="1039"/>
                      </a:lnTo>
                      <a:lnTo>
                        <a:pt x="1089" y="1067"/>
                      </a:lnTo>
                      <a:lnTo>
                        <a:pt x="1080" y="1093"/>
                      </a:lnTo>
                      <a:lnTo>
                        <a:pt x="1069" y="1118"/>
                      </a:lnTo>
                      <a:lnTo>
                        <a:pt x="1056" y="1143"/>
                      </a:lnTo>
                      <a:lnTo>
                        <a:pt x="1041" y="1167"/>
                      </a:lnTo>
                      <a:lnTo>
                        <a:pt x="1023" y="1190"/>
                      </a:lnTo>
                      <a:lnTo>
                        <a:pt x="1005" y="1214"/>
                      </a:lnTo>
                      <a:lnTo>
                        <a:pt x="985" y="1237"/>
                      </a:lnTo>
                      <a:lnTo>
                        <a:pt x="964" y="1260"/>
                      </a:lnTo>
                      <a:lnTo>
                        <a:pt x="941" y="1284"/>
                      </a:lnTo>
                      <a:lnTo>
                        <a:pt x="918" y="1307"/>
                      </a:lnTo>
                      <a:lnTo>
                        <a:pt x="894" y="1331"/>
                      </a:lnTo>
                      <a:lnTo>
                        <a:pt x="870" y="1355"/>
                      </a:lnTo>
                      <a:lnTo>
                        <a:pt x="853" y="1376"/>
                      </a:lnTo>
                      <a:lnTo>
                        <a:pt x="842" y="1400"/>
                      </a:lnTo>
                      <a:lnTo>
                        <a:pt x="836" y="1426"/>
                      </a:lnTo>
                      <a:lnTo>
                        <a:pt x="834" y="1455"/>
                      </a:lnTo>
                      <a:lnTo>
                        <a:pt x="836" y="1485"/>
                      </a:lnTo>
                      <a:lnTo>
                        <a:pt x="843" y="1517"/>
                      </a:lnTo>
                      <a:lnTo>
                        <a:pt x="854" y="1551"/>
                      </a:lnTo>
                      <a:lnTo>
                        <a:pt x="869" y="1587"/>
                      </a:lnTo>
                      <a:lnTo>
                        <a:pt x="888" y="1625"/>
                      </a:lnTo>
                      <a:lnTo>
                        <a:pt x="910" y="1664"/>
                      </a:lnTo>
                      <a:lnTo>
                        <a:pt x="934" y="1704"/>
                      </a:lnTo>
                      <a:lnTo>
                        <a:pt x="962" y="1744"/>
                      </a:lnTo>
                      <a:lnTo>
                        <a:pt x="992" y="1787"/>
                      </a:lnTo>
                      <a:lnTo>
                        <a:pt x="1025" y="1830"/>
                      </a:lnTo>
                      <a:lnTo>
                        <a:pt x="1059" y="1872"/>
                      </a:lnTo>
                      <a:lnTo>
                        <a:pt x="1096" y="1916"/>
                      </a:lnTo>
                      <a:lnTo>
                        <a:pt x="1134" y="1960"/>
                      </a:lnTo>
                      <a:lnTo>
                        <a:pt x="1174" y="2004"/>
                      </a:lnTo>
                      <a:lnTo>
                        <a:pt x="1214" y="2049"/>
                      </a:lnTo>
                      <a:lnTo>
                        <a:pt x="1256" y="2093"/>
                      </a:lnTo>
                      <a:lnTo>
                        <a:pt x="1298" y="2137"/>
                      </a:lnTo>
                      <a:lnTo>
                        <a:pt x="1341" y="2179"/>
                      </a:lnTo>
                      <a:lnTo>
                        <a:pt x="1384" y="2222"/>
                      </a:lnTo>
                      <a:lnTo>
                        <a:pt x="1427" y="2265"/>
                      </a:lnTo>
                      <a:lnTo>
                        <a:pt x="1472" y="2307"/>
                      </a:lnTo>
                      <a:lnTo>
                        <a:pt x="1515" y="2347"/>
                      </a:lnTo>
                      <a:lnTo>
                        <a:pt x="1560" y="2387"/>
                      </a:lnTo>
                      <a:lnTo>
                        <a:pt x="1603" y="2425"/>
                      </a:lnTo>
                      <a:lnTo>
                        <a:pt x="1646" y="2461"/>
                      </a:lnTo>
                      <a:lnTo>
                        <a:pt x="1690" y="2496"/>
                      </a:lnTo>
                      <a:lnTo>
                        <a:pt x="1732" y="2529"/>
                      </a:lnTo>
                      <a:lnTo>
                        <a:pt x="1775" y="2559"/>
                      </a:lnTo>
                      <a:lnTo>
                        <a:pt x="1815" y="2586"/>
                      </a:lnTo>
                      <a:lnTo>
                        <a:pt x="1855" y="2611"/>
                      </a:lnTo>
                      <a:lnTo>
                        <a:pt x="1893" y="2633"/>
                      </a:lnTo>
                      <a:lnTo>
                        <a:pt x="1931" y="2651"/>
                      </a:lnTo>
                      <a:lnTo>
                        <a:pt x="1966" y="2666"/>
                      </a:lnTo>
                      <a:lnTo>
                        <a:pt x="2000" y="2677"/>
                      </a:lnTo>
                      <a:lnTo>
                        <a:pt x="2032" y="2684"/>
                      </a:lnTo>
                      <a:lnTo>
                        <a:pt x="2062" y="2687"/>
                      </a:lnTo>
                      <a:lnTo>
                        <a:pt x="2090" y="2685"/>
                      </a:lnTo>
                      <a:lnTo>
                        <a:pt x="2116" y="2678"/>
                      </a:lnTo>
                      <a:lnTo>
                        <a:pt x="2139" y="2666"/>
                      </a:lnTo>
                      <a:lnTo>
                        <a:pt x="2160" y="2649"/>
                      </a:lnTo>
                      <a:lnTo>
                        <a:pt x="2185" y="2625"/>
                      </a:lnTo>
                      <a:lnTo>
                        <a:pt x="2208" y="2600"/>
                      </a:lnTo>
                      <a:lnTo>
                        <a:pt x="2231" y="2576"/>
                      </a:lnTo>
                      <a:lnTo>
                        <a:pt x="2254" y="2553"/>
                      </a:lnTo>
                      <a:lnTo>
                        <a:pt x="2277" y="2532"/>
                      </a:lnTo>
                      <a:lnTo>
                        <a:pt x="2299" y="2512"/>
                      </a:lnTo>
                      <a:lnTo>
                        <a:pt x="2323" y="2492"/>
                      </a:lnTo>
                      <a:lnTo>
                        <a:pt x="2345" y="2475"/>
                      </a:lnTo>
                      <a:lnTo>
                        <a:pt x="2369" y="2459"/>
                      </a:lnTo>
                      <a:lnTo>
                        <a:pt x="2393" y="2446"/>
                      </a:lnTo>
                      <a:lnTo>
                        <a:pt x="2419" y="2435"/>
                      </a:lnTo>
                      <a:lnTo>
                        <a:pt x="2445" y="2426"/>
                      </a:lnTo>
                      <a:lnTo>
                        <a:pt x="2472" y="2420"/>
                      </a:lnTo>
                      <a:lnTo>
                        <a:pt x="2501" y="2416"/>
                      </a:lnTo>
                      <a:lnTo>
                        <a:pt x="2531" y="2416"/>
                      </a:lnTo>
                      <a:lnTo>
                        <a:pt x="2562" y="2420"/>
                      </a:lnTo>
                      <a:lnTo>
                        <a:pt x="2595" y="2426"/>
                      </a:lnTo>
                      <a:lnTo>
                        <a:pt x="2631" y="2436"/>
                      </a:lnTo>
                      <a:lnTo>
                        <a:pt x="2668" y="2450"/>
                      </a:lnTo>
                      <a:lnTo>
                        <a:pt x="2707" y="2468"/>
                      </a:lnTo>
                      <a:lnTo>
                        <a:pt x="2749" y="2491"/>
                      </a:lnTo>
                      <a:lnTo>
                        <a:pt x="2794" y="2517"/>
                      </a:lnTo>
                      <a:lnTo>
                        <a:pt x="2840" y="2548"/>
                      </a:lnTo>
                      <a:lnTo>
                        <a:pt x="2890" y="2584"/>
                      </a:lnTo>
                      <a:lnTo>
                        <a:pt x="2942" y="2626"/>
                      </a:lnTo>
                      <a:lnTo>
                        <a:pt x="2991" y="2667"/>
                      </a:lnTo>
                      <a:lnTo>
                        <a:pt x="3034" y="2708"/>
                      </a:lnTo>
                      <a:lnTo>
                        <a:pt x="3069" y="2747"/>
                      </a:lnTo>
                      <a:lnTo>
                        <a:pt x="3099" y="2786"/>
                      </a:lnTo>
                      <a:lnTo>
                        <a:pt x="3123" y="2823"/>
                      </a:lnTo>
                      <a:lnTo>
                        <a:pt x="3140" y="2860"/>
                      </a:lnTo>
                      <a:lnTo>
                        <a:pt x="3153" y="2896"/>
                      </a:lnTo>
                      <a:lnTo>
                        <a:pt x="3162" y="2930"/>
                      </a:lnTo>
                      <a:lnTo>
                        <a:pt x="3165" y="2964"/>
                      </a:lnTo>
                      <a:lnTo>
                        <a:pt x="3165" y="2998"/>
                      </a:lnTo>
                      <a:lnTo>
                        <a:pt x="3161" y="3030"/>
                      </a:lnTo>
                      <a:lnTo>
                        <a:pt x="3153" y="3062"/>
                      </a:lnTo>
                      <a:lnTo>
                        <a:pt x="3141" y="3093"/>
                      </a:lnTo>
                      <a:lnTo>
                        <a:pt x="3127" y="3123"/>
                      </a:lnTo>
                      <a:lnTo>
                        <a:pt x="3111" y="3153"/>
                      </a:lnTo>
                      <a:lnTo>
                        <a:pt x="3092" y="3181"/>
                      </a:lnTo>
                      <a:lnTo>
                        <a:pt x="3072" y="3209"/>
                      </a:lnTo>
                      <a:lnTo>
                        <a:pt x="3049" y="3237"/>
                      </a:lnTo>
                      <a:lnTo>
                        <a:pt x="3026" y="3264"/>
                      </a:lnTo>
                      <a:lnTo>
                        <a:pt x="3001" y="3290"/>
                      </a:lnTo>
                      <a:lnTo>
                        <a:pt x="2976" y="3316"/>
                      </a:lnTo>
                      <a:lnTo>
                        <a:pt x="2950" y="3342"/>
                      </a:lnTo>
                      <a:lnTo>
                        <a:pt x="2925" y="3366"/>
                      </a:lnTo>
                      <a:lnTo>
                        <a:pt x="2900" y="3390"/>
                      </a:lnTo>
                      <a:lnTo>
                        <a:pt x="2875" y="3414"/>
                      </a:lnTo>
                      <a:lnTo>
                        <a:pt x="2852" y="3437"/>
                      </a:lnTo>
                      <a:lnTo>
                        <a:pt x="2825" y="3461"/>
                      </a:lnTo>
                      <a:lnTo>
                        <a:pt x="2794" y="3481"/>
                      </a:lnTo>
                      <a:lnTo>
                        <a:pt x="2758" y="3496"/>
                      </a:lnTo>
                      <a:lnTo>
                        <a:pt x="2718" y="3509"/>
                      </a:lnTo>
                      <a:lnTo>
                        <a:pt x="2673" y="3518"/>
                      </a:lnTo>
                      <a:lnTo>
                        <a:pt x="2625" y="3524"/>
                      </a:lnTo>
                      <a:lnTo>
                        <a:pt x="2573" y="3525"/>
                      </a:lnTo>
                      <a:lnTo>
                        <a:pt x="2518" y="3522"/>
                      </a:lnTo>
                      <a:lnTo>
                        <a:pt x="2459" y="3516"/>
                      </a:lnTo>
                      <a:lnTo>
                        <a:pt x="2398" y="3506"/>
                      </a:lnTo>
                      <a:lnTo>
                        <a:pt x="2332" y="3493"/>
                      </a:lnTo>
                      <a:lnTo>
                        <a:pt x="2264" y="3474"/>
                      </a:lnTo>
                      <a:lnTo>
                        <a:pt x="2193" y="3452"/>
                      </a:lnTo>
                      <a:lnTo>
                        <a:pt x="2120" y="3426"/>
                      </a:lnTo>
                      <a:lnTo>
                        <a:pt x="2044" y="3396"/>
                      </a:lnTo>
                      <a:lnTo>
                        <a:pt x="1966" y="3362"/>
                      </a:lnTo>
                      <a:lnTo>
                        <a:pt x="1886" y="3323"/>
                      </a:lnTo>
                      <a:lnTo>
                        <a:pt x="1804" y="3280"/>
                      </a:lnTo>
                      <a:lnTo>
                        <a:pt x="1721" y="3233"/>
                      </a:lnTo>
                      <a:lnTo>
                        <a:pt x="1636" y="3181"/>
                      </a:lnTo>
                      <a:lnTo>
                        <a:pt x="1550" y="3126"/>
                      </a:lnTo>
                      <a:lnTo>
                        <a:pt x="1462" y="3065"/>
                      </a:lnTo>
                      <a:lnTo>
                        <a:pt x="1374" y="2999"/>
                      </a:lnTo>
                      <a:lnTo>
                        <a:pt x="1285" y="2930"/>
                      </a:lnTo>
                      <a:lnTo>
                        <a:pt x="1195" y="2856"/>
                      </a:lnTo>
                      <a:lnTo>
                        <a:pt x="1105" y="2777"/>
                      </a:lnTo>
                      <a:lnTo>
                        <a:pt x="1014" y="2694"/>
                      </a:lnTo>
                      <a:lnTo>
                        <a:pt x="924" y="2605"/>
                      </a:lnTo>
                      <a:lnTo>
                        <a:pt x="835" y="2514"/>
                      </a:lnTo>
                      <a:lnTo>
                        <a:pt x="751" y="2423"/>
                      </a:lnTo>
                      <a:lnTo>
                        <a:pt x="672" y="2332"/>
                      </a:lnTo>
                      <a:lnTo>
                        <a:pt x="598" y="2242"/>
                      </a:lnTo>
                      <a:lnTo>
                        <a:pt x="529" y="2152"/>
                      </a:lnTo>
                      <a:lnTo>
                        <a:pt x="463" y="2063"/>
                      </a:lnTo>
                      <a:lnTo>
                        <a:pt x="403" y="1975"/>
                      </a:lnTo>
                      <a:lnTo>
                        <a:pt x="346" y="1889"/>
                      </a:lnTo>
                      <a:lnTo>
                        <a:pt x="295" y="1803"/>
                      </a:lnTo>
                      <a:lnTo>
                        <a:pt x="247" y="1720"/>
                      </a:lnTo>
                      <a:lnTo>
                        <a:pt x="204" y="1638"/>
                      </a:lnTo>
                      <a:lnTo>
                        <a:pt x="166" y="1557"/>
                      </a:lnTo>
                      <a:lnTo>
                        <a:pt x="131" y="1479"/>
                      </a:lnTo>
                      <a:lnTo>
                        <a:pt x="101" y="1402"/>
                      </a:lnTo>
                      <a:lnTo>
                        <a:pt x="74" y="1329"/>
                      </a:lnTo>
                      <a:lnTo>
                        <a:pt x="52" y="1257"/>
                      </a:lnTo>
                      <a:lnTo>
                        <a:pt x="34" y="1188"/>
                      </a:lnTo>
                      <a:lnTo>
                        <a:pt x="20" y="1123"/>
                      </a:lnTo>
                      <a:lnTo>
                        <a:pt x="10" y="1060"/>
                      </a:lnTo>
                      <a:lnTo>
                        <a:pt x="3" y="1001"/>
                      </a:lnTo>
                      <a:lnTo>
                        <a:pt x="0" y="945"/>
                      </a:lnTo>
                      <a:lnTo>
                        <a:pt x="1" y="892"/>
                      </a:lnTo>
                      <a:lnTo>
                        <a:pt x="7" y="843"/>
                      </a:lnTo>
                      <a:lnTo>
                        <a:pt x="14" y="798"/>
                      </a:lnTo>
                      <a:lnTo>
                        <a:pt x="27" y="757"/>
                      </a:lnTo>
                      <a:lnTo>
                        <a:pt x="42" y="721"/>
                      </a:lnTo>
                      <a:lnTo>
                        <a:pt x="62" y="689"/>
                      </a:lnTo>
                      <a:lnTo>
                        <a:pt x="85" y="662"/>
                      </a:lnTo>
                      <a:lnTo>
                        <a:pt x="107" y="639"/>
                      </a:lnTo>
                      <a:lnTo>
                        <a:pt x="131" y="614"/>
                      </a:lnTo>
                      <a:lnTo>
                        <a:pt x="155" y="589"/>
                      </a:lnTo>
                      <a:lnTo>
                        <a:pt x="179" y="562"/>
                      </a:lnTo>
                      <a:lnTo>
                        <a:pt x="204" y="536"/>
                      </a:lnTo>
                      <a:lnTo>
                        <a:pt x="229" y="511"/>
                      </a:lnTo>
                      <a:lnTo>
                        <a:pt x="255" y="486"/>
                      </a:lnTo>
                      <a:lnTo>
                        <a:pt x="281" y="461"/>
                      </a:lnTo>
                      <a:lnTo>
                        <a:pt x="308" y="439"/>
                      </a:lnTo>
                      <a:lnTo>
                        <a:pt x="336" y="418"/>
                      </a:lnTo>
                      <a:lnTo>
                        <a:pt x="365" y="399"/>
                      </a:lnTo>
                      <a:lnTo>
                        <a:pt x="394" y="381"/>
                      </a:lnTo>
                      <a:lnTo>
                        <a:pt x="423" y="367"/>
                      </a:lnTo>
                      <a:lnTo>
                        <a:pt x="454" y="356"/>
                      </a:lnTo>
                      <a:lnTo>
                        <a:pt x="485" y="348"/>
                      </a:lnTo>
                      <a:lnTo>
                        <a:pt x="517" y="343"/>
                      </a:lnTo>
                      <a:lnTo>
                        <a:pt x="550" y="343"/>
                      </a:lnTo>
                      <a:close/>
                      <a:moveTo>
                        <a:pt x="1734" y="0"/>
                      </a:moveTo>
                      <a:lnTo>
                        <a:pt x="1792" y="1"/>
                      </a:lnTo>
                      <a:lnTo>
                        <a:pt x="1853" y="5"/>
                      </a:lnTo>
                      <a:lnTo>
                        <a:pt x="1918" y="12"/>
                      </a:lnTo>
                      <a:lnTo>
                        <a:pt x="1985" y="23"/>
                      </a:lnTo>
                      <a:lnTo>
                        <a:pt x="2056" y="38"/>
                      </a:lnTo>
                      <a:lnTo>
                        <a:pt x="2128" y="57"/>
                      </a:lnTo>
                      <a:lnTo>
                        <a:pt x="2203" y="81"/>
                      </a:lnTo>
                      <a:lnTo>
                        <a:pt x="2280" y="109"/>
                      </a:lnTo>
                      <a:lnTo>
                        <a:pt x="2360" y="143"/>
                      </a:lnTo>
                      <a:lnTo>
                        <a:pt x="2440" y="183"/>
                      </a:lnTo>
                      <a:lnTo>
                        <a:pt x="2522" y="229"/>
                      </a:lnTo>
                      <a:lnTo>
                        <a:pt x="2605" y="281"/>
                      </a:lnTo>
                      <a:lnTo>
                        <a:pt x="2688" y="340"/>
                      </a:lnTo>
                      <a:lnTo>
                        <a:pt x="2773" y="405"/>
                      </a:lnTo>
                      <a:lnTo>
                        <a:pt x="2858" y="479"/>
                      </a:lnTo>
                      <a:lnTo>
                        <a:pt x="2941" y="560"/>
                      </a:lnTo>
                      <a:lnTo>
                        <a:pt x="3022" y="646"/>
                      </a:lnTo>
                      <a:lnTo>
                        <a:pt x="3094" y="731"/>
                      </a:lnTo>
                      <a:lnTo>
                        <a:pt x="3161" y="817"/>
                      </a:lnTo>
                      <a:lnTo>
                        <a:pt x="3218" y="901"/>
                      </a:lnTo>
                      <a:lnTo>
                        <a:pt x="3270" y="984"/>
                      </a:lnTo>
                      <a:lnTo>
                        <a:pt x="3316" y="1068"/>
                      </a:lnTo>
                      <a:lnTo>
                        <a:pt x="3355" y="1149"/>
                      </a:lnTo>
                      <a:lnTo>
                        <a:pt x="3388" y="1229"/>
                      </a:lnTo>
                      <a:lnTo>
                        <a:pt x="3417" y="1307"/>
                      </a:lnTo>
                      <a:lnTo>
                        <a:pt x="3441" y="1382"/>
                      </a:lnTo>
                      <a:lnTo>
                        <a:pt x="3459" y="1456"/>
                      </a:lnTo>
                      <a:lnTo>
                        <a:pt x="3474" y="1527"/>
                      </a:lnTo>
                      <a:lnTo>
                        <a:pt x="3485" y="1595"/>
                      </a:lnTo>
                      <a:lnTo>
                        <a:pt x="3492" y="1661"/>
                      </a:lnTo>
                      <a:lnTo>
                        <a:pt x="3496" y="1722"/>
                      </a:lnTo>
                      <a:lnTo>
                        <a:pt x="3497" y="1780"/>
                      </a:lnTo>
                      <a:lnTo>
                        <a:pt x="3496" y="1834"/>
                      </a:lnTo>
                      <a:lnTo>
                        <a:pt x="3492" y="1884"/>
                      </a:lnTo>
                      <a:lnTo>
                        <a:pt x="3486" y="1931"/>
                      </a:lnTo>
                      <a:lnTo>
                        <a:pt x="3486" y="1934"/>
                      </a:lnTo>
                      <a:lnTo>
                        <a:pt x="3484" y="1943"/>
                      </a:lnTo>
                      <a:lnTo>
                        <a:pt x="3481" y="1956"/>
                      </a:lnTo>
                      <a:lnTo>
                        <a:pt x="3476" y="1972"/>
                      </a:lnTo>
                      <a:lnTo>
                        <a:pt x="3469" y="1991"/>
                      </a:lnTo>
                      <a:lnTo>
                        <a:pt x="3460" y="2011"/>
                      </a:lnTo>
                      <a:lnTo>
                        <a:pt x="3447" y="2030"/>
                      </a:lnTo>
                      <a:lnTo>
                        <a:pt x="3433" y="2048"/>
                      </a:lnTo>
                      <a:lnTo>
                        <a:pt x="3410" y="2066"/>
                      </a:lnTo>
                      <a:lnTo>
                        <a:pt x="3386" y="2082"/>
                      </a:lnTo>
                      <a:lnTo>
                        <a:pt x="3360" y="2092"/>
                      </a:lnTo>
                      <a:lnTo>
                        <a:pt x="3333" y="2099"/>
                      </a:lnTo>
                      <a:lnTo>
                        <a:pt x="3305" y="2102"/>
                      </a:lnTo>
                      <a:lnTo>
                        <a:pt x="3277" y="2099"/>
                      </a:lnTo>
                      <a:lnTo>
                        <a:pt x="3250" y="2093"/>
                      </a:lnTo>
                      <a:lnTo>
                        <a:pt x="3222" y="2082"/>
                      </a:lnTo>
                      <a:lnTo>
                        <a:pt x="3197" y="2066"/>
                      </a:lnTo>
                      <a:lnTo>
                        <a:pt x="3174" y="2047"/>
                      </a:lnTo>
                      <a:lnTo>
                        <a:pt x="3155" y="2024"/>
                      </a:lnTo>
                      <a:lnTo>
                        <a:pt x="3141" y="2000"/>
                      </a:lnTo>
                      <a:lnTo>
                        <a:pt x="3132" y="1974"/>
                      </a:lnTo>
                      <a:lnTo>
                        <a:pt x="3127" y="1950"/>
                      </a:lnTo>
                      <a:lnTo>
                        <a:pt x="3124" y="1928"/>
                      </a:lnTo>
                      <a:lnTo>
                        <a:pt x="3124" y="1909"/>
                      </a:lnTo>
                      <a:lnTo>
                        <a:pt x="3124" y="1893"/>
                      </a:lnTo>
                      <a:lnTo>
                        <a:pt x="3125" y="1883"/>
                      </a:lnTo>
                      <a:lnTo>
                        <a:pt x="3126" y="1880"/>
                      </a:lnTo>
                      <a:lnTo>
                        <a:pt x="3132" y="1811"/>
                      </a:lnTo>
                      <a:lnTo>
                        <a:pt x="3133" y="1740"/>
                      </a:lnTo>
                      <a:lnTo>
                        <a:pt x="3129" y="1666"/>
                      </a:lnTo>
                      <a:lnTo>
                        <a:pt x="3118" y="1592"/>
                      </a:lnTo>
                      <a:lnTo>
                        <a:pt x="3102" y="1516"/>
                      </a:lnTo>
                      <a:lnTo>
                        <a:pt x="3079" y="1439"/>
                      </a:lnTo>
                      <a:lnTo>
                        <a:pt x="3051" y="1362"/>
                      </a:lnTo>
                      <a:lnTo>
                        <a:pt x="3016" y="1284"/>
                      </a:lnTo>
                      <a:lnTo>
                        <a:pt x="2976" y="1205"/>
                      </a:lnTo>
                      <a:lnTo>
                        <a:pt x="2929" y="1127"/>
                      </a:lnTo>
                      <a:lnTo>
                        <a:pt x="2877" y="1049"/>
                      </a:lnTo>
                      <a:lnTo>
                        <a:pt x="2819" y="972"/>
                      </a:lnTo>
                      <a:lnTo>
                        <a:pt x="2754" y="897"/>
                      </a:lnTo>
                      <a:lnTo>
                        <a:pt x="2683" y="821"/>
                      </a:lnTo>
                      <a:lnTo>
                        <a:pt x="2609" y="750"/>
                      </a:lnTo>
                      <a:lnTo>
                        <a:pt x="2534" y="685"/>
                      </a:lnTo>
                      <a:lnTo>
                        <a:pt x="2457" y="626"/>
                      </a:lnTo>
                      <a:lnTo>
                        <a:pt x="2381" y="573"/>
                      </a:lnTo>
                      <a:lnTo>
                        <a:pt x="2303" y="526"/>
                      </a:lnTo>
                      <a:lnTo>
                        <a:pt x="2226" y="486"/>
                      </a:lnTo>
                      <a:lnTo>
                        <a:pt x="2149" y="450"/>
                      </a:lnTo>
                      <a:lnTo>
                        <a:pt x="2072" y="422"/>
                      </a:lnTo>
                      <a:lnTo>
                        <a:pt x="1996" y="399"/>
                      </a:lnTo>
                      <a:lnTo>
                        <a:pt x="1921" y="382"/>
                      </a:lnTo>
                      <a:lnTo>
                        <a:pt x="1847" y="371"/>
                      </a:lnTo>
                      <a:lnTo>
                        <a:pt x="1775" y="367"/>
                      </a:lnTo>
                      <a:lnTo>
                        <a:pt x="1704" y="368"/>
                      </a:lnTo>
                      <a:lnTo>
                        <a:pt x="1636" y="375"/>
                      </a:lnTo>
                      <a:lnTo>
                        <a:pt x="1631" y="376"/>
                      </a:lnTo>
                      <a:lnTo>
                        <a:pt x="1622" y="377"/>
                      </a:lnTo>
                      <a:lnTo>
                        <a:pt x="1607" y="377"/>
                      </a:lnTo>
                      <a:lnTo>
                        <a:pt x="1588" y="376"/>
                      </a:lnTo>
                      <a:lnTo>
                        <a:pt x="1566" y="374"/>
                      </a:lnTo>
                      <a:lnTo>
                        <a:pt x="1542" y="368"/>
                      </a:lnTo>
                      <a:lnTo>
                        <a:pt x="1517" y="358"/>
                      </a:lnTo>
                      <a:lnTo>
                        <a:pt x="1492" y="345"/>
                      </a:lnTo>
                      <a:lnTo>
                        <a:pt x="1470" y="325"/>
                      </a:lnTo>
                      <a:lnTo>
                        <a:pt x="1450" y="302"/>
                      </a:lnTo>
                      <a:lnTo>
                        <a:pt x="1435" y="277"/>
                      </a:lnTo>
                      <a:lnTo>
                        <a:pt x="1424" y="250"/>
                      </a:lnTo>
                      <a:lnTo>
                        <a:pt x="1419" y="222"/>
                      </a:lnTo>
                      <a:lnTo>
                        <a:pt x="1416" y="194"/>
                      </a:lnTo>
                      <a:lnTo>
                        <a:pt x="1419" y="165"/>
                      </a:lnTo>
                      <a:lnTo>
                        <a:pt x="1425" y="138"/>
                      </a:lnTo>
                      <a:lnTo>
                        <a:pt x="1436" y="112"/>
                      </a:lnTo>
                      <a:lnTo>
                        <a:pt x="1451" y="86"/>
                      </a:lnTo>
                      <a:lnTo>
                        <a:pt x="1470" y="65"/>
                      </a:lnTo>
                      <a:lnTo>
                        <a:pt x="1487" y="49"/>
                      </a:lnTo>
                      <a:lnTo>
                        <a:pt x="1506" y="37"/>
                      </a:lnTo>
                      <a:lnTo>
                        <a:pt x="1526" y="28"/>
                      </a:lnTo>
                      <a:lnTo>
                        <a:pt x="1544" y="21"/>
                      </a:lnTo>
                      <a:lnTo>
                        <a:pt x="1561" y="15"/>
                      </a:lnTo>
                      <a:lnTo>
                        <a:pt x="1574" y="13"/>
                      </a:lnTo>
                      <a:lnTo>
                        <a:pt x="1582" y="11"/>
                      </a:lnTo>
                      <a:lnTo>
                        <a:pt x="1586" y="11"/>
                      </a:lnTo>
                      <a:lnTo>
                        <a:pt x="1631" y="5"/>
                      </a:lnTo>
                      <a:lnTo>
                        <a:pt x="1680" y="1"/>
                      </a:lnTo>
                      <a:lnTo>
                        <a:pt x="1734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</p:grpSp>
      </p:grpSp>
      <p:sp>
        <p:nvSpPr>
          <p:cNvPr id="52" name="Freeform 7"/>
          <p:cNvSpPr>
            <a:spLocks noEditPoints="1"/>
          </p:cNvSpPr>
          <p:nvPr/>
        </p:nvSpPr>
        <p:spPr bwMode="auto">
          <a:xfrm>
            <a:off x="3821994" y="1060514"/>
            <a:ext cx="562419" cy="231724"/>
          </a:xfrm>
          <a:custGeom>
            <a:avLst/>
            <a:gdLst>
              <a:gd name="T0" fmla="*/ 58 w 5857"/>
              <a:gd name="T1" fmla="*/ 556 h 2325"/>
              <a:gd name="T2" fmla="*/ 574 w 5857"/>
              <a:gd name="T3" fmla="*/ 556 h 2325"/>
              <a:gd name="T4" fmla="*/ 998 w 5857"/>
              <a:gd name="T5" fmla="*/ 560 h 2325"/>
              <a:gd name="T6" fmla="*/ 2954 w 5857"/>
              <a:gd name="T7" fmla="*/ 808 h 2325"/>
              <a:gd name="T8" fmla="*/ 4118 w 5857"/>
              <a:gd name="T9" fmla="*/ 624 h 2325"/>
              <a:gd name="T10" fmla="*/ 5710 w 5857"/>
              <a:gd name="T11" fmla="*/ 604 h 2325"/>
              <a:gd name="T12" fmla="*/ 5722 w 5857"/>
              <a:gd name="T13" fmla="*/ 1020 h 2325"/>
              <a:gd name="T14" fmla="*/ 5414 w 5857"/>
              <a:gd name="T15" fmla="*/ 1468 h 2325"/>
              <a:gd name="T16" fmla="*/ 4458 w 5857"/>
              <a:gd name="T17" fmla="*/ 2304 h 2325"/>
              <a:gd name="T18" fmla="*/ 3970 w 5857"/>
              <a:gd name="T19" fmla="*/ 2300 h 2325"/>
              <a:gd name="T20" fmla="*/ 3793 w 5857"/>
              <a:gd name="T21" fmla="*/ 2254 h 2325"/>
              <a:gd name="T22" fmla="*/ 3118 w 5857"/>
              <a:gd name="T23" fmla="*/ 1428 h 2325"/>
              <a:gd name="T24" fmla="*/ 2726 w 5857"/>
              <a:gd name="T25" fmla="*/ 1252 h 2325"/>
              <a:gd name="T26" fmla="*/ 2134 w 5857"/>
              <a:gd name="T27" fmla="*/ 2168 h 2325"/>
              <a:gd name="T28" fmla="*/ 1730 w 5857"/>
              <a:gd name="T29" fmla="*/ 2268 h 2325"/>
              <a:gd name="T30" fmla="*/ 1314 w 5857"/>
              <a:gd name="T31" fmla="*/ 2232 h 2325"/>
              <a:gd name="T32" fmla="*/ 1058 w 5857"/>
              <a:gd name="T33" fmla="*/ 2156 h 2325"/>
              <a:gd name="T34" fmla="*/ 186 w 5857"/>
              <a:gd name="T35" fmla="*/ 996 h 2325"/>
              <a:gd name="T36" fmla="*/ 38 w 5857"/>
              <a:gd name="T37" fmla="*/ 796 h 2325"/>
              <a:gd name="T38" fmla="*/ 50 w 5857"/>
              <a:gd name="T39" fmla="*/ 548 h 2325"/>
              <a:gd name="T40" fmla="*/ 310 w 5857"/>
              <a:gd name="T41" fmla="*/ 444 h 2325"/>
              <a:gd name="T42" fmla="*/ 1690 w 5857"/>
              <a:gd name="T43" fmla="*/ 12 h 2325"/>
              <a:gd name="T44" fmla="*/ 2514 w 5857"/>
              <a:gd name="T45" fmla="*/ 700 h 2325"/>
              <a:gd name="T46" fmla="*/ 2122 w 5857"/>
              <a:gd name="T47" fmla="*/ 624 h 2325"/>
              <a:gd name="T48" fmla="*/ 1882 w 5857"/>
              <a:gd name="T49" fmla="*/ 300 h 2325"/>
              <a:gd name="T50" fmla="*/ 1578 w 5857"/>
              <a:gd name="T51" fmla="*/ 232 h 2325"/>
              <a:gd name="T52" fmla="*/ 1406 w 5857"/>
              <a:gd name="T53" fmla="*/ 400 h 2325"/>
              <a:gd name="T54" fmla="*/ 1226 w 5857"/>
              <a:gd name="T55" fmla="*/ 504 h 2325"/>
              <a:gd name="T56" fmla="*/ 869 w 5857"/>
              <a:gd name="T57" fmla="*/ 533 h 2325"/>
              <a:gd name="T58" fmla="*/ 1858 w 5857"/>
              <a:gd name="T59" fmla="*/ 660 h 2325"/>
              <a:gd name="T60" fmla="*/ 3086 w 5857"/>
              <a:gd name="T61" fmla="*/ 828 h 2325"/>
              <a:gd name="T62" fmla="*/ 3298 w 5857"/>
              <a:gd name="T63" fmla="*/ 776 h 2325"/>
              <a:gd name="T64" fmla="*/ 2386 w 5857"/>
              <a:gd name="T65" fmla="*/ 748 h 2325"/>
              <a:gd name="T66" fmla="*/ 1858 w 5857"/>
              <a:gd name="T67" fmla="*/ 660 h 2325"/>
              <a:gd name="T68" fmla="*/ 1790 w 5857"/>
              <a:gd name="T69" fmla="*/ 760 h 2325"/>
              <a:gd name="T70" fmla="*/ 882 w 5857"/>
              <a:gd name="T71" fmla="*/ 720 h 2325"/>
              <a:gd name="T72" fmla="*/ 618 w 5857"/>
              <a:gd name="T73" fmla="*/ 1484 h 2325"/>
              <a:gd name="T74" fmla="*/ 950 w 5857"/>
              <a:gd name="T75" fmla="*/ 1972 h 2325"/>
              <a:gd name="T76" fmla="*/ 2050 w 5857"/>
              <a:gd name="T77" fmla="*/ 2076 h 2325"/>
              <a:gd name="T78" fmla="*/ 2383 w 5857"/>
              <a:gd name="T79" fmla="*/ 927 h 2325"/>
              <a:gd name="T80" fmla="*/ 2294 w 5857"/>
              <a:gd name="T81" fmla="*/ 880 h 2325"/>
              <a:gd name="T82" fmla="*/ 3910 w 5857"/>
              <a:gd name="T83" fmla="*/ 796 h 2325"/>
              <a:gd name="T84" fmla="*/ 3290 w 5857"/>
              <a:gd name="T85" fmla="*/ 1060 h 2325"/>
              <a:gd name="T86" fmla="*/ 3314 w 5857"/>
              <a:gd name="T87" fmla="*/ 1504 h 2325"/>
              <a:gd name="T88" fmla="*/ 4766 w 5857"/>
              <a:gd name="T89" fmla="*/ 2080 h 2325"/>
              <a:gd name="T90" fmla="*/ 5274 w 5857"/>
              <a:gd name="T91" fmla="*/ 1276 h 2325"/>
              <a:gd name="T92" fmla="*/ 4590 w 5857"/>
              <a:gd name="T93" fmla="*/ 748 h 2325"/>
              <a:gd name="T94" fmla="*/ 182 w 5857"/>
              <a:gd name="T95" fmla="*/ 792 h 2325"/>
              <a:gd name="T96" fmla="*/ 142 w 5857"/>
              <a:gd name="T97" fmla="*/ 804 h 2325"/>
              <a:gd name="T98" fmla="*/ 182 w 5857"/>
              <a:gd name="T99" fmla="*/ 792 h 2325"/>
              <a:gd name="T100" fmla="*/ 5670 w 5857"/>
              <a:gd name="T101" fmla="*/ 860 h 23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5857" h="2325">
                <a:moveTo>
                  <a:pt x="847" y="533"/>
                </a:moveTo>
                <a:cubicBezTo>
                  <a:pt x="737" y="532"/>
                  <a:pt x="181" y="526"/>
                  <a:pt x="58" y="556"/>
                </a:cubicBezTo>
                <a:cubicBezTo>
                  <a:pt x="79" y="546"/>
                  <a:pt x="97" y="561"/>
                  <a:pt x="86" y="560"/>
                </a:cubicBezTo>
                <a:cubicBezTo>
                  <a:pt x="247" y="575"/>
                  <a:pt x="411" y="551"/>
                  <a:pt x="574" y="556"/>
                </a:cubicBezTo>
                <a:cubicBezTo>
                  <a:pt x="738" y="562"/>
                  <a:pt x="898" y="560"/>
                  <a:pt x="1054" y="568"/>
                </a:cubicBezTo>
                <a:cubicBezTo>
                  <a:pt x="1039" y="562"/>
                  <a:pt x="1018" y="562"/>
                  <a:pt x="998" y="560"/>
                </a:cubicBezTo>
                <a:cubicBezTo>
                  <a:pt x="1495" y="561"/>
                  <a:pt x="1968" y="630"/>
                  <a:pt x="2402" y="716"/>
                </a:cubicBezTo>
                <a:cubicBezTo>
                  <a:pt x="2585" y="753"/>
                  <a:pt x="2741" y="826"/>
                  <a:pt x="2954" y="808"/>
                </a:cubicBezTo>
                <a:cubicBezTo>
                  <a:pt x="3046" y="801"/>
                  <a:pt x="3140" y="773"/>
                  <a:pt x="3234" y="756"/>
                </a:cubicBezTo>
                <a:cubicBezTo>
                  <a:pt x="3514" y="706"/>
                  <a:pt x="3807" y="650"/>
                  <a:pt x="4118" y="624"/>
                </a:cubicBezTo>
                <a:cubicBezTo>
                  <a:pt x="4653" y="581"/>
                  <a:pt x="5264" y="584"/>
                  <a:pt x="5770" y="636"/>
                </a:cubicBezTo>
                <a:cubicBezTo>
                  <a:pt x="5769" y="623"/>
                  <a:pt x="5732" y="610"/>
                  <a:pt x="5710" y="604"/>
                </a:cubicBezTo>
                <a:cubicBezTo>
                  <a:pt x="5857" y="594"/>
                  <a:pt x="5796" y="755"/>
                  <a:pt x="5770" y="864"/>
                </a:cubicBezTo>
                <a:cubicBezTo>
                  <a:pt x="5757" y="919"/>
                  <a:pt x="5749" y="997"/>
                  <a:pt x="5722" y="1020"/>
                </a:cubicBezTo>
                <a:cubicBezTo>
                  <a:pt x="5699" y="1039"/>
                  <a:pt x="5639" y="1048"/>
                  <a:pt x="5614" y="1068"/>
                </a:cubicBezTo>
                <a:cubicBezTo>
                  <a:pt x="5514" y="1148"/>
                  <a:pt x="5466" y="1348"/>
                  <a:pt x="5414" y="1468"/>
                </a:cubicBezTo>
                <a:cubicBezTo>
                  <a:pt x="5293" y="1748"/>
                  <a:pt x="5146" y="1999"/>
                  <a:pt x="4894" y="2144"/>
                </a:cubicBezTo>
                <a:cubicBezTo>
                  <a:pt x="4769" y="2217"/>
                  <a:pt x="4614" y="2267"/>
                  <a:pt x="4458" y="2304"/>
                </a:cubicBezTo>
                <a:cubicBezTo>
                  <a:pt x="4371" y="2325"/>
                  <a:pt x="4268" y="2324"/>
                  <a:pt x="4166" y="2320"/>
                </a:cubicBezTo>
                <a:cubicBezTo>
                  <a:pt x="4097" y="2318"/>
                  <a:pt x="4037" y="2313"/>
                  <a:pt x="3970" y="2300"/>
                </a:cubicBezTo>
                <a:cubicBezTo>
                  <a:pt x="3938" y="2295"/>
                  <a:pt x="3916" y="2288"/>
                  <a:pt x="3880" y="2280"/>
                </a:cubicBezTo>
                <a:cubicBezTo>
                  <a:pt x="3846" y="2272"/>
                  <a:pt x="3822" y="2263"/>
                  <a:pt x="3793" y="2254"/>
                </a:cubicBezTo>
                <a:cubicBezTo>
                  <a:pt x="3590" y="2191"/>
                  <a:pt x="3432" y="2089"/>
                  <a:pt x="3322" y="1916"/>
                </a:cubicBezTo>
                <a:cubicBezTo>
                  <a:pt x="3234" y="1779"/>
                  <a:pt x="3172" y="1605"/>
                  <a:pt x="3118" y="1428"/>
                </a:cubicBezTo>
                <a:cubicBezTo>
                  <a:pt x="3101" y="1375"/>
                  <a:pt x="3091" y="1310"/>
                  <a:pt x="3050" y="1268"/>
                </a:cubicBezTo>
                <a:cubicBezTo>
                  <a:pt x="2988" y="1206"/>
                  <a:pt x="2802" y="1195"/>
                  <a:pt x="2726" y="1252"/>
                </a:cubicBezTo>
                <a:cubicBezTo>
                  <a:pt x="2638" y="1319"/>
                  <a:pt x="2619" y="1513"/>
                  <a:pt x="2582" y="1612"/>
                </a:cubicBezTo>
                <a:cubicBezTo>
                  <a:pt x="2491" y="1859"/>
                  <a:pt x="2371" y="2061"/>
                  <a:pt x="2134" y="2168"/>
                </a:cubicBezTo>
                <a:cubicBezTo>
                  <a:pt x="2031" y="2215"/>
                  <a:pt x="1919" y="2231"/>
                  <a:pt x="1786" y="2260"/>
                </a:cubicBezTo>
                <a:cubicBezTo>
                  <a:pt x="1772" y="2264"/>
                  <a:pt x="1745" y="2267"/>
                  <a:pt x="1730" y="2268"/>
                </a:cubicBezTo>
                <a:cubicBezTo>
                  <a:pt x="1655" y="2274"/>
                  <a:pt x="1586" y="2272"/>
                  <a:pt x="1510" y="2264"/>
                </a:cubicBezTo>
                <a:cubicBezTo>
                  <a:pt x="1429" y="2256"/>
                  <a:pt x="1395" y="2253"/>
                  <a:pt x="1314" y="2232"/>
                </a:cubicBezTo>
                <a:cubicBezTo>
                  <a:pt x="1303" y="2230"/>
                  <a:pt x="1281" y="2223"/>
                  <a:pt x="1270" y="2220"/>
                </a:cubicBezTo>
                <a:cubicBezTo>
                  <a:pt x="1199" y="2201"/>
                  <a:pt x="1123" y="2184"/>
                  <a:pt x="1058" y="2156"/>
                </a:cubicBezTo>
                <a:cubicBezTo>
                  <a:pt x="663" y="1989"/>
                  <a:pt x="489" y="1623"/>
                  <a:pt x="322" y="1220"/>
                </a:cubicBezTo>
                <a:cubicBezTo>
                  <a:pt x="292" y="1148"/>
                  <a:pt x="249" y="1040"/>
                  <a:pt x="186" y="996"/>
                </a:cubicBezTo>
                <a:cubicBezTo>
                  <a:pt x="163" y="981"/>
                  <a:pt x="104" y="974"/>
                  <a:pt x="82" y="948"/>
                </a:cubicBezTo>
                <a:cubicBezTo>
                  <a:pt x="61" y="925"/>
                  <a:pt x="49" y="841"/>
                  <a:pt x="38" y="796"/>
                </a:cubicBezTo>
                <a:cubicBezTo>
                  <a:pt x="23" y="740"/>
                  <a:pt x="0" y="686"/>
                  <a:pt x="6" y="632"/>
                </a:cubicBezTo>
                <a:cubicBezTo>
                  <a:pt x="8" y="609"/>
                  <a:pt x="28" y="561"/>
                  <a:pt x="50" y="548"/>
                </a:cubicBezTo>
                <a:cubicBezTo>
                  <a:pt x="73" y="535"/>
                  <a:pt x="97" y="544"/>
                  <a:pt x="142" y="532"/>
                </a:cubicBezTo>
                <a:cubicBezTo>
                  <a:pt x="197" y="518"/>
                  <a:pt x="255" y="473"/>
                  <a:pt x="310" y="444"/>
                </a:cubicBezTo>
                <a:cubicBezTo>
                  <a:pt x="653" y="265"/>
                  <a:pt x="991" y="100"/>
                  <a:pt x="1466" y="48"/>
                </a:cubicBezTo>
                <a:cubicBezTo>
                  <a:pt x="1540" y="40"/>
                  <a:pt x="1614" y="18"/>
                  <a:pt x="1690" y="12"/>
                </a:cubicBezTo>
                <a:cubicBezTo>
                  <a:pt x="1849" y="0"/>
                  <a:pt x="1931" y="95"/>
                  <a:pt x="2018" y="176"/>
                </a:cubicBezTo>
                <a:cubicBezTo>
                  <a:pt x="2203" y="350"/>
                  <a:pt x="2358" y="489"/>
                  <a:pt x="2514" y="700"/>
                </a:cubicBezTo>
                <a:cubicBezTo>
                  <a:pt x="2421" y="691"/>
                  <a:pt x="2320" y="665"/>
                  <a:pt x="2218" y="644"/>
                </a:cubicBezTo>
                <a:cubicBezTo>
                  <a:pt x="2185" y="638"/>
                  <a:pt x="2146" y="637"/>
                  <a:pt x="2122" y="624"/>
                </a:cubicBezTo>
                <a:cubicBezTo>
                  <a:pt x="2087" y="606"/>
                  <a:pt x="2065" y="549"/>
                  <a:pt x="2042" y="516"/>
                </a:cubicBezTo>
                <a:cubicBezTo>
                  <a:pt x="1986" y="438"/>
                  <a:pt x="1935" y="378"/>
                  <a:pt x="1882" y="300"/>
                </a:cubicBezTo>
                <a:cubicBezTo>
                  <a:pt x="1842" y="242"/>
                  <a:pt x="1817" y="168"/>
                  <a:pt x="1702" y="180"/>
                </a:cubicBezTo>
                <a:cubicBezTo>
                  <a:pt x="1655" y="185"/>
                  <a:pt x="1608" y="212"/>
                  <a:pt x="1578" y="232"/>
                </a:cubicBezTo>
                <a:cubicBezTo>
                  <a:pt x="1516" y="274"/>
                  <a:pt x="1445" y="341"/>
                  <a:pt x="1406" y="392"/>
                </a:cubicBezTo>
                <a:cubicBezTo>
                  <a:pt x="1407" y="391"/>
                  <a:pt x="1408" y="398"/>
                  <a:pt x="1406" y="400"/>
                </a:cubicBezTo>
                <a:cubicBezTo>
                  <a:pt x="1394" y="414"/>
                  <a:pt x="1357" y="458"/>
                  <a:pt x="1334" y="472"/>
                </a:cubicBezTo>
                <a:cubicBezTo>
                  <a:pt x="1308" y="488"/>
                  <a:pt x="1265" y="495"/>
                  <a:pt x="1226" y="504"/>
                </a:cubicBezTo>
                <a:cubicBezTo>
                  <a:pt x="1191" y="513"/>
                  <a:pt x="1153" y="528"/>
                  <a:pt x="1118" y="532"/>
                </a:cubicBezTo>
                <a:cubicBezTo>
                  <a:pt x="1043" y="542"/>
                  <a:pt x="954" y="536"/>
                  <a:pt x="869" y="533"/>
                </a:cubicBezTo>
                <a:cubicBezTo>
                  <a:pt x="869" y="533"/>
                  <a:pt x="858" y="533"/>
                  <a:pt x="847" y="533"/>
                </a:cubicBezTo>
                <a:close/>
                <a:moveTo>
                  <a:pt x="1858" y="660"/>
                </a:moveTo>
                <a:cubicBezTo>
                  <a:pt x="2140" y="696"/>
                  <a:pt x="2402" y="766"/>
                  <a:pt x="2658" y="824"/>
                </a:cubicBezTo>
                <a:cubicBezTo>
                  <a:pt x="2806" y="858"/>
                  <a:pt x="2943" y="859"/>
                  <a:pt x="3086" y="828"/>
                </a:cubicBezTo>
                <a:cubicBezTo>
                  <a:pt x="3491" y="741"/>
                  <a:pt x="3916" y="695"/>
                  <a:pt x="4342" y="640"/>
                </a:cubicBezTo>
                <a:cubicBezTo>
                  <a:pt x="3969" y="654"/>
                  <a:pt x="3629" y="717"/>
                  <a:pt x="3298" y="776"/>
                </a:cubicBezTo>
                <a:cubicBezTo>
                  <a:pt x="3185" y="797"/>
                  <a:pt x="3073" y="829"/>
                  <a:pt x="2962" y="836"/>
                </a:cubicBezTo>
                <a:cubicBezTo>
                  <a:pt x="2740" y="850"/>
                  <a:pt x="2574" y="789"/>
                  <a:pt x="2386" y="748"/>
                </a:cubicBezTo>
                <a:cubicBezTo>
                  <a:pt x="1953" y="656"/>
                  <a:pt x="1492" y="575"/>
                  <a:pt x="962" y="596"/>
                </a:cubicBezTo>
                <a:cubicBezTo>
                  <a:pt x="1276" y="615"/>
                  <a:pt x="1573" y="624"/>
                  <a:pt x="1858" y="660"/>
                </a:cubicBezTo>
                <a:close/>
                <a:moveTo>
                  <a:pt x="1786" y="760"/>
                </a:moveTo>
                <a:cubicBezTo>
                  <a:pt x="1787" y="761"/>
                  <a:pt x="1788" y="760"/>
                  <a:pt x="1790" y="760"/>
                </a:cubicBezTo>
                <a:cubicBezTo>
                  <a:pt x="1764" y="757"/>
                  <a:pt x="1701" y="752"/>
                  <a:pt x="1654" y="748"/>
                </a:cubicBezTo>
                <a:cubicBezTo>
                  <a:pt x="1405" y="730"/>
                  <a:pt x="1153" y="711"/>
                  <a:pt x="882" y="720"/>
                </a:cubicBezTo>
                <a:cubicBezTo>
                  <a:pt x="666" y="728"/>
                  <a:pt x="503" y="740"/>
                  <a:pt x="502" y="948"/>
                </a:cubicBezTo>
                <a:cubicBezTo>
                  <a:pt x="501" y="1141"/>
                  <a:pt x="556" y="1322"/>
                  <a:pt x="618" y="1484"/>
                </a:cubicBezTo>
                <a:cubicBezTo>
                  <a:pt x="688" y="1670"/>
                  <a:pt x="772" y="1822"/>
                  <a:pt x="910" y="1932"/>
                </a:cubicBezTo>
                <a:cubicBezTo>
                  <a:pt x="924" y="1944"/>
                  <a:pt x="938" y="1965"/>
                  <a:pt x="950" y="1972"/>
                </a:cubicBezTo>
                <a:cubicBezTo>
                  <a:pt x="1010" y="2013"/>
                  <a:pt x="1096" y="2046"/>
                  <a:pt x="1182" y="2072"/>
                </a:cubicBezTo>
                <a:cubicBezTo>
                  <a:pt x="1430" y="2149"/>
                  <a:pt x="1805" y="2183"/>
                  <a:pt x="2050" y="2076"/>
                </a:cubicBezTo>
                <a:cubicBezTo>
                  <a:pt x="2292" y="1971"/>
                  <a:pt x="2398" y="1757"/>
                  <a:pt x="2458" y="1464"/>
                </a:cubicBezTo>
                <a:cubicBezTo>
                  <a:pt x="2498" y="1270"/>
                  <a:pt x="2540" y="1020"/>
                  <a:pt x="2383" y="927"/>
                </a:cubicBezTo>
                <a:cubicBezTo>
                  <a:pt x="2370" y="920"/>
                  <a:pt x="2356" y="911"/>
                  <a:pt x="2342" y="904"/>
                </a:cubicBezTo>
                <a:cubicBezTo>
                  <a:pt x="2320" y="895"/>
                  <a:pt x="2310" y="889"/>
                  <a:pt x="2294" y="880"/>
                </a:cubicBezTo>
                <a:cubicBezTo>
                  <a:pt x="2193" y="830"/>
                  <a:pt x="1927" y="771"/>
                  <a:pt x="1786" y="760"/>
                </a:cubicBezTo>
                <a:close/>
                <a:moveTo>
                  <a:pt x="3910" y="796"/>
                </a:moveTo>
                <a:cubicBezTo>
                  <a:pt x="3703" y="827"/>
                  <a:pt x="3467" y="872"/>
                  <a:pt x="3358" y="964"/>
                </a:cubicBezTo>
                <a:cubicBezTo>
                  <a:pt x="3337" y="982"/>
                  <a:pt x="3310" y="1013"/>
                  <a:pt x="3290" y="1060"/>
                </a:cubicBezTo>
                <a:cubicBezTo>
                  <a:pt x="3260" y="1131"/>
                  <a:pt x="3271" y="1226"/>
                  <a:pt x="3278" y="1296"/>
                </a:cubicBezTo>
                <a:cubicBezTo>
                  <a:pt x="3285" y="1369"/>
                  <a:pt x="3300" y="1444"/>
                  <a:pt x="3314" y="1504"/>
                </a:cubicBezTo>
                <a:cubicBezTo>
                  <a:pt x="3403" y="1892"/>
                  <a:pt x="3602" y="2129"/>
                  <a:pt x="4010" y="2176"/>
                </a:cubicBezTo>
                <a:cubicBezTo>
                  <a:pt x="4286" y="2208"/>
                  <a:pt x="4548" y="2177"/>
                  <a:pt x="4766" y="2080"/>
                </a:cubicBezTo>
                <a:cubicBezTo>
                  <a:pt x="4973" y="1988"/>
                  <a:pt x="5088" y="1821"/>
                  <a:pt x="5174" y="1612"/>
                </a:cubicBezTo>
                <a:cubicBezTo>
                  <a:pt x="5214" y="1515"/>
                  <a:pt x="5251" y="1400"/>
                  <a:pt x="5274" y="1276"/>
                </a:cubicBezTo>
                <a:cubicBezTo>
                  <a:pt x="5294" y="1169"/>
                  <a:pt x="5328" y="984"/>
                  <a:pt x="5286" y="888"/>
                </a:cubicBezTo>
                <a:cubicBezTo>
                  <a:pt x="5214" y="725"/>
                  <a:pt x="4803" y="739"/>
                  <a:pt x="4590" y="748"/>
                </a:cubicBezTo>
                <a:cubicBezTo>
                  <a:pt x="4349" y="759"/>
                  <a:pt x="4144" y="761"/>
                  <a:pt x="3910" y="796"/>
                </a:cubicBezTo>
                <a:close/>
                <a:moveTo>
                  <a:pt x="182" y="792"/>
                </a:moveTo>
                <a:cubicBezTo>
                  <a:pt x="185" y="791"/>
                  <a:pt x="194" y="793"/>
                  <a:pt x="194" y="796"/>
                </a:cubicBezTo>
                <a:cubicBezTo>
                  <a:pt x="173" y="795"/>
                  <a:pt x="157" y="799"/>
                  <a:pt x="142" y="804"/>
                </a:cubicBezTo>
                <a:cubicBezTo>
                  <a:pt x="194" y="855"/>
                  <a:pt x="330" y="887"/>
                  <a:pt x="410" y="848"/>
                </a:cubicBezTo>
                <a:cubicBezTo>
                  <a:pt x="376" y="801"/>
                  <a:pt x="241" y="766"/>
                  <a:pt x="182" y="792"/>
                </a:cubicBezTo>
                <a:close/>
                <a:moveTo>
                  <a:pt x="5398" y="900"/>
                </a:moveTo>
                <a:cubicBezTo>
                  <a:pt x="5477" y="939"/>
                  <a:pt x="5619" y="912"/>
                  <a:pt x="5670" y="860"/>
                </a:cubicBezTo>
                <a:cubicBezTo>
                  <a:pt x="5593" y="828"/>
                  <a:pt x="5432" y="830"/>
                  <a:pt x="5398" y="900"/>
                </a:cubicBez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53" name="Group 52"/>
          <p:cNvGrpSpPr/>
          <p:nvPr/>
        </p:nvGrpSpPr>
        <p:grpSpPr>
          <a:xfrm>
            <a:off x="3777484" y="2152351"/>
            <a:ext cx="176130" cy="331431"/>
            <a:chOff x="3051224" y="2281475"/>
            <a:chExt cx="930150" cy="1688010"/>
          </a:xfrm>
        </p:grpSpPr>
        <p:sp>
          <p:nvSpPr>
            <p:cNvPr id="54" name="Freeform 53"/>
            <p:cNvSpPr>
              <a:spLocks/>
            </p:cNvSpPr>
            <p:nvPr/>
          </p:nvSpPr>
          <p:spPr bwMode="auto">
            <a:xfrm>
              <a:off x="3918510" y="3140614"/>
              <a:ext cx="27940" cy="291036"/>
            </a:xfrm>
            <a:custGeom>
              <a:avLst/>
              <a:gdLst>
                <a:gd name="T0" fmla="*/ 6 w 11"/>
                <a:gd name="T1" fmla="*/ 0 h 116"/>
                <a:gd name="T2" fmla="*/ 5 w 11"/>
                <a:gd name="T3" fmla="*/ 0 h 116"/>
                <a:gd name="T4" fmla="*/ 4 w 11"/>
                <a:gd name="T5" fmla="*/ 0 h 116"/>
                <a:gd name="T6" fmla="*/ 0 w 11"/>
                <a:gd name="T7" fmla="*/ 3 h 116"/>
                <a:gd name="T8" fmla="*/ 0 w 11"/>
                <a:gd name="T9" fmla="*/ 113 h 116"/>
                <a:gd name="T10" fmla="*/ 4 w 11"/>
                <a:gd name="T11" fmla="*/ 116 h 116"/>
                <a:gd name="T12" fmla="*/ 5 w 11"/>
                <a:gd name="T13" fmla="*/ 116 h 116"/>
                <a:gd name="T14" fmla="*/ 6 w 11"/>
                <a:gd name="T15" fmla="*/ 116 h 116"/>
                <a:gd name="T16" fmla="*/ 11 w 11"/>
                <a:gd name="T17" fmla="*/ 113 h 116"/>
                <a:gd name="T18" fmla="*/ 11 w 11"/>
                <a:gd name="T19" fmla="*/ 3 h 116"/>
                <a:gd name="T20" fmla="*/ 6 w 11"/>
                <a:gd name="T21" fmla="*/ 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1" h="116">
                  <a:moveTo>
                    <a:pt x="6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4" y="0"/>
                    <a:pt x="4" y="0"/>
                  </a:cubicBezTo>
                  <a:cubicBezTo>
                    <a:pt x="2" y="0"/>
                    <a:pt x="0" y="1"/>
                    <a:pt x="0" y="3"/>
                  </a:cubicBezTo>
                  <a:cubicBezTo>
                    <a:pt x="0" y="113"/>
                    <a:pt x="0" y="113"/>
                    <a:pt x="0" y="113"/>
                  </a:cubicBezTo>
                  <a:cubicBezTo>
                    <a:pt x="0" y="115"/>
                    <a:pt x="2" y="116"/>
                    <a:pt x="4" y="116"/>
                  </a:cubicBezTo>
                  <a:cubicBezTo>
                    <a:pt x="4" y="116"/>
                    <a:pt x="5" y="116"/>
                    <a:pt x="5" y="116"/>
                  </a:cubicBezTo>
                  <a:cubicBezTo>
                    <a:pt x="5" y="116"/>
                    <a:pt x="5" y="116"/>
                    <a:pt x="6" y="116"/>
                  </a:cubicBezTo>
                  <a:cubicBezTo>
                    <a:pt x="8" y="116"/>
                    <a:pt x="11" y="115"/>
                    <a:pt x="11" y="113"/>
                  </a:cubicBezTo>
                  <a:cubicBezTo>
                    <a:pt x="11" y="3"/>
                    <a:pt x="11" y="3"/>
                    <a:pt x="11" y="3"/>
                  </a:cubicBezTo>
                  <a:cubicBezTo>
                    <a:pt x="11" y="1"/>
                    <a:pt x="8" y="0"/>
                    <a:pt x="6" y="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5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5" name="Freeform 54"/>
            <p:cNvSpPr>
              <a:spLocks/>
            </p:cNvSpPr>
            <p:nvPr/>
          </p:nvSpPr>
          <p:spPr bwMode="auto">
            <a:xfrm>
              <a:off x="3142027" y="3629555"/>
              <a:ext cx="688009" cy="339930"/>
            </a:xfrm>
            <a:custGeom>
              <a:avLst/>
              <a:gdLst>
                <a:gd name="T0" fmla="*/ 274 w 274"/>
                <a:gd name="T1" fmla="*/ 0 h 136"/>
                <a:gd name="T2" fmla="*/ 136 w 274"/>
                <a:gd name="T3" fmla="*/ 1 h 136"/>
                <a:gd name="T4" fmla="*/ 136 w 274"/>
                <a:gd name="T5" fmla="*/ 1 h 136"/>
                <a:gd name="T6" fmla="*/ 0 w 274"/>
                <a:gd name="T7" fmla="*/ 0 h 136"/>
                <a:gd name="T8" fmla="*/ 23 w 274"/>
                <a:gd name="T9" fmla="*/ 55 h 136"/>
                <a:gd name="T10" fmla="*/ 49 w 274"/>
                <a:gd name="T11" fmla="*/ 126 h 136"/>
                <a:gd name="T12" fmla="*/ 138 w 274"/>
                <a:gd name="T13" fmla="*/ 136 h 136"/>
                <a:gd name="T14" fmla="*/ 226 w 274"/>
                <a:gd name="T15" fmla="*/ 126 h 136"/>
                <a:gd name="T16" fmla="*/ 251 w 274"/>
                <a:gd name="T17" fmla="*/ 55 h 136"/>
                <a:gd name="T18" fmla="*/ 274 w 274"/>
                <a:gd name="T19" fmla="*/ 0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74" h="136">
                  <a:moveTo>
                    <a:pt x="274" y="0"/>
                  </a:moveTo>
                  <a:cubicBezTo>
                    <a:pt x="136" y="1"/>
                    <a:pt x="136" y="1"/>
                    <a:pt x="136" y="1"/>
                  </a:cubicBezTo>
                  <a:cubicBezTo>
                    <a:pt x="136" y="1"/>
                    <a:pt x="136" y="1"/>
                    <a:pt x="136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23" y="20"/>
                    <a:pt x="23" y="55"/>
                  </a:cubicBezTo>
                  <a:cubicBezTo>
                    <a:pt x="23" y="74"/>
                    <a:pt x="21" y="114"/>
                    <a:pt x="49" y="126"/>
                  </a:cubicBezTo>
                  <a:cubicBezTo>
                    <a:pt x="69" y="134"/>
                    <a:pt x="82" y="136"/>
                    <a:pt x="138" y="136"/>
                  </a:cubicBezTo>
                  <a:cubicBezTo>
                    <a:pt x="193" y="136"/>
                    <a:pt x="205" y="134"/>
                    <a:pt x="226" y="126"/>
                  </a:cubicBezTo>
                  <a:cubicBezTo>
                    <a:pt x="254" y="114"/>
                    <a:pt x="251" y="74"/>
                    <a:pt x="251" y="55"/>
                  </a:cubicBezTo>
                  <a:cubicBezTo>
                    <a:pt x="251" y="20"/>
                    <a:pt x="274" y="0"/>
                    <a:pt x="274" y="0"/>
                  </a:cubicBez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5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6" name="Freeform 55"/>
            <p:cNvSpPr>
              <a:spLocks/>
            </p:cNvSpPr>
            <p:nvPr/>
          </p:nvSpPr>
          <p:spPr bwMode="auto">
            <a:xfrm>
              <a:off x="3142027" y="2281475"/>
              <a:ext cx="688009" cy="339930"/>
            </a:xfrm>
            <a:custGeom>
              <a:avLst/>
              <a:gdLst>
                <a:gd name="T0" fmla="*/ 274 w 274"/>
                <a:gd name="T1" fmla="*/ 136 h 136"/>
                <a:gd name="T2" fmla="*/ 136 w 274"/>
                <a:gd name="T3" fmla="*/ 135 h 136"/>
                <a:gd name="T4" fmla="*/ 136 w 274"/>
                <a:gd name="T5" fmla="*/ 135 h 136"/>
                <a:gd name="T6" fmla="*/ 0 w 274"/>
                <a:gd name="T7" fmla="*/ 136 h 136"/>
                <a:gd name="T8" fmla="*/ 23 w 274"/>
                <a:gd name="T9" fmla="*/ 81 h 136"/>
                <a:gd name="T10" fmla="*/ 49 w 274"/>
                <a:gd name="T11" fmla="*/ 10 h 136"/>
                <a:gd name="T12" fmla="*/ 138 w 274"/>
                <a:gd name="T13" fmla="*/ 0 h 136"/>
                <a:gd name="T14" fmla="*/ 226 w 274"/>
                <a:gd name="T15" fmla="*/ 10 h 136"/>
                <a:gd name="T16" fmla="*/ 251 w 274"/>
                <a:gd name="T17" fmla="*/ 81 h 136"/>
                <a:gd name="T18" fmla="*/ 274 w 274"/>
                <a:gd name="T19" fmla="*/ 136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74" h="136">
                  <a:moveTo>
                    <a:pt x="274" y="136"/>
                  </a:moveTo>
                  <a:cubicBezTo>
                    <a:pt x="136" y="135"/>
                    <a:pt x="136" y="135"/>
                    <a:pt x="136" y="135"/>
                  </a:cubicBezTo>
                  <a:cubicBezTo>
                    <a:pt x="136" y="135"/>
                    <a:pt x="136" y="135"/>
                    <a:pt x="136" y="135"/>
                  </a:cubicBezTo>
                  <a:cubicBezTo>
                    <a:pt x="0" y="136"/>
                    <a:pt x="0" y="136"/>
                    <a:pt x="0" y="136"/>
                  </a:cubicBezTo>
                  <a:cubicBezTo>
                    <a:pt x="0" y="136"/>
                    <a:pt x="23" y="116"/>
                    <a:pt x="23" y="81"/>
                  </a:cubicBezTo>
                  <a:cubicBezTo>
                    <a:pt x="23" y="62"/>
                    <a:pt x="21" y="22"/>
                    <a:pt x="49" y="10"/>
                  </a:cubicBezTo>
                  <a:cubicBezTo>
                    <a:pt x="69" y="2"/>
                    <a:pt x="82" y="0"/>
                    <a:pt x="138" y="0"/>
                  </a:cubicBezTo>
                  <a:cubicBezTo>
                    <a:pt x="193" y="0"/>
                    <a:pt x="205" y="2"/>
                    <a:pt x="226" y="10"/>
                  </a:cubicBezTo>
                  <a:cubicBezTo>
                    <a:pt x="254" y="22"/>
                    <a:pt x="251" y="62"/>
                    <a:pt x="251" y="81"/>
                  </a:cubicBezTo>
                  <a:cubicBezTo>
                    <a:pt x="251" y="116"/>
                    <a:pt x="274" y="136"/>
                    <a:pt x="274" y="136"/>
                  </a:cubicBez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5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7" name="Freeform 56"/>
            <p:cNvSpPr>
              <a:spLocks/>
            </p:cNvSpPr>
            <p:nvPr/>
          </p:nvSpPr>
          <p:spPr bwMode="auto">
            <a:xfrm>
              <a:off x="3920839" y="2840264"/>
              <a:ext cx="60535" cy="187427"/>
            </a:xfrm>
            <a:custGeom>
              <a:avLst/>
              <a:gdLst>
                <a:gd name="T0" fmla="*/ 12 w 24"/>
                <a:gd name="T1" fmla="*/ 0 h 75"/>
                <a:gd name="T2" fmla="*/ 12 w 24"/>
                <a:gd name="T3" fmla="*/ 0 h 75"/>
                <a:gd name="T4" fmla="*/ 11 w 24"/>
                <a:gd name="T5" fmla="*/ 0 h 75"/>
                <a:gd name="T6" fmla="*/ 4 w 24"/>
                <a:gd name="T7" fmla="*/ 3 h 75"/>
                <a:gd name="T8" fmla="*/ 4 w 24"/>
                <a:gd name="T9" fmla="*/ 3 h 75"/>
                <a:gd name="T10" fmla="*/ 4 w 24"/>
                <a:gd name="T11" fmla="*/ 3 h 75"/>
                <a:gd name="T12" fmla="*/ 0 w 24"/>
                <a:gd name="T13" fmla="*/ 11 h 75"/>
                <a:gd name="T14" fmla="*/ 0 w 24"/>
                <a:gd name="T15" fmla="*/ 12 h 75"/>
                <a:gd name="T16" fmla="*/ 0 w 24"/>
                <a:gd name="T17" fmla="*/ 63 h 75"/>
                <a:gd name="T18" fmla="*/ 0 w 24"/>
                <a:gd name="T19" fmla="*/ 64 h 75"/>
                <a:gd name="T20" fmla="*/ 4 w 24"/>
                <a:gd name="T21" fmla="*/ 72 h 75"/>
                <a:gd name="T22" fmla="*/ 4 w 24"/>
                <a:gd name="T23" fmla="*/ 72 h 75"/>
                <a:gd name="T24" fmla="*/ 4 w 24"/>
                <a:gd name="T25" fmla="*/ 72 h 75"/>
                <a:gd name="T26" fmla="*/ 11 w 24"/>
                <a:gd name="T27" fmla="*/ 75 h 75"/>
                <a:gd name="T28" fmla="*/ 12 w 24"/>
                <a:gd name="T29" fmla="*/ 75 h 75"/>
                <a:gd name="T30" fmla="*/ 12 w 24"/>
                <a:gd name="T31" fmla="*/ 75 h 75"/>
                <a:gd name="T32" fmla="*/ 24 w 24"/>
                <a:gd name="T33" fmla="*/ 64 h 75"/>
                <a:gd name="T34" fmla="*/ 24 w 24"/>
                <a:gd name="T35" fmla="*/ 11 h 75"/>
                <a:gd name="T36" fmla="*/ 12 w 24"/>
                <a:gd name="T37" fmla="*/ 0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4" h="75">
                  <a:moveTo>
                    <a:pt x="12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8" y="0"/>
                    <a:pt x="6" y="1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1" y="5"/>
                    <a:pt x="0" y="8"/>
                    <a:pt x="0" y="11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63"/>
                    <a:pt x="0" y="63"/>
                    <a:pt x="0" y="63"/>
                  </a:cubicBezTo>
                  <a:cubicBezTo>
                    <a:pt x="0" y="64"/>
                    <a:pt x="0" y="64"/>
                    <a:pt x="0" y="64"/>
                  </a:cubicBezTo>
                  <a:cubicBezTo>
                    <a:pt x="0" y="67"/>
                    <a:pt x="1" y="70"/>
                    <a:pt x="4" y="72"/>
                  </a:cubicBezTo>
                  <a:cubicBezTo>
                    <a:pt x="4" y="72"/>
                    <a:pt x="4" y="72"/>
                    <a:pt x="4" y="72"/>
                  </a:cubicBezTo>
                  <a:cubicBezTo>
                    <a:pt x="4" y="72"/>
                    <a:pt x="4" y="72"/>
                    <a:pt x="4" y="72"/>
                  </a:cubicBezTo>
                  <a:cubicBezTo>
                    <a:pt x="6" y="74"/>
                    <a:pt x="8" y="75"/>
                    <a:pt x="11" y="75"/>
                  </a:cubicBezTo>
                  <a:cubicBezTo>
                    <a:pt x="11" y="75"/>
                    <a:pt x="11" y="75"/>
                    <a:pt x="12" y="75"/>
                  </a:cubicBezTo>
                  <a:cubicBezTo>
                    <a:pt x="12" y="75"/>
                    <a:pt x="12" y="75"/>
                    <a:pt x="12" y="75"/>
                  </a:cubicBezTo>
                  <a:cubicBezTo>
                    <a:pt x="19" y="75"/>
                    <a:pt x="24" y="70"/>
                    <a:pt x="24" y="64"/>
                  </a:cubicBezTo>
                  <a:cubicBezTo>
                    <a:pt x="24" y="11"/>
                    <a:pt x="24" y="11"/>
                    <a:pt x="24" y="11"/>
                  </a:cubicBezTo>
                  <a:cubicBezTo>
                    <a:pt x="24" y="5"/>
                    <a:pt x="19" y="0"/>
                    <a:pt x="12" y="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5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8" name="Freeform 57"/>
            <p:cNvSpPr>
              <a:spLocks/>
            </p:cNvSpPr>
            <p:nvPr/>
          </p:nvSpPr>
          <p:spPr bwMode="auto">
            <a:xfrm>
              <a:off x="3051224" y="2616749"/>
              <a:ext cx="871944" cy="1022119"/>
            </a:xfrm>
            <a:custGeom>
              <a:avLst/>
              <a:gdLst>
                <a:gd name="T0" fmla="*/ 347 w 347"/>
                <a:gd name="T1" fmla="*/ 358 h 408"/>
                <a:gd name="T2" fmla="*/ 297 w 347"/>
                <a:gd name="T3" fmla="*/ 407 h 408"/>
                <a:gd name="T4" fmla="*/ 47 w 347"/>
                <a:gd name="T5" fmla="*/ 407 h 408"/>
                <a:gd name="T6" fmla="*/ 0 w 347"/>
                <a:gd name="T7" fmla="*/ 356 h 408"/>
                <a:gd name="T8" fmla="*/ 0 w 347"/>
                <a:gd name="T9" fmla="*/ 57 h 408"/>
                <a:gd name="T10" fmla="*/ 50 w 347"/>
                <a:gd name="T11" fmla="*/ 0 h 408"/>
                <a:gd name="T12" fmla="*/ 295 w 347"/>
                <a:gd name="T13" fmla="*/ 0 h 408"/>
                <a:gd name="T14" fmla="*/ 347 w 347"/>
                <a:gd name="T15" fmla="*/ 47 h 408"/>
                <a:gd name="T16" fmla="*/ 347 w 347"/>
                <a:gd name="T17" fmla="*/ 358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7" h="408">
                  <a:moveTo>
                    <a:pt x="347" y="358"/>
                  </a:moveTo>
                  <a:cubicBezTo>
                    <a:pt x="347" y="393"/>
                    <a:pt x="324" y="407"/>
                    <a:pt x="297" y="407"/>
                  </a:cubicBezTo>
                  <a:cubicBezTo>
                    <a:pt x="47" y="407"/>
                    <a:pt x="47" y="407"/>
                    <a:pt x="47" y="407"/>
                  </a:cubicBezTo>
                  <a:cubicBezTo>
                    <a:pt x="18" y="408"/>
                    <a:pt x="0" y="380"/>
                    <a:pt x="0" y="356"/>
                  </a:cubicBezTo>
                  <a:cubicBezTo>
                    <a:pt x="0" y="281"/>
                    <a:pt x="0" y="57"/>
                    <a:pt x="0" y="57"/>
                  </a:cubicBezTo>
                  <a:cubicBezTo>
                    <a:pt x="0" y="31"/>
                    <a:pt x="16" y="0"/>
                    <a:pt x="50" y="0"/>
                  </a:cubicBezTo>
                  <a:cubicBezTo>
                    <a:pt x="295" y="0"/>
                    <a:pt x="295" y="0"/>
                    <a:pt x="295" y="0"/>
                  </a:cubicBezTo>
                  <a:cubicBezTo>
                    <a:pt x="334" y="0"/>
                    <a:pt x="347" y="29"/>
                    <a:pt x="347" y="47"/>
                  </a:cubicBezTo>
                  <a:lnTo>
                    <a:pt x="347" y="358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5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9" name="Freeform 58"/>
            <p:cNvSpPr>
              <a:spLocks/>
            </p:cNvSpPr>
            <p:nvPr/>
          </p:nvSpPr>
          <p:spPr bwMode="auto">
            <a:xfrm>
              <a:off x="3079162" y="2651673"/>
              <a:ext cx="813736" cy="952270"/>
            </a:xfrm>
            <a:custGeom>
              <a:avLst/>
              <a:gdLst>
                <a:gd name="T0" fmla="*/ 324 w 324"/>
                <a:gd name="T1" fmla="*/ 333 h 380"/>
                <a:gd name="T2" fmla="*/ 277 w 324"/>
                <a:gd name="T3" fmla="*/ 378 h 380"/>
                <a:gd name="T4" fmla="*/ 45 w 324"/>
                <a:gd name="T5" fmla="*/ 378 h 380"/>
                <a:gd name="T6" fmla="*/ 0 w 324"/>
                <a:gd name="T7" fmla="*/ 331 h 380"/>
                <a:gd name="T8" fmla="*/ 0 w 324"/>
                <a:gd name="T9" fmla="*/ 52 h 380"/>
                <a:gd name="T10" fmla="*/ 47 w 324"/>
                <a:gd name="T11" fmla="*/ 0 h 380"/>
                <a:gd name="T12" fmla="*/ 275 w 324"/>
                <a:gd name="T13" fmla="*/ 0 h 380"/>
                <a:gd name="T14" fmla="*/ 324 w 324"/>
                <a:gd name="T15" fmla="*/ 44 h 380"/>
                <a:gd name="T16" fmla="*/ 324 w 324"/>
                <a:gd name="T17" fmla="*/ 333 h 3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4" h="380">
                  <a:moveTo>
                    <a:pt x="324" y="333"/>
                  </a:moveTo>
                  <a:cubicBezTo>
                    <a:pt x="324" y="366"/>
                    <a:pt x="303" y="378"/>
                    <a:pt x="277" y="378"/>
                  </a:cubicBezTo>
                  <a:cubicBezTo>
                    <a:pt x="45" y="378"/>
                    <a:pt x="45" y="378"/>
                    <a:pt x="45" y="378"/>
                  </a:cubicBezTo>
                  <a:cubicBezTo>
                    <a:pt x="17" y="380"/>
                    <a:pt x="0" y="353"/>
                    <a:pt x="0" y="331"/>
                  </a:cubicBezTo>
                  <a:cubicBezTo>
                    <a:pt x="0" y="261"/>
                    <a:pt x="0" y="52"/>
                    <a:pt x="0" y="52"/>
                  </a:cubicBezTo>
                  <a:cubicBezTo>
                    <a:pt x="0" y="28"/>
                    <a:pt x="15" y="0"/>
                    <a:pt x="47" y="0"/>
                  </a:cubicBezTo>
                  <a:cubicBezTo>
                    <a:pt x="275" y="0"/>
                    <a:pt x="275" y="0"/>
                    <a:pt x="275" y="0"/>
                  </a:cubicBezTo>
                  <a:cubicBezTo>
                    <a:pt x="312" y="0"/>
                    <a:pt x="324" y="27"/>
                    <a:pt x="324" y="44"/>
                  </a:cubicBezTo>
                  <a:lnTo>
                    <a:pt x="324" y="333"/>
                  </a:lnTo>
                  <a:close/>
                </a:path>
              </a:pathLst>
            </a:custGeom>
            <a:solidFill>
              <a:schemeClr val="tx1">
                <a:lumMod val="95000"/>
                <a:lumOff val="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5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60" name="Group 59"/>
            <p:cNvGrpSpPr/>
            <p:nvPr/>
          </p:nvGrpSpPr>
          <p:grpSpPr>
            <a:xfrm>
              <a:off x="3224367" y="3027691"/>
              <a:ext cx="523327" cy="513238"/>
              <a:chOff x="3142050" y="2996191"/>
              <a:chExt cx="606440" cy="594749"/>
            </a:xfrm>
          </p:grpSpPr>
          <p:grpSp>
            <p:nvGrpSpPr>
              <p:cNvPr id="62" name="Group 61"/>
              <p:cNvGrpSpPr/>
              <p:nvPr/>
            </p:nvGrpSpPr>
            <p:grpSpPr>
              <a:xfrm>
                <a:off x="3142050" y="3314576"/>
                <a:ext cx="276364" cy="276364"/>
                <a:chOff x="4453688" y="1066800"/>
                <a:chExt cx="979671" cy="979671"/>
              </a:xfrm>
            </p:grpSpPr>
            <p:sp>
              <p:nvSpPr>
                <p:cNvPr id="74" name="Oval 73"/>
                <p:cNvSpPr/>
                <p:nvPr/>
              </p:nvSpPr>
              <p:spPr>
                <a:xfrm>
                  <a:off x="4453688" y="1066800"/>
                  <a:ext cx="979671" cy="979671"/>
                </a:xfrm>
                <a:prstGeom prst="ellipse">
                  <a:avLst/>
                </a:prstGeom>
                <a:solidFill>
                  <a:schemeClr val="accent4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5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grpSp>
              <p:nvGrpSpPr>
                <p:cNvPr id="75" name="Group 74"/>
                <p:cNvGrpSpPr/>
                <p:nvPr/>
              </p:nvGrpSpPr>
              <p:grpSpPr>
                <a:xfrm>
                  <a:off x="4625434" y="1322336"/>
                  <a:ext cx="636178" cy="468599"/>
                  <a:chOff x="8720138" y="3657600"/>
                  <a:chExt cx="650875" cy="479425"/>
                </a:xfrm>
                <a:solidFill>
                  <a:schemeClr val="bg1"/>
                </a:solidFill>
              </p:grpSpPr>
              <p:sp>
                <p:nvSpPr>
                  <p:cNvPr id="76" name="Freeform 25"/>
                  <p:cNvSpPr>
                    <a:spLocks/>
                  </p:cNvSpPr>
                  <p:nvPr/>
                </p:nvSpPr>
                <p:spPr bwMode="auto">
                  <a:xfrm>
                    <a:off x="8734425" y="3921125"/>
                    <a:ext cx="620712" cy="215900"/>
                  </a:xfrm>
                  <a:custGeom>
                    <a:avLst/>
                    <a:gdLst>
                      <a:gd name="T0" fmla="*/ 1159 w 3129"/>
                      <a:gd name="T1" fmla="*/ 0 h 1092"/>
                      <a:gd name="T2" fmla="*/ 1566 w 3129"/>
                      <a:gd name="T3" fmla="*/ 368 h 1092"/>
                      <a:gd name="T4" fmla="*/ 1970 w 3129"/>
                      <a:gd name="T5" fmla="*/ 0 h 1092"/>
                      <a:gd name="T6" fmla="*/ 3129 w 3129"/>
                      <a:gd name="T7" fmla="*/ 1026 h 1092"/>
                      <a:gd name="T8" fmla="*/ 3103 w 3129"/>
                      <a:gd name="T9" fmla="*/ 1049 h 1092"/>
                      <a:gd name="T10" fmla="*/ 3072 w 3129"/>
                      <a:gd name="T11" fmla="*/ 1067 h 1092"/>
                      <a:gd name="T12" fmla="*/ 3040 w 3129"/>
                      <a:gd name="T13" fmla="*/ 1081 h 1092"/>
                      <a:gd name="T14" fmla="*/ 3005 w 3129"/>
                      <a:gd name="T15" fmla="*/ 1089 h 1092"/>
                      <a:gd name="T16" fmla="*/ 2969 w 3129"/>
                      <a:gd name="T17" fmla="*/ 1092 h 1092"/>
                      <a:gd name="T18" fmla="*/ 161 w 3129"/>
                      <a:gd name="T19" fmla="*/ 1092 h 1092"/>
                      <a:gd name="T20" fmla="*/ 125 w 3129"/>
                      <a:gd name="T21" fmla="*/ 1089 h 1092"/>
                      <a:gd name="T22" fmla="*/ 90 w 3129"/>
                      <a:gd name="T23" fmla="*/ 1081 h 1092"/>
                      <a:gd name="T24" fmla="*/ 57 w 3129"/>
                      <a:gd name="T25" fmla="*/ 1067 h 1092"/>
                      <a:gd name="T26" fmla="*/ 27 w 3129"/>
                      <a:gd name="T27" fmla="*/ 1049 h 1092"/>
                      <a:gd name="T28" fmla="*/ 0 w 3129"/>
                      <a:gd name="T29" fmla="*/ 1026 h 1092"/>
                      <a:gd name="T30" fmla="*/ 1159 w 3129"/>
                      <a:gd name="T31" fmla="*/ 0 h 109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</a:cxnLst>
                    <a:rect l="0" t="0" r="r" b="b"/>
                    <a:pathLst>
                      <a:path w="3129" h="1092">
                        <a:moveTo>
                          <a:pt x="1159" y="0"/>
                        </a:moveTo>
                        <a:lnTo>
                          <a:pt x="1566" y="368"/>
                        </a:lnTo>
                        <a:lnTo>
                          <a:pt x="1970" y="0"/>
                        </a:lnTo>
                        <a:lnTo>
                          <a:pt x="3129" y="1026"/>
                        </a:lnTo>
                        <a:lnTo>
                          <a:pt x="3103" y="1049"/>
                        </a:lnTo>
                        <a:lnTo>
                          <a:pt x="3072" y="1067"/>
                        </a:lnTo>
                        <a:lnTo>
                          <a:pt x="3040" y="1081"/>
                        </a:lnTo>
                        <a:lnTo>
                          <a:pt x="3005" y="1089"/>
                        </a:lnTo>
                        <a:lnTo>
                          <a:pt x="2969" y="1092"/>
                        </a:lnTo>
                        <a:lnTo>
                          <a:pt x="161" y="1092"/>
                        </a:lnTo>
                        <a:lnTo>
                          <a:pt x="125" y="1089"/>
                        </a:lnTo>
                        <a:lnTo>
                          <a:pt x="90" y="1081"/>
                        </a:lnTo>
                        <a:lnTo>
                          <a:pt x="57" y="1067"/>
                        </a:lnTo>
                        <a:lnTo>
                          <a:pt x="27" y="1049"/>
                        </a:lnTo>
                        <a:lnTo>
                          <a:pt x="0" y="1026"/>
                        </a:lnTo>
                        <a:lnTo>
                          <a:pt x="1159" y="0"/>
                        </a:lnTo>
                        <a:close/>
                      </a:path>
                    </a:pathLst>
                  </a:custGeom>
                  <a:grpFill/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sz="50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77" name="Freeform 26"/>
                  <p:cNvSpPr>
                    <a:spLocks/>
                  </p:cNvSpPr>
                  <p:nvPr/>
                </p:nvSpPr>
                <p:spPr bwMode="auto">
                  <a:xfrm>
                    <a:off x="8734425" y="3657600"/>
                    <a:ext cx="620712" cy="287338"/>
                  </a:xfrm>
                  <a:custGeom>
                    <a:avLst/>
                    <a:gdLst>
                      <a:gd name="T0" fmla="*/ 161 w 3129"/>
                      <a:gd name="T1" fmla="*/ 0 h 1450"/>
                      <a:gd name="T2" fmla="*/ 2969 w 3129"/>
                      <a:gd name="T3" fmla="*/ 0 h 1450"/>
                      <a:gd name="T4" fmla="*/ 3005 w 3129"/>
                      <a:gd name="T5" fmla="*/ 3 h 1450"/>
                      <a:gd name="T6" fmla="*/ 3040 w 3129"/>
                      <a:gd name="T7" fmla="*/ 11 h 1450"/>
                      <a:gd name="T8" fmla="*/ 3073 w 3129"/>
                      <a:gd name="T9" fmla="*/ 25 h 1450"/>
                      <a:gd name="T10" fmla="*/ 3103 w 3129"/>
                      <a:gd name="T11" fmla="*/ 43 h 1450"/>
                      <a:gd name="T12" fmla="*/ 3129 w 3129"/>
                      <a:gd name="T13" fmla="*/ 66 h 1450"/>
                      <a:gd name="T14" fmla="*/ 1566 w 3129"/>
                      <a:gd name="T15" fmla="*/ 1450 h 1450"/>
                      <a:gd name="T16" fmla="*/ 0 w 3129"/>
                      <a:gd name="T17" fmla="*/ 66 h 1450"/>
                      <a:gd name="T18" fmla="*/ 27 w 3129"/>
                      <a:gd name="T19" fmla="*/ 43 h 1450"/>
                      <a:gd name="T20" fmla="*/ 58 w 3129"/>
                      <a:gd name="T21" fmla="*/ 25 h 1450"/>
                      <a:gd name="T22" fmla="*/ 90 w 3129"/>
                      <a:gd name="T23" fmla="*/ 11 h 1450"/>
                      <a:gd name="T24" fmla="*/ 125 w 3129"/>
                      <a:gd name="T25" fmla="*/ 3 h 1450"/>
                      <a:gd name="T26" fmla="*/ 161 w 3129"/>
                      <a:gd name="T27" fmla="*/ 0 h 145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</a:cxnLst>
                    <a:rect l="0" t="0" r="r" b="b"/>
                    <a:pathLst>
                      <a:path w="3129" h="1450">
                        <a:moveTo>
                          <a:pt x="161" y="0"/>
                        </a:moveTo>
                        <a:lnTo>
                          <a:pt x="2969" y="0"/>
                        </a:lnTo>
                        <a:lnTo>
                          <a:pt x="3005" y="3"/>
                        </a:lnTo>
                        <a:lnTo>
                          <a:pt x="3040" y="11"/>
                        </a:lnTo>
                        <a:lnTo>
                          <a:pt x="3073" y="25"/>
                        </a:lnTo>
                        <a:lnTo>
                          <a:pt x="3103" y="43"/>
                        </a:lnTo>
                        <a:lnTo>
                          <a:pt x="3129" y="66"/>
                        </a:lnTo>
                        <a:lnTo>
                          <a:pt x="1566" y="1450"/>
                        </a:lnTo>
                        <a:lnTo>
                          <a:pt x="0" y="66"/>
                        </a:lnTo>
                        <a:lnTo>
                          <a:pt x="27" y="43"/>
                        </a:lnTo>
                        <a:lnTo>
                          <a:pt x="58" y="25"/>
                        </a:lnTo>
                        <a:lnTo>
                          <a:pt x="90" y="11"/>
                        </a:lnTo>
                        <a:lnTo>
                          <a:pt x="125" y="3"/>
                        </a:lnTo>
                        <a:lnTo>
                          <a:pt x="161" y="0"/>
                        </a:lnTo>
                        <a:close/>
                      </a:path>
                    </a:pathLst>
                  </a:custGeom>
                  <a:grpFill/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sz="50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78" name="Freeform 27"/>
                  <p:cNvSpPr>
                    <a:spLocks/>
                  </p:cNvSpPr>
                  <p:nvPr/>
                </p:nvSpPr>
                <p:spPr bwMode="auto">
                  <a:xfrm>
                    <a:off x="8720138" y="3698875"/>
                    <a:ext cx="223837" cy="398463"/>
                  </a:xfrm>
                  <a:custGeom>
                    <a:avLst/>
                    <a:gdLst>
                      <a:gd name="T0" fmla="*/ 0 w 1131"/>
                      <a:gd name="T1" fmla="*/ 0 h 2007"/>
                      <a:gd name="T2" fmla="*/ 1131 w 1131"/>
                      <a:gd name="T3" fmla="*/ 1015 h 2007"/>
                      <a:gd name="T4" fmla="*/ 0 w 1131"/>
                      <a:gd name="T5" fmla="*/ 2007 h 2007"/>
                      <a:gd name="T6" fmla="*/ 0 w 1131"/>
                      <a:gd name="T7" fmla="*/ 0 h 200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1131" h="2007">
                        <a:moveTo>
                          <a:pt x="0" y="0"/>
                        </a:moveTo>
                        <a:lnTo>
                          <a:pt x="1131" y="1015"/>
                        </a:lnTo>
                        <a:lnTo>
                          <a:pt x="0" y="2007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grpFill/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sz="50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79" name="Freeform 28"/>
                  <p:cNvSpPr>
                    <a:spLocks/>
                  </p:cNvSpPr>
                  <p:nvPr/>
                </p:nvSpPr>
                <p:spPr bwMode="auto">
                  <a:xfrm>
                    <a:off x="9145588" y="3698875"/>
                    <a:ext cx="225425" cy="398463"/>
                  </a:xfrm>
                  <a:custGeom>
                    <a:avLst/>
                    <a:gdLst>
                      <a:gd name="T0" fmla="*/ 1132 w 1132"/>
                      <a:gd name="T1" fmla="*/ 0 h 2008"/>
                      <a:gd name="T2" fmla="*/ 1132 w 1132"/>
                      <a:gd name="T3" fmla="*/ 2008 h 2008"/>
                      <a:gd name="T4" fmla="*/ 0 w 1132"/>
                      <a:gd name="T5" fmla="*/ 1016 h 2008"/>
                      <a:gd name="T6" fmla="*/ 1132 w 1132"/>
                      <a:gd name="T7" fmla="*/ 0 h 200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1132" h="2008">
                        <a:moveTo>
                          <a:pt x="1132" y="0"/>
                        </a:moveTo>
                        <a:lnTo>
                          <a:pt x="1132" y="2008"/>
                        </a:lnTo>
                        <a:lnTo>
                          <a:pt x="0" y="1016"/>
                        </a:lnTo>
                        <a:lnTo>
                          <a:pt x="1132" y="0"/>
                        </a:lnTo>
                        <a:close/>
                      </a:path>
                    </a:pathLst>
                  </a:custGeom>
                  <a:grpFill/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sz="50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</p:grpSp>
          </p:grpSp>
          <p:grpSp>
            <p:nvGrpSpPr>
              <p:cNvPr id="63" name="Group 62"/>
              <p:cNvGrpSpPr/>
              <p:nvPr/>
            </p:nvGrpSpPr>
            <p:grpSpPr>
              <a:xfrm>
                <a:off x="3472126" y="3314576"/>
                <a:ext cx="276364" cy="276364"/>
                <a:chOff x="5898811" y="1524000"/>
                <a:chExt cx="979671" cy="979671"/>
              </a:xfrm>
            </p:grpSpPr>
            <p:sp>
              <p:nvSpPr>
                <p:cNvPr id="72" name="Oval 71"/>
                <p:cNvSpPr/>
                <p:nvPr/>
              </p:nvSpPr>
              <p:spPr>
                <a:xfrm>
                  <a:off x="5898811" y="1524000"/>
                  <a:ext cx="979671" cy="979671"/>
                </a:xfrm>
                <a:prstGeom prst="ellipse">
                  <a:avLst/>
                </a:prstGeom>
                <a:solidFill>
                  <a:schemeClr val="accent6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5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73" name="Freeform 39"/>
                <p:cNvSpPr>
                  <a:spLocks noEditPoints="1"/>
                </p:cNvSpPr>
                <p:nvPr/>
              </p:nvSpPr>
              <p:spPr bwMode="auto">
                <a:xfrm>
                  <a:off x="6090991" y="1777380"/>
                  <a:ext cx="595311" cy="472911"/>
                </a:xfrm>
                <a:custGeom>
                  <a:avLst/>
                  <a:gdLst>
                    <a:gd name="T0" fmla="*/ 2108 w 3852"/>
                    <a:gd name="T1" fmla="*/ 1176 h 3060"/>
                    <a:gd name="T2" fmla="*/ 2314 w 3852"/>
                    <a:gd name="T3" fmla="*/ 1296 h 3060"/>
                    <a:gd name="T4" fmla="*/ 2452 w 3852"/>
                    <a:gd name="T5" fmla="*/ 1485 h 3060"/>
                    <a:gd name="T6" fmla="*/ 2504 w 3852"/>
                    <a:gd name="T7" fmla="*/ 1721 h 3060"/>
                    <a:gd name="T8" fmla="*/ 2452 w 3852"/>
                    <a:gd name="T9" fmla="*/ 1958 h 3060"/>
                    <a:gd name="T10" fmla="*/ 2314 w 3852"/>
                    <a:gd name="T11" fmla="*/ 2147 h 3060"/>
                    <a:gd name="T12" fmla="*/ 2108 w 3852"/>
                    <a:gd name="T13" fmla="*/ 2266 h 3060"/>
                    <a:gd name="T14" fmla="*/ 1863 w 3852"/>
                    <a:gd name="T15" fmla="*/ 2292 h 3060"/>
                    <a:gd name="T16" fmla="*/ 1634 w 3852"/>
                    <a:gd name="T17" fmla="*/ 2216 h 3060"/>
                    <a:gd name="T18" fmla="*/ 1459 w 3852"/>
                    <a:gd name="T19" fmla="*/ 2060 h 3060"/>
                    <a:gd name="T20" fmla="*/ 1361 w 3852"/>
                    <a:gd name="T21" fmla="*/ 1844 h 3060"/>
                    <a:gd name="T22" fmla="*/ 1361 w 3852"/>
                    <a:gd name="T23" fmla="*/ 1598 h 3060"/>
                    <a:gd name="T24" fmla="*/ 1459 w 3852"/>
                    <a:gd name="T25" fmla="*/ 1383 h 3060"/>
                    <a:gd name="T26" fmla="*/ 1634 w 3852"/>
                    <a:gd name="T27" fmla="*/ 1226 h 3060"/>
                    <a:gd name="T28" fmla="*/ 1863 w 3852"/>
                    <a:gd name="T29" fmla="*/ 1151 h 3060"/>
                    <a:gd name="T30" fmla="*/ 3273 w 3852"/>
                    <a:gd name="T31" fmla="*/ 970 h 3060"/>
                    <a:gd name="T32" fmla="*/ 3201 w 3852"/>
                    <a:gd name="T33" fmla="*/ 1059 h 3060"/>
                    <a:gd name="T34" fmla="*/ 3226 w 3852"/>
                    <a:gd name="T35" fmla="*/ 1173 h 3060"/>
                    <a:gd name="T36" fmla="*/ 3331 w 3852"/>
                    <a:gd name="T37" fmla="*/ 1224 h 3060"/>
                    <a:gd name="T38" fmla="*/ 3438 w 3852"/>
                    <a:gd name="T39" fmla="*/ 1173 h 3060"/>
                    <a:gd name="T40" fmla="*/ 3463 w 3852"/>
                    <a:gd name="T41" fmla="*/ 1059 h 3060"/>
                    <a:gd name="T42" fmla="*/ 3391 w 3852"/>
                    <a:gd name="T43" fmla="*/ 970 h 3060"/>
                    <a:gd name="T44" fmla="*/ 1843 w 3852"/>
                    <a:gd name="T45" fmla="*/ 768 h 3060"/>
                    <a:gd name="T46" fmla="*/ 1533 w 3852"/>
                    <a:gd name="T47" fmla="*/ 848 h 3060"/>
                    <a:gd name="T48" fmla="*/ 1273 w 3852"/>
                    <a:gd name="T49" fmla="*/ 1019 h 3060"/>
                    <a:gd name="T50" fmla="*/ 1082 w 3852"/>
                    <a:gd name="T51" fmla="*/ 1261 h 3060"/>
                    <a:gd name="T52" fmla="*/ 977 w 3852"/>
                    <a:gd name="T53" fmla="*/ 1558 h 3060"/>
                    <a:gd name="T54" fmla="*/ 977 w 3852"/>
                    <a:gd name="T55" fmla="*/ 1885 h 3060"/>
                    <a:gd name="T56" fmla="*/ 1082 w 3852"/>
                    <a:gd name="T57" fmla="*/ 2181 h 3060"/>
                    <a:gd name="T58" fmla="*/ 1273 w 3852"/>
                    <a:gd name="T59" fmla="*/ 2424 h 3060"/>
                    <a:gd name="T60" fmla="*/ 1533 w 3852"/>
                    <a:gd name="T61" fmla="*/ 2594 h 3060"/>
                    <a:gd name="T62" fmla="*/ 1843 w 3852"/>
                    <a:gd name="T63" fmla="*/ 2674 h 3060"/>
                    <a:gd name="T64" fmla="*/ 2169 w 3852"/>
                    <a:gd name="T65" fmla="*/ 2646 h 3060"/>
                    <a:gd name="T66" fmla="*/ 2456 w 3852"/>
                    <a:gd name="T67" fmla="*/ 2520 h 3060"/>
                    <a:gd name="T68" fmla="*/ 2685 w 3852"/>
                    <a:gd name="T69" fmla="*/ 2311 h 3060"/>
                    <a:gd name="T70" fmla="*/ 2835 w 3852"/>
                    <a:gd name="T71" fmla="*/ 2039 h 3060"/>
                    <a:gd name="T72" fmla="*/ 2889 w 3852"/>
                    <a:gd name="T73" fmla="*/ 1721 h 3060"/>
                    <a:gd name="T74" fmla="*/ 2835 w 3852"/>
                    <a:gd name="T75" fmla="*/ 1404 h 3060"/>
                    <a:gd name="T76" fmla="*/ 2685 w 3852"/>
                    <a:gd name="T77" fmla="*/ 1132 h 3060"/>
                    <a:gd name="T78" fmla="*/ 2456 w 3852"/>
                    <a:gd name="T79" fmla="*/ 923 h 3060"/>
                    <a:gd name="T80" fmla="*/ 2169 w 3852"/>
                    <a:gd name="T81" fmla="*/ 796 h 3060"/>
                    <a:gd name="T82" fmla="*/ 1271 w 3852"/>
                    <a:gd name="T83" fmla="*/ 0 h 3060"/>
                    <a:gd name="T84" fmla="*/ 2661 w 3852"/>
                    <a:gd name="T85" fmla="*/ 24 h 3060"/>
                    <a:gd name="T86" fmla="*/ 2733 w 3852"/>
                    <a:gd name="T87" fmla="*/ 109 h 3060"/>
                    <a:gd name="T88" fmla="*/ 2901 w 3852"/>
                    <a:gd name="T89" fmla="*/ 533 h 3060"/>
                    <a:gd name="T90" fmla="*/ 3005 w 3852"/>
                    <a:gd name="T91" fmla="*/ 574 h 3060"/>
                    <a:gd name="T92" fmla="*/ 3616 w 3852"/>
                    <a:gd name="T93" fmla="*/ 604 h 3060"/>
                    <a:gd name="T94" fmla="*/ 3771 w 3852"/>
                    <a:gd name="T95" fmla="*/ 723 h 3060"/>
                    <a:gd name="T96" fmla="*/ 3848 w 3852"/>
                    <a:gd name="T97" fmla="*/ 904 h 3060"/>
                    <a:gd name="T98" fmla="*/ 3838 w 3852"/>
                    <a:gd name="T99" fmla="*/ 2778 h 3060"/>
                    <a:gd name="T100" fmla="*/ 3739 w 3852"/>
                    <a:gd name="T101" fmla="*/ 2948 h 3060"/>
                    <a:gd name="T102" fmla="*/ 3568 w 3852"/>
                    <a:gd name="T103" fmla="*/ 3046 h 3060"/>
                    <a:gd name="T104" fmla="*/ 333 w 3852"/>
                    <a:gd name="T105" fmla="*/ 3057 h 3060"/>
                    <a:gd name="T106" fmla="*/ 151 w 3852"/>
                    <a:gd name="T107" fmla="*/ 2980 h 3060"/>
                    <a:gd name="T108" fmla="*/ 30 w 3852"/>
                    <a:gd name="T109" fmla="*/ 2826 h 3060"/>
                    <a:gd name="T110" fmla="*/ 0 w 3852"/>
                    <a:gd name="T111" fmla="*/ 956 h 3060"/>
                    <a:gd name="T112" fmla="*/ 53 w 3852"/>
                    <a:gd name="T113" fmla="*/ 764 h 3060"/>
                    <a:gd name="T114" fmla="*/ 191 w 3852"/>
                    <a:gd name="T115" fmla="*/ 626 h 3060"/>
                    <a:gd name="T116" fmla="*/ 385 w 3852"/>
                    <a:gd name="T117" fmla="*/ 574 h 3060"/>
                    <a:gd name="T118" fmla="*/ 928 w 3852"/>
                    <a:gd name="T119" fmla="*/ 549 h 3060"/>
                    <a:gd name="T120" fmla="*/ 999 w 3852"/>
                    <a:gd name="T121" fmla="*/ 465 h 3060"/>
                    <a:gd name="T122" fmla="*/ 1167 w 3852"/>
                    <a:gd name="T123" fmla="*/ 41 h 3060"/>
                    <a:gd name="T124" fmla="*/ 1271 w 3852"/>
                    <a:gd name="T125" fmla="*/ 0 h 30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3852" h="3060">
                      <a:moveTo>
                        <a:pt x="1926" y="1148"/>
                      </a:moveTo>
                      <a:lnTo>
                        <a:pt x="1989" y="1151"/>
                      </a:lnTo>
                      <a:lnTo>
                        <a:pt x="2050" y="1160"/>
                      </a:lnTo>
                      <a:lnTo>
                        <a:pt x="2108" y="1176"/>
                      </a:lnTo>
                      <a:lnTo>
                        <a:pt x="2164" y="1199"/>
                      </a:lnTo>
                      <a:lnTo>
                        <a:pt x="2218" y="1226"/>
                      </a:lnTo>
                      <a:lnTo>
                        <a:pt x="2267" y="1259"/>
                      </a:lnTo>
                      <a:lnTo>
                        <a:pt x="2314" y="1296"/>
                      </a:lnTo>
                      <a:lnTo>
                        <a:pt x="2354" y="1336"/>
                      </a:lnTo>
                      <a:lnTo>
                        <a:pt x="2392" y="1383"/>
                      </a:lnTo>
                      <a:lnTo>
                        <a:pt x="2424" y="1431"/>
                      </a:lnTo>
                      <a:lnTo>
                        <a:pt x="2452" y="1485"/>
                      </a:lnTo>
                      <a:lnTo>
                        <a:pt x="2475" y="1540"/>
                      </a:lnTo>
                      <a:lnTo>
                        <a:pt x="2491" y="1598"/>
                      </a:lnTo>
                      <a:lnTo>
                        <a:pt x="2500" y="1659"/>
                      </a:lnTo>
                      <a:lnTo>
                        <a:pt x="2504" y="1721"/>
                      </a:lnTo>
                      <a:lnTo>
                        <a:pt x="2500" y="1784"/>
                      </a:lnTo>
                      <a:lnTo>
                        <a:pt x="2491" y="1844"/>
                      </a:lnTo>
                      <a:lnTo>
                        <a:pt x="2475" y="1902"/>
                      </a:lnTo>
                      <a:lnTo>
                        <a:pt x="2452" y="1958"/>
                      </a:lnTo>
                      <a:lnTo>
                        <a:pt x="2424" y="2011"/>
                      </a:lnTo>
                      <a:lnTo>
                        <a:pt x="2392" y="2060"/>
                      </a:lnTo>
                      <a:lnTo>
                        <a:pt x="2354" y="2106"/>
                      </a:lnTo>
                      <a:lnTo>
                        <a:pt x="2314" y="2147"/>
                      </a:lnTo>
                      <a:lnTo>
                        <a:pt x="2267" y="2185"/>
                      </a:lnTo>
                      <a:lnTo>
                        <a:pt x="2218" y="2216"/>
                      </a:lnTo>
                      <a:lnTo>
                        <a:pt x="2164" y="2244"/>
                      </a:lnTo>
                      <a:lnTo>
                        <a:pt x="2108" y="2266"/>
                      </a:lnTo>
                      <a:lnTo>
                        <a:pt x="2050" y="2282"/>
                      </a:lnTo>
                      <a:lnTo>
                        <a:pt x="1989" y="2292"/>
                      </a:lnTo>
                      <a:lnTo>
                        <a:pt x="1926" y="2295"/>
                      </a:lnTo>
                      <a:lnTo>
                        <a:pt x="1863" y="2292"/>
                      </a:lnTo>
                      <a:lnTo>
                        <a:pt x="1802" y="2282"/>
                      </a:lnTo>
                      <a:lnTo>
                        <a:pt x="1744" y="2266"/>
                      </a:lnTo>
                      <a:lnTo>
                        <a:pt x="1688" y="2244"/>
                      </a:lnTo>
                      <a:lnTo>
                        <a:pt x="1634" y="2216"/>
                      </a:lnTo>
                      <a:lnTo>
                        <a:pt x="1585" y="2185"/>
                      </a:lnTo>
                      <a:lnTo>
                        <a:pt x="1538" y="2147"/>
                      </a:lnTo>
                      <a:lnTo>
                        <a:pt x="1498" y="2106"/>
                      </a:lnTo>
                      <a:lnTo>
                        <a:pt x="1459" y="2060"/>
                      </a:lnTo>
                      <a:lnTo>
                        <a:pt x="1428" y="2011"/>
                      </a:lnTo>
                      <a:lnTo>
                        <a:pt x="1400" y="1958"/>
                      </a:lnTo>
                      <a:lnTo>
                        <a:pt x="1377" y="1902"/>
                      </a:lnTo>
                      <a:lnTo>
                        <a:pt x="1361" y="1844"/>
                      </a:lnTo>
                      <a:lnTo>
                        <a:pt x="1352" y="1784"/>
                      </a:lnTo>
                      <a:lnTo>
                        <a:pt x="1348" y="1721"/>
                      </a:lnTo>
                      <a:lnTo>
                        <a:pt x="1352" y="1659"/>
                      </a:lnTo>
                      <a:lnTo>
                        <a:pt x="1361" y="1598"/>
                      </a:lnTo>
                      <a:lnTo>
                        <a:pt x="1377" y="1540"/>
                      </a:lnTo>
                      <a:lnTo>
                        <a:pt x="1400" y="1485"/>
                      </a:lnTo>
                      <a:lnTo>
                        <a:pt x="1428" y="1431"/>
                      </a:lnTo>
                      <a:lnTo>
                        <a:pt x="1459" y="1383"/>
                      </a:lnTo>
                      <a:lnTo>
                        <a:pt x="1498" y="1336"/>
                      </a:lnTo>
                      <a:lnTo>
                        <a:pt x="1538" y="1296"/>
                      </a:lnTo>
                      <a:lnTo>
                        <a:pt x="1585" y="1259"/>
                      </a:lnTo>
                      <a:lnTo>
                        <a:pt x="1634" y="1226"/>
                      </a:lnTo>
                      <a:lnTo>
                        <a:pt x="1688" y="1199"/>
                      </a:lnTo>
                      <a:lnTo>
                        <a:pt x="1744" y="1176"/>
                      </a:lnTo>
                      <a:lnTo>
                        <a:pt x="1802" y="1160"/>
                      </a:lnTo>
                      <a:lnTo>
                        <a:pt x="1863" y="1151"/>
                      </a:lnTo>
                      <a:lnTo>
                        <a:pt x="1926" y="1148"/>
                      </a:lnTo>
                      <a:close/>
                      <a:moveTo>
                        <a:pt x="3331" y="956"/>
                      </a:moveTo>
                      <a:lnTo>
                        <a:pt x="3301" y="960"/>
                      </a:lnTo>
                      <a:lnTo>
                        <a:pt x="3273" y="970"/>
                      </a:lnTo>
                      <a:lnTo>
                        <a:pt x="3247" y="985"/>
                      </a:lnTo>
                      <a:lnTo>
                        <a:pt x="3226" y="1006"/>
                      </a:lnTo>
                      <a:lnTo>
                        <a:pt x="3211" y="1032"/>
                      </a:lnTo>
                      <a:lnTo>
                        <a:pt x="3201" y="1059"/>
                      </a:lnTo>
                      <a:lnTo>
                        <a:pt x="3197" y="1090"/>
                      </a:lnTo>
                      <a:lnTo>
                        <a:pt x="3201" y="1121"/>
                      </a:lnTo>
                      <a:lnTo>
                        <a:pt x="3211" y="1149"/>
                      </a:lnTo>
                      <a:lnTo>
                        <a:pt x="3226" y="1173"/>
                      </a:lnTo>
                      <a:lnTo>
                        <a:pt x="3247" y="1194"/>
                      </a:lnTo>
                      <a:lnTo>
                        <a:pt x="3273" y="1210"/>
                      </a:lnTo>
                      <a:lnTo>
                        <a:pt x="3301" y="1221"/>
                      </a:lnTo>
                      <a:lnTo>
                        <a:pt x="3331" y="1224"/>
                      </a:lnTo>
                      <a:lnTo>
                        <a:pt x="3363" y="1221"/>
                      </a:lnTo>
                      <a:lnTo>
                        <a:pt x="3391" y="1210"/>
                      </a:lnTo>
                      <a:lnTo>
                        <a:pt x="3417" y="1194"/>
                      </a:lnTo>
                      <a:lnTo>
                        <a:pt x="3438" y="1173"/>
                      </a:lnTo>
                      <a:lnTo>
                        <a:pt x="3453" y="1149"/>
                      </a:lnTo>
                      <a:lnTo>
                        <a:pt x="3463" y="1121"/>
                      </a:lnTo>
                      <a:lnTo>
                        <a:pt x="3467" y="1090"/>
                      </a:lnTo>
                      <a:lnTo>
                        <a:pt x="3463" y="1059"/>
                      </a:lnTo>
                      <a:lnTo>
                        <a:pt x="3453" y="1032"/>
                      </a:lnTo>
                      <a:lnTo>
                        <a:pt x="3438" y="1006"/>
                      </a:lnTo>
                      <a:lnTo>
                        <a:pt x="3417" y="985"/>
                      </a:lnTo>
                      <a:lnTo>
                        <a:pt x="3391" y="970"/>
                      </a:lnTo>
                      <a:lnTo>
                        <a:pt x="3363" y="960"/>
                      </a:lnTo>
                      <a:lnTo>
                        <a:pt x="3331" y="956"/>
                      </a:lnTo>
                      <a:close/>
                      <a:moveTo>
                        <a:pt x="1926" y="765"/>
                      </a:moveTo>
                      <a:lnTo>
                        <a:pt x="1843" y="768"/>
                      </a:lnTo>
                      <a:lnTo>
                        <a:pt x="1761" y="779"/>
                      </a:lnTo>
                      <a:lnTo>
                        <a:pt x="1683" y="796"/>
                      </a:lnTo>
                      <a:lnTo>
                        <a:pt x="1606" y="818"/>
                      </a:lnTo>
                      <a:lnTo>
                        <a:pt x="1533" y="848"/>
                      </a:lnTo>
                      <a:lnTo>
                        <a:pt x="1463" y="883"/>
                      </a:lnTo>
                      <a:lnTo>
                        <a:pt x="1396" y="923"/>
                      </a:lnTo>
                      <a:lnTo>
                        <a:pt x="1332" y="968"/>
                      </a:lnTo>
                      <a:lnTo>
                        <a:pt x="1273" y="1019"/>
                      </a:lnTo>
                      <a:lnTo>
                        <a:pt x="1219" y="1073"/>
                      </a:lnTo>
                      <a:lnTo>
                        <a:pt x="1167" y="1132"/>
                      </a:lnTo>
                      <a:lnTo>
                        <a:pt x="1122" y="1195"/>
                      </a:lnTo>
                      <a:lnTo>
                        <a:pt x="1082" y="1261"/>
                      </a:lnTo>
                      <a:lnTo>
                        <a:pt x="1047" y="1331"/>
                      </a:lnTo>
                      <a:lnTo>
                        <a:pt x="1017" y="1404"/>
                      </a:lnTo>
                      <a:lnTo>
                        <a:pt x="995" y="1480"/>
                      </a:lnTo>
                      <a:lnTo>
                        <a:pt x="977" y="1558"/>
                      </a:lnTo>
                      <a:lnTo>
                        <a:pt x="967" y="1639"/>
                      </a:lnTo>
                      <a:lnTo>
                        <a:pt x="963" y="1721"/>
                      </a:lnTo>
                      <a:lnTo>
                        <a:pt x="967" y="1804"/>
                      </a:lnTo>
                      <a:lnTo>
                        <a:pt x="977" y="1885"/>
                      </a:lnTo>
                      <a:lnTo>
                        <a:pt x="995" y="1962"/>
                      </a:lnTo>
                      <a:lnTo>
                        <a:pt x="1017" y="2039"/>
                      </a:lnTo>
                      <a:lnTo>
                        <a:pt x="1047" y="2112"/>
                      </a:lnTo>
                      <a:lnTo>
                        <a:pt x="1082" y="2181"/>
                      </a:lnTo>
                      <a:lnTo>
                        <a:pt x="1122" y="2247"/>
                      </a:lnTo>
                      <a:lnTo>
                        <a:pt x="1167" y="2311"/>
                      </a:lnTo>
                      <a:lnTo>
                        <a:pt x="1219" y="2369"/>
                      </a:lnTo>
                      <a:lnTo>
                        <a:pt x="1273" y="2424"/>
                      </a:lnTo>
                      <a:lnTo>
                        <a:pt x="1332" y="2475"/>
                      </a:lnTo>
                      <a:lnTo>
                        <a:pt x="1396" y="2520"/>
                      </a:lnTo>
                      <a:lnTo>
                        <a:pt x="1463" y="2559"/>
                      </a:lnTo>
                      <a:lnTo>
                        <a:pt x="1533" y="2594"/>
                      </a:lnTo>
                      <a:lnTo>
                        <a:pt x="1606" y="2624"/>
                      </a:lnTo>
                      <a:lnTo>
                        <a:pt x="1683" y="2646"/>
                      </a:lnTo>
                      <a:lnTo>
                        <a:pt x="1761" y="2664"/>
                      </a:lnTo>
                      <a:lnTo>
                        <a:pt x="1843" y="2674"/>
                      </a:lnTo>
                      <a:lnTo>
                        <a:pt x="1926" y="2678"/>
                      </a:lnTo>
                      <a:lnTo>
                        <a:pt x="2009" y="2674"/>
                      </a:lnTo>
                      <a:lnTo>
                        <a:pt x="2091" y="2664"/>
                      </a:lnTo>
                      <a:lnTo>
                        <a:pt x="2169" y="2646"/>
                      </a:lnTo>
                      <a:lnTo>
                        <a:pt x="2246" y="2624"/>
                      </a:lnTo>
                      <a:lnTo>
                        <a:pt x="2319" y="2594"/>
                      </a:lnTo>
                      <a:lnTo>
                        <a:pt x="2389" y="2559"/>
                      </a:lnTo>
                      <a:lnTo>
                        <a:pt x="2456" y="2520"/>
                      </a:lnTo>
                      <a:lnTo>
                        <a:pt x="2519" y="2475"/>
                      </a:lnTo>
                      <a:lnTo>
                        <a:pt x="2579" y="2424"/>
                      </a:lnTo>
                      <a:lnTo>
                        <a:pt x="2633" y="2369"/>
                      </a:lnTo>
                      <a:lnTo>
                        <a:pt x="2685" y="2311"/>
                      </a:lnTo>
                      <a:lnTo>
                        <a:pt x="2730" y="2247"/>
                      </a:lnTo>
                      <a:lnTo>
                        <a:pt x="2770" y="2181"/>
                      </a:lnTo>
                      <a:lnTo>
                        <a:pt x="2805" y="2112"/>
                      </a:lnTo>
                      <a:lnTo>
                        <a:pt x="2835" y="2039"/>
                      </a:lnTo>
                      <a:lnTo>
                        <a:pt x="2857" y="1962"/>
                      </a:lnTo>
                      <a:lnTo>
                        <a:pt x="2875" y="1885"/>
                      </a:lnTo>
                      <a:lnTo>
                        <a:pt x="2885" y="1804"/>
                      </a:lnTo>
                      <a:lnTo>
                        <a:pt x="2889" y="1721"/>
                      </a:lnTo>
                      <a:lnTo>
                        <a:pt x="2885" y="1639"/>
                      </a:lnTo>
                      <a:lnTo>
                        <a:pt x="2875" y="1558"/>
                      </a:lnTo>
                      <a:lnTo>
                        <a:pt x="2857" y="1480"/>
                      </a:lnTo>
                      <a:lnTo>
                        <a:pt x="2835" y="1404"/>
                      </a:lnTo>
                      <a:lnTo>
                        <a:pt x="2805" y="1331"/>
                      </a:lnTo>
                      <a:lnTo>
                        <a:pt x="2770" y="1261"/>
                      </a:lnTo>
                      <a:lnTo>
                        <a:pt x="2730" y="1195"/>
                      </a:lnTo>
                      <a:lnTo>
                        <a:pt x="2685" y="1132"/>
                      </a:lnTo>
                      <a:lnTo>
                        <a:pt x="2633" y="1073"/>
                      </a:lnTo>
                      <a:lnTo>
                        <a:pt x="2579" y="1019"/>
                      </a:lnTo>
                      <a:lnTo>
                        <a:pt x="2519" y="968"/>
                      </a:lnTo>
                      <a:lnTo>
                        <a:pt x="2456" y="923"/>
                      </a:lnTo>
                      <a:lnTo>
                        <a:pt x="2389" y="883"/>
                      </a:lnTo>
                      <a:lnTo>
                        <a:pt x="2319" y="848"/>
                      </a:lnTo>
                      <a:lnTo>
                        <a:pt x="2246" y="818"/>
                      </a:lnTo>
                      <a:lnTo>
                        <a:pt x="2169" y="796"/>
                      </a:lnTo>
                      <a:lnTo>
                        <a:pt x="2091" y="779"/>
                      </a:lnTo>
                      <a:lnTo>
                        <a:pt x="2009" y="768"/>
                      </a:lnTo>
                      <a:lnTo>
                        <a:pt x="1926" y="765"/>
                      </a:lnTo>
                      <a:close/>
                      <a:moveTo>
                        <a:pt x="1271" y="0"/>
                      </a:moveTo>
                      <a:lnTo>
                        <a:pt x="2581" y="0"/>
                      </a:lnTo>
                      <a:lnTo>
                        <a:pt x="2609" y="2"/>
                      </a:lnTo>
                      <a:lnTo>
                        <a:pt x="2636" y="12"/>
                      </a:lnTo>
                      <a:lnTo>
                        <a:pt x="2661" y="24"/>
                      </a:lnTo>
                      <a:lnTo>
                        <a:pt x="2685" y="41"/>
                      </a:lnTo>
                      <a:lnTo>
                        <a:pt x="2705" y="61"/>
                      </a:lnTo>
                      <a:lnTo>
                        <a:pt x="2721" y="83"/>
                      </a:lnTo>
                      <a:lnTo>
                        <a:pt x="2733" y="109"/>
                      </a:lnTo>
                      <a:lnTo>
                        <a:pt x="2853" y="465"/>
                      </a:lnTo>
                      <a:lnTo>
                        <a:pt x="2863" y="490"/>
                      </a:lnTo>
                      <a:lnTo>
                        <a:pt x="2880" y="512"/>
                      </a:lnTo>
                      <a:lnTo>
                        <a:pt x="2901" y="533"/>
                      </a:lnTo>
                      <a:lnTo>
                        <a:pt x="2924" y="549"/>
                      </a:lnTo>
                      <a:lnTo>
                        <a:pt x="2950" y="562"/>
                      </a:lnTo>
                      <a:lnTo>
                        <a:pt x="2977" y="571"/>
                      </a:lnTo>
                      <a:lnTo>
                        <a:pt x="3005" y="574"/>
                      </a:lnTo>
                      <a:lnTo>
                        <a:pt x="3467" y="574"/>
                      </a:lnTo>
                      <a:lnTo>
                        <a:pt x="3519" y="577"/>
                      </a:lnTo>
                      <a:lnTo>
                        <a:pt x="3568" y="588"/>
                      </a:lnTo>
                      <a:lnTo>
                        <a:pt x="3616" y="604"/>
                      </a:lnTo>
                      <a:lnTo>
                        <a:pt x="3661" y="626"/>
                      </a:lnTo>
                      <a:lnTo>
                        <a:pt x="3701" y="654"/>
                      </a:lnTo>
                      <a:lnTo>
                        <a:pt x="3739" y="686"/>
                      </a:lnTo>
                      <a:lnTo>
                        <a:pt x="3771" y="723"/>
                      </a:lnTo>
                      <a:lnTo>
                        <a:pt x="3799" y="764"/>
                      </a:lnTo>
                      <a:lnTo>
                        <a:pt x="3822" y="808"/>
                      </a:lnTo>
                      <a:lnTo>
                        <a:pt x="3838" y="855"/>
                      </a:lnTo>
                      <a:lnTo>
                        <a:pt x="3848" y="904"/>
                      </a:lnTo>
                      <a:lnTo>
                        <a:pt x="3852" y="956"/>
                      </a:lnTo>
                      <a:lnTo>
                        <a:pt x="3852" y="2678"/>
                      </a:lnTo>
                      <a:lnTo>
                        <a:pt x="3848" y="2730"/>
                      </a:lnTo>
                      <a:lnTo>
                        <a:pt x="3838" y="2778"/>
                      </a:lnTo>
                      <a:lnTo>
                        <a:pt x="3822" y="2826"/>
                      </a:lnTo>
                      <a:lnTo>
                        <a:pt x="3799" y="2870"/>
                      </a:lnTo>
                      <a:lnTo>
                        <a:pt x="3771" y="2910"/>
                      </a:lnTo>
                      <a:lnTo>
                        <a:pt x="3739" y="2948"/>
                      </a:lnTo>
                      <a:lnTo>
                        <a:pt x="3701" y="2980"/>
                      </a:lnTo>
                      <a:lnTo>
                        <a:pt x="3661" y="3008"/>
                      </a:lnTo>
                      <a:lnTo>
                        <a:pt x="3616" y="3030"/>
                      </a:lnTo>
                      <a:lnTo>
                        <a:pt x="3568" y="3046"/>
                      </a:lnTo>
                      <a:lnTo>
                        <a:pt x="3519" y="3057"/>
                      </a:lnTo>
                      <a:lnTo>
                        <a:pt x="3467" y="3060"/>
                      </a:lnTo>
                      <a:lnTo>
                        <a:pt x="385" y="3060"/>
                      </a:lnTo>
                      <a:lnTo>
                        <a:pt x="333" y="3057"/>
                      </a:lnTo>
                      <a:lnTo>
                        <a:pt x="284" y="3046"/>
                      </a:lnTo>
                      <a:lnTo>
                        <a:pt x="236" y="3030"/>
                      </a:lnTo>
                      <a:lnTo>
                        <a:pt x="191" y="3008"/>
                      </a:lnTo>
                      <a:lnTo>
                        <a:pt x="151" y="2980"/>
                      </a:lnTo>
                      <a:lnTo>
                        <a:pt x="113" y="2948"/>
                      </a:lnTo>
                      <a:lnTo>
                        <a:pt x="81" y="2910"/>
                      </a:lnTo>
                      <a:lnTo>
                        <a:pt x="53" y="2870"/>
                      </a:lnTo>
                      <a:lnTo>
                        <a:pt x="30" y="2826"/>
                      </a:lnTo>
                      <a:lnTo>
                        <a:pt x="14" y="2778"/>
                      </a:lnTo>
                      <a:lnTo>
                        <a:pt x="4" y="2730"/>
                      </a:lnTo>
                      <a:lnTo>
                        <a:pt x="0" y="2678"/>
                      </a:lnTo>
                      <a:lnTo>
                        <a:pt x="0" y="956"/>
                      </a:lnTo>
                      <a:lnTo>
                        <a:pt x="4" y="904"/>
                      </a:lnTo>
                      <a:lnTo>
                        <a:pt x="14" y="855"/>
                      </a:lnTo>
                      <a:lnTo>
                        <a:pt x="30" y="808"/>
                      </a:lnTo>
                      <a:lnTo>
                        <a:pt x="53" y="764"/>
                      </a:lnTo>
                      <a:lnTo>
                        <a:pt x="81" y="723"/>
                      </a:lnTo>
                      <a:lnTo>
                        <a:pt x="113" y="686"/>
                      </a:lnTo>
                      <a:lnTo>
                        <a:pt x="151" y="654"/>
                      </a:lnTo>
                      <a:lnTo>
                        <a:pt x="191" y="626"/>
                      </a:lnTo>
                      <a:lnTo>
                        <a:pt x="236" y="604"/>
                      </a:lnTo>
                      <a:lnTo>
                        <a:pt x="284" y="588"/>
                      </a:lnTo>
                      <a:lnTo>
                        <a:pt x="333" y="577"/>
                      </a:lnTo>
                      <a:lnTo>
                        <a:pt x="385" y="574"/>
                      </a:lnTo>
                      <a:lnTo>
                        <a:pt x="847" y="574"/>
                      </a:lnTo>
                      <a:lnTo>
                        <a:pt x="875" y="571"/>
                      </a:lnTo>
                      <a:lnTo>
                        <a:pt x="902" y="562"/>
                      </a:lnTo>
                      <a:lnTo>
                        <a:pt x="928" y="549"/>
                      </a:lnTo>
                      <a:lnTo>
                        <a:pt x="951" y="533"/>
                      </a:lnTo>
                      <a:lnTo>
                        <a:pt x="971" y="512"/>
                      </a:lnTo>
                      <a:lnTo>
                        <a:pt x="988" y="490"/>
                      </a:lnTo>
                      <a:lnTo>
                        <a:pt x="999" y="465"/>
                      </a:lnTo>
                      <a:lnTo>
                        <a:pt x="1119" y="109"/>
                      </a:lnTo>
                      <a:lnTo>
                        <a:pt x="1130" y="83"/>
                      </a:lnTo>
                      <a:lnTo>
                        <a:pt x="1146" y="61"/>
                      </a:lnTo>
                      <a:lnTo>
                        <a:pt x="1167" y="41"/>
                      </a:lnTo>
                      <a:lnTo>
                        <a:pt x="1191" y="24"/>
                      </a:lnTo>
                      <a:lnTo>
                        <a:pt x="1216" y="12"/>
                      </a:lnTo>
                      <a:lnTo>
                        <a:pt x="1243" y="2"/>
                      </a:lnTo>
                      <a:lnTo>
                        <a:pt x="1271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5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p:grpSp>
            <p:nvGrpSpPr>
              <p:cNvPr id="64" name="Group 63"/>
              <p:cNvGrpSpPr/>
              <p:nvPr/>
            </p:nvGrpSpPr>
            <p:grpSpPr>
              <a:xfrm>
                <a:off x="3142050" y="2996191"/>
                <a:ext cx="276364" cy="276364"/>
                <a:chOff x="4453688" y="5377473"/>
                <a:chExt cx="979671" cy="979671"/>
              </a:xfrm>
            </p:grpSpPr>
            <p:sp>
              <p:nvSpPr>
                <p:cNvPr id="70" name="Oval 69"/>
                <p:cNvSpPr/>
                <p:nvPr/>
              </p:nvSpPr>
              <p:spPr>
                <a:xfrm>
                  <a:off x="4453688" y="5377473"/>
                  <a:ext cx="979671" cy="979671"/>
                </a:xfrm>
                <a:prstGeom prst="ellipse">
                  <a:avLst/>
                </a:prstGeom>
                <a:solidFill>
                  <a:schemeClr val="accent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5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71" name="Freeform 49"/>
                <p:cNvSpPr>
                  <a:spLocks noEditPoints="1"/>
                </p:cNvSpPr>
                <p:nvPr/>
              </p:nvSpPr>
              <p:spPr bwMode="auto">
                <a:xfrm>
                  <a:off x="4708013" y="5629982"/>
                  <a:ext cx="471020" cy="474652"/>
                </a:xfrm>
                <a:custGeom>
                  <a:avLst/>
                  <a:gdLst>
                    <a:gd name="T0" fmla="*/ 2010 w 3497"/>
                    <a:gd name="T1" fmla="*/ 733 h 3525"/>
                    <a:gd name="T2" fmla="*/ 2476 w 3497"/>
                    <a:gd name="T3" fmla="*/ 1030 h 3525"/>
                    <a:gd name="T4" fmla="*/ 2770 w 3497"/>
                    <a:gd name="T5" fmla="*/ 1502 h 3525"/>
                    <a:gd name="T6" fmla="*/ 2825 w 3497"/>
                    <a:gd name="T7" fmla="*/ 1764 h 3525"/>
                    <a:gd name="T8" fmla="*/ 2727 w 3497"/>
                    <a:gd name="T9" fmla="*/ 1914 h 3525"/>
                    <a:gd name="T10" fmla="*/ 2539 w 3497"/>
                    <a:gd name="T11" fmla="*/ 1900 h 3525"/>
                    <a:gd name="T12" fmla="*/ 2465 w 3497"/>
                    <a:gd name="T13" fmla="*/ 1779 h 3525"/>
                    <a:gd name="T14" fmla="*/ 2393 w 3497"/>
                    <a:gd name="T15" fmla="*/ 1538 h 3525"/>
                    <a:gd name="T16" fmla="*/ 2118 w 3497"/>
                    <a:gd name="T17" fmla="*/ 1203 h 3525"/>
                    <a:gd name="T18" fmla="*/ 1807 w 3497"/>
                    <a:gd name="T19" fmla="*/ 1058 h 3525"/>
                    <a:gd name="T20" fmla="*/ 1675 w 3497"/>
                    <a:gd name="T21" fmla="*/ 1021 h 3525"/>
                    <a:gd name="T22" fmla="*/ 1582 w 3497"/>
                    <a:gd name="T23" fmla="*/ 859 h 3525"/>
                    <a:gd name="T24" fmla="*/ 1682 w 3497"/>
                    <a:gd name="T25" fmla="*/ 697 h 3525"/>
                    <a:gd name="T26" fmla="*/ 618 w 3497"/>
                    <a:gd name="T27" fmla="*/ 354 h 3525"/>
                    <a:gd name="T28" fmla="*/ 887 w 3497"/>
                    <a:gd name="T29" fmla="*/ 564 h 3525"/>
                    <a:gd name="T30" fmla="*/ 1077 w 3497"/>
                    <a:gd name="T31" fmla="*/ 879 h 3525"/>
                    <a:gd name="T32" fmla="*/ 1080 w 3497"/>
                    <a:gd name="T33" fmla="*/ 1093 h 3525"/>
                    <a:gd name="T34" fmla="*/ 964 w 3497"/>
                    <a:gd name="T35" fmla="*/ 1260 h 3525"/>
                    <a:gd name="T36" fmla="*/ 836 w 3497"/>
                    <a:gd name="T37" fmla="*/ 1426 h 3525"/>
                    <a:gd name="T38" fmla="*/ 910 w 3497"/>
                    <a:gd name="T39" fmla="*/ 1664 h 3525"/>
                    <a:gd name="T40" fmla="*/ 1134 w 3497"/>
                    <a:gd name="T41" fmla="*/ 1960 h 3525"/>
                    <a:gd name="T42" fmla="*/ 1427 w 3497"/>
                    <a:gd name="T43" fmla="*/ 2265 h 3525"/>
                    <a:gd name="T44" fmla="*/ 1732 w 3497"/>
                    <a:gd name="T45" fmla="*/ 2529 h 3525"/>
                    <a:gd name="T46" fmla="*/ 2000 w 3497"/>
                    <a:gd name="T47" fmla="*/ 2677 h 3525"/>
                    <a:gd name="T48" fmla="*/ 2185 w 3497"/>
                    <a:gd name="T49" fmla="*/ 2625 h 3525"/>
                    <a:gd name="T50" fmla="*/ 2345 w 3497"/>
                    <a:gd name="T51" fmla="*/ 2475 h 3525"/>
                    <a:gd name="T52" fmla="*/ 2531 w 3497"/>
                    <a:gd name="T53" fmla="*/ 2416 h 3525"/>
                    <a:gd name="T54" fmla="*/ 2794 w 3497"/>
                    <a:gd name="T55" fmla="*/ 2517 h 3525"/>
                    <a:gd name="T56" fmla="*/ 3099 w 3497"/>
                    <a:gd name="T57" fmla="*/ 2786 h 3525"/>
                    <a:gd name="T58" fmla="*/ 3161 w 3497"/>
                    <a:gd name="T59" fmla="*/ 3030 h 3525"/>
                    <a:gd name="T60" fmla="*/ 3049 w 3497"/>
                    <a:gd name="T61" fmla="*/ 3237 h 3525"/>
                    <a:gd name="T62" fmla="*/ 2875 w 3497"/>
                    <a:gd name="T63" fmla="*/ 3414 h 3525"/>
                    <a:gd name="T64" fmla="*/ 2625 w 3497"/>
                    <a:gd name="T65" fmla="*/ 3524 h 3525"/>
                    <a:gd name="T66" fmla="*/ 2193 w 3497"/>
                    <a:gd name="T67" fmla="*/ 3452 h 3525"/>
                    <a:gd name="T68" fmla="*/ 1636 w 3497"/>
                    <a:gd name="T69" fmla="*/ 3181 h 3525"/>
                    <a:gd name="T70" fmla="*/ 1014 w 3497"/>
                    <a:gd name="T71" fmla="*/ 2694 h 3525"/>
                    <a:gd name="T72" fmla="*/ 463 w 3497"/>
                    <a:gd name="T73" fmla="*/ 2063 h 3525"/>
                    <a:gd name="T74" fmla="*/ 131 w 3497"/>
                    <a:gd name="T75" fmla="*/ 1479 h 3525"/>
                    <a:gd name="T76" fmla="*/ 3 w 3497"/>
                    <a:gd name="T77" fmla="*/ 1001 h 3525"/>
                    <a:gd name="T78" fmla="*/ 62 w 3497"/>
                    <a:gd name="T79" fmla="*/ 689 h 3525"/>
                    <a:gd name="T80" fmla="*/ 229 w 3497"/>
                    <a:gd name="T81" fmla="*/ 511 h 3525"/>
                    <a:gd name="T82" fmla="*/ 423 w 3497"/>
                    <a:gd name="T83" fmla="*/ 367 h 3525"/>
                    <a:gd name="T84" fmla="*/ 1853 w 3497"/>
                    <a:gd name="T85" fmla="*/ 5 h 3525"/>
                    <a:gd name="T86" fmla="*/ 2360 w 3497"/>
                    <a:gd name="T87" fmla="*/ 143 h 3525"/>
                    <a:gd name="T88" fmla="*/ 2941 w 3497"/>
                    <a:gd name="T89" fmla="*/ 560 h 3525"/>
                    <a:gd name="T90" fmla="*/ 3355 w 3497"/>
                    <a:gd name="T91" fmla="*/ 1149 h 3525"/>
                    <a:gd name="T92" fmla="*/ 3492 w 3497"/>
                    <a:gd name="T93" fmla="*/ 1661 h 3525"/>
                    <a:gd name="T94" fmla="*/ 3484 w 3497"/>
                    <a:gd name="T95" fmla="*/ 1943 h 3525"/>
                    <a:gd name="T96" fmla="*/ 3410 w 3497"/>
                    <a:gd name="T97" fmla="*/ 2066 h 3525"/>
                    <a:gd name="T98" fmla="*/ 3222 w 3497"/>
                    <a:gd name="T99" fmla="*/ 2082 h 3525"/>
                    <a:gd name="T100" fmla="*/ 3124 w 3497"/>
                    <a:gd name="T101" fmla="*/ 1928 h 3525"/>
                    <a:gd name="T102" fmla="*/ 3129 w 3497"/>
                    <a:gd name="T103" fmla="*/ 1666 h 3525"/>
                    <a:gd name="T104" fmla="*/ 2929 w 3497"/>
                    <a:gd name="T105" fmla="*/ 1127 h 3525"/>
                    <a:gd name="T106" fmla="*/ 2457 w 3497"/>
                    <a:gd name="T107" fmla="*/ 626 h 3525"/>
                    <a:gd name="T108" fmla="*/ 1921 w 3497"/>
                    <a:gd name="T109" fmla="*/ 382 h 3525"/>
                    <a:gd name="T110" fmla="*/ 1607 w 3497"/>
                    <a:gd name="T111" fmla="*/ 377 h 3525"/>
                    <a:gd name="T112" fmla="*/ 1450 w 3497"/>
                    <a:gd name="T113" fmla="*/ 302 h 3525"/>
                    <a:gd name="T114" fmla="*/ 1436 w 3497"/>
                    <a:gd name="T115" fmla="*/ 112 h 3525"/>
                    <a:gd name="T116" fmla="*/ 1561 w 3497"/>
                    <a:gd name="T117" fmla="*/ 15 h 35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</a:cxnLst>
                  <a:rect l="0" t="0" r="r" b="b"/>
                  <a:pathLst>
                    <a:path w="3497" h="3525">
                      <a:moveTo>
                        <a:pt x="1769" y="677"/>
                      </a:moveTo>
                      <a:lnTo>
                        <a:pt x="1783" y="677"/>
                      </a:lnTo>
                      <a:lnTo>
                        <a:pt x="1793" y="678"/>
                      </a:lnTo>
                      <a:lnTo>
                        <a:pt x="1796" y="678"/>
                      </a:lnTo>
                      <a:lnTo>
                        <a:pt x="1867" y="693"/>
                      </a:lnTo>
                      <a:lnTo>
                        <a:pt x="1938" y="710"/>
                      </a:lnTo>
                      <a:lnTo>
                        <a:pt x="2010" y="733"/>
                      </a:lnTo>
                      <a:lnTo>
                        <a:pt x="2081" y="762"/>
                      </a:lnTo>
                      <a:lnTo>
                        <a:pt x="2151" y="795"/>
                      </a:lnTo>
                      <a:lnTo>
                        <a:pt x="2220" y="832"/>
                      </a:lnTo>
                      <a:lnTo>
                        <a:pt x="2287" y="875"/>
                      </a:lnTo>
                      <a:lnTo>
                        <a:pt x="2352" y="922"/>
                      </a:lnTo>
                      <a:lnTo>
                        <a:pt x="2416" y="973"/>
                      </a:lnTo>
                      <a:lnTo>
                        <a:pt x="2476" y="1030"/>
                      </a:lnTo>
                      <a:lnTo>
                        <a:pt x="2532" y="1092"/>
                      </a:lnTo>
                      <a:lnTo>
                        <a:pt x="2584" y="1155"/>
                      </a:lnTo>
                      <a:lnTo>
                        <a:pt x="2631" y="1222"/>
                      </a:lnTo>
                      <a:lnTo>
                        <a:pt x="2673" y="1290"/>
                      </a:lnTo>
                      <a:lnTo>
                        <a:pt x="2710" y="1359"/>
                      </a:lnTo>
                      <a:lnTo>
                        <a:pt x="2743" y="1431"/>
                      </a:lnTo>
                      <a:lnTo>
                        <a:pt x="2770" y="1502"/>
                      </a:lnTo>
                      <a:lnTo>
                        <a:pt x="2793" y="1574"/>
                      </a:lnTo>
                      <a:lnTo>
                        <a:pt x="2811" y="1647"/>
                      </a:lnTo>
                      <a:lnTo>
                        <a:pt x="2825" y="1718"/>
                      </a:lnTo>
                      <a:lnTo>
                        <a:pt x="2825" y="1721"/>
                      </a:lnTo>
                      <a:lnTo>
                        <a:pt x="2826" y="1731"/>
                      </a:lnTo>
                      <a:lnTo>
                        <a:pt x="2826" y="1745"/>
                      </a:lnTo>
                      <a:lnTo>
                        <a:pt x="2825" y="1764"/>
                      </a:lnTo>
                      <a:lnTo>
                        <a:pt x="2822" y="1785"/>
                      </a:lnTo>
                      <a:lnTo>
                        <a:pt x="2815" y="1809"/>
                      </a:lnTo>
                      <a:lnTo>
                        <a:pt x="2807" y="1833"/>
                      </a:lnTo>
                      <a:lnTo>
                        <a:pt x="2793" y="1857"/>
                      </a:lnTo>
                      <a:lnTo>
                        <a:pt x="2773" y="1880"/>
                      </a:lnTo>
                      <a:lnTo>
                        <a:pt x="2751" y="1899"/>
                      </a:lnTo>
                      <a:lnTo>
                        <a:pt x="2727" y="1914"/>
                      </a:lnTo>
                      <a:lnTo>
                        <a:pt x="2701" y="1924"/>
                      </a:lnTo>
                      <a:lnTo>
                        <a:pt x="2673" y="1931"/>
                      </a:lnTo>
                      <a:lnTo>
                        <a:pt x="2646" y="1933"/>
                      </a:lnTo>
                      <a:lnTo>
                        <a:pt x="2618" y="1932"/>
                      </a:lnTo>
                      <a:lnTo>
                        <a:pt x="2590" y="1925"/>
                      </a:lnTo>
                      <a:lnTo>
                        <a:pt x="2564" y="1914"/>
                      </a:lnTo>
                      <a:lnTo>
                        <a:pt x="2539" y="1900"/>
                      </a:lnTo>
                      <a:lnTo>
                        <a:pt x="2516" y="1880"/>
                      </a:lnTo>
                      <a:lnTo>
                        <a:pt x="2500" y="1860"/>
                      </a:lnTo>
                      <a:lnTo>
                        <a:pt x="2487" y="1841"/>
                      </a:lnTo>
                      <a:lnTo>
                        <a:pt x="2478" y="1821"/>
                      </a:lnTo>
                      <a:lnTo>
                        <a:pt x="2471" y="1803"/>
                      </a:lnTo>
                      <a:lnTo>
                        <a:pt x="2467" y="1789"/>
                      </a:lnTo>
                      <a:lnTo>
                        <a:pt x="2465" y="1779"/>
                      </a:lnTo>
                      <a:lnTo>
                        <a:pt x="2464" y="1776"/>
                      </a:lnTo>
                      <a:lnTo>
                        <a:pt x="2457" y="1743"/>
                      </a:lnTo>
                      <a:lnTo>
                        <a:pt x="2450" y="1707"/>
                      </a:lnTo>
                      <a:lnTo>
                        <a:pt x="2440" y="1667"/>
                      </a:lnTo>
                      <a:lnTo>
                        <a:pt x="2428" y="1626"/>
                      </a:lnTo>
                      <a:lnTo>
                        <a:pt x="2412" y="1583"/>
                      </a:lnTo>
                      <a:lnTo>
                        <a:pt x="2393" y="1538"/>
                      </a:lnTo>
                      <a:lnTo>
                        <a:pt x="2369" y="1491"/>
                      </a:lnTo>
                      <a:lnTo>
                        <a:pt x="2340" y="1443"/>
                      </a:lnTo>
                      <a:lnTo>
                        <a:pt x="2306" y="1393"/>
                      </a:lnTo>
                      <a:lnTo>
                        <a:pt x="2265" y="1343"/>
                      </a:lnTo>
                      <a:lnTo>
                        <a:pt x="2218" y="1291"/>
                      </a:lnTo>
                      <a:lnTo>
                        <a:pt x="2167" y="1243"/>
                      </a:lnTo>
                      <a:lnTo>
                        <a:pt x="2118" y="1203"/>
                      </a:lnTo>
                      <a:lnTo>
                        <a:pt x="2069" y="1167"/>
                      </a:lnTo>
                      <a:lnTo>
                        <a:pt x="2021" y="1139"/>
                      </a:lnTo>
                      <a:lnTo>
                        <a:pt x="1974" y="1115"/>
                      </a:lnTo>
                      <a:lnTo>
                        <a:pt x="1930" y="1095"/>
                      </a:lnTo>
                      <a:lnTo>
                        <a:pt x="1886" y="1080"/>
                      </a:lnTo>
                      <a:lnTo>
                        <a:pt x="1846" y="1068"/>
                      </a:lnTo>
                      <a:lnTo>
                        <a:pt x="1807" y="1058"/>
                      </a:lnTo>
                      <a:lnTo>
                        <a:pt x="1771" y="1049"/>
                      </a:lnTo>
                      <a:lnTo>
                        <a:pt x="1739" y="1044"/>
                      </a:lnTo>
                      <a:lnTo>
                        <a:pt x="1734" y="1042"/>
                      </a:lnTo>
                      <a:lnTo>
                        <a:pt x="1726" y="1040"/>
                      </a:lnTo>
                      <a:lnTo>
                        <a:pt x="1712" y="1036"/>
                      </a:lnTo>
                      <a:lnTo>
                        <a:pt x="1694" y="1029"/>
                      </a:lnTo>
                      <a:lnTo>
                        <a:pt x="1675" y="1021"/>
                      </a:lnTo>
                      <a:lnTo>
                        <a:pt x="1655" y="1007"/>
                      </a:lnTo>
                      <a:lnTo>
                        <a:pt x="1636" y="991"/>
                      </a:lnTo>
                      <a:lnTo>
                        <a:pt x="1616" y="968"/>
                      </a:lnTo>
                      <a:lnTo>
                        <a:pt x="1602" y="943"/>
                      </a:lnTo>
                      <a:lnTo>
                        <a:pt x="1591" y="916"/>
                      </a:lnTo>
                      <a:lnTo>
                        <a:pt x="1585" y="888"/>
                      </a:lnTo>
                      <a:lnTo>
                        <a:pt x="1582" y="859"/>
                      </a:lnTo>
                      <a:lnTo>
                        <a:pt x="1586" y="831"/>
                      </a:lnTo>
                      <a:lnTo>
                        <a:pt x="1591" y="803"/>
                      </a:lnTo>
                      <a:lnTo>
                        <a:pt x="1602" y="777"/>
                      </a:lnTo>
                      <a:lnTo>
                        <a:pt x="1616" y="753"/>
                      </a:lnTo>
                      <a:lnTo>
                        <a:pt x="1635" y="731"/>
                      </a:lnTo>
                      <a:lnTo>
                        <a:pt x="1658" y="711"/>
                      </a:lnTo>
                      <a:lnTo>
                        <a:pt x="1682" y="697"/>
                      </a:lnTo>
                      <a:lnTo>
                        <a:pt x="1706" y="687"/>
                      </a:lnTo>
                      <a:lnTo>
                        <a:pt x="1729" y="682"/>
                      </a:lnTo>
                      <a:lnTo>
                        <a:pt x="1751" y="678"/>
                      </a:lnTo>
                      <a:lnTo>
                        <a:pt x="1769" y="677"/>
                      </a:lnTo>
                      <a:close/>
                      <a:moveTo>
                        <a:pt x="550" y="343"/>
                      </a:moveTo>
                      <a:lnTo>
                        <a:pt x="584" y="346"/>
                      </a:lnTo>
                      <a:lnTo>
                        <a:pt x="618" y="354"/>
                      </a:lnTo>
                      <a:lnTo>
                        <a:pt x="653" y="367"/>
                      </a:lnTo>
                      <a:lnTo>
                        <a:pt x="690" y="385"/>
                      </a:lnTo>
                      <a:lnTo>
                        <a:pt x="727" y="409"/>
                      </a:lnTo>
                      <a:lnTo>
                        <a:pt x="766" y="438"/>
                      </a:lnTo>
                      <a:lnTo>
                        <a:pt x="805" y="473"/>
                      </a:lnTo>
                      <a:lnTo>
                        <a:pt x="845" y="516"/>
                      </a:lnTo>
                      <a:lnTo>
                        <a:pt x="887" y="564"/>
                      </a:lnTo>
                      <a:lnTo>
                        <a:pt x="928" y="618"/>
                      </a:lnTo>
                      <a:lnTo>
                        <a:pt x="965" y="668"/>
                      </a:lnTo>
                      <a:lnTo>
                        <a:pt x="996" y="715"/>
                      </a:lnTo>
                      <a:lnTo>
                        <a:pt x="1022" y="760"/>
                      </a:lnTo>
                      <a:lnTo>
                        <a:pt x="1045" y="801"/>
                      </a:lnTo>
                      <a:lnTo>
                        <a:pt x="1063" y="842"/>
                      </a:lnTo>
                      <a:lnTo>
                        <a:pt x="1077" y="879"/>
                      </a:lnTo>
                      <a:lnTo>
                        <a:pt x="1088" y="914"/>
                      </a:lnTo>
                      <a:lnTo>
                        <a:pt x="1094" y="948"/>
                      </a:lnTo>
                      <a:lnTo>
                        <a:pt x="1097" y="980"/>
                      </a:lnTo>
                      <a:lnTo>
                        <a:pt x="1097" y="1010"/>
                      </a:lnTo>
                      <a:lnTo>
                        <a:pt x="1094" y="1039"/>
                      </a:lnTo>
                      <a:lnTo>
                        <a:pt x="1089" y="1067"/>
                      </a:lnTo>
                      <a:lnTo>
                        <a:pt x="1080" y="1093"/>
                      </a:lnTo>
                      <a:lnTo>
                        <a:pt x="1069" y="1118"/>
                      </a:lnTo>
                      <a:lnTo>
                        <a:pt x="1056" y="1143"/>
                      </a:lnTo>
                      <a:lnTo>
                        <a:pt x="1041" y="1167"/>
                      </a:lnTo>
                      <a:lnTo>
                        <a:pt x="1023" y="1190"/>
                      </a:lnTo>
                      <a:lnTo>
                        <a:pt x="1005" y="1214"/>
                      </a:lnTo>
                      <a:lnTo>
                        <a:pt x="985" y="1237"/>
                      </a:lnTo>
                      <a:lnTo>
                        <a:pt x="964" y="1260"/>
                      </a:lnTo>
                      <a:lnTo>
                        <a:pt x="941" y="1284"/>
                      </a:lnTo>
                      <a:lnTo>
                        <a:pt x="918" y="1307"/>
                      </a:lnTo>
                      <a:lnTo>
                        <a:pt x="894" y="1331"/>
                      </a:lnTo>
                      <a:lnTo>
                        <a:pt x="870" y="1355"/>
                      </a:lnTo>
                      <a:lnTo>
                        <a:pt x="853" y="1376"/>
                      </a:lnTo>
                      <a:lnTo>
                        <a:pt x="842" y="1400"/>
                      </a:lnTo>
                      <a:lnTo>
                        <a:pt x="836" y="1426"/>
                      </a:lnTo>
                      <a:lnTo>
                        <a:pt x="834" y="1455"/>
                      </a:lnTo>
                      <a:lnTo>
                        <a:pt x="836" y="1485"/>
                      </a:lnTo>
                      <a:lnTo>
                        <a:pt x="843" y="1517"/>
                      </a:lnTo>
                      <a:lnTo>
                        <a:pt x="854" y="1551"/>
                      </a:lnTo>
                      <a:lnTo>
                        <a:pt x="869" y="1587"/>
                      </a:lnTo>
                      <a:lnTo>
                        <a:pt x="888" y="1625"/>
                      </a:lnTo>
                      <a:lnTo>
                        <a:pt x="910" y="1664"/>
                      </a:lnTo>
                      <a:lnTo>
                        <a:pt x="934" y="1704"/>
                      </a:lnTo>
                      <a:lnTo>
                        <a:pt x="962" y="1744"/>
                      </a:lnTo>
                      <a:lnTo>
                        <a:pt x="992" y="1787"/>
                      </a:lnTo>
                      <a:lnTo>
                        <a:pt x="1025" y="1830"/>
                      </a:lnTo>
                      <a:lnTo>
                        <a:pt x="1059" y="1872"/>
                      </a:lnTo>
                      <a:lnTo>
                        <a:pt x="1096" y="1916"/>
                      </a:lnTo>
                      <a:lnTo>
                        <a:pt x="1134" y="1960"/>
                      </a:lnTo>
                      <a:lnTo>
                        <a:pt x="1174" y="2004"/>
                      </a:lnTo>
                      <a:lnTo>
                        <a:pt x="1214" y="2049"/>
                      </a:lnTo>
                      <a:lnTo>
                        <a:pt x="1256" y="2093"/>
                      </a:lnTo>
                      <a:lnTo>
                        <a:pt x="1298" y="2137"/>
                      </a:lnTo>
                      <a:lnTo>
                        <a:pt x="1341" y="2179"/>
                      </a:lnTo>
                      <a:lnTo>
                        <a:pt x="1384" y="2222"/>
                      </a:lnTo>
                      <a:lnTo>
                        <a:pt x="1427" y="2265"/>
                      </a:lnTo>
                      <a:lnTo>
                        <a:pt x="1472" y="2307"/>
                      </a:lnTo>
                      <a:lnTo>
                        <a:pt x="1515" y="2347"/>
                      </a:lnTo>
                      <a:lnTo>
                        <a:pt x="1560" y="2387"/>
                      </a:lnTo>
                      <a:lnTo>
                        <a:pt x="1603" y="2425"/>
                      </a:lnTo>
                      <a:lnTo>
                        <a:pt x="1646" y="2461"/>
                      </a:lnTo>
                      <a:lnTo>
                        <a:pt x="1690" y="2496"/>
                      </a:lnTo>
                      <a:lnTo>
                        <a:pt x="1732" y="2529"/>
                      </a:lnTo>
                      <a:lnTo>
                        <a:pt x="1775" y="2559"/>
                      </a:lnTo>
                      <a:lnTo>
                        <a:pt x="1815" y="2586"/>
                      </a:lnTo>
                      <a:lnTo>
                        <a:pt x="1855" y="2611"/>
                      </a:lnTo>
                      <a:lnTo>
                        <a:pt x="1893" y="2633"/>
                      </a:lnTo>
                      <a:lnTo>
                        <a:pt x="1931" y="2651"/>
                      </a:lnTo>
                      <a:lnTo>
                        <a:pt x="1966" y="2666"/>
                      </a:lnTo>
                      <a:lnTo>
                        <a:pt x="2000" y="2677"/>
                      </a:lnTo>
                      <a:lnTo>
                        <a:pt x="2032" y="2684"/>
                      </a:lnTo>
                      <a:lnTo>
                        <a:pt x="2062" y="2687"/>
                      </a:lnTo>
                      <a:lnTo>
                        <a:pt x="2090" y="2685"/>
                      </a:lnTo>
                      <a:lnTo>
                        <a:pt x="2116" y="2678"/>
                      </a:lnTo>
                      <a:lnTo>
                        <a:pt x="2139" y="2666"/>
                      </a:lnTo>
                      <a:lnTo>
                        <a:pt x="2160" y="2649"/>
                      </a:lnTo>
                      <a:lnTo>
                        <a:pt x="2185" y="2625"/>
                      </a:lnTo>
                      <a:lnTo>
                        <a:pt x="2208" y="2600"/>
                      </a:lnTo>
                      <a:lnTo>
                        <a:pt x="2231" y="2576"/>
                      </a:lnTo>
                      <a:lnTo>
                        <a:pt x="2254" y="2553"/>
                      </a:lnTo>
                      <a:lnTo>
                        <a:pt x="2277" y="2532"/>
                      </a:lnTo>
                      <a:lnTo>
                        <a:pt x="2299" y="2512"/>
                      </a:lnTo>
                      <a:lnTo>
                        <a:pt x="2323" y="2492"/>
                      </a:lnTo>
                      <a:lnTo>
                        <a:pt x="2345" y="2475"/>
                      </a:lnTo>
                      <a:lnTo>
                        <a:pt x="2369" y="2459"/>
                      </a:lnTo>
                      <a:lnTo>
                        <a:pt x="2393" y="2446"/>
                      </a:lnTo>
                      <a:lnTo>
                        <a:pt x="2419" y="2435"/>
                      </a:lnTo>
                      <a:lnTo>
                        <a:pt x="2445" y="2426"/>
                      </a:lnTo>
                      <a:lnTo>
                        <a:pt x="2472" y="2420"/>
                      </a:lnTo>
                      <a:lnTo>
                        <a:pt x="2501" y="2416"/>
                      </a:lnTo>
                      <a:lnTo>
                        <a:pt x="2531" y="2416"/>
                      </a:lnTo>
                      <a:lnTo>
                        <a:pt x="2562" y="2420"/>
                      </a:lnTo>
                      <a:lnTo>
                        <a:pt x="2595" y="2426"/>
                      </a:lnTo>
                      <a:lnTo>
                        <a:pt x="2631" y="2436"/>
                      </a:lnTo>
                      <a:lnTo>
                        <a:pt x="2668" y="2450"/>
                      </a:lnTo>
                      <a:lnTo>
                        <a:pt x="2707" y="2468"/>
                      </a:lnTo>
                      <a:lnTo>
                        <a:pt x="2749" y="2491"/>
                      </a:lnTo>
                      <a:lnTo>
                        <a:pt x="2794" y="2517"/>
                      </a:lnTo>
                      <a:lnTo>
                        <a:pt x="2840" y="2548"/>
                      </a:lnTo>
                      <a:lnTo>
                        <a:pt x="2890" y="2584"/>
                      </a:lnTo>
                      <a:lnTo>
                        <a:pt x="2942" y="2626"/>
                      </a:lnTo>
                      <a:lnTo>
                        <a:pt x="2991" y="2667"/>
                      </a:lnTo>
                      <a:lnTo>
                        <a:pt x="3034" y="2708"/>
                      </a:lnTo>
                      <a:lnTo>
                        <a:pt x="3069" y="2747"/>
                      </a:lnTo>
                      <a:lnTo>
                        <a:pt x="3099" y="2786"/>
                      </a:lnTo>
                      <a:lnTo>
                        <a:pt x="3123" y="2823"/>
                      </a:lnTo>
                      <a:lnTo>
                        <a:pt x="3140" y="2860"/>
                      </a:lnTo>
                      <a:lnTo>
                        <a:pt x="3153" y="2896"/>
                      </a:lnTo>
                      <a:lnTo>
                        <a:pt x="3162" y="2930"/>
                      </a:lnTo>
                      <a:lnTo>
                        <a:pt x="3165" y="2964"/>
                      </a:lnTo>
                      <a:lnTo>
                        <a:pt x="3165" y="2998"/>
                      </a:lnTo>
                      <a:lnTo>
                        <a:pt x="3161" y="3030"/>
                      </a:lnTo>
                      <a:lnTo>
                        <a:pt x="3153" y="3062"/>
                      </a:lnTo>
                      <a:lnTo>
                        <a:pt x="3141" y="3093"/>
                      </a:lnTo>
                      <a:lnTo>
                        <a:pt x="3127" y="3123"/>
                      </a:lnTo>
                      <a:lnTo>
                        <a:pt x="3111" y="3153"/>
                      </a:lnTo>
                      <a:lnTo>
                        <a:pt x="3092" y="3181"/>
                      </a:lnTo>
                      <a:lnTo>
                        <a:pt x="3072" y="3209"/>
                      </a:lnTo>
                      <a:lnTo>
                        <a:pt x="3049" y="3237"/>
                      </a:lnTo>
                      <a:lnTo>
                        <a:pt x="3026" y="3264"/>
                      </a:lnTo>
                      <a:lnTo>
                        <a:pt x="3001" y="3290"/>
                      </a:lnTo>
                      <a:lnTo>
                        <a:pt x="2976" y="3316"/>
                      </a:lnTo>
                      <a:lnTo>
                        <a:pt x="2950" y="3342"/>
                      </a:lnTo>
                      <a:lnTo>
                        <a:pt x="2925" y="3366"/>
                      </a:lnTo>
                      <a:lnTo>
                        <a:pt x="2900" y="3390"/>
                      </a:lnTo>
                      <a:lnTo>
                        <a:pt x="2875" y="3414"/>
                      </a:lnTo>
                      <a:lnTo>
                        <a:pt x="2852" y="3437"/>
                      </a:lnTo>
                      <a:lnTo>
                        <a:pt x="2825" y="3461"/>
                      </a:lnTo>
                      <a:lnTo>
                        <a:pt x="2794" y="3481"/>
                      </a:lnTo>
                      <a:lnTo>
                        <a:pt x="2758" y="3496"/>
                      </a:lnTo>
                      <a:lnTo>
                        <a:pt x="2718" y="3509"/>
                      </a:lnTo>
                      <a:lnTo>
                        <a:pt x="2673" y="3518"/>
                      </a:lnTo>
                      <a:lnTo>
                        <a:pt x="2625" y="3524"/>
                      </a:lnTo>
                      <a:lnTo>
                        <a:pt x="2573" y="3525"/>
                      </a:lnTo>
                      <a:lnTo>
                        <a:pt x="2518" y="3522"/>
                      </a:lnTo>
                      <a:lnTo>
                        <a:pt x="2459" y="3516"/>
                      </a:lnTo>
                      <a:lnTo>
                        <a:pt x="2398" y="3506"/>
                      </a:lnTo>
                      <a:lnTo>
                        <a:pt x="2332" y="3493"/>
                      </a:lnTo>
                      <a:lnTo>
                        <a:pt x="2264" y="3474"/>
                      </a:lnTo>
                      <a:lnTo>
                        <a:pt x="2193" y="3452"/>
                      </a:lnTo>
                      <a:lnTo>
                        <a:pt x="2120" y="3426"/>
                      </a:lnTo>
                      <a:lnTo>
                        <a:pt x="2044" y="3396"/>
                      </a:lnTo>
                      <a:lnTo>
                        <a:pt x="1966" y="3362"/>
                      </a:lnTo>
                      <a:lnTo>
                        <a:pt x="1886" y="3323"/>
                      </a:lnTo>
                      <a:lnTo>
                        <a:pt x="1804" y="3280"/>
                      </a:lnTo>
                      <a:lnTo>
                        <a:pt x="1721" y="3233"/>
                      </a:lnTo>
                      <a:lnTo>
                        <a:pt x="1636" y="3181"/>
                      </a:lnTo>
                      <a:lnTo>
                        <a:pt x="1550" y="3126"/>
                      </a:lnTo>
                      <a:lnTo>
                        <a:pt x="1462" y="3065"/>
                      </a:lnTo>
                      <a:lnTo>
                        <a:pt x="1374" y="2999"/>
                      </a:lnTo>
                      <a:lnTo>
                        <a:pt x="1285" y="2930"/>
                      </a:lnTo>
                      <a:lnTo>
                        <a:pt x="1195" y="2856"/>
                      </a:lnTo>
                      <a:lnTo>
                        <a:pt x="1105" y="2777"/>
                      </a:lnTo>
                      <a:lnTo>
                        <a:pt x="1014" y="2694"/>
                      </a:lnTo>
                      <a:lnTo>
                        <a:pt x="924" y="2605"/>
                      </a:lnTo>
                      <a:lnTo>
                        <a:pt x="835" y="2514"/>
                      </a:lnTo>
                      <a:lnTo>
                        <a:pt x="751" y="2423"/>
                      </a:lnTo>
                      <a:lnTo>
                        <a:pt x="672" y="2332"/>
                      </a:lnTo>
                      <a:lnTo>
                        <a:pt x="598" y="2242"/>
                      </a:lnTo>
                      <a:lnTo>
                        <a:pt x="529" y="2152"/>
                      </a:lnTo>
                      <a:lnTo>
                        <a:pt x="463" y="2063"/>
                      </a:lnTo>
                      <a:lnTo>
                        <a:pt x="403" y="1975"/>
                      </a:lnTo>
                      <a:lnTo>
                        <a:pt x="346" y="1889"/>
                      </a:lnTo>
                      <a:lnTo>
                        <a:pt x="295" y="1803"/>
                      </a:lnTo>
                      <a:lnTo>
                        <a:pt x="247" y="1720"/>
                      </a:lnTo>
                      <a:lnTo>
                        <a:pt x="204" y="1638"/>
                      </a:lnTo>
                      <a:lnTo>
                        <a:pt x="166" y="1557"/>
                      </a:lnTo>
                      <a:lnTo>
                        <a:pt x="131" y="1479"/>
                      </a:lnTo>
                      <a:lnTo>
                        <a:pt x="101" y="1402"/>
                      </a:lnTo>
                      <a:lnTo>
                        <a:pt x="74" y="1329"/>
                      </a:lnTo>
                      <a:lnTo>
                        <a:pt x="52" y="1257"/>
                      </a:lnTo>
                      <a:lnTo>
                        <a:pt x="34" y="1188"/>
                      </a:lnTo>
                      <a:lnTo>
                        <a:pt x="20" y="1123"/>
                      </a:lnTo>
                      <a:lnTo>
                        <a:pt x="10" y="1060"/>
                      </a:lnTo>
                      <a:lnTo>
                        <a:pt x="3" y="1001"/>
                      </a:lnTo>
                      <a:lnTo>
                        <a:pt x="0" y="945"/>
                      </a:lnTo>
                      <a:lnTo>
                        <a:pt x="1" y="892"/>
                      </a:lnTo>
                      <a:lnTo>
                        <a:pt x="7" y="843"/>
                      </a:lnTo>
                      <a:lnTo>
                        <a:pt x="14" y="798"/>
                      </a:lnTo>
                      <a:lnTo>
                        <a:pt x="27" y="757"/>
                      </a:lnTo>
                      <a:lnTo>
                        <a:pt x="42" y="721"/>
                      </a:lnTo>
                      <a:lnTo>
                        <a:pt x="62" y="689"/>
                      </a:lnTo>
                      <a:lnTo>
                        <a:pt x="85" y="662"/>
                      </a:lnTo>
                      <a:lnTo>
                        <a:pt x="107" y="639"/>
                      </a:lnTo>
                      <a:lnTo>
                        <a:pt x="131" y="614"/>
                      </a:lnTo>
                      <a:lnTo>
                        <a:pt x="155" y="589"/>
                      </a:lnTo>
                      <a:lnTo>
                        <a:pt x="179" y="562"/>
                      </a:lnTo>
                      <a:lnTo>
                        <a:pt x="204" y="536"/>
                      </a:lnTo>
                      <a:lnTo>
                        <a:pt x="229" y="511"/>
                      </a:lnTo>
                      <a:lnTo>
                        <a:pt x="255" y="486"/>
                      </a:lnTo>
                      <a:lnTo>
                        <a:pt x="281" y="461"/>
                      </a:lnTo>
                      <a:lnTo>
                        <a:pt x="308" y="439"/>
                      </a:lnTo>
                      <a:lnTo>
                        <a:pt x="336" y="418"/>
                      </a:lnTo>
                      <a:lnTo>
                        <a:pt x="365" y="399"/>
                      </a:lnTo>
                      <a:lnTo>
                        <a:pt x="394" y="381"/>
                      </a:lnTo>
                      <a:lnTo>
                        <a:pt x="423" y="367"/>
                      </a:lnTo>
                      <a:lnTo>
                        <a:pt x="454" y="356"/>
                      </a:lnTo>
                      <a:lnTo>
                        <a:pt x="485" y="348"/>
                      </a:lnTo>
                      <a:lnTo>
                        <a:pt x="517" y="343"/>
                      </a:lnTo>
                      <a:lnTo>
                        <a:pt x="550" y="343"/>
                      </a:lnTo>
                      <a:close/>
                      <a:moveTo>
                        <a:pt x="1734" y="0"/>
                      </a:moveTo>
                      <a:lnTo>
                        <a:pt x="1792" y="1"/>
                      </a:lnTo>
                      <a:lnTo>
                        <a:pt x="1853" y="5"/>
                      </a:lnTo>
                      <a:lnTo>
                        <a:pt x="1918" y="12"/>
                      </a:lnTo>
                      <a:lnTo>
                        <a:pt x="1985" y="23"/>
                      </a:lnTo>
                      <a:lnTo>
                        <a:pt x="2056" y="38"/>
                      </a:lnTo>
                      <a:lnTo>
                        <a:pt x="2128" y="57"/>
                      </a:lnTo>
                      <a:lnTo>
                        <a:pt x="2203" y="81"/>
                      </a:lnTo>
                      <a:lnTo>
                        <a:pt x="2280" y="109"/>
                      </a:lnTo>
                      <a:lnTo>
                        <a:pt x="2360" y="143"/>
                      </a:lnTo>
                      <a:lnTo>
                        <a:pt x="2440" y="183"/>
                      </a:lnTo>
                      <a:lnTo>
                        <a:pt x="2522" y="229"/>
                      </a:lnTo>
                      <a:lnTo>
                        <a:pt x="2605" y="281"/>
                      </a:lnTo>
                      <a:lnTo>
                        <a:pt x="2688" y="340"/>
                      </a:lnTo>
                      <a:lnTo>
                        <a:pt x="2773" y="405"/>
                      </a:lnTo>
                      <a:lnTo>
                        <a:pt x="2858" y="479"/>
                      </a:lnTo>
                      <a:lnTo>
                        <a:pt x="2941" y="560"/>
                      </a:lnTo>
                      <a:lnTo>
                        <a:pt x="3022" y="646"/>
                      </a:lnTo>
                      <a:lnTo>
                        <a:pt x="3094" y="731"/>
                      </a:lnTo>
                      <a:lnTo>
                        <a:pt x="3161" y="817"/>
                      </a:lnTo>
                      <a:lnTo>
                        <a:pt x="3218" y="901"/>
                      </a:lnTo>
                      <a:lnTo>
                        <a:pt x="3270" y="984"/>
                      </a:lnTo>
                      <a:lnTo>
                        <a:pt x="3316" y="1068"/>
                      </a:lnTo>
                      <a:lnTo>
                        <a:pt x="3355" y="1149"/>
                      </a:lnTo>
                      <a:lnTo>
                        <a:pt x="3388" y="1229"/>
                      </a:lnTo>
                      <a:lnTo>
                        <a:pt x="3417" y="1307"/>
                      </a:lnTo>
                      <a:lnTo>
                        <a:pt x="3441" y="1382"/>
                      </a:lnTo>
                      <a:lnTo>
                        <a:pt x="3459" y="1456"/>
                      </a:lnTo>
                      <a:lnTo>
                        <a:pt x="3474" y="1527"/>
                      </a:lnTo>
                      <a:lnTo>
                        <a:pt x="3485" y="1595"/>
                      </a:lnTo>
                      <a:lnTo>
                        <a:pt x="3492" y="1661"/>
                      </a:lnTo>
                      <a:lnTo>
                        <a:pt x="3496" y="1722"/>
                      </a:lnTo>
                      <a:lnTo>
                        <a:pt x="3497" y="1780"/>
                      </a:lnTo>
                      <a:lnTo>
                        <a:pt x="3496" y="1834"/>
                      </a:lnTo>
                      <a:lnTo>
                        <a:pt x="3492" y="1884"/>
                      </a:lnTo>
                      <a:lnTo>
                        <a:pt x="3486" y="1931"/>
                      </a:lnTo>
                      <a:lnTo>
                        <a:pt x="3486" y="1934"/>
                      </a:lnTo>
                      <a:lnTo>
                        <a:pt x="3484" y="1943"/>
                      </a:lnTo>
                      <a:lnTo>
                        <a:pt x="3481" y="1956"/>
                      </a:lnTo>
                      <a:lnTo>
                        <a:pt x="3476" y="1972"/>
                      </a:lnTo>
                      <a:lnTo>
                        <a:pt x="3469" y="1991"/>
                      </a:lnTo>
                      <a:lnTo>
                        <a:pt x="3460" y="2011"/>
                      </a:lnTo>
                      <a:lnTo>
                        <a:pt x="3447" y="2030"/>
                      </a:lnTo>
                      <a:lnTo>
                        <a:pt x="3433" y="2048"/>
                      </a:lnTo>
                      <a:lnTo>
                        <a:pt x="3410" y="2066"/>
                      </a:lnTo>
                      <a:lnTo>
                        <a:pt x="3386" y="2082"/>
                      </a:lnTo>
                      <a:lnTo>
                        <a:pt x="3360" y="2092"/>
                      </a:lnTo>
                      <a:lnTo>
                        <a:pt x="3333" y="2099"/>
                      </a:lnTo>
                      <a:lnTo>
                        <a:pt x="3305" y="2102"/>
                      </a:lnTo>
                      <a:lnTo>
                        <a:pt x="3277" y="2099"/>
                      </a:lnTo>
                      <a:lnTo>
                        <a:pt x="3250" y="2093"/>
                      </a:lnTo>
                      <a:lnTo>
                        <a:pt x="3222" y="2082"/>
                      </a:lnTo>
                      <a:lnTo>
                        <a:pt x="3197" y="2066"/>
                      </a:lnTo>
                      <a:lnTo>
                        <a:pt x="3174" y="2047"/>
                      </a:lnTo>
                      <a:lnTo>
                        <a:pt x="3155" y="2024"/>
                      </a:lnTo>
                      <a:lnTo>
                        <a:pt x="3141" y="2000"/>
                      </a:lnTo>
                      <a:lnTo>
                        <a:pt x="3132" y="1974"/>
                      </a:lnTo>
                      <a:lnTo>
                        <a:pt x="3127" y="1950"/>
                      </a:lnTo>
                      <a:lnTo>
                        <a:pt x="3124" y="1928"/>
                      </a:lnTo>
                      <a:lnTo>
                        <a:pt x="3124" y="1909"/>
                      </a:lnTo>
                      <a:lnTo>
                        <a:pt x="3124" y="1893"/>
                      </a:lnTo>
                      <a:lnTo>
                        <a:pt x="3125" y="1883"/>
                      </a:lnTo>
                      <a:lnTo>
                        <a:pt x="3126" y="1880"/>
                      </a:lnTo>
                      <a:lnTo>
                        <a:pt x="3132" y="1811"/>
                      </a:lnTo>
                      <a:lnTo>
                        <a:pt x="3133" y="1740"/>
                      </a:lnTo>
                      <a:lnTo>
                        <a:pt x="3129" y="1666"/>
                      </a:lnTo>
                      <a:lnTo>
                        <a:pt x="3118" y="1592"/>
                      </a:lnTo>
                      <a:lnTo>
                        <a:pt x="3102" y="1516"/>
                      </a:lnTo>
                      <a:lnTo>
                        <a:pt x="3079" y="1439"/>
                      </a:lnTo>
                      <a:lnTo>
                        <a:pt x="3051" y="1362"/>
                      </a:lnTo>
                      <a:lnTo>
                        <a:pt x="3016" y="1284"/>
                      </a:lnTo>
                      <a:lnTo>
                        <a:pt x="2976" y="1205"/>
                      </a:lnTo>
                      <a:lnTo>
                        <a:pt x="2929" y="1127"/>
                      </a:lnTo>
                      <a:lnTo>
                        <a:pt x="2877" y="1049"/>
                      </a:lnTo>
                      <a:lnTo>
                        <a:pt x="2819" y="972"/>
                      </a:lnTo>
                      <a:lnTo>
                        <a:pt x="2754" y="897"/>
                      </a:lnTo>
                      <a:lnTo>
                        <a:pt x="2683" y="821"/>
                      </a:lnTo>
                      <a:lnTo>
                        <a:pt x="2609" y="750"/>
                      </a:lnTo>
                      <a:lnTo>
                        <a:pt x="2534" y="685"/>
                      </a:lnTo>
                      <a:lnTo>
                        <a:pt x="2457" y="626"/>
                      </a:lnTo>
                      <a:lnTo>
                        <a:pt x="2381" y="573"/>
                      </a:lnTo>
                      <a:lnTo>
                        <a:pt x="2303" y="526"/>
                      </a:lnTo>
                      <a:lnTo>
                        <a:pt x="2226" y="486"/>
                      </a:lnTo>
                      <a:lnTo>
                        <a:pt x="2149" y="450"/>
                      </a:lnTo>
                      <a:lnTo>
                        <a:pt x="2072" y="422"/>
                      </a:lnTo>
                      <a:lnTo>
                        <a:pt x="1996" y="399"/>
                      </a:lnTo>
                      <a:lnTo>
                        <a:pt x="1921" y="382"/>
                      </a:lnTo>
                      <a:lnTo>
                        <a:pt x="1847" y="371"/>
                      </a:lnTo>
                      <a:lnTo>
                        <a:pt x="1775" y="367"/>
                      </a:lnTo>
                      <a:lnTo>
                        <a:pt x="1704" y="368"/>
                      </a:lnTo>
                      <a:lnTo>
                        <a:pt x="1636" y="375"/>
                      </a:lnTo>
                      <a:lnTo>
                        <a:pt x="1631" y="376"/>
                      </a:lnTo>
                      <a:lnTo>
                        <a:pt x="1622" y="377"/>
                      </a:lnTo>
                      <a:lnTo>
                        <a:pt x="1607" y="377"/>
                      </a:lnTo>
                      <a:lnTo>
                        <a:pt x="1588" y="376"/>
                      </a:lnTo>
                      <a:lnTo>
                        <a:pt x="1566" y="374"/>
                      </a:lnTo>
                      <a:lnTo>
                        <a:pt x="1542" y="368"/>
                      </a:lnTo>
                      <a:lnTo>
                        <a:pt x="1517" y="358"/>
                      </a:lnTo>
                      <a:lnTo>
                        <a:pt x="1492" y="345"/>
                      </a:lnTo>
                      <a:lnTo>
                        <a:pt x="1470" y="325"/>
                      </a:lnTo>
                      <a:lnTo>
                        <a:pt x="1450" y="302"/>
                      </a:lnTo>
                      <a:lnTo>
                        <a:pt x="1435" y="277"/>
                      </a:lnTo>
                      <a:lnTo>
                        <a:pt x="1424" y="250"/>
                      </a:lnTo>
                      <a:lnTo>
                        <a:pt x="1419" y="222"/>
                      </a:lnTo>
                      <a:lnTo>
                        <a:pt x="1416" y="194"/>
                      </a:lnTo>
                      <a:lnTo>
                        <a:pt x="1419" y="165"/>
                      </a:lnTo>
                      <a:lnTo>
                        <a:pt x="1425" y="138"/>
                      </a:lnTo>
                      <a:lnTo>
                        <a:pt x="1436" y="112"/>
                      </a:lnTo>
                      <a:lnTo>
                        <a:pt x="1451" y="86"/>
                      </a:lnTo>
                      <a:lnTo>
                        <a:pt x="1470" y="65"/>
                      </a:lnTo>
                      <a:lnTo>
                        <a:pt x="1487" y="49"/>
                      </a:lnTo>
                      <a:lnTo>
                        <a:pt x="1506" y="37"/>
                      </a:lnTo>
                      <a:lnTo>
                        <a:pt x="1526" y="28"/>
                      </a:lnTo>
                      <a:lnTo>
                        <a:pt x="1544" y="21"/>
                      </a:lnTo>
                      <a:lnTo>
                        <a:pt x="1561" y="15"/>
                      </a:lnTo>
                      <a:lnTo>
                        <a:pt x="1574" y="13"/>
                      </a:lnTo>
                      <a:lnTo>
                        <a:pt x="1582" y="11"/>
                      </a:lnTo>
                      <a:lnTo>
                        <a:pt x="1586" y="11"/>
                      </a:lnTo>
                      <a:lnTo>
                        <a:pt x="1631" y="5"/>
                      </a:lnTo>
                      <a:lnTo>
                        <a:pt x="1680" y="1"/>
                      </a:lnTo>
                      <a:lnTo>
                        <a:pt x="1734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5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p:grpSp>
            <p:nvGrpSpPr>
              <p:cNvPr id="65" name="Group 64"/>
              <p:cNvGrpSpPr/>
              <p:nvPr/>
            </p:nvGrpSpPr>
            <p:grpSpPr>
              <a:xfrm>
                <a:off x="3473727" y="2996191"/>
                <a:ext cx="273163" cy="273163"/>
                <a:chOff x="7343934" y="2893715"/>
                <a:chExt cx="979671" cy="979671"/>
              </a:xfrm>
            </p:grpSpPr>
            <p:sp>
              <p:nvSpPr>
                <p:cNvPr id="66" name="Oval 65"/>
                <p:cNvSpPr/>
                <p:nvPr/>
              </p:nvSpPr>
              <p:spPr>
                <a:xfrm>
                  <a:off x="7343934" y="2893715"/>
                  <a:ext cx="979671" cy="979671"/>
                </a:xfrm>
                <a:prstGeom prst="ellipse">
                  <a:avLst/>
                </a:prstGeom>
                <a:solidFill>
                  <a:schemeClr val="accent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5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grpSp>
              <p:nvGrpSpPr>
                <p:cNvPr id="67" name="Group 66"/>
                <p:cNvGrpSpPr/>
                <p:nvPr/>
              </p:nvGrpSpPr>
              <p:grpSpPr>
                <a:xfrm>
                  <a:off x="7550023" y="3147095"/>
                  <a:ext cx="567493" cy="472911"/>
                  <a:chOff x="8751888" y="2659063"/>
                  <a:chExt cx="1228725" cy="1023937"/>
                </a:xfrm>
                <a:solidFill>
                  <a:schemeClr val="bg1"/>
                </a:solidFill>
              </p:grpSpPr>
              <p:sp>
                <p:nvSpPr>
                  <p:cNvPr id="68" name="Freeform 33"/>
                  <p:cNvSpPr>
                    <a:spLocks/>
                  </p:cNvSpPr>
                  <p:nvPr/>
                </p:nvSpPr>
                <p:spPr bwMode="auto">
                  <a:xfrm>
                    <a:off x="8751888" y="2659063"/>
                    <a:ext cx="1174750" cy="669925"/>
                  </a:xfrm>
                  <a:custGeom>
                    <a:avLst/>
                    <a:gdLst>
                      <a:gd name="T0" fmla="*/ 1215 w 3701"/>
                      <a:gd name="T1" fmla="*/ 2 h 2110"/>
                      <a:gd name="T2" fmla="*/ 1364 w 3701"/>
                      <a:gd name="T3" fmla="*/ 24 h 2110"/>
                      <a:gd name="T4" fmla="*/ 1508 w 3701"/>
                      <a:gd name="T5" fmla="*/ 69 h 2110"/>
                      <a:gd name="T6" fmla="*/ 1644 w 3701"/>
                      <a:gd name="T7" fmla="*/ 132 h 2110"/>
                      <a:gd name="T8" fmla="*/ 1771 w 3701"/>
                      <a:gd name="T9" fmla="*/ 213 h 2110"/>
                      <a:gd name="T10" fmla="*/ 1885 w 3701"/>
                      <a:gd name="T11" fmla="*/ 312 h 2110"/>
                      <a:gd name="T12" fmla="*/ 1985 w 3701"/>
                      <a:gd name="T13" fmla="*/ 312 h 2110"/>
                      <a:gd name="T14" fmla="*/ 2099 w 3701"/>
                      <a:gd name="T15" fmla="*/ 213 h 2110"/>
                      <a:gd name="T16" fmla="*/ 2225 w 3701"/>
                      <a:gd name="T17" fmla="*/ 132 h 2110"/>
                      <a:gd name="T18" fmla="*/ 2362 w 3701"/>
                      <a:gd name="T19" fmla="*/ 69 h 2110"/>
                      <a:gd name="T20" fmla="*/ 2506 w 3701"/>
                      <a:gd name="T21" fmla="*/ 24 h 2110"/>
                      <a:gd name="T22" fmla="*/ 2655 w 3701"/>
                      <a:gd name="T23" fmla="*/ 2 h 2110"/>
                      <a:gd name="T24" fmla="*/ 2815 w 3701"/>
                      <a:gd name="T25" fmla="*/ 3 h 2110"/>
                      <a:gd name="T26" fmla="*/ 2979 w 3701"/>
                      <a:gd name="T27" fmla="*/ 29 h 2110"/>
                      <a:gd name="T28" fmla="*/ 3131 w 3701"/>
                      <a:gd name="T29" fmla="*/ 81 h 2110"/>
                      <a:gd name="T30" fmla="*/ 3270 w 3701"/>
                      <a:gd name="T31" fmla="*/ 156 h 2110"/>
                      <a:gd name="T32" fmla="*/ 3393 w 3701"/>
                      <a:gd name="T33" fmla="*/ 251 h 2110"/>
                      <a:gd name="T34" fmla="*/ 3498 w 3701"/>
                      <a:gd name="T35" fmla="*/ 365 h 2110"/>
                      <a:gd name="T36" fmla="*/ 3584 w 3701"/>
                      <a:gd name="T37" fmla="*/ 495 h 2110"/>
                      <a:gd name="T38" fmla="*/ 3647 w 3701"/>
                      <a:gd name="T39" fmla="*/ 639 h 2110"/>
                      <a:gd name="T40" fmla="*/ 3687 w 3701"/>
                      <a:gd name="T41" fmla="*/ 797 h 2110"/>
                      <a:gd name="T42" fmla="*/ 3701 w 3701"/>
                      <a:gd name="T43" fmla="*/ 965 h 2110"/>
                      <a:gd name="T44" fmla="*/ 3688 w 3701"/>
                      <a:gd name="T45" fmla="*/ 1134 h 2110"/>
                      <a:gd name="T46" fmla="*/ 3650 w 3701"/>
                      <a:gd name="T47" fmla="*/ 1299 h 2110"/>
                      <a:gd name="T48" fmla="*/ 3585 w 3701"/>
                      <a:gd name="T49" fmla="*/ 1462 h 2110"/>
                      <a:gd name="T50" fmla="*/ 3498 w 3701"/>
                      <a:gd name="T51" fmla="*/ 1626 h 2110"/>
                      <a:gd name="T52" fmla="*/ 3389 w 3701"/>
                      <a:gd name="T53" fmla="*/ 1788 h 2110"/>
                      <a:gd name="T54" fmla="*/ 2336 w 3701"/>
                      <a:gd name="T55" fmla="*/ 2110 h 2110"/>
                      <a:gd name="T56" fmla="*/ 1668 w 3701"/>
                      <a:gd name="T57" fmla="*/ 1851 h 2110"/>
                      <a:gd name="T58" fmla="*/ 1089 w 3701"/>
                      <a:gd name="T59" fmla="*/ 1788 h 2110"/>
                      <a:gd name="T60" fmla="*/ 0 w 3701"/>
                      <a:gd name="T61" fmla="*/ 1613 h 2110"/>
                      <a:gd name="T62" fmla="*/ 320 w 3701"/>
                      <a:gd name="T63" fmla="*/ 1534 h 2110"/>
                      <a:gd name="T64" fmla="*/ 247 w 3701"/>
                      <a:gd name="T65" fmla="*/ 1374 h 2110"/>
                      <a:gd name="T66" fmla="*/ 197 w 3701"/>
                      <a:gd name="T67" fmla="*/ 1212 h 2110"/>
                      <a:gd name="T68" fmla="*/ 171 w 3701"/>
                      <a:gd name="T69" fmla="*/ 1048 h 2110"/>
                      <a:gd name="T70" fmla="*/ 172 w 3701"/>
                      <a:gd name="T71" fmla="*/ 879 h 2110"/>
                      <a:gd name="T72" fmla="*/ 199 w 3701"/>
                      <a:gd name="T73" fmla="*/ 717 h 2110"/>
                      <a:gd name="T74" fmla="*/ 251 w 3701"/>
                      <a:gd name="T75" fmla="*/ 566 h 2110"/>
                      <a:gd name="T76" fmla="*/ 326 w 3701"/>
                      <a:gd name="T77" fmla="*/ 428 h 2110"/>
                      <a:gd name="T78" fmla="*/ 422 w 3701"/>
                      <a:gd name="T79" fmla="*/ 305 h 2110"/>
                      <a:gd name="T80" fmla="*/ 536 w 3701"/>
                      <a:gd name="T81" fmla="*/ 200 h 2110"/>
                      <a:gd name="T82" fmla="*/ 667 w 3701"/>
                      <a:gd name="T83" fmla="*/ 116 h 2110"/>
                      <a:gd name="T84" fmla="*/ 814 w 3701"/>
                      <a:gd name="T85" fmla="*/ 53 h 2110"/>
                      <a:gd name="T86" fmla="*/ 971 w 3701"/>
                      <a:gd name="T87" fmla="*/ 13 h 2110"/>
                      <a:gd name="T88" fmla="*/ 1140 w 3701"/>
                      <a:gd name="T89" fmla="*/ 0 h 211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</a:cxnLst>
                    <a:rect l="0" t="0" r="r" b="b"/>
                    <a:pathLst>
                      <a:path w="3701" h="2110">
                        <a:moveTo>
                          <a:pt x="1140" y="0"/>
                        </a:moveTo>
                        <a:lnTo>
                          <a:pt x="1215" y="2"/>
                        </a:lnTo>
                        <a:lnTo>
                          <a:pt x="1290" y="10"/>
                        </a:lnTo>
                        <a:lnTo>
                          <a:pt x="1364" y="24"/>
                        </a:lnTo>
                        <a:lnTo>
                          <a:pt x="1437" y="44"/>
                        </a:lnTo>
                        <a:lnTo>
                          <a:pt x="1508" y="69"/>
                        </a:lnTo>
                        <a:lnTo>
                          <a:pt x="1577" y="98"/>
                        </a:lnTo>
                        <a:lnTo>
                          <a:pt x="1644" y="132"/>
                        </a:lnTo>
                        <a:lnTo>
                          <a:pt x="1709" y="171"/>
                        </a:lnTo>
                        <a:lnTo>
                          <a:pt x="1771" y="213"/>
                        </a:lnTo>
                        <a:lnTo>
                          <a:pt x="1829" y="261"/>
                        </a:lnTo>
                        <a:lnTo>
                          <a:pt x="1885" y="312"/>
                        </a:lnTo>
                        <a:lnTo>
                          <a:pt x="1934" y="367"/>
                        </a:lnTo>
                        <a:lnTo>
                          <a:pt x="1985" y="312"/>
                        </a:lnTo>
                        <a:lnTo>
                          <a:pt x="2041" y="261"/>
                        </a:lnTo>
                        <a:lnTo>
                          <a:pt x="2099" y="213"/>
                        </a:lnTo>
                        <a:lnTo>
                          <a:pt x="2160" y="171"/>
                        </a:lnTo>
                        <a:lnTo>
                          <a:pt x="2225" y="132"/>
                        </a:lnTo>
                        <a:lnTo>
                          <a:pt x="2293" y="98"/>
                        </a:lnTo>
                        <a:lnTo>
                          <a:pt x="2362" y="69"/>
                        </a:lnTo>
                        <a:lnTo>
                          <a:pt x="2433" y="44"/>
                        </a:lnTo>
                        <a:lnTo>
                          <a:pt x="2506" y="24"/>
                        </a:lnTo>
                        <a:lnTo>
                          <a:pt x="2580" y="10"/>
                        </a:lnTo>
                        <a:lnTo>
                          <a:pt x="2655" y="2"/>
                        </a:lnTo>
                        <a:lnTo>
                          <a:pt x="2730" y="0"/>
                        </a:lnTo>
                        <a:lnTo>
                          <a:pt x="2815" y="3"/>
                        </a:lnTo>
                        <a:lnTo>
                          <a:pt x="2898" y="13"/>
                        </a:lnTo>
                        <a:lnTo>
                          <a:pt x="2979" y="29"/>
                        </a:lnTo>
                        <a:lnTo>
                          <a:pt x="3056" y="53"/>
                        </a:lnTo>
                        <a:lnTo>
                          <a:pt x="3131" y="81"/>
                        </a:lnTo>
                        <a:lnTo>
                          <a:pt x="3202" y="116"/>
                        </a:lnTo>
                        <a:lnTo>
                          <a:pt x="3270" y="156"/>
                        </a:lnTo>
                        <a:lnTo>
                          <a:pt x="3333" y="200"/>
                        </a:lnTo>
                        <a:lnTo>
                          <a:pt x="3393" y="251"/>
                        </a:lnTo>
                        <a:lnTo>
                          <a:pt x="3448" y="305"/>
                        </a:lnTo>
                        <a:lnTo>
                          <a:pt x="3498" y="365"/>
                        </a:lnTo>
                        <a:lnTo>
                          <a:pt x="3544" y="428"/>
                        </a:lnTo>
                        <a:lnTo>
                          <a:pt x="3584" y="495"/>
                        </a:lnTo>
                        <a:lnTo>
                          <a:pt x="3619" y="566"/>
                        </a:lnTo>
                        <a:lnTo>
                          <a:pt x="3647" y="639"/>
                        </a:lnTo>
                        <a:lnTo>
                          <a:pt x="3671" y="717"/>
                        </a:lnTo>
                        <a:lnTo>
                          <a:pt x="3687" y="797"/>
                        </a:lnTo>
                        <a:lnTo>
                          <a:pt x="3698" y="879"/>
                        </a:lnTo>
                        <a:lnTo>
                          <a:pt x="3701" y="965"/>
                        </a:lnTo>
                        <a:lnTo>
                          <a:pt x="3698" y="1049"/>
                        </a:lnTo>
                        <a:lnTo>
                          <a:pt x="3688" y="1134"/>
                        </a:lnTo>
                        <a:lnTo>
                          <a:pt x="3672" y="1217"/>
                        </a:lnTo>
                        <a:lnTo>
                          <a:pt x="3650" y="1299"/>
                        </a:lnTo>
                        <a:lnTo>
                          <a:pt x="3620" y="1381"/>
                        </a:lnTo>
                        <a:lnTo>
                          <a:pt x="3585" y="1462"/>
                        </a:lnTo>
                        <a:lnTo>
                          <a:pt x="3545" y="1545"/>
                        </a:lnTo>
                        <a:lnTo>
                          <a:pt x="3498" y="1626"/>
                        </a:lnTo>
                        <a:lnTo>
                          <a:pt x="3447" y="1707"/>
                        </a:lnTo>
                        <a:lnTo>
                          <a:pt x="3389" y="1788"/>
                        </a:lnTo>
                        <a:lnTo>
                          <a:pt x="2595" y="1788"/>
                        </a:lnTo>
                        <a:lnTo>
                          <a:pt x="2336" y="2110"/>
                        </a:lnTo>
                        <a:lnTo>
                          <a:pt x="2041" y="647"/>
                        </a:lnTo>
                        <a:lnTo>
                          <a:pt x="1668" y="1851"/>
                        </a:lnTo>
                        <a:lnTo>
                          <a:pt x="1424" y="1123"/>
                        </a:lnTo>
                        <a:lnTo>
                          <a:pt x="1089" y="1788"/>
                        </a:lnTo>
                        <a:lnTo>
                          <a:pt x="0" y="1788"/>
                        </a:lnTo>
                        <a:lnTo>
                          <a:pt x="0" y="1613"/>
                        </a:lnTo>
                        <a:lnTo>
                          <a:pt x="365" y="1613"/>
                        </a:lnTo>
                        <a:lnTo>
                          <a:pt x="320" y="1534"/>
                        </a:lnTo>
                        <a:lnTo>
                          <a:pt x="280" y="1454"/>
                        </a:lnTo>
                        <a:lnTo>
                          <a:pt x="247" y="1374"/>
                        </a:lnTo>
                        <a:lnTo>
                          <a:pt x="219" y="1293"/>
                        </a:lnTo>
                        <a:lnTo>
                          <a:pt x="197" y="1212"/>
                        </a:lnTo>
                        <a:lnTo>
                          <a:pt x="182" y="1130"/>
                        </a:lnTo>
                        <a:lnTo>
                          <a:pt x="171" y="1048"/>
                        </a:lnTo>
                        <a:lnTo>
                          <a:pt x="169" y="963"/>
                        </a:lnTo>
                        <a:lnTo>
                          <a:pt x="172" y="879"/>
                        </a:lnTo>
                        <a:lnTo>
                          <a:pt x="182" y="797"/>
                        </a:lnTo>
                        <a:lnTo>
                          <a:pt x="199" y="717"/>
                        </a:lnTo>
                        <a:lnTo>
                          <a:pt x="222" y="639"/>
                        </a:lnTo>
                        <a:lnTo>
                          <a:pt x="251" y="566"/>
                        </a:lnTo>
                        <a:lnTo>
                          <a:pt x="286" y="495"/>
                        </a:lnTo>
                        <a:lnTo>
                          <a:pt x="326" y="428"/>
                        </a:lnTo>
                        <a:lnTo>
                          <a:pt x="372" y="365"/>
                        </a:lnTo>
                        <a:lnTo>
                          <a:pt x="422" y="305"/>
                        </a:lnTo>
                        <a:lnTo>
                          <a:pt x="477" y="251"/>
                        </a:lnTo>
                        <a:lnTo>
                          <a:pt x="536" y="200"/>
                        </a:lnTo>
                        <a:lnTo>
                          <a:pt x="600" y="156"/>
                        </a:lnTo>
                        <a:lnTo>
                          <a:pt x="667" y="116"/>
                        </a:lnTo>
                        <a:lnTo>
                          <a:pt x="739" y="81"/>
                        </a:lnTo>
                        <a:lnTo>
                          <a:pt x="814" y="53"/>
                        </a:lnTo>
                        <a:lnTo>
                          <a:pt x="891" y="29"/>
                        </a:lnTo>
                        <a:lnTo>
                          <a:pt x="971" y="13"/>
                        </a:lnTo>
                        <a:lnTo>
                          <a:pt x="1054" y="3"/>
                        </a:lnTo>
                        <a:lnTo>
                          <a:pt x="1140" y="0"/>
                        </a:lnTo>
                        <a:close/>
                      </a:path>
                    </a:pathLst>
                  </a:custGeom>
                  <a:grpFill/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sz="50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69" name="Freeform 34"/>
                  <p:cNvSpPr>
                    <a:spLocks/>
                  </p:cNvSpPr>
                  <p:nvPr/>
                </p:nvSpPr>
                <p:spPr bwMode="auto">
                  <a:xfrm>
                    <a:off x="8948738" y="3089275"/>
                    <a:ext cx="1031875" cy="593725"/>
                  </a:xfrm>
                  <a:custGeom>
                    <a:avLst/>
                    <a:gdLst>
                      <a:gd name="T0" fmla="*/ 1384 w 3250"/>
                      <a:gd name="T1" fmla="*/ 0 h 1870"/>
                      <a:gd name="T2" fmla="*/ 1667 w 3250"/>
                      <a:gd name="T3" fmla="*/ 1042 h 1870"/>
                      <a:gd name="T4" fmla="*/ 2019 w 3250"/>
                      <a:gd name="T5" fmla="*/ 605 h 1870"/>
                      <a:gd name="T6" fmla="*/ 3250 w 3250"/>
                      <a:gd name="T7" fmla="*/ 605 h 1870"/>
                      <a:gd name="T8" fmla="*/ 3250 w 3250"/>
                      <a:gd name="T9" fmla="*/ 780 h 1870"/>
                      <a:gd name="T10" fmla="*/ 2469 w 3250"/>
                      <a:gd name="T11" fmla="*/ 780 h 1870"/>
                      <a:gd name="T12" fmla="*/ 2374 w 3250"/>
                      <a:gd name="T13" fmla="*/ 878 h 1870"/>
                      <a:gd name="T14" fmla="*/ 2274 w 3250"/>
                      <a:gd name="T15" fmla="*/ 976 h 1870"/>
                      <a:gd name="T16" fmla="*/ 2169 w 3250"/>
                      <a:gd name="T17" fmla="*/ 1077 h 1870"/>
                      <a:gd name="T18" fmla="*/ 2057 w 3250"/>
                      <a:gd name="T19" fmla="*/ 1181 h 1870"/>
                      <a:gd name="T20" fmla="*/ 1941 w 3250"/>
                      <a:gd name="T21" fmla="*/ 1288 h 1870"/>
                      <a:gd name="T22" fmla="*/ 1820 w 3250"/>
                      <a:gd name="T23" fmla="*/ 1397 h 1870"/>
                      <a:gd name="T24" fmla="*/ 1694 w 3250"/>
                      <a:gd name="T25" fmla="*/ 1508 h 1870"/>
                      <a:gd name="T26" fmla="*/ 1561 w 3250"/>
                      <a:gd name="T27" fmla="*/ 1624 h 1870"/>
                      <a:gd name="T28" fmla="*/ 1314 w 3250"/>
                      <a:gd name="T29" fmla="*/ 1870 h 1870"/>
                      <a:gd name="T30" fmla="*/ 1068 w 3250"/>
                      <a:gd name="T31" fmla="*/ 1624 h 1870"/>
                      <a:gd name="T32" fmla="*/ 939 w 3250"/>
                      <a:gd name="T33" fmla="*/ 1511 h 1870"/>
                      <a:gd name="T34" fmla="*/ 813 w 3250"/>
                      <a:gd name="T35" fmla="*/ 1400 h 1870"/>
                      <a:gd name="T36" fmla="*/ 693 w 3250"/>
                      <a:gd name="T37" fmla="*/ 1292 h 1870"/>
                      <a:gd name="T38" fmla="*/ 577 w 3250"/>
                      <a:gd name="T39" fmla="*/ 1188 h 1870"/>
                      <a:gd name="T40" fmla="*/ 468 w 3250"/>
                      <a:gd name="T41" fmla="*/ 1086 h 1870"/>
                      <a:gd name="T42" fmla="*/ 363 w 3250"/>
                      <a:gd name="T43" fmla="*/ 986 h 1870"/>
                      <a:gd name="T44" fmla="*/ 264 w 3250"/>
                      <a:gd name="T45" fmla="*/ 888 h 1870"/>
                      <a:gd name="T46" fmla="*/ 170 w 3250"/>
                      <a:gd name="T47" fmla="*/ 792 h 1870"/>
                      <a:gd name="T48" fmla="*/ 82 w 3250"/>
                      <a:gd name="T49" fmla="*/ 698 h 1870"/>
                      <a:gd name="T50" fmla="*/ 0 w 3250"/>
                      <a:gd name="T51" fmla="*/ 605 h 1870"/>
                      <a:gd name="T52" fmla="*/ 577 w 3250"/>
                      <a:gd name="T53" fmla="*/ 605 h 1870"/>
                      <a:gd name="T54" fmla="*/ 787 w 3250"/>
                      <a:gd name="T55" fmla="*/ 169 h 1870"/>
                      <a:gd name="T56" fmla="*/ 1051 w 3250"/>
                      <a:gd name="T57" fmla="*/ 867 h 1870"/>
                      <a:gd name="T58" fmla="*/ 1384 w 3250"/>
                      <a:gd name="T59" fmla="*/ 0 h 187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</a:cxnLst>
                    <a:rect l="0" t="0" r="r" b="b"/>
                    <a:pathLst>
                      <a:path w="3250" h="1870">
                        <a:moveTo>
                          <a:pt x="1384" y="0"/>
                        </a:moveTo>
                        <a:lnTo>
                          <a:pt x="1667" y="1042"/>
                        </a:lnTo>
                        <a:lnTo>
                          <a:pt x="2019" y="605"/>
                        </a:lnTo>
                        <a:lnTo>
                          <a:pt x="3250" y="605"/>
                        </a:lnTo>
                        <a:lnTo>
                          <a:pt x="3250" y="780"/>
                        </a:lnTo>
                        <a:lnTo>
                          <a:pt x="2469" y="780"/>
                        </a:lnTo>
                        <a:lnTo>
                          <a:pt x="2374" y="878"/>
                        </a:lnTo>
                        <a:lnTo>
                          <a:pt x="2274" y="976"/>
                        </a:lnTo>
                        <a:lnTo>
                          <a:pt x="2169" y="1077"/>
                        </a:lnTo>
                        <a:lnTo>
                          <a:pt x="2057" y="1181"/>
                        </a:lnTo>
                        <a:lnTo>
                          <a:pt x="1941" y="1288"/>
                        </a:lnTo>
                        <a:lnTo>
                          <a:pt x="1820" y="1397"/>
                        </a:lnTo>
                        <a:lnTo>
                          <a:pt x="1694" y="1508"/>
                        </a:lnTo>
                        <a:lnTo>
                          <a:pt x="1561" y="1624"/>
                        </a:lnTo>
                        <a:lnTo>
                          <a:pt x="1314" y="1870"/>
                        </a:lnTo>
                        <a:lnTo>
                          <a:pt x="1068" y="1624"/>
                        </a:lnTo>
                        <a:lnTo>
                          <a:pt x="939" y="1511"/>
                        </a:lnTo>
                        <a:lnTo>
                          <a:pt x="813" y="1400"/>
                        </a:lnTo>
                        <a:lnTo>
                          <a:pt x="693" y="1292"/>
                        </a:lnTo>
                        <a:lnTo>
                          <a:pt x="577" y="1188"/>
                        </a:lnTo>
                        <a:lnTo>
                          <a:pt x="468" y="1086"/>
                        </a:lnTo>
                        <a:lnTo>
                          <a:pt x="363" y="986"/>
                        </a:lnTo>
                        <a:lnTo>
                          <a:pt x="264" y="888"/>
                        </a:lnTo>
                        <a:lnTo>
                          <a:pt x="170" y="792"/>
                        </a:lnTo>
                        <a:lnTo>
                          <a:pt x="82" y="698"/>
                        </a:lnTo>
                        <a:lnTo>
                          <a:pt x="0" y="605"/>
                        </a:lnTo>
                        <a:lnTo>
                          <a:pt x="577" y="605"/>
                        </a:lnTo>
                        <a:lnTo>
                          <a:pt x="787" y="169"/>
                        </a:lnTo>
                        <a:lnTo>
                          <a:pt x="1051" y="867"/>
                        </a:lnTo>
                        <a:lnTo>
                          <a:pt x="1384" y="0"/>
                        </a:lnTo>
                        <a:close/>
                      </a:path>
                    </a:pathLst>
                  </a:custGeom>
                  <a:grpFill/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sz="50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</p:grpSp>
          </p:grpSp>
        </p:grpSp>
        <p:sp>
          <p:nvSpPr>
            <p:cNvPr id="61" name="TextBox 60"/>
            <p:cNvSpPr txBox="1"/>
            <p:nvPr/>
          </p:nvSpPr>
          <p:spPr>
            <a:xfrm>
              <a:off x="3116940" y="2787081"/>
              <a:ext cx="738178" cy="17007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500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13:55</a:t>
              </a:r>
              <a:endParaRPr lang="en-US" sz="5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52649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8491" y="3164751"/>
            <a:ext cx="2791845" cy="528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6161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Custom 1">
      <a:dk1>
        <a:srgbClr val="000000"/>
      </a:dk1>
      <a:lt1>
        <a:sysClr val="window" lastClr="FFFFFF"/>
      </a:lt1>
      <a:dk2>
        <a:srgbClr val="41393B"/>
      </a:dk2>
      <a:lt2>
        <a:srgbClr val="F4BB93"/>
      </a:lt2>
      <a:accent1>
        <a:srgbClr val="459A4C"/>
      </a:accent1>
      <a:accent2>
        <a:srgbClr val="DF5426"/>
      </a:accent2>
      <a:accent3>
        <a:srgbClr val="BE224F"/>
      </a:accent3>
      <a:accent4>
        <a:srgbClr val="E7C01F"/>
      </a:accent4>
      <a:accent5>
        <a:srgbClr val="139392"/>
      </a:accent5>
      <a:accent6>
        <a:srgbClr val="24567F"/>
      </a:accent6>
      <a:hlink>
        <a:srgbClr val="F4BB93"/>
      </a:hlink>
      <a:folHlink>
        <a:srgbClr val="37373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5500</TotalTime>
  <Words>185</Words>
  <Application>Microsoft Macintosh PowerPoint</Application>
  <PresentationFormat>Custom</PresentationFormat>
  <Paragraphs>35</Paragraphs>
  <Slides>5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Arial</vt:lpstr>
      <vt:lpstr>Calibri</vt:lpstr>
      <vt:lpstr>Open Sans</vt:lpstr>
      <vt:lpstr>Segoe UI</vt:lpstr>
      <vt:lpstr>Office Theme</vt:lpstr>
      <vt:lpstr>Wearable Tech PowerPoint Slides</vt:lpstr>
      <vt:lpstr>Wearable Tech PowerPoint Slides</vt:lpstr>
      <vt:lpstr>Wearable Tech PowerPoint Slides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SlideModel PowerPoint Wide</dc:title>
  <dc:creator>Julian</dc:creator>
  <cp:lastModifiedBy>Catherina Plaza</cp:lastModifiedBy>
  <cp:revision>156</cp:revision>
  <dcterms:created xsi:type="dcterms:W3CDTF">2013-09-12T13:05:01Z</dcterms:created>
  <dcterms:modified xsi:type="dcterms:W3CDTF">2016-05-29T23:14:03Z</dcterms:modified>
</cp:coreProperties>
</file>