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11"/>
  </p:notesMasterIdLst>
  <p:sldIdLst>
    <p:sldId id="376" r:id="rId3"/>
    <p:sldId id="377" r:id="rId4"/>
    <p:sldId id="378" r:id="rId5"/>
    <p:sldId id="379" r:id="rId6"/>
    <p:sldId id="380" r:id="rId7"/>
    <p:sldId id="381" r:id="rId8"/>
    <p:sldId id="290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9336"/>
    <a:srgbClr val="E9BC37"/>
    <a:srgbClr val="95C753"/>
    <a:srgbClr val="6CC0A2"/>
    <a:srgbClr val="5278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A9F12-7A4A-4815-ACC6-7434F29CC1BB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2537A-3E07-4D25-A377-F8894A688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01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68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82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61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997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098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89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2" y="3887118"/>
            <a:ext cx="10363200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05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2" y="213043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903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85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624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960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43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7"/>
            <a:ext cx="5386917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7"/>
            <a:ext cx="5389033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41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475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0364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273053"/>
            <a:ext cx="4011084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4" y="1435104"/>
            <a:ext cx="4011084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907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9" y="4800604"/>
            <a:ext cx="7315200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9" y="612775"/>
            <a:ext cx="7315200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9" y="5367343"/>
            <a:ext cx="7315200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538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80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5178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8"/>
            <a:ext cx="5932223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5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922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8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34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74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040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39">
          <p15:clr>
            <a:srgbClr val="FBAE40"/>
          </p15:clr>
        </p15:guide>
        <p15:guide id="3" pos="382">
          <p15:clr>
            <a:srgbClr val="FBAE40"/>
          </p15:clr>
        </p15:guide>
        <p15:guide id="4" pos="7294">
          <p15:clr>
            <a:srgbClr val="FBAE40"/>
          </p15:clr>
        </p15:guide>
        <p15:guide id="5" pos="471">
          <p15:clr>
            <a:srgbClr val="FBAE40"/>
          </p15:clr>
        </p15:guide>
        <p15:guide id="6" orient="horz" pos="621">
          <p15:clr>
            <a:srgbClr val="FBAE40"/>
          </p15:clr>
        </p15:guide>
        <p15:guide id="7" orient="horz" pos="400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0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5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7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2" y="6356355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2" y="6356355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4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sv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svg"/><Relationship Id="rId5" Type="http://schemas.openxmlformats.org/officeDocument/2006/relationships/image" Target="../media/image40.sv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svg"/><Relationship Id="rId3" Type="http://schemas.openxmlformats.org/officeDocument/2006/relationships/image" Target="../media/image50.svg"/><Relationship Id="rId7" Type="http://schemas.openxmlformats.org/officeDocument/2006/relationships/image" Target="../media/image54.svg"/><Relationship Id="rId12" Type="http://schemas.openxmlformats.org/officeDocument/2006/relationships/image" Target="../media/image5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58.svg"/><Relationship Id="rId5" Type="http://schemas.openxmlformats.org/officeDocument/2006/relationships/image" Target="../media/image52.sv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3.png"/><Relationship Id="rId5" Type="http://schemas.openxmlformats.org/officeDocument/2006/relationships/image" Target="../media/image62.jpg"/><Relationship Id="rId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7DCCC73-7AF6-AAED-B42F-0139798D8E4B}"/>
              </a:ext>
            </a:extLst>
          </p:cNvPr>
          <p:cNvSpPr/>
          <p:nvPr/>
        </p:nvSpPr>
        <p:spPr>
          <a:xfrm>
            <a:off x="4986477" y="3211762"/>
            <a:ext cx="2244629" cy="2871576"/>
          </a:xfrm>
          <a:custGeom>
            <a:avLst/>
            <a:gdLst>
              <a:gd name="connsiteX0" fmla="*/ 0 w 1767840"/>
              <a:gd name="connsiteY0" fmla="*/ 0 h 2261616"/>
              <a:gd name="connsiteX1" fmla="*/ 896112 w 1767840"/>
              <a:gd name="connsiteY1" fmla="*/ 22555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1192 w 1767840"/>
              <a:gd name="connsiteY1" fmla="*/ 18999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64486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6691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2693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7840" h="2261616">
                <a:moveTo>
                  <a:pt x="0" y="0"/>
                </a:moveTo>
                <a:lnTo>
                  <a:pt x="902693" y="179490"/>
                </a:lnTo>
                <a:lnTo>
                  <a:pt x="1764839" y="1689"/>
                </a:lnTo>
                <a:cubicBezTo>
                  <a:pt x="1765839" y="753498"/>
                  <a:pt x="1766840" y="1509807"/>
                  <a:pt x="1767840" y="2261616"/>
                </a:cubicBezTo>
                <a:lnTo>
                  <a:pt x="6096" y="22555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FABD687-2F5A-9851-A969-E764F70450AC}"/>
              </a:ext>
            </a:extLst>
          </p:cNvPr>
          <p:cNvSpPr/>
          <p:nvPr/>
        </p:nvSpPr>
        <p:spPr>
          <a:xfrm>
            <a:off x="7316246" y="3211762"/>
            <a:ext cx="2244629" cy="2871576"/>
          </a:xfrm>
          <a:custGeom>
            <a:avLst/>
            <a:gdLst>
              <a:gd name="connsiteX0" fmla="*/ 0 w 1767840"/>
              <a:gd name="connsiteY0" fmla="*/ 0 h 2261616"/>
              <a:gd name="connsiteX1" fmla="*/ 896112 w 1767840"/>
              <a:gd name="connsiteY1" fmla="*/ 22555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1192 w 1767840"/>
              <a:gd name="connsiteY1" fmla="*/ 18999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64486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6691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2693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7840" h="2261616">
                <a:moveTo>
                  <a:pt x="0" y="0"/>
                </a:moveTo>
                <a:lnTo>
                  <a:pt x="902693" y="179490"/>
                </a:lnTo>
                <a:lnTo>
                  <a:pt x="1764839" y="1689"/>
                </a:lnTo>
                <a:cubicBezTo>
                  <a:pt x="1765839" y="753498"/>
                  <a:pt x="1766840" y="1509807"/>
                  <a:pt x="1767840" y="2261616"/>
                </a:cubicBezTo>
                <a:lnTo>
                  <a:pt x="6096" y="22555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E7CD561-2B9B-A90B-11C5-72A4816AD35D}"/>
              </a:ext>
            </a:extLst>
          </p:cNvPr>
          <p:cNvSpPr/>
          <p:nvPr/>
        </p:nvSpPr>
        <p:spPr>
          <a:xfrm>
            <a:off x="9646016" y="3211762"/>
            <a:ext cx="2244629" cy="2871576"/>
          </a:xfrm>
          <a:custGeom>
            <a:avLst/>
            <a:gdLst>
              <a:gd name="connsiteX0" fmla="*/ 0 w 1767840"/>
              <a:gd name="connsiteY0" fmla="*/ 0 h 2261616"/>
              <a:gd name="connsiteX1" fmla="*/ 896112 w 1767840"/>
              <a:gd name="connsiteY1" fmla="*/ 22555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1192 w 1767840"/>
              <a:gd name="connsiteY1" fmla="*/ 18999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64486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6691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2693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7840" h="2261616">
                <a:moveTo>
                  <a:pt x="0" y="0"/>
                </a:moveTo>
                <a:lnTo>
                  <a:pt x="902693" y="179490"/>
                </a:lnTo>
                <a:lnTo>
                  <a:pt x="1764839" y="1689"/>
                </a:lnTo>
                <a:cubicBezTo>
                  <a:pt x="1765839" y="753498"/>
                  <a:pt x="1766840" y="1509807"/>
                  <a:pt x="1767840" y="2261616"/>
                </a:cubicBezTo>
                <a:lnTo>
                  <a:pt x="6096" y="22555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18C953D-70B8-AE50-092B-75EA923EE317}"/>
              </a:ext>
            </a:extLst>
          </p:cNvPr>
          <p:cNvSpPr/>
          <p:nvPr/>
        </p:nvSpPr>
        <p:spPr>
          <a:xfrm>
            <a:off x="2656707" y="3211762"/>
            <a:ext cx="2244629" cy="2871576"/>
          </a:xfrm>
          <a:custGeom>
            <a:avLst/>
            <a:gdLst>
              <a:gd name="connsiteX0" fmla="*/ 0 w 1767840"/>
              <a:gd name="connsiteY0" fmla="*/ 0 h 2261616"/>
              <a:gd name="connsiteX1" fmla="*/ 896112 w 1767840"/>
              <a:gd name="connsiteY1" fmla="*/ 22555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1192 w 1767840"/>
              <a:gd name="connsiteY1" fmla="*/ 18999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64486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6691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2693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7840" h="2261616">
                <a:moveTo>
                  <a:pt x="0" y="0"/>
                </a:moveTo>
                <a:lnTo>
                  <a:pt x="902693" y="179490"/>
                </a:lnTo>
                <a:lnTo>
                  <a:pt x="1764839" y="1689"/>
                </a:lnTo>
                <a:cubicBezTo>
                  <a:pt x="1765839" y="753498"/>
                  <a:pt x="1766840" y="1509807"/>
                  <a:pt x="1767840" y="2261616"/>
                </a:cubicBezTo>
                <a:lnTo>
                  <a:pt x="6096" y="22555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5">
            <a:extLst>
              <a:ext uri="{FF2B5EF4-FFF2-40B4-BE49-F238E27FC236}">
                <a16:creationId xmlns:a16="http://schemas.microsoft.com/office/drawing/2014/main" id="{C1540785-7064-3255-62CF-186FA6C5C791}"/>
              </a:ext>
            </a:extLst>
          </p:cNvPr>
          <p:cNvSpPr/>
          <p:nvPr/>
        </p:nvSpPr>
        <p:spPr>
          <a:xfrm>
            <a:off x="9663738" y="1574732"/>
            <a:ext cx="2232286" cy="1818923"/>
          </a:xfrm>
          <a:custGeom>
            <a:avLst/>
            <a:gdLst>
              <a:gd name="connsiteX0" fmla="*/ 0 w 1751087"/>
              <a:gd name="connsiteY0" fmla="*/ 210770 h 1264596"/>
              <a:gd name="connsiteX1" fmla="*/ 210770 w 1751087"/>
              <a:gd name="connsiteY1" fmla="*/ 0 h 1264596"/>
              <a:gd name="connsiteX2" fmla="*/ 1540317 w 1751087"/>
              <a:gd name="connsiteY2" fmla="*/ 0 h 1264596"/>
              <a:gd name="connsiteX3" fmla="*/ 1751087 w 1751087"/>
              <a:gd name="connsiteY3" fmla="*/ 210770 h 1264596"/>
              <a:gd name="connsiteX4" fmla="*/ 1751087 w 1751087"/>
              <a:gd name="connsiteY4" fmla="*/ 1053826 h 1264596"/>
              <a:gd name="connsiteX5" fmla="*/ 1540317 w 1751087"/>
              <a:gd name="connsiteY5" fmla="*/ 1264596 h 1264596"/>
              <a:gd name="connsiteX6" fmla="*/ 210770 w 1751087"/>
              <a:gd name="connsiteY6" fmla="*/ 1264596 h 1264596"/>
              <a:gd name="connsiteX7" fmla="*/ 0 w 1751087"/>
              <a:gd name="connsiteY7" fmla="*/ 1053826 h 1264596"/>
              <a:gd name="connsiteX8" fmla="*/ 0 w 1751087"/>
              <a:gd name="connsiteY8" fmla="*/ 210770 h 1264596"/>
              <a:gd name="connsiteX0" fmla="*/ 0 w 1751087"/>
              <a:gd name="connsiteY0" fmla="*/ 210770 h 1264596"/>
              <a:gd name="connsiteX1" fmla="*/ 210770 w 1751087"/>
              <a:gd name="connsiteY1" fmla="*/ 0 h 1264596"/>
              <a:gd name="connsiteX2" fmla="*/ 1540317 w 1751087"/>
              <a:gd name="connsiteY2" fmla="*/ 0 h 1264596"/>
              <a:gd name="connsiteX3" fmla="*/ 1751087 w 1751087"/>
              <a:gd name="connsiteY3" fmla="*/ 210770 h 1264596"/>
              <a:gd name="connsiteX4" fmla="*/ 1751087 w 1751087"/>
              <a:gd name="connsiteY4" fmla="*/ 1053826 h 1264596"/>
              <a:gd name="connsiteX5" fmla="*/ 1540317 w 1751087"/>
              <a:gd name="connsiteY5" fmla="*/ 1264596 h 1264596"/>
              <a:gd name="connsiteX6" fmla="*/ 0 w 1751087"/>
              <a:gd name="connsiteY6" fmla="*/ 1053826 h 1264596"/>
              <a:gd name="connsiteX7" fmla="*/ 0 w 1751087"/>
              <a:gd name="connsiteY7" fmla="*/ 210770 h 1264596"/>
              <a:gd name="connsiteX0" fmla="*/ 0 w 1751087"/>
              <a:gd name="connsiteY0" fmla="*/ 210770 h 1159207"/>
              <a:gd name="connsiteX1" fmla="*/ 210770 w 1751087"/>
              <a:gd name="connsiteY1" fmla="*/ 0 h 1159207"/>
              <a:gd name="connsiteX2" fmla="*/ 1540317 w 1751087"/>
              <a:gd name="connsiteY2" fmla="*/ 0 h 1159207"/>
              <a:gd name="connsiteX3" fmla="*/ 1751087 w 1751087"/>
              <a:gd name="connsiteY3" fmla="*/ 210770 h 1159207"/>
              <a:gd name="connsiteX4" fmla="*/ 1751087 w 1751087"/>
              <a:gd name="connsiteY4" fmla="*/ 1053826 h 1159207"/>
              <a:gd name="connsiteX5" fmla="*/ 0 w 1751087"/>
              <a:gd name="connsiteY5" fmla="*/ 1053826 h 1159207"/>
              <a:gd name="connsiteX6" fmla="*/ 0 w 1751087"/>
              <a:gd name="connsiteY6" fmla="*/ 210770 h 1159207"/>
              <a:gd name="connsiteX0" fmla="*/ 15240 w 1766327"/>
              <a:gd name="connsiteY0" fmla="*/ 210770 h 1287176"/>
              <a:gd name="connsiteX1" fmla="*/ 226010 w 1766327"/>
              <a:gd name="connsiteY1" fmla="*/ 0 h 1287176"/>
              <a:gd name="connsiteX2" fmla="*/ 1555557 w 1766327"/>
              <a:gd name="connsiteY2" fmla="*/ 0 h 1287176"/>
              <a:gd name="connsiteX3" fmla="*/ 1766327 w 1766327"/>
              <a:gd name="connsiteY3" fmla="*/ 210770 h 1287176"/>
              <a:gd name="connsiteX4" fmla="*/ 1766327 w 1766327"/>
              <a:gd name="connsiteY4" fmla="*/ 1053826 h 1287176"/>
              <a:gd name="connsiteX5" fmla="*/ 0 w 1766327"/>
              <a:gd name="connsiteY5" fmla="*/ 1236706 h 1287176"/>
              <a:gd name="connsiteX6" fmla="*/ 15240 w 1766327"/>
              <a:gd name="connsiteY6" fmla="*/ 210770 h 1287176"/>
              <a:gd name="connsiteX0" fmla="*/ 15240 w 1771407"/>
              <a:gd name="connsiteY0" fmla="*/ 210770 h 1328077"/>
              <a:gd name="connsiteX1" fmla="*/ 226010 w 1771407"/>
              <a:gd name="connsiteY1" fmla="*/ 0 h 1328077"/>
              <a:gd name="connsiteX2" fmla="*/ 1555557 w 1771407"/>
              <a:gd name="connsiteY2" fmla="*/ 0 h 1328077"/>
              <a:gd name="connsiteX3" fmla="*/ 1766327 w 1771407"/>
              <a:gd name="connsiteY3" fmla="*/ 210770 h 1328077"/>
              <a:gd name="connsiteX4" fmla="*/ 1771407 w 1771407"/>
              <a:gd name="connsiteY4" fmla="*/ 1206226 h 1328077"/>
              <a:gd name="connsiteX5" fmla="*/ 0 w 1771407"/>
              <a:gd name="connsiteY5" fmla="*/ 1236706 h 1328077"/>
              <a:gd name="connsiteX6" fmla="*/ 15240 w 1771407"/>
              <a:gd name="connsiteY6" fmla="*/ 210770 h 1328077"/>
              <a:gd name="connsiteX0" fmla="*/ 15240 w 1771407"/>
              <a:gd name="connsiteY0" fmla="*/ 210770 h 1344756"/>
              <a:gd name="connsiteX1" fmla="*/ 226010 w 1771407"/>
              <a:gd name="connsiteY1" fmla="*/ 0 h 1344756"/>
              <a:gd name="connsiteX2" fmla="*/ 1555557 w 1771407"/>
              <a:gd name="connsiteY2" fmla="*/ 0 h 1344756"/>
              <a:gd name="connsiteX3" fmla="*/ 1766327 w 1771407"/>
              <a:gd name="connsiteY3" fmla="*/ 210770 h 1344756"/>
              <a:gd name="connsiteX4" fmla="*/ 1771407 w 1771407"/>
              <a:gd name="connsiteY4" fmla="*/ 1206226 h 1344756"/>
              <a:gd name="connsiteX5" fmla="*/ 928127 w 1771407"/>
              <a:gd name="connsiteY5" fmla="*/ 1310640 h 1344756"/>
              <a:gd name="connsiteX6" fmla="*/ 0 w 1771407"/>
              <a:gd name="connsiteY6" fmla="*/ 1236706 h 1344756"/>
              <a:gd name="connsiteX7" fmla="*/ 15240 w 1771407"/>
              <a:gd name="connsiteY7" fmla="*/ 210770 h 1344756"/>
              <a:gd name="connsiteX0" fmla="*/ 15240 w 1771407"/>
              <a:gd name="connsiteY0" fmla="*/ 210770 h 1418542"/>
              <a:gd name="connsiteX1" fmla="*/ 226010 w 1771407"/>
              <a:gd name="connsiteY1" fmla="*/ 0 h 1418542"/>
              <a:gd name="connsiteX2" fmla="*/ 1555557 w 1771407"/>
              <a:gd name="connsiteY2" fmla="*/ 0 h 1418542"/>
              <a:gd name="connsiteX3" fmla="*/ 1766327 w 1771407"/>
              <a:gd name="connsiteY3" fmla="*/ 210770 h 1418542"/>
              <a:gd name="connsiteX4" fmla="*/ 1771407 w 1771407"/>
              <a:gd name="connsiteY4" fmla="*/ 1206226 h 1418542"/>
              <a:gd name="connsiteX5" fmla="*/ 882407 w 1771407"/>
              <a:gd name="connsiteY5" fmla="*/ 1417320 h 1418542"/>
              <a:gd name="connsiteX6" fmla="*/ 0 w 1771407"/>
              <a:gd name="connsiteY6" fmla="*/ 1236706 h 1418542"/>
              <a:gd name="connsiteX7" fmla="*/ 15240 w 1771407"/>
              <a:gd name="connsiteY7" fmla="*/ 210770 h 1418542"/>
              <a:gd name="connsiteX0" fmla="*/ 15240 w 1771407"/>
              <a:gd name="connsiteY0" fmla="*/ 210770 h 1418542"/>
              <a:gd name="connsiteX1" fmla="*/ 226010 w 1771407"/>
              <a:gd name="connsiteY1" fmla="*/ 0 h 1418542"/>
              <a:gd name="connsiteX2" fmla="*/ 1555557 w 1771407"/>
              <a:gd name="connsiteY2" fmla="*/ 0 h 1418542"/>
              <a:gd name="connsiteX3" fmla="*/ 1766327 w 1771407"/>
              <a:gd name="connsiteY3" fmla="*/ 210770 h 1418542"/>
              <a:gd name="connsiteX4" fmla="*/ 1771407 w 1771407"/>
              <a:gd name="connsiteY4" fmla="*/ 1206226 h 1418542"/>
              <a:gd name="connsiteX5" fmla="*/ 882407 w 1771407"/>
              <a:gd name="connsiteY5" fmla="*/ 1417320 h 1418542"/>
              <a:gd name="connsiteX6" fmla="*/ 0 w 1771407"/>
              <a:gd name="connsiteY6" fmla="*/ 1236706 h 1418542"/>
              <a:gd name="connsiteX7" fmla="*/ 15240 w 1771407"/>
              <a:gd name="connsiteY7" fmla="*/ 210770 h 1418542"/>
              <a:gd name="connsiteX0" fmla="*/ 15255 w 1771422"/>
              <a:gd name="connsiteY0" fmla="*/ 210770 h 1425694"/>
              <a:gd name="connsiteX1" fmla="*/ 226025 w 1771422"/>
              <a:gd name="connsiteY1" fmla="*/ 0 h 1425694"/>
              <a:gd name="connsiteX2" fmla="*/ 1555572 w 1771422"/>
              <a:gd name="connsiteY2" fmla="*/ 0 h 1425694"/>
              <a:gd name="connsiteX3" fmla="*/ 1766342 w 1771422"/>
              <a:gd name="connsiteY3" fmla="*/ 210770 h 1425694"/>
              <a:gd name="connsiteX4" fmla="*/ 1771422 w 1771422"/>
              <a:gd name="connsiteY4" fmla="*/ 1206226 h 1425694"/>
              <a:gd name="connsiteX5" fmla="*/ 882422 w 1771422"/>
              <a:gd name="connsiteY5" fmla="*/ 1417320 h 1425694"/>
              <a:gd name="connsiteX6" fmla="*/ 15 w 1771422"/>
              <a:gd name="connsiteY6" fmla="*/ 1236706 h 1425694"/>
              <a:gd name="connsiteX7" fmla="*/ 15255 w 1771422"/>
              <a:gd name="connsiteY7" fmla="*/ 210770 h 1425694"/>
              <a:gd name="connsiteX0" fmla="*/ 15255 w 1859882"/>
              <a:gd name="connsiteY0" fmla="*/ 210770 h 1425694"/>
              <a:gd name="connsiteX1" fmla="*/ 226025 w 1859882"/>
              <a:gd name="connsiteY1" fmla="*/ 0 h 1425694"/>
              <a:gd name="connsiteX2" fmla="*/ 1555572 w 1859882"/>
              <a:gd name="connsiteY2" fmla="*/ 0 h 1425694"/>
              <a:gd name="connsiteX3" fmla="*/ 1766342 w 1859882"/>
              <a:gd name="connsiteY3" fmla="*/ 210770 h 1425694"/>
              <a:gd name="connsiteX4" fmla="*/ 1771422 w 1859882"/>
              <a:gd name="connsiteY4" fmla="*/ 1206226 h 1425694"/>
              <a:gd name="connsiteX5" fmla="*/ 882422 w 1859882"/>
              <a:gd name="connsiteY5" fmla="*/ 1417320 h 1425694"/>
              <a:gd name="connsiteX6" fmla="*/ 15 w 1859882"/>
              <a:gd name="connsiteY6" fmla="*/ 1236706 h 1425694"/>
              <a:gd name="connsiteX7" fmla="*/ 15255 w 1859882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40 w 1776456"/>
              <a:gd name="connsiteY0" fmla="*/ 210770 h 1417506"/>
              <a:gd name="connsiteX1" fmla="*/ 226010 w 1776456"/>
              <a:gd name="connsiteY1" fmla="*/ 0 h 1417506"/>
              <a:gd name="connsiteX2" fmla="*/ 1555557 w 1776456"/>
              <a:gd name="connsiteY2" fmla="*/ 0 h 1417506"/>
              <a:gd name="connsiteX3" fmla="*/ 1766327 w 1776456"/>
              <a:gd name="connsiteY3" fmla="*/ 210770 h 1417506"/>
              <a:gd name="connsiteX4" fmla="*/ 1771407 w 1776456"/>
              <a:gd name="connsiteY4" fmla="*/ 1206226 h 1417506"/>
              <a:gd name="connsiteX5" fmla="*/ 882407 w 1776456"/>
              <a:gd name="connsiteY5" fmla="*/ 1417320 h 1417506"/>
              <a:gd name="connsiteX6" fmla="*/ 0 w 1776456"/>
              <a:gd name="connsiteY6" fmla="*/ 1236706 h 1417506"/>
              <a:gd name="connsiteX7" fmla="*/ 15240 w 1776456"/>
              <a:gd name="connsiteY7" fmla="*/ 210770 h 1417506"/>
              <a:gd name="connsiteX0" fmla="*/ 15240 w 1776456"/>
              <a:gd name="connsiteY0" fmla="*/ 210770 h 1417506"/>
              <a:gd name="connsiteX1" fmla="*/ 226010 w 1776456"/>
              <a:gd name="connsiteY1" fmla="*/ 0 h 1417506"/>
              <a:gd name="connsiteX2" fmla="*/ 1555557 w 1776456"/>
              <a:gd name="connsiteY2" fmla="*/ 0 h 1417506"/>
              <a:gd name="connsiteX3" fmla="*/ 1766327 w 1776456"/>
              <a:gd name="connsiteY3" fmla="*/ 210770 h 1417506"/>
              <a:gd name="connsiteX4" fmla="*/ 1771407 w 1776456"/>
              <a:gd name="connsiteY4" fmla="*/ 1206226 h 1417506"/>
              <a:gd name="connsiteX5" fmla="*/ 882407 w 1776456"/>
              <a:gd name="connsiteY5" fmla="*/ 1417320 h 1417506"/>
              <a:gd name="connsiteX6" fmla="*/ 0 w 1776456"/>
              <a:gd name="connsiteY6" fmla="*/ 1236706 h 1417506"/>
              <a:gd name="connsiteX7" fmla="*/ 15240 w 1776456"/>
              <a:gd name="connsiteY7" fmla="*/ 210770 h 1417506"/>
              <a:gd name="connsiteX0" fmla="*/ 15240 w 1776456"/>
              <a:gd name="connsiteY0" fmla="*/ 210770 h 1432722"/>
              <a:gd name="connsiteX1" fmla="*/ 226010 w 1776456"/>
              <a:gd name="connsiteY1" fmla="*/ 0 h 1432722"/>
              <a:gd name="connsiteX2" fmla="*/ 1555557 w 1776456"/>
              <a:gd name="connsiteY2" fmla="*/ 0 h 1432722"/>
              <a:gd name="connsiteX3" fmla="*/ 1766327 w 1776456"/>
              <a:gd name="connsiteY3" fmla="*/ 210770 h 1432722"/>
              <a:gd name="connsiteX4" fmla="*/ 1771407 w 1776456"/>
              <a:gd name="connsiteY4" fmla="*/ 1206226 h 1432722"/>
              <a:gd name="connsiteX5" fmla="*/ 882407 w 1776456"/>
              <a:gd name="connsiteY5" fmla="*/ 1432560 h 1432722"/>
              <a:gd name="connsiteX6" fmla="*/ 0 w 1776456"/>
              <a:gd name="connsiteY6" fmla="*/ 1236706 h 1432722"/>
              <a:gd name="connsiteX7" fmla="*/ 15240 w 1776456"/>
              <a:gd name="connsiteY7" fmla="*/ 210770 h 1432722"/>
              <a:gd name="connsiteX0" fmla="*/ 15240 w 1776456"/>
              <a:gd name="connsiteY0" fmla="*/ 210770 h 1432722"/>
              <a:gd name="connsiteX1" fmla="*/ 226010 w 1776456"/>
              <a:gd name="connsiteY1" fmla="*/ 0 h 1432722"/>
              <a:gd name="connsiteX2" fmla="*/ 1555557 w 1776456"/>
              <a:gd name="connsiteY2" fmla="*/ 0 h 1432722"/>
              <a:gd name="connsiteX3" fmla="*/ 1766327 w 1776456"/>
              <a:gd name="connsiteY3" fmla="*/ 210770 h 1432722"/>
              <a:gd name="connsiteX4" fmla="*/ 1771407 w 1776456"/>
              <a:gd name="connsiteY4" fmla="*/ 1206226 h 1432722"/>
              <a:gd name="connsiteX5" fmla="*/ 882407 w 1776456"/>
              <a:gd name="connsiteY5" fmla="*/ 1432560 h 1432722"/>
              <a:gd name="connsiteX6" fmla="*/ 0 w 1776456"/>
              <a:gd name="connsiteY6" fmla="*/ 1236706 h 1432722"/>
              <a:gd name="connsiteX7" fmla="*/ 15240 w 1776456"/>
              <a:gd name="connsiteY7" fmla="*/ 210770 h 1432722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0622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1765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1765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3810 w 1765026"/>
              <a:gd name="connsiteY0" fmla="*/ 210770 h 1432560"/>
              <a:gd name="connsiteX1" fmla="*/ 214580 w 1765026"/>
              <a:gd name="connsiteY1" fmla="*/ 0 h 1432560"/>
              <a:gd name="connsiteX2" fmla="*/ 1544127 w 1765026"/>
              <a:gd name="connsiteY2" fmla="*/ 0 h 1432560"/>
              <a:gd name="connsiteX3" fmla="*/ 1754897 w 1765026"/>
              <a:gd name="connsiteY3" fmla="*/ 210770 h 1432560"/>
              <a:gd name="connsiteX4" fmla="*/ 1759977 w 1765026"/>
              <a:gd name="connsiteY4" fmla="*/ 1217656 h 1432560"/>
              <a:gd name="connsiteX5" fmla="*/ 870977 w 1765026"/>
              <a:gd name="connsiteY5" fmla="*/ 1432560 h 1432560"/>
              <a:gd name="connsiteX6" fmla="*/ 0 w 1765026"/>
              <a:gd name="connsiteY6" fmla="*/ 1236706 h 1432560"/>
              <a:gd name="connsiteX7" fmla="*/ 3810 w 1765026"/>
              <a:gd name="connsiteY7" fmla="*/ 210770 h 1432560"/>
              <a:gd name="connsiteX0" fmla="*/ 3810 w 1762405"/>
              <a:gd name="connsiteY0" fmla="*/ 210770 h 1432560"/>
              <a:gd name="connsiteX1" fmla="*/ 214580 w 1762405"/>
              <a:gd name="connsiteY1" fmla="*/ 0 h 1432560"/>
              <a:gd name="connsiteX2" fmla="*/ 1544127 w 1762405"/>
              <a:gd name="connsiteY2" fmla="*/ 0 h 1432560"/>
              <a:gd name="connsiteX3" fmla="*/ 1754897 w 1762405"/>
              <a:gd name="connsiteY3" fmla="*/ 210770 h 1432560"/>
              <a:gd name="connsiteX4" fmla="*/ 1759977 w 1762405"/>
              <a:gd name="connsiteY4" fmla="*/ 1217656 h 1432560"/>
              <a:gd name="connsiteX5" fmla="*/ 870977 w 1762405"/>
              <a:gd name="connsiteY5" fmla="*/ 1432560 h 1432560"/>
              <a:gd name="connsiteX6" fmla="*/ 0 w 1762405"/>
              <a:gd name="connsiteY6" fmla="*/ 1236706 h 1432560"/>
              <a:gd name="connsiteX7" fmla="*/ 3810 w 1762405"/>
              <a:gd name="connsiteY7" fmla="*/ 210770 h 1432560"/>
              <a:gd name="connsiteX0" fmla="*/ 3810 w 1760327"/>
              <a:gd name="connsiteY0" fmla="*/ 210770 h 1432560"/>
              <a:gd name="connsiteX1" fmla="*/ 214580 w 1760327"/>
              <a:gd name="connsiteY1" fmla="*/ 0 h 1432560"/>
              <a:gd name="connsiteX2" fmla="*/ 1544127 w 1760327"/>
              <a:gd name="connsiteY2" fmla="*/ 0 h 1432560"/>
              <a:gd name="connsiteX3" fmla="*/ 1754897 w 1760327"/>
              <a:gd name="connsiteY3" fmla="*/ 210770 h 1432560"/>
              <a:gd name="connsiteX4" fmla="*/ 1757437 w 1760327"/>
              <a:gd name="connsiteY4" fmla="*/ 1245596 h 1432560"/>
              <a:gd name="connsiteX5" fmla="*/ 870977 w 1760327"/>
              <a:gd name="connsiteY5" fmla="*/ 1432560 h 1432560"/>
              <a:gd name="connsiteX6" fmla="*/ 0 w 1760327"/>
              <a:gd name="connsiteY6" fmla="*/ 1236706 h 1432560"/>
              <a:gd name="connsiteX7" fmla="*/ 3810 w 1760327"/>
              <a:gd name="connsiteY7" fmla="*/ 210770 h 1432560"/>
              <a:gd name="connsiteX0" fmla="*/ 3810 w 1757437"/>
              <a:gd name="connsiteY0" fmla="*/ 210770 h 1432560"/>
              <a:gd name="connsiteX1" fmla="*/ 214580 w 1757437"/>
              <a:gd name="connsiteY1" fmla="*/ 0 h 1432560"/>
              <a:gd name="connsiteX2" fmla="*/ 1544127 w 1757437"/>
              <a:gd name="connsiteY2" fmla="*/ 0 h 1432560"/>
              <a:gd name="connsiteX3" fmla="*/ 1754897 w 1757437"/>
              <a:gd name="connsiteY3" fmla="*/ 210770 h 1432560"/>
              <a:gd name="connsiteX4" fmla="*/ 1757437 w 1757437"/>
              <a:gd name="connsiteY4" fmla="*/ 1245596 h 1432560"/>
              <a:gd name="connsiteX5" fmla="*/ 870977 w 1757437"/>
              <a:gd name="connsiteY5" fmla="*/ 1432560 h 1432560"/>
              <a:gd name="connsiteX6" fmla="*/ 0 w 1757437"/>
              <a:gd name="connsiteY6" fmla="*/ 1236706 h 1432560"/>
              <a:gd name="connsiteX7" fmla="*/ 3810 w 1757437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45596 h 1432560"/>
              <a:gd name="connsiteX5" fmla="*/ 87097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45596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8119" h="1432560">
                <a:moveTo>
                  <a:pt x="3810" y="210770"/>
                </a:moveTo>
                <a:cubicBezTo>
                  <a:pt x="3810" y="94365"/>
                  <a:pt x="98175" y="0"/>
                  <a:pt x="214580" y="0"/>
                </a:cubicBezTo>
                <a:lnTo>
                  <a:pt x="1544127" y="0"/>
                </a:lnTo>
                <a:cubicBezTo>
                  <a:pt x="1660532" y="0"/>
                  <a:pt x="1754897" y="94365"/>
                  <a:pt x="1754897" y="210770"/>
                </a:cubicBezTo>
                <a:cubicBezTo>
                  <a:pt x="1756590" y="542589"/>
                  <a:pt x="1759431" y="898507"/>
                  <a:pt x="1757437" y="1236594"/>
                </a:cubicBezTo>
                <a:cubicBezTo>
                  <a:pt x="1467030" y="1298915"/>
                  <a:pt x="1179625" y="1367238"/>
                  <a:pt x="886217" y="1432560"/>
                </a:cubicBezTo>
                <a:lnTo>
                  <a:pt x="0" y="1236706"/>
                </a:lnTo>
                <a:lnTo>
                  <a:pt x="3810" y="21077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: Rounded Corners 5">
            <a:extLst>
              <a:ext uri="{FF2B5EF4-FFF2-40B4-BE49-F238E27FC236}">
                <a16:creationId xmlns:a16="http://schemas.microsoft.com/office/drawing/2014/main" id="{158C752F-1894-9EBE-84DF-E9F137448C70}"/>
              </a:ext>
            </a:extLst>
          </p:cNvPr>
          <p:cNvSpPr/>
          <p:nvPr/>
        </p:nvSpPr>
        <p:spPr>
          <a:xfrm>
            <a:off x="7333969" y="1574732"/>
            <a:ext cx="2232286" cy="1818923"/>
          </a:xfrm>
          <a:custGeom>
            <a:avLst/>
            <a:gdLst>
              <a:gd name="connsiteX0" fmla="*/ 0 w 1751087"/>
              <a:gd name="connsiteY0" fmla="*/ 210770 h 1264596"/>
              <a:gd name="connsiteX1" fmla="*/ 210770 w 1751087"/>
              <a:gd name="connsiteY1" fmla="*/ 0 h 1264596"/>
              <a:gd name="connsiteX2" fmla="*/ 1540317 w 1751087"/>
              <a:gd name="connsiteY2" fmla="*/ 0 h 1264596"/>
              <a:gd name="connsiteX3" fmla="*/ 1751087 w 1751087"/>
              <a:gd name="connsiteY3" fmla="*/ 210770 h 1264596"/>
              <a:gd name="connsiteX4" fmla="*/ 1751087 w 1751087"/>
              <a:gd name="connsiteY4" fmla="*/ 1053826 h 1264596"/>
              <a:gd name="connsiteX5" fmla="*/ 1540317 w 1751087"/>
              <a:gd name="connsiteY5" fmla="*/ 1264596 h 1264596"/>
              <a:gd name="connsiteX6" fmla="*/ 210770 w 1751087"/>
              <a:gd name="connsiteY6" fmla="*/ 1264596 h 1264596"/>
              <a:gd name="connsiteX7" fmla="*/ 0 w 1751087"/>
              <a:gd name="connsiteY7" fmla="*/ 1053826 h 1264596"/>
              <a:gd name="connsiteX8" fmla="*/ 0 w 1751087"/>
              <a:gd name="connsiteY8" fmla="*/ 210770 h 1264596"/>
              <a:gd name="connsiteX0" fmla="*/ 0 w 1751087"/>
              <a:gd name="connsiteY0" fmla="*/ 210770 h 1264596"/>
              <a:gd name="connsiteX1" fmla="*/ 210770 w 1751087"/>
              <a:gd name="connsiteY1" fmla="*/ 0 h 1264596"/>
              <a:gd name="connsiteX2" fmla="*/ 1540317 w 1751087"/>
              <a:gd name="connsiteY2" fmla="*/ 0 h 1264596"/>
              <a:gd name="connsiteX3" fmla="*/ 1751087 w 1751087"/>
              <a:gd name="connsiteY3" fmla="*/ 210770 h 1264596"/>
              <a:gd name="connsiteX4" fmla="*/ 1751087 w 1751087"/>
              <a:gd name="connsiteY4" fmla="*/ 1053826 h 1264596"/>
              <a:gd name="connsiteX5" fmla="*/ 1540317 w 1751087"/>
              <a:gd name="connsiteY5" fmla="*/ 1264596 h 1264596"/>
              <a:gd name="connsiteX6" fmla="*/ 0 w 1751087"/>
              <a:gd name="connsiteY6" fmla="*/ 1053826 h 1264596"/>
              <a:gd name="connsiteX7" fmla="*/ 0 w 1751087"/>
              <a:gd name="connsiteY7" fmla="*/ 210770 h 1264596"/>
              <a:gd name="connsiteX0" fmla="*/ 0 w 1751087"/>
              <a:gd name="connsiteY0" fmla="*/ 210770 h 1159207"/>
              <a:gd name="connsiteX1" fmla="*/ 210770 w 1751087"/>
              <a:gd name="connsiteY1" fmla="*/ 0 h 1159207"/>
              <a:gd name="connsiteX2" fmla="*/ 1540317 w 1751087"/>
              <a:gd name="connsiteY2" fmla="*/ 0 h 1159207"/>
              <a:gd name="connsiteX3" fmla="*/ 1751087 w 1751087"/>
              <a:gd name="connsiteY3" fmla="*/ 210770 h 1159207"/>
              <a:gd name="connsiteX4" fmla="*/ 1751087 w 1751087"/>
              <a:gd name="connsiteY4" fmla="*/ 1053826 h 1159207"/>
              <a:gd name="connsiteX5" fmla="*/ 0 w 1751087"/>
              <a:gd name="connsiteY5" fmla="*/ 1053826 h 1159207"/>
              <a:gd name="connsiteX6" fmla="*/ 0 w 1751087"/>
              <a:gd name="connsiteY6" fmla="*/ 210770 h 1159207"/>
              <a:gd name="connsiteX0" fmla="*/ 15240 w 1766327"/>
              <a:gd name="connsiteY0" fmla="*/ 210770 h 1287176"/>
              <a:gd name="connsiteX1" fmla="*/ 226010 w 1766327"/>
              <a:gd name="connsiteY1" fmla="*/ 0 h 1287176"/>
              <a:gd name="connsiteX2" fmla="*/ 1555557 w 1766327"/>
              <a:gd name="connsiteY2" fmla="*/ 0 h 1287176"/>
              <a:gd name="connsiteX3" fmla="*/ 1766327 w 1766327"/>
              <a:gd name="connsiteY3" fmla="*/ 210770 h 1287176"/>
              <a:gd name="connsiteX4" fmla="*/ 1766327 w 1766327"/>
              <a:gd name="connsiteY4" fmla="*/ 1053826 h 1287176"/>
              <a:gd name="connsiteX5" fmla="*/ 0 w 1766327"/>
              <a:gd name="connsiteY5" fmla="*/ 1236706 h 1287176"/>
              <a:gd name="connsiteX6" fmla="*/ 15240 w 1766327"/>
              <a:gd name="connsiteY6" fmla="*/ 210770 h 1287176"/>
              <a:gd name="connsiteX0" fmla="*/ 15240 w 1771407"/>
              <a:gd name="connsiteY0" fmla="*/ 210770 h 1328077"/>
              <a:gd name="connsiteX1" fmla="*/ 226010 w 1771407"/>
              <a:gd name="connsiteY1" fmla="*/ 0 h 1328077"/>
              <a:gd name="connsiteX2" fmla="*/ 1555557 w 1771407"/>
              <a:gd name="connsiteY2" fmla="*/ 0 h 1328077"/>
              <a:gd name="connsiteX3" fmla="*/ 1766327 w 1771407"/>
              <a:gd name="connsiteY3" fmla="*/ 210770 h 1328077"/>
              <a:gd name="connsiteX4" fmla="*/ 1771407 w 1771407"/>
              <a:gd name="connsiteY4" fmla="*/ 1206226 h 1328077"/>
              <a:gd name="connsiteX5" fmla="*/ 0 w 1771407"/>
              <a:gd name="connsiteY5" fmla="*/ 1236706 h 1328077"/>
              <a:gd name="connsiteX6" fmla="*/ 15240 w 1771407"/>
              <a:gd name="connsiteY6" fmla="*/ 210770 h 1328077"/>
              <a:gd name="connsiteX0" fmla="*/ 15240 w 1771407"/>
              <a:gd name="connsiteY0" fmla="*/ 210770 h 1344756"/>
              <a:gd name="connsiteX1" fmla="*/ 226010 w 1771407"/>
              <a:gd name="connsiteY1" fmla="*/ 0 h 1344756"/>
              <a:gd name="connsiteX2" fmla="*/ 1555557 w 1771407"/>
              <a:gd name="connsiteY2" fmla="*/ 0 h 1344756"/>
              <a:gd name="connsiteX3" fmla="*/ 1766327 w 1771407"/>
              <a:gd name="connsiteY3" fmla="*/ 210770 h 1344756"/>
              <a:gd name="connsiteX4" fmla="*/ 1771407 w 1771407"/>
              <a:gd name="connsiteY4" fmla="*/ 1206226 h 1344756"/>
              <a:gd name="connsiteX5" fmla="*/ 928127 w 1771407"/>
              <a:gd name="connsiteY5" fmla="*/ 1310640 h 1344756"/>
              <a:gd name="connsiteX6" fmla="*/ 0 w 1771407"/>
              <a:gd name="connsiteY6" fmla="*/ 1236706 h 1344756"/>
              <a:gd name="connsiteX7" fmla="*/ 15240 w 1771407"/>
              <a:gd name="connsiteY7" fmla="*/ 210770 h 1344756"/>
              <a:gd name="connsiteX0" fmla="*/ 15240 w 1771407"/>
              <a:gd name="connsiteY0" fmla="*/ 210770 h 1418542"/>
              <a:gd name="connsiteX1" fmla="*/ 226010 w 1771407"/>
              <a:gd name="connsiteY1" fmla="*/ 0 h 1418542"/>
              <a:gd name="connsiteX2" fmla="*/ 1555557 w 1771407"/>
              <a:gd name="connsiteY2" fmla="*/ 0 h 1418542"/>
              <a:gd name="connsiteX3" fmla="*/ 1766327 w 1771407"/>
              <a:gd name="connsiteY3" fmla="*/ 210770 h 1418542"/>
              <a:gd name="connsiteX4" fmla="*/ 1771407 w 1771407"/>
              <a:gd name="connsiteY4" fmla="*/ 1206226 h 1418542"/>
              <a:gd name="connsiteX5" fmla="*/ 882407 w 1771407"/>
              <a:gd name="connsiteY5" fmla="*/ 1417320 h 1418542"/>
              <a:gd name="connsiteX6" fmla="*/ 0 w 1771407"/>
              <a:gd name="connsiteY6" fmla="*/ 1236706 h 1418542"/>
              <a:gd name="connsiteX7" fmla="*/ 15240 w 1771407"/>
              <a:gd name="connsiteY7" fmla="*/ 210770 h 1418542"/>
              <a:gd name="connsiteX0" fmla="*/ 15240 w 1771407"/>
              <a:gd name="connsiteY0" fmla="*/ 210770 h 1418542"/>
              <a:gd name="connsiteX1" fmla="*/ 226010 w 1771407"/>
              <a:gd name="connsiteY1" fmla="*/ 0 h 1418542"/>
              <a:gd name="connsiteX2" fmla="*/ 1555557 w 1771407"/>
              <a:gd name="connsiteY2" fmla="*/ 0 h 1418542"/>
              <a:gd name="connsiteX3" fmla="*/ 1766327 w 1771407"/>
              <a:gd name="connsiteY3" fmla="*/ 210770 h 1418542"/>
              <a:gd name="connsiteX4" fmla="*/ 1771407 w 1771407"/>
              <a:gd name="connsiteY4" fmla="*/ 1206226 h 1418542"/>
              <a:gd name="connsiteX5" fmla="*/ 882407 w 1771407"/>
              <a:gd name="connsiteY5" fmla="*/ 1417320 h 1418542"/>
              <a:gd name="connsiteX6" fmla="*/ 0 w 1771407"/>
              <a:gd name="connsiteY6" fmla="*/ 1236706 h 1418542"/>
              <a:gd name="connsiteX7" fmla="*/ 15240 w 1771407"/>
              <a:gd name="connsiteY7" fmla="*/ 210770 h 1418542"/>
              <a:gd name="connsiteX0" fmla="*/ 15255 w 1771422"/>
              <a:gd name="connsiteY0" fmla="*/ 210770 h 1425694"/>
              <a:gd name="connsiteX1" fmla="*/ 226025 w 1771422"/>
              <a:gd name="connsiteY1" fmla="*/ 0 h 1425694"/>
              <a:gd name="connsiteX2" fmla="*/ 1555572 w 1771422"/>
              <a:gd name="connsiteY2" fmla="*/ 0 h 1425694"/>
              <a:gd name="connsiteX3" fmla="*/ 1766342 w 1771422"/>
              <a:gd name="connsiteY3" fmla="*/ 210770 h 1425694"/>
              <a:gd name="connsiteX4" fmla="*/ 1771422 w 1771422"/>
              <a:gd name="connsiteY4" fmla="*/ 1206226 h 1425694"/>
              <a:gd name="connsiteX5" fmla="*/ 882422 w 1771422"/>
              <a:gd name="connsiteY5" fmla="*/ 1417320 h 1425694"/>
              <a:gd name="connsiteX6" fmla="*/ 15 w 1771422"/>
              <a:gd name="connsiteY6" fmla="*/ 1236706 h 1425694"/>
              <a:gd name="connsiteX7" fmla="*/ 15255 w 1771422"/>
              <a:gd name="connsiteY7" fmla="*/ 210770 h 1425694"/>
              <a:gd name="connsiteX0" fmla="*/ 15255 w 1859882"/>
              <a:gd name="connsiteY0" fmla="*/ 210770 h 1425694"/>
              <a:gd name="connsiteX1" fmla="*/ 226025 w 1859882"/>
              <a:gd name="connsiteY1" fmla="*/ 0 h 1425694"/>
              <a:gd name="connsiteX2" fmla="*/ 1555572 w 1859882"/>
              <a:gd name="connsiteY2" fmla="*/ 0 h 1425694"/>
              <a:gd name="connsiteX3" fmla="*/ 1766342 w 1859882"/>
              <a:gd name="connsiteY3" fmla="*/ 210770 h 1425694"/>
              <a:gd name="connsiteX4" fmla="*/ 1771422 w 1859882"/>
              <a:gd name="connsiteY4" fmla="*/ 1206226 h 1425694"/>
              <a:gd name="connsiteX5" fmla="*/ 882422 w 1859882"/>
              <a:gd name="connsiteY5" fmla="*/ 1417320 h 1425694"/>
              <a:gd name="connsiteX6" fmla="*/ 15 w 1859882"/>
              <a:gd name="connsiteY6" fmla="*/ 1236706 h 1425694"/>
              <a:gd name="connsiteX7" fmla="*/ 15255 w 1859882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40 w 1776456"/>
              <a:gd name="connsiteY0" fmla="*/ 210770 h 1417506"/>
              <a:gd name="connsiteX1" fmla="*/ 226010 w 1776456"/>
              <a:gd name="connsiteY1" fmla="*/ 0 h 1417506"/>
              <a:gd name="connsiteX2" fmla="*/ 1555557 w 1776456"/>
              <a:gd name="connsiteY2" fmla="*/ 0 h 1417506"/>
              <a:gd name="connsiteX3" fmla="*/ 1766327 w 1776456"/>
              <a:gd name="connsiteY3" fmla="*/ 210770 h 1417506"/>
              <a:gd name="connsiteX4" fmla="*/ 1771407 w 1776456"/>
              <a:gd name="connsiteY4" fmla="*/ 1206226 h 1417506"/>
              <a:gd name="connsiteX5" fmla="*/ 882407 w 1776456"/>
              <a:gd name="connsiteY5" fmla="*/ 1417320 h 1417506"/>
              <a:gd name="connsiteX6" fmla="*/ 0 w 1776456"/>
              <a:gd name="connsiteY6" fmla="*/ 1236706 h 1417506"/>
              <a:gd name="connsiteX7" fmla="*/ 15240 w 1776456"/>
              <a:gd name="connsiteY7" fmla="*/ 210770 h 1417506"/>
              <a:gd name="connsiteX0" fmla="*/ 15240 w 1776456"/>
              <a:gd name="connsiteY0" fmla="*/ 210770 h 1417506"/>
              <a:gd name="connsiteX1" fmla="*/ 226010 w 1776456"/>
              <a:gd name="connsiteY1" fmla="*/ 0 h 1417506"/>
              <a:gd name="connsiteX2" fmla="*/ 1555557 w 1776456"/>
              <a:gd name="connsiteY2" fmla="*/ 0 h 1417506"/>
              <a:gd name="connsiteX3" fmla="*/ 1766327 w 1776456"/>
              <a:gd name="connsiteY3" fmla="*/ 210770 h 1417506"/>
              <a:gd name="connsiteX4" fmla="*/ 1771407 w 1776456"/>
              <a:gd name="connsiteY4" fmla="*/ 1206226 h 1417506"/>
              <a:gd name="connsiteX5" fmla="*/ 882407 w 1776456"/>
              <a:gd name="connsiteY5" fmla="*/ 1417320 h 1417506"/>
              <a:gd name="connsiteX6" fmla="*/ 0 w 1776456"/>
              <a:gd name="connsiteY6" fmla="*/ 1236706 h 1417506"/>
              <a:gd name="connsiteX7" fmla="*/ 15240 w 1776456"/>
              <a:gd name="connsiteY7" fmla="*/ 210770 h 1417506"/>
              <a:gd name="connsiteX0" fmla="*/ 15240 w 1776456"/>
              <a:gd name="connsiteY0" fmla="*/ 210770 h 1432722"/>
              <a:gd name="connsiteX1" fmla="*/ 226010 w 1776456"/>
              <a:gd name="connsiteY1" fmla="*/ 0 h 1432722"/>
              <a:gd name="connsiteX2" fmla="*/ 1555557 w 1776456"/>
              <a:gd name="connsiteY2" fmla="*/ 0 h 1432722"/>
              <a:gd name="connsiteX3" fmla="*/ 1766327 w 1776456"/>
              <a:gd name="connsiteY3" fmla="*/ 210770 h 1432722"/>
              <a:gd name="connsiteX4" fmla="*/ 1771407 w 1776456"/>
              <a:gd name="connsiteY4" fmla="*/ 1206226 h 1432722"/>
              <a:gd name="connsiteX5" fmla="*/ 882407 w 1776456"/>
              <a:gd name="connsiteY5" fmla="*/ 1432560 h 1432722"/>
              <a:gd name="connsiteX6" fmla="*/ 0 w 1776456"/>
              <a:gd name="connsiteY6" fmla="*/ 1236706 h 1432722"/>
              <a:gd name="connsiteX7" fmla="*/ 15240 w 1776456"/>
              <a:gd name="connsiteY7" fmla="*/ 210770 h 1432722"/>
              <a:gd name="connsiteX0" fmla="*/ 15240 w 1776456"/>
              <a:gd name="connsiteY0" fmla="*/ 210770 h 1432722"/>
              <a:gd name="connsiteX1" fmla="*/ 226010 w 1776456"/>
              <a:gd name="connsiteY1" fmla="*/ 0 h 1432722"/>
              <a:gd name="connsiteX2" fmla="*/ 1555557 w 1776456"/>
              <a:gd name="connsiteY2" fmla="*/ 0 h 1432722"/>
              <a:gd name="connsiteX3" fmla="*/ 1766327 w 1776456"/>
              <a:gd name="connsiteY3" fmla="*/ 210770 h 1432722"/>
              <a:gd name="connsiteX4" fmla="*/ 1771407 w 1776456"/>
              <a:gd name="connsiteY4" fmla="*/ 1206226 h 1432722"/>
              <a:gd name="connsiteX5" fmla="*/ 882407 w 1776456"/>
              <a:gd name="connsiteY5" fmla="*/ 1432560 h 1432722"/>
              <a:gd name="connsiteX6" fmla="*/ 0 w 1776456"/>
              <a:gd name="connsiteY6" fmla="*/ 1236706 h 1432722"/>
              <a:gd name="connsiteX7" fmla="*/ 15240 w 1776456"/>
              <a:gd name="connsiteY7" fmla="*/ 210770 h 1432722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0622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1765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1765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3810 w 1765026"/>
              <a:gd name="connsiteY0" fmla="*/ 210770 h 1432560"/>
              <a:gd name="connsiteX1" fmla="*/ 214580 w 1765026"/>
              <a:gd name="connsiteY1" fmla="*/ 0 h 1432560"/>
              <a:gd name="connsiteX2" fmla="*/ 1544127 w 1765026"/>
              <a:gd name="connsiteY2" fmla="*/ 0 h 1432560"/>
              <a:gd name="connsiteX3" fmla="*/ 1754897 w 1765026"/>
              <a:gd name="connsiteY3" fmla="*/ 210770 h 1432560"/>
              <a:gd name="connsiteX4" fmla="*/ 1759977 w 1765026"/>
              <a:gd name="connsiteY4" fmla="*/ 1217656 h 1432560"/>
              <a:gd name="connsiteX5" fmla="*/ 870977 w 1765026"/>
              <a:gd name="connsiteY5" fmla="*/ 1432560 h 1432560"/>
              <a:gd name="connsiteX6" fmla="*/ 0 w 1765026"/>
              <a:gd name="connsiteY6" fmla="*/ 1236706 h 1432560"/>
              <a:gd name="connsiteX7" fmla="*/ 3810 w 1765026"/>
              <a:gd name="connsiteY7" fmla="*/ 210770 h 1432560"/>
              <a:gd name="connsiteX0" fmla="*/ 3810 w 1762405"/>
              <a:gd name="connsiteY0" fmla="*/ 210770 h 1432560"/>
              <a:gd name="connsiteX1" fmla="*/ 214580 w 1762405"/>
              <a:gd name="connsiteY1" fmla="*/ 0 h 1432560"/>
              <a:gd name="connsiteX2" fmla="*/ 1544127 w 1762405"/>
              <a:gd name="connsiteY2" fmla="*/ 0 h 1432560"/>
              <a:gd name="connsiteX3" fmla="*/ 1754897 w 1762405"/>
              <a:gd name="connsiteY3" fmla="*/ 210770 h 1432560"/>
              <a:gd name="connsiteX4" fmla="*/ 1759977 w 1762405"/>
              <a:gd name="connsiteY4" fmla="*/ 1217656 h 1432560"/>
              <a:gd name="connsiteX5" fmla="*/ 870977 w 1762405"/>
              <a:gd name="connsiteY5" fmla="*/ 1432560 h 1432560"/>
              <a:gd name="connsiteX6" fmla="*/ 0 w 1762405"/>
              <a:gd name="connsiteY6" fmla="*/ 1236706 h 1432560"/>
              <a:gd name="connsiteX7" fmla="*/ 3810 w 1762405"/>
              <a:gd name="connsiteY7" fmla="*/ 210770 h 1432560"/>
              <a:gd name="connsiteX0" fmla="*/ 3810 w 1760327"/>
              <a:gd name="connsiteY0" fmla="*/ 210770 h 1432560"/>
              <a:gd name="connsiteX1" fmla="*/ 214580 w 1760327"/>
              <a:gd name="connsiteY1" fmla="*/ 0 h 1432560"/>
              <a:gd name="connsiteX2" fmla="*/ 1544127 w 1760327"/>
              <a:gd name="connsiteY2" fmla="*/ 0 h 1432560"/>
              <a:gd name="connsiteX3" fmla="*/ 1754897 w 1760327"/>
              <a:gd name="connsiteY3" fmla="*/ 210770 h 1432560"/>
              <a:gd name="connsiteX4" fmla="*/ 1757437 w 1760327"/>
              <a:gd name="connsiteY4" fmla="*/ 1245596 h 1432560"/>
              <a:gd name="connsiteX5" fmla="*/ 870977 w 1760327"/>
              <a:gd name="connsiteY5" fmla="*/ 1432560 h 1432560"/>
              <a:gd name="connsiteX6" fmla="*/ 0 w 1760327"/>
              <a:gd name="connsiteY6" fmla="*/ 1236706 h 1432560"/>
              <a:gd name="connsiteX7" fmla="*/ 3810 w 1760327"/>
              <a:gd name="connsiteY7" fmla="*/ 210770 h 1432560"/>
              <a:gd name="connsiteX0" fmla="*/ 3810 w 1757437"/>
              <a:gd name="connsiteY0" fmla="*/ 210770 h 1432560"/>
              <a:gd name="connsiteX1" fmla="*/ 214580 w 1757437"/>
              <a:gd name="connsiteY1" fmla="*/ 0 h 1432560"/>
              <a:gd name="connsiteX2" fmla="*/ 1544127 w 1757437"/>
              <a:gd name="connsiteY2" fmla="*/ 0 h 1432560"/>
              <a:gd name="connsiteX3" fmla="*/ 1754897 w 1757437"/>
              <a:gd name="connsiteY3" fmla="*/ 210770 h 1432560"/>
              <a:gd name="connsiteX4" fmla="*/ 1757437 w 1757437"/>
              <a:gd name="connsiteY4" fmla="*/ 1245596 h 1432560"/>
              <a:gd name="connsiteX5" fmla="*/ 870977 w 1757437"/>
              <a:gd name="connsiteY5" fmla="*/ 1432560 h 1432560"/>
              <a:gd name="connsiteX6" fmla="*/ 0 w 1757437"/>
              <a:gd name="connsiteY6" fmla="*/ 1236706 h 1432560"/>
              <a:gd name="connsiteX7" fmla="*/ 3810 w 1757437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45596 h 1432560"/>
              <a:gd name="connsiteX5" fmla="*/ 87097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45596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8119" h="1432560">
                <a:moveTo>
                  <a:pt x="3810" y="210770"/>
                </a:moveTo>
                <a:cubicBezTo>
                  <a:pt x="3810" y="94365"/>
                  <a:pt x="98175" y="0"/>
                  <a:pt x="214580" y="0"/>
                </a:cubicBezTo>
                <a:lnTo>
                  <a:pt x="1544127" y="0"/>
                </a:lnTo>
                <a:cubicBezTo>
                  <a:pt x="1660532" y="0"/>
                  <a:pt x="1754897" y="94365"/>
                  <a:pt x="1754897" y="210770"/>
                </a:cubicBezTo>
                <a:cubicBezTo>
                  <a:pt x="1756590" y="542589"/>
                  <a:pt x="1759431" y="898507"/>
                  <a:pt x="1757437" y="1236594"/>
                </a:cubicBezTo>
                <a:cubicBezTo>
                  <a:pt x="1467030" y="1298915"/>
                  <a:pt x="1179625" y="1367238"/>
                  <a:pt x="886217" y="1432560"/>
                </a:cubicBezTo>
                <a:lnTo>
                  <a:pt x="0" y="1236706"/>
                </a:lnTo>
                <a:lnTo>
                  <a:pt x="3810" y="2107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: Rounded Corners 5">
            <a:extLst>
              <a:ext uri="{FF2B5EF4-FFF2-40B4-BE49-F238E27FC236}">
                <a16:creationId xmlns:a16="http://schemas.microsoft.com/office/drawing/2014/main" id="{842EE39B-5436-6BE8-C006-D5E5DFB246DF}"/>
              </a:ext>
            </a:extLst>
          </p:cNvPr>
          <p:cNvSpPr/>
          <p:nvPr/>
        </p:nvSpPr>
        <p:spPr>
          <a:xfrm>
            <a:off x="313699" y="1574732"/>
            <a:ext cx="2232286" cy="1818923"/>
          </a:xfrm>
          <a:custGeom>
            <a:avLst/>
            <a:gdLst>
              <a:gd name="connsiteX0" fmla="*/ 0 w 1751087"/>
              <a:gd name="connsiteY0" fmla="*/ 210770 h 1264596"/>
              <a:gd name="connsiteX1" fmla="*/ 210770 w 1751087"/>
              <a:gd name="connsiteY1" fmla="*/ 0 h 1264596"/>
              <a:gd name="connsiteX2" fmla="*/ 1540317 w 1751087"/>
              <a:gd name="connsiteY2" fmla="*/ 0 h 1264596"/>
              <a:gd name="connsiteX3" fmla="*/ 1751087 w 1751087"/>
              <a:gd name="connsiteY3" fmla="*/ 210770 h 1264596"/>
              <a:gd name="connsiteX4" fmla="*/ 1751087 w 1751087"/>
              <a:gd name="connsiteY4" fmla="*/ 1053826 h 1264596"/>
              <a:gd name="connsiteX5" fmla="*/ 1540317 w 1751087"/>
              <a:gd name="connsiteY5" fmla="*/ 1264596 h 1264596"/>
              <a:gd name="connsiteX6" fmla="*/ 210770 w 1751087"/>
              <a:gd name="connsiteY6" fmla="*/ 1264596 h 1264596"/>
              <a:gd name="connsiteX7" fmla="*/ 0 w 1751087"/>
              <a:gd name="connsiteY7" fmla="*/ 1053826 h 1264596"/>
              <a:gd name="connsiteX8" fmla="*/ 0 w 1751087"/>
              <a:gd name="connsiteY8" fmla="*/ 210770 h 1264596"/>
              <a:gd name="connsiteX0" fmla="*/ 0 w 1751087"/>
              <a:gd name="connsiteY0" fmla="*/ 210770 h 1264596"/>
              <a:gd name="connsiteX1" fmla="*/ 210770 w 1751087"/>
              <a:gd name="connsiteY1" fmla="*/ 0 h 1264596"/>
              <a:gd name="connsiteX2" fmla="*/ 1540317 w 1751087"/>
              <a:gd name="connsiteY2" fmla="*/ 0 h 1264596"/>
              <a:gd name="connsiteX3" fmla="*/ 1751087 w 1751087"/>
              <a:gd name="connsiteY3" fmla="*/ 210770 h 1264596"/>
              <a:gd name="connsiteX4" fmla="*/ 1751087 w 1751087"/>
              <a:gd name="connsiteY4" fmla="*/ 1053826 h 1264596"/>
              <a:gd name="connsiteX5" fmla="*/ 1540317 w 1751087"/>
              <a:gd name="connsiteY5" fmla="*/ 1264596 h 1264596"/>
              <a:gd name="connsiteX6" fmla="*/ 0 w 1751087"/>
              <a:gd name="connsiteY6" fmla="*/ 1053826 h 1264596"/>
              <a:gd name="connsiteX7" fmla="*/ 0 w 1751087"/>
              <a:gd name="connsiteY7" fmla="*/ 210770 h 1264596"/>
              <a:gd name="connsiteX0" fmla="*/ 0 w 1751087"/>
              <a:gd name="connsiteY0" fmla="*/ 210770 h 1159207"/>
              <a:gd name="connsiteX1" fmla="*/ 210770 w 1751087"/>
              <a:gd name="connsiteY1" fmla="*/ 0 h 1159207"/>
              <a:gd name="connsiteX2" fmla="*/ 1540317 w 1751087"/>
              <a:gd name="connsiteY2" fmla="*/ 0 h 1159207"/>
              <a:gd name="connsiteX3" fmla="*/ 1751087 w 1751087"/>
              <a:gd name="connsiteY3" fmla="*/ 210770 h 1159207"/>
              <a:gd name="connsiteX4" fmla="*/ 1751087 w 1751087"/>
              <a:gd name="connsiteY4" fmla="*/ 1053826 h 1159207"/>
              <a:gd name="connsiteX5" fmla="*/ 0 w 1751087"/>
              <a:gd name="connsiteY5" fmla="*/ 1053826 h 1159207"/>
              <a:gd name="connsiteX6" fmla="*/ 0 w 1751087"/>
              <a:gd name="connsiteY6" fmla="*/ 210770 h 1159207"/>
              <a:gd name="connsiteX0" fmla="*/ 15240 w 1766327"/>
              <a:gd name="connsiteY0" fmla="*/ 210770 h 1287176"/>
              <a:gd name="connsiteX1" fmla="*/ 226010 w 1766327"/>
              <a:gd name="connsiteY1" fmla="*/ 0 h 1287176"/>
              <a:gd name="connsiteX2" fmla="*/ 1555557 w 1766327"/>
              <a:gd name="connsiteY2" fmla="*/ 0 h 1287176"/>
              <a:gd name="connsiteX3" fmla="*/ 1766327 w 1766327"/>
              <a:gd name="connsiteY3" fmla="*/ 210770 h 1287176"/>
              <a:gd name="connsiteX4" fmla="*/ 1766327 w 1766327"/>
              <a:gd name="connsiteY4" fmla="*/ 1053826 h 1287176"/>
              <a:gd name="connsiteX5" fmla="*/ 0 w 1766327"/>
              <a:gd name="connsiteY5" fmla="*/ 1236706 h 1287176"/>
              <a:gd name="connsiteX6" fmla="*/ 15240 w 1766327"/>
              <a:gd name="connsiteY6" fmla="*/ 210770 h 1287176"/>
              <a:gd name="connsiteX0" fmla="*/ 15240 w 1771407"/>
              <a:gd name="connsiteY0" fmla="*/ 210770 h 1328077"/>
              <a:gd name="connsiteX1" fmla="*/ 226010 w 1771407"/>
              <a:gd name="connsiteY1" fmla="*/ 0 h 1328077"/>
              <a:gd name="connsiteX2" fmla="*/ 1555557 w 1771407"/>
              <a:gd name="connsiteY2" fmla="*/ 0 h 1328077"/>
              <a:gd name="connsiteX3" fmla="*/ 1766327 w 1771407"/>
              <a:gd name="connsiteY3" fmla="*/ 210770 h 1328077"/>
              <a:gd name="connsiteX4" fmla="*/ 1771407 w 1771407"/>
              <a:gd name="connsiteY4" fmla="*/ 1206226 h 1328077"/>
              <a:gd name="connsiteX5" fmla="*/ 0 w 1771407"/>
              <a:gd name="connsiteY5" fmla="*/ 1236706 h 1328077"/>
              <a:gd name="connsiteX6" fmla="*/ 15240 w 1771407"/>
              <a:gd name="connsiteY6" fmla="*/ 210770 h 1328077"/>
              <a:gd name="connsiteX0" fmla="*/ 15240 w 1771407"/>
              <a:gd name="connsiteY0" fmla="*/ 210770 h 1344756"/>
              <a:gd name="connsiteX1" fmla="*/ 226010 w 1771407"/>
              <a:gd name="connsiteY1" fmla="*/ 0 h 1344756"/>
              <a:gd name="connsiteX2" fmla="*/ 1555557 w 1771407"/>
              <a:gd name="connsiteY2" fmla="*/ 0 h 1344756"/>
              <a:gd name="connsiteX3" fmla="*/ 1766327 w 1771407"/>
              <a:gd name="connsiteY3" fmla="*/ 210770 h 1344756"/>
              <a:gd name="connsiteX4" fmla="*/ 1771407 w 1771407"/>
              <a:gd name="connsiteY4" fmla="*/ 1206226 h 1344756"/>
              <a:gd name="connsiteX5" fmla="*/ 928127 w 1771407"/>
              <a:gd name="connsiteY5" fmla="*/ 1310640 h 1344756"/>
              <a:gd name="connsiteX6" fmla="*/ 0 w 1771407"/>
              <a:gd name="connsiteY6" fmla="*/ 1236706 h 1344756"/>
              <a:gd name="connsiteX7" fmla="*/ 15240 w 1771407"/>
              <a:gd name="connsiteY7" fmla="*/ 210770 h 1344756"/>
              <a:gd name="connsiteX0" fmla="*/ 15240 w 1771407"/>
              <a:gd name="connsiteY0" fmla="*/ 210770 h 1418542"/>
              <a:gd name="connsiteX1" fmla="*/ 226010 w 1771407"/>
              <a:gd name="connsiteY1" fmla="*/ 0 h 1418542"/>
              <a:gd name="connsiteX2" fmla="*/ 1555557 w 1771407"/>
              <a:gd name="connsiteY2" fmla="*/ 0 h 1418542"/>
              <a:gd name="connsiteX3" fmla="*/ 1766327 w 1771407"/>
              <a:gd name="connsiteY3" fmla="*/ 210770 h 1418542"/>
              <a:gd name="connsiteX4" fmla="*/ 1771407 w 1771407"/>
              <a:gd name="connsiteY4" fmla="*/ 1206226 h 1418542"/>
              <a:gd name="connsiteX5" fmla="*/ 882407 w 1771407"/>
              <a:gd name="connsiteY5" fmla="*/ 1417320 h 1418542"/>
              <a:gd name="connsiteX6" fmla="*/ 0 w 1771407"/>
              <a:gd name="connsiteY6" fmla="*/ 1236706 h 1418542"/>
              <a:gd name="connsiteX7" fmla="*/ 15240 w 1771407"/>
              <a:gd name="connsiteY7" fmla="*/ 210770 h 1418542"/>
              <a:gd name="connsiteX0" fmla="*/ 15240 w 1771407"/>
              <a:gd name="connsiteY0" fmla="*/ 210770 h 1418542"/>
              <a:gd name="connsiteX1" fmla="*/ 226010 w 1771407"/>
              <a:gd name="connsiteY1" fmla="*/ 0 h 1418542"/>
              <a:gd name="connsiteX2" fmla="*/ 1555557 w 1771407"/>
              <a:gd name="connsiteY2" fmla="*/ 0 h 1418542"/>
              <a:gd name="connsiteX3" fmla="*/ 1766327 w 1771407"/>
              <a:gd name="connsiteY3" fmla="*/ 210770 h 1418542"/>
              <a:gd name="connsiteX4" fmla="*/ 1771407 w 1771407"/>
              <a:gd name="connsiteY4" fmla="*/ 1206226 h 1418542"/>
              <a:gd name="connsiteX5" fmla="*/ 882407 w 1771407"/>
              <a:gd name="connsiteY5" fmla="*/ 1417320 h 1418542"/>
              <a:gd name="connsiteX6" fmla="*/ 0 w 1771407"/>
              <a:gd name="connsiteY6" fmla="*/ 1236706 h 1418542"/>
              <a:gd name="connsiteX7" fmla="*/ 15240 w 1771407"/>
              <a:gd name="connsiteY7" fmla="*/ 210770 h 1418542"/>
              <a:gd name="connsiteX0" fmla="*/ 15255 w 1771422"/>
              <a:gd name="connsiteY0" fmla="*/ 210770 h 1425694"/>
              <a:gd name="connsiteX1" fmla="*/ 226025 w 1771422"/>
              <a:gd name="connsiteY1" fmla="*/ 0 h 1425694"/>
              <a:gd name="connsiteX2" fmla="*/ 1555572 w 1771422"/>
              <a:gd name="connsiteY2" fmla="*/ 0 h 1425694"/>
              <a:gd name="connsiteX3" fmla="*/ 1766342 w 1771422"/>
              <a:gd name="connsiteY3" fmla="*/ 210770 h 1425694"/>
              <a:gd name="connsiteX4" fmla="*/ 1771422 w 1771422"/>
              <a:gd name="connsiteY4" fmla="*/ 1206226 h 1425694"/>
              <a:gd name="connsiteX5" fmla="*/ 882422 w 1771422"/>
              <a:gd name="connsiteY5" fmla="*/ 1417320 h 1425694"/>
              <a:gd name="connsiteX6" fmla="*/ 15 w 1771422"/>
              <a:gd name="connsiteY6" fmla="*/ 1236706 h 1425694"/>
              <a:gd name="connsiteX7" fmla="*/ 15255 w 1771422"/>
              <a:gd name="connsiteY7" fmla="*/ 210770 h 1425694"/>
              <a:gd name="connsiteX0" fmla="*/ 15255 w 1859882"/>
              <a:gd name="connsiteY0" fmla="*/ 210770 h 1425694"/>
              <a:gd name="connsiteX1" fmla="*/ 226025 w 1859882"/>
              <a:gd name="connsiteY1" fmla="*/ 0 h 1425694"/>
              <a:gd name="connsiteX2" fmla="*/ 1555572 w 1859882"/>
              <a:gd name="connsiteY2" fmla="*/ 0 h 1425694"/>
              <a:gd name="connsiteX3" fmla="*/ 1766342 w 1859882"/>
              <a:gd name="connsiteY3" fmla="*/ 210770 h 1425694"/>
              <a:gd name="connsiteX4" fmla="*/ 1771422 w 1859882"/>
              <a:gd name="connsiteY4" fmla="*/ 1206226 h 1425694"/>
              <a:gd name="connsiteX5" fmla="*/ 882422 w 1859882"/>
              <a:gd name="connsiteY5" fmla="*/ 1417320 h 1425694"/>
              <a:gd name="connsiteX6" fmla="*/ 15 w 1859882"/>
              <a:gd name="connsiteY6" fmla="*/ 1236706 h 1425694"/>
              <a:gd name="connsiteX7" fmla="*/ 15255 w 1859882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40 w 1776456"/>
              <a:gd name="connsiteY0" fmla="*/ 210770 h 1417506"/>
              <a:gd name="connsiteX1" fmla="*/ 226010 w 1776456"/>
              <a:gd name="connsiteY1" fmla="*/ 0 h 1417506"/>
              <a:gd name="connsiteX2" fmla="*/ 1555557 w 1776456"/>
              <a:gd name="connsiteY2" fmla="*/ 0 h 1417506"/>
              <a:gd name="connsiteX3" fmla="*/ 1766327 w 1776456"/>
              <a:gd name="connsiteY3" fmla="*/ 210770 h 1417506"/>
              <a:gd name="connsiteX4" fmla="*/ 1771407 w 1776456"/>
              <a:gd name="connsiteY4" fmla="*/ 1206226 h 1417506"/>
              <a:gd name="connsiteX5" fmla="*/ 882407 w 1776456"/>
              <a:gd name="connsiteY5" fmla="*/ 1417320 h 1417506"/>
              <a:gd name="connsiteX6" fmla="*/ 0 w 1776456"/>
              <a:gd name="connsiteY6" fmla="*/ 1236706 h 1417506"/>
              <a:gd name="connsiteX7" fmla="*/ 15240 w 1776456"/>
              <a:gd name="connsiteY7" fmla="*/ 210770 h 1417506"/>
              <a:gd name="connsiteX0" fmla="*/ 15240 w 1776456"/>
              <a:gd name="connsiteY0" fmla="*/ 210770 h 1417506"/>
              <a:gd name="connsiteX1" fmla="*/ 226010 w 1776456"/>
              <a:gd name="connsiteY1" fmla="*/ 0 h 1417506"/>
              <a:gd name="connsiteX2" fmla="*/ 1555557 w 1776456"/>
              <a:gd name="connsiteY2" fmla="*/ 0 h 1417506"/>
              <a:gd name="connsiteX3" fmla="*/ 1766327 w 1776456"/>
              <a:gd name="connsiteY3" fmla="*/ 210770 h 1417506"/>
              <a:gd name="connsiteX4" fmla="*/ 1771407 w 1776456"/>
              <a:gd name="connsiteY4" fmla="*/ 1206226 h 1417506"/>
              <a:gd name="connsiteX5" fmla="*/ 882407 w 1776456"/>
              <a:gd name="connsiteY5" fmla="*/ 1417320 h 1417506"/>
              <a:gd name="connsiteX6" fmla="*/ 0 w 1776456"/>
              <a:gd name="connsiteY6" fmla="*/ 1236706 h 1417506"/>
              <a:gd name="connsiteX7" fmla="*/ 15240 w 1776456"/>
              <a:gd name="connsiteY7" fmla="*/ 210770 h 1417506"/>
              <a:gd name="connsiteX0" fmla="*/ 15240 w 1776456"/>
              <a:gd name="connsiteY0" fmla="*/ 210770 h 1432722"/>
              <a:gd name="connsiteX1" fmla="*/ 226010 w 1776456"/>
              <a:gd name="connsiteY1" fmla="*/ 0 h 1432722"/>
              <a:gd name="connsiteX2" fmla="*/ 1555557 w 1776456"/>
              <a:gd name="connsiteY2" fmla="*/ 0 h 1432722"/>
              <a:gd name="connsiteX3" fmla="*/ 1766327 w 1776456"/>
              <a:gd name="connsiteY3" fmla="*/ 210770 h 1432722"/>
              <a:gd name="connsiteX4" fmla="*/ 1771407 w 1776456"/>
              <a:gd name="connsiteY4" fmla="*/ 1206226 h 1432722"/>
              <a:gd name="connsiteX5" fmla="*/ 882407 w 1776456"/>
              <a:gd name="connsiteY5" fmla="*/ 1432560 h 1432722"/>
              <a:gd name="connsiteX6" fmla="*/ 0 w 1776456"/>
              <a:gd name="connsiteY6" fmla="*/ 1236706 h 1432722"/>
              <a:gd name="connsiteX7" fmla="*/ 15240 w 1776456"/>
              <a:gd name="connsiteY7" fmla="*/ 210770 h 1432722"/>
              <a:gd name="connsiteX0" fmla="*/ 15240 w 1776456"/>
              <a:gd name="connsiteY0" fmla="*/ 210770 h 1432722"/>
              <a:gd name="connsiteX1" fmla="*/ 226010 w 1776456"/>
              <a:gd name="connsiteY1" fmla="*/ 0 h 1432722"/>
              <a:gd name="connsiteX2" fmla="*/ 1555557 w 1776456"/>
              <a:gd name="connsiteY2" fmla="*/ 0 h 1432722"/>
              <a:gd name="connsiteX3" fmla="*/ 1766327 w 1776456"/>
              <a:gd name="connsiteY3" fmla="*/ 210770 h 1432722"/>
              <a:gd name="connsiteX4" fmla="*/ 1771407 w 1776456"/>
              <a:gd name="connsiteY4" fmla="*/ 1206226 h 1432722"/>
              <a:gd name="connsiteX5" fmla="*/ 882407 w 1776456"/>
              <a:gd name="connsiteY5" fmla="*/ 1432560 h 1432722"/>
              <a:gd name="connsiteX6" fmla="*/ 0 w 1776456"/>
              <a:gd name="connsiteY6" fmla="*/ 1236706 h 1432722"/>
              <a:gd name="connsiteX7" fmla="*/ 15240 w 1776456"/>
              <a:gd name="connsiteY7" fmla="*/ 210770 h 1432722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0622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1765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1765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3810 w 1765026"/>
              <a:gd name="connsiteY0" fmla="*/ 210770 h 1432560"/>
              <a:gd name="connsiteX1" fmla="*/ 214580 w 1765026"/>
              <a:gd name="connsiteY1" fmla="*/ 0 h 1432560"/>
              <a:gd name="connsiteX2" fmla="*/ 1544127 w 1765026"/>
              <a:gd name="connsiteY2" fmla="*/ 0 h 1432560"/>
              <a:gd name="connsiteX3" fmla="*/ 1754897 w 1765026"/>
              <a:gd name="connsiteY3" fmla="*/ 210770 h 1432560"/>
              <a:gd name="connsiteX4" fmla="*/ 1759977 w 1765026"/>
              <a:gd name="connsiteY4" fmla="*/ 1217656 h 1432560"/>
              <a:gd name="connsiteX5" fmla="*/ 870977 w 1765026"/>
              <a:gd name="connsiteY5" fmla="*/ 1432560 h 1432560"/>
              <a:gd name="connsiteX6" fmla="*/ 0 w 1765026"/>
              <a:gd name="connsiteY6" fmla="*/ 1236706 h 1432560"/>
              <a:gd name="connsiteX7" fmla="*/ 3810 w 1765026"/>
              <a:gd name="connsiteY7" fmla="*/ 210770 h 1432560"/>
              <a:gd name="connsiteX0" fmla="*/ 3810 w 1762405"/>
              <a:gd name="connsiteY0" fmla="*/ 210770 h 1432560"/>
              <a:gd name="connsiteX1" fmla="*/ 214580 w 1762405"/>
              <a:gd name="connsiteY1" fmla="*/ 0 h 1432560"/>
              <a:gd name="connsiteX2" fmla="*/ 1544127 w 1762405"/>
              <a:gd name="connsiteY2" fmla="*/ 0 h 1432560"/>
              <a:gd name="connsiteX3" fmla="*/ 1754897 w 1762405"/>
              <a:gd name="connsiteY3" fmla="*/ 210770 h 1432560"/>
              <a:gd name="connsiteX4" fmla="*/ 1759977 w 1762405"/>
              <a:gd name="connsiteY4" fmla="*/ 1217656 h 1432560"/>
              <a:gd name="connsiteX5" fmla="*/ 870977 w 1762405"/>
              <a:gd name="connsiteY5" fmla="*/ 1432560 h 1432560"/>
              <a:gd name="connsiteX6" fmla="*/ 0 w 1762405"/>
              <a:gd name="connsiteY6" fmla="*/ 1236706 h 1432560"/>
              <a:gd name="connsiteX7" fmla="*/ 3810 w 1762405"/>
              <a:gd name="connsiteY7" fmla="*/ 210770 h 1432560"/>
              <a:gd name="connsiteX0" fmla="*/ 3810 w 1760327"/>
              <a:gd name="connsiteY0" fmla="*/ 210770 h 1432560"/>
              <a:gd name="connsiteX1" fmla="*/ 214580 w 1760327"/>
              <a:gd name="connsiteY1" fmla="*/ 0 h 1432560"/>
              <a:gd name="connsiteX2" fmla="*/ 1544127 w 1760327"/>
              <a:gd name="connsiteY2" fmla="*/ 0 h 1432560"/>
              <a:gd name="connsiteX3" fmla="*/ 1754897 w 1760327"/>
              <a:gd name="connsiteY3" fmla="*/ 210770 h 1432560"/>
              <a:gd name="connsiteX4" fmla="*/ 1757437 w 1760327"/>
              <a:gd name="connsiteY4" fmla="*/ 1245596 h 1432560"/>
              <a:gd name="connsiteX5" fmla="*/ 870977 w 1760327"/>
              <a:gd name="connsiteY5" fmla="*/ 1432560 h 1432560"/>
              <a:gd name="connsiteX6" fmla="*/ 0 w 1760327"/>
              <a:gd name="connsiteY6" fmla="*/ 1236706 h 1432560"/>
              <a:gd name="connsiteX7" fmla="*/ 3810 w 1760327"/>
              <a:gd name="connsiteY7" fmla="*/ 210770 h 1432560"/>
              <a:gd name="connsiteX0" fmla="*/ 3810 w 1757437"/>
              <a:gd name="connsiteY0" fmla="*/ 210770 h 1432560"/>
              <a:gd name="connsiteX1" fmla="*/ 214580 w 1757437"/>
              <a:gd name="connsiteY1" fmla="*/ 0 h 1432560"/>
              <a:gd name="connsiteX2" fmla="*/ 1544127 w 1757437"/>
              <a:gd name="connsiteY2" fmla="*/ 0 h 1432560"/>
              <a:gd name="connsiteX3" fmla="*/ 1754897 w 1757437"/>
              <a:gd name="connsiteY3" fmla="*/ 210770 h 1432560"/>
              <a:gd name="connsiteX4" fmla="*/ 1757437 w 1757437"/>
              <a:gd name="connsiteY4" fmla="*/ 1245596 h 1432560"/>
              <a:gd name="connsiteX5" fmla="*/ 870977 w 1757437"/>
              <a:gd name="connsiteY5" fmla="*/ 1432560 h 1432560"/>
              <a:gd name="connsiteX6" fmla="*/ 0 w 1757437"/>
              <a:gd name="connsiteY6" fmla="*/ 1236706 h 1432560"/>
              <a:gd name="connsiteX7" fmla="*/ 3810 w 1757437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45596 h 1432560"/>
              <a:gd name="connsiteX5" fmla="*/ 87097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45596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8119" h="1432560">
                <a:moveTo>
                  <a:pt x="3810" y="210770"/>
                </a:moveTo>
                <a:cubicBezTo>
                  <a:pt x="3810" y="94365"/>
                  <a:pt x="98175" y="0"/>
                  <a:pt x="214580" y="0"/>
                </a:cubicBezTo>
                <a:lnTo>
                  <a:pt x="1544127" y="0"/>
                </a:lnTo>
                <a:cubicBezTo>
                  <a:pt x="1660532" y="0"/>
                  <a:pt x="1754897" y="94365"/>
                  <a:pt x="1754897" y="210770"/>
                </a:cubicBezTo>
                <a:cubicBezTo>
                  <a:pt x="1756590" y="542589"/>
                  <a:pt x="1759431" y="898507"/>
                  <a:pt x="1757437" y="1236594"/>
                </a:cubicBezTo>
                <a:cubicBezTo>
                  <a:pt x="1467030" y="1298915"/>
                  <a:pt x="1170623" y="1371739"/>
                  <a:pt x="886217" y="1432560"/>
                </a:cubicBezTo>
                <a:lnTo>
                  <a:pt x="0" y="1236706"/>
                </a:lnTo>
                <a:lnTo>
                  <a:pt x="3810" y="2107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: Rounded Corners 5">
            <a:extLst>
              <a:ext uri="{FF2B5EF4-FFF2-40B4-BE49-F238E27FC236}">
                <a16:creationId xmlns:a16="http://schemas.microsoft.com/office/drawing/2014/main" id="{876D95CB-2F8D-EBEA-0EB2-DF7396D36426}"/>
              </a:ext>
            </a:extLst>
          </p:cNvPr>
          <p:cNvSpPr/>
          <p:nvPr/>
        </p:nvSpPr>
        <p:spPr>
          <a:xfrm>
            <a:off x="2674429" y="1574732"/>
            <a:ext cx="2232286" cy="1818923"/>
          </a:xfrm>
          <a:custGeom>
            <a:avLst/>
            <a:gdLst>
              <a:gd name="connsiteX0" fmla="*/ 0 w 1751087"/>
              <a:gd name="connsiteY0" fmla="*/ 210770 h 1264596"/>
              <a:gd name="connsiteX1" fmla="*/ 210770 w 1751087"/>
              <a:gd name="connsiteY1" fmla="*/ 0 h 1264596"/>
              <a:gd name="connsiteX2" fmla="*/ 1540317 w 1751087"/>
              <a:gd name="connsiteY2" fmla="*/ 0 h 1264596"/>
              <a:gd name="connsiteX3" fmla="*/ 1751087 w 1751087"/>
              <a:gd name="connsiteY3" fmla="*/ 210770 h 1264596"/>
              <a:gd name="connsiteX4" fmla="*/ 1751087 w 1751087"/>
              <a:gd name="connsiteY4" fmla="*/ 1053826 h 1264596"/>
              <a:gd name="connsiteX5" fmla="*/ 1540317 w 1751087"/>
              <a:gd name="connsiteY5" fmla="*/ 1264596 h 1264596"/>
              <a:gd name="connsiteX6" fmla="*/ 210770 w 1751087"/>
              <a:gd name="connsiteY6" fmla="*/ 1264596 h 1264596"/>
              <a:gd name="connsiteX7" fmla="*/ 0 w 1751087"/>
              <a:gd name="connsiteY7" fmla="*/ 1053826 h 1264596"/>
              <a:gd name="connsiteX8" fmla="*/ 0 w 1751087"/>
              <a:gd name="connsiteY8" fmla="*/ 210770 h 1264596"/>
              <a:gd name="connsiteX0" fmla="*/ 0 w 1751087"/>
              <a:gd name="connsiteY0" fmla="*/ 210770 h 1264596"/>
              <a:gd name="connsiteX1" fmla="*/ 210770 w 1751087"/>
              <a:gd name="connsiteY1" fmla="*/ 0 h 1264596"/>
              <a:gd name="connsiteX2" fmla="*/ 1540317 w 1751087"/>
              <a:gd name="connsiteY2" fmla="*/ 0 h 1264596"/>
              <a:gd name="connsiteX3" fmla="*/ 1751087 w 1751087"/>
              <a:gd name="connsiteY3" fmla="*/ 210770 h 1264596"/>
              <a:gd name="connsiteX4" fmla="*/ 1751087 w 1751087"/>
              <a:gd name="connsiteY4" fmla="*/ 1053826 h 1264596"/>
              <a:gd name="connsiteX5" fmla="*/ 1540317 w 1751087"/>
              <a:gd name="connsiteY5" fmla="*/ 1264596 h 1264596"/>
              <a:gd name="connsiteX6" fmla="*/ 0 w 1751087"/>
              <a:gd name="connsiteY6" fmla="*/ 1053826 h 1264596"/>
              <a:gd name="connsiteX7" fmla="*/ 0 w 1751087"/>
              <a:gd name="connsiteY7" fmla="*/ 210770 h 1264596"/>
              <a:gd name="connsiteX0" fmla="*/ 0 w 1751087"/>
              <a:gd name="connsiteY0" fmla="*/ 210770 h 1159207"/>
              <a:gd name="connsiteX1" fmla="*/ 210770 w 1751087"/>
              <a:gd name="connsiteY1" fmla="*/ 0 h 1159207"/>
              <a:gd name="connsiteX2" fmla="*/ 1540317 w 1751087"/>
              <a:gd name="connsiteY2" fmla="*/ 0 h 1159207"/>
              <a:gd name="connsiteX3" fmla="*/ 1751087 w 1751087"/>
              <a:gd name="connsiteY3" fmla="*/ 210770 h 1159207"/>
              <a:gd name="connsiteX4" fmla="*/ 1751087 w 1751087"/>
              <a:gd name="connsiteY4" fmla="*/ 1053826 h 1159207"/>
              <a:gd name="connsiteX5" fmla="*/ 0 w 1751087"/>
              <a:gd name="connsiteY5" fmla="*/ 1053826 h 1159207"/>
              <a:gd name="connsiteX6" fmla="*/ 0 w 1751087"/>
              <a:gd name="connsiteY6" fmla="*/ 210770 h 1159207"/>
              <a:gd name="connsiteX0" fmla="*/ 15240 w 1766327"/>
              <a:gd name="connsiteY0" fmla="*/ 210770 h 1287176"/>
              <a:gd name="connsiteX1" fmla="*/ 226010 w 1766327"/>
              <a:gd name="connsiteY1" fmla="*/ 0 h 1287176"/>
              <a:gd name="connsiteX2" fmla="*/ 1555557 w 1766327"/>
              <a:gd name="connsiteY2" fmla="*/ 0 h 1287176"/>
              <a:gd name="connsiteX3" fmla="*/ 1766327 w 1766327"/>
              <a:gd name="connsiteY3" fmla="*/ 210770 h 1287176"/>
              <a:gd name="connsiteX4" fmla="*/ 1766327 w 1766327"/>
              <a:gd name="connsiteY4" fmla="*/ 1053826 h 1287176"/>
              <a:gd name="connsiteX5" fmla="*/ 0 w 1766327"/>
              <a:gd name="connsiteY5" fmla="*/ 1236706 h 1287176"/>
              <a:gd name="connsiteX6" fmla="*/ 15240 w 1766327"/>
              <a:gd name="connsiteY6" fmla="*/ 210770 h 1287176"/>
              <a:gd name="connsiteX0" fmla="*/ 15240 w 1771407"/>
              <a:gd name="connsiteY0" fmla="*/ 210770 h 1328077"/>
              <a:gd name="connsiteX1" fmla="*/ 226010 w 1771407"/>
              <a:gd name="connsiteY1" fmla="*/ 0 h 1328077"/>
              <a:gd name="connsiteX2" fmla="*/ 1555557 w 1771407"/>
              <a:gd name="connsiteY2" fmla="*/ 0 h 1328077"/>
              <a:gd name="connsiteX3" fmla="*/ 1766327 w 1771407"/>
              <a:gd name="connsiteY3" fmla="*/ 210770 h 1328077"/>
              <a:gd name="connsiteX4" fmla="*/ 1771407 w 1771407"/>
              <a:gd name="connsiteY4" fmla="*/ 1206226 h 1328077"/>
              <a:gd name="connsiteX5" fmla="*/ 0 w 1771407"/>
              <a:gd name="connsiteY5" fmla="*/ 1236706 h 1328077"/>
              <a:gd name="connsiteX6" fmla="*/ 15240 w 1771407"/>
              <a:gd name="connsiteY6" fmla="*/ 210770 h 1328077"/>
              <a:gd name="connsiteX0" fmla="*/ 15240 w 1771407"/>
              <a:gd name="connsiteY0" fmla="*/ 210770 h 1344756"/>
              <a:gd name="connsiteX1" fmla="*/ 226010 w 1771407"/>
              <a:gd name="connsiteY1" fmla="*/ 0 h 1344756"/>
              <a:gd name="connsiteX2" fmla="*/ 1555557 w 1771407"/>
              <a:gd name="connsiteY2" fmla="*/ 0 h 1344756"/>
              <a:gd name="connsiteX3" fmla="*/ 1766327 w 1771407"/>
              <a:gd name="connsiteY3" fmla="*/ 210770 h 1344756"/>
              <a:gd name="connsiteX4" fmla="*/ 1771407 w 1771407"/>
              <a:gd name="connsiteY4" fmla="*/ 1206226 h 1344756"/>
              <a:gd name="connsiteX5" fmla="*/ 928127 w 1771407"/>
              <a:gd name="connsiteY5" fmla="*/ 1310640 h 1344756"/>
              <a:gd name="connsiteX6" fmla="*/ 0 w 1771407"/>
              <a:gd name="connsiteY6" fmla="*/ 1236706 h 1344756"/>
              <a:gd name="connsiteX7" fmla="*/ 15240 w 1771407"/>
              <a:gd name="connsiteY7" fmla="*/ 210770 h 1344756"/>
              <a:gd name="connsiteX0" fmla="*/ 15240 w 1771407"/>
              <a:gd name="connsiteY0" fmla="*/ 210770 h 1418542"/>
              <a:gd name="connsiteX1" fmla="*/ 226010 w 1771407"/>
              <a:gd name="connsiteY1" fmla="*/ 0 h 1418542"/>
              <a:gd name="connsiteX2" fmla="*/ 1555557 w 1771407"/>
              <a:gd name="connsiteY2" fmla="*/ 0 h 1418542"/>
              <a:gd name="connsiteX3" fmla="*/ 1766327 w 1771407"/>
              <a:gd name="connsiteY3" fmla="*/ 210770 h 1418542"/>
              <a:gd name="connsiteX4" fmla="*/ 1771407 w 1771407"/>
              <a:gd name="connsiteY4" fmla="*/ 1206226 h 1418542"/>
              <a:gd name="connsiteX5" fmla="*/ 882407 w 1771407"/>
              <a:gd name="connsiteY5" fmla="*/ 1417320 h 1418542"/>
              <a:gd name="connsiteX6" fmla="*/ 0 w 1771407"/>
              <a:gd name="connsiteY6" fmla="*/ 1236706 h 1418542"/>
              <a:gd name="connsiteX7" fmla="*/ 15240 w 1771407"/>
              <a:gd name="connsiteY7" fmla="*/ 210770 h 1418542"/>
              <a:gd name="connsiteX0" fmla="*/ 15240 w 1771407"/>
              <a:gd name="connsiteY0" fmla="*/ 210770 h 1418542"/>
              <a:gd name="connsiteX1" fmla="*/ 226010 w 1771407"/>
              <a:gd name="connsiteY1" fmla="*/ 0 h 1418542"/>
              <a:gd name="connsiteX2" fmla="*/ 1555557 w 1771407"/>
              <a:gd name="connsiteY2" fmla="*/ 0 h 1418542"/>
              <a:gd name="connsiteX3" fmla="*/ 1766327 w 1771407"/>
              <a:gd name="connsiteY3" fmla="*/ 210770 h 1418542"/>
              <a:gd name="connsiteX4" fmla="*/ 1771407 w 1771407"/>
              <a:gd name="connsiteY4" fmla="*/ 1206226 h 1418542"/>
              <a:gd name="connsiteX5" fmla="*/ 882407 w 1771407"/>
              <a:gd name="connsiteY5" fmla="*/ 1417320 h 1418542"/>
              <a:gd name="connsiteX6" fmla="*/ 0 w 1771407"/>
              <a:gd name="connsiteY6" fmla="*/ 1236706 h 1418542"/>
              <a:gd name="connsiteX7" fmla="*/ 15240 w 1771407"/>
              <a:gd name="connsiteY7" fmla="*/ 210770 h 1418542"/>
              <a:gd name="connsiteX0" fmla="*/ 15255 w 1771422"/>
              <a:gd name="connsiteY0" fmla="*/ 210770 h 1425694"/>
              <a:gd name="connsiteX1" fmla="*/ 226025 w 1771422"/>
              <a:gd name="connsiteY1" fmla="*/ 0 h 1425694"/>
              <a:gd name="connsiteX2" fmla="*/ 1555572 w 1771422"/>
              <a:gd name="connsiteY2" fmla="*/ 0 h 1425694"/>
              <a:gd name="connsiteX3" fmla="*/ 1766342 w 1771422"/>
              <a:gd name="connsiteY3" fmla="*/ 210770 h 1425694"/>
              <a:gd name="connsiteX4" fmla="*/ 1771422 w 1771422"/>
              <a:gd name="connsiteY4" fmla="*/ 1206226 h 1425694"/>
              <a:gd name="connsiteX5" fmla="*/ 882422 w 1771422"/>
              <a:gd name="connsiteY5" fmla="*/ 1417320 h 1425694"/>
              <a:gd name="connsiteX6" fmla="*/ 15 w 1771422"/>
              <a:gd name="connsiteY6" fmla="*/ 1236706 h 1425694"/>
              <a:gd name="connsiteX7" fmla="*/ 15255 w 1771422"/>
              <a:gd name="connsiteY7" fmla="*/ 210770 h 1425694"/>
              <a:gd name="connsiteX0" fmla="*/ 15255 w 1859882"/>
              <a:gd name="connsiteY0" fmla="*/ 210770 h 1425694"/>
              <a:gd name="connsiteX1" fmla="*/ 226025 w 1859882"/>
              <a:gd name="connsiteY1" fmla="*/ 0 h 1425694"/>
              <a:gd name="connsiteX2" fmla="*/ 1555572 w 1859882"/>
              <a:gd name="connsiteY2" fmla="*/ 0 h 1425694"/>
              <a:gd name="connsiteX3" fmla="*/ 1766342 w 1859882"/>
              <a:gd name="connsiteY3" fmla="*/ 210770 h 1425694"/>
              <a:gd name="connsiteX4" fmla="*/ 1771422 w 1859882"/>
              <a:gd name="connsiteY4" fmla="*/ 1206226 h 1425694"/>
              <a:gd name="connsiteX5" fmla="*/ 882422 w 1859882"/>
              <a:gd name="connsiteY5" fmla="*/ 1417320 h 1425694"/>
              <a:gd name="connsiteX6" fmla="*/ 15 w 1859882"/>
              <a:gd name="connsiteY6" fmla="*/ 1236706 h 1425694"/>
              <a:gd name="connsiteX7" fmla="*/ 15255 w 1859882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40 w 1776456"/>
              <a:gd name="connsiteY0" fmla="*/ 210770 h 1417506"/>
              <a:gd name="connsiteX1" fmla="*/ 226010 w 1776456"/>
              <a:gd name="connsiteY1" fmla="*/ 0 h 1417506"/>
              <a:gd name="connsiteX2" fmla="*/ 1555557 w 1776456"/>
              <a:gd name="connsiteY2" fmla="*/ 0 h 1417506"/>
              <a:gd name="connsiteX3" fmla="*/ 1766327 w 1776456"/>
              <a:gd name="connsiteY3" fmla="*/ 210770 h 1417506"/>
              <a:gd name="connsiteX4" fmla="*/ 1771407 w 1776456"/>
              <a:gd name="connsiteY4" fmla="*/ 1206226 h 1417506"/>
              <a:gd name="connsiteX5" fmla="*/ 882407 w 1776456"/>
              <a:gd name="connsiteY5" fmla="*/ 1417320 h 1417506"/>
              <a:gd name="connsiteX6" fmla="*/ 0 w 1776456"/>
              <a:gd name="connsiteY6" fmla="*/ 1236706 h 1417506"/>
              <a:gd name="connsiteX7" fmla="*/ 15240 w 1776456"/>
              <a:gd name="connsiteY7" fmla="*/ 210770 h 1417506"/>
              <a:gd name="connsiteX0" fmla="*/ 15240 w 1776456"/>
              <a:gd name="connsiteY0" fmla="*/ 210770 h 1417506"/>
              <a:gd name="connsiteX1" fmla="*/ 226010 w 1776456"/>
              <a:gd name="connsiteY1" fmla="*/ 0 h 1417506"/>
              <a:gd name="connsiteX2" fmla="*/ 1555557 w 1776456"/>
              <a:gd name="connsiteY2" fmla="*/ 0 h 1417506"/>
              <a:gd name="connsiteX3" fmla="*/ 1766327 w 1776456"/>
              <a:gd name="connsiteY3" fmla="*/ 210770 h 1417506"/>
              <a:gd name="connsiteX4" fmla="*/ 1771407 w 1776456"/>
              <a:gd name="connsiteY4" fmla="*/ 1206226 h 1417506"/>
              <a:gd name="connsiteX5" fmla="*/ 882407 w 1776456"/>
              <a:gd name="connsiteY5" fmla="*/ 1417320 h 1417506"/>
              <a:gd name="connsiteX6" fmla="*/ 0 w 1776456"/>
              <a:gd name="connsiteY6" fmla="*/ 1236706 h 1417506"/>
              <a:gd name="connsiteX7" fmla="*/ 15240 w 1776456"/>
              <a:gd name="connsiteY7" fmla="*/ 210770 h 1417506"/>
              <a:gd name="connsiteX0" fmla="*/ 15240 w 1776456"/>
              <a:gd name="connsiteY0" fmla="*/ 210770 h 1432722"/>
              <a:gd name="connsiteX1" fmla="*/ 226010 w 1776456"/>
              <a:gd name="connsiteY1" fmla="*/ 0 h 1432722"/>
              <a:gd name="connsiteX2" fmla="*/ 1555557 w 1776456"/>
              <a:gd name="connsiteY2" fmla="*/ 0 h 1432722"/>
              <a:gd name="connsiteX3" fmla="*/ 1766327 w 1776456"/>
              <a:gd name="connsiteY3" fmla="*/ 210770 h 1432722"/>
              <a:gd name="connsiteX4" fmla="*/ 1771407 w 1776456"/>
              <a:gd name="connsiteY4" fmla="*/ 1206226 h 1432722"/>
              <a:gd name="connsiteX5" fmla="*/ 882407 w 1776456"/>
              <a:gd name="connsiteY5" fmla="*/ 1432560 h 1432722"/>
              <a:gd name="connsiteX6" fmla="*/ 0 w 1776456"/>
              <a:gd name="connsiteY6" fmla="*/ 1236706 h 1432722"/>
              <a:gd name="connsiteX7" fmla="*/ 15240 w 1776456"/>
              <a:gd name="connsiteY7" fmla="*/ 210770 h 1432722"/>
              <a:gd name="connsiteX0" fmla="*/ 15240 w 1776456"/>
              <a:gd name="connsiteY0" fmla="*/ 210770 h 1432722"/>
              <a:gd name="connsiteX1" fmla="*/ 226010 w 1776456"/>
              <a:gd name="connsiteY1" fmla="*/ 0 h 1432722"/>
              <a:gd name="connsiteX2" fmla="*/ 1555557 w 1776456"/>
              <a:gd name="connsiteY2" fmla="*/ 0 h 1432722"/>
              <a:gd name="connsiteX3" fmla="*/ 1766327 w 1776456"/>
              <a:gd name="connsiteY3" fmla="*/ 210770 h 1432722"/>
              <a:gd name="connsiteX4" fmla="*/ 1771407 w 1776456"/>
              <a:gd name="connsiteY4" fmla="*/ 1206226 h 1432722"/>
              <a:gd name="connsiteX5" fmla="*/ 882407 w 1776456"/>
              <a:gd name="connsiteY5" fmla="*/ 1432560 h 1432722"/>
              <a:gd name="connsiteX6" fmla="*/ 0 w 1776456"/>
              <a:gd name="connsiteY6" fmla="*/ 1236706 h 1432722"/>
              <a:gd name="connsiteX7" fmla="*/ 15240 w 1776456"/>
              <a:gd name="connsiteY7" fmla="*/ 210770 h 1432722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0622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1765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1765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3810 w 1765026"/>
              <a:gd name="connsiteY0" fmla="*/ 210770 h 1432560"/>
              <a:gd name="connsiteX1" fmla="*/ 214580 w 1765026"/>
              <a:gd name="connsiteY1" fmla="*/ 0 h 1432560"/>
              <a:gd name="connsiteX2" fmla="*/ 1544127 w 1765026"/>
              <a:gd name="connsiteY2" fmla="*/ 0 h 1432560"/>
              <a:gd name="connsiteX3" fmla="*/ 1754897 w 1765026"/>
              <a:gd name="connsiteY3" fmla="*/ 210770 h 1432560"/>
              <a:gd name="connsiteX4" fmla="*/ 1759977 w 1765026"/>
              <a:gd name="connsiteY4" fmla="*/ 1217656 h 1432560"/>
              <a:gd name="connsiteX5" fmla="*/ 870977 w 1765026"/>
              <a:gd name="connsiteY5" fmla="*/ 1432560 h 1432560"/>
              <a:gd name="connsiteX6" fmla="*/ 0 w 1765026"/>
              <a:gd name="connsiteY6" fmla="*/ 1236706 h 1432560"/>
              <a:gd name="connsiteX7" fmla="*/ 3810 w 1765026"/>
              <a:gd name="connsiteY7" fmla="*/ 210770 h 1432560"/>
              <a:gd name="connsiteX0" fmla="*/ 3810 w 1762405"/>
              <a:gd name="connsiteY0" fmla="*/ 210770 h 1432560"/>
              <a:gd name="connsiteX1" fmla="*/ 214580 w 1762405"/>
              <a:gd name="connsiteY1" fmla="*/ 0 h 1432560"/>
              <a:gd name="connsiteX2" fmla="*/ 1544127 w 1762405"/>
              <a:gd name="connsiteY2" fmla="*/ 0 h 1432560"/>
              <a:gd name="connsiteX3" fmla="*/ 1754897 w 1762405"/>
              <a:gd name="connsiteY3" fmla="*/ 210770 h 1432560"/>
              <a:gd name="connsiteX4" fmla="*/ 1759977 w 1762405"/>
              <a:gd name="connsiteY4" fmla="*/ 1217656 h 1432560"/>
              <a:gd name="connsiteX5" fmla="*/ 870977 w 1762405"/>
              <a:gd name="connsiteY5" fmla="*/ 1432560 h 1432560"/>
              <a:gd name="connsiteX6" fmla="*/ 0 w 1762405"/>
              <a:gd name="connsiteY6" fmla="*/ 1236706 h 1432560"/>
              <a:gd name="connsiteX7" fmla="*/ 3810 w 1762405"/>
              <a:gd name="connsiteY7" fmla="*/ 210770 h 1432560"/>
              <a:gd name="connsiteX0" fmla="*/ 3810 w 1760327"/>
              <a:gd name="connsiteY0" fmla="*/ 210770 h 1432560"/>
              <a:gd name="connsiteX1" fmla="*/ 214580 w 1760327"/>
              <a:gd name="connsiteY1" fmla="*/ 0 h 1432560"/>
              <a:gd name="connsiteX2" fmla="*/ 1544127 w 1760327"/>
              <a:gd name="connsiteY2" fmla="*/ 0 h 1432560"/>
              <a:gd name="connsiteX3" fmla="*/ 1754897 w 1760327"/>
              <a:gd name="connsiteY3" fmla="*/ 210770 h 1432560"/>
              <a:gd name="connsiteX4" fmla="*/ 1757437 w 1760327"/>
              <a:gd name="connsiteY4" fmla="*/ 1245596 h 1432560"/>
              <a:gd name="connsiteX5" fmla="*/ 870977 w 1760327"/>
              <a:gd name="connsiteY5" fmla="*/ 1432560 h 1432560"/>
              <a:gd name="connsiteX6" fmla="*/ 0 w 1760327"/>
              <a:gd name="connsiteY6" fmla="*/ 1236706 h 1432560"/>
              <a:gd name="connsiteX7" fmla="*/ 3810 w 1760327"/>
              <a:gd name="connsiteY7" fmla="*/ 210770 h 1432560"/>
              <a:gd name="connsiteX0" fmla="*/ 3810 w 1757437"/>
              <a:gd name="connsiteY0" fmla="*/ 210770 h 1432560"/>
              <a:gd name="connsiteX1" fmla="*/ 214580 w 1757437"/>
              <a:gd name="connsiteY1" fmla="*/ 0 h 1432560"/>
              <a:gd name="connsiteX2" fmla="*/ 1544127 w 1757437"/>
              <a:gd name="connsiteY2" fmla="*/ 0 h 1432560"/>
              <a:gd name="connsiteX3" fmla="*/ 1754897 w 1757437"/>
              <a:gd name="connsiteY3" fmla="*/ 210770 h 1432560"/>
              <a:gd name="connsiteX4" fmla="*/ 1757437 w 1757437"/>
              <a:gd name="connsiteY4" fmla="*/ 1245596 h 1432560"/>
              <a:gd name="connsiteX5" fmla="*/ 870977 w 1757437"/>
              <a:gd name="connsiteY5" fmla="*/ 1432560 h 1432560"/>
              <a:gd name="connsiteX6" fmla="*/ 0 w 1757437"/>
              <a:gd name="connsiteY6" fmla="*/ 1236706 h 1432560"/>
              <a:gd name="connsiteX7" fmla="*/ 3810 w 1757437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45596 h 1432560"/>
              <a:gd name="connsiteX5" fmla="*/ 87097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45596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8119" h="1432560">
                <a:moveTo>
                  <a:pt x="3810" y="210770"/>
                </a:moveTo>
                <a:cubicBezTo>
                  <a:pt x="3810" y="94365"/>
                  <a:pt x="98175" y="0"/>
                  <a:pt x="214580" y="0"/>
                </a:cubicBezTo>
                <a:lnTo>
                  <a:pt x="1544127" y="0"/>
                </a:lnTo>
                <a:cubicBezTo>
                  <a:pt x="1660532" y="0"/>
                  <a:pt x="1754897" y="94365"/>
                  <a:pt x="1754897" y="210770"/>
                </a:cubicBezTo>
                <a:cubicBezTo>
                  <a:pt x="1756590" y="542589"/>
                  <a:pt x="1759431" y="898507"/>
                  <a:pt x="1757437" y="1236594"/>
                </a:cubicBezTo>
                <a:cubicBezTo>
                  <a:pt x="1467030" y="1298915"/>
                  <a:pt x="1179625" y="1367238"/>
                  <a:pt x="886217" y="1432560"/>
                </a:cubicBezTo>
                <a:lnTo>
                  <a:pt x="0" y="1236706"/>
                </a:lnTo>
                <a:lnTo>
                  <a:pt x="3810" y="21077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AD2280-F523-5C48-AA31-F0252F2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DMAIC PowerPoint Template</a:t>
            </a: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098B9B6-88D3-E48F-109B-C02532501534}"/>
              </a:ext>
            </a:extLst>
          </p:cNvPr>
          <p:cNvSpPr/>
          <p:nvPr/>
        </p:nvSpPr>
        <p:spPr>
          <a:xfrm>
            <a:off x="295977" y="3211762"/>
            <a:ext cx="2244629" cy="2871576"/>
          </a:xfrm>
          <a:custGeom>
            <a:avLst/>
            <a:gdLst>
              <a:gd name="connsiteX0" fmla="*/ 0 w 1767840"/>
              <a:gd name="connsiteY0" fmla="*/ 0 h 2261616"/>
              <a:gd name="connsiteX1" fmla="*/ 896112 w 1767840"/>
              <a:gd name="connsiteY1" fmla="*/ 22555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1192 w 1767840"/>
              <a:gd name="connsiteY1" fmla="*/ 18999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64486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6691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2693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7840" h="2261616">
                <a:moveTo>
                  <a:pt x="0" y="0"/>
                </a:moveTo>
                <a:lnTo>
                  <a:pt x="902693" y="179490"/>
                </a:lnTo>
                <a:lnTo>
                  <a:pt x="1764839" y="1689"/>
                </a:lnTo>
                <a:cubicBezTo>
                  <a:pt x="1765839" y="753498"/>
                  <a:pt x="1766840" y="1509807"/>
                  <a:pt x="1767840" y="2261616"/>
                </a:cubicBezTo>
                <a:lnTo>
                  <a:pt x="6096" y="22555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: Rounded Corners 5">
            <a:extLst>
              <a:ext uri="{FF2B5EF4-FFF2-40B4-BE49-F238E27FC236}">
                <a16:creationId xmlns:a16="http://schemas.microsoft.com/office/drawing/2014/main" id="{C0428544-399F-E196-45DC-DED37CFD1F68}"/>
              </a:ext>
            </a:extLst>
          </p:cNvPr>
          <p:cNvSpPr/>
          <p:nvPr/>
        </p:nvSpPr>
        <p:spPr>
          <a:xfrm>
            <a:off x="5004199" y="1574732"/>
            <a:ext cx="2232286" cy="1818923"/>
          </a:xfrm>
          <a:custGeom>
            <a:avLst/>
            <a:gdLst>
              <a:gd name="connsiteX0" fmla="*/ 0 w 1751087"/>
              <a:gd name="connsiteY0" fmla="*/ 210770 h 1264596"/>
              <a:gd name="connsiteX1" fmla="*/ 210770 w 1751087"/>
              <a:gd name="connsiteY1" fmla="*/ 0 h 1264596"/>
              <a:gd name="connsiteX2" fmla="*/ 1540317 w 1751087"/>
              <a:gd name="connsiteY2" fmla="*/ 0 h 1264596"/>
              <a:gd name="connsiteX3" fmla="*/ 1751087 w 1751087"/>
              <a:gd name="connsiteY3" fmla="*/ 210770 h 1264596"/>
              <a:gd name="connsiteX4" fmla="*/ 1751087 w 1751087"/>
              <a:gd name="connsiteY4" fmla="*/ 1053826 h 1264596"/>
              <a:gd name="connsiteX5" fmla="*/ 1540317 w 1751087"/>
              <a:gd name="connsiteY5" fmla="*/ 1264596 h 1264596"/>
              <a:gd name="connsiteX6" fmla="*/ 210770 w 1751087"/>
              <a:gd name="connsiteY6" fmla="*/ 1264596 h 1264596"/>
              <a:gd name="connsiteX7" fmla="*/ 0 w 1751087"/>
              <a:gd name="connsiteY7" fmla="*/ 1053826 h 1264596"/>
              <a:gd name="connsiteX8" fmla="*/ 0 w 1751087"/>
              <a:gd name="connsiteY8" fmla="*/ 210770 h 1264596"/>
              <a:gd name="connsiteX0" fmla="*/ 0 w 1751087"/>
              <a:gd name="connsiteY0" fmla="*/ 210770 h 1264596"/>
              <a:gd name="connsiteX1" fmla="*/ 210770 w 1751087"/>
              <a:gd name="connsiteY1" fmla="*/ 0 h 1264596"/>
              <a:gd name="connsiteX2" fmla="*/ 1540317 w 1751087"/>
              <a:gd name="connsiteY2" fmla="*/ 0 h 1264596"/>
              <a:gd name="connsiteX3" fmla="*/ 1751087 w 1751087"/>
              <a:gd name="connsiteY3" fmla="*/ 210770 h 1264596"/>
              <a:gd name="connsiteX4" fmla="*/ 1751087 w 1751087"/>
              <a:gd name="connsiteY4" fmla="*/ 1053826 h 1264596"/>
              <a:gd name="connsiteX5" fmla="*/ 1540317 w 1751087"/>
              <a:gd name="connsiteY5" fmla="*/ 1264596 h 1264596"/>
              <a:gd name="connsiteX6" fmla="*/ 0 w 1751087"/>
              <a:gd name="connsiteY6" fmla="*/ 1053826 h 1264596"/>
              <a:gd name="connsiteX7" fmla="*/ 0 w 1751087"/>
              <a:gd name="connsiteY7" fmla="*/ 210770 h 1264596"/>
              <a:gd name="connsiteX0" fmla="*/ 0 w 1751087"/>
              <a:gd name="connsiteY0" fmla="*/ 210770 h 1159207"/>
              <a:gd name="connsiteX1" fmla="*/ 210770 w 1751087"/>
              <a:gd name="connsiteY1" fmla="*/ 0 h 1159207"/>
              <a:gd name="connsiteX2" fmla="*/ 1540317 w 1751087"/>
              <a:gd name="connsiteY2" fmla="*/ 0 h 1159207"/>
              <a:gd name="connsiteX3" fmla="*/ 1751087 w 1751087"/>
              <a:gd name="connsiteY3" fmla="*/ 210770 h 1159207"/>
              <a:gd name="connsiteX4" fmla="*/ 1751087 w 1751087"/>
              <a:gd name="connsiteY4" fmla="*/ 1053826 h 1159207"/>
              <a:gd name="connsiteX5" fmla="*/ 0 w 1751087"/>
              <a:gd name="connsiteY5" fmla="*/ 1053826 h 1159207"/>
              <a:gd name="connsiteX6" fmla="*/ 0 w 1751087"/>
              <a:gd name="connsiteY6" fmla="*/ 210770 h 1159207"/>
              <a:gd name="connsiteX0" fmla="*/ 15240 w 1766327"/>
              <a:gd name="connsiteY0" fmla="*/ 210770 h 1287176"/>
              <a:gd name="connsiteX1" fmla="*/ 226010 w 1766327"/>
              <a:gd name="connsiteY1" fmla="*/ 0 h 1287176"/>
              <a:gd name="connsiteX2" fmla="*/ 1555557 w 1766327"/>
              <a:gd name="connsiteY2" fmla="*/ 0 h 1287176"/>
              <a:gd name="connsiteX3" fmla="*/ 1766327 w 1766327"/>
              <a:gd name="connsiteY3" fmla="*/ 210770 h 1287176"/>
              <a:gd name="connsiteX4" fmla="*/ 1766327 w 1766327"/>
              <a:gd name="connsiteY4" fmla="*/ 1053826 h 1287176"/>
              <a:gd name="connsiteX5" fmla="*/ 0 w 1766327"/>
              <a:gd name="connsiteY5" fmla="*/ 1236706 h 1287176"/>
              <a:gd name="connsiteX6" fmla="*/ 15240 w 1766327"/>
              <a:gd name="connsiteY6" fmla="*/ 210770 h 1287176"/>
              <a:gd name="connsiteX0" fmla="*/ 15240 w 1771407"/>
              <a:gd name="connsiteY0" fmla="*/ 210770 h 1328077"/>
              <a:gd name="connsiteX1" fmla="*/ 226010 w 1771407"/>
              <a:gd name="connsiteY1" fmla="*/ 0 h 1328077"/>
              <a:gd name="connsiteX2" fmla="*/ 1555557 w 1771407"/>
              <a:gd name="connsiteY2" fmla="*/ 0 h 1328077"/>
              <a:gd name="connsiteX3" fmla="*/ 1766327 w 1771407"/>
              <a:gd name="connsiteY3" fmla="*/ 210770 h 1328077"/>
              <a:gd name="connsiteX4" fmla="*/ 1771407 w 1771407"/>
              <a:gd name="connsiteY4" fmla="*/ 1206226 h 1328077"/>
              <a:gd name="connsiteX5" fmla="*/ 0 w 1771407"/>
              <a:gd name="connsiteY5" fmla="*/ 1236706 h 1328077"/>
              <a:gd name="connsiteX6" fmla="*/ 15240 w 1771407"/>
              <a:gd name="connsiteY6" fmla="*/ 210770 h 1328077"/>
              <a:gd name="connsiteX0" fmla="*/ 15240 w 1771407"/>
              <a:gd name="connsiteY0" fmla="*/ 210770 h 1344756"/>
              <a:gd name="connsiteX1" fmla="*/ 226010 w 1771407"/>
              <a:gd name="connsiteY1" fmla="*/ 0 h 1344756"/>
              <a:gd name="connsiteX2" fmla="*/ 1555557 w 1771407"/>
              <a:gd name="connsiteY2" fmla="*/ 0 h 1344756"/>
              <a:gd name="connsiteX3" fmla="*/ 1766327 w 1771407"/>
              <a:gd name="connsiteY3" fmla="*/ 210770 h 1344756"/>
              <a:gd name="connsiteX4" fmla="*/ 1771407 w 1771407"/>
              <a:gd name="connsiteY4" fmla="*/ 1206226 h 1344756"/>
              <a:gd name="connsiteX5" fmla="*/ 928127 w 1771407"/>
              <a:gd name="connsiteY5" fmla="*/ 1310640 h 1344756"/>
              <a:gd name="connsiteX6" fmla="*/ 0 w 1771407"/>
              <a:gd name="connsiteY6" fmla="*/ 1236706 h 1344756"/>
              <a:gd name="connsiteX7" fmla="*/ 15240 w 1771407"/>
              <a:gd name="connsiteY7" fmla="*/ 210770 h 1344756"/>
              <a:gd name="connsiteX0" fmla="*/ 15240 w 1771407"/>
              <a:gd name="connsiteY0" fmla="*/ 210770 h 1418542"/>
              <a:gd name="connsiteX1" fmla="*/ 226010 w 1771407"/>
              <a:gd name="connsiteY1" fmla="*/ 0 h 1418542"/>
              <a:gd name="connsiteX2" fmla="*/ 1555557 w 1771407"/>
              <a:gd name="connsiteY2" fmla="*/ 0 h 1418542"/>
              <a:gd name="connsiteX3" fmla="*/ 1766327 w 1771407"/>
              <a:gd name="connsiteY3" fmla="*/ 210770 h 1418542"/>
              <a:gd name="connsiteX4" fmla="*/ 1771407 w 1771407"/>
              <a:gd name="connsiteY4" fmla="*/ 1206226 h 1418542"/>
              <a:gd name="connsiteX5" fmla="*/ 882407 w 1771407"/>
              <a:gd name="connsiteY5" fmla="*/ 1417320 h 1418542"/>
              <a:gd name="connsiteX6" fmla="*/ 0 w 1771407"/>
              <a:gd name="connsiteY6" fmla="*/ 1236706 h 1418542"/>
              <a:gd name="connsiteX7" fmla="*/ 15240 w 1771407"/>
              <a:gd name="connsiteY7" fmla="*/ 210770 h 1418542"/>
              <a:gd name="connsiteX0" fmla="*/ 15240 w 1771407"/>
              <a:gd name="connsiteY0" fmla="*/ 210770 h 1418542"/>
              <a:gd name="connsiteX1" fmla="*/ 226010 w 1771407"/>
              <a:gd name="connsiteY1" fmla="*/ 0 h 1418542"/>
              <a:gd name="connsiteX2" fmla="*/ 1555557 w 1771407"/>
              <a:gd name="connsiteY2" fmla="*/ 0 h 1418542"/>
              <a:gd name="connsiteX3" fmla="*/ 1766327 w 1771407"/>
              <a:gd name="connsiteY3" fmla="*/ 210770 h 1418542"/>
              <a:gd name="connsiteX4" fmla="*/ 1771407 w 1771407"/>
              <a:gd name="connsiteY4" fmla="*/ 1206226 h 1418542"/>
              <a:gd name="connsiteX5" fmla="*/ 882407 w 1771407"/>
              <a:gd name="connsiteY5" fmla="*/ 1417320 h 1418542"/>
              <a:gd name="connsiteX6" fmla="*/ 0 w 1771407"/>
              <a:gd name="connsiteY6" fmla="*/ 1236706 h 1418542"/>
              <a:gd name="connsiteX7" fmla="*/ 15240 w 1771407"/>
              <a:gd name="connsiteY7" fmla="*/ 210770 h 1418542"/>
              <a:gd name="connsiteX0" fmla="*/ 15255 w 1771422"/>
              <a:gd name="connsiteY0" fmla="*/ 210770 h 1425694"/>
              <a:gd name="connsiteX1" fmla="*/ 226025 w 1771422"/>
              <a:gd name="connsiteY1" fmla="*/ 0 h 1425694"/>
              <a:gd name="connsiteX2" fmla="*/ 1555572 w 1771422"/>
              <a:gd name="connsiteY2" fmla="*/ 0 h 1425694"/>
              <a:gd name="connsiteX3" fmla="*/ 1766342 w 1771422"/>
              <a:gd name="connsiteY3" fmla="*/ 210770 h 1425694"/>
              <a:gd name="connsiteX4" fmla="*/ 1771422 w 1771422"/>
              <a:gd name="connsiteY4" fmla="*/ 1206226 h 1425694"/>
              <a:gd name="connsiteX5" fmla="*/ 882422 w 1771422"/>
              <a:gd name="connsiteY5" fmla="*/ 1417320 h 1425694"/>
              <a:gd name="connsiteX6" fmla="*/ 15 w 1771422"/>
              <a:gd name="connsiteY6" fmla="*/ 1236706 h 1425694"/>
              <a:gd name="connsiteX7" fmla="*/ 15255 w 1771422"/>
              <a:gd name="connsiteY7" fmla="*/ 210770 h 1425694"/>
              <a:gd name="connsiteX0" fmla="*/ 15255 w 1859882"/>
              <a:gd name="connsiteY0" fmla="*/ 210770 h 1425694"/>
              <a:gd name="connsiteX1" fmla="*/ 226025 w 1859882"/>
              <a:gd name="connsiteY1" fmla="*/ 0 h 1425694"/>
              <a:gd name="connsiteX2" fmla="*/ 1555572 w 1859882"/>
              <a:gd name="connsiteY2" fmla="*/ 0 h 1425694"/>
              <a:gd name="connsiteX3" fmla="*/ 1766342 w 1859882"/>
              <a:gd name="connsiteY3" fmla="*/ 210770 h 1425694"/>
              <a:gd name="connsiteX4" fmla="*/ 1771422 w 1859882"/>
              <a:gd name="connsiteY4" fmla="*/ 1206226 h 1425694"/>
              <a:gd name="connsiteX5" fmla="*/ 882422 w 1859882"/>
              <a:gd name="connsiteY5" fmla="*/ 1417320 h 1425694"/>
              <a:gd name="connsiteX6" fmla="*/ 15 w 1859882"/>
              <a:gd name="connsiteY6" fmla="*/ 1236706 h 1425694"/>
              <a:gd name="connsiteX7" fmla="*/ 15255 w 1859882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55 w 1776471"/>
              <a:gd name="connsiteY0" fmla="*/ 210770 h 1425694"/>
              <a:gd name="connsiteX1" fmla="*/ 226025 w 1776471"/>
              <a:gd name="connsiteY1" fmla="*/ 0 h 1425694"/>
              <a:gd name="connsiteX2" fmla="*/ 1555572 w 1776471"/>
              <a:gd name="connsiteY2" fmla="*/ 0 h 1425694"/>
              <a:gd name="connsiteX3" fmla="*/ 1766342 w 1776471"/>
              <a:gd name="connsiteY3" fmla="*/ 210770 h 1425694"/>
              <a:gd name="connsiteX4" fmla="*/ 1771422 w 1776471"/>
              <a:gd name="connsiteY4" fmla="*/ 1206226 h 1425694"/>
              <a:gd name="connsiteX5" fmla="*/ 882422 w 1776471"/>
              <a:gd name="connsiteY5" fmla="*/ 1417320 h 1425694"/>
              <a:gd name="connsiteX6" fmla="*/ 15 w 1776471"/>
              <a:gd name="connsiteY6" fmla="*/ 1236706 h 1425694"/>
              <a:gd name="connsiteX7" fmla="*/ 15255 w 1776471"/>
              <a:gd name="connsiteY7" fmla="*/ 210770 h 1425694"/>
              <a:gd name="connsiteX0" fmla="*/ 15240 w 1776456"/>
              <a:gd name="connsiteY0" fmla="*/ 210770 h 1417506"/>
              <a:gd name="connsiteX1" fmla="*/ 226010 w 1776456"/>
              <a:gd name="connsiteY1" fmla="*/ 0 h 1417506"/>
              <a:gd name="connsiteX2" fmla="*/ 1555557 w 1776456"/>
              <a:gd name="connsiteY2" fmla="*/ 0 h 1417506"/>
              <a:gd name="connsiteX3" fmla="*/ 1766327 w 1776456"/>
              <a:gd name="connsiteY3" fmla="*/ 210770 h 1417506"/>
              <a:gd name="connsiteX4" fmla="*/ 1771407 w 1776456"/>
              <a:gd name="connsiteY4" fmla="*/ 1206226 h 1417506"/>
              <a:gd name="connsiteX5" fmla="*/ 882407 w 1776456"/>
              <a:gd name="connsiteY5" fmla="*/ 1417320 h 1417506"/>
              <a:gd name="connsiteX6" fmla="*/ 0 w 1776456"/>
              <a:gd name="connsiteY6" fmla="*/ 1236706 h 1417506"/>
              <a:gd name="connsiteX7" fmla="*/ 15240 w 1776456"/>
              <a:gd name="connsiteY7" fmla="*/ 210770 h 1417506"/>
              <a:gd name="connsiteX0" fmla="*/ 15240 w 1776456"/>
              <a:gd name="connsiteY0" fmla="*/ 210770 h 1417506"/>
              <a:gd name="connsiteX1" fmla="*/ 226010 w 1776456"/>
              <a:gd name="connsiteY1" fmla="*/ 0 h 1417506"/>
              <a:gd name="connsiteX2" fmla="*/ 1555557 w 1776456"/>
              <a:gd name="connsiteY2" fmla="*/ 0 h 1417506"/>
              <a:gd name="connsiteX3" fmla="*/ 1766327 w 1776456"/>
              <a:gd name="connsiteY3" fmla="*/ 210770 h 1417506"/>
              <a:gd name="connsiteX4" fmla="*/ 1771407 w 1776456"/>
              <a:gd name="connsiteY4" fmla="*/ 1206226 h 1417506"/>
              <a:gd name="connsiteX5" fmla="*/ 882407 w 1776456"/>
              <a:gd name="connsiteY5" fmla="*/ 1417320 h 1417506"/>
              <a:gd name="connsiteX6" fmla="*/ 0 w 1776456"/>
              <a:gd name="connsiteY6" fmla="*/ 1236706 h 1417506"/>
              <a:gd name="connsiteX7" fmla="*/ 15240 w 1776456"/>
              <a:gd name="connsiteY7" fmla="*/ 210770 h 1417506"/>
              <a:gd name="connsiteX0" fmla="*/ 15240 w 1776456"/>
              <a:gd name="connsiteY0" fmla="*/ 210770 h 1432722"/>
              <a:gd name="connsiteX1" fmla="*/ 226010 w 1776456"/>
              <a:gd name="connsiteY1" fmla="*/ 0 h 1432722"/>
              <a:gd name="connsiteX2" fmla="*/ 1555557 w 1776456"/>
              <a:gd name="connsiteY2" fmla="*/ 0 h 1432722"/>
              <a:gd name="connsiteX3" fmla="*/ 1766327 w 1776456"/>
              <a:gd name="connsiteY3" fmla="*/ 210770 h 1432722"/>
              <a:gd name="connsiteX4" fmla="*/ 1771407 w 1776456"/>
              <a:gd name="connsiteY4" fmla="*/ 1206226 h 1432722"/>
              <a:gd name="connsiteX5" fmla="*/ 882407 w 1776456"/>
              <a:gd name="connsiteY5" fmla="*/ 1432560 h 1432722"/>
              <a:gd name="connsiteX6" fmla="*/ 0 w 1776456"/>
              <a:gd name="connsiteY6" fmla="*/ 1236706 h 1432722"/>
              <a:gd name="connsiteX7" fmla="*/ 15240 w 1776456"/>
              <a:gd name="connsiteY7" fmla="*/ 210770 h 1432722"/>
              <a:gd name="connsiteX0" fmla="*/ 15240 w 1776456"/>
              <a:gd name="connsiteY0" fmla="*/ 210770 h 1432722"/>
              <a:gd name="connsiteX1" fmla="*/ 226010 w 1776456"/>
              <a:gd name="connsiteY1" fmla="*/ 0 h 1432722"/>
              <a:gd name="connsiteX2" fmla="*/ 1555557 w 1776456"/>
              <a:gd name="connsiteY2" fmla="*/ 0 h 1432722"/>
              <a:gd name="connsiteX3" fmla="*/ 1766327 w 1776456"/>
              <a:gd name="connsiteY3" fmla="*/ 210770 h 1432722"/>
              <a:gd name="connsiteX4" fmla="*/ 1771407 w 1776456"/>
              <a:gd name="connsiteY4" fmla="*/ 1206226 h 1432722"/>
              <a:gd name="connsiteX5" fmla="*/ 882407 w 1776456"/>
              <a:gd name="connsiteY5" fmla="*/ 1432560 h 1432722"/>
              <a:gd name="connsiteX6" fmla="*/ 0 w 1776456"/>
              <a:gd name="connsiteY6" fmla="*/ 1236706 h 1432722"/>
              <a:gd name="connsiteX7" fmla="*/ 15240 w 1776456"/>
              <a:gd name="connsiteY7" fmla="*/ 210770 h 1432722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0622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1765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15240 w 1776456"/>
              <a:gd name="connsiteY0" fmla="*/ 210770 h 1432560"/>
              <a:gd name="connsiteX1" fmla="*/ 226010 w 1776456"/>
              <a:gd name="connsiteY1" fmla="*/ 0 h 1432560"/>
              <a:gd name="connsiteX2" fmla="*/ 1555557 w 1776456"/>
              <a:gd name="connsiteY2" fmla="*/ 0 h 1432560"/>
              <a:gd name="connsiteX3" fmla="*/ 1766327 w 1776456"/>
              <a:gd name="connsiteY3" fmla="*/ 210770 h 1432560"/>
              <a:gd name="connsiteX4" fmla="*/ 1771407 w 1776456"/>
              <a:gd name="connsiteY4" fmla="*/ 1217656 h 1432560"/>
              <a:gd name="connsiteX5" fmla="*/ 882407 w 1776456"/>
              <a:gd name="connsiteY5" fmla="*/ 1432560 h 1432560"/>
              <a:gd name="connsiteX6" fmla="*/ 0 w 1776456"/>
              <a:gd name="connsiteY6" fmla="*/ 1236706 h 1432560"/>
              <a:gd name="connsiteX7" fmla="*/ 15240 w 1776456"/>
              <a:gd name="connsiteY7" fmla="*/ 210770 h 1432560"/>
              <a:gd name="connsiteX0" fmla="*/ 3810 w 1765026"/>
              <a:gd name="connsiteY0" fmla="*/ 210770 h 1432560"/>
              <a:gd name="connsiteX1" fmla="*/ 214580 w 1765026"/>
              <a:gd name="connsiteY1" fmla="*/ 0 h 1432560"/>
              <a:gd name="connsiteX2" fmla="*/ 1544127 w 1765026"/>
              <a:gd name="connsiteY2" fmla="*/ 0 h 1432560"/>
              <a:gd name="connsiteX3" fmla="*/ 1754897 w 1765026"/>
              <a:gd name="connsiteY3" fmla="*/ 210770 h 1432560"/>
              <a:gd name="connsiteX4" fmla="*/ 1759977 w 1765026"/>
              <a:gd name="connsiteY4" fmla="*/ 1217656 h 1432560"/>
              <a:gd name="connsiteX5" fmla="*/ 870977 w 1765026"/>
              <a:gd name="connsiteY5" fmla="*/ 1432560 h 1432560"/>
              <a:gd name="connsiteX6" fmla="*/ 0 w 1765026"/>
              <a:gd name="connsiteY6" fmla="*/ 1236706 h 1432560"/>
              <a:gd name="connsiteX7" fmla="*/ 3810 w 1765026"/>
              <a:gd name="connsiteY7" fmla="*/ 210770 h 1432560"/>
              <a:gd name="connsiteX0" fmla="*/ 3810 w 1762405"/>
              <a:gd name="connsiteY0" fmla="*/ 210770 h 1432560"/>
              <a:gd name="connsiteX1" fmla="*/ 214580 w 1762405"/>
              <a:gd name="connsiteY1" fmla="*/ 0 h 1432560"/>
              <a:gd name="connsiteX2" fmla="*/ 1544127 w 1762405"/>
              <a:gd name="connsiteY2" fmla="*/ 0 h 1432560"/>
              <a:gd name="connsiteX3" fmla="*/ 1754897 w 1762405"/>
              <a:gd name="connsiteY3" fmla="*/ 210770 h 1432560"/>
              <a:gd name="connsiteX4" fmla="*/ 1759977 w 1762405"/>
              <a:gd name="connsiteY4" fmla="*/ 1217656 h 1432560"/>
              <a:gd name="connsiteX5" fmla="*/ 870977 w 1762405"/>
              <a:gd name="connsiteY5" fmla="*/ 1432560 h 1432560"/>
              <a:gd name="connsiteX6" fmla="*/ 0 w 1762405"/>
              <a:gd name="connsiteY6" fmla="*/ 1236706 h 1432560"/>
              <a:gd name="connsiteX7" fmla="*/ 3810 w 1762405"/>
              <a:gd name="connsiteY7" fmla="*/ 210770 h 1432560"/>
              <a:gd name="connsiteX0" fmla="*/ 3810 w 1760327"/>
              <a:gd name="connsiteY0" fmla="*/ 210770 h 1432560"/>
              <a:gd name="connsiteX1" fmla="*/ 214580 w 1760327"/>
              <a:gd name="connsiteY1" fmla="*/ 0 h 1432560"/>
              <a:gd name="connsiteX2" fmla="*/ 1544127 w 1760327"/>
              <a:gd name="connsiteY2" fmla="*/ 0 h 1432560"/>
              <a:gd name="connsiteX3" fmla="*/ 1754897 w 1760327"/>
              <a:gd name="connsiteY3" fmla="*/ 210770 h 1432560"/>
              <a:gd name="connsiteX4" fmla="*/ 1757437 w 1760327"/>
              <a:gd name="connsiteY4" fmla="*/ 1245596 h 1432560"/>
              <a:gd name="connsiteX5" fmla="*/ 870977 w 1760327"/>
              <a:gd name="connsiteY5" fmla="*/ 1432560 h 1432560"/>
              <a:gd name="connsiteX6" fmla="*/ 0 w 1760327"/>
              <a:gd name="connsiteY6" fmla="*/ 1236706 h 1432560"/>
              <a:gd name="connsiteX7" fmla="*/ 3810 w 1760327"/>
              <a:gd name="connsiteY7" fmla="*/ 210770 h 1432560"/>
              <a:gd name="connsiteX0" fmla="*/ 3810 w 1757437"/>
              <a:gd name="connsiteY0" fmla="*/ 210770 h 1432560"/>
              <a:gd name="connsiteX1" fmla="*/ 214580 w 1757437"/>
              <a:gd name="connsiteY1" fmla="*/ 0 h 1432560"/>
              <a:gd name="connsiteX2" fmla="*/ 1544127 w 1757437"/>
              <a:gd name="connsiteY2" fmla="*/ 0 h 1432560"/>
              <a:gd name="connsiteX3" fmla="*/ 1754897 w 1757437"/>
              <a:gd name="connsiteY3" fmla="*/ 210770 h 1432560"/>
              <a:gd name="connsiteX4" fmla="*/ 1757437 w 1757437"/>
              <a:gd name="connsiteY4" fmla="*/ 1245596 h 1432560"/>
              <a:gd name="connsiteX5" fmla="*/ 870977 w 1757437"/>
              <a:gd name="connsiteY5" fmla="*/ 1432560 h 1432560"/>
              <a:gd name="connsiteX6" fmla="*/ 0 w 1757437"/>
              <a:gd name="connsiteY6" fmla="*/ 1236706 h 1432560"/>
              <a:gd name="connsiteX7" fmla="*/ 3810 w 1757437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45596 h 1432560"/>
              <a:gd name="connsiteX5" fmla="*/ 87097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45596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  <a:gd name="connsiteX0" fmla="*/ 3810 w 1758119"/>
              <a:gd name="connsiteY0" fmla="*/ 210770 h 1432560"/>
              <a:gd name="connsiteX1" fmla="*/ 214580 w 1758119"/>
              <a:gd name="connsiteY1" fmla="*/ 0 h 1432560"/>
              <a:gd name="connsiteX2" fmla="*/ 1544127 w 1758119"/>
              <a:gd name="connsiteY2" fmla="*/ 0 h 1432560"/>
              <a:gd name="connsiteX3" fmla="*/ 1754897 w 1758119"/>
              <a:gd name="connsiteY3" fmla="*/ 210770 h 1432560"/>
              <a:gd name="connsiteX4" fmla="*/ 1757437 w 1758119"/>
              <a:gd name="connsiteY4" fmla="*/ 1236594 h 1432560"/>
              <a:gd name="connsiteX5" fmla="*/ 886217 w 1758119"/>
              <a:gd name="connsiteY5" fmla="*/ 1432560 h 1432560"/>
              <a:gd name="connsiteX6" fmla="*/ 0 w 1758119"/>
              <a:gd name="connsiteY6" fmla="*/ 1236706 h 1432560"/>
              <a:gd name="connsiteX7" fmla="*/ 3810 w 1758119"/>
              <a:gd name="connsiteY7" fmla="*/ 210770 h 143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8119" h="1432560">
                <a:moveTo>
                  <a:pt x="3810" y="210770"/>
                </a:moveTo>
                <a:cubicBezTo>
                  <a:pt x="3810" y="94365"/>
                  <a:pt x="98175" y="0"/>
                  <a:pt x="214580" y="0"/>
                </a:cubicBezTo>
                <a:lnTo>
                  <a:pt x="1544127" y="0"/>
                </a:lnTo>
                <a:cubicBezTo>
                  <a:pt x="1660532" y="0"/>
                  <a:pt x="1754897" y="94365"/>
                  <a:pt x="1754897" y="210770"/>
                </a:cubicBezTo>
                <a:cubicBezTo>
                  <a:pt x="1756590" y="542589"/>
                  <a:pt x="1759431" y="898507"/>
                  <a:pt x="1757437" y="1236594"/>
                </a:cubicBezTo>
                <a:cubicBezTo>
                  <a:pt x="1467030" y="1298915"/>
                  <a:pt x="1179625" y="1367238"/>
                  <a:pt x="886217" y="1432560"/>
                </a:cubicBezTo>
                <a:lnTo>
                  <a:pt x="0" y="1236706"/>
                </a:lnTo>
                <a:lnTo>
                  <a:pt x="3810" y="21077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842690E-016E-3D54-3D35-F4EF1168F7F2}"/>
              </a:ext>
            </a:extLst>
          </p:cNvPr>
          <p:cNvSpPr txBox="1"/>
          <p:nvPr/>
        </p:nvSpPr>
        <p:spPr>
          <a:xfrm>
            <a:off x="588751" y="1706812"/>
            <a:ext cx="1656381" cy="1836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Arial Black" panose="020B0A04020102020204" pitchFamily="34" charset="0"/>
              </a:rPr>
              <a:t>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6527AD0-5278-12BF-A1A0-9E4597712908}"/>
              </a:ext>
            </a:extLst>
          </p:cNvPr>
          <p:cNvSpPr txBox="1"/>
          <p:nvPr/>
        </p:nvSpPr>
        <p:spPr>
          <a:xfrm>
            <a:off x="2949481" y="1689049"/>
            <a:ext cx="1656381" cy="1836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Arial Black" panose="020B0A04020102020204" pitchFamily="34" charset="0"/>
              </a:rPr>
              <a:t>M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6B53F38-2772-5F6A-FF5E-C906DB675003}"/>
              </a:ext>
            </a:extLst>
          </p:cNvPr>
          <p:cNvSpPr txBox="1"/>
          <p:nvPr/>
        </p:nvSpPr>
        <p:spPr>
          <a:xfrm>
            <a:off x="5310211" y="1671286"/>
            <a:ext cx="1656381" cy="1836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Arial Black" panose="020B0A04020102020204" pitchFamily="34" charset="0"/>
              </a:rPr>
              <a:t>A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EE364C4-D53A-27E8-0539-D87BAE391B57}"/>
              </a:ext>
            </a:extLst>
          </p:cNvPr>
          <p:cNvSpPr txBox="1"/>
          <p:nvPr/>
        </p:nvSpPr>
        <p:spPr>
          <a:xfrm>
            <a:off x="7606440" y="1653523"/>
            <a:ext cx="1656381" cy="1836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Arial Black" panose="020B0A04020102020204" pitchFamily="34" charset="0"/>
              </a:rPr>
              <a:t>I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356D7D4-C124-B833-A57C-E6A4ACABFD18}"/>
              </a:ext>
            </a:extLst>
          </p:cNvPr>
          <p:cNvSpPr txBox="1"/>
          <p:nvPr/>
        </p:nvSpPr>
        <p:spPr>
          <a:xfrm>
            <a:off x="9967170" y="1635760"/>
            <a:ext cx="1656381" cy="1836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Arial Black" panose="020B0A04020102020204" pitchFamily="34" charset="0"/>
              </a:rPr>
              <a:t>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743C88-9F0A-F44E-3AB1-DF5B4A5C6430}"/>
              </a:ext>
            </a:extLst>
          </p:cNvPr>
          <p:cNvSpPr txBox="1"/>
          <p:nvPr/>
        </p:nvSpPr>
        <p:spPr>
          <a:xfrm>
            <a:off x="331421" y="3700797"/>
            <a:ext cx="20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Define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755FDE-0791-D26F-5B25-66C524E5292E}"/>
              </a:ext>
            </a:extLst>
          </p:cNvPr>
          <p:cNvSpPr txBox="1"/>
          <p:nvPr/>
        </p:nvSpPr>
        <p:spPr>
          <a:xfrm>
            <a:off x="2735640" y="3707593"/>
            <a:ext cx="20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Measure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E62CC8-C75C-8030-D5F4-BCA433922C53}"/>
              </a:ext>
            </a:extLst>
          </p:cNvPr>
          <p:cNvSpPr txBox="1"/>
          <p:nvPr/>
        </p:nvSpPr>
        <p:spPr>
          <a:xfrm>
            <a:off x="5053969" y="3707593"/>
            <a:ext cx="20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Analyze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5904FF-D97A-DC3D-BE7A-1F74F6629844}"/>
              </a:ext>
            </a:extLst>
          </p:cNvPr>
          <p:cNvSpPr txBox="1"/>
          <p:nvPr/>
        </p:nvSpPr>
        <p:spPr>
          <a:xfrm>
            <a:off x="7408081" y="3707593"/>
            <a:ext cx="20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Improve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0C7A95-DE07-167C-E7F6-51D6E40A5043}"/>
              </a:ext>
            </a:extLst>
          </p:cNvPr>
          <p:cNvSpPr txBox="1"/>
          <p:nvPr/>
        </p:nvSpPr>
        <p:spPr>
          <a:xfrm>
            <a:off x="9726299" y="3700797"/>
            <a:ext cx="20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Control</a:t>
            </a:r>
          </a:p>
        </p:txBody>
      </p:sp>
      <p:sp>
        <p:nvSpPr>
          <p:cNvPr id="13" name="Isosceles Triangle 12" hidden="1">
            <a:extLst>
              <a:ext uri="{FF2B5EF4-FFF2-40B4-BE49-F238E27FC236}">
                <a16:creationId xmlns:a16="http://schemas.microsoft.com/office/drawing/2014/main" id="{AABC7028-008E-F966-9E14-3D9B2B9D31C9}"/>
              </a:ext>
            </a:extLst>
          </p:cNvPr>
          <p:cNvSpPr/>
          <p:nvPr/>
        </p:nvSpPr>
        <p:spPr>
          <a:xfrm rot="10800000">
            <a:off x="295976" y="3213100"/>
            <a:ext cx="2251644" cy="22625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7ABA3C-BF8F-2F3A-D45B-FB9C614230D9}"/>
              </a:ext>
            </a:extLst>
          </p:cNvPr>
          <p:cNvSpPr txBox="1"/>
          <p:nvPr/>
        </p:nvSpPr>
        <p:spPr>
          <a:xfrm>
            <a:off x="447040" y="4348480"/>
            <a:ext cx="1968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7811EF-E1FF-E9AA-8705-F208DE9B9FAB}"/>
              </a:ext>
            </a:extLst>
          </p:cNvPr>
          <p:cNvSpPr txBox="1"/>
          <p:nvPr/>
        </p:nvSpPr>
        <p:spPr>
          <a:xfrm>
            <a:off x="2793449" y="4348480"/>
            <a:ext cx="1968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F348B0-555C-77C7-A029-2DEC238FA9F3}"/>
              </a:ext>
            </a:extLst>
          </p:cNvPr>
          <p:cNvSpPr txBox="1"/>
          <p:nvPr/>
        </p:nvSpPr>
        <p:spPr>
          <a:xfrm>
            <a:off x="5111778" y="4348480"/>
            <a:ext cx="1968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7BFEF04-790B-8D62-A5A5-2171ED878BD2}"/>
              </a:ext>
            </a:extLst>
          </p:cNvPr>
          <p:cNvSpPr txBox="1"/>
          <p:nvPr/>
        </p:nvSpPr>
        <p:spPr>
          <a:xfrm>
            <a:off x="7450409" y="4348480"/>
            <a:ext cx="1968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7EAFA8-36BB-DBE1-CA77-CF53E7F6565E}"/>
              </a:ext>
            </a:extLst>
          </p:cNvPr>
          <p:cNvSpPr txBox="1"/>
          <p:nvPr/>
        </p:nvSpPr>
        <p:spPr>
          <a:xfrm>
            <a:off x="9795660" y="4348480"/>
            <a:ext cx="1968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</p:spTree>
    <p:extLst>
      <p:ext uri="{BB962C8B-B14F-4D97-AF65-F5344CB8AC3E}">
        <p14:creationId xmlns:p14="http://schemas.microsoft.com/office/powerpoint/2010/main" val="3015404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CA4DCBF-FD42-30E3-B494-BEFB2874442C}"/>
              </a:ext>
            </a:extLst>
          </p:cNvPr>
          <p:cNvSpPr/>
          <p:nvPr/>
        </p:nvSpPr>
        <p:spPr>
          <a:xfrm>
            <a:off x="331422" y="1549512"/>
            <a:ext cx="11687864" cy="1844142"/>
          </a:xfrm>
          <a:custGeom>
            <a:avLst/>
            <a:gdLst>
              <a:gd name="connsiteX0" fmla="*/ 304364 w 11705587"/>
              <a:gd name="connsiteY0" fmla="*/ 0 h 1844142"/>
              <a:gd name="connsiteX1" fmla="*/ 11418940 w 11705587"/>
              <a:gd name="connsiteY1" fmla="*/ 0 h 1844142"/>
              <a:gd name="connsiteX2" fmla="*/ 11705581 w 11705587"/>
              <a:gd name="connsiteY2" fmla="*/ 286641 h 1844142"/>
              <a:gd name="connsiteX3" fmla="*/ 11705581 w 11705587"/>
              <a:gd name="connsiteY3" fmla="*/ 1053114 h 1844142"/>
              <a:gd name="connsiteX4" fmla="*/ 11703217 w 11705587"/>
              <a:gd name="connsiteY4" fmla="*/ 1064821 h 1844142"/>
              <a:gd name="connsiteX5" fmla="*/ 11705584 w 11705587"/>
              <a:gd name="connsiteY5" fmla="*/ 1269959 h 1844142"/>
              <a:gd name="connsiteX6" fmla="*/ 11701040 w 11705587"/>
              <a:gd name="connsiteY6" fmla="*/ 1595324 h 1844142"/>
              <a:gd name="connsiteX7" fmla="*/ 5900445 w 11705587"/>
              <a:gd name="connsiteY7" fmla="*/ 1844142 h 1844142"/>
              <a:gd name="connsiteX8" fmla="*/ 0 w 11705587"/>
              <a:gd name="connsiteY8" fmla="*/ 1595466 h 1844142"/>
              <a:gd name="connsiteX9" fmla="*/ 17723 w 11705587"/>
              <a:gd name="connsiteY9" fmla="*/ 685368 h 1844142"/>
              <a:gd name="connsiteX10" fmla="*/ 17723 w 11705587"/>
              <a:gd name="connsiteY10" fmla="*/ 286641 h 1844142"/>
              <a:gd name="connsiteX11" fmla="*/ 304364 w 11705587"/>
              <a:gd name="connsiteY11" fmla="*/ 0 h 1844142"/>
              <a:gd name="connsiteX0" fmla="*/ 286641 w 11687864"/>
              <a:gd name="connsiteY0" fmla="*/ 0 h 1844142"/>
              <a:gd name="connsiteX1" fmla="*/ 11401217 w 11687864"/>
              <a:gd name="connsiteY1" fmla="*/ 0 h 1844142"/>
              <a:gd name="connsiteX2" fmla="*/ 11687858 w 11687864"/>
              <a:gd name="connsiteY2" fmla="*/ 286641 h 1844142"/>
              <a:gd name="connsiteX3" fmla="*/ 11687858 w 11687864"/>
              <a:gd name="connsiteY3" fmla="*/ 1053114 h 1844142"/>
              <a:gd name="connsiteX4" fmla="*/ 11685494 w 11687864"/>
              <a:gd name="connsiteY4" fmla="*/ 1064821 h 1844142"/>
              <a:gd name="connsiteX5" fmla="*/ 11687861 w 11687864"/>
              <a:gd name="connsiteY5" fmla="*/ 1269959 h 1844142"/>
              <a:gd name="connsiteX6" fmla="*/ 11683317 w 11687864"/>
              <a:gd name="connsiteY6" fmla="*/ 1595324 h 1844142"/>
              <a:gd name="connsiteX7" fmla="*/ 5882722 w 11687864"/>
              <a:gd name="connsiteY7" fmla="*/ 1844142 h 1844142"/>
              <a:gd name="connsiteX8" fmla="*/ 5137 w 11687864"/>
              <a:gd name="connsiteY8" fmla="*/ 1587846 h 1844142"/>
              <a:gd name="connsiteX9" fmla="*/ 0 w 11687864"/>
              <a:gd name="connsiteY9" fmla="*/ 685368 h 1844142"/>
              <a:gd name="connsiteX10" fmla="*/ 0 w 11687864"/>
              <a:gd name="connsiteY10" fmla="*/ 286641 h 1844142"/>
              <a:gd name="connsiteX11" fmla="*/ 286641 w 11687864"/>
              <a:gd name="connsiteY11" fmla="*/ 0 h 184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687864" h="1844142">
                <a:moveTo>
                  <a:pt x="286641" y="0"/>
                </a:moveTo>
                <a:lnTo>
                  <a:pt x="11401217" y="0"/>
                </a:lnTo>
                <a:cubicBezTo>
                  <a:pt x="11559524" y="0"/>
                  <a:pt x="11687858" y="128334"/>
                  <a:pt x="11687858" y="286641"/>
                </a:cubicBezTo>
                <a:lnTo>
                  <a:pt x="11687858" y="1053114"/>
                </a:lnTo>
                <a:lnTo>
                  <a:pt x="11685494" y="1064821"/>
                </a:lnTo>
                <a:lnTo>
                  <a:pt x="11687861" y="1269959"/>
                </a:lnTo>
                <a:cubicBezTo>
                  <a:pt x="11687943" y="1379274"/>
                  <a:pt x="11686636" y="1488007"/>
                  <a:pt x="11683317" y="1595324"/>
                </a:cubicBezTo>
                <a:lnTo>
                  <a:pt x="5882722" y="1844142"/>
                </a:lnTo>
                <a:lnTo>
                  <a:pt x="5137" y="1587846"/>
                </a:lnTo>
                <a:cubicBezTo>
                  <a:pt x="3425" y="1287020"/>
                  <a:pt x="1712" y="986194"/>
                  <a:pt x="0" y="685368"/>
                </a:cubicBezTo>
                <a:lnTo>
                  <a:pt x="0" y="286641"/>
                </a:lnTo>
                <a:cubicBezTo>
                  <a:pt x="0" y="128334"/>
                  <a:pt x="128334" y="0"/>
                  <a:pt x="286641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AD2280-F523-5C48-AA31-F0252F2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DMAIC PowerPoint Template</a:t>
            </a: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098B9B6-88D3-E48F-109B-C02532501534}"/>
              </a:ext>
            </a:extLst>
          </p:cNvPr>
          <p:cNvSpPr/>
          <p:nvPr/>
        </p:nvSpPr>
        <p:spPr>
          <a:xfrm>
            <a:off x="335223" y="3194242"/>
            <a:ext cx="11685756" cy="2889096"/>
          </a:xfrm>
          <a:custGeom>
            <a:avLst/>
            <a:gdLst>
              <a:gd name="connsiteX0" fmla="*/ 0 w 1767840"/>
              <a:gd name="connsiteY0" fmla="*/ 0 h 2261616"/>
              <a:gd name="connsiteX1" fmla="*/ 896112 w 1767840"/>
              <a:gd name="connsiteY1" fmla="*/ 22555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1192 w 1767840"/>
              <a:gd name="connsiteY1" fmla="*/ 18999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64486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6691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2693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4283 w 1761744"/>
              <a:gd name="connsiteY0" fmla="*/ 6055 h 2259927"/>
              <a:gd name="connsiteX1" fmla="*/ 896597 w 1761744"/>
              <a:gd name="connsiteY1" fmla="*/ 177801 h 2259927"/>
              <a:gd name="connsiteX2" fmla="*/ 1758743 w 1761744"/>
              <a:gd name="connsiteY2" fmla="*/ 0 h 2259927"/>
              <a:gd name="connsiteX3" fmla="*/ 1761744 w 1761744"/>
              <a:gd name="connsiteY3" fmla="*/ 2259927 h 2259927"/>
              <a:gd name="connsiteX4" fmla="*/ 0 w 1761744"/>
              <a:gd name="connsiteY4" fmla="*/ 2253831 h 2259927"/>
              <a:gd name="connsiteX5" fmla="*/ 4283 w 1761744"/>
              <a:gd name="connsiteY5" fmla="*/ 6055 h 2259927"/>
              <a:gd name="connsiteX0" fmla="*/ 1318 w 1761744"/>
              <a:gd name="connsiteY0" fmla="*/ 37030 h 2259927"/>
              <a:gd name="connsiteX1" fmla="*/ 896597 w 1761744"/>
              <a:gd name="connsiteY1" fmla="*/ 177801 h 2259927"/>
              <a:gd name="connsiteX2" fmla="*/ 1758743 w 1761744"/>
              <a:gd name="connsiteY2" fmla="*/ 0 h 2259927"/>
              <a:gd name="connsiteX3" fmla="*/ 1761744 w 1761744"/>
              <a:gd name="connsiteY3" fmla="*/ 2259927 h 2259927"/>
              <a:gd name="connsiteX4" fmla="*/ 0 w 1761744"/>
              <a:gd name="connsiteY4" fmla="*/ 2253831 h 2259927"/>
              <a:gd name="connsiteX5" fmla="*/ 1318 w 1761744"/>
              <a:gd name="connsiteY5" fmla="*/ 37030 h 2259927"/>
              <a:gd name="connsiteX0" fmla="*/ 1318 w 1762000"/>
              <a:gd name="connsiteY0" fmla="*/ 52518 h 2275415"/>
              <a:gd name="connsiteX1" fmla="*/ 896597 w 1762000"/>
              <a:gd name="connsiteY1" fmla="*/ 193289 h 2275415"/>
              <a:gd name="connsiteX2" fmla="*/ 1761708 w 1762000"/>
              <a:gd name="connsiteY2" fmla="*/ 0 h 2275415"/>
              <a:gd name="connsiteX3" fmla="*/ 1761744 w 1762000"/>
              <a:gd name="connsiteY3" fmla="*/ 2275415 h 2275415"/>
              <a:gd name="connsiteX4" fmla="*/ 0 w 1762000"/>
              <a:gd name="connsiteY4" fmla="*/ 2269319 h 2275415"/>
              <a:gd name="connsiteX5" fmla="*/ 1318 w 1762000"/>
              <a:gd name="connsiteY5" fmla="*/ 52518 h 2275415"/>
              <a:gd name="connsiteX0" fmla="*/ 394 w 1762559"/>
              <a:gd name="connsiteY0" fmla="*/ 52518 h 2275415"/>
              <a:gd name="connsiteX1" fmla="*/ 897156 w 1762559"/>
              <a:gd name="connsiteY1" fmla="*/ 193289 h 2275415"/>
              <a:gd name="connsiteX2" fmla="*/ 1762267 w 1762559"/>
              <a:gd name="connsiteY2" fmla="*/ 0 h 2275415"/>
              <a:gd name="connsiteX3" fmla="*/ 1762303 w 1762559"/>
              <a:gd name="connsiteY3" fmla="*/ 2275415 h 2275415"/>
              <a:gd name="connsiteX4" fmla="*/ 559 w 1762559"/>
              <a:gd name="connsiteY4" fmla="*/ 2269319 h 2275415"/>
              <a:gd name="connsiteX5" fmla="*/ 394 w 1762559"/>
              <a:gd name="connsiteY5" fmla="*/ 52518 h 2275415"/>
              <a:gd name="connsiteX0" fmla="*/ 0 w 1762165"/>
              <a:gd name="connsiteY0" fmla="*/ 52518 h 2275415"/>
              <a:gd name="connsiteX1" fmla="*/ 896762 w 1762165"/>
              <a:gd name="connsiteY1" fmla="*/ 193289 h 2275415"/>
              <a:gd name="connsiteX2" fmla="*/ 1761873 w 1762165"/>
              <a:gd name="connsiteY2" fmla="*/ 0 h 2275415"/>
              <a:gd name="connsiteX3" fmla="*/ 1761909 w 1762165"/>
              <a:gd name="connsiteY3" fmla="*/ 2275415 h 2275415"/>
              <a:gd name="connsiteX4" fmla="*/ 165 w 1762165"/>
              <a:gd name="connsiteY4" fmla="*/ 2269319 h 2275415"/>
              <a:gd name="connsiteX5" fmla="*/ 0 w 1762165"/>
              <a:gd name="connsiteY5" fmla="*/ 52518 h 2275415"/>
              <a:gd name="connsiteX0" fmla="*/ 13 w 1762178"/>
              <a:gd name="connsiteY0" fmla="*/ 52518 h 2275415"/>
              <a:gd name="connsiteX1" fmla="*/ 896775 w 1762178"/>
              <a:gd name="connsiteY1" fmla="*/ 193289 h 2275415"/>
              <a:gd name="connsiteX2" fmla="*/ 1761886 w 1762178"/>
              <a:gd name="connsiteY2" fmla="*/ 0 h 2275415"/>
              <a:gd name="connsiteX3" fmla="*/ 1761922 w 1762178"/>
              <a:gd name="connsiteY3" fmla="*/ 2275415 h 2275415"/>
              <a:gd name="connsiteX4" fmla="*/ 178 w 1762178"/>
              <a:gd name="connsiteY4" fmla="*/ 2269319 h 2275415"/>
              <a:gd name="connsiteX5" fmla="*/ 13 w 1762178"/>
              <a:gd name="connsiteY5" fmla="*/ 52518 h 2275415"/>
              <a:gd name="connsiteX0" fmla="*/ 13 w 1762178"/>
              <a:gd name="connsiteY0" fmla="*/ 20510 h 2275415"/>
              <a:gd name="connsiteX1" fmla="*/ 896775 w 1762178"/>
              <a:gd name="connsiteY1" fmla="*/ 193289 h 2275415"/>
              <a:gd name="connsiteX2" fmla="*/ 1761886 w 1762178"/>
              <a:gd name="connsiteY2" fmla="*/ 0 h 2275415"/>
              <a:gd name="connsiteX3" fmla="*/ 1761922 w 1762178"/>
              <a:gd name="connsiteY3" fmla="*/ 2275415 h 2275415"/>
              <a:gd name="connsiteX4" fmla="*/ 178 w 1762178"/>
              <a:gd name="connsiteY4" fmla="*/ 2269319 h 2275415"/>
              <a:gd name="connsiteX5" fmla="*/ 13 w 1762178"/>
              <a:gd name="connsiteY5" fmla="*/ 20510 h 227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2178" h="2275415">
                <a:moveTo>
                  <a:pt x="13" y="20510"/>
                </a:moveTo>
                <a:lnTo>
                  <a:pt x="896775" y="193289"/>
                </a:lnTo>
                <a:lnTo>
                  <a:pt x="1761886" y="0"/>
                </a:lnTo>
                <a:cubicBezTo>
                  <a:pt x="1762886" y="751809"/>
                  <a:pt x="1760922" y="1523606"/>
                  <a:pt x="1761922" y="2275415"/>
                </a:cubicBezTo>
                <a:lnTo>
                  <a:pt x="178" y="2269319"/>
                </a:lnTo>
                <a:cubicBezTo>
                  <a:pt x="1606" y="1520060"/>
                  <a:pt x="-174" y="769769"/>
                  <a:pt x="13" y="205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842690E-016E-3D54-3D35-F4EF1168F7F2}"/>
              </a:ext>
            </a:extLst>
          </p:cNvPr>
          <p:cNvSpPr txBox="1"/>
          <p:nvPr/>
        </p:nvSpPr>
        <p:spPr>
          <a:xfrm>
            <a:off x="588751" y="1706812"/>
            <a:ext cx="110749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Arial Black" panose="020B0A04020102020204" pitchFamily="34" charset="0"/>
              </a:rPr>
              <a:t>Define</a:t>
            </a:r>
          </a:p>
        </p:txBody>
      </p:sp>
      <p:sp>
        <p:nvSpPr>
          <p:cNvPr id="13" name="Isosceles Triangle 12" hidden="1">
            <a:extLst>
              <a:ext uri="{FF2B5EF4-FFF2-40B4-BE49-F238E27FC236}">
                <a16:creationId xmlns:a16="http://schemas.microsoft.com/office/drawing/2014/main" id="{AABC7028-008E-F966-9E14-3D9B2B9D31C9}"/>
              </a:ext>
            </a:extLst>
          </p:cNvPr>
          <p:cNvSpPr/>
          <p:nvPr/>
        </p:nvSpPr>
        <p:spPr>
          <a:xfrm rot="10800000">
            <a:off x="295976" y="3213100"/>
            <a:ext cx="2251644" cy="22625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53A24FA-60BA-2FF8-0309-AA7EC689257E}"/>
              </a:ext>
            </a:extLst>
          </p:cNvPr>
          <p:cNvGrpSpPr/>
          <p:nvPr/>
        </p:nvGrpSpPr>
        <p:grpSpPr>
          <a:xfrm>
            <a:off x="1006151" y="3888620"/>
            <a:ext cx="10179699" cy="1935070"/>
            <a:chOff x="1058742" y="3888620"/>
            <a:chExt cx="10179699" cy="193507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A7ABA3C-BF8F-2F3A-D45B-FB9C614230D9}"/>
                </a:ext>
              </a:extLst>
            </p:cNvPr>
            <p:cNvSpPr txBox="1"/>
            <p:nvPr/>
          </p:nvSpPr>
          <p:spPr>
            <a:xfrm>
              <a:off x="1512156" y="3935112"/>
              <a:ext cx="4331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Insert your text here. This is a sample test.</a:t>
              </a:r>
            </a:p>
          </p:txBody>
        </p:sp>
        <p:pic>
          <p:nvPicPr>
            <p:cNvPr id="27" name="Graphic 26" descr="Monthly calendar with solid fill">
              <a:extLst>
                <a:ext uri="{FF2B5EF4-FFF2-40B4-BE49-F238E27FC236}">
                  <a16:creationId xmlns:a16="http://schemas.microsoft.com/office/drawing/2014/main" id="{104FBAC5-5437-0714-9659-B70FCA0560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480429" y="4642867"/>
              <a:ext cx="426575" cy="426575"/>
            </a:xfrm>
            <a:prstGeom prst="rect">
              <a:avLst/>
            </a:prstGeom>
          </p:spPr>
        </p:pic>
        <p:pic>
          <p:nvPicPr>
            <p:cNvPr id="29" name="Graphic 28" descr="Presentation with checklist with solid fill">
              <a:extLst>
                <a:ext uri="{FF2B5EF4-FFF2-40B4-BE49-F238E27FC236}">
                  <a16:creationId xmlns:a16="http://schemas.microsoft.com/office/drawing/2014/main" id="{6574D80F-E92D-067E-11B7-9DB32AE8E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80429" y="5397115"/>
              <a:ext cx="426575" cy="426575"/>
            </a:xfrm>
            <a:prstGeom prst="rect">
              <a:avLst/>
            </a:prstGeom>
          </p:spPr>
        </p:pic>
        <p:pic>
          <p:nvPicPr>
            <p:cNvPr id="31" name="Graphic 30" descr="Inbox Cross with solid fill">
              <a:extLst>
                <a:ext uri="{FF2B5EF4-FFF2-40B4-BE49-F238E27FC236}">
                  <a16:creationId xmlns:a16="http://schemas.microsoft.com/office/drawing/2014/main" id="{A7C6D3E5-4E3F-E4C6-64D0-5E0CCBB44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480429" y="3888620"/>
              <a:ext cx="426575" cy="426575"/>
            </a:xfrm>
            <a:prstGeom prst="rect">
              <a:avLst/>
            </a:prstGeom>
          </p:spPr>
        </p:pic>
        <p:pic>
          <p:nvPicPr>
            <p:cNvPr id="33" name="Graphic 32" descr="Bank with solid fill">
              <a:extLst>
                <a:ext uri="{FF2B5EF4-FFF2-40B4-BE49-F238E27FC236}">
                  <a16:creationId xmlns:a16="http://schemas.microsoft.com/office/drawing/2014/main" id="{2C596456-04CA-7630-3E5B-4C9DEA299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58742" y="5397115"/>
              <a:ext cx="426575" cy="426575"/>
            </a:xfrm>
            <a:prstGeom prst="rect">
              <a:avLst/>
            </a:prstGeom>
          </p:spPr>
        </p:pic>
        <p:pic>
          <p:nvPicPr>
            <p:cNvPr id="35" name="Graphic 34" descr="Customer review with solid fill">
              <a:extLst>
                <a:ext uri="{FF2B5EF4-FFF2-40B4-BE49-F238E27FC236}">
                  <a16:creationId xmlns:a16="http://schemas.microsoft.com/office/drawing/2014/main" id="{AED52B0B-0FFF-B7B2-1980-D676DC11D2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58742" y="4642867"/>
              <a:ext cx="426575" cy="426575"/>
            </a:xfrm>
            <a:prstGeom prst="rect">
              <a:avLst/>
            </a:prstGeom>
          </p:spPr>
        </p:pic>
        <p:pic>
          <p:nvPicPr>
            <p:cNvPr id="37" name="Graphic 36" descr="Briefcase with solid fill">
              <a:extLst>
                <a:ext uri="{FF2B5EF4-FFF2-40B4-BE49-F238E27FC236}">
                  <a16:creationId xmlns:a16="http://schemas.microsoft.com/office/drawing/2014/main" id="{72BC0D81-5633-79A0-DB19-66468EA810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058742" y="3888620"/>
              <a:ext cx="426575" cy="426575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29AC38D-05EE-CF8B-D4BA-7104A5BEB744}"/>
                </a:ext>
              </a:extLst>
            </p:cNvPr>
            <p:cNvSpPr txBox="1"/>
            <p:nvPr/>
          </p:nvSpPr>
          <p:spPr>
            <a:xfrm>
              <a:off x="1512156" y="4671488"/>
              <a:ext cx="4331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Insert your text here. This is a sample test.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4DDD1D6-5535-E46E-81AC-55B91A6158D5}"/>
                </a:ext>
              </a:extLst>
            </p:cNvPr>
            <p:cNvSpPr txBox="1"/>
            <p:nvPr/>
          </p:nvSpPr>
          <p:spPr>
            <a:xfrm>
              <a:off x="1512156" y="5407864"/>
              <a:ext cx="4331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Insert your text here. This is a sample test.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BF17BF4-AF75-4BC1-E3D0-D533FA347FE0}"/>
                </a:ext>
              </a:extLst>
            </p:cNvPr>
            <p:cNvSpPr txBox="1"/>
            <p:nvPr/>
          </p:nvSpPr>
          <p:spPr>
            <a:xfrm>
              <a:off x="6907004" y="3935112"/>
              <a:ext cx="4331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Insert your text here. This is a sample test.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FFD26A4-E3EE-CDB1-A40C-4388E58B665B}"/>
                </a:ext>
              </a:extLst>
            </p:cNvPr>
            <p:cNvSpPr txBox="1"/>
            <p:nvPr/>
          </p:nvSpPr>
          <p:spPr>
            <a:xfrm>
              <a:off x="6907004" y="4671488"/>
              <a:ext cx="4331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Insert your text here. This is a sample test.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C83074E-DE57-0483-C9D9-524FC2566C4F}"/>
                </a:ext>
              </a:extLst>
            </p:cNvPr>
            <p:cNvSpPr txBox="1"/>
            <p:nvPr/>
          </p:nvSpPr>
          <p:spPr>
            <a:xfrm>
              <a:off x="6907004" y="5407864"/>
              <a:ext cx="4331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Insert your text here. This is a sample test.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9099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CA4DCBF-FD42-30E3-B494-BEFB2874442C}"/>
              </a:ext>
            </a:extLst>
          </p:cNvPr>
          <p:cNvSpPr/>
          <p:nvPr/>
        </p:nvSpPr>
        <p:spPr>
          <a:xfrm>
            <a:off x="331422" y="1549512"/>
            <a:ext cx="11687864" cy="1844142"/>
          </a:xfrm>
          <a:custGeom>
            <a:avLst/>
            <a:gdLst>
              <a:gd name="connsiteX0" fmla="*/ 304364 w 11705587"/>
              <a:gd name="connsiteY0" fmla="*/ 0 h 1844142"/>
              <a:gd name="connsiteX1" fmla="*/ 11418940 w 11705587"/>
              <a:gd name="connsiteY1" fmla="*/ 0 h 1844142"/>
              <a:gd name="connsiteX2" fmla="*/ 11705581 w 11705587"/>
              <a:gd name="connsiteY2" fmla="*/ 286641 h 1844142"/>
              <a:gd name="connsiteX3" fmla="*/ 11705581 w 11705587"/>
              <a:gd name="connsiteY3" fmla="*/ 1053114 h 1844142"/>
              <a:gd name="connsiteX4" fmla="*/ 11703217 w 11705587"/>
              <a:gd name="connsiteY4" fmla="*/ 1064821 h 1844142"/>
              <a:gd name="connsiteX5" fmla="*/ 11705584 w 11705587"/>
              <a:gd name="connsiteY5" fmla="*/ 1269959 h 1844142"/>
              <a:gd name="connsiteX6" fmla="*/ 11701040 w 11705587"/>
              <a:gd name="connsiteY6" fmla="*/ 1595324 h 1844142"/>
              <a:gd name="connsiteX7" fmla="*/ 5900445 w 11705587"/>
              <a:gd name="connsiteY7" fmla="*/ 1844142 h 1844142"/>
              <a:gd name="connsiteX8" fmla="*/ 0 w 11705587"/>
              <a:gd name="connsiteY8" fmla="*/ 1595466 h 1844142"/>
              <a:gd name="connsiteX9" fmla="*/ 17723 w 11705587"/>
              <a:gd name="connsiteY9" fmla="*/ 685368 h 1844142"/>
              <a:gd name="connsiteX10" fmla="*/ 17723 w 11705587"/>
              <a:gd name="connsiteY10" fmla="*/ 286641 h 1844142"/>
              <a:gd name="connsiteX11" fmla="*/ 304364 w 11705587"/>
              <a:gd name="connsiteY11" fmla="*/ 0 h 1844142"/>
              <a:gd name="connsiteX0" fmla="*/ 286641 w 11687864"/>
              <a:gd name="connsiteY0" fmla="*/ 0 h 1844142"/>
              <a:gd name="connsiteX1" fmla="*/ 11401217 w 11687864"/>
              <a:gd name="connsiteY1" fmla="*/ 0 h 1844142"/>
              <a:gd name="connsiteX2" fmla="*/ 11687858 w 11687864"/>
              <a:gd name="connsiteY2" fmla="*/ 286641 h 1844142"/>
              <a:gd name="connsiteX3" fmla="*/ 11687858 w 11687864"/>
              <a:gd name="connsiteY3" fmla="*/ 1053114 h 1844142"/>
              <a:gd name="connsiteX4" fmla="*/ 11685494 w 11687864"/>
              <a:gd name="connsiteY4" fmla="*/ 1064821 h 1844142"/>
              <a:gd name="connsiteX5" fmla="*/ 11687861 w 11687864"/>
              <a:gd name="connsiteY5" fmla="*/ 1269959 h 1844142"/>
              <a:gd name="connsiteX6" fmla="*/ 11683317 w 11687864"/>
              <a:gd name="connsiteY6" fmla="*/ 1595324 h 1844142"/>
              <a:gd name="connsiteX7" fmla="*/ 5882722 w 11687864"/>
              <a:gd name="connsiteY7" fmla="*/ 1844142 h 1844142"/>
              <a:gd name="connsiteX8" fmla="*/ 5137 w 11687864"/>
              <a:gd name="connsiteY8" fmla="*/ 1587846 h 1844142"/>
              <a:gd name="connsiteX9" fmla="*/ 0 w 11687864"/>
              <a:gd name="connsiteY9" fmla="*/ 685368 h 1844142"/>
              <a:gd name="connsiteX10" fmla="*/ 0 w 11687864"/>
              <a:gd name="connsiteY10" fmla="*/ 286641 h 1844142"/>
              <a:gd name="connsiteX11" fmla="*/ 286641 w 11687864"/>
              <a:gd name="connsiteY11" fmla="*/ 0 h 184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687864" h="1844142">
                <a:moveTo>
                  <a:pt x="286641" y="0"/>
                </a:moveTo>
                <a:lnTo>
                  <a:pt x="11401217" y="0"/>
                </a:lnTo>
                <a:cubicBezTo>
                  <a:pt x="11559524" y="0"/>
                  <a:pt x="11687858" y="128334"/>
                  <a:pt x="11687858" y="286641"/>
                </a:cubicBezTo>
                <a:lnTo>
                  <a:pt x="11687858" y="1053114"/>
                </a:lnTo>
                <a:lnTo>
                  <a:pt x="11685494" y="1064821"/>
                </a:lnTo>
                <a:lnTo>
                  <a:pt x="11687861" y="1269959"/>
                </a:lnTo>
                <a:cubicBezTo>
                  <a:pt x="11687943" y="1379274"/>
                  <a:pt x="11686636" y="1488007"/>
                  <a:pt x="11683317" y="1595324"/>
                </a:cubicBezTo>
                <a:lnTo>
                  <a:pt x="5882722" y="1844142"/>
                </a:lnTo>
                <a:lnTo>
                  <a:pt x="5137" y="1587846"/>
                </a:lnTo>
                <a:cubicBezTo>
                  <a:pt x="3425" y="1287020"/>
                  <a:pt x="1712" y="986194"/>
                  <a:pt x="0" y="685368"/>
                </a:cubicBezTo>
                <a:lnTo>
                  <a:pt x="0" y="286641"/>
                </a:lnTo>
                <a:cubicBezTo>
                  <a:pt x="0" y="128334"/>
                  <a:pt x="128334" y="0"/>
                  <a:pt x="2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AD2280-F523-5C48-AA31-F0252F2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DMAIC PowerPoint Template</a:t>
            </a: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098B9B6-88D3-E48F-109B-C02532501534}"/>
              </a:ext>
            </a:extLst>
          </p:cNvPr>
          <p:cNvSpPr/>
          <p:nvPr/>
        </p:nvSpPr>
        <p:spPr>
          <a:xfrm>
            <a:off x="335223" y="3194242"/>
            <a:ext cx="11685756" cy="2889096"/>
          </a:xfrm>
          <a:custGeom>
            <a:avLst/>
            <a:gdLst>
              <a:gd name="connsiteX0" fmla="*/ 0 w 1767840"/>
              <a:gd name="connsiteY0" fmla="*/ 0 h 2261616"/>
              <a:gd name="connsiteX1" fmla="*/ 896112 w 1767840"/>
              <a:gd name="connsiteY1" fmla="*/ 22555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1192 w 1767840"/>
              <a:gd name="connsiteY1" fmla="*/ 18999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64486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6691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2693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4283 w 1761744"/>
              <a:gd name="connsiteY0" fmla="*/ 6055 h 2259927"/>
              <a:gd name="connsiteX1" fmla="*/ 896597 w 1761744"/>
              <a:gd name="connsiteY1" fmla="*/ 177801 h 2259927"/>
              <a:gd name="connsiteX2" fmla="*/ 1758743 w 1761744"/>
              <a:gd name="connsiteY2" fmla="*/ 0 h 2259927"/>
              <a:gd name="connsiteX3" fmla="*/ 1761744 w 1761744"/>
              <a:gd name="connsiteY3" fmla="*/ 2259927 h 2259927"/>
              <a:gd name="connsiteX4" fmla="*/ 0 w 1761744"/>
              <a:gd name="connsiteY4" fmla="*/ 2253831 h 2259927"/>
              <a:gd name="connsiteX5" fmla="*/ 4283 w 1761744"/>
              <a:gd name="connsiteY5" fmla="*/ 6055 h 2259927"/>
              <a:gd name="connsiteX0" fmla="*/ 1318 w 1761744"/>
              <a:gd name="connsiteY0" fmla="*/ 37030 h 2259927"/>
              <a:gd name="connsiteX1" fmla="*/ 896597 w 1761744"/>
              <a:gd name="connsiteY1" fmla="*/ 177801 h 2259927"/>
              <a:gd name="connsiteX2" fmla="*/ 1758743 w 1761744"/>
              <a:gd name="connsiteY2" fmla="*/ 0 h 2259927"/>
              <a:gd name="connsiteX3" fmla="*/ 1761744 w 1761744"/>
              <a:gd name="connsiteY3" fmla="*/ 2259927 h 2259927"/>
              <a:gd name="connsiteX4" fmla="*/ 0 w 1761744"/>
              <a:gd name="connsiteY4" fmla="*/ 2253831 h 2259927"/>
              <a:gd name="connsiteX5" fmla="*/ 1318 w 1761744"/>
              <a:gd name="connsiteY5" fmla="*/ 37030 h 2259927"/>
              <a:gd name="connsiteX0" fmla="*/ 1318 w 1762000"/>
              <a:gd name="connsiteY0" fmla="*/ 52518 h 2275415"/>
              <a:gd name="connsiteX1" fmla="*/ 896597 w 1762000"/>
              <a:gd name="connsiteY1" fmla="*/ 193289 h 2275415"/>
              <a:gd name="connsiteX2" fmla="*/ 1761708 w 1762000"/>
              <a:gd name="connsiteY2" fmla="*/ 0 h 2275415"/>
              <a:gd name="connsiteX3" fmla="*/ 1761744 w 1762000"/>
              <a:gd name="connsiteY3" fmla="*/ 2275415 h 2275415"/>
              <a:gd name="connsiteX4" fmla="*/ 0 w 1762000"/>
              <a:gd name="connsiteY4" fmla="*/ 2269319 h 2275415"/>
              <a:gd name="connsiteX5" fmla="*/ 1318 w 1762000"/>
              <a:gd name="connsiteY5" fmla="*/ 52518 h 2275415"/>
              <a:gd name="connsiteX0" fmla="*/ 394 w 1762559"/>
              <a:gd name="connsiteY0" fmla="*/ 52518 h 2275415"/>
              <a:gd name="connsiteX1" fmla="*/ 897156 w 1762559"/>
              <a:gd name="connsiteY1" fmla="*/ 193289 h 2275415"/>
              <a:gd name="connsiteX2" fmla="*/ 1762267 w 1762559"/>
              <a:gd name="connsiteY2" fmla="*/ 0 h 2275415"/>
              <a:gd name="connsiteX3" fmla="*/ 1762303 w 1762559"/>
              <a:gd name="connsiteY3" fmla="*/ 2275415 h 2275415"/>
              <a:gd name="connsiteX4" fmla="*/ 559 w 1762559"/>
              <a:gd name="connsiteY4" fmla="*/ 2269319 h 2275415"/>
              <a:gd name="connsiteX5" fmla="*/ 394 w 1762559"/>
              <a:gd name="connsiteY5" fmla="*/ 52518 h 2275415"/>
              <a:gd name="connsiteX0" fmla="*/ 0 w 1762165"/>
              <a:gd name="connsiteY0" fmla="*/ 52518 h 2275415"/>
              <a:gd name="connsiteX1" fmla="*/ 896762 w 1762165"/>
              <a:gd name="connsiteY1" fmla="*/ 193289 h 2275415"/>
              <a:gd name="connsiteX2" fmla="*/ 1761873 w 1762165"/>
              <a:gd name="connsiteY2" fmla="*/ 0 h 2275415"/>
              <a:gd name="connsiteX3" fmla="*/ 1761909 w 1762165"/>
              <a:gd name="connsiteY3" fmla="*/ 2275415 h 2275415"/>
              <a:gd name="connsiteX4" fmla="*/ 165 w 1762165"/>
              <a:gd name="connsiteY4" fmla="*/ 2269319 h 2275415"/>
              <a:gd name="connsiteX5" fmla="*/ 0 w 1762165"/>
              <a:gd name="connsiteY5" fmla="*/ 52518 h 2275415"/>
              <a:gd name="connsiteX0" fmla="*/ 13 w 1762178"/>
              <a:gd name="connsiteY0" fmla="*/ 52518 h 2275415"/>
              <a:gd name="connsiteX1" fmla="*/ 896775 w 1762178"/>
              <a:gd name="connsiteY1" fmla="*/ 193289 h 2275415"/>
              <a:gd name="connsiteX2" fmla="*/ 1761886 w 1762178"/>
              <a:gd name="connsiteY2" fmla="*/ 0 h 2275415"/>
              <a:gd name="connsiteX3" fmla="*/ 1761922 w 1762178"/>
              <a:gd name="connsiteY3" fmla="*/ 2275415 h 2275415"/>
              <a:gd name="connsiteX4" fmla="*/ 178 w 1762178"/>
              <a:gd name="connsiteY4" fmla="*/ 2269319 h 2275415"/>
              <a:gd name="connsiteX5" fmla="*/ 13 w 1762178"/>
              <a:gd name="connsiteY5" fmla="*/ 52518 h 2275415"/>
              <a:gd name="connsiteX0" fmla="*/ 13 w 1762178"/>
              <a:gd name="connsiteY0" fmla="*/ 20510 h 2275415"/>
              <a:gd name="connsiteX1" fmla="*/ 896775 w 1762178"/>
              <a:gd name="connsiteY1" fmla="*/ 193289 h 2275415"/>
              <a:gd name="connsiteX2" fmla="*/ 1761886 w 1762178"/>
              <a:gd name="connsiteY2" fmla="*/ 0 h 2275415"/>
              <a:gd name="connsiteX3" fmla="*/ 1761922 w 1762178"/>
              <a:gd name="connsiteY3" fmla="*/ 2275415 h 2275415"/>
              <a:gd name="connsiteX4" fmla="*/ 178 w 1762178"/>
              <a:gd name="connsiteY4" fmla="*/ 2269319 h 2275415"/>
              <a:gd name="connsiteX5" fmla="*/ 13 w 1762178"/>
              <a:gd name="connsiteY5" fmla="*/ 20510 h 227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2178" h="2275415">
                <a:moveTo>
                  <a:pt x="13" y="20510"/>
                </a:moveTo>
                <a:lnTo>
                  <a:pt x="896775" y="193289"/>
                </a:lnTo>
                <a:lnTo>
                  <a:pt x="1761886" y="0"/>
                </a:lnTo>
                <a:cubicBezTo>
                  <a:pt x="1762886" y="751809"/>
                  <a:pt x="1760922" y="1523606"/>
                  <a:pt x="1761922" y="2275415"/>
                </a:cubicBezTo>
                <a:lnTo>
                  <a:pt x="178" y="2269319"/>
                </a:lnTo>
                <a:cubicBezTo>
                  <a:pt x="1606" y="1520060"/>
                  <a:pt x="-174" y="769769"/>
                  <a:pt x="13" y="205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842690E-016E-3D54-3D35-F4EF1168F7F2}"/>
              </a:ext>
            </a:extLst>
          </p:cNvPr>
          <p:cNvSpPr txBox="1"/>
          <p:nvPr/>
        </p:nvSpPr>
        <p:spPr>
          <a:xfrm>
            <a:off x="588751" y="1706812"/>
            <a:ext cx="110749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Arial Black" panose="020B0A04020102020204" pitchFamily="34" charset="0"/>
              </a:rPr>
              <a:t>Measure</a:t>
            </a:r>
          </a:p>
        </p:txBody>
      </p:sp>
      <p:sp>
        <p:nvSpPr>
          <p:cNvPr id="13" name="Isosceles Triangle 12" hidden="1">
            <a:extLst>
              <a:ext uri="{FF2B5EF4-FFF2-40B4-BE49-F238E27FC236}">
                <a16:creationId xmlns:a16="http://schemas.microsoft.com/office/drawing/2014/main" id="{AABC7028-008E-F966-9E14-3D9B2B9D31C9}"/>
              </a:ext>
            </a:extLst>
          </p:cNvPr>
          <p:cNvSpPr/>
          <p:nvPr/>
        </p:nvSpPr>
        <p:spPr>
          <a:xfrm rot="10800000">
            <a:off x="295976" y="3213100"/>
            <a:ext cx="2251644" cy="22625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7ABA3C-BF8F-2F3A-D45B-FB9C614230D9}"/>
              </a:ext>
            </a:extLst>
          </p:cNvPr>
          <p:cNvSpPr txBox="1"/>
          <p:nvPr/>
        </p:nvSpPr>
        <p:spPr>
          <a:xfrm>
            <a:off x="1459565" y="3935112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pic>
        <p:nvPicPr>
          <p:cNvPr id="27" name="Graphic 26" descr="Monthly calendar with solid fill">
            <a:extLst>
              <a:ext uri="{FF2B5EF4-FFF2-40B4-BE49-F238E27FC236}">
                <a16:creationId xmlns:a16="http://schemas.microsoft.com/office/drawing/2014/main" id="{104FBAC5-5437-0714-9659-B70FCA056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7838" y="4642867"/>
            <a:ext cx="426575" cy="426575"/>
          </a:xfrm>
          <a:prstGeom prst="rect">
            <a:avLst/>
          </a:prstGeom>
        </p:spPr>
      </p:pic>
      <p:pic>
        <p:nvPicPr>
          <p:cNvPr id="29" name="Graphic 28" descr="Presentation with checklist with solid fill">
            <a:extLst>
              <a:ext uri="{FF2B5EF4-FFF2-40B4-BE49-F238E27FC236}">
                <a16:creationId xmlns:a16="http://schemas.microsoft.com/office/drawing/2014/main" id="{6574D80F-E92D-067E-11B7-9DB32AE8EF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27838" y="5397115"/>
            <a:ext cx="426575" cy="426575"/>
          </a:xfrm>
          <a:prstGeom prst="rect">
            <a:avLst/>
          </a:prstGeom>
        </p:spPr>
      </p:pic>
      <p:pic>
        <p:nvPicPr>
          <p:cNvPr id="31" name="Graphic 30" descr="Inbox Cross with solid fill">
            <a:extLst>
              <a:ext uri="{FF2B5EF4-FFF2-40B4-BE49-F238E27FC236}">
                <a16:creationId xmlns:a16="http://schemas.microsoft.com/office/drawing/2014/main" id="{A7C6D3E5-4E3F-E4C6-64D0-5E0CCBB44E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27838" y="3888620"/>
            <a:ext cx="426575" cy="426575"/>
          </a:xfrm>
          <a:prstGeom prst="rect">
            <a:avLst/>
          </a:prstGeom>
        </p:spPr>
      </p:pic>
      <p:pic>
        <p:nvPicPr>
          <p:cNvPr id="33" name="Graphic 32" descr="Bank with solid fill">
            <a:extLst>
              <a:ext uri="{FF2B5EF4-FFF2-40B4-BE49-F238E27FC236}">
                <a16:creationId xmlns:a16="http://schemas.microsoft.com/office/drawing/2014/main" id="{2C596456-04CA-7630-3E5B-4C9DEA2994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6151" y="5397115"/>
            <a:ext cx="426575" cy="426575"/>
          </a:xfrm>
          <a:prstGeom prst="rect">
            <a:avLst/>
          </a:prstGeom>
        </p:spPr>
      </p:pic>
      <p:pic>
        <p:nvPicPr>
          <p:cNvPr id="35" name="Graphic 34" descr="Customer review with solid fill">
            <a:extLst>
              <a:ext uri="{FF2B5EF4-FFF2-40B4-BE49-F238E27FC236}">
                <a16:creationId xmlns:a16="http://schemas.microsoft.com/office/drawing/2014/main" id="{AED52B0B-0FFF-B7B2-1980-D676DC11D2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6151" y="4642867"/>
            <a:ext cx="426575" cy="426575"/>
          </a:xfrm>
          <a:prstGeom prst="rect">
            <a:avLst/>
          </a:prstGeom>
        </p:spPr>
      </p:pic>
      <p:pic>
        <p:nvPicPr>
          <p:cNvPr id="37" name="Graphic 36" descr="Briefcase with solid fill">
            <a:extLst>
              <a:ext uri="{FF2B5EF4-FFF2-40B4-BE49-F238E27FC236}">
                <a16:creationId xmlns:a16="http://schemas.microsoft.com/office/drawing/2014/main" id="{72BC0D81-5633-79A0-DB19-66468EA810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6151" y="3888620"/>
            <a:ext cx="426575" cy="42657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29AC38D-05EE-CF8B-D4BA-7104A5BEB744}"/>
              </a:ext>
            </a:extLst>
          </p:cNvPr>
          <p:cNvSpPr txBox="1"/>
          <p:nvPr/>
        </p:nvSpPr>
        <p:spPr>
          <a:xfrm>
            <a:off x="1459565" y="4671488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DDD1D6-5535-E46E-81AC-55B91A6158D5}"/>
              </a:ext>
            </a:extLst>
          </p:cNvPr>
          <p:cNvSpPr txBox="1"/>
          <p:nvPr/>
        </p:nvSpPr>
        <p:spPr>
          <a:xfrm>
            <a:off x="1459565" y="5407864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F17BF4-AF75-4BC1-E3D0-D533FA347FE0}"/>
              </a:ext>
            </a:extLst>
          </p:cNvPr>
          <p:cNvSpPr txBox="1"/>
          <p:nvPr/>
        </p:nvSpPr>
        <p:spPr>
          <a:xfrm>
            <a:off x="6854413" y="3935112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FFD26A4-E3EE-CDB1-A40C-4388E58B665B}"/>
              </a:ext>
            </a:extLst>
          </p:cNvPr>
          <p:cNvSpPr txBox="1"/>
          <p:nvPr/>
        </p:nvSpPr>
        <p:spPr>
          <a:xfrm>
            <a:off x="6854413" y="4671488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C83074E-DE57-0483-C9D9-524FC2566C4F}"/>
              </a:ext>
            </a:extLst>
          </p:cNvPr>
          <p:cNvSpPr txBox="1"/>
          <p:nvPr/>
        </p:nvSpPr>
        <p:spPr>
          <a:xfrm>
            <a:off x="6854413" y="5407864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</p:spTree>
    <p:extLst>
      <p:ext uri="{BB962C8B-B14F-4D97-AF65-F5344CB8AC3E}">
        <p14:creationId xmlns:p14="http://schemas.microsoft.com/office/powerpoint/2010/main" val="4143581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CA4DCBF-FD42-30E3-B494-BEFB2874442C}"/>
              </a:ext>
            </a:extLst>
          </p:cNvPr>
          <p:cNvSpPr/>
          <p:nvPr/>
        </p:nvSpPr>
        <p:spPr>
          <a:xfrm>
            <a:off x="331422" y="1549512"/>
            <a:ext cx="11687864" cy="1844142"/>
          </a:xfrm>
          <a:custGeom>
            <a:avLst/>
            <a:gdLst>
              <a:gd name="connsiteX0" fmla="*/ 304364 w 11705587"/>
              <a:gd name="connsiteY0" fmla="*/ 0 h 1844142"/>
              <a:gd name="connsiteX1" fmla="*/ 11418940 w 11705587"/>
              <a:gd name="connsiteY1" fmla="*/ 0 h 1844142"/>
              <a:gd name="connsiteX2" fmla="*/ 11705581 w 11705587"/>
              <a:gd name="connsiteY2" fmla="*/ 286641 h 1844142"/>
              <a:gd name="connsiteX3" fmla="*/ 11705581 w 11705587"/>
              <a:gd name="connsiteY3" fmla="*/ 1053114 h 1844142"/>
              <a:gd name="connsiteX4" fmla="*/ 11703217 w 11705587"/>
              <a:gd name="connsiteY4" fmla="*/ 1064821 h 1844142"/>
              <a:gd name="connsiteX5" fmla="*/ 11705584 w 11705587"/>
              <a:gd name="connsiteY5" fmla="*/ 1269959 h 1844142"/>
              <a:gd name="connsiteX6" fmla="*/ 11701040 w 11705587"/>
              <a:gd name="connsiteY6" fmla="*/ 1595324 h 1844142"/>
              <a:gd name="connsiteX7" fmla="*/ 5900445 w 11705587"/>
              <a:gd name="connsiteY7" fmla="*/ 1844142 h 1844142"/>
              <a:gd name="connsiteX8" fmla="*/ 0 w 11705587"/>
              <a:gd name="connsiteY8" fmla="*/ 1595466 h 1844142"/>
              <a:gd name="connsiteX9" fmla="*/ 17723 w 11705587"/>
              <a:gd name="connsiteY9" fmla="*/ 685368 h 1844142"/>
              <a:gd name="connsiteX10" fmla="*/ 17723 w 11705587"/>
              <a:gd name="connsiteY10" fmla="*/ 286641 h 1844142"/>
              <a:gd name="connsiteX11" fmla="*/ 304364 w 11705587"/>
              <a:gd name="connsiteY11" fmla="*/ 0 h 1844142"/>
              <a:gd name="connsiteX0" fmla="*/ 286641 w 11687864"/>
              <a:gd name="connsiteY0" fmla="*/ 0 h 1844142"/>
              <a:gd name="connsiteX1" fmla="*/ 11401217 w 11687864"/>
              <a:gd name="connsiteY1" fmla="*/ 0 h 1844142"/>
              <a:gd name="connsiteX2" fmla="*/ 11687858 w 11687864"/>
              <a:gd name="connsiteY2" fmla="*/ 286641 h 1844142"/>
              <a:gd name="connsiteX3" fmla="*/ 11687858 w 11687864"/>
              <a:gd name="connsiteY3" fmla="*/ 1053114 h 1844142"/>
              <a:gd name="connsiteX4" fmla="*/ 11685494 w 11687864"/>
              <a:gd name="connsiteY4" fmla="*/ 1064821 h 1844142"/>
              <a:gd name="connsiteX5" fmla="*/ 11687861 w 11687864"/>
              <a:gd name="connsiteY5" fmla="*/ 1269959 h 1844142"/>
              <a:gd name="connsiteX6" fmla="*/ 11683317 w 11687864"/>
              <a:gd name="connsiteY6" fmla="*/ 1595324 h 1844142"/>
              <a:gd name="connsiteX7" fmla="*/ 5882722 w 11687864"/>
              <a:gd name="connsiteY7" fmla="*/ 1844142 h 1844142"/>
              <a:gd name="connsiteX8" fmla="*/ 5137 w 11687864"/>
              <a:gd name="connsiteY8" fmla="*/ 1587846 h 1844142"/>
              <a:gd name="connsiteX9" fmla="*/ 0 w 11687864"/>
              <a:gd name="connsiteY9" fmla="*/ 685368 h 1844142"/>
              <a:gd name="connsiteX10" fmla="*/ 0 w 11687864"/>
              <a:gd name="connsiteY10" fmla="*/ 286641 h 1844142"/>
              <a:gd name="connsiteX11" fmla="*/ 286641 w 11687864"/>
              <a:gd name="connsiteY11" fmla="*/ 0 h 184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687864" h="1844142">
                <a:moveTo>
                  <a:pt x="286641" y="0"/>
                </a:moveTo>
                <a:lnTo>
                  <a:pt x="11401217" y="0"/>
                </a:lnTo>
                <a:cubicBezTo>
                  <a:pt x="11559524" y="0"/>
                  <a:pt x="11687858" y="128334"/>
                  <a:pt x="11687858" y="286641"/>
                </a:cubicBezTo>
                <a:lnTo>
                  <a:pt x="11687858" y="1053114"/>
                </a:lnTo>
                <a:lnTo>
                  <a:pt x="11685494" y="1064821"/>
                </a:lnTo>
                <a:lnTo>
                  <a:pt x="11687861" y="1269959"/>
                </a:lnTo>
                <a:cubicBezTo>
                  <a:pt x="11687943" y="1379274"/>
                  <a:pt x="11686636" y="1488007"/>
                  <a:pt x="11683317" y="1595324"/>
                </a:cubicBezTo>
                <a:lnTo>
                  <a:pt x="5882722" y="1844142"/>
                </a:lnTo>
                <a:lnTo>
                  <a:pt x="5137" y="1587846"/>
                </a:lnTo>
                <a:cubicBezTo>
                  <a:pt x="3425" y="1287020"/>
                  <a:pt x="1712" y="986194"/>
                  <a:pt x="0" y="685368"/>
                </a:cubicBezTo>
                <a:lnTo>
                  <a:pt x="0" y="286641"/>
                </a:lnTo>
                <a:cubicBezTo>
                  <a:pt x="0" y="128334"/>
                  <a:pt x="128334" y="0"/>
                  <a:pt x="2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AD2280-F523-5C48-AA31-F0252F2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DMAIC PowerPoint Template</a:t>
            </a: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098B9B6-88D3-E48F-109B-C02532501534}"/>
              </a:ext>
            </a:extLst>
          </p:cNvPr>
          <p:cNvSpPr/>
          <p:nvPr/>
        </p:nvSpPr>
        <p:spPr>
          <a:xfrm>
            <a:off x="335223" y="3194242"/>
            <a:ext cx="11685756" cy="2889096"/>
          </a:xfrm>
          <a:custGeom>
            <a:avLst/>
            <a:gdLst>
              <a:gd name="connsiteX0" fmla="*/ 0 w 1767840"/>
              <a:gd name="connsiteY0" fmla="*/ 0 h 2261616"/>
              <a:gd name="connsiteX1" fmla="*/ 896112 w 1767840"/>
              <a:gd name="connsiteY1" fmla="*/ 22555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1192 w 1767840"/>
              <a:gd name="connsiteY1" fmla="*/ 18999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64486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6691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2693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4283 w 1761744"/>
              <a:gd name="connsiteY0" fmla="*/ 6055 h 2259927"/>
              <a:gd name="connsiteX1" fmla="*/ 896597 w 1761744"/>
              <a:gd name="connsiteY1" fmla="*/ 177801 h 2259927"/>
              <a:gd name="connsiteX2" fmla="*/ 1758743 w 1761744"/>
              <a:gd name="connsiteY2" fmla="*/ 0 h 2259927"/>
              <a:gd name="connsiteX3" fmla="*/ 1761744 w 1761744"/>
              <a:gd name="connsiteY3" fmla="*/ 2259927 h 2259927"/>
              <a:gd name="connsiteX4" fmla="*/ 0 w 1761744"/>
              <a:gd name="connsiteY4" fmla="*/ 2253831 h 2259927"/>
              <a:gd name="connsiteX5" fmla="*/ 4283 w 1761744"/>
              <a:gd name="connsiteY5" fmla="*/ 6055 h 2259927"/>
              <a:gd name="connsiteX0" fmla="*/ 1318 w 1761744"/>
              <a:gd name="connsiteY0" fmla="*/ 37030 h 2259927"/>
              <a:gd name="connsiteX1" fmla="*/ 896597 w 1761744"/>
              <a:gd name="connsiteY1" fmla="*/ 177801 h 2259927"/>
              <a:gd name="connsiteX2" fmla="*/ 1758743 w 1761744"/>
              <a:gd name="connsiteY2" fmla="*/ 0 h 2259927"/>
              <a:gd name="connsiteX3" fmla="*/ 1761744 w 1761744"/>
              <a:gd name="connsiteY3" fmla="*/ 2259927 h 2259927"/>
              <a:gd name="connsiteX4" fmla="*/ 0 w 1761744"/>
              <a:gd name="connsiteY4" fmla="*/ 2253831 h 2259927"/>
              <a:gd name="connsiteX5" fmla="*/ 1318 w 1761744"/>
              <a:gd name="connsiteY5" fmla="*/ 37030 h 2259927"/>
              <a:gd name="connsiteX0" fmla="*/ 1318 w 1762000"/>
              <a:gd name="connsiteY0" fmla="*/ 52518 h 2275415"/>
              <a:gd name="connsiteX1" fmla="*/ 896597 w 1762000"/>
              <a:gd name="connsiteY1" fmla="*/ 193289 h 2275415"/>
              <a:gd name="connsiteX2" fmla="*/ 1761708 w 1762000"/>
              <a:gd name="connsiteY2" fmla="*/ 0 h 2275415"/>
              <a:gd name="connsiteX3" fmla="*/ 1761744 w 1762000"/>
              <a:gd name="connsiteY3" fmla="*/ 2275415 h 2275415"/>
              <a:gd name="connsiteX4" fmla="*/ 0 w 1762000"/>
              <a:gd name="connsiteY4" fmla="*/ 2269319 h 2275415"/>
              <a:gd name="connsiteX5" fmla="*/ 1318 w 1762000"/>
              <a:gd name="connsiteY5" fmla="*/ 52518 h 2275415"/>
              <a:gd name="connsiteX0" fmla="*/ 394 w 1762559"/>
              <a:gd name="connsiteY0" fmla="*/ 52518 h 2275415"/>
              <a:gd name="connsiteX1" fmla="*/ 897156 w 1762559"/>
              <a:gd name="connsiteY1" fmla="*/ 193289 h 2275415"/>
              <a:gd name="connsiteX2" fmla="*/ 1762267 w 1762559"/>
              <a:gd name="connsiteY2" fmla="*/ 0 h 2275415"/>
              <a:gd name="connsiteX3" fmla="*/ 1762303 w 1762559"/>
              <a:gd name="connsiteY3" fmla="*/ 2275415 h 2275415"/>
              <a:gd name="connsiteX4" fmla="*/ 559 w 1762559"/>
              <a:gd name="connsiteY4" fmla="*/ 2269319 h 2275415"/>
              <a:gd name="connsiteX5" fmla="*/ 394 w 1762559"/>
              <a:gd name="connsiteY5" fmla="*/ 52518 h 2275415"/>
              <a:gd name="connsiteX0" fmla="*/ 0 w 1762165"/>
              <a:gd name="connsiteY0" fmla="*/ 52518 h 2275415"/>
              <a:gd name="connsiteX1" fmla="*/ 896762 w 1762165"/>
              <a:gd name="connsiteY1" fmla="*/ 193289 h 2275415"/>
              <a:gd name="connsiteX2" fmla="*/ 1761873 w 1762165"/>
              <a:gd name="connsiteY2" fmla="*/ 0 h 2275415"/>
              <a:gd name="connsiteX3" fmla="*/ 1761909 w 1762165"/>
              <a:gd name="connsiteY3" fmla="*/ 2275415 h 2275415"/>
              <a:gd name="connsiteX4" fmla="*/ 165 w 1762165"/>
              <a:gd name="connsiteY4" fmla="*/ 2269319 h 2275415"/>
              <a:gd name="connsiteX5" fmla="*/ 0 w 1762165"/>
              <a:gd name="connsiteY5" fmla="*/ 52518 h 2275415"/>
              <a:gd name="connsiteX0" fmla="*/ 13 w 1762178"/>
              <a:gd name="connsiteY0" fmla="*/ 52518 h 2275415"/>
              <a:gd name="connsiteX1" fmla="*/ 896775 w 1762178"/>
              <a:gd name="connsiteY1" fmla="*/ 193289 h 2275415"/>
              <a:gd name="connsiteX2" fmla="*/ 1761886 w 1762178"/>
              <a:gd name="connsiteY2" fmla="*/ 0 h 2275415"/>
              <a:gd name="connsiteX3" fmla="*/ 1761922 w 1762178"/>
              <a:gd name="connsiteY3" fmla="*/ 2275415 h 2275415"/>
              <a:gd name="connsiteX4" fmla="*/ 178 w 1762178"/>
              <a:gd name="connsiteY4" fmla="*/ 2269319 h 2275415"/>
              <a:gd name="connsiteX5" fmla="*/ 13 w 1762178"/>
              <a:gd name="connsiteY5" fmla="*/ 52518 h 2275415"/>
              <a:gd name="connsiteX0" fmla="*/ 13 w 1762178"/>
              <a:gd name="connsiteY0" fmla="*/ 20510 h 2275415"/>
              <a:gd name="connsiteX1" fmla="*/ 896775 w 1762178"/>
              <a:gd name="connsiteY1" fmla="*/ 193289 h 2275415"/>
              <a:gd name="connsiteX2" fmla="*/ 1761886 w 1762178"/>
              <a:gd name="connsiteY2" fmla="*/ 0 h 2275415"/>
              <a:gd name="connsiteX3" fmla="*/ 1761922 w 1762178"/>
              <a:gd name="connsiteY3" fmla="*/ 2275415 h 2275415"/>
              <a:gd name="connsiteX4" fmla="*/ 178 w 1762178"/>
              <a:gd name="connsiteY4" fmla="*/ 2269319 h 2275415"/>
              <a:gd name="connsiteX5" fmla="*/ 13 w 1762178"/>
              <a:gd name="connsiteY5" fmla="*/ 20510 h 227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2178" h="2275415">
                <a:moveTo>
                  <a:pt x="13" y="20510"/>
                </a:moveTo>
                <a:lnTo>
                  <a:pt x="896775" y="193289"/>
                </a:lnTo>
                <a:lnTo>
                  <a:pt x="1761886" y="0"/>
                </a:lnTo>
                <a:cubicBezTo>
                  <a:pt x="1762886" y="751809"/>
                  <a:pt x="1760922" y="1523606"/>
                  <a:pt x="1761922" y="2275415"/>
                </a:cubicBezTo>
                <a:lnTo>
                  <a:pt x="178" y="2269319"/>
                </a:lnTo>
                <a:cubicBezTo>
                  <a:pt x="1606" y="1520060"/>
                  <a:pt x="-174" y="769769"/>
                  <a:pt x="13" y="205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842690E-016E-3D54-3D35-F4EF1168F7F2}"/>
              </a:ext>
            </a:extLst>
          </p:cNvPr>
          <p:cNvSpPr txBox="1"/>
          <p:nvPr/>
        </p:nvSpPr>
        <p:spPr>
          <a:xfrm>
            <a:off x="588751" y="1706812"/>
            <a:ext cx="110749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Arial Black" panose="020B0A04020102020204" pitchFamily="34" charset="0"/>
              </a:rPr>
              <a:t>Analyze</a:t>
            </a:r>
          </a:p>
        </p:txBody>
      </p:sp>
      <p:sp>
        <p:nvSpPr>
          <p:cNvPr id="13" name="Isosceles Triangle 12" hidden="1">
            <a:extLst>
              <a:ext uri="{FF2B5EF4-FFF2-40B4-BE49-F238E27FC236}">
                <a16:creationId xmlns:a16="http://schemas.microsoft.com/office/drawing/2014/main" id="{AABC7028-008E-F966-9E14-3D9B2B9D31C9}"/>
              </a:ext>
            </a:extLst>
          </p:cNvPr>
          <p:cNvSpPr/>
          <p:nvPr/>
        </p:nvSpPr>
        <p:spPr>
          <a:xfrm rot="10800000">
            <a:off x="295976" y="3213100"/>
            <a:ext cx="2251644" cy="22625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7ABA3C-BF8F-2F3A-D45B-FB9C614230D9}"/>
              </a:ext>
            </a:extLst>
          </p:cNvPr>
          <p:cNvSpPr txBox="1"/>
          <p:nvPr/>
        </p:nvSpPr>
        <p:spPr>
          <a:xfrm>
            <a:off x="1459565" y="3935112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pic>
        <p:nvPicPr>
          <p:cNvPr id="27" name="Graphic 26" descr="Monthly calendar with solid fill">
            <a:extLst>
              <a:ext uri="{FF2B5EF4-FFF2-40B4-BE49-F238E27FC236}">
                <a16:creationId xmlns:a16="http://schemas.microsoft.com/office/drawing/2014/main" id="{104FBAC5-5437-0714-9659-B70FCA056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7838" y="4642867"/>
            <a:ext cx="426575" cy="426575"/>
          </a:xfrm>
          <a:prstGeom prst="rect">
            <a:avLst/>
          </a:prstGeom>
        </p:spPr>
      </p:pic>
      <p:pic>
        <p:nvPicPr>
          <p:cNvPr id="29" name="Graphic 28" descr="Presentation with checklist with solid fill">
            <a:extLst>
              <a:ext uri="{FF2B5EF4-FFF2-40B4-BE49-F238E27FC236}">
                <a16:creationId xmlns:a16="http://schemas.microsoft.com/office/drawing/2014/main" id="{6574D80F-E92D-067E-11B7-9DB32AE8EF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27838" y="5397115"/>
            <a:ext cx="426575" cy="426575"/>
          </a:xfrm>
          <a:prstGeom prst="rect">
            <a:avLst/>
          </a:prstGeom>
        </p:spPr>
      </p:pic>
      <p:pic>
        <p:nvPicPr>
          <p:cNvPr id="31" name="Graphic 30" descr="Inbox Cross with solid fill">
            <a:extLst>
              <a:ext uri="{FF2B5EF4-FFF2-40B4-BE49-F238E27FC236}">
                <a16:creationId xmlns:a16="http://schemas.microsoft.com/office/drawing/2014/main" id="{A7C6D3E5-4E3F-E4C6-64D0-5E0CCBB44E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27838" y="3888620"/>
            <a:ext cx="426575" cy="426575"/>
          </a:xfrm>
          <a:prstGeom prst="rect">
            <a:avLst/>
          </a:prstGeom>
        </p:spPr>
      </p:pic>
      <p:pic>
        <p:nvPicPr>
          <p:cNvPr id="33" name="Graphic 32" descr="Bank with solid fill">
            <a:extLst>
              <a:ext uri="{FF2B5EF4-FFF2-40B4-BE49-F238E27FC236}">
                <a16:creationId xmlns:a16="http://schemas.microsoft.com/office/drawing/2014/main" id="{2C596456-04CA-7630-3E5B-4C9DEA2994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6151" y="5397115"/>
            <a:ext cx="426575" cy="426575"/>
          </a:xfrm>
          <a:prstGeom prst="rect">
            <a:avLst/>
          </a:prstGeom>
        </p:spPr>
      </p:pic>
      <p:pic>
        <p:nvPicPr>
          <p:cNvPr id="35" name="Graphic 34" descr="Customer review with solid fill">
            <a:extLst>
              <a:ext uri="{FF2B5EF4-FFF2-40B4-BE49-F238E27FC236}">
                <a16:creationId xmlns:a16="http://schemas.microsoft.com/office/drawing/2014/main" id="{AED52B0B-0FFF-B7B2-1980-D676DC11D2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6151" y="4642867"/>
            <a:ext cx="426575" cy="426575"/>
          </a:xfrm>
          <a:prstGeom prst="rect">
            <a:avLst/>
          </a:prstGeom>
        </p:spPr>
      </p:pic>
      <p:pic>
        <p:nvPicPr>
          <p:cNvPr id="37" name="Graphic 36" descr="Briefcase with solid fill">
            <a:extLst>
              <a:ext uri="{FF2B5EF4-FFF2-40B4-BE49-F238E27FC236}">
                <a16:creationId xmlns:a16="http://schemas.microsoft.com/office/drawing/2014/main" id="{72BC0D81-5633-79A0-DB19-66468EA810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6151" y="3888620"/>
            <a:ext cx="426575" cy="42657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29AC38D-05EE-CF8B-D4BA-7104A5BEB744}"/>
              </a:ext>
            </a:extLst>
          </p:cNvPr>
          <p:cNvSpPr txBox="1"/>
          <p:nvPr/>
        </p:nvSpPr>
        <p:spPr>
          <a:xfrm>
            <a:off x="1459565" y="4671488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DDD1D6-5535-E46E-81AC-55B91A6158D5}"/>
              </a:ext>
            </a:extLst>
          </p:cNvPr>
          <p:cNvSpPr txBox="1"/>
          <p:nvPr/>
        </p:nvSpPr>
        <p:spPr>
          <a:xfrm>
            <a:off x="1459565" y="5407864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F17BF4-AF75-4BC1-E3D0-D533FA347FE0}"/>
              </a:ext>
            </a:extLst>
          </p:cNvPr>
          <p:cNvSpPr txBox="1"/>
          <p:nvPr/>
        </p:nvSpPr>
        <p:spPr>
          <a:xfrm>
            <a:off x="6854413" y="3935112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FFD26A4-E3EE-CDB1-A40C-4388E58B665B}"/>
              </a:ext>
            </a:extLst>
          </p:cNvPr>
          <p:cNvSpPr txBox="1"/>
          <p:nvPr/>
        </p:nvSpPr>
        <p:spPr>
          <a:xfrm>
            <a:off x="6854413" y="4671488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C83074E-DE57-0483-C9D9-524FC2566C4F}"/>
              </a:ext>
            </a:extLst>
          </p:cNvPr>
          <p:cNvSpPr txBox="1"/>
          <p:nvPr/>
        </p:nvSpPr>
        <p:spPr>
          <a:xfrm>
            <a:off x="6854413" y="5407864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</p:spTree>
    <p:extLst>
      <p:ext uri="{BB962C8B-B14F-4D97-AF65-F5344CB8AC3E}">
        <p14:creationId xmlns:p14="http://schemas.microsoft.com/office/powerpoint/2010/main" val="696643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CA4DCBF-FD42-30E3-B494-BEFB2874442C}"/>
              </a:ext>
            </a:extLst>
          </p:cNvPr>
          <p:cNvSpPr/>
          <p:nvPr/>
        </p:nvSpPr>
        <p:spPr>
          <a:xfrm>
            <a:off x="331422" y="1549512"/>
            <a:ext cx="11687864" cy="1844142"/>
          </a:xfrm>
          <a:custGeom>
            <a:avLst/>
            <a:gdLst>
              <a:gd name="connsiteX0" fmla="*/ 304364 w 11705587"/>
              <a:gd name="connsiteY0" fmla="*/ 0 h 1844142"/>
              <a:gd name="connsiteX1" fmla="*/ 11418940 w 11705587"/>
              <a:gd name="connsiteY1" fmla="*/ 0 h 1844142"/>
              <a:gd name="connsiteX2" fmla="*/ 11705581 w 11705587"/>
              <a:gd name="connsiteY2" fmla="*/ 286641 h 1844142"/>
              <a:gd name="connsiteX3" fmla="*/ 11705581 w 11705587"/>
              <a:gd name="connsiteY3" fmla="*/ 1053114 h 1844142"/>
              <a:gd name="connsiteX4" fmla="*/ 11703217 w 11705587"/>
              <a:gd name="connsiteY4" fmla="*/ 1064821 h 1844142"/>
              <a:gd name="connsiteX5" fmla="*/ 11705584 w 11705587"/>
              <a:gd name="connsiteY5" fmla="*/ 1269959 h 1844142"/>
              <a:gd name="connsiteX6" fmla="*/ 11701040 w 11705587"/>
              <a:gd name="connsiteY6" fmla="*/ 1595324 h 1844142"/>
              <a:gd name="connsiteX7" fmla="*/ 5900445 w 11705587"/>
              <a:gd name="connsiteY7" fmla="*/ 1844142 h 1844142"/>
              <a:gd name="connsiteX8" fmla="*/ 0 w 11705587"/>
              <a:gd name="connsiteY8" fmla="*/ 1595466 h 1844142"/>
              <a:gd name="connsiteX9" fmla="*/ 17723 w 11705587"/>
              <a:gd name="connsiteY9" fmla="*/ 685368 h 1844142"/>
              <a:gd name="connsiteX10" fmla="*/ 17723 w 11705587"/>
              <a:gd name="connsiteY10" fmla="*/ 286641 h 1844142"/>
              <a:gd name="connsiteX11" fmla="*/ 304364 w 11705587"/>
              <a:gd name="connsiteY11" fmla="*/ 0 h 1844142"/>
              <a:gd name="connsiteX0" fmla="*/ 286641 w 11687864"/>
              <a:gd name="connsiteY0" fmla="*/ 0 h 1844142"/>
              <a:gd name="connsiteX1" fmla="*/ 11401217 w 11687864"/>
              <a:gd name="connsiteY1" fmla="*/ 0 h 1844142"/>
              <a:gd name="connsiteX2" fmla="*/ 11687858 w 11687864"/>
              <a:gd name="connsiteY2" fmla="*/ 286641 h 1844142"/>
              <a:gd name="connsiteX3" fmla="*/ 11687858 w 11687864"/>
              <a:gd name="connsiteY3" fmla="*/ 1053114 h 1844142"/>
              <a:gd name="connsiteX4" fmla="*/ 11685494 w 11687864"/>
              <a:gd name="connsiteY4" fmla="*/ 1064821 h 1844142"/>
              <a:gd name="connsiteX5" fmla="*/ 11687861 w 11687864"/>
              <a:gd name="connsiteY5" fmla="*/ 1269959 h 1844142"/>
              <a:gd name="connsiteX6" fmla="*/ 11683317 w 11687864"/>
              <a:gd name="connsiteY6" fmla="*/ 1595324 h 1844142"/>
              <a:gd name="connsiteX7" fmla="*/ 5882722 w 11687864"/>
              <a:gd name="connsiteY7" fmla="*/ 1844142 h 1844142"/>
              <a:gd name="connsiteX8" fmla="*/ 5137 w 11687864"/>
              <a:gd name="connsiteY8" fmla="*/ 1587846 h 1844142"/>
              <a:gd name="connsiteX9" fmla="*/ 0 w 11687864"/>
              <a:gd name="connsiteY9" fmla="*/ 685368 h 1844142"/>
              <a:gd name="connsiteX10" fmla="*/ 0 w 11687864"/>
              <a:gd name="connsiteY10" fmla="*/ 286641 h 1844142"/>
              <a:gd name="connsiteX11" fmla="*/ 286641 w 11687864"/>
              <a:gd name="connsiteY11" fmla="*/ 0 h 184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687864" h="1844142">
                <a:moveTo>
                  <a:pt x="286641" y="0"/>
                </a:moveTo>
                <a:lnTo>
                  <a:pt x="11401217" y="0"/>
                </a:lnTo>
                <a:cubicBezTo>
                  <a:pt x="11559524" y="0"/>
                  <a:pt x="11687858" y="128334"/>
                  <a:pt x="11687858" y="286641"/>
                </a:cubicBezTo>
                <a:lnTo>
                  <a:pt x="11687858" y="1053114"/>
                </a:lnTo>
                <a:lnTo>
                  <a:pt x="11685494" y="1064821"/>
                </a:lnTo>
                <a:lnTo>
                  <a:pt x="11687861" y="1269959"/>
                </a:lnTo>
                <a:cubicBezTo>
                  <a:pt x="11687943" y="1379274"/>
                  <a:pt x="11686636" y="1488007"/>
                  <a:pt x="11683317" y="1595324"/>
                </a:cubicBezTo>
                <a:lnTo>
                  <a:pt x="5882722" y="1844142"/>
                </a:lnTo>
                <a:lnTo>
                  <a:pt x="5137" y="1587846"/>
                </a:lnTo>
                <a:cubicBezTo>
                  <a:pt x="3425" y="1287020"/>
                  <a:pt x="1712" y="986194"/>
                  <a:pt x="0" y="685368"/>
                </a:cubicBezTo>
                <a:lnTo>
                  <a:pt x="0" y="286641"/>
                </a:lnTo>
                <a:cubicBezTo>
                  <a:pt x="0" y="128334"/>
                  <a:pt x="128334" y="0"/>
                  <a:pt x="2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AD2280-F523-5C48-AA31-F0252F2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DMAIC PowerPoint Template</a:t>
            </a: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098B9B6-88D3-E48F-109B-C02532501534}"/>
              </a:ext>
            </a:extLst>
          </p:cNvPr>
          <p:cNvSpPr/>
          <p:nvPr/>
        </p:nvSpPr>
        <p:spPr>
          <a:xfrm>
            <a:off x="335223" y="3194242"/>
            <a:ext cx="11685756" cy="2889096"/>
          </a:xfrm>
          <a:custGeom>
            <a:avLst/>
            <a:gdLst>
              <a:gd name="connsiteX0" fmla="*/ 0 w 1767840"/>
              <a:gd name="connsiteY0" fmla="*/ 0 h 2261616"/>
              <a:gd name="connsiteX1" fmla="*/ 896112 w 1767840"/>
              <a:gd name="connsiteY1" fmla="*/ 22555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1192 w 1767840"/>
              <a:gd name="connsiteY1" fmla="*/ 18999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64486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6691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2693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4283 w 1761744"/>
              <a:gd name="connsiteY0" fmla="*/ 6055 h 2259927"/>
              <a:gd name="connsiteX1" fmla="*/ 896597 w 1761744"/>
              <a:gd name="connsiteY1" fmla="*/ 177801 h 2259927"/>
              <a:gd name="connsiteX2" fmla="*/ 1758743 w 1761744"/>
              <a:gd name="connsiteY2" fmla="*/ 0 h 2259927"/>
              <a:gd name="connsiteX3" fmla="*/ 1761744 w 1761744"/>
              <a:gd name="connsiteY3" fmla="*/ 2259927 h 2259927"/>
              <a:gd name="connsiteX4" fmla="*/ 0 w 1761744"/>
              <a:gd name="connsiteY4" fmla="*/ 2253831 h 2259927"/>
              <a:gd name="connsiteX5" fmla="*/ 4283 w 1761744"/>
              <a:gd name="connsiteY5" fmla="*/ 6055 h 2259927"/>
              <a:gd name="connsiteX0" fmla="*/ 1318 w 1761744"/>
              <a:gd name="connsiteY0" fmla="*/ 37030 h 2259927"/>
              <a:gd name="connsiteX1" fmla="*/ 896597 w 1761744"/>
              <a:gd name="connsiteY1" fmla="*/ 177801 h 2259927"/>
              <a:gd name="connsiteX2" fmla="*/ 1758743 w 1761744"/>
              <a:gd name="connsiteY2" fmla="*/ 0 h 2259927"/>
              <a:gd name="connsiteX3" fmla="*/ 1761744 w 1761744"/>
              <a:gd name="connsiteY3" fmla="*/ 2259927 h 2259927"/>
              <a:gd name="connsiteX4" fmla="*/ 0 w 1761744"/>
              <a:gd name="connsiteY4" fmla="*/ 2253831 h 2259927"/>
              <a:gd name="connsiteX5" fmla="*/ 1318 w 1761744"/>
              <a:gd name="connsiteY5" fmla="*/ 37030 h 2259927"/>
              <a:gd name="connsiteX0" fmla="*/ 1318 w 1762000"/>
              <a:gd name="connsiteY0" fmla="*/ 52518 h 2275415"/>
              <a:gd name="connsiteX1" fmla="*/ 896597 w 1762000"/>
              <a:gd name="connsiteY1" fmla="*/ 193289 h 2275415"/>
              <a:gd name="connsiteX2" fmla="*/ 1761708 w 1762000"/>
              <a:gd name="connsiteY2" fmla="*/ 0 h 2275415"/>
              <a:gd name="connsiteX3" fmla="*/ 1761744 w 1762000"/>
              <a:gd name="connsiteY3" fmla="*/ 2275415 h 2275415"/>
              <a:gd name="connsiteX4" fmla="*/ 0 w 1762000"/>
              <a:gd name="connsiteY4" fmla="*/ 2269319 h 2275415"/>
              <a:gd name="connsiteX5" fmla="*/ 1318 w 1762000"/>
              <a:gd name="connsiteY5" fmla="*/ 52518 h 2275415"/>
              <a:gd name="connsiteX0" fmla="*/ 394 w 1762559"/>
              <a:gd name="connsiteY0" fmla="*/ 52518 h 2275415"/>
              <a:gd name="connsiteX1" fmla="*/ 897156 w 1762559"/>
              <a:gd name="connsiteY1" fmla="*/ 193289 h 2275415"/>
              <a:gd name="connsiteX2" fmla="*/ 1762267 w 1762559"/>
              <a:gd name="connsiteY2" fmla="*/ 0 h 2275415"/>
              <a:gd name="connsiteX3" fmla="*/ 1762303 w 1762559"/>
              <a:gd name="connsiteY3" fmla="*/ 2275415 h 2275415"/>
              <a:gd name="connsiteX4" fmla="*/ 559 w 1762559"/>
              <a:gd name="connsiteY4" fmla="*/ 2269319 h 2275415"/>
              <a:gd name="connsiteX5" fmla="*/ 394 w 1762559"/>
              <a:gd name="connsiteY5" fmla="*/ 52518 h 2275415"/>
              <a:gd name="connsiteX0" fmla="*/ 0 w 1762165"/>
              <a:gd name="connsiteY0" fmla="*/ 52518 h 2275415"/>
              <a:gd name="connsiteX1" fmla="*/ 896762 w 1762165"/>
              <a:gd name="connsiteY1" fmla="*/ 193289 h 2275415"/>
              <a:gd name="connsiteX2" fmla="*/ 1761873 w 1762165"/>
              <a:gd name="connsiteY2" fmla="*/ 0 h 2275415"/>
              <a:gd name="connsiteX3" fmla="*/ 1761909 w 1762165"/>
              <a:gd name="connsiteY3" fmla="*/ 2275415 h 2275415"/>
              <a:gd name="connsiteX4" fmla="*/ 165 w 1762165"/>
              <a:gd name="connsiteY4" fmla="*/ 2269319 h 2275415"/>
              <a:gd name="connsiteX5" fmla="*/ 0 w 1762165"/>
              <a:gd name="connsiteY5" fmla="*/ 52518 h 2275415"/>
              <a:gd name="connsiteX0" fmla="*/ 13 w 1762178"/>
              <a:gd name="connsiteY0" fmla="*/ 52518 h 2275415"/>
              <a:gd name="connsiteX1" fmla="*/ 896775 w 1762178"/>
              <a:gd name="connsiteY1" fmla="*/ 193289 h 2275415"/>
              <a:gd name="connsiteX2" fmla="*/ 1761886 w 1762178"/>
              <a:gd name="connsiteY2" fmla="*/ 0 h 2275415"/>
              <a:gd name="connsiteX3" fmla="*/ 1761922 w 1762178"/>
              <a:gd name="connsiteY3" fmla="*/ 2275415 h 2275415"/>
              <a:gd name="connsiteX4" fmla="*/ 178 w 1762178"/>
              <a:gd name="connsiteY4" fmla="*/ 2269319 h 2275415"/>
              <a:gd name="connsiteX5" fmla="*/ 13 w 1762178"/>
              <a:gd name="connsiteY5" fmla="*/ 52518 h 2275415"/>
              <a:gd name="connsiteX0" fmla="*/ 13 w 1762178"/>
              <a:gd name="connsiteY0" fmla="*/ 20510 h 2275415"/>
              <a:gd name="connsiteX1" fmla="*/ 896775 w 1762178"/>
              <a:gd name="connsiteY1" fmla="*/ 193289 h 2275415"/>
              <a:gd name="connsiteX2" fmla="*/ 1761886 w 1762178"/>
              <a:gd name="connsiteY2" fmla="*/ 0 h 2275415"/>
              <a:gd name="connsiteX3" fmla="*/ 1761922 w 1762178"/>
              <a:gd name="connsiteY3" fmla="*/ 2275415 h 2275415"/>
              <a:gd name="connsiteX4" fmla="*/ 178 w 1762178"/>
              <a:gd name="connsiteY4" fmla="*/ 2269319 h 2275415"/>
              <a:gd name="connsiteX5" fmla="*/ 13 w 1762178"/>
              <a:gd name="connsiteY5" fmla="*/ 20510 h 227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2178" h="2275415">
                <a:moveTo>
                  <a:pt x="13" y="20510"/>
                </a:moveTo>
                <a:lnTo>
                  <a:pt x="896775" y="193289"/>
                </a:lnTo>
                <a:lnTo>
                  <a:pt x="1761886" y="0"/>
                </a:lnTo>
                <a:cubicBezTo>
                  <a:pt x="1762886" y="751809"/>
                  <a:pt x="1760922" y="1523606"/>
                  <a:pt x="1761922" y="2275415"/>
                </a:cubicBezTo>
                <a:lnTo>
                  <a:pt x="178" y="2269319"/>
                </a:lnTo>
                <a:cubicBezTo>
                  <a:pt x="1606" y="1520060"/>
                  <a:pt x="-174" y="769769"/>
                  <a:pt x="13" y="205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842690E-016E-3D54-3D35-F4EF1168F7F2}"/>
              </a:ext>
            </a:extLst>
          </p:cNvPr>
          <p:cNvSpPr txBox="1"/>
          <p:nvPr/>
        </p:nvSpPr>
        <p:spPr>
          <a:xfrm>
            <a:off x="588751" y="1706812"/>
            <a:ext cx="110749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Arial Black" panose="020B0A04020102020204" pitchFamily="34" charset="0"/>
              </a:rPr>
              <a:t>Improve</a:t>
            </a:r>
          </a:p>
        </p:txBody>
      </p:sp>
      <p:sp>
        <p:nvSpPr>
          <p:cNvPr id="13" name="Isosceles Triangle 12" hidden="1">
            <a:extLst>
              <a:ext uri="{FF2B5EF4-FFF2-40B4-BE49-F238E27FC236}">
                <a16:creationId xmlns:a16="http://schemas.microsoft.com/office/drawing/2014/main" id="{AABC7028-008E-F966-9E14-3D9B2B9D31C9}"/>
              </a:ext>
            </a:extLst>
          </p:cNvPr>
          <p:cNvSpPr/>
          <p:nvPr/>
        </p:nvSpPr>
        <p:spPr>
          <a:xfrm rot="10800000">
            <a:off x="295976" y="3213100"/>
            <a:ext cx="2251644" cy="22625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7ABA3C-BF8F-2F3A-D45B-FB9C614230D9}"/>
              </a:ext>
            </a:extLst>
          </p:cNvPr>
          <p:cNvSpPr txBox="1"/>
          <p:nvPr/>
        </p:nvSpPr>
        <p:spPr>
          <a:xfrm>
            <a:off x="1459565" y="3935112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pic>
        <p:nvPicPr>
          <p:cNvPr id="27" name="Graphic 26" descr="Monthly calendar with solid fill">
            <a:extLst>
              <a:ext uri="{FF2B5EF4-FFF2-40B4-BE49-F238E27FC236}">
                <a16:creationId xmlns:a16="http://schemas.microsoft.com/office/drawing/2014/main" id="{104FBAC5-5437-0714-9659-B70FCA056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7838" y="4642867"/>
            <a:ext cx="426575" cy="426575"/>
          </a:xfrm>
          <a:prstGeom prst="rect">
            <a:avLst/>
          </a:prstGeom>
        </p:spPr>
      </p:pic>
      <p:pic>
        <p:nvPicPr>
          <p:cNvPr id="29" name="Graphic 28" descr="Presentation with checklist with solid fill">
            <a:extLst>
              <a:ext uri="{FF2B5EF4-FFF2-40B4-BE49-F238E27FC236}">
                <a16:creationId xmlns:a16="http://schemas.microsoft.com/office/drawing/2014/main" id="{6574D80F-E92D-067E-11B7-9DB32AE8EF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27838" y="5397115"/>
            <a:ext cx="426575" cy="426575"/>
          </a:xfrm>
          <a:prstGeom prst="rect">
            <a:avLst/>
          </a:prstGeom>
        </p:spPr>
      </p:pic>
      <p:pic>
        <p:nvPicPr>
          <p:cNvPr id="31" name="Graphic 30" descr="Inbox Cross with solid fill">
            <a:extLst>
              <a:ext uri="{FF2B5EF4-FFF2-40B4-BE49-F238E27FC236}">
                <a16:creationId xmlns:a16="http://schemas.microsoft.com/office/drawing/2014/main" id="{A7C6D3E5-4E3F-E4C6-64D0-5E0CCBB44E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27838" y="3888620"/>
            <a:ext cx="426575" cy="426575"/>
          </a:xfrm>
          <a:prstGeom prst="rect">
            <a:avLst/>
          </a:prstGeom>
        </p:spPr>
      </p:pic>
      <p:pic>
        <p:nvPicPr>
          <p:cNvPr id="33" name="Graphic 32" descr="Bank with solid fill">
            <a:extLst>
              <a:ext uri="{FF2B5EF4-FFF2-40B4-BE49-F238E27FC236}">
                <a16:creationId xmlns:a16="http://schemas.microsoft.com/office/drawing/2014/main" id="{2C596456-04CA-7630-3E5B-4C9DEA2994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6151" y="5397115"/>
            <a:ext cx="426575" cy="426575"/>
          </a:xfrm>
          <a:prstGeom prst="rect">
            <a:avLst/>
          </a:prstGeom>
        </p:spPr>
      </p:pic>
      <p:pic>
        <p:nvPicPr>
          <p:cNvPr id="35" name="Graphic 34" descr="Customer review with solid fill">
            <a:extLst>
              <a:ext uri="{FF2B5EF4-FFF2-40B4-BE49-F238E27FC236}">
                <a16:creationId xmlns:a16="http://schemas.microsoft.com/office/drawing/2014/main" id="{AED52B0B-0FFF-B7B2-1980-D676DC11D2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6151" y="4642867"/>
            <a:ext cx="426575" cy="426575"/>
          </a:xfrm>
          <a:prstGeom prst="rect">
            <a:avLst/>
          </a:prstGeom>
        </p:spPr>
      </p:pic>
      <p:pic>
        <p:nvPicPr>
          <p:cNvPr id="37" name="Graphic 36" descr="Briefcase with solid fill">
            <a:extLst>
              <a:ext uri="{FF2B5EF4-FFF2-40B4-BE49-F238E27FC236}">
                <a16:creationId xmlns:a16="http://schemas.microsoft.com/office/drawing/2014/main" id="{72BC0D81-5633-79A0-DB19-66468EA810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6151" y="3888620"/>
            <a:ext cx="426575" cy="42657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29AC38D-05EE-CF8B-D4BA-7104A5BEB744}"/>
              </a:ext>
            </a:extLst>
          </p:cNvPr>
          <p:cNvSpPr txBox="1"/>
          <p:nvPr/>
        </p:nvSpPr>
        <p:spPr>
          <a:xfrm>
            <a:off x="1459565" y="4671488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DDD1D6-5535-E46E-81AC-55B91A6158D5}"/>
              </a:ext>
            </a:extLst>
          </p:cNvPr>
          <p:cNvSpPr txBox="1"/>
          <p:nvPr/>
        </p:nvSpPr>
        <p:spPr>
          <a:xfrm>
            <a:off x="1459565" y="5407864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F17BF4-AF75-4BC1-E3D0-D533FA347FE0}"/>
              </a:ext>
            </a:extLst>
          </p:cNvPr>
          <p:cNvSpPr txBox="1"/>
          <p:nvPr/>
        </p:nvSpPr>
        <p:spPr>
          <a:xfrm>
            <a:off x="6854413" y="3935112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FFD26A4-E3EE-CDB1-A40C-4388E58B665B}"/>
              </a:ext>
            </a:extLst>
          </p:cNvPr>
          <p:cNvSpPr txBox="1"/>
          <p:nvPr/>
        </p:nvSpPr>
        <p:spPr>
          <a:xfrm>
            <a:off x="6854413" y="4671488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C83074E-DE57-0483-C9D9-524FC2566C4F}"/>
              </a:ext>
            </a:extLst>
          </p:cNvPr>
          <p:cNvSpPr txBox="1"/>
          <p:nvPr/>
        </p:nvSpPr>
        <p:spPr>
          <a:xfrm>
            <a:off x="6854413" y="5407864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</p:spTree>
    <p:extLst>
      <p:ext uri="{BB962C8B-B14F-4D97-AF65-F5344CB8AC3E}">
        <p14:creationId xmlns:p14="http://schemas.microsoft.com/office/powerpoint/2010/main" val="9757479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CA4DCBF-FD42-30E3-B494-BEFB2874442C}"/>
              </a:ext>
            </a:extLst>
          </p:cNvPr>
          <p:cNvSpPr/>
          <p:nvPr/>
        </p:nvSpPr>
        <p:spPr>
          <a:xfrm>
            <a:off x="331422" y="1549512"/>
            <a:ext cx="11687864" cy="1844142"/>
          </a:xfrm>
          <a:custGeom>
            <a:avLst/>
            <a:gdLst>
              <a:gd name="connsiteX0" fmla="*/ 304364 w 11705587"/>
              <a:gd name="connsiteY0" fmla="*/ 0 h 1844142"/>
              <a:gd name="connsiteX1" fmla="*/ 11418940 w 11705587"/>
              <a:gd name="connsiteY1" fmla="*/ 0 h 1844142"/>
              <a:gd name="connsiteX2" fmla="*/ 11705581 w 11705587"/>
              <a:gd name="connsiteY2" fmla="*/ 286641 h 1844142"/>
              <a:gd name="connsiteX3" fmla="*/ 11705581 w 11705587"/>
              <a:gd name="connsiteY3" fmla="*/ 1053114 h 1844142"/>
              <a:gd name="connsiteX4" fmla="*/ 11703217 w 11705587"/>
              <a:gd name="connsiteY4" fmla="*/ 1064821 h 1844142"/>
              <a:gd name="connsiteX5" fmla="*/ 11705584 w 11705587"/>
              <a:gd name="connsiteY5" fmla="*/ 1269959 h 1844142"/>
              <a:gd name="connsiteX6" fmla="*/ 11701040 w 11705587"/>
              <a:gd name="connsiteY6" fmla="*/ 1595324 h 1844142"/>
              <a:gd name="connsiteX7" fmla="*/ 5900445 w 11705587"/>
              <a:gd name="connsiteY7" fmla="*/ 1844142 h 1844142"/>
              <a:gd name="connsiteX8" fmla="*/ 0 w 11705587"/>
              <a:gd name="connsiteY8" fmla="*/ 1595466 h 1844142"/>
              <a:gd name="connsiteX9" fmla="*/ 17723 w 11705587"/>
              <a:gd name="connsiteY9" fmla="*/ 685368 h 1844142"/>
              <a:gd name="connsiteX10" fmla="*/ 17723 w 11705587"/>
              <a:gd name="connsiteY10" fmla="*/ 286641 h 1844142"/>
              <a:gd name="connsiteX11" fmla="*/ 304364 w 11705587"/>
              <a:gd name="connsiteY11" fmla="*/ 0 h 1844142"/>
              <a:gd name="connsiteX0" fmla="*/ 286641 w 11687864"/>
              <a:gd name="connsiteY0" fmla="*/ 0 h 1844142"/>
              <a:gd name="connsiteX1" fmla="*/ 11401217 w 11687864"/>
              <a:gd name="connsiteY1" fmla="*/ 0 h 1844142"/>
              <a:gd name="connsiteX2" fmla="*/ 11687858 w 11687864"/>
              <a:gd name="connsiteY2" fmla="*/ 286641 h 1844142"/>
              <a:gd name="connsiteX3" fmla="*/ 11687858 w 11687864"/>
              <a:gd name="connsiteY3" fmla="*/ 1053114 h 1844142"/>
              <a:gd name="connsiteX4" fmla="*/ 11685494 w 11687864"/>
              <a:gd name="connsiteY4" fmla="*/ 1064821 h 1844142"/>
              <a:gd name="connsiteX5" fmla="*/ 11687861 w 11687864"/>
              <a:gd name="connsiteY5" fmla="*/ 1269959 h 1844142"/>
              <a:gd name="connsiteX6" fmla="*/ 11683317 w 11687864"/>
              <a:gd name="connsiteY6" fmla="*/ 1595324 h 1844142"/>
              <a:gd name="connsiteX7" fmla="*/ 5882722 w 11687864"/>
              <a:gd name="connsiteY7" fmla="*/ 1844142 h 1844142"/>
              <a:gd name="connsiteX8" fmla="*/ 5137 w 11687864"/>
              <a:gd name="connsiteY8" fmla="*/ 1587846 h 1844142"/>
              <a:gd name="connsiteX9" fmla="*/ 0 w 11687864"/>
              <a:gd name="connsiteY9" fmla="*/ 685368 h 1844142"/>
              <a:gd name="connsiteX10" fmla="*/ 0 w 11687864"/>
              <a:gd name="connsiteY10" fmla="*/ 286641 h 1844142"/>
              <a:gd name="connsiteX11" fmla="*/ 286641 w 11687864"/>
              <a:gd name="connsiteY11" fmla="*/ 0 h 184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687864" h="1844142">
                <a:moveTo>
                  <a:pt x="286641" y="0"/>
                </a:moveTo>
                <a:lnTo>
                  <a:pt x="11401217" y="0"/>
                </a:lnTo>
                <a:cubicBezTo>
                  <a:pt x="11559524" y="0"/>
                  <a:pt x="11687858" y="128334"/>
                  <a:pt x="11687858" y="286641"/>
                </a:cubicBezTo>
                <a:lnTo>
                  <a:pt x="11687858" y="1053114"/>
                </a:lnTo>
                <a:lnTo>
                  <a:pt x="11685494" y="1064821"/>
                </a:lnTo>
                <a:lnTo>
                  <a:pt x="11687861" y="1269959"/>
                </a:lnTo>
                <a:cubicBezTo>
                  <a:pt x="11687943" y="1379274"/>
                  <a:pt x="11686636" y="1488007"/>
                  <a:pt x="11683317" y="1595324"/>
                </a:cubicBezTo>
                <a:lnTo>
                  <a:pt x="5882722" y="1844142"/>
                </a:lnTo>
                <a:lnTo>
                  <a:pt x="5137" y="1587846"/>
                </a:lnTo>
                <a:cubicBezTo>
                  <a:pt x="3425" y="1287020"/>
                  <a:pt x="1712" y="986194"/>
                  <a:pt x="0" y="685368"/>
                </a:cubicBezTo>
                <a:lnTo>
                  <a:pt x="0" y="286641"/>
                </a:lnTo>
                <a:cubicBezTo>
                  <a:pt x="0" y="128334"/>
                  <a:pt x="128334" y="0"/>
                  <a:pt x="28664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AD2280-F523-5C48-AA31-F0252F2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DMAIC PowerPoint Template</a:t>
            </a: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098B9B6-88D3-E48F-109B-C02532501534}"/>
              </a:ext>
            </a:extLst>
          </p:cNvPr>
          <p:cNvSpPr/>
          <p:nvPr/>
        </p:nvSpPr>
        <p:spPr>
          <a:xfrm>
            <a:off x="335223" y="3194242"/>
            <a:ext cx="11685756" cy="2889096"/>
          </a:xfrm>
          <a:custGeom>
            <a:avLst/>
            <a:gdLst>
              <a:gd name="connsiteX0" fmla="*/ 0 w 1767840"/>
              <a:gd name="connsiteY0" fmla="*/ 0 h 2261616"/>
              <a:gd name="connsiteX1" fmla="*/ 896112 w 1767840"/>
              <a:gd name="connsiteY1" fmla="*/ 22555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1192 w 1767840"/>
              <a:gd name="connsiteY1" fmla="*/ 189992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64486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89189 w 1767840"/>
              <a:gd name="connsiteY1" fmla="*/ 182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7840 w 1767840"/>
              <a:gd name="connsiteY2" fmla="*/ 12192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6190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0690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896691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0 w 1767840"/>
              <a:gd name="connsiteY0" fmla="*/ 0 h 2261616"/>
              <a:gd name="connsiteX1" fmla="*/ 902693 w 1767840"/>
              <a:gd name="connsiteY1" fmla="*/ 179490 h 2261616"/>
              <a:gd name="connsiteX2" fmla="*/ 1764839 w 1767840"/>
              <a:gd name="connsiteY2" fmla="*/ 1689 h 2261616"/>
              <a:gd name="connsiteX3" fmla="*/ 1767840 w 1767840"/>
              <a:gd name="connsiteY3" fmla="*/ 2261616 h 2261616"/>
              <a:gd name="connsiteX4" fmla="*/ 6096 w 1767840"/>
              <a:gd name="connsiteY4" fmla="*/ 2255520 h 2261616"/>
              <a:gd name="connsiteX5" fmla="*/ 0 w 1767840"/>
              <a:gd name="connsiteY5" fmla="*/ 0 h 2261616"/>
              <a:gd name="connsiteX0" fmla="*/ 4283 w 1761744"/>
              <a:gd name="connsiteY0" fmla="*/ 6055 h 2259927"/>
              <a:gd name="connsiteX1" fmla="*/ 896597 w 1761744"/>
              <a:gd name="connsiteY1" fmla="*/ 177801 h 2259927"/>
              <a:gd name="connsiteX2" fmla="*/ 1758743 w 1761744"/>
              <a:gd name="connsiteY2" fmla="*/ 0 h 2259927"/>
              <a:gd name="connsiteX3" fmla="*/ 1761744 w 1761744"/>
              <a:gd name="connsiteY3" fmla="*/ 2259927 h 2259927"/>
              <a:gd name="connsiteX4" fmla="*/ 0 w 1761744"/>
              <a:gd name="connsiteY4" fmla="*/ 2253831 h 2259927"/>
              <a:gd name="connsiteX5" fmla="*/ 4283 w 1761744"/>
              <a:gd name="connsiteY5" fmla="*/ 6055 h 2259927"/>
              <a:gd name="connsiteX0" fmla="*/ 1318 w 1761744"/>
              <a:gd name="connsiteY0" fmla="*/ 37030 h 2259927"/>
              <a:gd name="connsiteX1" fmla="*/ 896597 w 1761744"/>
              <a:gd name="connsiteY1" fmla="*/ 177801 h 2259927"/>
              <a:gd name="connsiteX2" fmla="*/ 1758743 w 1761744"/>
              <a:gd name="connsiteY2" fmla="*/ 0 h 2259927"/>
              <a:gd name="connsiteX3" fmla="*/ 1761744 w 1761744"/>
              <a:gd name="connsiteY3" fmla="*/ 2259927 h 2259927"/>
              <a:gd name="connsiteX4" fmla="*/ 0 w 1761744"/>
              <a:gd name="connsiteY4" fmla="*/ 2253831 h 2259927"/>
              <a:gd name="connsiteX5" fmla="*/ 1318 w 1761744"/>
              <a:gd name="connsiteY5" fmla="*/ 37030 h 2259927"/>
              <a:gd name="connsiteX0" fmla="*/ 1318 w 1762000"/>
              <a:gd name="connsiteY0" fmla="*/ 52518 h 2275415"/>
              <a:gd name="connsiteX1" fmla="*/ 896597 w 1762000"/>
              <a:gd name="connsiteY1" fmla="*/ 193289 h 2275415"/>
              <a:gd name="connsiteX2" fmla="*/ 1761708 w 1762000"/>
              <a:gd name="connsiteY2" fmla="*/ 0 h 2275415"/>
              <a:gd name="connsiteX3" fmla="*/ 1761744 w 1762000"/>
              <a:gd name="connsiteY3" fmla="*/ 2275415 h 2275415"/>
              <a:gd name="connsiteX4" fmla="*/ 0 w 1762000"/>
              <a:gd name="connsiteY4" fmla="*/ 2269319 h 2275415"/>
              <a:gd name="connsiteX5" fmla="*/ 1318 w 1762000"/>
              <a:gd name="connsiteY5" fmla="*/ 52518 h 2275415"/>
              <a:gd name="connsiteX0" fmla="*/ 394 w 1762559"/>
              <a:gd name="connsiteY0" fmla="*/ 52518 h 2275415"/>
              <a:gd name="connsiteX1" fmla="*/ 897156 w 1762559"/>
              <a:gd name="connsiteY1" fmla="*/ 193289 h 2275415"/>
              <a:gd name="connsiteX2" fmla="*/ 1762267 w 1762559"/>
              <a:gd name="connsiteY2" fmla="*/ 0 h 2275415"/>
              <a:gd name="connsiteX3" fmla="*/ 1762303 w 1762559"/>
              <a:gd name="connsiteY3" fmla="*/ 2275415 h 2275415"/>
              <a:gd name="connsiteX4" fmla="*/ 559 w 1762559"/>
              <a:gd name="connsiteY4" fmla="*/ 2269319 h 2275415"/>
              <a:gd name="connsiteX5" fmla="*/ 394 w 1762559"/>
              <a:gd name="connsiteY5" fmla="*/ 52518 h 2275415"/>
              <a:gd name="connsiteX0" fmla="*/ 0 w 1762165"/>
              <a:gd name="connsiteY0" fmla="*/ 52518 h 2275415"/>
              <a:gd name="connsiteX1" fmla="*/ 896762 w 1762165"/>
              <a:gd name="connsiteY1" fmla="*/ 193289 h 2275415"/>
              <a:gd name="connsiteX2" fmla="*/ 1761873 w 1762165"/>
              <a:gd name="connsiteY2" fmla="*/ 0 h 2275415"/>
              <a:gd name="connsiteX3" fmla="*/ 1761909 w 1762165"/>
              <a:gd name="connsiteY3" fmla="*/ 2275415 h 2275415"/>
              <a:gd name="connsiteX4" fmla="*/ 165 w 1762165"/>
              <a:gd name="connsiteY4" fmla="*/ 2269319 h 2275415"/>
              <a:gd name="connsiteX5" fmla="*/ 0 w 1762165"/>
              <a:gd name="connsiteY5" fmla="*/ 52518 h 2275415"/>
              <a:gd name="connsiteX0" fmla="*/ 13 w 1762178"/>
              <a:gd name="connsiteY0" fmla="*/ 52518 h 2275415"/>
              <a:gd name="connsiteX1" fmla="*/ 896775 w 1762178"/>
              <a:gd name="connsiteY1" fmla="*/ 193289 h 2275415"/>
              <a:gd name="connsiteX2" fmla="*/ 1761886 w 1762178"/>
              <a:gd name="connsiteY2" fmla="*/ 0 h 2275415"/>
              <a:gd name="connsiteX3" fmla="*/ 1761922 w 1762178"/>
              <a:gd name="connsiteY3" fmla="*/ 2275415 h 2275415"/>
              <a:gd name="connsiteX4" fmla="*/ 178 w 1762178"/>
              <a:gd name="connsiteY4" fmla="*/ 2269319 h 2275415"/>
              <a:gd name="connsiteX5" fmla="*/ 13 w 1762178"/>
              <a:gd name="connsiteY5" fmla="*/ 52518 h 2275415"/>
              <a:gd name="connsiteX0" fmla="*/ 13 w 1762178"/>
              <a:gd name="connsiteY0" fmla="*/ 20510 h 2275415"/>
              <a:gd name="connsiteX1" fmla="*/ 896775 w 1762178"/>
              <a:gd name="connsiteY1" fmla="*/ 193289 h 2275415"/>
              <a:gd name="connsiteX2" fmla="*/ 1761886 w 1762178"/>
              <a:gd name="connsiteY2" fmla="*/ 0 h 2275415"/>
              <a:gd name="connsiteX3" fmla="*/ 1761922 w 1762178"/>
              <a:gd name="connsiteY3" fmla="*/ 2275415 h 2275415"/>
              <a:gd name="connsiteX4" fmla="*/ 178 w 1762178"/>
              <a:gd name="connsiteY4" fmla="*/ 2269319 h 2275415"/>
              <a:gd name="connsiteX5" fmla="*/ 13 w 1762178"/>
              <a:gd name="connsiteY5" fmla="*/ 20510 h 227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2178" h="2275415">
                <a:moveTo>
                  <a:pt x="13" y="20510"/>
                </a:moveTo>
                <a:lnTo>
                  <a:pt x="896775" y="193289"/>
                </a:lnTo>
                <a:lnTo>
                  <a:pt x="1761886" y="0"/>
                </a:lnTo>
                <a:cubicBezTo>
                  <a:pt x="1762886" y="751809"/>
                  <a:pt x="1760922" y="1523606"/>
                  <a:pt x="1761922" y="2275415"/>
                </a:cubicBezTo>
                <a:lnTo>
                  <a:pt x="178" y="2269319"/>
                </a:lnTo>
                <a:cubicBezTo>
                  <a:pt x="1606" y="1520060"/>
                  <a:pt x="-174" y="769769"/>
                  <a:pt x="13" y="205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842690E-016E-3D54-3D35-F4EF1168F7F2}"/>
              </a:ext>
            </a:extLst>
          </p:cNvPr>
          <p:cNvSpPr txBox="1"/>
          <p:nvPr/>
        </p:nvSpPr>
        <p:spPr>
          <a:xfrm>
            <a:off x="588751" y="1706812"/>
            <a:ext cx="110749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Arial Black" panose="020B0A04020102020204" pitchFamily="34" charset="0"/>
              </a:rPr>
              <a:t>Control</a:t>
            </a:r>
          </a:p>
        </p:txBody>
      </p:sp>
      <p:sp>
        <p:nvSpPr>
          <p:cNvPr id="13" name="Isosceles Triangle 12" hidden="1">
            <a:extLst>
              <a:ext uri="{FF2B5EF4-FFF2-40B4-BE49-F238E27FC236}">
                <a16:creationId xmlns:a16="http://schemas.microsoft.com/office/drawing/2014/main" id="{AABC7028-008E-F966-9E14-3D9B2B9D31C9}"/>
              </a:ext>
            </a:extLst>
          </p:cNvPr>
          <p:cNvSpPr/>
          <p:nvPr/>
        </p:nvSpPr>
        <p:spPr>
          <a:xfrm rot="10800000">
            <a:off x="295976" y="3213100"/>
            <a:ext cx="2251644" cy="22625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7ABA3C-BF8F-2F3A-D45B-FB9C614230D9}"/>
              </a:ext>
            </a:extLst>
          </p:cNvPr>
          <p:cNvSpPr txBox="1"/>
          <p:nvPr/>
        </p:nvSpPr>
        <p:spPr>
          <a:xfrm>
            <a:off x="1459565" y="3935112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pic>
        <p:nvPicPr>
          <p:cNvPr id="27" name="Graphic 26" descr="Monthly calendar with solid fill">
            <a:extLst>
              <a:ext uri="{FF2B5EF4-FFF2-40B4-BE49-F238E27FC236}">
                <a16:creationId xmlns:a16="http://schemas.microsoft.com/office/drawing/2014/main" id="{104FBAC5-5437-0714-9659-B70FCA056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7838" y="4642867"/>
            <a:ext cx="426575" cy="426575"/>
          </a:xfrm>
          <a:prstGeom prst="rect">
            <a:avLst/>
          </a:prstGeom>
        </p:spPr>
      </p:pic>
      <p:pic>
        <p:nvPicPr>
          <p:cNvPr id="29" name="Graphic 28" descr="Presentation with checklist with solid fill">
            <a:extLst>
              <a:ext uri="{FF2B5EF4-FFF2-40B4-BE49-F238E27FC236}">
                <a16:creationId xmlns:a16="http://schemas.microsoft.com/office/drawing/2014/main" id="{6574D80F-E92D-067E-11B7-9DB32AE8EF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27838" y="5397115"/>
            <a:ext cx="426575" cy="426575"/>
          </a:xfrm>
          <a:prstGeom prst="rect">
            <a:avLst/>
          </a:prstGeom>
        </p:spPr>
      </p:pic>
      <p:pic>
        <p:nvPicPr>
          <p:cNvPr id="31" name="Graphic 30" descr="Inbox Cross with solid fill">
            <a:extLst>
              <a:ext uri="{FF2B5EF4-FFF2-40B4-BE49-F238E27FC236}">
                <a16:creationId xmlns:a16="http://schemas.microsoft.com/office/drawing/2014/main" id="{A7C6D3E5-4E3F-E4C6-64D0-5E0CCBB44E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27838" y="3888620"/>
            <a:ext cx="426575" cy="426575"/>
          </a:xfrm>
          <a:prstGeom prst="rect">
            <a:avLst/>
          </a:prstGeom>
        </p:spPr>
      </p:pic>
      <p:pic>
        <p:nvPicPr>
          <p:cNvPr id="33" name="Graphic 32" descr="Bank with solid fill">
            <a:extLst>
              <a:ext uri="{FF2B5EF4-FFF2-40B4-BE49-F238E27FC236}">
                <a16:creationId xmlns:a16="http://schemas.microsoft.com/office/drawing/2014/main" id="{2C596456-04CA-7630-3E5B-4C9DEA2994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6151" y="5397115"/>
            <a:ext cx="426575" cy="426575"/>
          </a:xfrm>
          <a:prstGeom prst="rect">
            <a:avLst/>
          </a:prstGeom>
        </p:spPr>
      </p:pic>
      <p:pic>
        <p:nvPicPr>
          <p:cNvPr id="35" name="Graphic 34" descr="Customer review with solid fill">
            <a:extLst>
              <a:ext uri="{FF2B5EF4-FFF2-40B4-BE49-F238E27FC236}">
                <a16:creationId xmlns:a16="http://schemas.microsoft.com/office/drawing/2014/main" id="{AED52B0B-0FFF-B7B2-1980-D676DC11D2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6151" y="4642867"/>
            <a:ext cx="426575" cy="426575"/>
          </a:xfrm>
          <a:prstGeom prst="rect">
            <a:avLst/>
          </a:prstGeom>
        </p:spPr>
      </p:pic>
      <p:pic>
        <p:nvPicPr>
          <p:cNvPr id="37" name="Graphic 36" descr="Briefcase with solid fill">
            <a:extLst>
              <a:ext uri="{FF2B5EF4-FFF2-40B4-BE49-F238E27FC236}">
                <a16:creationId xmlns:a16="http://schemas.microsoft.com/office/drawing/2014/main" id="{72BC0D81-5633-79A0-DB19-66468EA810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6151" y="3888620"/>
            <a:ext cx="426575" cy="42657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29AC38D-05EE-CF8B-D4BA-7104A5BEB744}"/>
              </a:ext>
            </a:extLst>
          </p:cNvPr>
          <p:cNvSpPr txBox="1"/>
          <p:nvPr/>
        </p:nvSpPr>
        <p:spPr>
          <a:xfrm>
            <a:off x="1459565" y="4671488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DDD1D6-5535-E46E-81AC-55B91A6158D5}"/>
              </a:ext>
            </a:extLst>
          </p:cNvPr>
          <p:cNvSpPr txBox="1"/>
          <p:nvPr/>
        </p:nvSpPr>
        <p:spPr>
          <a:xfrm>
            <a:off x="1459565" y="5407864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F17BF4-AF75-4BC1-E3D0-D533FA347FE0}"/>
              </a:ext>
            </a:extLst>
          </p:cNvPr>
          <p:cNvSpPr txBox="1"/>
          <p:nvPr/>
        </p:nvSpPr>
        <p:spPr>
          <a:xfrm>
            <a:off x="6854413" y="3935112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FFD26A4-E3EE-CDB1-A40C-4388E58B665B}"/>
              </a:ext>
            </a:extLst>
          </p:cNvPr>
          <p:cNvSpPr txBox="1"/>
          <p:nvPr/>
        </p:nvSpPr>
        <p:spPr>
          <a:xfrm>
            <a:off x="6854413" y="4671488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C83074E-DE57-0483-C9D9-524FC2566C4F}"/>
              </a:ext>
            </a:extLst>
          </p:cNvPr>
          <p:cNvSpPr txBox="1"/>
          <p:nvPr/>
        </p:nvSpPr>
        <p:spPr>
          <a:xfrm>
            <a:off x="6854413" y="5407864"/>
            <a:ext cx="433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Insert your text here. This is a sample test.</a:t>
            </a:r>
          </a:p>
        </p:txBody>
      </p:sp>
    </p:spTree>
    <p:extLst>
      <p:ext uri="{BB962C8B-B14F-4D97-AF65-F5344CB8AC3E}">
        <p14:creationId xmlns:p14="http://schemas.microsoft.com/office/powerpoint/2010/main" val="2008657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01" y="-66270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1577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530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649" y="763393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826" y="4034528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317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3820" y="2004908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317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2330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406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366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317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31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208" y="5342420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141" y="4850541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145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317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" y="6121900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2DB96DE-5D0E-4EDF-B030-F69D3EDE92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839" y="924380"/>
            <a:ext cx="3839821" cy="216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DMAIC Colo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278CB"/>
      </a:accent1>
      <a:accent2>
        <a:srgbClr val="6CC0A2"/>
      </a:accent2>
      <a:accent3>
        <a:srgbClr val="95C753"/>
      </a:accent3>
      <a:accent4>
        <a:srgbClr val="E9BC37"/>
      </a:accent4>
      <a:accent5>
        <a:srgbClr val="E89336"/>
      </a:accent5>
      <a:accent6>
        <a:srgbClr val="969696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540</Words>
  <Application>Microsoft Office PowerPoint</Application>
  <PresentationFormat>Widescreen</PresentationFormat>
  <Paragraphs>77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Open Sans</vt:lpstr>
      <vt:lpstr>Segoe UI</vt:lpstr>
      <vt:lpstr>1_Office Theme</vt:lpstr>
      <vt:lpstr>2_Office Theme</vt:lpstr>
      <vt:lpstr>Free DMAIC PowerPoint Template</vt:lpstr>
      <vt:lpstr>Free DMAIC PowerPoint Template</vt:lpstr>
      <vt:lpstr>Free DMAIC PowerPoint Template</vt:lpstr>
      <vt:lpstr>Free DMAIC PowerPoint Template</vt:lpstr>
      <vt:lpstr>Free DMAIC PowerPoint Template</vt:lpstr>
      <vt:lpstr>Free DMAIC PowerPoint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SlideModel</dc:creator>
  <cp:lastModifiedBy>Arslan</cp:lastModifiedBy>
  <cp:revision>7</cp:revision>
  <dcterms:created xsi:type="dcterms:W3CDTF">2023-11-29T18:00:52Z</dcterms:created>
  <dcterms:modified xsi:type="dcterms:W3CDTF">2023-12-03T13:07:39Z</dcterms:modified>
</cp:coreProperties>
</file>