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8"/>
  </p:notesMasterIdLst>
  <p:sldIdLst>
    <p:sldId id="272" r:id="rId4"/>
    <p:sldId id="273" r:id="rId5"/>
    <p:sldId id="290" r:id="rId6"/>
    <p:sldId id="264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2"/>
  </p:normalViewPr>
  <p:slideViewPr>
    <p:cSldViewPr>
      <p:cViewPr>
        <p:scale>
          <a:sx n="33" d="100"/>
          <a:sy n="33" d="100"/>
        </p:scale>
        <p:origin x="2154" y="84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3/10/2023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340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DB9C1-8190-154E-9EEB-A7697B7385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  <a:prstGeom prst="rect">
            <a:avLst/>
          </a:prstGeom>
        </p:spPr>
        <p:txBody>
          <a:bodyPr anchor="b"/>
          <a:lstStyle>
            <a:lvl1pPr algn="ctr">
              <a:defRPr sz="599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CC773C-C1AF-1A4E-932B-4F5EDAD7A6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399">
                <a:solidFill>
                  <a:schemeClr val="bg1">
                    <a:lumMod val="75000"/>
                  </a:schemeClr>
                </a:solidFill>
              </a:defRPr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2058405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A708-DC11-B841-9A84-5FD4D77A1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5A14CB-8D1D-0E49-839E-352D3B0F7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3818846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7037C-B376-F141-A0B1-6FF31A0EB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  <a:prstGeom prst="rect">
            <a:avLst/>
          </a:prstGeom>
        </p:spPr>
        <p:txBody>
          <a:bodyPr anchor="b"/>
          <a:lstStyle>
            <a:lvl1pPr>
              <a:defRPr sz="599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8FEE7F-80F6-C747-AB31-EDF3657C5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99">
                <a:solidFill>
                  <a:schemeClr val="bg1">
                    <a:lumMod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88111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6EB9B-BBD5-1346-8C5F-D60409517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364CD-2200-8E4F-84CA-0C7452809E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29AFA5-B928-F74F-ABE1-53158C33DC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019530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DAAF8-46D5-174B-AF18-337EE596B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153355-2A79-C449-AFA8-C6D7249C1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9" b="1">
                <a:solidFill>
                  <a:schemeClr val="bg1">
                    <a:lumMod val="75000"/>
                  </a:schemeClr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E12F35-7A89-E543-B700-C3F0E3F018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B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F2448-7D37-D548-BAB4-C89DB78916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9" b="1">
                <a:solidFill>
                  <a:schemeClr val="bg1">
                    <a:lumMod val="75000"/>
                  </a:schemeClr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1330EA-0157-C54E-91FF-6BF503D287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6846794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E5A2D-139D-604A-974E-4FB37B390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512862" cy="711081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4461521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7323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84F68-3F47-3448-9DAE-EA0D9A80E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  <a:prstGeom prst="rect">
            <a:avLst/>
          </a:prstGeom>
        </p:spPr>
        <p:txBody>
          <a:bodyPr anchor="b"/>
          <a:lstStyle>
            <a:lvl1pPr>
              <a:defRPr sz="3199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B72AD-BE52-CD4E-B0CE-FFE1116F78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  <a:prstGeom prst="rect">
            <a:avLst/>
          </a:prstGeom>
        </p:spPr>
        <p:txBody>
          <a:bodyPr/>
          <a:lstStyle>
            <a:lvl1pPr>
              <a:defRPr sz="3199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 sz="2799"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 sz="2399"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 sz="1999"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 sz="1999">
                <a:solidFill>
                  <a:schemeClr val="bg1">
                    <a:lumMod val="75000"/>
                  </a:schemeClr>
                </a:solidFill>
              </a:defRPr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B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BA2D9F-EBB1-0D40-8C98-8876CE4A3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60782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CC793-E63F-184E-B4AF-1728E14C9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  <a:prstGeom prst="rect">
            <a:avLst/>
          </a:prstGeom>
        </p:spPr>
        <p:txBody>
          <a:bodyPr anchor="b"/>
          <a:lstStyle>
            <a:lvl1pPr>
              <a:defRPr sz="319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D57011-CA45-DF40-88AE-FD2282CF9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9">
                <a:solidFill>
                  <a:schemeClr val="bg1">
                    <a:lumMod val="75000"/>
                  </a:schemeClr>
                </a:solidFill>
              </a:defRPr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8CCCFA-D0E8-EC45-AF35-2737B8A629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36370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03058-D6F9-4B44-B8B6-8032F9368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833E5F-8935-2545-A469-70C7E29E4A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37602776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8A8C7E-36D7-FF42-A40C-4E554D42B3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E33ADF-8813-E54D-8903-969D319443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34420771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27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4565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668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7087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949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91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6267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731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5796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6953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528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352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39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1879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27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A7E4A630-1909-D143-BA47-FE97AD201C9D}"/>
              </a:ext>
            </a:extLst>
          </p:cNvPr>
          <p:cNvSpPr/>
          <p:nvPr/>
        </p:nvSpPr>
        <p:spPr>
          <a:xfrm>
            <a:off x="6919718" y="4584103"/>
            <a:ext cx="2938189" cy="1845666"/>
          </a:xfrm>
          <a:prstGeom prst="roundRect">
            <a:avLst>
              <a:gd name="adj" fmla="val 4465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z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712800"/>
          </a:xfrm>
        </p:spPr>
        <p:txBody>
          <a:bodyPr lIns="0" tIns="0" rIns="0" bIns="0"/>
          <a:lstStyle/>
          <a:p>
            <a:r>
              <a:rPr lang="en-US" dirty="0"/>
              <a:t>Simple Creative Process Flow Diagram Slide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83E19E7-D433-A440-9C41-277A9F52AB44}"/>
              </a:ext>
            </a:extLst>
          </p:cNvPr>
          <p:cNvSpPr/>
          <p:nvPr/>
        </p:nvSpPr>
        <p:spPr>
          <a:xfrm>
            <a:off x="449348" y="2596885"/>
            <a:ext cx="11290129" cy="1607375"/>
          </a:xfrm>
          <a:prstGeom prst="roundRect">
            <a:avLst>
              <a:gd name="adj" fmla="val 704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z</a:t>
            </a:r>
          </a:p>
        </p:txBody>
      </p:sp>
      <p:cxnSp>
        <p:nvCxnSpPr>
          <p:cNvPr id="3" name="Straight Arrow Connector 2"/>
          <p:cNvCxnSpPr>
            <a:cxnSpLocks/>
            <a:stCxn id="36" idx="3"/>
            <a:endCxn id="38" idx="1"/>
          </p:cNvCxnSpPr>
          <p:nvPr/>
        </p:nvCxnSpPr>
        <p:spPr>
          <a:xfrm>
            <a:off x="6397204" y="1858449"/>
            <a:ext cx="496419" cy="0"/>
          </a:xfrm>
          <a:prstGeom prst="straightConnector1">
            <a:avLst/>
          </a:prstGeom>
          <a:ln w="34925">
            <a:solidFill>
              <a:schemeClr val="bg2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3"/>
          <p:cNvCxnSpPr>
            <a:cxnSpLocks/>
            <a:endCxn id="38" idx="3"/>
          </p:cNvCxnSpPr>
          <p:nvPr/>
        </p:nvCxnSpPr>
        <p:spPr>
          <a:xfrm rot="16200000" flipV="1">
            <a:off x="7117748" y="2315900"/>
            <a:ext cx="1432347" cy="517446"/>
          </a:xfrm>
          <a:prstGeom prst="bentConnector2">
            <a:avLst/>
          </a:prstGeom>
          <a:ln w="34925">
            <a:solidFill>
              <a:schemeClr val="bg2">
                <a:lumMod val="75000"/>
              </a:schemeClr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cxnSpLocks/>
            <a:endCxn id="33" idx="1"/>
          </p:cNvCxnSpPr>
          <p:nvPr/>
        </p:nvCxnSpPr>
        <p:spPr>
          <a:xfrm>
            <a:off x="7810127" y="3361292"/>
            <a:ext cx="565035" cy="0"/>
          </a:xfrm>
          <a:prstGeom prst="straightConnector1">
            <a:avLst/>
          </a:prstGeom>
          <a:ln w="34925">
            <a:solidFill>
              <a:schemeClr val="bg2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cxnSpLocks/>
          </p:cNvCxnSpPr>
          <p:nvPr/>
        </p:nvCxnSpPr>
        <p:spPr>
          <a:xfrm flipV="1">
            <a:off x="5882957" y="3357191"/>
            <a:ext cx="591303" cy="8202"/>
          </a:xfrm>
          <a:prstGeom prst="straightConnector1">
            <a:avLst/>
          </a:prstGeom>
          <a:ln w="34925">
            <a:solidFill>
              <a:schemeClr val="bg2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cxnSpLocks/>
            <a:stCxn id="26" idx="0"/>
            <a:endCxn id="36" idx="1"/>
          </p:cNvCxnSpPr>
          <p:nvPr/>
        </p:nvCxnSpPr>
        <p:spPr>
          <a:xfrm rot="5400000" flipH="1" flipV="1">
            <a:off x="5079410" y="2039274"/>
            <a:ext cx="817043" cy="455395"/>
          </a:xfrm>
          <a:prstGeom prst="bentConnector2">
            <a:avLst/>
          </a:prstGeom>
          <a:ln w="34925">
            <a:solidFill>
              <a:schemeClr val="bg2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11"/>
          <p:cNvSpPr/>
          <p:nvPr/>
        </p:nvSpPr>
        <p:spPr>
          <a:xfrm>
            <a:off x="4191204" y="3237538"/>
            <a:ext cx="2133600" cy="2098632"/>
          </a:xfrm>
          <a:custGeom>
            <a:avLst/>
            <a:gdLst>
              <a:gd name="connsiteX0" fmla="*/ 419100 w 2133600"/>
              <a:gd name="connsiteY0" fmla="*/ 564800 h 2098632"/>
              <a:gd name="connsiteX1" fmla="*/ 1333500 w 2133600"/>
              <a:gd name="connsiteY1" fmla="*/ 564800 h 2098632"/>
              <a:gd name="connsiteX2" fmla="*/ 1333500 w 2133600"/>
              <a:gd name="connsiteY2" fmla="*/ 0 h 2098632"/>
              <a:gd name="connsiteX3" fmla="*/ 2133600 w 2133600"/>
              <a:gd name="connsiteY3" fmla="*/ 1031832 h 2098632"/>
              <a:gd name="connsiteX4" fmla="*/ 1066800 w 2133600"/>
              <a:gd name="connsiteY4" fmla="*/ 2098632 h 2098632"/>
              <a:gd name="connsiteX5" fmla="*/ 0 w 2133600"/>
              <a:gd name="connsiteY5" fmla="*/ 1031832 h 2098632"/>
              <a:gd name="connsiteX6" fmla="*/ 419100 w 2133600"/>
              <a:gd name="connsiteY6" fmla="*/ 185543 h 2098632"/>
              <a:gd name="connsiteX7" fmla="*/ 510540 w 2133600"/>
              <a:gd name="connsiteY7" fmla="*/ 656240 h 2098632"/>
              <a:gd name="connsiteX0" fmla="*/ 419100 w 2133600"/>
              <a:gd name="connsiteY0" fmla="*/ 564800 h 2098632"/>
              <a:gd name="connsiteX1" fmla="*/ 1333500 w 2133600"/>
              <a:gd name="connsiteY1" fmla="*/ 564800 h 2098632"/>
              <a:gd name="connsiteX2" fmla="*/ 1333500 w 2133600"/>
              <a:gd name="connsiteY2" fmla="*/ 0 h 2098632"/>
              <a:gd name="connsiteX3" fmla="*/ 2133600 w 2133600"/>
              <a:gd name="connsiteY3" fmla="*/ 1031832 h 2098632"/>
              <a:gd name="connsiteX4" fmla="*/ 1066800 w 2133600"/>
              <a:gd name="connsiteY4" fmla="*/ 2098632 h 2098632"/>
              <a:gd name="connsiteX5" fmla="*/ 0 w 2133600"/>
              <a:gd name="connsiteY5" fmla="*/ 1031832 h 2098632"/>
              <a:gd name="connsiteX6" fmla="*/ 419100 w 2133600"/>
              <a:gd name="connsiteY6" fmla="*/ 185543 h 2098632"/>
              <a:gd name="connsiteX0" fmla="*/ 1333500 w 2133600"/>
              <a:gd name="connsiteY0" fmla="*/ 564800 h 2098632"/>
              <a:gd name="connsiteX1" fmla="*/ 1333500 w 2133600"/>
              <a:gd name="connsiteY1" fmla="*/ 0 h 2098632"/>
              <a:gd name="connsiteX2" fmla="*/ 2133600 w 2133600"/>
              <a:gd name="connsiteY2" fmla="*/ 1031832 h 2098632"/>
              <a:gd name="connsiteX3" fmla="*/ 1066800 w 2133600"/>
              <a:gd name="connsiteY3" fmla="*/ 2098632 h 2098632"/>
              <a:gd name="connsiteX4" fmla="*/ 0 w 2133600"/>
              <a:gd name="connsiteY4" fmla="*/ 1031832 h 2098632"/>
              <a:gd name="connsiteX5" fmla="*/ 419100 w 2133600"/>
              <a:gd name="connsiteY5" fmla="*/ 185543 h 2098632"/>
              <a:gd name="connsiteX0" fmla="*/ 1333500 w 2133600"/>
              <a:gd name="connsiteY0" fmla="*/ 0 h 2098632"/>
              <a:gd name="connsiteX1" fmla="*/ 2133600 w 2133600"/>
              <a:gd name="connsiteY1" fmla="*/ 1031832 h 2098632"/>
              <a:gd name="connsiteX2" fmla="*/ 1066800 w 2133600"/>
              <a:gd name="connsiteY2" fmla="*/ 2098632 h 2098632"/>
              <a:gd name="connsiteX3" fmla="*/ 0 w 2133600"/>
              <a:gd name="connsiteY3" fmla="*/ 1031832 h 2098632"/>
              <a:gd name="connsiteX4" fmla="*/ 419100 w 2133600"/>
              <a:gd name="connsiteY4" fmla="*/ 185543 h 209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2098632">
                <a:moveTo>
                  <a:pt x="1333500" y="0"/>
                </a:moveTo>
                <a:cubicBezTo>
                  <a:pt x="1793780" y="117266"/>
                  <a:pt x="2133600" y="534865"/>
                  <a:pt x="2133600" y="1031832"/>
                </a:cubicBezTo>
                <a:cubicBezTo>
                  <a:pt x="2133600" y="1621009"/>
                  <a:pt x="1655977" y="2098632"/>
                  <a:pt x="1066800" y="2098632"/>
                </a:cubicBezTo>
                <a:cubicBezTo>
                  <a:pt x="477623" y="2098632"/>
                  <a:pt x="0" y="1621009"/>
                  <a:pt x="0" y="1031832"/>
                </a:cubicBezTo>
                <a:cubicBezTo>
                  <a:pt x="0" y="686565"/>
                  <a:pt x="164023" y="379607"/>
                  <a:pt x="419100" y="185543"/>
                </a:cubicBezTo>
              </a:path>
            </a:pathLst>
          </a:custGeom>
          <a:ln w="34925" cap="rnd">
            <a:solidFill>
              <a:schemeClr val="accent4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185465" y="4808618"/>
            <a:ext cx="2422916" cy="1396635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Again, this is a dummy text, enter your own text here.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716EED9-90E2-664E-870C-2B972CE8F56E}"/>
              </a:ext>
            </a:extLst>
          </p:cNvPr>
          <p:cNvSpPr/>
          <p:nvPr/>
        </p:nvSpPr>
        <p:spPr>
          <a:xfrm>
            <a:off x="2687828" y="2902888"/>
            <a:ext cx="1335867" cy="916808"/>
          </a:xfrm>
          <a:prstGeom prst="roundRect">
            <a:avLst>
              <a:gd name="adj" fmla="val 986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C40B19-4713-D44B-B292-DC92A6B626C6}"/>
              </a:ext>
            </a:extLst>
          </p:cNvPr>
          <p:cNvSpPr txBox="1"/>
          <p:nvPr/>
        </p:nvSpPr>
        <p:spPr>
          <a:xfrm>
            <a:off x="2862701" y="3115071"/>
            <a:ext cx="98974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EE277DC-8E79-EF4A-A8E3-AD0435F1FDE2}"/>
              </a:ext>
            </a:extLst>
          </p:cNvPr>
          <p:cNvCxnSpPr>
            <a:cxnSpLocks/>
            <a:endCxn id="26" idx="1"/>
          </p:cNvCxnSpPr>
          <p:nvPr/>
        </p:nvCxnSpPr>
        <p:spPr>
          <a:xfrm>
            <a:off x="4013690" y="3361292"/>
            <a:ext cx="578610" cy="0"/>
          </a:xfrm>
          <a:prstGeom prst="straightConnector1">
            <a:avLst/>
          </a:prstGeom>
          <a:ln w="34925">
            <a:solidFill>
              <a:schemeClr val="bg2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2F062401-F6FF-1848-B93F-4001BFA1339B}"/>
              </a:ext>
            </a:extLst>
          </p:cNvPr>
          <p:cNvSpPr/>
          <p:nvPr/>
        </p:nvSpPr>
        <p:spPr>
          <a:xfrm>
            <a:off x="4592300" y="2675492"/>
            <a:ext cx="1335867" cy="1371600"/>
          </a:xfrm>
          <a:prstGeom prst="roundRect">
            <a:avLst>
              <a:gd name="adj" fmla="val 9865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C41B7A-5592-3942-BB45-BC84A65B58D5}"/>
              </a:ext>
            </a:extLst>
          </p:cNvPr>
          <p:cNvSpPr txBox="1"/>
          <p:nvPr/>
        </p:nvSpPr>
        <p:spPr>
          <a:xfrm>
            <a:off x="4765361" y="3115071"/>
            <a:ext cx="98974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EBEE8F0E-727D-2842-A221-3290243FDD03}"/>
              </a:ext>
            </a:extLst>
          </p:cNvPr>
          <p:cNvSpPr/>
          <p:nvPr/>
        </p:nvSpPr>
        <p:spPr>
          <a:xfrm>
            <a:off x="6479384" y="2902888"/>
            <a:ext cx="1335867" cy="916808"/>
          </a:xfrm>
          <a:prstGeom prst="roundRect">
            <a:avLst>
              <a:gd name="adj" fmla="val 9865"/>
            </a:avLst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CB7C45B-B1E0-9E4C-A6CB-D5A2C7F106E0}"/>
              </a:ext>
            </a:extLst>
          </p:cNvPr>
          <p:cNvSpPr txBox="1"/>
          <p:nvPr/>
        </p:nvSpPr>
        <p:spPr>
          <a:xfrm>
            <a:off x="6643600" y="3115071"/>
            <a:ext cx="98974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C392716F-150B-2A4A-9E76-EE7838F92565}"/>
              </a:ext>
            </a:extLst>
          </p:cNvPr>
          <p:cNvSpPr/>
          <p:nvPr/>
        </p:nvSpPr>
        <p:spPr>
          <a:xfrm>
            <a:off x="8375162" y="2902888"/>
            <a:ext cx="1335867" cy="916808"/>
          </a:xfrm>
          <a:prstGeom prst="roundRect">
            <a:avLst>
              <a:gd name="adj" fmla="val 9865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EAFE0CB-2A55-D640-952B-B378893F9287}"/>
              </a:ext>
            </a:extLst>
          </p:cNvPr>
          <p:cNvSpPr txBox="1"/>
          <p:nvPr/>
        </p:nvSpPr>
        <p:spPr>
          <a:xfrm>
            <a:off x="8550930" y="3115071"/>
            <a:ext cx="98974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7951693F-6951-6248-9532-6E563C9B5997}"/>
              </a:ext>
            </a:extLst>
          </p:cNvPr>
          <p:cNvSpPr/>
          <p:nvPr/>
        </p:nvSpPr>
        <p:spPr>
          <a:xfrm>
            <a:off x="5715629" y="1542774"/>
            <a:ext cx="681575" cy="631349"/>
          </a:xfrm>
          <a:prstGeom prst="roundRect">
            <a:avLst>
              <a:gd name="adj" fmla="val 9865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543E558-2663-5F4C-9378-B046ECA66E5B}"/>
              </a:ext>
            </a:extLst>
          </p:cNvPr>
          <p:cNvSpPr txBox="1"/>
          <p:nvPr/>
        </p:nvSpPr>
        <p:spPr>
          <a:xfrm>
            <a:off x="5792548" y="1650555"/>
            <a:ext cx="51207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E2E607-A213-7C43-9663-A0FECB0D3173}"/>
              </a:ext>
            </a:extLst>
          </p:cNvPr>
          <p:cNvSpPr/>
          <p:nvPr/>
        </p:nvSpPr>
        <p:spPr>
          <a:xfrm>
            <a:off x="6893623" y="1542774"/>
            <a:ext cx="681575" cy="631349"/>
          </a:xfrm>
          <a:prstGeom prst="roundRect">
            <a:avLst>
              <a:gd name="adj" fmla="val 986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FB0E128-1520-CE4B-A600-915CD60A524B}"/>
              </a:ext>
            </a:extLst>
          </p:cNvPr>
          <p:cNvSpPr txBox="1"/>
          <p:nvPr/>
        </p:nvSpPr>
        <p:spPr>
          <a:xfrm>
            <a:off x="6970542" y="1643004"/>
            <a:ext cx="51207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68" name="Regular Pentagon 67">
            <a:extLst>
              <a:ext uri="{FF2B5EF4-FFF2-40B4-BE49-F238E27FC236}">
                <a16:creationId xmlns:a16="http://schemas.microsoft.com/office/drawing/2014/main" id="{11C17EAD-CDAE-A94F-B2E5-B375A96D4C61}"/>
              </a:ext>
            </a:extLst>
          </p:cNvPr>
          <p:cNvSpPr/>
          <p:nvPr/>
        </p:nvSpPr>
        <p:spPr>
          <a:xfrm>
            <a:off x="10270942" y="2818180"/>
            <a:ext cx="1140536" cy="1086225"/>
          </a:xfrm>
          <a:prstGeom prst="pentagon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1A4A430A-7A63-0842-B1B7-439E2F49EA04}"/>
              </a:ext>
            </a:extLst>
          </p:cNvPr>
          <p:cNvSpPr/>
          <p:nvPr/>
        </p:nvSpPr>
        <p:spPr>
          <a:xfrm>
            <a:off x="4574433" y="4609138"/>
            <a:ext cx="1371600" cy="13716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6DDB30C-F30A-E64E-81D4-DE9B4C0E514A}"/>
              </a:ext>
            </a:extLst>
          </p:cNvPr>
          <p:cNvSpPr txBox="1"/>
          <p:nvPr/>
        </p:nvSpPr>
        <p:spPr>
          <a:xfrm>
            <a:off x="4765361" y="4966838"/>
            <a:ext cx="9897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question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F6B18DC-5D0F-914F-A9F8-3DA0C0147F14}"/>
              </a:ext>
            </a:extLst>
          </p:cNvPr>
          <p:cNvSpPr txBox="1"/>
          <p:nvPr/>
        </p:nvSpPr>
        <p:spPr>
          <a:xfrm>
            <a:off x="10450131" y="3068160"/>
            <a:ext cx="78548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B20A15C-09BA-734B-B466-190956973E31}"/>
              </a:ext>
            </a:extLst>
          </p:cNvPr>
          <p:cNvCxnSpPr>
            <a:cxnSpLocks/>
            <a:stCxn id="33" idx="3"/>
          </p:cNvCxnSpPr>
          <p:nvPr/>
        </p:nvCxnSpPr>
        <p:spPr>
          <a:xfrm>
            <a:off x="9711029" y="3361292"/>
            <a:ext cx="559913" cy="0"/>
          </a:xfrm>
          <a:prstGeom prst="straightConnector1">
            <a:avLst/>
          </a:prstGeom>
          <a:ln w="34925">
            <a:solidFill>
              <a:schemeClr val="bg2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C9529D5E-38A5-02CD-0BE7-F4941A0B5586}"/>
              </a:ext>
            </a:extLst>
          </p:cNvPr>
          <p:cNvGrpSpPr/>
          <p:nvPr/>
        </p:nvGrpSpPr>
        <p:grpSpPr>
          <a:xfrm>
            <a:off x="470513" y="2119810"/>
            <a:ext cx="2264389" cy="4742664"/>
            <a:chOff x="620244" y="2008855"/>
            <a:chExt cx="2058535" cy="4311513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7AEFF23-1DD1-D97A-CAE8-767BF97E0926}"/>
                </a:ext>
              </a:extLst>
            </p:cNvPr>
            <p:cNvSpPr/>
            <p:nvPr/>
          </p:nvSpPr>
          <p:spPr>
            <a:xfrm>
              <a:off x="1013147" y="2008855"/>
              <a:ext cx="787223" cy="1577091"/>
            </a:xfrm>
            <a:custGeom>
              <a:avLst/>
              <a:gdLst>
                <a:gd name="connsiteX0" fmla="*/ 353899 w 787223"/>
                <a:gd name="connsiteY0" fmla="*/ 7863 h 1577091"/>
                <a:gd name="connsiteX1" fmla="*/ 468919 w 787223"/>
                <a:gd name="connsiteY1" fmla="*/ 5668 h 1577091"/>
                <a:gd name="connsiteX2" fmla="*/ 562694 w 787223"/>
                <a:gd name="connsiteY2" fmla="*/ 74467 h 1577091"/>
                <a:gd name="connsiteX3" fmla="*/ 593464 w 787223"/>
                <a:gd name="connsiteY3" fmla="*/ 164493 h 1577091"/>
                <a:gd name="connsiteX4" fmla="*/ 715810 w 787223"/>
                <a:gd name="connsiteY4" fmla="*/ 359182 h 1577091"/>
                <a:gd name="connsiteX5" fmla="*/ 746580 w 787223"/>
                <a:gd name="connsiteY5" fmla="*/ 508492 h 1577091"/>
                <a:gd name="connsiteX6" fmla="*/ 723136 w 787223"/>
                <a:gd name="connsiteY6" fmla="*/ 699521 h 1577091"/>
                <a:gd name="connsiteX7" fmla="*/ 754638 w 787223"/>
                <a:gd name="connsiteY7" fmla="*/ 928610 h 1577091"/>
                <a:gd name="connsiteX8" fmla="*/ 740719 w 787223"/>
                <a:gd name="connsiteY8" fmla="*/ 987895 h 1577091"/>
                <a:gd name="connsiteX9" fmla="*/ 745847 w 787223"/>
                <a:gd name="connsiteY9" fmla="*/ 1054499 h 1577091"/>
                <a:gd name="connsiteX10" fmla="*/ 783943 w 787223"/>
                <a:gd name="connsiteY10" fmla="*/ 1278465 h 1577091"/>
                <a:gd name="connsiteX11" fmla="*/ 759767 w 787223"/>
                <a:gd name="connsiteY11" fmla="*/ 1502430 h 1577091"/>
                <a:gd name="connsiteX12" fmla="*/ 753906 w 787223"/>
                <a:gd name="connsiteY12" fmla="*/ 1572694 h 1577091"/>
                <a:gd name="connsiteX13" fmla="*/ 643281 w 787223"/>
                <a:gd name="connsiteY13" fmla="*/ 1532439 h 1577091"/>
                <a:gd name="connsiteX14" fmla="*/ 489433 w 787223"/>
                <a:gd name="connsiteY14" fmla="*/ 1466567 h 1577091"/>
                <a:gd name="connsiteX15" fmla="*/ 268183 w 787223"/>
                <a:gd name="connsiteY15" fmla="*/ 1522192 h 1577091"/>
                <a:gd name="connsiteX16" fmla="*/ 46934 w 787223"/>
                <a:gd name="connsiteY16" fmla="*/ 1521460 h 1577091"/>
                <a:gd name="connsiteX17" fmla="*/ 24956 w 787223"/>
                <a:gd name="connsiteY17" fmla="*/ 1498771 h 1577091"/>
                <a:gd name="connsiteX18" fmla="*/ 19828 w 787223"/>
                <a:gd name="connsiteY18" fmla="*/ 1467298 h 1577091"/>
                <a:gd name="connsiteX19" fmla="*/ 54993 w 787223"/>
                <a:gd name="connsiteY19" fmla="*/ 1232354 h 1577091"/>
                <a:gd name="connsiteX20" fmla="*/ 100415 w 787223"/>
                <a:gd name="connsiteY20" fmla="*/ 1058159 h 1577091"/>
                <a:gd name="connsiteX21" fmla="*/ 59389 w 787223"/>
                <a:gd name="connsiteY21" fmla="*/ 903725 h 1577091"/>
                <a:gd name="connsiteX22" fmla="*/ 3710 w 787223"/>
                <a:gd name="connsiteY22" fmla="*/ 754415 h 1577091"/>
                <a:gd name="connsiteX23" fmla="*/ 36678 w 787223"/>
                <a:gd name="connsiteY23" fmla="*/ 603641 h 1577091"/>
                <a:gd name="connsiteX24" fmla="*/ 88693 w 787223"/>
                <a:gd name="connsiteY24" fmla="*/ 548747 h 1577091"/>
                <a:gd name="connsiteX25" fmla="*/ 97485 w 787223"/>
                <a:gd name="connsiteY25" fmla="*/ 498245 h 1577091"/>
                <a:gd name="connsiteX26" fmla="*/ 90158 w 787223"/>
                <a:gd name="connsiteY26" fmla="*/ 375284 h 1577091"/>
                <a:gd name="connsiteX27" fmla="*/ 75506 w 787223"/>
                <a:gd name="connsiteY27" fmla="*/ 260373 h 1577091"/>
                <a:gd name="connsiteX28" fmla="*/ 108474 w 787223"/>
                <a:gd name="connsiteY28" fmla="*/ 153514 h 1577091"/>
                <a:gd name="connsiteX29" fmla="*/ 179537 w 787223"/>
                <a:gd name="connsiteY29" fmla="*/ 117650 h 1577091"/>
                <a:gd name="connsiteX30" fmla="*/ 219831 w 787223"/>
                <a:gd name="connsiteY30" fmla="*/ 114723 h 1577091"/>
                <a:gd name="connsiteX31" fmla="*/ 233751 w 787223"/>
                <a:gd name="connsiteY31" fmla="*/ 91301 h 1577091"/>
                <a:gd name="connsiteX32" fmla="*/ 353899 w 787223"/>
                <a:gd name="connsiteY32" fmla="*/ 7863 h 1577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87223" h="1577091">
                  <a:moveTo>
                    <a:pt x="353899" y="7863"/>
                  </a:moveTo>
                  <a:cubicBezTo>
                    <a:pt x="391995" y="-188"/>
                    <a:pt x="431556" y="-3847"/>
                    <a:pt x="468919" y="5668"/>
                  </a:cubicBezTo>
                  <a:cubicBezTo>
                    <a:pt x="506283" y="15182"/>
                    <a:pt x="542913" y="37872"/>
                    <a:pt x="562694" y="74467"/>
                  </a:cubicBezTo>
                  <a:cubicBezTo>
                    <a:pt x="578079" y="102280"/>
                    <a:pt x="582474" y="134484"/>
                    <a:pt x="593464" y="164493"/>
                  </a:cubicBezTo>
                  <a:cubicBezTo>
                    <a:pt x="620570" y="237684"/>
                    <a:pt x="681377" y="289650"/>
                    <a:pt x="715810" y="359182"/>
                  </a:cubicBezTo>
                  <a:cubicBezTo>
                    <a:pt x="738521" y="404560"/>
                    <a:pt x="748778" y="456526"/>
                    <a:pt x="746580" y="508492"/>
                  </a:cubicBezTo>
                  <a:cubicBezTo>
                    <a:pt x="743649" y="572900"/>
                    <a:pt x="720206" y="635113"/>
                    <a:pt x="723136" y="699521"/>
                  </a:cubicBezTo>
                  <a:cubicBezTo>
                    <a:pt x="726799" y="777104"/>
                    <a:pt x="768558" y="852491"/>
                    <a:pt x="754638" y="928610"/>
                  </a:cubicBezTo>
                  <a:cubicBezTo>
                    <a:pt x="750975" y="948372"/>
                    <a:pt x="743649" y="967402"/>
                    <a:pt x="740719" y="987895"/>
                  </a:cubicBezTo>
                  <a:cubicBezTo>
                    <a:pt x="737788" y="1009853"/>
                    <a:pt x="741451" y="1032542"/>
                    <a:pt x="745847" y="1054499"/>
                  </a:cubicBezTo>
                  <a:cubicBezTo>
                    <a:pt x="759034" y="1129155"/>
                    <a:pt x="776617" y="1203078"/>
                    <a:pt x="783943" y="1278465"/>
                  </a:cubicBezTo>
                  <a:cubicBezTo>
                    <a:pt x="791269" y="1353852"/>
                    <a:pt x="787606" y="1432899"/>
                    <a:pt x="759767" y="1502430"/>
                  </a:cubicBezTo>
                  <a:cubicBezTo>
                    <a:pt x="750975" y="1525120"/>
                    <a:pt x="739986" y="1552932"/>
                    <a:pt x="753906" y="1572694"/>
                  </a:cubicBezTo>
                  <a:cubicBezTo>
                    <a:pt x="715810" y="1588796"/>
                    <a:pt x="676981" y="1557324"/>
                    <a:pt x="643281" y="1532439"/>
                  </a:cubicBezTo>
                  <a:cubicBezTo>
                    <a:pt x="597127" y="1498039"/>
                    <a:pt x="544379" y="1470958"/>
                    <a:pt x="489433" y="1466567"/>
                  </a:cubicBezTo>
                  <a:cubicBezTo>
                    <a:pt x="413241" y="1460711"/>
                    <a:pt x="340712" y="1496575"/>
                    <a:pt x="268183" y="1522192"/>
                  </a:cubicBezTo>
                  <a:cubicBezTo>
                    <a:pt x="195655" y="1547809"/>
                    <a:pt x="112869" y="1563911"/>
                    <a:pt x="46934" y="1521460"/>
                  </a:cubicBezTo>
                  <a:cubicBezTo>
                    <a:pt x="38143" y="1515605"/>
                    <a:pt x="29352" y="1509018"/>
                    <a:pt x="24956" y="1498771"/>
                  </a:cubicBezTo>
                  <a:cubicBezTo>
                    <a:pt x="20560" y="1489256"/>
                    <a:pt x="19828" y="1478277"/>
                    <a:pt x="19828" y="1467298"/>
                  </a:cubicBezTo>
                  <a:cubicBezTo>
                    <a:pt x="19095" y="1387520"/>
                    <a:pt x="30817" y="1307741"/>
                    <a:pt x="54993" y="1232354"/>
                  </a:cubicBezTo>
                  <a:cubicBezTo>
                    <a:pt x="73308" y="1175265"/>
                    <a:pt x="99682" y="1118908"/>
                    <a:pt x="100415" y="1058159"/>
                  </a:cubicBezTo>
                  <a:cubicBezTo>
                    <a:pt x="101148" y="1003997"/>
                    <a:pt x="81367" y="952763"/>
                    <a:pt x="59389" y="903725"/>
                  </a:cubicBezTo>
                  <a:cubicBezTo>
                    <a:pt x="37410" y="855419"/>
                    <a:pt x="13234" y="807113"/>
                    <a:pt x="3710" y="754415"/>
                  </a:cubicBezTo>
                  <a:cubicBezTo>
                    <a:pt x="-5814" y="701717"/>
                    <a:pt x="2245" y="640968"/>
                    <a:pt x="36678" y="603641"/>
                  </a:cubicBezTo>
                  <a:cubicBezTo>
                    <a:pt x="54260" y="585343"/>
                    <a:pt x="77704" y="572169"/>
                    <a:pt x="88693" y="548747"/>
                  </a:cubicBezTo>
                  <a:cubicBezTo>
                    <a:pt x="96019" y="533377"/>
                    <a:pt x="96752" y="515811"/>
                    <a:pt x="97485" y="498245"/>
                  </a:cubicBezTo>
                  <a:cubicBezTo>
                    <a:pt x="98217" y="457258"/>
                    <a:pt x="96019" y="415539"/>
                    <a:pt x="90158" y="375284"/>
                  </a:cubicBezTo>
                  <a:cubicBezTo>
                    <a:pt x="84298" y="337224"/>
                    <a:pt x="75506" y="299165"/>
                    <a:pt x="75506" y="260373"/>
                  </a:cubicBezTo>
                  <a:cubicBezTo>
                    <a:pt x="74774" y="221582"/>
                    <a:pt x="84298" y="180595"/>
                    <a:pt x="108474" y="153514"/>
                  </a:cubicBezTo>
                  <a:cubicBezTo>
                    <a:pt x="127522" y="132289"/>
                    <a:pt x="153896" y="122042"/>
                    <a:pt x="179537" y="117650"/>
                  </a:cubicBezTo>
                  <a:cubicBezTo>
                    <a:pt x="191992" y="115455"/>
                    <a:pt x="208109" y="119114"/>
                    <a:pt x="219831" y="114723"/>
                  </a:cubicBezTo>
                  <a:cubicBezTo>
                    <a:pt x="237414" y="108867"/>
                    <a:pt x="229355" y="105208"/>
                    <a:pt x="233751" y="91301"/>
                  </a:cubicBezTo>
                  <a:cubicBezTo>
                    <a:pt x="251333" y="38604"/>
                    <a:pt x="308477" y="17378"/>
                    <a:pt x="353899" y="7863"/>
                  </a:cubicBezTo>
                  <a:close/>
                </a:path>
              </a:pathLst>
            </a:custGeom>
            <a:solidFill>
              <a:srgbClr val="3487C8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" name="Gráfico 2">
              <a:extLst>
                <a:ext uri="{FF2B5EF4-FFF2-40B4-BE49-F238E27FC236}">
                  <a16:creationId xmlns:a16="http://schemas.microsoft.com/office/drawing/2014/main" id="{C1B1BE19-A6F2-4551-0198-07E22F47CE8C}"/>
                </a:ext>
              </a:extLst>
            </p:cNvPr>
            <p:cNvGrpSpPr/>
            <p:nvPr/>
          </p:nvGrpSpPr>
          <p:grpSpPr>
            <a:xfrm>
              <a:off x="620244" y="2212871"/>
              <a:ext cx="2058535" cy="4107497"/>
              <a:chOff x="620244" y="2212871"/>
              <a:chExt cx="2058535" cy="4107497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335047FE-FF50-8BF2-2358-AD0884304DFB}"/>
                  </a:ext>
                </a:extLst>
              </p:cNvPr>
              <p:cNvSpPr/>
              <p:nvPr/>
            </p:nvSpPr>
            <p:spPr>
              <a:xfrm>
                <a:off x="1451297" y="2838657"/>
                <a:ext cx="671806" cy="568666"/>
              </a:xfrm>
              <a:custGeom>
                <a:avLst/>
                <a:gdLst>
                  <a:gd name="connsiteX0" fmla="*/ 193410 w 671806"/>
                  <a:gd name="connsiteY0" fmla="*/ 0 h 568666"/>
                  <a:gd name="connsiteX1" fmla="*/ 605871 w 671806"/>
                  <a:gd name="connsiteY1" fmla="*/ 378399 h 568666"/>
                  <a:gd name="connsiteX2" fmla="*/ 671806 w 671806"/>
                  <a:gd name="connsiteY2" fmla="*/ 499165 h 568666"/>
                  <a:gd name="connsiteX3" fmla="*/ 451290 w 671806"/>
                  <a:gd name="connsiteY3" fmla="*/ 543080 h 568666"/>
                  <a:gd name="connsiteX4" fmla="*/ 0 w 671806"/>
                  <a:gd name="connsiteY4" fmla="*/ 180051 h 568666"/>
                  <a:gd name="connsiteX5" fmla="*/ 193410 w 671806"/>
                  <a:gd name="connsiteY5" fmla="*/ 0 h 56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1806" h="568666">
                    <a:moveTo>
                      <a:pt x="193410" y="0"/>
                    </a:moveTo>
                    <a:lnTo>
                      <a:pt x="605871" y="378399"/>
                    </a:lnTo>
                    <a:lnTo>
                      <a:pt x="671806" y="499165"/>
                    </a:lnTo>
                    <a:cubicBezTo>
                      <a:pt x="671806" y="499165"/>
                      <a:pt x="561914" y="619931"/>
                      <a:pt x="451290" y="543080"/>
                    </a:cubicBezTo>
                    <a:cubicBezTo>
                      <a:pt x="341398" y="466229"/>
                      <a:pt x="0" y="180051"/>
                      <a:pt x="0" y="180051"/>
                    </a:cubicBezTo>
                    <a:lnTo>
                      <a:pt x="193410" y="0"/>
                    </a:lnTo>
                    <a:close/>
                  </a:path>
                </a:pathLst>
              </a:custGeom>
              <a:solidFill>
                <a:srgbClr val="284E9D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4" name="Gráfico 2">
                <a:extLst>
                  <a:ext uri="{FF2B5EF4-FFF2-40B4-BE49-F238E27FC236}">
                    <a16:creationId xmlns:a16="http://schemas.microsoft.com/office/drawing/2014/main" id="{53959710-9361-7BDA-3348-EDA939ADD5F1}"/>
                  </a:ext>
                </a:extLst>
              </p:cNvPr>
              <p:cNvGrpSpPr/>
              <p:nvPr/>
            </p:nvGrpSpPr>
            <p:grpSpPr>
              <a:xfrm>
                <a:off x="1948836" y="2598590"/>
                <a:ext cx="729944" cy="773677"/>
                <a:chOff x="1948836" y="2598590"/>
                <a:chExt cx="729944" cy="773677"/>
              </a:xfrm>
              <a:solidFill>
                <a:srgbClr val="D39576"/>
              </a:solidFill>
            </p:grpSpPr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C3E73592-ECC2-E2AD-B718-49BBF85AF06C}"/>
                    </a:ext>
                  </a:extLst>
                </p:cNvPr>
                <p:cNvSpPr/>
                <p:nvPr/>
              </p:nvSpPr>
              <p:spPr>
                <a:xfrm>
                  <a:off x="1948836" y="2834221"/>
                  <a:ext cx="472561" cy="538046"/>
                </a:xfrm>
                <a:custGeom>
                  <a:avLst/>
                  <a:gdLst>
                    <a:gd name="connsiteX0" fmla="*/ 9430 w 472561"/>
                    <a:gd name="connsiteY0" fmla="*/ 417235 h 538046"/>
                    <a:gd name="connsiteX1" fmla="*/ 410901 w 472561"/>
                    <a:gd name="connsiteY1" fmla="*/ 44 h 538046"/>
                    <a:gd name="connsiteX2" fmla="*/ 465115 w 472561"/>
                    <a:gd name="connsiteY2" fmla="*/ 55670 h 538046"/>
                    <a:gd name="connsiteX3" fmla="*/ 173535 w 472561"/>
                    <a:gd name="connsiteY3" fmla="*/ 504333 h 538046"/>
                    <a:gd name="connsiteX4" fmla="*/ 9430 w 472561"/>
                    <a:gd name="connsiteY4" fmla="*/ 417235 h 538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2561" h="538046">
                      <a:moveTo>
                        <a:pt x="9430" y="417235"/>
                      </a:moveTo>
                      <a:lnTo>
                        <a:pt x="410901" y="44"/>
                      </a:lnTo>
                      <a:cubicBezTo>
                        <a:pt x="410901" y="44"/>
                        <a:pt x="498082" y="-3615"/>
                        <a:pt x="465115" y="55670"/>
                      </a:cubicBezTo>
                      <a:cubicBezTo>
                        <a:pt x="432147" y="114223"/>
                        <a:pt x="173535" y="504333"/>
                        <a:pt x="173535" y="504333"/>
                      </a:cubicBezTo>
                      <a:cubicBezTo>
                        <a:pt x="173535" y="504333"/>
                        <a:pt x="-47714" y="622171"/>
                        <a:pt x="9430" y="417235"/>
                      </a:cubicBezTo>
                      <a:close/>
                    </a:path>
                  </a:pathLst>
                </a:custGeom>
                <a:solidFill>
                  <a:srgbClr val="D39576"/>
                </a:solidFill>
                <a:ln w="73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C2747EA7-5242-7A5D-9F50-CE13916BF6BB}"/>
                    </a:ext>
                  </a:extLst>
                </p:cNvPr>
                <p:cNvSpPr/>
                <p:nvPr/>
              </p:nvSpPr>
              <p:spPr>
                <a:xfrm>
                  <a:off x="2358899" y="2598590"/>
                  <a:ext cx="319881" cy="328629"/>
                </a:xfrm>
                <a:custGeom>
                  <a:avLst/>
                  <a:gdLst>
                    <a:gd name="connsiteX0" fmla="*/ 6700 w 319881"/>
                    <a:gd name="connsiteY0" fmla="*/ 328629 h 328629"/>
                    <a:gd name="connsiteX1" fmla="*/ 134907 w 319881"/>
                    <a:gd name="connsiteY1" fmla="*/ 259097 h 328629"/>
                    <a:gd name="connsiteX2" fmla="*/ 301943 w 319881"/>
                    <a:gd name="connsiteY2" fmla="*/ 133940 h 328629"/>
                    <a:gd name="connsiteX3" fmla="*/ 315130 w 319881"/>
                    <a:gd name="connsiteY3" fmla="*/ 110519 h 328629"/>
                    <a:gd name="connsiteX4" fmla="*/ 207436 w 319881"/>
                    <a:gd name="connsiteY4" fmla="*/ 174195 h 328629"/>
                    <a:gd name="connsiteX5" fmla="*/ 238938 w 319881"/>
                    <a:gd name="connsiteY5" fmla="*/ 128085 h 328629"/>
                    <a:gd name="connsiteX6" fmla="*/ 310001 w 319881"/>
                    <a:gd name="connsiteY6" fmla="*/ 81974 h 328629"/>
                    <a:gd name="connsiteX7" fmla="*/ 318793 w 319881"/>
                    <a:gd name="connsiteY7" fmla="*/ 60017 h 328629"/>
                    <a:gd name="connsiteX8" fmla="*/ 309269 w 319881"/>
                    <a:gd name="connsiteY8" fmla="*/ 32936 h 328629"/>
                    <a:gd name="connsiteX9" fmla="*/ 227216 w 319881"/>
                    <a:gd name="connsiteY9" fmla="*/ 72459 h 328629"/>
                    <a:gd name="connsiteX10" fmla="*/ 170072 w 319881"/>
                    <a:gd name="connsiteY10" fmla="*/ 114910 h 328629"/>
                    <a:gd name="connsiteX11" fmla="*/ 197912 w 319881"/>
                    <a:gd name="connsiteY11" fmla="*/ 62213 h 328629"/>
                    <a:gd name="connsiteX12" fmla="*/ 273371 w 319881"/>
                    <a:gd name="connsiteY12" fmla="*/ 24153 h 328629"/>
                    <a:gd name="connsiteX13" fmla="*/ 269708 w 319881"/>
                    <a:gd name="connsiteY13" fmla="*/ 0 h 328629"/>
                    <a:gd name="connsiteX14" fmla="*/ 171538 w 319881"/>
                    <a:gd name="connsiteY14" fmla="*/ 43915 h 328629"/>
                    <a:gd name="connsiteX15" fmla="*/ 93881 w 319881"/>
                    <a:gd name="connsiteY15" fmla="*/ 136868 h 328629"/>
                    <a:gd name="connsiteX16" fmla="*/ 99741 w 319881"/>
                    <a:gd name="connsiteY16" fmla="*/ 103200 h 328629"/>
                    <a:gd name="connsiteX17" fmla="*/ 117324 w 319881"/>
                    <a:gd name="connsiteY17" fmla="*/ 51234 h 328629"/>
                    <a:gd name="connsiteX18" fmla="*/ 60913 w 319881"/>
                    <a:gd name="connsiteY18" fmla="*/ 114179 h 328629"/>
                    <a:gd name="connsiteX19" fmla="*/ 839 w 319881"/>
                    <a:gd name="connsiteY19" fmla="*/ 218110 h 328629"/>
                    <a:gd name="connsiteX20" fmla="*/ 6700 w 319881"/>
                    <a:gd name="connsiteY20" fmla="*/ 328629 h 328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19881" h="328629">
                      <a:moveTo>
                        <a:pt x="6700" y="328629"/>
                      </a:moveTo>
                      <a:cubicBezTo>
                        <a:pt x="6700" y="328629"/>
                        <a:pt x="91683" y="281055"/>
                        <a:pt x="134907" y="259097"/>
                      </a:cubicBezTo>
                      <a:cubicBezTo>
                        <a:pt x="178131" y="237872"/>
                        <a:pt x="288756" y="158093"/>
                        <a:pt x="301943" y="133940"/>
                      </a:cubicBezTo>
                      <a:cubicBezTo>
                        <a:pt x="315130" y="110519"/>
                        <a:pt x="315130" y="110519"/>
                        <a:pt x="315130" y="110519"/>
                      </a:cubicBezTo>
                      <a:lnTo>
                        <a:pt x="207436" y="174195"/>
                      </a:lnTo>
                      <a:lnTo>
                        <a:pt x="238938" y="128085"/>
                      </a:lnTo>
                      <a:cubicBezTo>
                        <a:pt x="238938" y="128085"/>
                        <a:pt x="302675" y="90757"/>
                        <a:pt x="310001" y="81974"/>
                      </a:cubicBezTo>
                      <a:cubicBezTo>
                        <a:pt x="317327" y="72459"/>
                        <a:pt x="318793" y="60017"/>
                        <a:pt x="318793" y="60017"/>
                      </a:cubicBezTo>
                      <a:cubicBezTo>
                        <a:pt x="323921" y="33668"/>
                        <a:pt x="309269" y="32936"/>
                        <a:pt x="309269" y="32936"/>
                      </a:cubicBezTo>
                      <a:lnTo>
                        <a:pt x="227216" y="72459"/>
                      </a:lnTo>
                      <a:lnTo>
                        <a:pt x="170072" y="114910"/>
                      </a:lnTo>
                      <a:lnTo>
                        <a:pt x="197912" y="62213"/>
                      </a:lnTo>
                      <a:cubicBezTo>
                        <a:pt x="197912" y="62213"/>
                        <a:pt x="268242" y="32936"/>
                        <a:pt x="273371" y="24153"/>
                      </a:cubicBezTo>
                      <a:cubicBezTo>
                        <a:pt x="278499" y="15370"/>
                        <a:pt x="269708" y="0"/>
                        <a:pt x="269708" y="0"/>
                      </a:cubicBezTo>
                      <a:lnTo>
                        <a:pt x="171538" y="43915"/>
                      </a:lnTo>
                      <a:lnTo>
                        <a:pt x="93881" y="136868"/>
                      </a:lnTo>
                      <a:cubicBezTo>
                        <a:pt x="93881" y="136868"/>
                        <a:pt x="83624" y="124425"/>
                        <a:pt x="99741" y="103200"/>
                      </a:cubicBezTo>
                      <a:cubicBezTo>
                        <a:pt x="115859" y="81242"/>
                        <a:pt x="120987" y="62945"/>
                        <a:pt x="117324" y="51234"/>
                      </a:cubicBezTo>
                      <a:cubicBezTo>
                        <a:pt x="114394" y="39523"/>
                        <a:pt x="66774" y="99540"/>
                        <a:pt x="60913" y="114179"/>
                      </a:cubicBezTo>
                      <a:cubicBezTo>
                        <a:pt x="55052" y="128085"/>
                        <a:pt x="3037" y="162485"/>
                        <a:pt x="839" y="218110"/>
                      </a:cubicBezTo>
                      <a:cubicBezTo>
                        <a:pt x="-2824" y="273736"/>
                        <a:pt x="6700" y="328629"/>
                        <a:pt x="6700" y="328629"/>
                      </a:cubicBezTo>
                      <a:close/>
                    </a:path>
                  </a:pathLst>
                </a:custGeom>
                <a:solidFill>
                  <a:srgbClr val="D39576"/>
                </a:solidFill>
                <a:ln w="73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B8E1352-3E77-EE34-9D2E-56832A1FFC67}"/>
                  </a:ext>
                </a:extLst>
              </p:cNvPr>
              <p:cNvSpPr/>
              <p:nvPr/>
            </p:nvSpPr>
            <p:spPr>
              <a:xfrm>
                <a:off x="620244" y="6105548"/>
                <a:ext cx="315293" cy="214820"/>
              </a:xfrm>
              <a:custGeom>
                <a:avLst/>
                <a:gdLst>
                  <a:gd name="connsiteX0" fmla="*/ 273534 w 315293"/>
                  <a:gd name="connsiteY0" fmla="*/ 30378 h 214820"/>
                  <a:gd name="connsiteX1" fmla="*/ 266941 w 315293"/>
                  <a:gd name="connsiteY1" fmla="*/ 110888 h 214820"/>
                  <a:gd name="connsiteX2" fmla="*/ 312363 w 315293"/>
                  <a:gd name="connsiteY2" fmla="*/ 198718 h 214820"/>
                  <a:gd name="connsiteX3" fmla="*/ 315293 w 315293"/>
                  <a:gd name="connsiteY3" fmla="*/ 214820 h 214820"/>
                  <a:gd name="connsiteX4" fmla="*/ 270 w 315293"/>
                  <a:gd name="connsiteY4" fmla="*/ 214820 h 214820"/>
                  <a:gd name="connsiteX5" fmla="*/ 45692 w 315293"/>
                  <a:gd name="connsiteY5" fmla="*/ 142361 h 214820"/>
                  <a:gd name="connsiteX6" fmla="*/ 119686 w 315293"/>
                  <a:gd name="connsiteY6" fmla="*/ 20863 h 214820"/>
                  <a:gd name="connsiteX7" fmla="*/ 273534 w 315293"/>
                  <a:gd name="connsiteY7" fmla="*/ 30378 h 214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5293" h="214820">
                    <a:moveTo>
                      <a:pt x="273534" y="30378"/>
                    </a:moveTo>
                    <a:cubicBezTo>
                      <a:pt x="273534" y="30378"/>
                      <a:pt x="266941" y="91859"/>
                      <a:pt x="266941" y="110888"/>
                    </a:cubicBezTo>
                    <a:cubicBezTo>
                      <a:pt x="266941" y="129919"/>
                      <a:pt x="308700" y="183348"/>
                      <a:pt x="312363" y="198718"/>
                    </a:cubicBezTo>
                    <a:cubicBezTo>
                      <a:pt x="315293" y="214820"/>
                      <a:pt x="315293" y="214820"/>
                      <a:pt x="315293" y="214820"/>
                    </a:cubicBezTo>
                    <a:lnTo>
                      <a:pt x="270" y="214820"/>
                    </a:lnTo>
                    <a:cubicBezTo>
                      <a:pt x="270" y="214820"/>
                      <a:pt x="-6324" y="183348"/>
                      <a:pt x="45692" y="142361"/>
                    </a:cubicBezTo>
                    <a:cubicBezTo>
                      <a:pt x="96975" y="101374"/>
                      <a:pt x="113092" y="72829"/>
                      <a:pt x="119686" y="20863"/>
                    </a:cubicBezTo>
                    <a:cubicBezTo>
                      <a:pt x="125547" y="-31102"/>
                      <a:pt x="273534" y="30378"/>
                      <a:pt x="273534" y="30378"/>
                    </a:cubicBezTo>
                    <a:close/>
                  </a:path>
                </a:pathLst>
              </a:custGeom>
              <a:solidFill>
                <a:srgbClr val="3487C8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352DDC3-A7F6-8209-529B-52E5BBF2D434}"/>
                  </a:ext>
                </a:extLst>
              </p:cNvPr>
              <p:cNvSpPr/>
              <p:nvPr/>
            </p:nvSpPr>
            <p:spPr>
              <a:xfrm>
                <a:off x="1399282" y="6110917"/>
                <a:ext cx="492340" cy="202132"/>
              </a:xfrm>
              <a:custGeom>
                <a:avLst/>
                <a:gdLst>
                  <a:gd name="connsiteX0" fmla="*/ 32235 w 492340"/>
                  <a:gd name="connsiteY0" fmla="*/ 32329 h 202132"/>
                  <a:gd name="connsiteX1" fmla="*/ 0 w 492340"/>
                  <a:gd name="connsiteY1" fmla="*/ 202133 h 202132"/>
                  <a:gd name="connsiteX2" fmla="*/ 492316 w 492340"/>
                  <a:gd name="connsiteY2" fmla="*/ 202133 h 202132"/>
                  <a:gd name="connsiteX3" fmla="*/ 437370 w 492340"/>
                  <a:gd name="connsiteY3" fmla="*/ 132601 h 202132"/>
                  <a:gd name="connsiteX4" fmla="*/ 180223 w 492340"/>
                  <a:gd name="connsiteY4" fmla="*/ 19155 h 202132"/>
                  <a:gd name="connsiteX5" fmla="*/ 32235 w 492340"/>
                  <a:gd name="connsiteY5" fmla="*/ 32329 h 202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2340" h="202132">
                    <a:moveTo>
                      <a:pt x="32235" y="32329"/>
                    </a:moveTo>
                    <a:lnTo>
                      <a:pt x="0" y="202133"/>
                    </a:lnTo>
                    <a:lnTo>
                      <a:pt x="492316" y="202133"/>
                    </a:lnTo>
                    <a:cubicBezTo>
                      <a:pt x="492316" y="202133"/>
                      <a:pt x="495246" y="148703"/>
                      <a:pt x="437370" y="132601"/>
                    </a:cubicBezTo>
                    <a:cubicBezTo>
                      <a:pt x="379494" y="116499"/>
                      <a:pt x="221982" y="69657"/>
                      <a:pt x="180223" y="19155"/>
                    </a:cubicBezTo>
                    <a:cubicBezTo>
                      <a:pt x="138464" y="-30615"/>
                      <a:pt x="32235" y="32329"/>
                      <a:pt x="32235" y="32329"/>
                    </a:cubicBezTo>
                    <a:close/>
                  </a:path>
                </a:pathLst>
              </a:custGeom>
              <a:solidFill>
                <a:srgbClr val="3487C8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F96FA382-0F73-83FD-AC1C-02E86D5BF3FC}"/>
                  </a:ext>
                </a:extLst>
              </p:cNvPr>
              <p:cNvSpPr/>
              <p:nvPr/>
            </p:nvSpPr>
            <p:spPr>
              <a:xfrm>
                <a:off x="1414698" y="2767381"/>
                <a:ext cx="266117" cy="234455"/>
              </a:xfrm>
              <a:custGeom>
                <a:avLst/>
                <a:gdLst>
                  <a:gd name="connsiteX0" fmla="*/ 230009 w 266117"/>
                  <a:gd name="connsiteY0" fmla="*/ 71276 h 234455"/>
                  <a:gd name="connsiteX1" fmla="*/ 30006 w 266117"/>
                  <a:gd name="connsiteY1" fmla="*/ 280 h 234455"/>
                  <a:gd name="connsiteX2" fmla="*/ 158213 w 266117"/>
                  <a:gd name="connsiteY2" fmla="*/ 200824 h 234455"/>
                  <a:gd name="connsiteX3" fmla="*/ 264442 w 266117"/>
                  <a:gd name="connsiteY3" fmla="*/ 231565 h 234455"/>
                  <a:gd name="connsiteX4" fmla="*/ 230009 w 266117"/>
                  <a:gd name="connsiteY4" fmla="*/ 71276 h 234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117" h="234455">
                    <a:moveTo>
                      <a:pt x="230009" y="71276"/>
                    </a:moveTo>
                    <a:cubicBezTo>
                      <a:pt x="193378" y="44195"/>
                      <a:pt x="123780" y="-4111"/>
                      <a:pt x="30006" y="280"/>
                    </a:cubicBezTo>
                    <a:cubicBezTo>
                      <a:pt x="-63769" y="4671"/>
                      <a:pt x="85684" y="153982"/>
                      <a:pt x="158213" y="200824"/>
                    </a:cubicBezTo>
                    <a:cubicBezTo>
                      <a:pt x="230742" y="248399"/>
                      <a:pt x="264442" y="231565"/>
                      <a:pt x="264442" y="231565"/>
                    </a:cubicBezTo>
                    <a:cubicBezTo>
                      <a:pt x="264442" y="231565"/>
                      <a:pt x="277629" y="106408"/>
                      <a:pt x="230009" y="71276"/>
                    </a:cubicBezTo>
                    <a:close/>
                  </a:path>
                </a:pathLst>
              </a:custGeom>
              <a:solidFill>
                <a:srgbClr val="284E9D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BFD388-42FE-1075-B2EE-6DC6554696E7}"/>
                  </a:ext>
                </a:extLst>
              </p:cNvPr>
              <p:cNvSpPr/>
              <p:nvPr/>
            </p:nvSpPr>
            <p:spPr>
              <a:xfrm>
                <a:off x="1352218" y="3661029"/>
                <a:ext cx="427212" cy="2499015"/>
              </a:xfrm>
              <a:custGeom>
                <a:avLst/>
                <a:gdLst>
                  <a:gd name="connsiteX0" fmla="*/ 371611 w 427212"/>
                  <a:gd name="connsiteY0" fmla="*/ 10546 h 2499015"/>
                  <a:gd name="connsiteX1" fmla="*/ 347435 w 427212"/>
                  <a:gd name="connsiteY1" fmla="*/ 1279683 h 2499015"/>
                  <a:gd name="connsiteX2" fmla="*/ 304211 w 427212"/>
                  <a:gd name="connsiteY2" fmla="*/ 1629538 h 2499015"/>
                  <a:gd name="connsiteX3" fmla="*/ 253660 w 427212"/>
                  <a:gd name="connsiteY3" fmla="*/ 2493196 h 2499015"/>
                  <a:gd name="connsiteX4" fmla="*/ 79298 w 427212"/>
                  <a:gd name="connsiteY4" fmla="*/ 2482949 h 2499015"/>
                  <a:gd name="connsiteX5" fmla="*/ 44133 w 427212"/>
                  <a:gd name="connsiteY5" fmla="*/ 1667597 h 2499015"/>
                  <a:gd name="connsiteX6" fmla="*/ 96881 w 427212"/>
                  <a:gd name="connsiteY6" fmla="*/ 1341896 h 2499015"/>
                  <a:gd name="connsiteX7" fmla="*/ 5304 w 427212"/>
                  <a:gd name="connsiteY7" fmla="*/ 738799 h 2499015"/>
                  <a:gd name="connsiteX8" fmla="*/ 371611 w 427212"/>
                  <a:gd name="connsiteY8" fmla="*/ 10546 h 2499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7212" h="2499015">
                    <a:moveTo>
                      <a:pt x="371611" y="10546"/>
                    </a:moveTo>
                    <a:cubicBezTo>
                      <a:pt x="371611" y="10546"/>
                      <a:pt x="511540" y="457745"/>
                      <a:pt x="347435" y="1279683"/>
                    </a:cubicBezTo>
                    <a:cubicBezTo>
                      <a:pt x="312269" y="1454611"/>
                      <a:pt x="323991" y="1480228"/>
                      <a:pt x="304211" y="1629538"/>
                    </a:cubicBezTo>
                    <a:cubicBezTo>
                      <a:pt x="243404" y="2091375"/>
                      <a:pt x="273441" y="2489536"/>
                      <a:pt x="253660" y="2493196"/>
                    </a:cubicBezTo>
                    <a:cubicBezTo>
                      <a:pt x="181864" y="2506370"/>
                      <a:pt x="113731" y="2494660"/>
                      <a:pt x="79298" y="2482949"/>
                    </a:cubicBezTo>
                    <a:cubicBezTo>
                      <a:pt x="64646" y="2478557"/>
                      <a:pt x="29481" y="1785435"/>
                      <a:pt x="44133" y="1667597"/>
                    </a:cubicBezTo>
                    <a:cubicBezTo>
                      <a:pt x="65379" y="1496330"/>
                      <a:pt x="96148" y="1461198"/>
                      <a:pt x="96881" y="1341896"/>
                    </a:cubicBezTo>
                    <a:cubicBezTo>
                      <a:pt x="98346" y="1170628"/>
                      <a:pt x="-26931" y="932024"/>
                      <a:pt x="5304" y="738799"/>
                    </a:cubicBezTo>
                    <a:cubicBezTo>
                      <a:pt x="39005" y="534596"/>
                      <a:pt x="333515" y="-88263"/>
                      <a:pt x="371611" y="10546"/>
                    </a:cubicBezTo>
                    <a:close/>
                  </a:path>
                </a:pathLst>
              </a:custGeom>
              <a:solidFill>
                <a:srgbClr val="E24B24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D100964-0BE1-334F-05A8-2F4D651B9969}"/>
                  </a:ext>
                </a:extLst>
              </p:cNvPr>
              <p:cNvSpPr/>
              <p:nvPr/>
            </p:nvSpPr>
            <p:spPr>
              <a:xfrm>
                <a:off x="739197" y="3679626"/>
                <a:ext cx="984631" cy="2456300"/>
              </a:xfrm>
              <a:custGeom>
                <a:avLst/>
                <a:gdLst>
                  <a:gd name="connsiteX0" fmla="*/ 386087 w 984631"/>
                  <a:gd name="connsiteY0" fmla="*/ 0 h 2456300"/>
                  <a:gd name="connsiteX1" fmla="*/ 236634 w 984631"/>
                  <a:gd name="connsiteY1" fmla="*/ 420118 h 2456300"/>
                  <a:gd name="connsiteX2" fmla="*/ 212458 w 984631"/>
                  <a:gd name="connsiteY2" fmla="*/ 1303538 h 2456300"/>
                  <a:gd name="connsiteX3" fmla="*/ 67400 w 984631"/>
                  <a:gd name="connsiteY3" fmla="*/ 1681205 h 2456300"/>
                  <a:gd name="connsiteX4" fmla="*/ 0 w 984631"/>
                  <a:gd name="connsiteY4" fmla="*/ 2446786 h 2456300"/>
                  <a:gd name="connsiteX5" fmla="*/ 154581 w 984631"/>
                  <a:gd name="connsiteY5" fmla="*/ 2456301 h 2456300"/>
                  <a:gd name="connsiteX6" fmla="*/ 646897 w 984631"/>
                  <a:gd name="connsiteY6" fmla="*/ 689462 h 2456300"/>
                  <a:gd name="connsiteX7" fmla="*/ 984632 w 984631"/>
                  <a:gd name="connsiteY7" fmla="*/ 20493 h 2456300"/>
                  <a:gd name="connsiteX8" fmla="*/ 386087 w 984631"/>
                  <a:gd name="connsiteY8" fmla="*/ 0 h 2456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84631" h="2456300">
                    <a:moveTo>
                      <a:pt x="386087" y="0"/>
                    </a:moveTo>
                    <a:cubicBezTo>
                      <a:pt x="386087" y="0"/>
                      <a:pt x="250554" y="288374"/>
                      <a:pt x="236634" y="420118"/>
                    </a:cubicBezTo>
                    <a:cubicBezTo>
                      <a:pt x="222714" y="546739"/>
                      <a:pt x="212458" y="1303538"/>
                      <a:pt x="212458" y="1303538"/>
                    </a:cubicBezTo>
                    <a:cubicBezTo>
                      <a:pt x="212458" y="1303538"/>
                      <a:pt x="101101" y="1558975"/>
                      <a:pt x="67400" y="1681205"/>
                    </a:cubicBezTo>
                    <a:cubicBezTo>
                      <a:pt x="33700" y="1804166"/>
                      <a:pt x="0" y="2446786"/>
                      <a:pt x="0" y="2446786"/>
                    </a:cubicBezTo>
                    <a:lnTo>
                      <a:pt x="154581" y="2456301"/>
                    </a:lnTo>
                    <a:lnTo>
                      <a:pt x="646897" y="689462"/>
                    </a:lnTo>
                    <a:lnTo>
                      <a:pt x="984632" y="20493"/>
                    </a:lnTo>
                    <a:lnTo>
                      <a:pt x="386087" y="0"/>
                    </a:lnTo>
                    <a:close/>
                  </a:path>
                </a:pathLst>
              </a:custGeom>
              <a:solidFill>
                <a:srgbClr val="EB5B2B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BE2F866-C1EF-3C31-F553-A0409D12BD41}"/>
                  </a:ext>
                </a:extLst>
              </p:cNvPr>
              <p:cNvSpPr/>
              <p:nvPr/>
            </p:nvSpPr>
            <p:spPr>
              <a:xfrm>
                <a:off x="1051450" y="2756396"/>
                <a:ext cx="708650" cy="1146618"/>
              </a:xfrm>
              <a:custGeom>
                <a:avLst/>
                <a:gdLst>
                  <a:gd name="connsiteX0" fmla="*/ 100208 w 708650"/>
                  <a:gd name="connsiteY0" fmla="*/ 18585 h 1146618"/>
                  <a:gd name="connsiteX1" fmla="*/ 1305 w 708650"/>
                  <a:gd name="connsiteY1" fmla="*/ 230840 h 1146618"/>
                  <a:gd name="connsiteX2" fmla="*/ 89951 w 708650"/>
                  <a:gd name="connsiteY2" fmla="*/ 511895 h 1146618"/>
                  <a:gd name="connsiteX3" fmla="*/ 76764 w 708650"/>
                  <a:gd name="connsiteY3" fmla="*/ 915179 h 1146618"/>
                  <a:gd name="connsiteX4" fmla="*/ 705346 w 708650"/>
                  <a:gd name="connsiteY4" fmla="*/ 1125970 h 1146618"/>
                  <a:gd name="connsiteX5" fmla="*/ 662855 w 708650"/>
                  <a:gd name="connsiteY5" fmla="*/ 449682 h 1146618"/>
                  <a:gd name="connsiteX6" fmla="*/ 602780 w 708650"/>
                  <a:gd name="connsiteY6" fmla="*/ 217665 h 1146618"/>
                  <a:gd name="connsiteX7" fmla="*/ 412301 w 708650"/>
                  <a:gd name="connsiteY7" fmla="*/ 9802 h 1146618"/>
                  <a:gd name="connsiteX8" fmla="*/ 100208 w 708650"/>
                  <a:gd name="connsiteY8" fmla="*/ 18585 h 114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8650" h="1146618">
                    <a:moveTo>
                      <a:pt x="100208" y="18585"/>
                    </a:moveTo>
                    <a:cubicBezTo>
                      <a:pt x="100208" y="18585"/>
                      <a:pt x="-13347" y="126908"/>
                      <a:pt x="1305" y="230840"/>
                    </a:cubicBezTo>
                    <a:cubicBezTo>
                      <a:pt x="15957" y="334772"/>
                      <a:pt x="70171" y="379418"/>
                      <a:pt x="89951" y="511895"/>
                    </a:cubicBezTo>
                    <a:cubicBezTo>
                      <a:pt x="108999" y="644371"/>
                      <a:pt x="144897" y="863213"/>
                      <a:pt x="76764" y="915179"/>
                    </a:cubicBezTo>
                    <a:cubicBezTo>
                      <a:pt x="9364" y="967145"/>
                      <a:pt x="174934" y="1219655"/>
                      <a:pt x="705346" y="1125970"/>
                    </a:cubicBezTo>
                    <a:cubicBezTo>
                      <a:pt x="730988" y="1121578"/>
                      <a:pt x="596920" y="598260"/>
                      <a:pt x="662855" y="449682"/>
                    </a:cubicBezTo>
                    <a:cubicBezTo>
                      <a:pt x="687764" y="393325"/>
                      <a:pt x="679705" y="264508"/>
                      <a:pt x="602780" y="217665"/>
                    </a:cubicBezTo>
                    <a:cubicBezTo>
                      <a:pt x="525856" y="170091"/>
                      <a:pt x="412301" y="9802"/>
                      <a:pt x="412301" y="9802"/>
                    </a:cubicBezTo>
                    <a:cubicBezTo>
                      <a:pt x="412301" y="9802"/>
                      <a:pt x="170539" y="-17279"/>
                      <a:pt x="100208" y="18585"/>
                    </a:cubicBezTo>
                    <a:close/>
                  </a:path>
                </a:pathLst>
              </a:custGeom>
              <a:solidFill>
                <a:srgbClr val="A7BFD3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A552DB6C-44B8-9B5D-1C4C-23F887E2A112}"/>
                  </a:ext>
                </a:extLst>
              </p:cNvPr>
              <p:cNvSpPr/>
              <p:nvPr/>
            </p:nvSpPr>
            <p:spPr>
              <a:xfrm>
                <a:off x="857148" y="2774981"/>
                <a:ext cx="305438" cy="809496"/>
              </a:xfrm>
              <a:custGeom>
                <a:avLst/>
                <a:gdLst>
                  <a:gd name="connsiteX0" fmla="*/ 294510 w 305438"/>
                  <a:gd name="connsiteY0" fmla="*/ 0 h 809496"/>
                  <a:gd name="connsiteX1" fmla="*/ 139929 w 305438"/>
                  <a:gd name="connsiteY1" fmla="*/ 96613 h 809496"/>
                  <a:gd name="connsiteX2" fmla="*/ 0 w 305438"/>
                  <a:gd name="connsiteY2" fmla="*/ 670433 h 809496"/>
                  <a:gd name="connsiteX3" fmla="*/ 11722 w 305438"/>
                  <a:gd name="connsiteY3" fmla="*/ 809496 h 809496"/>
                  <a:gd name="connsiteX4" fmla="*/ 270334 w 305438"/>
                  <a:gd name="connsiteY4" fmla="*/ 674824 h 809496"/>
                  <a:gd name="connsiteX5" fmla="*/ 294510 w 305438"/>
                  <a:gd name="connsiteY5" fmla="*/ 0 h 809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5438" h="809496">
                    <a:moveTo>
                      <a:pt x="294510" y="0"/>
                    </a:moveTo>
                    <a:cubicBezTo>
                      <a:pt x="294510" y="0"/>
                      <a:pt x="180955" y="9515"/>
                      <a:pt x="139929" y="96613"/>
                    </a:cubicBezTo>
                    <a:cubicBezTo>
                      <a:pt x="98903" y="183710"/>
                      <a:pt x="0" y="573820"/>
                      <a:pt x="0" y="670433"/>
                    </a:cubicBezTo>
                    <a:cubicBezTo>
                      <a:pt x="0" y="767045"/>
                      <a:pt x="11722" y="809496"/>
                      <a:pt x="11722" y="809496"/>
                    </a:cubicBezTo>
                    <a:lnTo>
                      <a:pt x="270334" y="674824"/>
                    </a:lnTo>
                    <a:cubicBezTo>
                      <a:pt x="271067" y="675556"/>
                      <a:pt x="328943" y="8783"/>
                      <a:pt x="294510" y="0"/>
                    </a:cubicBezTo>
                    <a:close/>
                  </a:path>
                </a:pathLst>
              </a:custGeom>
              <a:solidFill>
                <a:srgbClr val="284E9D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702389E8-C108-1872-6AC7-7FF277EA61B8}"/>
                  </a:ext>
                </a:extLst>
              </p:cNvPr>
              <p:cNvSpPr/>
              <p:nvPr/>
            </p:nvSpPr>
            <p:spPr>
              <a:xfrm>
                <a:off x="869602" y="3229176"/>
                <a:ext cx="798391" cy="446789"/>
              </a:xfrm>
              <a:custGeom>
                <a:avLst/>
                <a:gdLst>
                  <a:gd name="connsiteX0" fmla="*/ 0 w 798391"/>
                  <a:gd name="connsiteY0" fmla="*/ 355300 h 446789"/>
                  <a:gd name="connsiteX1" fmla="*/ 5128 w 798391"/>
                  <a:gd name="connsiteY1" fmla="*/ 421173 h 446789"/>
                  <a:gd name="connsiteX2" fmla="*/ 113555 w 798391"/>
                  <a:gd name="connsiteY2" fmla="*/ 446790 h 446789"/>
                  <a:gd name="connsiteX3" fmla="*/ 618325 w 798391"/>
                  <a:gd name="connsiteY3" fmla="*/ 198671 h 446789"/>
                  <a:gd name="connsiteX4" fmla="*/ 767778 w 798391"/>
                  <a:gd name="connsiteY4" fmla="*/ 156220 h 446789"/>
                  <a:gd name="connsiteX5" fmla="*/ 794153 w 798391"/>
                  <a:gd name="connsiteY5" fmla="*/ 56680 h 446789"/>
                  <a:gd name="connsiteX6" fmla="*/ 766313 w 798391"/>
                  <a:gd name="connsiteY6" fmla="*/ 2518 h 446789"/>
                  <a:gd name="connsiteX7" fmla="*/ 743602 w 798391"/>
                  <a:gd name="connsiteY7" fmla="*/ 4714 h 446789"/>
                  <a:gd name="connsiteX8" fmla="*/ 610999 w 798391"/>
                  <a:gd name="connsiteY8" fmla="*/ 110841 h 446789"/>
                  <a:gd name="connsiteX9" fmla="*/ 263741 w 798391"/>
                  <a:gd name="connsiteY9" fmla="*/ 197939 h 446789"/>
                  <a:gd name="connsiteX10" fmla="*/ 0 w 798391"/>
                  <a:gd name="connsiteY10" fmla="*/ 355300 h 446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98391" h="446789">
                    <a:moveTo>
                      <a:pt x="0" y="355300"/>
                    </a:moveTo>
                    <a:cubicBezTo>
                      <a:pt x="0" y="355300"/>
                      <a:pt x="5128" y="409462"/>
                      <a:pt x="5128" y="421173"/>
                    </a:cubicBezTo>
                    <a:cubicBezTo>
                      <a:pt x="5128" y="432883"/>
                      <a:pt x="57876" y="446790"/>
                      <a:pt x="113555" y="446790"/>
                    </a:cubicBezTo>
                    <a:cubicBezTo>
                      <a:pt x="169234" y="446790"/>
                      <a:pt x="579497" y="215505"/>
                      <a:pt x="618325" y="198671"/>
                    </a:cubicBezTo>
                    <a:cubicBezTo>
                      <a:pt x="657154" y="181837"/>
                      <a:pt x="746533" y="158416"/>
                      <a:pt x="767778" y="156220"/>
                    </a:cubicBezTo>
                    <a:cubicBezTo>
                      <a:pt x="789757" y="154024"/>
                      <a:pt x="806607" y="94739"/>
                      <a:pt x="794153" y="56680"/>
                    </a:cubicBezTo>
                    <a:cubicBezTo>
                      <a:pt x="786094" y="31795"/>
                      <a:pt x="778035" y="9837"/>
                      <a:pt x="766313" y="2518"/>
                    </a:cubicBezTo>
                    <a:cubicBezTo>
                      <a:pt x="759720" y="-1141"/>
                      <a:pt x="753126" y="-1141"/>
                      <a:pt x="743602" y="4714"/>
                    </a:cubicBezTo>
                    <a:cubicBezTo>
                      <a:pt x="717228" y="21548"/>
                      <a:pt x="610999" y="110841"/>
                      <a:pt x="610999" y="110841"/>
                    </a:cubicBezTo>
                    <a:cubicBezTo>
                      <a:pt x="610999" y="110841"/>
                      <a:pt x="362643" y="155488"/>
                      <a:pt x="263741" y="197939"/>
                    </a:cubicBezTo>
                    <a:cubicBezTo>
                      <a:pt x="164105" y="242586"/>
                      <a:pt x="48352" y="294552"/>
                      <a:pt x="0" y="355300"/>
                    </a:cubicBezTo>
                    <a:close/>
                  </a:path>
                </a:pathLst>
              </a:custGeom>
              <a:solidFill>
                <a:srgbClr val="DDA383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9567DC01-9474-66C6-5D53-D59805CE839F}"/>
                  </a:ext>
                </a:extLst>
              </p:cNvPr>
              <p:cNvSpPr/>
              <p:nvPr/>
            </p:nvSpPr>
            <p:spPr>
              <a:xfrm>
                <a:off x="1635183" y="3233158"/>
                <a:ext cx="134075" cy="148578"/>
              </a:xfrm>
              <a:custGeom>
                <a:avLst/>
                <a:gdLst>
                  <a:gd name="connsiteX0" fmla="*/ 127475 w 134075"/>
                  <a:gd name="connsiteY0" fmla="*/ 16102 h 148578"/>
                  <a:gd name="connsiteX1" fmla="*/ 0 w 134075"/>
                  <a:gd name="connsiteY1" fmla="*/ 0 h 148578"/>
                  <a:gd name="connsiteX2" fmla="*/ 27839 w 134075"/>
                  <a:gd name="connsiteY2" fmla="*/ 54162 h 148578"/>
                  <a:gd name="connsiteX3" fmla="*/ 10989 w 134075"/>
                  <a:gd name="connsiteY3" fmla="*/ 136868 h 148578"/>
                  <a:gd name="connsiteX4" fmla="*/ 81320 w 134075"/>
                  <a:gd name="connsiteY4" fmla="*/ 148578 h 148578"/>
                  <a:gd name="connsiteX5" fmla="*/ 79122 w 134075"/>
                  <a:gd name="connsiteY5" fmla="*/ 131744 h 148578"/>
                  <a:gd name="connsiteX6" fmla="*/ 49818 w 134075"/>
                  <a:gd name="connsiteY6" fmla="*/ 120034 h 148578"/>
                  <a:gd name="connsiteX7" fmla="*/ 98170 w 134075"/>
                  <a:gd name="connsiteY7" fmla="*/ 112715 h 148578"/>
                  <a:gd name="connsiteX8" fmla="*/ 115020 w 134075"/>
                  <a:gd name="connsiteY8" fmla="*/ 98808 h 148578"/>
                  <a:gd name="connsiteX9" fmla="*/ 100368 w 134075"/>
                  <a:gd name="connsiteY9" fmla="*/ 87098 h 148578"/>
                  <a:gd name="connsiteX10" fmla="*/ 129673 w 134075"/>
                  <a:gd name="connsiteY10" fmla="*/ 70264 h 148578"/>
                  <a:gd name="connsiteX11" fmla="*/ 131870 w 134075"/>
                  <a:gd name="connsiteY11" fmla="*/ 46843 h 148578"/>
                  <a:gd name="connsiteX12" fmla="*/ 127475 w 134075"/>
                  <a:gd name="connsiteY12" fmla="*/ 16102 h 148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4075" h="148578">
                    <a:moveTo>
                      <a:pt x="127475" y="16102"/>
                    </a:moveTo>
                    <a:lnTo>
                      <a:pt x="0" y="0"/>
                    </a:lnTo>
                    <a:lnTo>
                      <a:pt x="27839" y="54162"/>
                    </a:lnTo>
                    <a:lnTo>
                      <a:pt x="10989" y="136868"/>
                    </a:lnTo>
                    <a:lnTo>
                      <a:pt x="81320" y="148578"/>
                    </a:lnTo>
                    <a:cubicBezTo>
                      <a:pt x="81320" y="148578"/>
                      <a:pt x="90844" y="136868"/>
                      <a:pt x="79122" y="131744"/>
                    </a:cubicBezTo>
                    <a:cubicBezTo>
                      <a:pt x="67400" y="127353"/>
                      <a:pt x="49818" y="120034"/>
                      <a:pt x="49818" y="120034"/>
                    </a:cubicBezTo>
                    <a:cubicBezTo>
                      <a:pt x="49818" y="120034"/>
                      <a:pt x="83518" y="115642"/>
                      <a:pt x="98170" y="112715"/>
                    </a:cubicBezTo>
                    <a:cubicBezTo>
                      <a:pt x="112822" y="110519"/>
                      <a:pt x="115020" y="105396"/>
                      <a:pt x="115020" y="98808"/>
                    </a:cubicBezTo>
                    <a:cubicBezTo>
                      <a:pt x="115020" y="91489"/>
                      <a:pt x="100368" y="87098"/>
                      <a:pt x="100368" y="87098"/>
                    </a:cubicBezTo>
                    <a:cubicBezTo>
                      <a:pt x="100368" y="87098"/>
                      <a:pt x="126742" y="77583"/>
                      <a:pt x="129673" y="70264"/>
                    </a:cubicBezTo>
                    <a:cubicBezTo>
                      <a:pt x="131870" y="62945"/>
                      <a:pt x="136999" y="53430"/>
                      <a:pt x="131870" y="46843"/>
                    </a:cubicBezTo>
                    <a:cubicBezTo>
                      <a:pt x="127475" y="39523"/>
                      <a:pt x="134801" y="21226"/>
                      <a:pt x="127475" y="16102"/>
                    </a:cubicBezTo>
                    <a:close/>
                  </a:path>
                </a:pathLst>
              </a:custGeom>
              <a:solidFill>
                <a:srgbClr val="D39576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41" name="Gráfico 2">
                <a:extLst>
                  <a:ext uri="{FF2B5EF4-FFF2-40B4-BE49-F238E27FC236}">
                    <a16:creationId xmlns:a16="http://schemas.microsoft.com/office/drawing/2014/main" id="{A569D581-223B-8027-5BAD-5387B2B70366}"/>
                  </a:ext>
                </a:extLst>
              </p:cNvPr>
              <p:cNvGrpSpPr/>
              <p:nvPr/>
            </p:nvGrpSpPr>
            <p:grpSpPr>
              <a:xfrm>
                <a:off x="1225148" y="2212871"/>
                <a:ext cx="349737" cy="624436"/>
                <a:chOff x="1225148" y="2212871"/>
                <a:chExt cx="349737" cy="624436"/>
              </a:xfrm>
            </p:grpSpPr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6C5D3523-C8C0-625A-01E7-B5F07A3435CB}"/>
                    </a:ext>
                  </a:extLst>
                </p:cNvPr>
                <p:cNvSpPr/>
                <p:nvPr/>
              </p:nvSpPr>
              <p:spPr>
                <a:xfrm>
                  <a:off x="1243715" y="2562490"/>
                  <a:ext cx="244945" cy="274817"/>
                </a:xfrm>
                <a:custGeom>
                  <a:avLst/>
                  <a:gdLst>
                    <a:gd name="connsiteX0" fmla="*/ 36151 w 244945"/>
                    <a:gd name="connsiteY0" fmla="*/ 22194 h 274817"/>
                    <a:gd name="connsiteX1" fmla="*/ 39082 w 244945"/>
                    <a:gd name="connsiteY1" fmla="*/ 143691 h 274817"/>
                    <a:gd name="connsiteX2" fmla="*/ 36884 w 244945"/>
                    <a:gd name="connsiteY2" fmla="*/ 247623 h 274817"/>
                    <a:gd name="connsiteX3" fmla="*/ 244946 w 244945"/>
                    <a:gd name="connsiteY3" fmla="*/ 232984 h 274817"/>
                    <a:gd name="connsiteX4" fmla="*/ 199524 w 244945"/>
                    <a:gd name="connsiteY4" fmla="*/ 114415 h 274817"/>
                    <a:gd name="connsiteX5" fmla="*/ 172417 w 244945"/>
                    <a:gd name="connsiteY5" fmla="*/ 7555 h 274817"/>
                    <a:gd name="connsiteX6" fmla="*/ 36151 w 244945"/>
                    <a:gd name="connsiteY6" fmla="*/ 22194 h 274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4945" h="274817">
                      <a:moveTo>
                        <a:pt x="36151" y="22194"/>
                      </a:moveTo>
                      <a:cubicBezTo>
                        <a:pt x="36151" y="22194"/>
                        <a:pt x="44942" y="90993"/>
                        <a:pt x="39082" y="143691"/>
                      </a:cubicBezTo>
                      <a:cubicBezTo>
                        <a:pt x="33221" y="199317"/>
                        <a:pt x="-44436" y="193461"/>
                        <a:pt x="36884" y="247623"/>
                      </a:cubicBezTo>
                      <a:cubicBezTo>
                        <a:pt x="140915" y="316423"/>
                        <a:pt x="244946" y="232984"/>
                        <a:pt x="244946" y="232984"/>
                      </a:cubicBezTo>
                      <a:cubicBezTo>
                        <a:pt x="244946" y="232984"/>
                        <a:pt x="199524" y="180287"/>
                        <a:pt x="199524" y="114415"/>
                      </a:cubicBezTo>
                      <a:cubicBezTo>
                        <a:pt x="199524" y="45615"/>
                        <a:pt x="254470" y="-1960"/>
                        <a:pt x="172417" y="7555"/>
                      </a:cubicBezTo>
                      <a:cubicBezTo>
                        <a:pt x="90364" y="17802"/>
                        <a:pt x="31755" y="-23917"/>
                        <a:pt x="36151" y="22194"/>
                      </a:cubicBezTo>
                      <a:close/>
                    </a:path>
                  </a:pathLst>
                </a:custGeom>
                <a:solidFill>
                  <a:srgbClr val="DDA383"/>
                </a:solidFill>
                <a:ln w="73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4D62E846-B270-A221-6A48-217E78A90C65}"/>
                    </a:ext>
                  </a:extLst>
                </p:cNvPr>
                <p:cNvSpPr/>
                <p:nvPr/>
              </p:nvSpPr>
              <p:spPr>
                <a:xfrm>
                  <a:off x="1280290" y="2563067"/>
                  <a:ext cx="182423" cy="163389"/>
                </a:xfrm>
                <a:custGeom>
                  <a:avLst/>
                  <a:gdLst>
                    <a:gd name="connsiteX0" fmla="*/ 61115 w 182423"/>
                    <a:gd name="connsiteY0" fmla="*/ 160679 h 163389"/>
                    <a:gd name="connsiteX1" fmla="*/ 309 w 182423"/>
                    <a:gd name="connsiteY1" fmla="*/ 22348 h 163389"/>
                    <a:gd name="connsiteX2" fmla="*/ 137307 w 182423"/>
                    <a:gd name="connsiteY2" fmla="*/ 8441 h 163389"/>
                    <a:gd name="connsiteX3" fmla="*/ 164414 w 182423"/>
                    <a:gd name="connsiteY3" fmla="*/ 115301 h 163389"/>
                    <a:gd name="connsiteX4" fmla="*/ 164414 w 182423"/>
                    <a:gd name="connsiteY4" fmla="*/ 117496 h 163389"/>
                    <a:gd name="connsiteX5" fmla="*/ 61115 w 182423"/>
                    <a:gd name="connsiteY5" fmla="*/ 160679 h 163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2423" h="163389">
                      <a:moveTo>
                        <a:pt x="61115" y="160679"/>
                      </a:moveTo>
                      <a:cubicBezTo>
                        <a:pt x="48661" y="158484"/>
                        <a:pt x="309" y="22348"/>
                        <a:pt x="309" y="22348"/>
                      </a:cubicBezTo>
                      <a:cubicBezTo>
                        <a:pt x="-4820" y="-23763"/>
                        <a:pt x="54522" y="17224"/>
                        <a:pt x="137307" y="8441"/>
                      </a:cubicBezTo>
                      <a:cubicBezTo>
                        <a:pt x="219360" y="-1074"/>
                        <a:pt x="164414" y="46501"/>
                        <a:pt x="164414" y="115301"/>
                      </a:cubicBezTo>
                      <a:cubicBezTo>
                        <a:pt x="164414" y="116033"/>
                        <a:pt x="164414" y="116765"/>
                        <a:pt x="164414" y="117496"/>
                      </a:cubicBezTo>
                      <a:cubicBezTo>
                        <a:pt x="151227" y="151164"/>
                        <a:pt x="113131" y="170926"/>
                        <a:pt x="61115" y="160679"/>
                      </a:cubicBezTo>
                      <a:close/>
                    </a:path>
                  </a:pathLst>
                </a:custGeom>
                <a:solidFill>
                  <a:srgbClr val="D39576"/>
                </a:solidFill>
                <a:ln w="73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902965BE-E13C-32F5-932F-40DCA23BFB7E}"/>
                    </a:ext>
                  </a:extLst>
                </p:cNvPr>
                <p:cNvSpPr/>
                <p:nvPr/>
              </p:nvSpPr>
              <p:spPr>
                <a:xfrm>
                  <a:off x="1225148" y="2212871"/>
                  <a:ext cx="349737" cy="446119"/>
                </a:xfrm>
                <a:custGeom>
                  <a:avLst/>
                  <a:gdLst>
                    <a:gd name="connsiteX0" fmla="*/ 18820 w 349737"/>
                    <a:gd name="connsiteY0" fmla="*/ 0 h 446119"/>
                    <a:gd name="connsiteX1" fmla="*/ 22483 w 349737"/>
                    <a:gd name="connsiteY1" fmla="*/ 319114 h 446119"/>
                    <a:gd name="connsiteX2" fmla="*/ 206369 w 349737"/>
                    <a:gd name="connsiteY2" fmla="*/ 436220 h 446119"/>
                    <a:gd name="connsiteX3" fmla="*/ 348495 w 349737"/>
                    <a:gd name="connsiteY3" fmla="*/ 177123 h 446119"/>
                    <a:gd name="connsiteX4" fmla="*/ 218823 w 349737"/>
                    <a:gd name="connsiteY4" fmla="*/ 74655 h 446119"/>
                    <a:gd name="connsiteX5" fmla="*/ 97942 w 349737"/>
                    <a:gd name="connsiteY5" fmla="*/ 32204 h 446119"/>
                    <a:gd name="connsiteX6" fmla="*/ 177064 w 349737"/>
                    <a:gd name="connsiteY6" fmla="*/ 95149 h 446119"/>
                    <a:gd name="connsiteX7" fmla="*/ 18820 w 349737"/>
                    <a:gd name="connsiteY7" fmla="*/ 0 h 44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9737" h="446119">
                      <a:moveTo>
                        <a:pt x="18820" y="0"/>
                      </a:moveTo>
                      <a:cubicBezTo>
                        <a:pt x="18820" y="0"/>
                        <a:pt x="-25870" y="249582"/>
                        <a:pt x="22483" y="319114"/>
                      </a:cubicBezTo>
                      <a:cubicBezTo>
                        <a:pt x="116990" y="455250"/>
                        <a:pt x="134572" y="457446"/>
                        <a:pt x="206369" y="436220"/>
                      </a:cubicBezTo>
                      <a:cubicBezTo>
                        <a:pt x="278165" y="414995"/>
                        <a:pt x="338971" y="292033"/>
                        <a:pt x="348495" y="177123"/>
                      </a:cubicBezTo>
                      <a:cubicBezTo>
                        <a:pt x="358019" y="67336"/>
                        <a:pt x="312597" y="90757"/>
                        <a:pt x="218823" y="74655"/>
                      </a:cubicBezTo>
                      <a:cubicBezTo>
                        <a:pt x="116990" y="57821"/>
                        <a:pt x="97942" y="32204"/>
                        <a:pt x="97942" y="32204"/>
                      </a:cubicBezTo>
                      <a:cubicBezTo>
                        <a:pt x="97942" y="32204"/>
                        <a:pt x="110396" y="78315"/>
                        <a:pt x="177064" y="95149"/>
                      </a:cubicBezTo>
                      <a:cubicBezTo>
                        <a:pt x="181460" y="96613"/>
                        <a:pt x="71568" y="172732"/>
                        <a:pt x="18820" y="0"/>
                      </a:cubicBezTo>
                      <a:close/>
                    </a:path>
                  </a:pathLst>
                </a:custGeom>
                <a:solidFill>
                  <a:srgbClr val="DDA383"/>
                </a:solidFill>
                <a:ln w="73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05281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A7E4A630-1909-D143-BA47-FE97AD201C9D}"/>
              </a:ext>
            </a:extLst>
          </p:cNvPr>
          <p:cNvSpPr/>
          <p:nvPr/>
        </p:nvSpPr>
        <p:spPr>
          <a:xfrm>
            <a:off x="6919718" y="4584103"/>
            <a:ext cx="2938189" cy="1845666"/>
          </a:xfrm>
          <a:prstGeom prst="roundRect">
            <a:avLst>
              <a:gd name="adj" fmla="val 4465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512862" cy="739236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r>
              <a:rPr lang="en-US" dirty="0"/>
              <a:t>Simple Creative Process Flow Diagram Slide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83E19E7-D433-A440-9C41-277A9F52AB44}"/>
              </a:ext>
            </a:extLst>
          </p:cNvPr>
          <p:cNvSpPr/>
          <p:nvPr/>
        </p:nvSpPr>
        <p:spPr>
          <a:xfrm>
            <a:off x="449348" y="2596885"/>
            <a:ext cx="11290129" cy="1607375"/>
          </a:xfrm>
          <a:prstGeom prst="roundRect">
            <a:avLst>
              <a:gd name="adj" fmla="val 704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" name="Straight Arrow Connector 2"/>
          <p:cNvCxnSpPr>
            <a:cxnSpLocks/>
            <a:stCxn id="36" idx="3"/>
            <a:endCxn id="38" idx="1"/>
          </p:cNvCxnSpPr>
          <p:nvPr/>
        </p:nvCxnSpPr>
        <p:spPr>
          <a:xfrm>
            <a:off x="6397204" y="1858449"/>
            <a:ext cx="496419" cy="0"/>
          </a:xfrm>
          <a:prstGeom prst="straightConnector1">
            <a:avLst/>
          </a:prstGeom>
          <a:ln w="34925">
            <a:solidFill>
              <a:schemeClr val="bg2">
                <a:lumMod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3"/>
          <p:cNvCxnSpPr>
            <a:cxnSpLocks/>
            <a:endCxn id="38" idx="3"/>
          </p:cNvCxnSpPr>
          <p:nvPr/>
        </p:nvCxnSpPr>
        <p:spPr>
          <a:xfrm rot="16200000" flipV="1">
            <a:off x="7117748" y="2315900"/>
            <a:ext cx="1432347" cy="517446"/>
          </a:xfrm>
          <a:prstGeom prst="bentConnector2">
            <a:avLst/>
          </a:prstGeom>
          <a:ln w="34925">
            <a:solidFill>
              <a:schemeClr val="bg2">
                <a:lumMod val="50000"/>
              </a:schemeClr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cxnSpLocks/>
            <a:endCxn id="33" idx="1"/>
          </p:cNvCxnSpPr>
          <p:nvPr/>
        </p:nvCxnSpPr>
        <p:spPr>
          <a:xfrm>
            <a:off x="7810127" y="3361292"/>
            <a:ext cx="565035" cy="0"/>
          </a:xfrm>
          <a:prstGeom prst="straightConnector1">
            <a:avLst/>
          </a:prstGeom>
          <a:ln w="34925">
            <a:solidFill>
              <a:schemeClr val="bg2">
                <a:lumMod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cxnSpLocks/>
          </p:cNvCxnSpPr>
          <p:nvPr/>
        </p:nvCxnSpPr>
        <p:spPr>
          <a:xfrm flipV="1">
            <a:off x="5882957" y="3357191"/>
            <a:ext cx="591303" cy="8202"/>
          </a:xfrm>
          <a:prstGeom prst="straightConnector1">
            <a:avLst/>
          </a:prstGeom>
          <a:ln w="34925">
            <a:solidFill>
              <a:schemeClr val="bg2">
                <a:lumMod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cxnSpLocks/>
            <a:stCxn id="26" idx="0"/>
            <a:endCxn id="36" idx="1"/>
          </p:cNvCxnSpPr>
          <p:nvPr/>
        </p:nvCxnSpPr>
        <p:spPr>
          <a:xfrm rot="5400000" flipH="1" flipV="1">
            <a:off x="5079410" y="2039274"/>
            <a:ext cx="817043" cy="455395"/>
          </a:xfrm>
          <a:prstGeom prst="bentConnector2">
            <a:avLst/>
          </a:prstGeom>
          <a:ln w="34925">
            <a:solidFill>
              <a:schemeClr val="bg2">
                <a:lumMod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11"/>
          <p:cNvSpPr/>
          <p:nvPr/>
        </p:nvSpPr>
        <p:spPr>
          <a:xfrm>
            <a:off x="4191204" y="3237538"/>
            <a:ext cx="2133600" cy="2098632"/>
          </a:xfrm>
          <a:custGeom>
            <a:avLst/>
            <a:gdLst>
              <a:gd name="connsiteX0" fmla="*/ 419100 w 2133600"/>
              <a:gd name="connsiteY0" fmla="*/ 564800 h 2098632"/>
              <a:gd name="connsiteX1" fmla="*/ 1333500 w 2133600"/>
              <a:gd name="connsiteY1" fmla="*/ 564800 h 2098632"/>
              <a:gd name="connsiteX2" fmla="*/ 1333500 w 2133600"/>
              <a:gd name="connsiteY2" fmla="*/ 0 h 2098632"/>
              <a:gd name="connsiteX3" fmla="*/ 2133600 w 2133600"/>
              <a:gd name="connsiteY3" fmla="*/ 1031832 h 2098632"/>
              <a:gd name="connsiteX4" fmla="*/ 1066800 w 2133600"/>
              <a:gd name="connsiteY4" fmla="*/ 2098632 h 2098632"/>
              <a:gd name="connsiteX5" fmla="*/ 0 w 2133600"/>
              <a:gd name="connsiteY5" fmla="*/ 1031832 h 2098632"/>
              <a:gd name="connsiteX6" fmla="*/ 419100 w 2133600"/>
              <a:gd name="connsiteY6" fmla="*/ 185543 h 2098632"/>
              <a:gd name="connsiteX7" fmla="*/ 510540 w 2133600"/>
              <a:gd name="connsiteY7" fmla="*/ 656240 h 2098632"/>
              <a:gd name="connsiteX0" fmla="*/ 419100 w 2133600"/>
              <a:gd name="connsiteY0" fmla="*/ 564800 h 2098632"/>
              <a:gd name="connsiteX1" fmla="*/ 1333500 w 2133600"/>
              <a:gd name="connsiteY1" fmla="*/ 564800 h 2098632"/>
              <a:gd name="connsiteX2" fmla="*/ 1333500 w 2133600"/>
              <a:gd name="connsiteY2" fmla="*/ 0 h 2098632"/>
              <a:gd name="connsiteX3" fmla="*/ 2133600 w 2133600"/>
              <a:gd name="connsiteY3" fmla="*/ 1031832 h 2098632"/>
              <a:gd name="connsiteX4" fmla="*/ 1066800 w 2133600"/>
              <a:gd name="connsiteY4" fmla="*/ 2098632 h 2098632"/>
              <a:gd name="connsiteX5" fmla="*/ 0 w 2133600"/>
              <a:gd name="connsiteY5" fmla="*/ 1031832 h 2098632"/>
              <a:gd name="connsiteX6" fmla="*/ 419100 w 2133600"/>
              <a:gd name="connsiteY6" fmla="*/ 185543 h 2098632"/>
              <a:gd name="connsiteX0" fmla="*/ 1333500 w 2133600"/>
              <a:gd name="connsiteY0" fmla="*/ 564800 h 2098632"/>
              <a:gd name="connsiteX1" fmla="*/ 1333500 w 2133600"/>
              <a:gd name="connsiteY1" fmla="*/ 0 h 2098632"/>
              <a:gd name="connsiteX2" fmla="*/ 2133600 w 2133600"/>
              <a:gd name="connsiteY2" fmla="*/ 1031832 h 2098632"/>
              <a:gd name="connsiteX3" fmla="*/ 1066800 w 2133600"/>
              <a:gd name="connsiteY3" fmla="*/ 2098632 h 2098632"/>
              <a:gd name="connsiteX4" fmla="*/ 0 w 2133600"/>
              <a:gd name="connsiteY4" fmla="*/ 1031832 h 2098632"/>
              <a:gd name="connsiteX5" fmla="*/ 419100 w 2133600"/>
              <a:gd name="connsiteY5" fmla="*/ 185543 h 2098632"/>
              <a:gd name="connsiteX0" fmla="*/ 1333500 w 2133600"/>
              <a:gd name="connsiteY0" fmla="*/ 0 h 2098632"/>
              <a:gd name="connsiteX1" fmla="*/ 2133600 w 2133600"/>
              <a:gd name="connsiteY1" fmla="*/ 1031832 h 2098632"/>
              <a:gd name="connsiteX2" fmla="*/ 1066800 w 2133600"/>
              <a:gd name="connsiteY2" fmla="*/ 2098632 h 2098632"/>
              <a:gd name="connsiteX3" fmla="*/ 0 w 2133600"/>
              <a:gd name="connsiteY3" fmla="*/ 1031832 h 2098632"/>
              <a:gd name="connsiteX4" fmla="*/ 419100 w 2133600"/>
              <a:gd name="connsiteY4" fmla="*/ 185543 h 209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2098632">
                <a:moveTo>
                  <a:pt x="1333500" y="0"/>
                </a:moveTo>
                <a:cubicBezTo>
                  <a:pt x="1793780" y="117266"/>
                  <a:pt x="2133600" y="534865"/>
                  <a:pt x="2133600" y="1031832"/>
                </a:cubicBezTo>
                <a:cubicBezTo>
                  <a:pt x="2133600" y="1621009"/>
                  <a:pt x="1655977" y="2098632"/>
                  <a:pt x="1066800" y="2098632"/>
                </a:cubicBezTo>
                <a:cubicBezTo>
                  <a:pt x="477623" y="2098632"/>
                  <a:pt x="0" y="1621009"/>
                  <a:pt x="0" y="1031832"/>
                </a:cubicBezTo>
                <a:cubicBezTo>
                  <a:pt x="0" y="686565"/>
                  <a:pt x="164023" y="379607"/>
                  <a:pt x="419100" y="185543"/>
                </a:cubicBezTo>
              </a:path>
            </a:pathLst>
          </a:custGeom>
          <a:ln w="34925" cap="rnd">
            <a:solidFill>
              <a:schemeClr val="accent4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716EED9-90E2-664E-870C-2B972CE8F56E}"/>
              </a:ext>
            </a:extLst>
          </p:cNvPr>
          <p:cNvSpPr/>
          <p:nvPr/>
        </p:nvSpPr>
        <p:spPr>
          <a:xfrm>
            <a:off x="2687828" y="2902888"/>
            <a:ext cx="1335867" cy="916808"/>
          </a:xfrm>
          <a:prstGeom prst="roundRect">
            <a:avLst>
              <a:gd name="adj" fmla="val 986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C40B19-4713-D44B-B292-DC92A6B626C6}"/>
              </a:ext>
            </a:extLst>
          </p:cNvPr>
          <p:cNvSpPr txBox="1"/>
          <p:nvPr/>
        </p:nvSpPr>
        <p:spPr>
          <a:xfrm>
            <a:off x="2862701" y="3115071"/>
            <a:ext cx="98974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EE277DC-8E79-EF4A-A8E3-AD0435F1FDE2}"/>
              </a:ext>
            </a:extLst>
          </p:cNvPr>
          <p:cNvCxnSpPr>
            <a:cxnSpLocks/>
            <a:endCxn id="26" idx="1"/>
          </p:cNvCxnSpPr>
          <p:nvPr/>
        </p:nvCxnSpPr>
        <p:spPr>
          <a:xfrm>
            <a:off x="4013690" y="3361292"/>
            <a:ext cx="578610" cy="0"/>
          </a:xfrm>
          <a:prstGeom prst="straightConnector1">
            <a:avLst/>
          </a:prstGeom>
          <a:ln w="34925">
            <a:solidFill>
              <a:schemeClr val="bg2">
                <a:lumMod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2F062401-F6FF-1848-B93F-4001BFA1339B}"/>
              </a:ext>
            </a:extLst>
          </p:cNvPr>
          <p:cNvSpPr/>
          <p:nvPr/>
        </p:nvSpPr>
        <p:spPr>
          <a:xfrm>
            <a:off x="4592300" y="2675492"/>
            <a:ext cx="1335867" cy="1371600"/>
          </a:xfrm>
          <a:prstGeom prst="roundRect">
            <a:avLst>
              <a:gd name="adj" fmla="val 986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C41B7A-5592-3942-BB45-BC84A65B58D5}"/>
              </a:ext>
            </a:extLst>
          </p:cNvPr>
          <p:cNvSpPr txBox="1"/>
          <p:nvPr/>
        </p:nvSpPr>
        <p:spPr>
          <a:xfrm>
            <a:off x="4765361" y="3115071"/>
            <a:ext cx="98974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EBEE8F0E-727D-2842-A221-3290243FDD03}"/>
              </a:ext>
            </a:extLst>
          </p:cNvPr>
          <p:cNvSpPr/>
          <p:nvPr/>
        </p:nvSpPr>
        <p:spPr>
          <a:xfrm>
            <a:off x="6479384" y="2902888"/>
            <a:ext cx="1335867" cy="916808"/>
          </a:xfrm>
          <a:prstGeom prst="roundRect">
            <a:avLst>
              <a:gd name="adj" fmla="val 986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CB7C45B-B1E0-9E4C-A6CB-D5A2C7F106E0}"/>
              </a:ext>
            </a:extLst>
          </p:cNvPr>
          <p:cNvSpPr txBox="1"/>
          <p:nvPr/>
        </p:nvSpPr>
        <p:spPr>
          <a:xfrm>
            <a:off x="6643600" y="3115071"/>
            <a:ext cx="98974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C392716F-150B-2A4A-9E76-EE7838F92565}"/>
              </a:ext>
            </a:extLst>
          </p:cNvPr>
          <p:cNvSpPr/>
          <p:nvPr/>
        </p:nvSpPr>
        <p:spPr>
          <a:xfrm>
            <a:off x="8375162" y="2902888"/>
            <a:ext cx="1335867" cy="916808"/>
          </a:xfrm>
          <a:prstGeom prst="roundRect">
            <a:avLst>
              <a:gd name="adj" fmla="val 986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EAFE0CB-2A55-D640-952B-B378893F9287}"/>
              </a:ext>
            </a:extLst>
          </p:cNvPr>
          <p:cNvSpPr txBox="1"/>
          <p:nvPr/>
        </p:nvSpPr>
        <p:spPr>
          <a:xfrm>
            <a:off x="8550930" y="3115071"/>
            <a:ext cx="98974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7951693F-6951-6248-9532-6E563C9B5997}"/>
              </a:ext>
            </a:extLst>
          </p:cNvPr>
          <p:cNvSpPr/>
          <p:nvPr/>
        </p:nvSpPr>
        <p:spPr>
          <a:xfrm>
            <a:off x="5715629" y="1542774"/>
            <a:ext cx="681575" cy="631349"/>
          </a:xfrm>
          <a:prstGeom prst="roundRect">
            <a:avLst>
              <a:gd name="adj" fmla="val 986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543E558-2663-5F4C-9378-B046ECA66E5B}"/>
              </a:ext>
            </a:extLst>
          </p:cNvPr>
          <p:cNvSpPr txBox="1"/>
          <p:nvPr/>
        </p:nvSpPr>
        <p:spPr>
          <a:xfrm>
            <a:off x="5792548" y="1650555"/>
            <a:ext cx="51207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E2E607-A213-7C43-9663-A0FECB0D3173}"/>
              </a:ext>
            </a:extLst>
          </p:cNvPr>
          <p:cNvSpPr/>
          <p:nvPr/>
        </p:nvSpPr>
        <p:spPr>
          <a:xfrm>
            <a:off x="6893623" y="1542774"/>
            <a:ext cx="681575" cy="631349"/>
          </a:xfrm>
          <a:prstGeom prst="roundRect">
            <a:avLst>
              <a:gd name="adj" fmla="val 986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FB0E128-1520-CE4B-A600-915CD60A524B}"/>
              </a:ext>
            </a:extLst>
          </p:cNvPr>
          <p:cNvSpPr txBox="1"/>
          <p:nvPr/>
        </p:nvSpPr>
        <p:spPr>
          <a:xfrm>
            <a:off x="6970542" y="1643004"/>
            <a:ext cx="51207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68" name="Regular Pentagon 67">
            <a:extLst>
              <a:ext uri="{FF2B5EF4-FFF2-40B4-BE49-F238E27FC236}">
                <a16:creationId xmlns:a16="http://schemas.microsoft.com/office/drawing/2014/main" id="{11C17EAD-CDAE-A94F-B2E5-B375A96D4C61}"/>
              </a:ext>
            </a:extLst>
          </p:cNvPr>
          <p:cNvSpPr/>
          <p:nvPr/>
        </p:nvSpPr>
        <p:spPr>
          <a:xfrm>
            <a:off x="10270942" y="2818180"/>
            <a:ext cx="1140536" cy="1086225"/>
          </a:xfrm>
          <a:prstGeom prst="pentagon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1A4A430A-7A63-0842-B1B7-439E2F49EA04}"/>
              </a:ext>
            </a:extLst>
          </p:cNvPr>
          <p:cNvSpPr/>
          <p:nvPr/>
        </p:nvSpPr>
        <p:spPr>
          <a:xfrm>
            <a:off x="4574433" y="4609138"/>
            <a:ext cx="1371600" cy="13716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6DDB30C-F30A-E64E-81D4-DE9B4C0E514A}"/>
              </a:ext>
            </a:extLst>
          </p:cNvPr>
          <p:cNvSpPr txBox="1"/>
          <p:nvPr/>
        </p:nvSpPr>
        <p:spPr>
          <a:xfrm>
            <a:off x="4765361" y="4966838"/>
            <a:ext cx="9897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question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F6B18DC-5D0F-914F-A9F8-3DA0C0147F14}"/>
              </a:ext>
            </a:extLst>
          </p:cNvPr>
          <p:cNvSpPr txBox="1"/>
          <p:nvPr/>
        </p:nvSpPr>
        <p:spPr>
          <a:xfrm>
            <a:off x="10450131" y="3068160"/>
            <a:ext cx="78548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B20A15C-09BA-734B-B466-190956973E31}"/>
              </a:ext>
            </a:extLst>
          </p:cNvPr>
          <p:cNvCxnSpPr>
            <a:cxnSpLocks/>
            <a:stCxn id="33" idx="3"/>
          </p:cNvCxnSpPr>
          <p:nvPr/>
        </p:nvCxnSpPr>
        <p:spPr>
          <a:xfrm>
            <a:off x="9711029" y="3361292"/>
            <a:ext cx="559913" cy="0"/>
          </a:xfrm>
          <a:prstGeom prst="straightConnector1">
            <a:avLst/>
          </a:prstGeom>
          <a:ln w="34925">
            <a:solidFill>
              <a:schemeClr val="bg2">
                <a:lumMod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761F5AD-5943-A6AB-B613-2B9B23D22C4B}"/>
              </a:ext>
            </a:extLst>
          </p:cNvPr>
          <p:cNvGrpSpPr/>
          <p:nvPr/>
        </p:nvGrpSpPr>
        <p:grpSpPr>
          <a:xfrm>
            <a:off x="470513" y="2119810"/>
            <a:ext cx="2264389" cy="4742664"/>
            <a:chOff x="620244" y="2008855"/>
            <a:chExt cx="2058535" cy="4311513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A080460-9C64-530F-CA55-FE57232E8F45}"/>
                </a:ext>
              </a:extLst>
            </p:cNvPr>
            <p:cNvSpPr/>
            <p:nvPr/>
          </p:nvSpPr>
          <p:spPr>
            <a:xfrm>
              <a:off x="1013147" y="2008855"/>
              <a:ext cx="787223" cy="1577091"/>
            </a:xfrm>
            <a:custGeom>
              <a:avLst/>
              <a:gdLst>
                <a:gd name="connsiteX0" fmla="*/ 353899 w 787223"/>
                <a:gd name="connsiteY0" fmla="*/ 7863 h 1577091"/>
                <a:gd name="connsiteX1" fmla="*/ 468919 w 787223"/>
                <a:gd name="connsiteY1" fmla="*/ 5668 h 1577091"/>
                <a:gd name="connsiteX2" fmla="*/ 562694 w 787223"/>
                <a:gd name="connsiteY2" fmla="*/ 74467 h 1577091"/>
                <a:gd name="connsiteX3" fmla="*/ 593464 w 787223"/>
                <a:gd name="connsiteY3" fmla="*/ 164493 h 1577091"/>
                <a:gd name="connsiteX4" fmla="*/ 715810 w 787223"/>
                <a:gd name="connsiteY4" fmla="*/ 359182 h 1577091"/>
                <a:gd name="connsiteX5" fmla="*/ 746580 w 787223"/>
                <a:gd name="connsiteY5" fmla="*/ 508492 h 1577091"/>
                <a:gd name="connsiteX6" fmla="*/ 723136 w 787223"/>
                <a:gd name="connsiteY6" fmla="*/ 699521 h 1577091"/>
                <a:gd name="connsiteX7" fmla="*/ 754638 w 787223"/>
                <a:gd name="connsiteY7" fmla="*/ 928610 h 1577091"/>
                <a:gd name="connsiteX8" fmla="*/ 740719 w 787223"/>
                <a:gd name="connsiteY8" fmla="*/ 987895 h 1577091"/>
                <a:gd name="connsiteX9" fmla="*/ 745847 w 787223"/>
                <a:gd name="connsiteY9" fmla="*/ 1054499 h 1577091"/>
                <a:gd name="connsiteX10" fmla="*/ 783943 w 787223"/>
                <a:gd name="connsiteY10" fmla="*/ 1278465 h 1577091"/>
                <a:gd name="connsiteX11" fmla="*/ 759767 w 787223"/>
                <a:gd name="connsiteY11" fmla="*/ 1502430 h 1577091"/>
                <a:gd name="connsiteX12" fmla="*/ 753906 w 787223"/>
                <a:gd name="connsiteY12" fmla="*/ 1572694 h 1577091"/>
                <a:gd name="connsiteX13" fmla="*/ 643281 w 787223"/>
                <a:gd name="connsiteY13" fmla="*/ 1532439 h 1577091"/>
                <a:gd name="connsiteX14" fmla="*/ 489433 w 787223"/>
                <a:gd name="connsiteY14" fmla="*/ 1466567 h 1577091"/>
                <a:gd name="connsiteX15" fmla="*/ 268183 w 787223"/>
                <a:gd name="connsiteY15" fmla="*/ 1522192 h 1577091"/>
                <a:gd name="connsiteX16" fmla="*/ 46934 w 787223"/>
                <a:gd name="connsiteY16" fmla="*/ 1521460 h 1577091"/>
                <a:gd name="connsiteX17" fmla="*/ 24956 w 787223"/>
                <a:gd name="connsiteY17" fmla="*/ 1498771 h 1577091"/>
                <a:gd name="connsiteX18" fmla="*/ 19828 w 787223"/>
                <a:gd name="connsiteY18" fmla="*/ 1467298 h 1577091"/>
                <a:gd name="connsiteX19" fmla="*/ 54993 w 787223"/>
                <a:gd name="connsiteY19" fmla="*/ 1232354 h 1577091"/>
                <a:gd name="connsiteX20" fmla="*/ 100415 w 787223"/>
                <a:gd name="connsiteY20" fmla="*/ 1058159 h 1577091"/>
                <a:gd name="connsiteX21" fmla="*/ 59389 w 787223"/>
                <a:gd name="connsiteY21" fmla="*/ 903725 h 1577091"/>
                <a:gd name="connsiteX22" fmla="*/ 3710 w 787223"/>
                <a:gd name="connsiteY22" fmla="*/ 754415 h 1577091"/>
                <a:gd name="connsiteX23" fmla="*/ 36678 w 787223"/>
                <a:gd name="connsiteY23" fmla="*/ 603641 h 1577091"/>
                <a:gd name="connsiteX24" fmla="*/ 88693 w 787223"/>
                <a:gd name="connsiteY24" fmla="*/ 548747 h 1577091"/>
                <a:gd name="connsiteX25" fmla="*/ 97485 w 787223"/>
                <a:gd name="connsiteY25" fmla="*/ 498245 h 1577091"/>
                <a:gd name="connsiteX26" fmla="*/ 90158 w 787223"/>
                <a:gd name="connsiteY26" fmla="*/ 375284 h 1577091"/>
                <a:gd name="connsiteX27" fmla="*/ 75506 w 787223"/>
                <a:gd name="connsiteY27" fmla="*/ 260373 h 1577091"/>
                <a:gd name="connsiteX28" fmla="*/ 108474 w 787223"/>
                <a:gd name="connsiteY28" fmla="*/ 153514 h 1577091"/>
                <a:gd name="connsiteX29" fmla="*/ 179537 w 787223"/>
                <a:gd name="connsiteY29" fmla="*/ 117650 h 1577091"/>
                <a:gd name="connsiteX30" fmla="*/ 219831 w 787223"/>
                <a:gd name="connsiteY30" fmla="*/ 114723 h 1577091"/>
                <a:gd name="connsiteX31" fmla="*/ 233751 w 787223"/>
                <a:gd name="connsiteY31" fmla="*/ 91301 h 1577091"/>
                <a:gd name="connsiteX32" fmla="*/ 353899 w 787223"/>
                <a:gd name="connsiteY32" fmla="*/ 7863 h 1577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87223" h="1577091">
                  <a:moveTo>
                    <a:pt x="353899" y="7863"/>
                  </a:moveTo>
                  <a:cubicBezTo>
                    <a:pt x="391995" y="-188"/>
                    <a:pt x="431556" y="-3847"/>
                    <a:pt x="468919" y="5668"/>
                  </a:cubicBezTo>
                  <a:cubicBezTo>
                    <a:pt x="506283" y="15182"/>
                    <a:pt x="542913" y="37872"/>
                    <a:pt x="562694" y="74467"/>
                  </a:cubicBezTo>
                  <a:cubicBezTo>
                    <a:pt x="578079" y="102280"/>
                    <a:pt x="582474" y="134484"/>
                    <a:pt x="593464" y="164493"/>
                  </a:cubicBezTo>
                  <a:cubicBezTo>
                    <a:pt x="620570" y="237684"/>
                    <a:pt x="681377" y="289650"/>
                    <a:pt x="715810" y="359182"/>
                  </a:cubicBezTo>
                  <a:cubicBezTo>
                    <a:pt x="738521" y="404560"/>
                    <a:pt x="748778" y="456526"/>
                    <a:pt x="746580" y="508492"/>
                  </a:cubicBezTo>
                  <a:cubicBezTo>
                    <a:pt x="743649" y="572900"/>
                    <a:pt x="720206" y="635113"/>
                    <a:pt x="723136" y="699521"/>
                  </a:cubicBezTo>
                  <a:cubicBezTo>
                    <a:pt x="726799" y="777104"/>
                    <a:pt x="768558" y="852491"/>
                    <a:pt x="754638" y="928610"/>
                  </a:cubicBezTo>
                  <a:cubicBezTo>
                    <a:pt x="750975" y="948372"/>
                    <a:pt x="743649" y="967402"/>
                    <a:pt x="740719" y="987895"/>
                  </a:cubicBezTo>
                  <a:cubicBezTo>
                    <a:pt x="737788" y="1009853"/>
                    <a:pt x="741451" y="1032542"/>
                    <a:pt x="745847" y="1054499"/>
                  </a:cubicBezTo>
                  <a:cubicBezTo>
                    <a:pt x="759034" y="1129155"/>
                    <a:pt x="776617" y="1203078"/>
                    <a:pt x="783943" y="1278465"/>
                  </a:cubicBezTo>
                  <a:cubicBezTo>
                    <a:pt x="791269" y="1353852"/>
                    <a:pt x="787606" y="1432899"/>
                    <a:pt x="759767" y="1502430"/>
                  </a:cubicBezTo>
                  <a:cubicBezTo>
                    <a:pt x="750975" y="1525120"/>
                    <a:pt x="739986" y="1552932"/>
                    <a:pt x="753906" y="1572694"/>
                  </a:cubicBezTo>
                  <a:cubicBezTo>
                    <a:pt x="715810" y="1588796"/>
                    <a:pt x="676981" y="1557324"/>
                    <a:pt x="643281" y="1532439"/>
                  </a:cubicBezTo>
                  <a:cubicBezTo>
                    <a:pt x="597127" y="1498039"/>
                    <a:pt x="544379" y="1470958"/>
                    <a:pt x="489433" y="1466567"/>
                  </a:cubicBezTo>
                  <a:cubicBezTo>
                    <a:pt x="413241" y="1460711"/>
                    <a:pt x="340712" y="1496575"/>
                    <a:pt x="268183" y="1522192"/>
                  </a:cubicBezTo>
                  <a:cubicBezTo>
                    <a:pt x="195655" y="1547809"/>
                    <a:pt x="112869" y="1563911"/>
                    <a:pt x="46934" y="1521460"/>
                  </a:cubicBezTo>
                  <a:cubicBezTo>
                    <a:pt x="38143" y="1515605"/>
                    <a:pt x="29352" y="1509018"/>
                    <a:pt x="24956" y="1498771"/>
                  </a:cubicBezTo>
                  <a:cubicBezTo>
                    <a:pt x="20560" y="1489256"/>
                    <a:pt x="19828" y="1478277"/>
                    <a:pt x="19828" y="1467298"/>
                  </a:cubicBezTo>
                  <a:cubicBezTo>
                    <a:pt x="19095" y="1387520"/>
                    <a:pt x="30817" y="1307741"/>
                    <a:pt x="54993" y="1232354"/>
                  </a:cubicBezTo>
                  <a:cubicBezTo>
                    <a:pt x="73308" y="1175265"/>
                    <a:pt x="99682" y="1118908"/>
                    <a:pt x="100415" y="1058159"/>
                  </a:cubicBezTo>
                  <a:cubicBezTo>
                    <a:pt x="101148" y="1003997"/>
                    <a:pt x="81367" y="952763"/>
                    <a:pt x="59389" y="903725"/>
                  </a:cubicBezTo>
                  <a:cubicBezTo>
                    <a:pt x="37410" y="855419"/>
                    <a:pt x="13234" y="807113"/>
                    <a:pt x="3710" y="754415"/>
                  </a:cubicBezTo>
                  <a:cubicBezTo>
                    <a:pt x="-5814" y="701717"/>
                    <a:pt x="2245" y="640968"/>
                    <a:pt x="36678" y="603641"/>
                  </a:cubicBezTo>
                  <a:cubicBezTo>
                    <a:pt x="54260" y="585343"/>
                    <a:pt x="77704" y="572169"/>
                    <a:pt x="88693" y="548747"/>
                  </a:cubicBezTo>
                  <a:cubicBezTo>
                    <a:pt x="96019" y="533377"/>
                    <a:pt x="96752" y="515811"/>
                    <a:pt x="97485" y="498245"/>
                  </a:cubicBezTo>
                  <a:cubicBezTo>
                    <a:pt x="98217" y="457258"/>
                    <a:pt x="96019" y="415539"/>
                    <a:pt x="90158" y="375284"/>
                  </a:cubicBezTo>
                  <a:cubicBezTo>
                    <a:pt x="84298" y="337224"/>
                    <a:pt x="75506" y="299165"/>
                    <a:pt x="75506" y="260373"/>
                  </a:cubicBezTo>
                  <a:cubicBezTo>
                    <a:pt x="74774" y="221582"/>
                    <a:pt x="84298" y="180595"/>
                    <a:pt x="108474" y="153514"/>
                  </a:cubicBezTo>
                  <a:cubicBezTo>
                    <a:pt x="127522" y="132289"/>
                    <a:pt x="153896" y="122042"/>
                    <a:pt x="179537" y="117650"/>
                  </a:cubicBezTo>
                  <a:cubicBezTo>
                    <a:pt x="191992" y="115455"/>
                    <a:pt x="208109" y="119114"/>
                    <a:pt x="219831" y="114723"/>
                  </a:cubicBezTo>
                  <a:cubicBezTo>
                    <a:pt x="237414" y="108867"/>
                    <a:pt x="229355" y="105208"/>
                    <a:pt x="233751" y="91301"/>
                  </a:cubicBezTo>
                  <a:cubicBezTo>
                    <a:pt x="251333" y="38604"/>
                    <a:pt x="308477" y="17378"/>
                    <a:pt x="353899" y="7863"/>
                  </a:cubicBezTo>
                  <a:close/>
                </a:path>
              </a:pathLst>
            </a:custGeom>
            <a:solidFill>
              <a:srgbClr val="3487C8"/>
            </a:solidFill>
            <a:ln w="7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" name="Gráfico 2">
              <a:extLst>
                <a:ext uri="{FF2B5EF4-FFF2-40B4-BE49-F238E27FC236}">
                  <a16:creationId xmlns:a16="http://schemas.microsoft.com/office/drawing/2014/main" id="{DD47654F-9C04-075E-76E1-7AF8DE4E9C94}"/>
                </a:ext>
              </a:extLst>
            </p:cNvPr>
            <p:cNvGrpSpPr/>
            <p:nvPr/>
          </p:nvGrpSpPr>
          <p:grpSpPr>
            <a:xfrm>
              <a:off x="620244" y="2212871"/>
              <a:ext cx="2058535" cy="4107497"/>
              <a:chOff x="620244" y="2212871"/>
              <a:chExt cx="2058535" cy="4107497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B7CAA0A-EEE5-18DE-938B-BFA1873277E1}"/>
                  </a:ext>
                </a:extLst>
              </p:cNvPr>
              <p:cNvSpPr/>
              <p:nvPr/>
            </p:nvSpPr>
            <p:spPr>
              <a:xfrm>
                <a:off x="1451297" y="2838657"/>
                <a:ext cx="671806" cy="568666"/>
              </a:xfrm>
              <a:custGeom>
                <a:avLst/>
                <a:gdLst>
                  <a:gd name="connsiteX0" fmla="*/ 193410 w 671806"/>
                  <a:gd name="connsiteY0" fmla="*/ 0 h 568666"/>
                  <a:gd name="connsiteX1" fmla="*/ 605871 w 671806"/>
                  <a:gd name="connsiteY1" fmla="*/ 378399 h 568666"/>
                  <a:gd name="connsiteX2" fmla="*/ 671806 w 671806"/>
                  <a:gd name="connsiteY2" fmla="*/ 499165 h 568666"/>
                  <a:gd name="connsiteX3" fmla="*/ 451290 w 671806"/>
                  <a:gd name="connsiteY3" fmla="*/ 543080 h 568666"/>
                  <a:gd name="connsiteX4" fmla="*/ 0 w 671806"/>
                  <a:gd name="connsiteY4" fmla="*/ 180051 h 568666"/>
                  <a:gd name="connsiteX5" fmla="*/ 193410 w 671806"/>
                  <a:gd name="connsiteY5" fmla="*/ 0 h 56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1806" h="568666">
                    <a:moveTo>
                      <a:pt x="193410" y="0"/>
                    </a:moveTo>
                    <a:lnTo>
                      <a:pt x="605871" y="378399"/>
                    </a:lnTo>
                    <a:lnTo>
                      <a:pt x="671806" y="499165"/>
                    </a:lnTo>
                    <a:cubicBezTo>
                      <a:pt x="671806" y="499165"/>
                      <a:pt x="561914" y="619931"/>
                      <a:pt x="451290" y="543080"/>
                    </a:cubicBezTo>
                    <a:cubicBezTo>
                      <a:pt x="341398" y="466229"/>
                      <a:pt x="0" y="180051"/>
                      <a:pt x="0" y="180051"/>
                    </a:cubicBezTo>
                    <a:lnTo>
                      <a:pt x="193410" y="0"/>
                    </a:lnTo>
                    <a:close/>
                  </a:path>
                </a:pathLst>
              </a:custGeom>
              <a:solidFill>
                <a:srgbClr val="284E9D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6" name="Gráfico 2">
                <a:extLst>
                  <a:ext uri="{FF2B5EF4-FFF2-40B4-BE49-F238E27FC236}">
                    <a16:creationId xmlns:a16="http://schemas.microsoft.com/office/drawing/2014/main" id="{6FE28B0A-121E-0137-B939-B30C697A9680}"/>
                  </a:ext>
                </a:extLst>
              </p:cNvPr>
              <p:cNvGrpSpPr/>
              <p:nvPr/>
            </p:nvGrpSpPr>
            <p:grpSpPr>
              <a:xfrm>
                <a:off x="1948836" y="2598590"/>
                <a:ext cx="729944" cy="773677"/>
                <a:chOff x="1948836" y="2598590"/>
                <a:chExt cx="729944" cy="773677"/>
              </a:xfrm>
              <a:solidFill>
                <a:srgbClr val="D39576"/>
              </a:solidFill>
            </p:grpSpPr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AC8B873C-8262-4BAD-4A31-BE7119210853}"/>
                    </a:ext>
                  </a:extLst>
                </p:cNvPr>
                <p:cNvSpPr/>
                <p:nvPr/>
              </p:nvSpPr>
              <p:spPr>
                <a:xfrm>
                  <a:off x="1948836" y="2834221"/>
                  <a:ext cx="472561" cy="538046"/>
                </a:xfrm>
                <a:custGeom>
                  <a:avLst/>
                  <a:gdLst>
                    <a:gd name="connsiteX0" fmla="*/ 9430 w 472561"/>
                    <a:gd name="connsiteY0" fmla="*/ 417235 h 538046"/>
                    <a:gd name="connsiteX1" fmla="*/ 410901 w 472561"/>
                    <a:gd name="connsiteY1" fmla="*/ 44 h 538046"/>
                    <a:gd name="connsiteX2" fmla="*/ 465115 w 472561"/>
                    <a:gd name="connsiteY2" fmla="*/ 55670 h 538046"/>
                    <a:gd name="connsiteX3" fmla="*/ 173535 w 472561"/>
                    <a:gd name="connsiteY3" fmla="*/ 504333 h 538046"/>
                    <a:gd name="connsiteX4" fmla="*/ 9430 w 472561"/>
                    <a:gd name="connsiteY4" fmla="*/ 417235 h 538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2561" h="538046">
                      <a:moveTo>
                        <a:pt x="9430" y="417235"/>
                      </a:moveTo>
                      <a:lnTo>
                        <a:pt x="410901" y="44"/>
                      </a:lnTo>
                      <a:cubicBezTo>
                        <a:pt x="410901" y="44"/>
                        <a:pt x="498082" y="-3615"/>
                        <a:pt x="465115" y="55670"/>
                      </a:cubicBezTo>
                      <a:cubicBezTo>
                        <a:pt x="432147" y="114223"/>
                        <a:pt x="173535" y="504333"/>
                        <a:pt x="173535" y="504333"/>
                      </a:cubicBezTo>
                      <a:cubicBezTo>
                        <a:pt x="173535" y="504333"/>
                        <a:pt x="-47714" y="622171"/>
                        <a:pt x="9430" y="417235"/>
                      </a:cubicBezTo>
                      <a:close/>
                    </a:path>
                  </a:pathLst>
                </a:custGeom>
                <a:solidFill>
                  <a:srgbClr val="D39576"/>
                </a:solidFill>
                <a:ln w="73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id="{56D3352B-70C2-E6E9-B71A-04735AB6540C}"/>
                    </a:ext>
                  </a:extLst>
                </p:cNvPr>
                <p:cNvSpPr/>
                <p:nvPr/>
              </p:nvSpPr>
              <p:spPr>
                <a:xfrm>
                  <a:off x="2358899" y="2598590"/>
                  <a:ext cx="319881" cy="328629"/>
                </a:xfrm>
                <a:custGeom>
                  <a:avLst/>
                  <a:gdLst>
                    <a:gd name="connsiteX0" fmla="*/ 6700 w 319881"/>
                    <a:gd name="connsiteY0" fmla="*/ 328629 h 328629"/>
                    <a:gd name="connsiteX1" fmla="*/ 134907 w 319881"/>
                    <a:gd name="connsiteY1" fmla="*/ 259097 h 328629"/>
                    <a:gd name="connsiteX2" fmla="*/ 301943 w 319881"/>
                    <a:gd name="connsiteY2" fmla="*/ 133940 h 328629"/>
                    <a:gd name="connsiteX3" fmla="*/ 315130 w 319881"/>
                    <a:gd name="connsiteY3" fmla="*/ 110519 h 328629"/>
                    <a:gd name="connsiteX4" fmla="*/ 207436 w 319881"/>
                    <a:gd name="connsiteY4" fmla="*/ 174195 h 328629"/>
                    <a:gd name="connsiteX5" fmla="*/ 238938 w 319881"/>
                    <a:gd name="connsiteY5" fmla="*/ 128085 h 328629"/>
                    <a:gd name="connsiteX6" fmla="*/ 310001 w 319881"/>
                    <a:gd name="connsiteY6" fmla="*/ 81974 h 328629"/>
                    <a:gd name="connsiteX7" fmla="*/ 318793 w 319881"/>
                    <a:gd name="connsiteY7" fmla="*/ 60017 h 328629"/>
                    <a:gd name="connsiteX8" fmla="*/ 309269 w 319881"/>
                    <a:gd name="connsiteY8" fmla="*/ 32936 h 328629"/>
                    <a:gd name="connsiteX9" fmla="*/ 227216 w 319881"/>
                    <a:gd name="connsiteY9" fmla="*/ 72459 h 328629"/>
                    <a:gd name="connsiteX10" fmla="*/ 170072 w 319881"/>
                    <a:gd name="connsiteY10" fmla="*/ 114910 h 328629"/>
                    <a:gd name="connsiteX11" fmla="*/ 197912 w 319881"/>
                    <a:gd name="connsiteY11" fmla="*/ 62213 h 328629"/>
                    <a:gd name="connsiteX12" fmla="*/ 273371 w 319881"/>
                    <a:gd name="connsiteY12" fmla="*/ 24153 h 328629"/>
                    <a:gd name="connsiteX13" fmla="*/ 269708 w 319881"/>
                    <a:gd name="connsiteY13" fmla="*/ 0 h 328629"/>
                    <a:gd name="connsiteX14" fmla="*/ 171538 w 319881"/>
                    <a:gd name="connsiteY14" fmla="*/ 43915 h 328629"/>
                    <a:gd name="connsiteX15" fmla="*/ 93881 w 319881"/>
                    <a:gd name="connsiteY15" fmla="*/ 136868 h 328629"/>
                    <a:gd name="connsiteX16" fmla="*/ 99741 w 319881"/>
                    <a:gd name="connsiteY16" fmla="*/ 103200 h 328629"/>
                    <a:gd name="connsiteX17" fmla="*/ 117324 w 319881"/>
                    <a:gd name="connsiteY17" fmla="*/ 51234 h 328629"/>
                    <a:gd name="connsiteX18" fmla="*/ 60913 w 319881"/>
                    <a:gd name="connsiteY18" fmla="*/ 114179 h 328629"/>
                    <a:gd name="connsiteX19" fmla="*/ 839 w 319881"/>
                    <a:gd name="connsiteY19" fmla="*/ 218110 h 328629"/>
                    <a:gd name="connsiteX20" fmla="*/ 6700 w 319881"/>
                    <a:gd name="connsiteY20" fmla="*/ 328629 h 328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19881" h="328629">
                      <a:moveTo>
                        <a:pt x="6700" y="328629"/>
                      </a:moveTo>
                      <a:cubicBezTo>
                        <a:pt x="6700" y="328629"/>
                        <a:pt x="91683" y="281055"/>
                        <a:pt x="134907" y="259097"/>
                      </a:cubicBezTo>
                      <a:cubicBezTo>
                        <a:pt x="178131" y="237872"/>
                        <a:pt x="288756" y="158093"/>
                        <a:pt x="301943" y="133940"/>
                      </a:cubicBezTo>
                      <a:cubicBezTo>
                        <a:pt x="315130" y="110519"/>
                        <a:pt x="315130" y="110519"/>
                        <a:pt x="315130" y="110519"/>
                      </a:cubicBezTo>
                      <a:lnTo>
                        <a:pt x="207436" y="174195"/>
                      </a:lnTo>
                      <a:lnTo>
                        <a:pt x="238938" y="128085"/>
                      </a:lnTo>
                      <a:cubicBezTo>
                        <a:pt x="238938" y="128085"/>
                        <a:pt x="302675" y="90757"/>
                        <a:pt x="310001" y="81974"/>
                      </a:cubicBezTo>
                      <a:cubicBezTo>
                        <a:pt x="317327" y="72459"/>
                        <a:pt x="318793" y="60017"/>
                        <a:pt x="318793" y="60017"/>
                      </a:cubicBezTo>
                      <a:cubicBezTo>
                        <a:pt x="323921" y="33668"/>
                        <a:pt x="309269" y="32936"/>
                        <a:pt x="309269" y="32936"/>
                      </a:cubicBezTo>
                      <a:lnTo>
                        <a:pt x="227216" y="72459"/>
                      </a:lnTo>
                      <a:lnTo>
                        <a:pt x="170072" y="114910"/>
                      </a:lnTo>
                      <a:lnTo>
                        <a:pt x="197912" y="62213"/>
                      </a:lnTo>
                      <a:cubicBezTo>
                        <a:pt x="197912" y="62213"/>
                        <a:pt x="268242" y="32936"/>
                        <a:pt x="273371" y="24153"/>
                      </a:cubicBezTo>
                      <a:cubicBezTo>
                        <a:pt x="278499" y="15370"/>
                        <a:pt x="269708" y="0"/>
                        <a:pt x="269708" y="0"/>
                      </a:cubicBezTo>
                      <a:lnTo>
                        <a:pt x="171538" y="43915"/>
                      </a:lnTo>
                      <a:lnTo>
                        <a:pt x="93881" y="136868"/>
                      </a:lnTo>
                      <a:cubicBezTo>
                        <a:pt x="93881" y="136868"/>
                        <a:pt x="83624" y="124425"/>
                        <a:pt x="99741" y="103200"/>
                      </a:cubicBezTo>
                      <a:cubicBezTo>
                        <a:pt x="115859" y="81242"/>
                        <a:pt x="120987" y="62945"/>
                        <a:pt x="117324" y="51234"/>
                      </a:cubicBezTo>
                      <a:cubicBezTo>
                        <a:pt x="114394" y="39523"/>
                        <a:pt x="66774" y="99540"/>
                        <a:pt x="60913" y="114179"/>
                      </a:cubicBezTo>
                      <a:cubicBezTo>
                        <a:pt x="55052" y="128085"/>
                        <a:pt x="3037" y="162485"/>
                        <a:pt x="839" y="218110"/>
                      </a:cubicBezTo>
                      <a:cubicBezTo>
                        <a:pt x="-2824" y="273736"/>
                        <a:pt x="6700" y="328629"/>
                        <a:pt x="6700" y="328629"/>
                      </a:cubicBezTo>
                      <a:close/>
                    </a:path>
                  </a:pathLst>
                </a:custGeom>
                <a:solidFill>
                  <a:srgbClr val="D39576"/>
                </a:solidFill>
                <a:ln w="73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0124BF06-27EC-F01C-2A6D-700E1EECA07F}"/>
                  </a:ext>
                </a:extLst>
              </p:cNvPr>
              <p:cNvSpPr/>
              <p:nvPr/>
            </p:nvSpPr>
            <p:spPr>
              <a:xfrm>
                <a:off x="620244" y="6105548"/>
                <a:ext cx="315293" cy="214820"/>
              </a:xfrm>
              <a:custGeom>
                <a:avLst/>
                <a:gdLst>
                  <a:gd name="connsiteX0" fmla="*/ 273534 w 315293"/>
                  <a:gd name="connsiteY0" fmla="*/ 30378 h 214820"/>
                  <a:gd name="connsiteX1" fmla="*/ 266941 w 315293"/>
                  <a:gd name="connsiteY1" fmla="*/ 110888 h 214820"/>
                  <a:gd name="connsiteX2" fmla="*/ 312363 w 315293"/>
                  <a:gd name="connsiteY2" fmla="*/ 198718 h 214820"/>
                  <a:gd name="connsiteX3" fmla="*/ 315293 w 315293"/>
                  <a:gd name="connsiteY3" fmla="*/ 214820 h 214820"/>
                  <a:gd name="connsiteX4" fmla="*/ 270 w 315293"/>
                  <a:gd name="connsiteY4" fmla="*/ 214820 h 214820"/>
                  <a:gd name="connsiteX5" fmla="*/ 45692 w 315293"/>
                  <a:gd name="connsiteY5" fmla="*/ 142361 h 214820"/>
                  <a:gd name="connsiteX6" fmla="*/ 119686 w 315293"/>
                  <a:gd name="connsiteY6" fmla="*/ 20863 h 214820"/>
                  <a:gd name="connsiteX7" fmla="*/ 273534 w 315293"/>
                  <a:gd name="connsiteY7" fmla="*/ 30378 h 214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5293" h="214820">
                    <a:moveTo>
                      <a:pt x="273534" y="30378"/>
                    </a:moveTo>
                    <a:cubicBezTo>
                      <a:pt x="273534" y="30378"/>
                      <a:pt x="266941" y="91859"/>
                      <a:pt x="266941" y="110888"/>
                    </a:cubicBezTo>
                    <a:cubicBezTo>
                      <a:pt x="266941" y="129919"/>
                      <a:pt x="308700" y="183348"/>
                      <a:pt x="312363" y="198718"/>
                    </a:cubicBezTo>
                    <a:cubicBezTo>
                      <a:pt x="315293" y="214820"/>
                      <a:pt x="315293" y="214820"/>
                      <a:pt x="315293" y="214820"/>
                    </a:cubicBezTo>
                    <a:lnTo>
                      <a:pt x="270" y="214820"/>
                    </a:lnTo>
                    <a:cubicBezTo>
                      <a:pt x="270" y="214820"/>
                      <a:pt x="-6324" y="183348"/>
                      <a:pt x="45692" y="142361"/>
                    </a:cubicBezTo>
                    <a:cubicBezTo>
                      <a:pt x="96975" y="101374"/>
                      <a:pt x="113092" y="72829"/>
                      <a:pt x="119686" y="20863"/>
                    </a:cubicBezTo>
                    <a:cubicBezTo>
                      <a:pt x="125547" y="-31102"/>
                      <a:pt x="273534" y="30378"/>
                      <a:pt x="273534" y="30378"/>
                    </a:cubicBezTo>
                    <a:close/>
                  </a:path>
                </a:pathLst>
              </a:custGeom>
              <a:solidFill>
                <a:srgbClr val="3487C8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82946C-5196-B0A8-7CFB-15656D4B2A37}"/>
                  </a:ext>
                </a:extLst>
              </p:cNvPr>
              <p:cNvSpPr/>
              <p:nvPr/>
            </p:nvSpPr>
            <p:spPr>
              <a:xfrm>
                <a:off x="1399282" y="6110917"/>
                <a:ext cx="492340" cy="202132"/>
              </a:xfrm>
              <a:custGeom>
                <a:avLst/>
                <a:gdLst>
                  <a:gd name="connsiteX0" fmla="*/ 32235 w 492340"/>
                  <a:gd name="connsiteY0" fmla="*/ 32329 h 202132"/>
                  <a:gd name="connsiteX1" fmla="*/ 0 w 492340"/>
                  <a:gd name="connsiteY1" fmla="*/ 202133 h 202132"/>
                  <a:gd name="connsiteX2" fmla="*/ 492316 w 492340"/>
                  <a:gd name="connsiteY2" fmla="*/ 202133 h 202132"/>
                  <a:gd name="connsiteX3" fmla="*/ 437370 w 492340"/>
                  <a:gd name="connsiteY3" fmla="*/ 132601 h 202132"/>
                  <a:gd name="connsiteX4" fmla="*/ 180223 w 492340"/>
                  <a:gd name="connsiteY4" fmla="*/ 19155 h 202132"/>
                  <a:gd name="connsiteX5" fmla="*/ 32235 w 492340"/>
                  <a:gd name="connsiteY5" fmla="*/ 32329 h 202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2340" h="202132">
                    <a:moveTo>
                      <a:pt x="32235" y="32329"/>
                    </a:moveTo>
                    <a:lnTo>
                      <a:pt x="0" y="202133"/>
                    </a:lnTo>
                    <a:lnTo>
                      <a:pt x="492316" y="202133"/>
                    </a:lnTo>
                    <a:cubicBezTo>
                      <a:pt x="492316" y="202133"/>
                      <a:pt x="495246" y="148703"/>
                      <a:pt x="437370" y="132601"/>
                    </a:cubicBezTo>
                    <a:cubicBezTo>
                      <a:pt x="379494" y="116499"/>
                      <a:pt x="221982" y="69657"/>
                      <a:pt x="180223" y="19155"/>
                    </a:cubicBezTo>
                    <a:cubicBezTo>
                      <a:pt x="138464" y="-30615"/>
                      <a:pt x="32235" y="32329"/>
                      <a:pt x="32235" y="32329"/>
                    </a:cubicBezTo>
                    <a:close/>
                  </a:path>
                </a:pathLst>
              </a:custGeom>
              <a:solidFill>
                <a:srgbClr val="3487C8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C382999F-141C-45BC-505A-0F80ADD533F6}"/>
                  </a:ext>
                </a:extLst>
              </p:cNvPr>
              <p:cNvSpPr/>
              <p:nvPr/>
            </p:nvSpPr>
            <p:spPr>
              <a:xfrm>
                <a:off x="1414698" y="2767381"/>
                <a:ext cx="266117" cy="234455"/>
              </a:xfrm>
              <a:custGeom>
                <a:avLst/>
                <a:gdLst>
                  <a:gd name="connsiteX0" fmla="*/ 230009 w 266117"/>
                  <a:gd name="connsiteY0" fmla="*/ 71276 h 234455"/>
                  <a:gd name="connsiteX1" fmla="*/ 30006 w 266117"/>
                  <a:gd name="connsiteY1" fmla="*/ 280 h 234455"/>
                  <a:gd name="connsiteX2" fmla="*/ 158213 w 266117"/>
                  <a:gd name="connsiteY2" fmla="*/ 200824 h 234455"/>
                  <a:gd name="connsiteX3" fmla="*/ 264442 w 266117"/>
                  <a:gd name="connsiteY3" fmla="*/ 231565 h 234455"/>
                  <a:gd name="connsiteX4" fmla="*/ 230009 w 266117"/>
                  <a:gd name="connsiteY4" fmla="*/ 71276 h 234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117" h="234455">
                    <a:moveTo>
                      <a:pt x="230009" y="71276"/>
                    </a:moveTo>
                    <a:cubicBezTo>
                      <a:pt x="193378" y="44195"/>
                      <a:pt x="123780" y="-4111"/>
                      <a:pt x="30006" y="280"/>
                    </a:cubicBezTo>
                    <a:cubicBezTo>
                      <a:pt x="-63769" y="4671"/>
                      <a:pt x="85684" y="153982"/>
                      <a:pt x="158213" y="200824"/>
                    </a:cubicBezTo>
                    <a:cubicBezTo>
                      <a:pt x="230742" y="248399"/>
                      <a:pt x="264442" y="231565"/>
                      <a:pt x="264442" y="231565"/>
                    </a:cubicBezTo>
                    <a:cubicBezTo>
                      <a:pt x="264442" y="231565"/>
                      <a:pt x="277629" y="106408"/>
                      <a:pt x="230009" y="71276"/>
                    </a:cubicBezTo>
                    <a:close/>
                  </a:path>
                </a:pathLst>
              </a:custGeom>
              <a:solidFill>
                <a:srgbClr val="284E9D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D185C873-8AF2-FD0A-8220-6B837357EF34}"/>
                  </a:ext>
                </a:extLst>
              </p:cNvPr>
              <p:cNvSpPr/>
              <p:nvPr/>
            </p:nvSpPr>
            <p:spPr>
              <a:xfrm>
                <a:off x="1352218" y="3661029"/>
                <a:ext cx="427212" cy="2499015"/>
              </a:xfrm>
              <a:custGeom>
                <a:avLst/>
                <a:gdLst>
                  <a:gd name="connsiteX0" fmla="*/ 371611 w 427212"/>
                  <a:gd name="connsiteY0" fmla="*/ 10546 h 2499015"/>
                  <a:gd name="connsiteX1" fmla="*/ 347435 w 427212"/>
                  <a:gd name="connsiteY1" fmla="*/ 1279683 h 2499015"/>
                  <a:gd name="connsiteX2" fmla="*/ 304211 w 427212"/>
                  <a:gd name="connsiteY2" fmla="*/ 1629538 h 2499015"/>
                  <a:gd name="connsiteX3" fmla="*/ 253660 w 427212"/>
                  <a:gd name="connsiteY3" fmla="*/ 2493196 h 2499015"/>
                  <a:gd name="connsiteX4" fmla="*/ 79298 w 427212"/>
                  <a:gd name="connsiteY4" fmla="*/ 2482949 h 2499015"/>
                  <a:gd name="connsiteX5" fmla="*/ 44133 w 427212"/>
                  <a:gd name="connsiteY5" fmla="*/ 1667597 h 2499015"/>
                  <a:gd name="connsiteX6" fmla="*/ 96881 w 427212"/>
                  <a:gd name="connsiteY6" fmla="*/ 1341896 h 2499015"/>
                  <a:gd name="connsiteX7" fmla="*/ 5304 w 427212"/>
                  <a:gd name="connsiteY7" fmla="*/ 738799 h 2499015"/>
                  <a:gd name="connsiteX8" fmla="*/ 371611 w 427212"/>
                  <a:gd name="connsiteY8" fmla="*/ 10546 h 2499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7212" h="2499015">
                    <a:moveTo>
                      <a:pt x="371611" y="10546"/>
                    </a:moveTo>
                    <a:cubicBezTo>
                      <a:pt x="371611" y="10546"/>
                      <a:pt x="511540" y="457745"/>
                      <a:pt x="347435" y="1279683"/>
                    </a:cubicBezTo>
                    <a:cubicBezTo>
                      <a:pt x="312269" y="1454611"/>
                      <a:pt x="323991" y="1480228"/>
                      <a:pt x="304211" y="1629538"/>
                    </a:cubicBezTo>
                    <a:cubicBezTo>
                      <a:pt x="243404" y="2091375"/>
                      <a:pt x="273441" y="2489536"/>
                      <a:pt x="253660" y="2493196"/>
                    </a:cubicBezTo>
                    <a:cubicBezTo>
                      <a:pt x="181864" y="2506370"/>
                      <a:pt x="113731" y="2494660"/>
                      <a:pt x="79298" y="2482949"/>
                    </a:cubicBezTo>
                    <a:cubicBezTo>
                      <a:pt x="64646" y="2478557"/>
                      <a:pt x="29481" y="1785435"/>
                      <a:pt x="44133" y="1667597"/>
                    </a:cubicBezTo>
                    <a:cubicBezTo>
                      <a:pt x="65379" y="1496330"/>
                      <a:pt x="96148" y="1461198"/>
                      <a:pt x="96881" y="1341896"/>
                    </a:cubicBezTo>
                    <a:cubicBezTo>
                      <a:pt x="98346" y="1170628"/>
                      <a:pt x="-26931" y="932024"/>
                      <a:pt x="5304" y="738799"/>
                    </a:cubicBezTo>
                    <a:cubicBezTo>
                      <a:pt x="39005" y="534596"/>
                      <a:pt x="333515" y="-88263"/>
                      <a:pt x="371611" y="10546"/>
                    </a:cubicBezTo>
                    <a:close/>
                  </a:path>
                </a:pathLst>
              </a:custGeom>
              <a:solidFill>
                <a:srgbClr val="E24B24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51E49918-1260-C31A-C06D-DDF9F220FB5D}"/>
                  </a:ext>
                </a:extLst>
              </p:cNvPr>
              <p:cNvSpPr/>
              <p:nvPr/>
            </p:nvSpPr>
            <p:spPr>
              <a:xfrm>
                <a:off x="739197" y="3679626"/>
                <a:ext cx="984631" cy="2456300"/>
              </a:xfrm>
              <a:custGeom>
                <a:avLst/>
                <a:gdLst>
                  <a:gd name="connsiteX0" fmla="*/ 386087 w 984631"/>
                  <a:gd name="connsiteY0" fmla="*/ 0 h 2456300"/>
                  <a:gd name="connsiteX1" fmla="*/ 236634 w 984631"/>
                  <a:gd name="connsiteY1" fmla="*/ 420118 h 2456300"/>
                  <a:gd name="connsiteX2" fmla="*/ 212458 w 984631"/>
                  <a:gd name="connsiteY2" fmla="*/ 1303538 h 2456300"/>
                  <a:gd name="connsiteX3" fmla="*/ 67400 w 984631"/>
                  <a:gd name="connsiteY3" fmla="*/ 1681205 h 2456300"/>
                  <a:gd name="connsiteX4" fmla="*/ 0 w 984631"/>
                  <a:gd name="connsiteY4" fmla="*/ 2446786 h 2456300"/>
                  <a:gd name="connsiteX5" fmla="*/ 154581 w 984631"/>
                  <a:gd name="connsiteY5" fmla="*/ 2456301 h 2456300"/>
                  <a:gd name="connsiteX6" fmla="*/ 646897 w 984631"/>
                  <a:gd name="connsiteY6" fmla="*/ 689462 h 2456300"/>
                  <a:gd name="connsiteX7" fmla="*/ 984632 w 984631"/>
                  <a:gd name="connsiteY7" fmla="*/ 20493 h 2456300"/>
                  <a:gd name="connsiteX8" fmla="*/ 386087 w 984631"/>
                  <a:gd name="connsiteY8" fmla="*/ 0 h 2456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84631" h="2456300">
                    <a:moveTo>
                      <a:pt x="386087" y="0"/>
                    </a:moveTo>
                    <a:cubicBezTo>
                      <a:pt x="386087" y="0"/>
                      <a:pt x="250554" y="288374"/>
                      <a:pt x="236634" y="420118"/>
                    </a:cubicBezTo>
                    <a:cubicBezTo>
                      <a:pt x="222714" y="546739"/>
                      <a:pt x="212458" y="1303538"/>
                      <a:pt x="212458" y="1303538"/>
                    </a:cubicBezTo>
                    <a:cubicBezTo>
                      <a:pt x="212458" y="1303538"/>
                      <a:pt x="101101" y="1558975"/>
                      <a:pt x="67400" y="1681205"/>
                    </a:cubicBezTo>
                    <a:cubicBezTo>
                      <a:pt x="33700" y="1804166"/>
                      <a:pt x="0" y="2446786"/>
                      <a:pt x="0" y="2446786"/>
                    </a:cubicBezTo>
                    <a:lnTo>
                      <a:pt x="154581" y="2456301"/>
                    </a:lnTo>
                    <a:lnTo>
                      <a:pt x="646897" y="689462"/>
                    </a:lnTo>
                    <a:lnTo>
                      <a:pt x="984632" y="20493"/>
                    </a:lnTo>
                    <a:lnTo>
                      <a:pt x="386087" y="0"/>
                    </a:lnTo>
                    <a:close/>
                  </a:path>
                </a:pathLst>
              </a:custGeom>
              <a:solidFill>
                <a:srgbClr val="EB5B2B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F8C4057A-46FE-87A7-60AA-2D8846413E00}"/>
                  </a:ext>
                </a:extLst>
              </p:cNvPr>
              <p:cNvSpPr/>
              <p:nvPr/>
            </p:nvSpPr>
            <p:spPr>
              <a:xfrm>
                <a:off x="1051450" y="2756396"/>
                <a:ext cx="708650" cy="1146618"/>
              </a:xfrm>
              <a:custGeom>
                <a:avLst/>
                <a:gdLst>
                  <a:gd name="connsiteX0" fmla="*/ 100208 w 708650"/>
                  <a:gd name="connsiteY0" fmla="*/ 18585 h 1146618"/>
                  <a:gd name="connsiteX1" fmla="*/ 1305 w 708650"/>
                  <a:gd name="connsiteY1" fmla="*/ 230840 h 1146618"/>
                  <a:gd name="connsiteX2" fmla="*/ 89951 w 708650"/>
                  <a:gd name="connsiteY2" fmla="*/ 511895 h 1146618"/>
                  <a:gd name="connsiteX3" fmla="*/ 76764 w 708650"/>
                  <a:gd name="connsiteY3" fmla="*/ 915179 h 1146618"/>
                  <a:gd name="connsiteX4" fmla="*/ 705346 w 708650"/>
                  <a:gd name="connsiteY4" fmla="*/ 1125970 h 1146618"/>
                  <a:gd name="connsiteX5" fmla="*/ 662855 w 708650"/>
                  <a:gd name="connsiteY5" fmla="*/ 449682 h 1146618"/>
                  <a:gd name="connsiteX6" fmla="*/ 602780 w 708650"/>
                  <a:gd name="connsiteY6" fmla="*/ 217665 h 1146618"/>
                  <a:gd name="connsiteX7" fmla="*/ 412301 w 708650"/>
                  <a:gd name="connsiteY7" fmla="*/ 9802 h 1146618"/>
                  <a:gd name="connsiteX8" fmla="*/ 100208 w 708650"/>
                  <a:gd name="connsiteY8" fmla="*/ 18585 h 114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8650" h="1146618">
                    <a:moveTo>
                      <a:pt x="100208" y="18585"/>
                    </a:moveTo>
                    <a:cubicBezTo>
                      <a:pt x="100208" y="18585"/>
                      <a:pt x="-13347" y="126908"/>
                      <a:pt x="1305" y="230840"/>
                    </a:cubicBezTo>
                    <a:cubicBezTo>
                      <a:pt x="15957" y="334772"/>
                      <a:pt x="70171" y="379418"/>
                      <a:pt x="89951" y="511895"/>
                    </a:cubicBezTo>
                    <a:cubicBezTo>
                      <a:pt x="108999" y="644371"/>
                      <a:pt x="144897" y="863213"/>
                      <a:pt x="76764" y="915179"/>
                    </a:cubicBezTo>
                    <a:cubicBezTo>
                      <a:pt x="9364" y="967145"/>
                      <a:pt x="174934" y="1219655"/>
                      <a:pt x="705346" y="1125970"/>
                    </a:cubicBezTo>
                    <a:cubicBezTo>
                      <a:pt x="730988" y="1121578"/>
                      <a:pt x="596920" y="598260"/>
                      <a:pt x="662855" y="449682"/>
                    </a:cubicBezTo>
                    <a:cubicBezTo>
                      <a:pt x="687764" y="393325"/>
                      <a:pt x="679705" y="264508"/>
                      <a:pt x="602780" y="217665"/>
                    </a:cubicBezTo>
                    <a:cubicBezTo>
                      <a:pt x="525856" y="170091"/>
                      <a:pt x="412301" y="9802"/>
                      <a:pt x="412301" y="9802"/>
                    </a:cubicBezTo>
                    <a:cubicBezTo>
                      <a:pt x="412301" y="9802"/>
                      <a:pt x="170539" y="-17279"/>
                      <a:pt x="100208" y="18585"/>
                    </a:cubicBezTo>
                    <a:close/>
                  </a:path>
                </a:pathLst>
              </a:custGeom>
              <a:solidFill>
                <a:srgbClr val="A7BFD3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C3F049CA-D7BD-3248-A368-C28A0C6BE13C}"/>
                  </a:ext>
                </a:extLst>
              </p:cNvPr>
              <p:cNvSpPr/>
              <p:nvPr/>
            </p:nvSpPr>
            <p:spPr>
              <a:xfrm>
                <a:off x="857148" y="2774981"/>
                <a:ext cx="305438" cy="809496"/>
              </a:xfrm>
              <a:custGeom>
                <a:avLst/>
                <a:gdLst>
                  <a:gd name="connsiteX0" fmla="*/ 294510 w 305438"/>
                  <a:gd name="connsiteY0" fmla="*/ 0 h 809496"/>
                  <a:gd name="connsiteX1" fmla="*/ 139929 w 305438"/>
                  <a:gd name="connsiteY1" fmla="*/ 96613 h 809496"/>
                  <a:gd name="connsiteX2" fmla="*/ 0 w 305438"/>
                  <a:gd name="connsiteY2" fmla="*/ 670433 h 809496"/>
                  <a:gd name="connsiteX3" fmla="*/ 11722 w 305438"/>
                  <a:gd name="connsiteY3" fmla="*/ 809496 h 809496"/>
                  <a:gd name="connsiteX4" fmla="*/ 270334 w 305438"/>
                  <a:gd name="connsiteY4" fmla="*/ 674824 h 809496"/>
                  <a:gd name="connsiteX5" fmla="*/ 294510 w 305438"/>
                  <a:gd name="connsiteY5" fmla="*/ 0 h 809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5438" h="809496">
                    <a:moveTo>
                      <a:pt x="294510" y="0"/>
                    </a:moveTo>
                    <a:cubicBezTo>
                      <a:pt x="294510" y="0"/>
                      <a:pt x="180955" y="9515"/>
                      <a:pt x="139929" y="96613"/>
                    </a:cubicBezTo>
                    <a:cubicBezTo>
                      <a:pt x="98903" y="183710"/>
                      <a:pt x="0" y="573820"/>
                      <a:pt x="0" y="670433"/>
                    </a:cubicBezTo>
                    <a:cubicBezTo>
                      <a:pt x="0" y="767045"/>
                      <a:pt x="11722" y="809496"/>
                      <a:pt x="11722" y="809496"/>
                    </a:cubicBezTo>
                    <a:lnTo>
                      <a:pt x="270334" y="674824"/>
                    </a:lnTo>
                    <a:cubicBezTo>
                      <a:pt x="271067" y="675556"/>
                      <a:pt x="328943" y="8783"/>
                      <a:pt x="294510" y="0"/>
                    </a:cubicBezTo>
                    <a:close/>
                  </a:path>
                </a:pathLst>
              </a:custGeom>
              <a:solidFill>
                <a:srgbClr val="284E9D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A67C2032-9EA2-2E6F-DB59-7D443F4B01F7}"/>
                  </a:ext>
                </a:extLst>
              </p:cNvPr>
              <p:cNvSpPr/>
              <p:nvPr/>
            </p:nvSpPr>
            <p:spPr>
              <a:xfrm>
                <a:off x="869602" y="3229176"/>
                <a:ext cx="798391" cy="446789"/>
              </a:xfrm>
              <a:custGeom>
                <a:avLst/>
                <a:gdLst>
                  <a:gd name="connsiteX0" fmla="*/ 0 w 798391"/>
                  <a:gd name="connsiteY0" fmla="*/ 355300 h 446789"/>
                  <a:gd name="connsiteX1" fmla="*/ 5128 w 798391"/>
                  <a:gd name="connsiteY1" fmla="*/ 421173 h 446789"/>
                  <a:gd name="connsiteX2" fmla="*/ 113555 w 798391"/>
                  <a:gd name="connsiteY2" fmla="*/ 446790 h 446789"/>
                  <a:gd name="connsiteX3" fmla="*/ 618325 w 798391"/>
                  <a:gd name="connsiteY3" fmla="*/ 198671 h 446789"/>
                  <a:gd name="connsiteX4" fmla="*/ 767778 w 798391"/>
                  <a:gd name="connsiteY4" fmla="*/ 156220 h 446789"/>
                  <a:gd name="connsiteX5" fmla="*/ 794153 w 798391"/>
                  <a:gd name="connsiteY5" fmla="*/ 56680 h 446789"/>
                  <a:gd name="connsiteX6" fmla="*/ 766313 w 798391"/>
                  <a:gd name="connsiteY6" fmla="*/ 2518 h 446789"/>
                  <a:gd name="connsiteX7" fmla="*/ 743602 w 798391"/>
                  <a:gd name="connsiteY7" fmla="*/ 4714 h 446789"/>
                  <a:gd name="connsiteX8" fmla="*/ 610999 w 798391"/>
                  <a:gd name="connsiteY8" fmla="*/ 110841 h 446789"/>
                  <a:gd name="connsiteX9" fmla="*/ 263741 w 798391"/>
                  <a:gd name="connsiteY9" fmla="*/ 197939 h 446789"/>
                  <a:gd name="connsiteX10" fmla="*/ 0 w 798391"/>
                  <a:gd name="connsiteY10" fmla="*/ 355300 h 446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98391" h="446789">
                    <a:moveTo>
                      <a:pt x="0" y="355300"/>
                    </a:moveTo>
                    <a:cubicBezTo>
                      <a:pt x="0" y="355300"/>
                      <a:pt x="5128" y="409462"/>
                      <a:pt x="5128" y="421173"/>
                    </a:cubicBezTo>
                    <a:cubicBezTo>
                      <a:pt x="5128" y="432883"/>
                      <a:pt x="57876" y="446790"/>
                      <a:pt x="113555" y="446790"/>
                    </a:cubicBezTo>
                    <a:cubicBezTo>
                      <a:pt x="169234" y="446790"/>
                      <a:pt x="579497" y="215505"/>
                      <a:pt x="618325" y="198671"/>
                    </a:cubicBezTo>
                    <a:cubicBezTo>
                      <a:pt x="657154" y="181837"/>
                      <a:pt x="746533" y="158416"/>
                      <a:pt x="767778" y="156220"/>
                    </a:cubicBezTo>
                    <a:cubicBezTo>
                      <a:pt x="789757" y="154024"/>
                      <a:pt x="806607" y="94739"/>
                      <a:pt x="794153" y="56680"/>
                    </a:cubicBezTo>
                    <a:cubicBezTo>
                      <a:pt x="786094" y="31795"/>
                      <a:pt x="778035" y="9837"/>
                      <a:pt x="766313" y="2518"/>
                    </a:cubicBezTo>
                    <a:cubicBezTo>
                      <a:pt x="759720" y="-1141"/>
                      <a:pt x="753126" y="-1141"/>
                      <a:pt x="743602" y="4714"/>
                    </a:cubicBezTo>
                    <a:cubicBezTo>
                      <a:pt x="717228" y="21548"/>
                      <a:pt x="610999" y="110841"/>
                      <a:pt x="610999" y="110841"/>
                    </a:cubicBezTo>
                    <a:cubicBezTo>
                      <a:pt x="610999" y="110841"/>
                      <a:pt x="362643" y="155488"/>
                      <a:pt x="263741" y="197939"/>
                    </a:cubicBezTo>
                    <a:cubicBezTo>
                      <a:pt x="164105" y="242586"/>
                      <a:pt x="48352" y="294552"/>
                      <a:pt x="0" y="355300"/>
                    </a:cubicBezTo>
                    <a:close/>
                  </a:path>
                </a:pathLst>
              </a:custGeom>
              <a:solidFill>
                <a:srgbClr val="DDA383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EEC74A98-B904-7DB3-5502-0D8EE6BF75C4}"/>
                  </a:ext>
                </a:extLst>
              </p:cNvPr>
              <p:cNvSpPr/>
              <p:nvPr/>
            </p:nvSpPr>
            <p:spPr>
              <a:xfrm>
                <a:off x="1635183" y="3233158"/>
                <a:ext cx="134075" cy="148578"/>
              </a:xfrm>
              <a:custGeom>
                <a:avLst/>
                <a:gdLst>
                  <a:gd name="connsiteX0" fmla="*/ 127475 w 134075"/>
                  <a:gd name="connsiteY0" fmla="*/ 16102 h 148578"/>
                  <a:gd name="connsiteX1" fmla="*/ 0 w 134075"/>
                  <a:gd name="connsiteY1" fmla="*/ 0 h 148578"/>
                  <a:gd name="connsiteX2" fmla="*/ 27839 w 134075"/>
                  <a:gd name="connsiteY2" fmla="*/ 54162 h 148578"/>
                  <a:gd name="connsiteX3" fmla="*/ 10989 w 134075"/>
                  <a:gd name="connsiteY3" fmla="*/ 136868 h 148578"/>
                  <a:gd name="connsiteX4" fmla="*/ 81320 w 134075"/>
                  <a:gd name="connsiteY4" fmla="*/ 148578 h 148578"/>
                  <a:gd name="connsiteX5" fmla="*/ 79122 w 134075"/>
                  <a:gd name="connsiteY5" fmla="*/ 131744 h 148578"/>
                  <a:gd name="connsiteX6" fmla="*/ 49818 w 134075"/>
                  <a:gd name="connsiteY6" fmla="*/ 120034 h 148578"/>
                  <a:gd name="connsiteX7" fmla="*/ 98170 w 134075"/>
                  <a:gd name="connsiteY7" fmla="*/ 112715 h 148578"/>
                  <a:gd name="connsiteX8" fmla="*/ 115020 w 134075"/>
                  <a:gd name="connsiteY8" fmla="*/ 98808 h 148578"/>
                  <a:gd name="connsiteX9" fmla="*/ 100368 w 134075"/>
                  <a:gd name="connsiteY9" fmla="*/ 87098 h 148578"/>
                  <a:gd name="connsiteX10" fmla="*/ 129673 w 134075"/>
                  <a:gd name="connsiteY10" fmla="*/ 70264 h 148578"/>
                  <a:gd name="connsiteX11" fmla="*/ 131870 w 134075"/>
                  <a:gd name="connsiteY11" fmla="*/ 46843 h 148578"/>
                  <a:gd name="connsiteX12" fmla="*/ 127475 w 134075"/>
                  <a:gd name="connsiteY12" fmla="*/ 16102 h 148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4075" h="148578">
                    <a:moveTo>
                      <a:pt x="127475" y="16102"/>
                    </a:moveTo>
                    <a:lnTo>
                      <a:pt x="0" y="0"/>
                    </a:lnTo>
                    <a:lnTo>
                      <a:pt x="27839" y="54162"/>
                    </a:lnTo>
                    <a:lnTo>
                      <a:pt x="10989" y="136868"/>
                    </a:lnTo>
                    <a:lnTo>
                      <a:pt x="81320" y="148578"/>
                    </a:lnTo>
                    <a:cubicBezTo>
                      <a:pt x="81320" y="148578"/>
                      <a:pt x="90844" y="136868"/>
                      <a:pt x="79122" y="131744"/>
                    </a:cubicBezTo>
                    <a:cubicBezTo>
                      <a:pt x="67400" y="127353"/>
                      <a:pt x="49818" y="120034"/>
                      <a:pt x="49818" y="120034"/>
                    </a:cubicBezTo>
                    <a:cubicBezTo>
                      <a:pt x="49818" y="120034"/>
                      <a:pt x="83518" y="115642"/>
                      <a:pt x="98170" y="112715"/>
                    </a:cubicBezTo>
                    <a:cubicBezTo>
                      <a:pt x="112822" y="110519"/>
                      <a:pt x="115020" y="105396"/>
                      <a:pt x="115020" y="98808"/>
                    </a:cubicBezTo>
                    <a:cubicBezTo>
                      <a:pt x="115020" y="91489"/>
                      <a:pt x="100368" y="87098"/>
                      <a:pt x="100368" y="87098"/>
                    </a:cubicBezTo>
                    <a:cubicBezTo>
                      <a:pt x="100368" y="87098"/>
                      <a:pt x="126742" y="77583"/>
                      <a:pt x="129673" y="70264"/>
                    </a:cubicBezTo>
                    <a:cubicBezTo>
                      <a:pt x="131870" y="62945"/>
                      <a:pt x="136999" y="53430"/>
                      <a:pt x="131870" y="46843"/>
                    </a:cubicBezTo>
                    <a:cubicBezTo>
                      <a:pt x="127475" y="39523"/>
                      <a:pt x="134801" y="21226"/>
                      <a:pt x="127475" y="16102"/>
                    </a:cubicBezTo>
                    <a:close/>
                  </a:path>
                </a:pathLst>
              </a:custGeom>
              <a:solidFill>
                <a:srgbClr val="D39576"/>
              </a:solidFill>
              <a:ln w="7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45" name="Gráfico 2">
                <a:extLst>
                  <a:ext uri="{FF2B5EF4-FFF2-40B4-BE49-F238E27FC236}">
                    <a16:creationId xmlns:a16="http://schemas.microsoft.com/office/drawing/2014/main" id="{5E97A5B0-6C04-A130-282D-0FD214239FC3}"/>
                  </a:ext>
                </a:extLst>
              </p:cNvPr>
              <p:cNvGrpSpPr/>
              <p:nvPr/>
            </p:nvGrpSpPr>
            <p:grpSpPr>
              <a:xfrm>
                <a:off x="1225148" y="2212871"/>
                <a:ext cx="349737" cy="624436"/>
                <a:chOff x="1225148" y="2212871"/>
                <a:chExt cx="349737" cy="624436"/>
              </a:xfrm>
            </p:grpSpPr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FC410242-0EB9-087B-8A74-40DE351E5F6B}"/>
                    </a:ext>
                  </a:extLst>
                </p:cNvPr>
                <p:cNvSpPr/>
                <p:nvPr/>
              </p:nvSpPr>
              <p:spPr>
                <a:xfrm>
                  <a:off x="1243715" y="2562490"/>
                  <a:ext cx="244945" cy="274817"/>
                </a:xfrm>
                <a:custGeom>
                  <a:avLst/>
                  <a:gdLst>
                    <a:gd name="connsiteX0" fmla="*/ 36151 w 244945"/>
                    <a:gd name="connsiteY0" fmla="*/ 22194 h 274817"/>
                    <a:gd name="connsiteX1" fmla="*/ 39082 w 244945"/>
                    <a:gd name="connsiteY1" fmla="*/ 143691 h 274817"/>
                    <a:gd name="connsiteX2" fmla="*/ 36884 w 244945"/>
                    <a:gd name="connsiteY2" fmla="*/ 247623 h 274817"/>
                    <a:gd name="connsiteX3" fmla="*/ 244946 w 244945"/>
                    <a:gd name="connsiteY3" fmla="*/ 232984 h 274817"/>
                    <a:gd name="connsiteX4" fmla="*/ 199524 w 244945"/>
                    <a:gd name="connsiteY4" fmla="*/ 114415 h 274817"/>
                    <a:gd name="connsiteX5" fmla="*/ 172417 w 244945"/>
                    <a:gd name="connsiteY5" fmla="*/ 7555 h 274817"/>
                    <a:gd name="connsiteX6" fmla="*/ 36151 w 244945"/>
                    <a:gd name="connsiteY6" fmla="*/ 22194 h 274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4945" h="274817">
                      <a:moveTo>
                        <a:pt x="36151" y="22194"/>
                      </a:moveTo>
                      <a:cubicBezTo>
                        <a:pt x="36151" y="22194"/>
                        <a:pt x="44942" y="90993"/>
                        <a:pt x="39082" y="143691"/>
                      </a:cubicBezTo>
                      <a:cubicBezTo>
                        <a:pt x="33221" y="199317"/>
                        <a:pt x="-44436" y="193461"/>
                        <a:pt x="36884" y="247623"/>
                      </a:cubicBezTo>
                      <a:cubicBezTo>
                        <a:pt x="140915" y="316423"/>
                        <a:pt x="244946" y="232984"/>
                        <a:pt x="244946" y="232984"/>
                      </a:cubicBezTo>
                      <a:cubicBezTo>
                        <a:pt x="244946" y="232984"/>
                        <a:pt x="199524" y="180287"/>
                        <a:pt x="199524" y="114415"/>
                      </a:cubicBezTo>
                      <a:cubicBezTo>
                        <a:pt x="199524" y="45615"/>
                        <a:pt x="254470" y="-1960"/>
                        <a:pt x="172417" y="7555"/>
                      </a:cubicBezTo>
                      <a:cubicBezTo>
                        <a:pt x="90364" y="17802"/>
                        <a:pt x="31755" y="-23917"/>
                        <a:pt x="36151" y="22194"/>
                      </a:cubicBezTo>
                      <a:close/>
                    </a:path>
                  </a:pathLst>
                </a:custGeom>
                <a:solidFill>
                  <a:srgbClr val="DDA383"/>
                </a:solidFill>
                <a:ln w="73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1C039548-CD5A-5E08-B452-683C0C74F718}"/>
                    </a:ext>
                  </a:extLst>
                </p:cNvPr>
                <p:cNvSpPr/>
                <p:nvPr/>
              </p:nvSpPr>
              <p:spPr>
                <a:xfrm>
                  <a:off x="1280290" y="2563067"/>
                  <a:ext cx="182423" cy="163389"/>
                </a:xfrm>
                <a:custGeom>
                  <a:avLst/>
                  <a:gdLst>
                    <a:gd name="connsiteX0" fmla="*/ 61115 w 182423"/>
                    <a:gd name="connsiteY0" fmla="*/ 160679 h 163389"/>
                    <a:gd name="connsiteX1" fmla="*/ 309 w 182423"/>
                    <a:gd name="connsiteY1" fmla="*/ 22348 h 163389"/>
                    <a:gd name="connsiteX2" fmla="*/ 137307 w 182423"/>
                    <a:gd name="connsiteY2" fmla="*/ 8441 h 163389"/>
                    <a:gd name="connsiteX3" fmla="*/ 164414 w 182423"/>
                    <a:gd name="connsiteY3" fmla="*/ 115301 h 163389"/>
                    <a:gd name="connsiteX4" fmla="*/ 164414 w 182423"/>
                    <a:gd name="connsiteY4" fmla="*/ 117496 h 163389"/>
                    <a:gd name="connsiteX5" fmla="*/ 61115 w 182423"/>
                    <a:gd name="connsiteY5" fmla="*/ 160679 h 163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2423" h="163389">
                      <a:moveTo>
                        <a:pt x="61115" y="160679"/>
                      </a:moveTo>
                      <a:cubicBezTo>
                        <a:pt x="48661" y="158484"/>
                        <a:pt x="309" y="22348"/>
                        <a:pt x="309" y="22348"/>
                      </a:cubicBezTo>
                      <a:cubicBezTo>
                        <a:pt x="-4820" y="-23763"/>
                        <a:pt x="54522" y="17224"/>
                        <a:pt x="137307" y="8441"/>
                      </a:cubicBezTo>
                      <a:cubicBezTo>
                        <a:pt x="219360" y="-1074"/>
                        <a:pt x="164414" y="46501"/>
                        <a:pt x="164414" y="115301"/>
                      </a:cubicBezTo>
                      <a:cubicBezTo>
                        <a:pt x="164414" y="116033"/>
                        <a:pt x="164414" y="116765"/>
                        <a:pt x="164414" y="117496"/>
                      </a:cubicBezTo>
                      <a:cubicBezTo>
                        <a:pt x="151227" y="151164"/>
                        <a:pt x="113131" y="170926"/>
                        <a:pt x="61115" y="160679"/>
                      </a:cubicBezTo>
                      <a:close/>
                    </a:path>
                  </a:pathLst>
                </a:custGeom>
                <a:solidFill>
                  <a:srgbClr val="D39576"/>
                </a:solidFill>
                <a:ln w="73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55973687-BA58-09EB-7D57-D4C865804292}"/>
                    </a:ext>
                  </a:extLst>
                </p:cNvPr>
                <p:cNvSpPr/>
                <p:nvPr/>
              </p:nvSpPr>
              <p:spPr>
                <a:xfrm>
                  <a:off x="1225148" y="2212871"/>
                  <a:ext cx="349737" cy="446119"/>
                </a:xfrm>
                <a:custGeom>
                  <a:avLst/>
                  <a:gdLst>
                    <a:gd name="connsiteX0" fmla="*/ 18820 w 349737"/>
                    <a:gd name="connsiteY0" fmla="*/ 0 h 446119"/>
                    <a:gd name="connsiteX1" fmla="*/ 22483 w 349737"/>
                    <a:gd name="connsiteY1" fmla="*/ 319114 h 446119"/>
                    <a:gd name="connsiteX2" fmla="*/ 206369 w 349737"/>
                    <a:gd name="connsiteY2" fmla="*/ 436220 h 446119"/>
                    <a:gd name="connsiteX3" fmla="*/ 348495 w 349737"/>
                    <a:gd name="connsiteY3" fmla="*/ 177123 h 446119"/>
                    <a:gd name="connsiteX4" fmla="*/ 218823 w 349737"/>
                    <a:gd name="connsiteY4" fmla="*/ 74655 h 446119"/>
                    <a:gd name="connsiteX5" fmla="*/ 97942 w 349737"/>
                    <a:gd name="connsiteY5" fmla="*/ 32204 h 446119"/>
                    <a:gd name="connsiteX6" fmla="*/ 177064 w 349737"/>
                    <a:gd name="connsiteY6" fmla="*/ 95149 h 446119"/>
                    <a:gd name="connsiteX7" fmla="*/ 18820 w 349737"/>
                    <a:gd name="connsiteY7" fmla="*/ 0 h 44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9737" h="446119">
                      <a:moveTo>
                        <a:pt x="18820" y="0"/>
                      </a:moveTo>
                      <a:cubicBezTo>
                        <a:pt x="18820" y="0"/>
                        <a:pt x="-25870" y="249582"/>
                        <a:pt x="22483" y="319114"/>
                      </a:cubicBezTo>
                      <a:cubicBezTo>
                        <a:pt x="116990" y="455250"/>
                        <a:pt x="134572" y="457446"/>
                        <a:pt x="206369" y="436220"/>
                      </a:cubicBezTo>
                      <a:cubicBezTo>
                        <a:pt x="278165" y="414995"/>
                        <a:pt x="338971" y="292033"/>
                        <a:pt x="348495" y="177123"/>
                      </a:cubicBezTo>
                      <a:cubicBezTo>
                        <a:pt x="358019" y="67336"/>
                        <a:pt x="312597" y="90757"/>
                        <a:pt x="218823" y="74655"/>
                      </a:cubicBezTo>
                      <a:cubicBezTo>
                        <a:pt x="116990" y="57821"/>
                        <a:pt x="97942" y="32204"/>
                        <a:pt x="97942" y="32204"/>
                      </a:cubicBezTo>
                      <a:cubicBezTo>
                        <a:pt x="97942" y="32204"/>
                        <a:pt x="110396" y="78315"/>
                        <a:pt x="177064" y="95149"/>
                      </a:cubicBezTo>
                      <a:cubicBezTo>
                        <a:pt x="181460" y="96613"/>
                        <a:pt x="71568" y="172732"/>
                        <a:pt x="18820" y="0"/>
                      </a:cubicBezTo>
                      <a:close/>
                    </a:path>
                  </a:pathLst>
                </a:custGeom>
                <a:solidFill>
                  <a:srgbClr val="DDA383"/>
                </a:solidFill>
                <a:ln w="73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7354733C-ED0F-3B91-02D2-DD1A6C80C8A9}"/>
              </a:ext>
            </a:extLst>
          </p:cNvPr>
          <p:cNvSpPr/>
          <p:nvPr/>
        </p:nvSpPr>
        <p:spPr>
          <a:xfrm>
            <a:off x="7185465" y="4808618"/>
            <a:ext cx="2422916" cy="1396635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Again, this is a dummy text, enter your own text here.</a:t>
            </a:r>
          </a:p>
        </p:txBody>
      </p:sp>
    </p:spTree>
    <p:extLst>
      <p:ext uri="{BB962C8B-B14F-4D97-AF65-F5344CB8AC3E}">
        <p14:creationId xmlns:p14="http://schemas.microsoft.com/office/powerpoint/2010/main" val="3212963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76164DE-E8F8-4290-BC6B-9922FD25A3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2230" y="924380"/>
            <a:ext cx="3797140" cy="216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383" y="2921132"/>
            <a:ext cx="2791845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+yellow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47B5EF"/>
      </a:accent1>
      <a:accent2>
        <a:srgbClr val="6590F0"/>
      </a:accent2>
      <a:accent3>
        <a:srgbClr val="846CF1"/>
      </a:accent3>
      <a:accent4>
        <a:srgbClr val="A52EEA"/>
      </a:accent4>
      <a:accent5>
        <a:srgbClr val="61BCB3"/>
      </a:accent5>
      <a:accent6>
        <a:srgbClr val="F4B843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5015</TotalTime>
  <Words>191</Words>
  <Application>Microsoft Office PowerPoint</Application>
  <PresentationFormat>Custom</PresentationFormat>
  <Paragraphs>41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3_Office Theme</vt:lpstr>
      <vt:lpstr>Simple Creative Process Flow Diagram Slide</vt:lpstr>
      <vt:lpstr>Simple Creative Process Flow Diagram Slide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Arslan</cp:lastModifiedBy>
  <cp:revision>61</cp:revision>
  <dcterms:created xsi:type="dcterms:W3CDTF">2013-09-12T13:05:01Z</dcterms:created>
  <dcterms:modified xsi:type="dcterms:W3CDTF">2023-03-10T14:23:40Z</dcterms:modified>
</cp:coreProperties>
</file>