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1" r:id="rId3"/>
    <p:sldId id="273" r:id="rId4"/>
    <p:sldId id="272" r:id="rId5"/>
    <p:sldId id="274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0C0F"/>
    <a:srgbClr val="FFFFFF"/>
    <a:srgbClr val="A3A2AA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74"/>
  </p:normalViewPr>
  <p:slideViewPr>
    <p:cSldViewPr>
      <p:cViewPr>
        <p:scale>
          <a:sx n="100" d="100"/>
          <a:sy n="100" d="100"/>
        </p:scale>
        <p:origin x="1280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0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1" dirty="0"/>
              <a:t>5 STEPS PUZZLE DIAGRAM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kern="0" dirty="0"/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/>
              <a:t>Insert your desired text here. 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37495" y="2320130"/>
            <a:ext cx="2555352" cy="1570039"/>
          </a:xfrm>
          <a:prstGeom prst="ellipse">
            <a:avLst/>
          </a:prstGeom>
          <a:gradFill flip="none" rotWithShape="1">
            <a:gsLst>
              <a:gs pos="69000">
                <a:schemeClr val="tx1">
                  <a:lumMod val="100000"/>
                  <a:alpha val="19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5437095" y="2320130"/>
            <a:ext cx="2555352" cy="1570039"/>
          </a:xfrm>
          <a:prstGeom prst="ellipse">
            <a:avLst/>
          </a:prstGeom>
          <a:gradFill flip="none" rotWithShape="1">
            <a:gsLst>
              <a:gs pos="69000">
                <a:schemeClr val="tx1">
                  <a:lumMod val="100000"/>
                  <a:alpha val="19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7772082" y="3069628"/>
            <a:ext cx="3210857" cy="2659267"/>
          </a:xfrm>
          <a:prstGeom prst="ellipse">
            <a:avLst/>
          </a:prstGeom>
          <a:gradFill flip="none" rotWithShape="1">
            <a:gsLst>
              <a:gs pos="69000">
                <a:schemeClr val="tx1">
                  <a:lumMod val="100000"/>
                  <a:alpha val="19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/>
          <p:cNvSpPr/>
          <p:nvPr/>
        </p:nvSpPr>
        <p:spPr>
          <a:xfrm>
            <a:off x="5554662" y="3058198"/>
            <a:ext cx="3210857" cy="2659267"/>
          </a:xfrm>
          <a:prstGeom prst="ellipse">
            <a:avLst/>
          </a:prstGeom>
          <a:gradFill flip="none" rotWithShape="1">
            <a:gsLst>
              <a:gs pos="69000">
                <a:schemeClr val="tx1">
                  <a:lumMod val="100000"/>
                  <a:alpha val="19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7389812" y="1752600"/>
            <a:ext cx="1763713" cy="1036638"/>
          </a:xfrm>
          <a:custGeom>
            <a:avLst/>
            <a:gdLst>
              <a:gd name="T0" fmla="*/ 413 w 443"/>
              <a:gd name="T1" fmla="*/ 60 h 261"/>
              <a:gd name="T2" fmla="*/ 227 w 443"/>
              <a:gd name="T3" fmla="*/ 0 h 261"/>
              <a:gd name="T4" fmla="*/ 85 w 443"/>
              <a:gd name="T5" fmla="*/ 29 h 261"/>
              <a:gd name="T6" fmla="*/ 10 w 443"/>
              <a:gd name="T7" fmla="*/ 112 h 261"/>
              <a:gd name="T8" fmla="*/ 63 w 443"/>
              <a:gd name="T9" fmla="*/ 208 h 261"/>
              <a:gd name="T10" fmla="*/ 69 w 443"/>
              <a:gd name="T11" fmla="*/ 213 h 261"/>
              <a:gd name="T12" fmla="*/ 75 w 443"/>
              <a:gd name="T13" fmla="*/ 217 h 261"/>
              <a:gd name="T14" fmla="*/ 82 w 443"/>
              <a:gd name="T15" fmla="*/ 214 h 261"/>
              <a:gd name="T16" fmla="*/ 153 w 443"/>
              <a:gd name="T17" fmla="*/ 196 h 261"/>
              <a:gd name="T18" fmla="*/ 151 w 443"/>
              <a:gd name="T19" fmla="*/ 219 h 261"/>
              <a:gd name="T20" fmla="*/ 226 w 443"/>
              <a:gd name="T21" fmla="*/ 261 h 261"/>
              <a:gd name="T22" fmla="*/ 274 w 443"/>
              <a:gd name="T23" fmla="*/ 251 h 261"/>
              <a:gd name="T24" fmla="*/ 303 w 443"/>
              <a:gd name="T25" fmla="*/ 211 h 261"/>
              <a:gd name="T26" fmla="*/ 299 w 443"/>
              <a:gd name="T27" fmla="*/ 196 h 261"/>
              <a:gd name="T28" fmla="*/ 370 w 443"/>
              <a:gd name="T29" fmla="*/ 213 h 261"/>
              <a:gd name="T30" fmla="*/ 376 w 443"/>
              <a:gd name="T31" fmla="*/ 215 h 261"/>
              <a:gd name="T32" fmla="*/ 382 w 443"/>
              <a:gd name="T33" fmla="*/ 211 h 261"/>
              <a:gd name="T34" fmla="*/ 388 w 443"/>
              <a:gd name="T35" fmla="*/ 206 h 261"/>
              <a:gd name="T36" fmla="*/ 441 w 443"/>
              <a:gd name="T37" fmla="*/ 129 h 261"/>
              <a:gd name="T38" fmla="*/ 413 w 443"/>
              <a:gd name="T39" fmla="*/ 6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3" h="261">
                <a:moveTo>
                  <a:pt x="413" y="60"/>
                </a:moveTo>
                <a:cubicBezTo>
                  <a:pt x="376" y="22"/>
                  <a:pt x="306" y="0"/>
                  <a:pt x="227" y="0"/>
                </a:cubicBezTo>
                <a:cubicBezTo>
                  <a:pt x="174" y="0"/>
                  <a:pt x="123" y="10"/>
                  <a:pt x="85" y="29"/>
                </a:cubicBezTo>
                <a:cubicBezTo>
                  <a:pt x="57" y="43"/>
                  <a:pt x="18" y="66"/>
                  <a:pt x="10" y="112"/>
                </a:cubicBezTo>
                <a:cubicBezTo>
                  <a:pt x="0" y="163"/>
                  <a:pt x="38" y="190"/>
                  <a:pt x="63" y="208"/>
                </a:cubicBezTo>
                <a:cubicBezTo>
                  <a:pt x="65" y="210"/>
                  <a:pt x="67" y="211"/>
                  <a:pt x="69" y="213"/>
                </a:cubicBezTo>
                <a:cubicBezTo>
                  <a:pt x="75" y="217"/>
                  <a:pt x="75" y="217"/>
                  <a:pt x="75" y="217"/>
                </a:cubicBezTo>
                <a:cubicBezTo>
                  <a:pt x="82" y="214"/>
                  <a:pt x="82" y="214"/>
                  <a:pt x="82" y="214"/>
                </a:cubicBezTo>
                <a:cubicBezTo>
                  <a:pt x="103" y="206"/>
                  <a:pt x="128" y="201"/>
                  <a:pt x="153" y="196"/>
                </a:cubicBezTo>
                <a:cubicBezTo>
                  <a:pt x="150" y="202"/>
                  <a:pt x="149" y="210"/>
                  <a:pt x="151" y="219"/>
                </a:cubicBezTo>
                <a:cubicBezTo>
                  <a:pt x="156" y="250"/>
                  <a:pt x="195" y="261"/>
                  <a:pt x="226" y="261"/>
                </a:cubicBezTo>
                <a:cubicBezTo>
                  <a:pt x="245" y="261"/>
                  <a:pt x="262" y="258"/>
                  <a:pt x="274" y="251"/>
                </a:cubicBezTo>
                <a:cubicBezTo>
                  <a:pt x="288" y="244"/>
                  <a:pt x="303" y="229"/>
                  <a:pt x="303" y="211"/>
                </a:cubicBezTo>
                <a:cubicBezTo>
                  <a:pt x="303" y="205"/>
                  <a:pt x="301" y="200"/>
                  <a:pt x="299" y="196"/>
                </a:cubicBezTo>
                <a:cubicBezTo>
                  <a:pt x="326" y="200"/>
                  <a:pt x="349" y="206"/>
                  <a:pt x="370" y="213"/>
                </a:cubicBezTo>
                <a:cubicBezTo>
                  <a:pt x="376" y="215"/>
                  <a:pt x="376" y="215"/>
                  <a:pt x="376" y="215"/>
                </a:cubicBezTo>
                <a:cubicBezTo>
                  <a:pt x="382" y="211"/>
                  <a:pt x="382" y="211"/>
                  <a:pt x="382" y="211"/>
                </a:cubicBezTo>
                <a:cubicBezTo>
                  <a:pt x="384" y="209"/>
                  <a:pt x="386" y="207"/>
                  <a:pt x="388" y="206"/>
                </a:cubicBezTo>
                <a:cubicBezTo>
                  <a:pt x="413" y="188"/>
                  <a:pt x="439" y="169"/>
                  <a:pt x="441" y="129"/>
                </a:cubicBezTo>
                <a:cubicBezTo>
                  <a:pt x="443" y="105"/>
                  <a:pt x="433" y="81"/>
                  <a:pt x="413" y="6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5746852" y="2273300"/>
            <a:ext cx="1943100" cy="1236663"/>
          </a:xfrm>
          <a:custGeom>
            <a:avLst/>
            <a:gdLst>
              <a:gd name="T0" fmla="*/ 487 w 488"/>
              <a:gd name="T1" fmla="*/ 170 h 311"/>
              <a:gd name="T2" fmla="*/ 487 w 488"/>
              <a:gd name="T3" fmla="*/ 137 h 311"/>
              <a:gd name="T4" fmla="*/ 477 w 488"/>
              <a:gd name="T5" fmla="*/ 150 h 311"/>
              <a:gd name="T6" fmla="*/ 477 w 488"/>
              <a:gd name="T7" fmla="*/ 149 h 311"/>
              <a:gd name="T8" fmla="*/ 410 w 488"/>
              <a:gd name="T9" fmla="*/ 127 h 311"/>
              <a:gd name="T10" fmla="*/ 408 w 488"/>
              <a:gd name="T11" fmla="*/ 127 h 311"/>
              <a:gd name="T12" fmla="*/ 455 w 488"/>
              <a:gd name="T13" fmla="*/ 99 h 311"/>
              <a:gd name="T14" fmla="*/ 472 w 488"/>
              <a:gd name="T15" fmla="*/ 92 h 311"/>
              <a:gd name="T16" fmla="*/ 471 w 488"/>
              <a:gd name="T17" fmla="*/ 91 h 311"/>
              <a:gd name="T18" fmla="*/ 470 w 488"/>
              <a:gd name="T19" fmla="*/ 53 h 311"/>
              <a:gd name="T20" fmla="*/ 445 w 488"/>
              <a:gd name="T21" fmla="*/ 58 h 311"/>
              <a:gd name="T22" fmla="*/ 278 w 488"/>
              <a:gd name="T23" fmla="*/ 0 h 311"/>
              <a:gd name="T24" fmla="*/ 251 w 488"/>
              <a:gd name="T25" fmla="*/ 1 h 311"/>
              <a:gd name="T26" fmla="*/ 95 w 488"/>
              <a:gd name="T27" fmla="*/ 46 h 311"/>
              <a:gd name="T28" fmla="*/ 2 w 488"/>
              <a:gd name="T29" fmla="*/ 170 h 311"/>
              <a:gd name="T30" fmla="*/ 41 w 488"/>
              <a:gd name="T31" fmla="*/ 258 h 311"/>
              <a:gd name="T32" fmla="*/ 216 w 488"/>
              <a:gd name="T33" fmla="*/ 311 h 311"/>
              <a:gd name="T34" fmla="*/ 216 w 488"/>
              <a:gd name="T35" fmla="*/ 311 h 311"/>
              <a:gd name="T36" fmla="*/ 333 w 488"/>
              <a:gd name="T37" fmla="*/ 291 h 311"/>
              <a:gd name="T38" fmla="*/ 344 w 488"/>
              <a:gd name="T39" fmla="*/ 286 h 311"/>
              <a:gd name="T40" fmla="*/ 345 w 488"/>
              <a:gd name="T41" fmla="*/ 286 h 311"/>
              <a:gd name="T42" fmla="*/ 341 w 488"/>
              <a:gd name="T43" fmla="*/ 238 h 311"/>
              <a:gd name="T44" fmla="*/ 339 w 488"/>
              <a:gd name="T45" fmla="*/ 238 h 311"/>
              <a:gd name="T46" fmla="*/ 342 w 488"/>
              <a:gd name="T47" fmla="*/ 221 h 311"/>
              <a:gd name="T48" fmla="*/ 355 w 488"/>
              <a:gd name="T49" fmla="*/ 230 h 311"/>
              <a:gd name="T50" fmla="*/ 401 w 488"/>
              <a:gd name="T51" fmla="*/ 241 h 311"/>
              <a:gd name="T52" fmla="*/ 467 w 488"/>
              <a:gd name="T53" fmla="*/ 221 h 311"/>
              <a:gd name="T54" fmla="*/ 487 w 488"/>
              <a:gd name="T55" fmla="*/ 191 h 311"/>
              <a:gd name="T56" fmla="*/ 487 w 488"/>
              <a:gd name="T57" fmla="*/ 190 h 311"/>
              <a:gd name="T58" fmla="*/ 487 w 488"/>
              <a:gd name="T59" fmla="*/ 189 h 311"/>
              <a:gd name="T60" fmla="*/ 488 w 488"/>
              <a:gd name="T61" fmla="*/ 183 h 311"/>
              <a:gd name="T62" fmla="*/ 487 w 488"/>
              <a:gd name="T63" fmla="*/ 17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8" h="311">
                <a:moveTo>
                  <a:pt x="487" y="170"/>
                </a:moveTo>
                <a:cubicBezTo>
                  <a:pt x="487" y="137"/>
                  <a:pt x="487" y="137"/>
                  <a:pt x="487" y="137"/>
                </a:cubicBezTo>
                <a:cubicBezTo>
                  <a:pt x="477" y="150"/>
                  <a:pt x="477" y="150"/>
                  <a:pt x="477" y="150"/>
                </a:cubicBezTo>
                <a:cubicBezTo>
                  <a:pt x="477" y="149"/>
                  <a:pt x="477" y="149"/>
                  <a:pt x="477" y="149"/>
                </a:cubicBezTo>
                <a:cubicBezTo>
                  <a:pt x="461" y="131"/>
                  <a:pt x="432" y="127"/>
                  <a:pt x="410" y="127"/>
                </a:cubicBezTo>
                <a:cubicBezTo>
                  <a:pt x="410" y="127"/>
                  <a:pt x="409" y="127"/>
                  <a:pt x="408" y="127"/>
                </a:cubicBezTo>
                <a:cubicBezTo>
                  <a:pt x="423" y="115"/>
                  <a:pt x="439" y="106"/>
                  <a:pt x="455" y="99"/>
                </a:cubicBezTo>
                <a:cubicBezTo>
                  <a:pt x="472" y="92"/>
                  <a:pt x="472" y="92"/>
                  <a:pt x="472" y="92"/>
                </a:cubicBezTo>
                <a:cubicBezTo>
                  <a:pt x="471" y="91"/>
                  <a:pt x="471" y="91"/>
                  <a:pt x="471" y="91"/>
                </a:cubicBezTo>
                <a:cubicBezTo>
                  <a:pt x="470" y="53"/>
                  <a:pt x="470" y="53"/>
                  <a:pt x="470" y="53"/>
                </a:cubicBezTo>
                <a:cubicBezTo>
                  <a:pt x="445" y="58"/>
                  <a:pt x="445" y="58"/>
                  <a:pt x="445" y="58"/>
                </a:cubicBezTo>
                <a:cubicBezTo>
                  <a:pt x="408" y="21"/>
                  <a:pt x="349" y="0"/>
                  <a:pt x="278" y="0"/>
                </a:cubicBezTo>
                <a:cubicBezTo>
                  <a:pt x="269" y="0"/>
                  <a:pt x="260" y="0"/>
                  <a:pt x="251" y="1"/>
                </a:cubicBezTo>
                <a:cubicBezTo>
                  <a:pt x="192" y="5"/>
                  <a:pt x="142" y="19"/>
                  <a:pt x="95" y="46"/>
                </a:cubicBezTo>
                <a:cubicBezTo>
                  <a:pt x="62" y="64"/>
                  <a:pt x="6" y="104"/>
                  <a:pt x="2" y="170"/>
                </a:cubicBezTo>
                <a:cubicBezTo>
                  <a:pt x="0" y="211"/>
                  <a:pt x="22" y="240"/>
                  <a:pt x="41" y="258"/>
                </a:cubicBezTo>
                <a:cubicBezTo>
                  <a:pt x="77" y="291"/>
                  <a:pt x="143" y="311"/>
                  <a:pt x="216" y="311"/>
                </a:cubicBezTo>
                <a:cubicBezTo>
                  <a:pt x="216" y="311"/>
                  <a:pt x="216" y="311"/>
                  <a:pt x="216" y="311"/>
                </a:cubicBezTo>
                <a:cubicBezTo>
                  <a:pt x="258" y="311"/>
                  <a:pt x="299" y="304"/>
                  <a:pt x="333" y="291"/>
                </a:cubicBezTo>
                <a:cubicBezTo>
                  <a:pt x="344" y="286"/>
                  <a:pt x="344" y="286"/>
                  <a:pt x="344" y="286"/>
                </a:cubicBezTo>
                <a:cubicBezTo>
                  <a:pt x="345" y="286"/>
                  <a:pt x="345" y="286"/>
                  <a:pt x="345" y="286"/>
                </a:cubicBezTo>
                <a:cubicBezTo>
                  <a:pt x="341" y="238"/>
                  <a:pt x="341" y="238"/>
                  <a:pt x="341" y="238"/>
                </a:cubicBezTo>
                <a:cubicBezTo>
                  <a:pt x="339" y="238"/>
                  <a:pt x="339" y="238"/>
                  <a:pt x="339" y="238"/>
                </a:cubicBezTo>
                <a:cubicBezTo>
                  <a:pt x="340" y="232"/>
                  <a:pt x="341" y="227"/>
                  <a:pt x="342" y="221"/>
                </a:cubicBezTo>
                <a:cubicBezTo>
                  <a:pt x="346" y="224"/>
                  <a:pt x="350" y="228"/>
                  <a:pt x="355" y="230"/>
                </a:cubicBezTo>
                <a:cubicBezTo>
                  <a:pt x="368" y="237"/>
                  <a:pt x="384" y="241"/>
                  <a:pt x="401" y="241"/>
                </a:cubicBezTo>
                <a:cubicBezTo>
                  <a:pt x="426" y="241"/>
                  <a:pt x="451" y="233"/>
                  <a:pt x="467" y="221"/>
                </a:cubicBezTo>
                <a:cubicBezTo>
                  <a:pt x="475" y="214"/>
                  <a:pt x="484" y="203"/>
                  <a:pt x="487" y="191"/>
                </a:cubicBezTo>
                <a:cubicBezTo>
                  <a:pt x="487" y="190"/>
                  <a:pt x="487" y="190"/>
                  <a:pt x="487" y="190"/>
                </a:cubicBezTo>
                <a:cubicBezTo>
                  <a:pt x="487" y="189"/>
                  <a:pt x="487" y="189"/>
                  <a:pt x="487" y="189"/>
                </a:cubicBezTo>
                <a:cubicBezTo>
                  <a:pt x="488" y="187"/>
                  <a:pt x="488" y="185"/>
                  <a:pt x="488" y="183"/>
                </a:cubicBezTo>
                <a:cubicBezTo>
                  <a:pt x="488" y="179"/>
                  <a:pt x="488" y="174"/>
                  <a:pt x="487" y="17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7078662" y="2352675"/>
            <a:ext cx="2449513" cy="1728788"/>
          </a:xfrm>
          <a:custGeom>
            <a:avLst/>
            <a:gdLst>
              <a:gd name="T0" fmla="*/ 601 w 615"/>
              <a:gd name="T1" fmla="*/ 198 h 435"/>
              <a:gd name="T2" fmla="*/ 451 w 615"/>
              <a:gd name="T3" fmla="*/ 166 h 435"/>
              <a:gd name="T4" fmla="*/ 544 w 615"/>
              <a:gd name="T5" fmla="*/ 111 h 435"/>
              <a:gd name="T6" fmla="*/ 543 w 615"/>
              <a:gd name="T7" fmla="*/ 110 h 435"/>
              <a:gd name="T8" fmla="*/ 543 w 615"/>
              <a:gd name="T9" fmla="*/ 110 h 435"/>
              <a:gd name="T10" fmla="*/ 544 w 615"/>
              <a:gd name="T11" fmla="*/ 69 h 435"/>
              <a:gd name="T12" fmla="*/ 487 w 615"/>
              <a:gd name="T13" fmla="*/ 72 h 435"/>
              <a:gd name="T14" fmla="*/ 380 w 615"/>
              <a:gd name="T15" fmla="*/ 38 h 435"/>
              <a:gd name="T16" fmla="*/ 373 w 615"/>
              <a:gd name="T17" fmla="*/ 0 h 435"/>
              <a:gd name="T18" fmla="*/ 373 w 615"/>
              <a:gd name="T19" fmla="*/ 37 h 435"/>
              <a:gd name="T20" fmla="*/ 381 w 615"/>
              <a:gd name="T21" fmla="*/ 73 h 435"/>
              <a:gd name="T22" fmla="*/ 227 w 615"/>
              <a:gd name="T23" fmla="*/ 68 h 435"/>
              <a:gd name="T24" fmla="*/ 237 w 615"/>
              <a:gd name="T25" fmla="*/ 37 h 435"/>
              <a:gd name="T26" fmla="*/ 236 w 615"/>
              <a:gd name="T27" fmla="*/ 37 h 435"/>
              <a:gd name="T28" fmla="*/ 237 w 615"/>
              <a:gd name="T29" fmla="*/ 37 h 435"/>
              <a:gd name="T30" fmla="*/ 237 w 615"/>
              <a:gd name="T31" fmla="*/ 0 h 435"/>
              <a:gd name="T32" fmla="*/ 226 w 615"/>
              <a:gd name="T33" fmla="*/ 39 h 435"/>
              <a:gd name="T34" fmla="*/ 120 w 615"/>
              <a:gd name="T35" fmla="*/ 75 h 435"/>
              <a:gd name="T36" fmla="*/ 63 w 615"/>
              <a:gd name="T37" fmla="*/ 73 h 435"/>
              <a:gd name="T38" fmla="*/ 63 w 615"/>
              <a:gd name="T39" fmla="*/ 116 h 435"/>
              <a:gd name="T40" fmla="*/ 158 w 615"/>
              <a:gd name="T41" fmla="*/ 170 h 435"/>
              <a:gd name="T42" fmla="*/ 9 w 615"/>
              <a:gd name="T43" fmla="*/ 204 h 435"/>
              <a:gd name="T44" fmla="*/ 61 w 615"/>
              <a:gd name="T45" fmla="*/ 344 h 435"/>
              <a:gd name="T46" fmla="*/ 235 w 615"/>
              <a:gd name="T47" fmla="*/ 328 h 435"/>
              <a:gd name="T48" fmla="*/ 240 w 615"/>
              <a:gd name="T49" fmla="*/ 357 h 435"/>
              <a:gd name="T50" fmla="*/ 183 w 615"/>
              <a:gd name="T51" fmla="*/ 347 h 435"/>
              <a:gd name="T52" fmla="*/ 183 w 615"/>
              <a:gd name="T53" fmla="*/ 412 h 435"/>
              <a:gd name="T54" fmla="*/ 186 w 615"/>
              <a:gd name="T55" fmla="*/ 413 h 435"/>
              <a:gd name="T56" fmla="*/ 422 w 615"/>
              <a:gd name="T57" fmla="*/ 414 h 435"/>
              <a:gd name="T58" fmla="*/ 422 w 615"/>
              <a:gd name="T59" fmla="*/ 349 h 435"/>
              <a:gd name="T60" fmla="*/ 365 w 615"/>
              <a:gd name="T61" fmla="*/ 357 h 435"/>
              <a:gd name="T62" fmla="*/ 368 w 615"/>
              <a:gd name="T63" fmla="*/ 335 h 435"/>
              <a:gd name="T64" fmla="*/ 546 w 615"/>
              <a:gd name="T65" fmla="*/ 346 h 435"/>
              <a:gd name="T66" fmla="*/ 601 w 615"/>
              <a:gd name="T67" fmla="*/ 19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5" h="435">
                <a:moveTo>
                  <a:pt x="601" y="198"/>
                </a:moveTo>
                <a:cubicBezTo>
                  <a:pt x="560" y="230"/>
                  <a:pt x="462" y="219"/>
                  <a:pt x="451" y="166"/>
                </a:cubicBezTo>
                <a:cubicBezTo>
                  <a:pt x="443" y="124"/>
                  <a:pt x="500" y="105"/>
                  <a:pt x="544" y="111"/>
                </a:cubicBezTo>
                <a:cubicBezTo>
                  <a:pt x="543" y="111"/>
                  <a:pt x="543" y="111"/>
                  <a:pt x="543" y="110"/>
                </a:cubicBezTo>
                <a:cubicBezTo>
                  <a:pt x="543" y="110"/>
                  <a:pt x="543" y="110"/>
                  <a:pt x="543" y="110"/>
                </a:cubicBezTo>
                <a:cubicBezTo>
                  <a:pt x="544" y="69"/>
                  <a:pt x="544" y="69"/>
                  <a:pt x="544" y="69"/>
                </a:cubicBezTo>
                <a:cubicBezTo>
                  <a:pt x="516" y="59"/>
                  <a:pt x="496" y="66"/>
                  <a:pt x="487" y="72"/>
                </a:cubicBezTo>
                <a:cubicBezTo>
                  <a:pt x="455" y="56"/>
                  <a:pt x="419" y="44"/>
                  <a:pt x="380" y="38"/>
                </a:cubicBezTo>
                <a:cubicBezTo>
                  <a:pt x="384" y="33"/>
                  <a:pt x="394" y="17"/>
                  <a:pt x="373" y="0"/>
                </a:cubicBezTo>
                <a:cubicBezTo>
                  <a:pt x="373" y="37"/>
                  <a:pt x="373" y="37"/>
                  <a:pt x="373" y="37"/>
                </a:cubicBezTo>
                <a:cubicBezTo>
                  <a:pt x="378" y="45"/>
                  <a:pt x="386" y="57"/>
                  <a:pt x="381" y="73"/>
                </a:cubicBezTo>
                <a:cubicBezTo>
                  <a:pt x="366" y="122"/>
                  <a:pt x="235" y="121"/>
                  <a:pt x="227" y="68"/>
                </a:cubicBezTo>
                <a:cubicBezTo>
                  <a:pt x="224" y="52"/>
                  <a:pt x="233" y="45"/>
                  <a:pt x="237" y="37"/>
                </a:cubicBezTo>
                <a:cubicBezTo>
                  <a:pt x="236" y="37"/>
                  <a:pt x="236" y="37"/>
                  <a:pt x="236" y="37"/>
                </a:cubicBezTo>
                <a:cubicBezTo>
                  <a:pt x="236" y="37"/>
                  <a:pt x="237" y="37"/>
                  <a:pt x="237" y="37"/>
                </a:cubicBezTo>
                <a:cubicBezTo>
                  <a:pt x="237" y="0"/>
                  <a:pt x="237" y="0"/>
                  <a:pt x="237" y="0"/>
                </a:cubicBezTo>
                <a:cubicBezTo>
                  <a:pt x="215" y="7"/>
                  <a:pt x="221" y="30"/>
                  <a:pt x="226" y="39"/>
                </a:cubicBezTo>
                <a:cubicBezTo>
                  <a:pt x="187" y="47"/>
                  <a:pt x="151" y="59"/>
                  <a:pt x="120" y="75"/>
                </a:cubicBezTo>
                <a:cubicBezTo>
                  <a:pt x="107" y="70"/>
                  <a:pt x="87" y="66"/>
                  <a:pt x="63" y="73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111" y="108"/>
                  <a:pt x="167" y="130"/>
                  <a:pt x="158" y="170"/>
                </a:cubicBezTo>
                <a:cubicBezTo>
                  <a:pt x="147" y="223"/>
                  <a:pt x="53" y="234"/>
                  <a:pt x="9" y="204"/>
                </a:cubicBezTo>
                <a:cubicBezTo>
                  <a:pt x="0" y="270"/>
                  <a:pt x="27" y="316"/>
                  <a:pt x="61" y="344"/>
                </a:cubicBezTo>
                <a:cubicBezTo>
                  <a:pt x="78" y="278"/>
                  <a:pt x="206" y="268"/>
                  <a:pt x="235" y="328"/>
                </a:cubicBezTo>
                <a:cubicBezTo>
                  <a:pt x="240" y="339"/>
                  <a:pt x="241" y="348"/>
                  <a:pt x="240" y="357"/>
                </a:cubicBezTo>
                <a:cubicBezTo>
                  <a:pt x="231" y="354"/>
                  <a:pt x="202" y="343"/>
                  <a:pt x="183" y="347"/>
                </a:cubicBezTo>
                <a:cubicBezTo>
                  <a:pt x="183" y="412"/>
                  <a:pt x="183" y="412"/>
                  <a:pt x="183" y="412"/>
                </a:cubicBezTo>
                <a:cubicBezTo>
                  <a:pt x="183" y="412"/>
                  <a:pt x="184" y="413"/>
                  <a:pt x="186" y="413"/>
                </a:cubicBezTo>
                <a:cubicBezTo>
                  <a:pt x="254" y="435"/>
                  <a:pt x="353" y="433"/>
                  <a:pt x="422" y="414"/>
                </a:cubicBezTo>
                <a:cubicBezTo>
                  <a:pt x="422" y="349"/>
                  <a:pt x="422" y="349"/>
                  <a:pt x="422" y="349"/>
                </a:cubicBezTo>
                <a:cubicBezTo>
                  <a:pt x="412" y="347"/>
                  <a:pt x="382" y="353"/>
                  <a:pt x="365" y="357"/>
                </a:cubicBezTo>
                <a:cubicBezTo>
                  <a:pt x="365" y="350"/>
                  <a:pt x="365" y="343"/>
                  <a:pt x="368" y="335"/>
                </a:cubicBezTo>
                <a:cubicBezTo>
                  <a:pt x="393" y="271"/>
                  <a:pt x="530" y="277"/>
                  <a:pt x="546" y="346"/>
                </a:cubicBezTo>
                <a:cubicBezTo>
                  <a:pt x="581" y="320"/>
                  <a:pt x="615" y="265"/>
                  <a:pt x="601" y="198"/>
                </a:cubicBezTo>
                <a:close/>
              </a:path>
            </a:pathLst>
          </a:custGeom>
          <a:solidFill>
            <a:srgbClr val="917C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5721349" y="2133600"/>
            <a:ext cx="1990725" cy="1176338"/>
          </a:xfrm>
          <a:custGeom>
            <a:avLst/>
            <a:gdLst>
              <a:gd name="T0" fmla="*/ 488 w 500"/>
              <a:gd name="T1" fmla="*/ 142 h 296"/>
              <a:gd name="T2" fmla="*/ 419 w 500"/>
              <a:gd name="T3" fmla="*/ 121 h 296"/>
              <a:gd name="T4" fmla="*/ 418 w 500"/>
              <a:gd name="T5" fmla="*/ 121 h 296"/>
              <a:gd name="T6" fmla="*/ 465 w 500"/>
              <a:gd name="T7" fmla="*/ 95 h 296"/>
              <a:gd name="T8" fmla="*/ 482 w 500"/>
              <a:gd name="T9" fmla="*/ 88 h 296"/>
              <a:gd name="T10" fmla="*/ 471 w 500"/>
              <a:gd name="T11" fmla="*/ 73 h 296"/>
              <a:gd name="T12" fmla="*/ 284 w 500"/>
              <a:gd name="T13" fmla="*/ 0 h 296"/>
              <a:gd name="T14" fmla="*/ 257 w 500"/>
              <a:gd name="T15" fmla="*/ 1 h 296"/>
              <a:gd name="T16" fmla="*/ 97 w 500"/>
              <a:gd name="T17" fmla="*/ 43 h 296"/>
              <a:gd name="T18" fmla="*/ 3 w 500"/>
              <a:gd name="T19" fmla="*/ 162 h 296"/>
              <a:gd name="T20" fmla="*/ 42 w 500"/>
              <a:gd name="T21" fmla="*/ 246 h 296"/>
              <a:gd name="T22" fmla="*/ 221 w 500"/>
              <a:gd name="T23" fmla="*/ 296 h 296"/>
              <a:gd name="T24" fmla="*/ 221 w 500"/>
              <a:gd name="T25" fmla="*/ 296 h 296"/>
              <a:gd name="T26" fmla="*/ 340 w 500"/>
              <a:gd name="T27" fmla="*/ 277 h 296"/>
              <a:gd name="T28" fmla="*/ 353 w 500"/>
              <a:gd name="T29" fmla="*/ 273 h 296"/>
              <a:gd name="T30" fmla="*/ 349 w 500"/>
              <a:gd name="T31" fmla="*/ 260 h 296"/>
              <a:gd name="T32" fmla="*/ 350 w 500"/>
              <a:gd name="T33" fmla="*/ 211 h 296"/>
              <a:gd name="T34" fmla="*/ 363 w 500"/>
              <a:gd name="T35" fmla="*/ 220 h 296"/>
              <a:gd name="T36" fmla="*/ 410 w 500"/>
              <a:gd name="T37" fmla="*/ 230 h 296"/>
              <a:gd name="T38" fmla="*/ 477 w 500"/>
              <a:gd name="T39" fmla="*/ 211 h 296"/>
              <a:gd name="T40" fmla="*/ 499 w 500"/>
              <a:gd name="T41" fmla="*/ 175 h 296"/>
              <a:gd name="T42" fmla="*/ 488 w 500"/>
              <a:gd name="T43" fmla="*/ 14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0" h="296">
                <a:moveTo>
                  <a:pt x="488" y="142"/>
                </a:moveTo>
                <a:cubicBezTo>
                  <a:pt x="471" y="125"/>
                  <a:pt x="441" y="121"/>
                  <a:pt x="419" y="121"/>
                </a:cubicBezTo>
                <a:cubicBezTo>
                  <a:pt x="419" y="121"/>
                  <a:pt x="418" y="121"/>
                  <a:pt x="418" y="121"/>
                </a:cubicBezTo>
                <a:cubicBezTo>
                  <a:pt x="433" y="110"/>
                  <a:pt x="449" y="101"/>
                  <a:pt x="465" y="95"/>
                </a:cubicBezTo>
                <a:cubicBezTo>
                  <a:pt x="482" y="88"/>
                  <a:pt x="482" y="88"/>
                  <a:pt x="482" y="88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35" y="26"/>
                  <a:pt x="368" y="0"/>
                  <a:pt x="284" y="0"/>
                </a:cubicBezTo>
                <a:cubicBezTo>
                  <a:pt x="275" y="0"/>
                  <a:pt x="266" y="1"/>
                  <a:pt x="257" y="1"/>
                </a:cubicBezTo>
                <a:cubicBezTo>
                  <a:pt x="197" y="5"/>
                  <a:pt x="146" y="18"/>
                  <a:pt x="97" y="43"/>
                </a:cubicBezTo>
                <a:cubicBezTo>
                  <a:pt x="64" y="61"/>
                  <a:pt x="7" y="99"/>
                  <a:pt x="3" y="162"/>
                </a:cubicBezTo>
                <a:cubicBezTo>
                  <a:pt x="0" y="201"/>
                  <a:pt x="23" y="229"/>
                  <a:pt x="42" y="246"/>
                </a:cubicBezTo>
                <a:cubicBezTo>
                  <a:pt x="80" y="277"/>
                  <a:pt x="146" y="296"/>
                  <a:pt x="221" y="296"/>
                </a:cubicBezTo>
                <a:cubicBezTo>
                  <a:pt x="221" y="296"/>
                  <a:pt x="221" y="296"/>
                  <a:pt x="221" y="296"/>
                </a:cubicBezTo>
                <a:cubicBezTo>
                  <a:pt x="264" y="296"/>
                  <a:pt x="306" y="290"/>
                  <a:pt x="340" y="277"/>
                </a:cubicBezTo>
                <a:cubicBezTo>
                  <a:pt x="353" y="273"/>
                  <a:pt x="353" y="273"/>
                  <a:pt x="353" y="273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45" y="245"/>
                  <a:pt x="347" y="226"/>
                  <a:pt x="350" y="211"/>
                </a:cubicBezTo>
                <a:cubicBezTo>
                  <a:pt x="353" y="214"/>
                  <a:pt x="358" y="217"/>
                  <a:pt x="363" y="220"/>
                </a:cubicBezTo>
                <a:cubicBezTo>
                  <a:pt x="376" y="226"/>
                  <a:pt x="393" y="230"/>
                  <a:pt x="410" y="230"/>
                </a:cubicBezTo>
                <a:cubicBezTo>
                  <a:pt x="436" y="230"/>
                  <a:pt x="461" y="223"/>
                  <a:pt x="477" y="211"/>
                </a:cubicBezTo>
                <a:cubicBezTo>
                  <a:pt x="487" y="203"/>
                  <a:pt x="498" y="189"/>
                  <a:pt x="499" y="175"/>
                </a:cubicBezTo>
                <a:cubicBezTo>
                  <a:pt x="500" y="162"/>
                  <a:pt x="496" y="151"/>
                  <a:pt x="488" y="14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5796422" y="2143791"/>
            <a:ext cx="1882775" cy="1136650"/>
          </a:xfrm>
          <a:custGeom>
            <a:avLst/>
            <a:gdLst>
              <a:gd name="T0" fmla="*/ 445 w 473"/>
              <a:gd name="T1" fmla="*/ 72 h 286"/>
              <a:gd name="T2" fmla="*/ 358 w 473"/>
              <a:gd name="T3" fmla="*/ 131 h 286"/>
              <a:gd name="T4" fmla="*/ 470 w 473"/>
              <a:gd name="T5" fmla="*/ 164 h 286"/>
              <a:gd name="T6" fmla="*/ 454 w 473"/>
              <a:gd name="T7" fmla="*/ 190 h 286"/>
              <a:gd name="T8" fmla="*/ 355 w 473"/>
              <a:gd name="T9" fmla="*/ 197 h 286"/>
              <a:gd name="T10" fmla="*/ 326 w 473"/>
              <a:gd name="T11" fmla="*/ 177 h 286"/>
              <a:gd name="T12" fmla="*/ 321 w 473"/>
              <a:gd name="T13" fmla="*/ 254 h 286"/>
              <a:gd name="T14" fmla="*/ 37 w 473"/>
              <a:gd name="T15" fmla="*/ 225 h 286"/>
              <a:gd name="T16" fmla="*/ 2 w 473"/>
              <a:gd name="T17" fmla="*/ 153 h 286"/>
              <a:gd name="T18" fmla="*/ 89 w 473"/>
              <a:gd name="T19" fmla="*/ 46 h 286"/>
              <a:gd name="T20" fmla="*/ 242 w 473"/>
              <a:gd name="T21" fmla="*/ 5 h 286"/>
              <a:gd name="T22" fmla="*/ 445 w 473"/>
              <a:gd name="T23" fmla="*/ 7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3" h="286">
                <a:moveTo>
                  <a:pt x="445" y="72"/>
                </a:moveTo>
                <a:cubicBezTo>
                  <a:pt x="410" y="86"/>
                  <a:pt x="382" y="107"/>
                  <a:pt x="358" y="131"/>
                </a:cubicBezTo>
                <a:cubicBezTo>
                  <a:pt x="395" y="121"/>
                  <a:pt x="473" y="119"/>
                  <a:pt x="470" y="164"/>
                </a:cubicBezTo>
                <a:cubicBezTo>
                  <a:pt x="469" y="174"/>
                  <a:pt x="461" y="184"/>
                  <a:pt x="454" y="190"/>
                </a:cubicBezTo>
                <a:cubicBezTo>
                  <a:pt x="431" y="206"/>
                  <a:pt x="384" y="212"/>
                  <a:pt x="355" y="197"/>
                </a:cubicBezTo>
                <a:cubicBezTo>
                  <a:pt x="343" y="191"/>
                  <a:pt x="336" y="182"/>
                  <a:pt x="326" y="177"/>
                </a:cubicBezTo>
                <a:cubicBezTo>
                  <a:pt x="320" y="198"/>
                  <a:pt x="314" y="229"/>
                  <a:pt x="321" y="254"/>
                </a:cubicBezTo>
                <a:cubicBezTo>
                  <a:pt x="231" y="286"/>
                  <a:pt x="95" y="275"/>
                  <a:pt x="37" y="225"/>
                </a:cubicBezTo>
                <a:cubicBezTo>
                  <a:pt x="19" y="210"/>
                  <a:pt x="0" y="186"/>
                  <a:pt x="2" y="153"/>
                </a:cubicBezTo>
                <a:cubicBezTo>
                  <a:pt x="5" y="103"/>
                  <a:pt x="48" y="67"/>
                  <a:pt x="89" y="46"/>
                </a:cubicBezTo>
                <a:cubicBezTo>
                  <a:pt x="135" y="22"/>
                  <a:pt x="182" y="9"/>
                  <a:pt x="242" y="5"/>
                </a:cubicBezTo>
                <a:cubicBezTo>
                  <a:pt x="332" y="0"/>
                  <a:pt x="406" y="21"/>
                  <a:pt x="445" y="72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8863012" y="2117725"/>
            <a:ext cx="2011363" cy="1181100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8883086" y="2220912"/>
            <a:ext cx="1974850" cy="1260475"/>
          </a:xfrm>
          <a:custGeom>
            <a:avLst/>
            <a:gdLst>
              <a:gd name="T0" fmla="*/ 455 w 496"/>
              <a:gd name="T1" fmla="*/ 87 h 317"/>
              <a:gd name="T2" fmla="*/ 225 w 496"/>
              <a:gd name="T3" fmla="*/ 0 h 317"/>
              <a:gd name="T4" fmla="*/ 201 w 496"/>
              <a:gd name="T5" fmla="*/ 0 h 317"/>
              <a:gd name="T6" fmla="*/ 40 w 496"/>
              <a:gd name="T7" fmla="*/ 70 h 317"/>
              <a:gd name="T8" fmla="*/ 17 w 496"/>
              <a:gd name="T9" fmla="*/ 63 h 317"/>
              <a:gd name="T10" fmla="*/ 22 w 496"/>
              <a:gd name="T11" fmla="*/ 95 h 317"/>
              <a:gd name="T12" fmla="*/ 23 w 496"/>
              <a:gd name="T13" fmla="*/ 94 h 317"/>
              <a:gd name="T14" fmla="*/ 22 w 496"/>
              <a:gd name="T15" fmla="*/ 95 h 317"/>
              <a:gd name="T16" fmla="*/ 39 w 496"/>
              <a:gd name="T17" fmla="*/ 103 h 317"/>
              <a:gd name="T18" fmla="*/ 83 w 496"/>
              <a:gd name="T19" fmla="*/ 129 h 317"/>
              <a:gd name="T20" fmla="*/ 68 w 496"/>
              <a:gd name="T21" fmla="*/ 129 h 317"/>
              <a:gd name="T22" fmla="*/ 12 w 496"/>
              <a:gd name="T23" fmla="*/ 164 h 317"/>
              <a:gd name="T24" fmla="*/ 0 w 496"/>
              <a:gd name="T25" fmla="*/ 153 h 317"/>
              <a:gd name="T26" fmla="*/ 6 w 496"/>
              <a:gd name="T27" fmla="*/ 187 h 317"/>
              <a:gd name="T28" fmla="*/ 25 w 496"/>
              <a:gd name="T29" fmla="*/ 223 h 317"/>
              <a:gd name="T30" fmla="*/ 92 w 496"/>
              <a:gd name="T31" fmla="*/ 245 h 317"/>
              <a:gd name="T32" fmla="*/ 136 w 496"/>
              <a:gd name="T33" fmla="*/ 235 h 317"/>
              <a:gd name="T34" fmla="*/ 153 w 496"/>
              <a:gd name="T35" fmla="*/ 223 h 317"/>
              <a:gd name="T36" fmla="*/ 157 w 496"/>
              <a:gd name="T37" fmla="*/ 249 h 317"/>
              <a:gd name="T38" fmla="*/ 148 w 496"/>
              <a:gd name="T39" fmla="*/ 248 h 317"/>
              <a:gd name="T40" fmla="*/ 151 w 496"/>
              <a:gd name="T41" fmla="*/ 291 h 317"/>
              <a:gd name="T42" fmla="*/ 150 w 496"/>
              <a:gd name="T43" fmla="*/ 292 h 317"/>
              <a:gd name="T44" fmla="*/ 163 w 496"/>
              <a:gd name="T45" fmla="*/ 297 h 317"/>
              <a:gd name="T46" fmla="*/ 282 w 496"/>
              <a:gd name="T47" fmla="*/ 317 h 317"/>
              <a:gd name="T48" fmla="*/ 282 w 496"/>
              <a:gd name="T49" fmla="*/ 317 h 317"/>
              <a:gd name="T50" fmla="*/ 361 w 496"/>
              <a:gd name="T51" fmla="*/ 308 h 317"/>
              <a:gd name="T52" fmla="*/ 493 w 496"/>
              <a:gd name="T53" fmla="*/ 189 h 317"/>
              <a:gd name="T54" fmla="*/ 455 w 496"/>
              <a:gd name="T55" fmla="*/ 8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317">
                <a:moveTo>
                  <a:pt x="455" y="87"/>
                </a:moveTo>
                <a:cubicBezTo>
                  <a:pt x="405" y="33"/>
                  <a:pt x="317" y="0"/>
                  <a:pt x="225" y="0"/>
                </a:cubicBezTo>
                <a:cubicBezTo>
                  <a:pt x="217" y="0"/>
                  <a:pt x="209" y="0"/>
                  <a:pt x="201" y="0"/>
                </a:cubicBezTo>
                <a:cubicBezTo>
                  <a:pt x="130" y="5"/>
                  <a:pt x="75" y="29"/>
                  <a:pt x="40" y="70"/>
                </a:cubicBezTo>
                <a:cubicBezTo>
                  <a:pt x="32" y="65"/>
                  <a:pt x="23" y="60"/>
                  <a:pt x="17" y="63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2" y="95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54" y="109"/>
                  <a:pt x="69" y="118"/>
                  <a:pt x="83" y="129"/>
                </a:cubicBezTo>
                <a:cubicBezTo>
                  <a:pt x="78" y="128"/>
                  <a:pt x="73" y="129"/>
                  <a:pt x="68" y="129"/>
                </a:cubicBezTo>
                <a:cubicBezTo>
                  <a:pt x="43" y="131"/>
                  <a:pt x="21" y="145"/>
                  <a:pt x="12" y="164"/>
                </a:cubicBezTo>
                <a:cubicBezTo>
                  <a:pt x="9" y="158"/>
                  <a:pt x="5" y="154"/>
                  <a:pt x="0" y="153"/>
                </a:cubicBezTo>
                <a:cubicBezTo>
                  <a:pt x="6" y="187"/>
                  <a:pt x="6" y="187"/>
                  <a:pt x="6" y="187"/>
                </a:cubicBezTo>
                <a:cubicBezTo>
                  <a:pt x="7" y="200"/>
                  <a:pt x="13" y="213"/>
                  <a:pt x="25" y="223"/>
                </a:cubicBezTo>
                <a:cubicBezTo>
                  <a:pt x="40" y="237"/>
                  <a:pt x="66" y="245"/>
                  <a:pt x="92" y="245"/>
                </a:cubicBezTo>
                <a:cubicBezTo>
                  <a:pt x="109" y="245"/>
                  <a:pt x="124" y="242"/>
                  <a:pt x="136" y="235"/>
                </a:cubicBezTo>
                <a:cubicBezTo>
                  <a:pt x="143" y="232"/>
                  <a:pt x="148" y="227"/>
                  <a:pt x="153" y="223"/>
                </a:cubicBezTo>
                <a:cubicBezTo>
                  <a:pt x="155" y="231"/>
                  <a:pt x="156" y="240"/>
                  <a:pt x="157" y="249"/>
                </a:cubicBezTo>
                <a:cubicBezTo>
                  <a:pt x="154" y="248"/>
                  <a:pt x="151" y="248"/>
                  <a:pt x="148" y="248"/>
                </a:cubicBezTo>
                <a:cubicBezTo>
                  <a:pt x="151" y="291"/>
                  <a:pt x="151" y="291"/>
                  <a:pt x="151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63" y="297"/>
                  <a:pt x="163" y="297"/>
                  <a:pt x="163" y="297"/>
                </a:cubicBezTo>
                <a:cubicBezTo>
                  <a:pt x="198" y="310"/>
                  <a:pt x="240" y="317"/>
                  <a:pt x="282" y="317"/>
                </a:cubicBezTo>
                <a:cubicBezTo>
                  <a:pt x="282" y="317"/>
                  <a:pt x="282" y="317"/>
                  <a:pt x="282" y="317"/>
                </a:cubicBezTo>
                <a:cubicBezTo>
                  <a:pt x="310" y="317"/>
                  <a:pt x="337" y="314"/>
                  <a:pt x="361" y="308"/>
                </a:cubicBezTo>
                <a:cubicBezTo>
                  <a:pt x="407" y="296"/>
                  <a:pt x="485" y="265"/>
                  <a:pt x="493" y="189"/>
                </a:cubicBezTo>
                <a:cubicBezTo>
                  <a:pt x="496" y="152"/>
                  <a:pt x="484" y="119"/>
                  <a:pt x="455" y="8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8863012" y="2117725"/>
            <a:ext cx="2011363" cy="1181100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8847700" y="2116239"/>
            <a:ext cx="1967014" cy="1121340"/>
          </a:xfrm>
          <a:custGeom>
            <a:avLst/>
            <a:gdLst>
              <a:gd name="T0" fmla="*/ 171 w 494"/>
              <a:gd name="T1" fmla="*/ 256 h 280"/>
              <a:gd name="T2" fmla="*/ 164 w 494"/>
              <a:gd name="T3" fmla="*/ 178 h 280"/>
              <a:gd name="T4" fmla="*/ 132 w 494"/>
              <a:gd name="T5" fmla="*/ 199 h 280"/>
              <a:gd name="T6" fmla="*/ 33 w 494"/>
              <a:gd name="T7" fmla="*/ 189 h 280"/>
              <a:gd name="T8" fmla="*/ 70 w 494"/>
              <a:gd name="T9" fmla="*/ 126 h 280"/>
              <a:gd name="T10" fmla="*/ 129 w 494"/>
              <a:gd name="T11" fmla="*/ 130 h 280"/>
              <a:gd name="T12" fmla="*/ 44 w 494"/>
              <a:gd name="T13" fmla="*/ 75 h 280"/>
              <a:gd name="T14" fmla="*/ 205 w 494"/>
              <a:gd name="T15" fmla="*/ 6 h 280"/>
              <a:gd name="T16" fmla="*/ 455 w 494"/>
              <a:gd name="T17" fmla="*/ 83 h 280"/>
              <a:gd name="T18" fmla="*/ 490 w 494"/>
              <a:gd name="T19" fmla="*/ 167 h 280"/>
              <a:gd name="T20" fmla="*/ 365 w 494"/>
              <a:gd name="T21" fmla="*/ 266 h 280"/>
              <a:gd name="T22" fmla="*/ 171 w 494"/>
              <a:gd name="T23" fmla="*/ 25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4" h="280">
                <a:moveTo>
                  <a:pt x="171" y="256"/>
                </a:moveTo>
                <a:cubicBezTo>
                  <a:pt x="179" y="230"/>
                  <a:pt x="170" y="199"/>
                  <a:pt x="164" y="178"/>
                </a:cubicBezTo>
                <a:cubicBezTo>
                  <a:pt x="153" y="181"/>
                  <a:pt x="144" y="194"/>
                  <a:pt x="132" y="199"/>
                </a:cubicBezTo>
                <a:cubicBezTo>
                  <a:pt x="103" y="213"/>
                  <a:pt x="54" y="206"/>
                  <a:pt x="33" y="189"/>
                </a:cubicBezTo>
                <a:cubicBezTo>
                  <a:pt x="0" y="162"/>
                  <a:pt x="32" y="129"/>
                  <a:pt x="70" y="126"/>
                </a:cubicBezTo>
                <a:cubicBezTo>
                  <a:pt x="91" y="124"/>
                  <a:pt x="111" y="129"/>
                  <a:pt x="129" y="130"/>
                </a:cubicBezTo>
                <a:cubicBezTo>
                  <a:pt x="108" y="109"/>
                  <a:pt x="77" y="88"/>
                  <a:pt x="44" y="75"/>
                </a:cubicBezTo>
                <a:cubicBezTo>
                  <a:pt x="78" y="32"/>
                  <a:pt x="135" y="10"/>
                  <a:pt x="205" y="6"/>
                </a:cubicBezTo>
                <a:cubicBezTo>
                  <a:pt x="306" y="0"/>
                  <a:pt x="403" y="32"/>
                  <a:pt x="455" y="83"/>
                </a:cubicBezTo>
                <a:cubicBezTo>
                  <a:pt x="474" y="102"/>
                  <a:pt x="494" y="129"/>
                  <a:pt x="490" y="167"/>
                </a:cubicBezTo>
                <a:cubicBezTo>
                  <a:pt x="484" y="223"/>
                  <a:pt x="423" y="253"/>
                  <a:pt x="365" y="266"/>
                </a:cubicBezTo>
                <a:cubicBezTo>
                  <a:pt x="303" y="280"/>
                  <a:pt x="227" y="275"/>
                  <a:pt x="171" y="256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8313737" y="3278187"/>
            <a:ext cx="2281238" cy="1852613"/>
          </a:xfrm>
          <a:custGeom>
            <a:avLst/>
            <a:gdLst>
              <a:gd name="T0" fmla="*/ 567 w 573"/>
              <a:gd name="T1" fmla="*/ 239 h 466"/>
              <a:gd name="T2" fmla="*/ 469 w 573"/>
              <a:gd name="T3" fmla="*/ 70 h 466"/>
              <a:gd name="T4" fmla="*/ 292 w 573"/>
              <a:gd name="T5" fmla="*/ 1 h 466"/>
              <a:gd name="T6" fmla="*/ 283 w 573"/>
              <a:gd name="T7" fmla="*/ 0 h 466"/>
              <a:gd name="T8" fmla="*/ 279 w 573"/>
              <a:gd name="T9" fmla="*/ 9 h 466"/>
              <a:gd name="T10" fmla="*/ 229 w 573"/>
              <a:gd name="T11" fmla="*/ 79 h 466"/>
              <a:gd name="T12" fmla="*/ 224 w 573"/>
              <a:gd name="T13" fmla="*/ 63 h 466"/>
              <a:gd name="T14" fmla="*/ 136 w 573"/>
              <a:gd name="T15" fmla="*/ 13 h 466"/>
              <a:gd name="T16" fmla="*/ 56 w 573"/>
              <a:gd name="T17" fmla="*/ 63 h 466"/>
              <a:gd name="T18" fmla="*/ 55 w 573"/>
              <a:gd name="T19" fmla="*/ 96 h 466"/>
              <a:gd name="T20" fmla="*/ 101 w 573"/>
              <a:gd name="T21" fmla="*/ 147 h 466"/>
              <a:gd name="T22" fmla="*/ 18 w 573"/>
              <a:gd name="T23" fmla="*/ 162 h 466"/>
              <a:gd name="T24" fmla="*/ 8 w 573"/>
              <a:gd name="T25" fmla="*/ 162 h 466"/>
              <a:gd name="T26" fmla="*/ 6 w 573"/>
              <a:gd name="T27" fmla="*/ 174 h 466"/>
              <a:gd name="T28" fmla="*/ 7 w 573"/>
              <a:gd name="T29" fmla="*/ 259 h 466"/>
              <a:gd name="T30" fmla="*/ 121 w 573"/>
              <a:gd name="T31" fmla="*/ 410 h 466"/>
              <a:gd name="T32" fmla="*/ 312 w 573"/>
              <a:gd name="T33" fmla="*/ 466 h 466"/>
              <a:gd name="T34" fmla="*/ 313 w 573"/>
              <a:gd name="T35" fmla="*/ 466 h 466"/>
              <a:gd name="T36" fmla="*/ 487 w 573"/>
              <a:gd name="T37" fmla="*/ 411 h 466"/>
              <a:gd name="T38" fmla="*/ 567 w 573"/>
              <a:gd name="T39" fmla="*/ 23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3" h="466">
                <a:moveTo>
                  <a:pt x="567" y="239"/>
                </a:moveTo>
                <a:cubicBezTo>
                  <a:pt x="563" y="175"/>
                  <a:pt x="530" y="118"/>
                  <a:pt x="469" y="70"/>
                </a:cubicBezTo>
                <a:cubicBezTo>
                  <a:pt x="419" y="30"/>
                  <a:pt x="363" y="8"/>
                  <a:pt x="292" y="1"/>
                </a:cubicBezTo>
                <a:cubicBezTo>
                  <a:pt x="283" y="0"/>
                  <a:pt x="283" y="0"/>
                  <a:pt x="283" y="0"/>
                </a:cubicBezTo>
                <a:cubicBezTo>
                  <a:pt x="279" y="9"/>
                  <a:pt x="279" y="9"/>
                  <a:pt x="279" y="9"/>
                </a:cubicBezTo>
                <a:cubicBezTo>
                  <a:pt x="265" y="37"/>
                  <a:pt x="248" y="61"/>
                  <a:pt x="229" y="79"/>
                </a:cubicBezTo>
                <a:cubicBezTo>
                  <a:pt x="228" y="74"/>
                  <a:pt x="226" y="68"/>
                  <a:pt x="224" y="63"/>
                </a:cubicBezTo>
                <a:cubicBezTo>
                  <a:pt x="209" y="26"/>
                  <a:pt x="167" y="13"/>
                  <a:pt x="136" y="13"/>
                </a:cubicBezTo>
                <a:cubicBezTo>
                  <a:pt x="95" y="13"/>
                  <a:pt x="65" y="33"/>
                  <a:pt x="56" y="63"/>
                </a:cubicBezTo>
                <a:cubicBezTo>
                  <a:pt x="54" y="72"/>
                  <a:pt x="53" y="87"/>
                  <a:pt x="55" y="96"/>
                </a:cubicBezTo>
                <a:cubicBezTo>
                  <a:pt x="60" y="124"/>
                  <a:pt x="79" y="138"/>
                  <a:pt x="101" y="147"/>
                </a:cubicBezTo>
                <a:cubicBezTo>
                  <a:pt x="70" y="155"/>
                  <a:pt x="43" y="160"/>
                  <a:pt x="18" y="162"/>
                </a:cubicBezTo>
                <a:cubicBezTo>
                  <a:pt x="8" y="162"/>
                  <a:pt x="8" y="162"/>
                  <a:pt x="8" y="162"/>
                </a:cubicBezTo>
                <a:cubicBezTo>
                  <a:pt x="6" y="174"/>
                  <a:pt x="6" y="174"/>
                  <a:pt x="6" y="174"/>
                </a:cubicBezTo>
                <a:cubicBezTo>
                  <a:pt x="0" y="201"/>
                  <a:pt x="0" y="233"/>
                  <a:pt x="7" y="259"/>
                </a:cubicBezTo>
                <a:cubicBezTo>
                  <a:pt x="22" y="319"/>
                  <a:pt x="60" y="370"/>
                  <a:pt x="121" y="410"/>
                </a:cubicBezTo>
                <a:cubicBezTo>
                  <a:pt x="177" y="447"/>
                  <a:pt x="243" y="466"/>
                  <a:pt x="312" y="466"/>
                </a:cubicBezTo>
                <a:cubicBezTo>
                  <a:pt x="313" y="466"/>
                  <a:pt x="313" y="466"/>
                  <a:pt x="313" y="466"/>
                </a:cubicBezTo>
                <a:cubicBezTo>
                  <a:pt x="379" y="466"/>
                  <a:pt x="441" y="447"/>
                  <a:pt x="487" y="411"/>
                </a:cubicBezTo>
                <a:cubicBezTo>
                  <a:pt x="520" y="386"/>
                  <a:pt x="573" y="331"/>
                  <a:pt x="567" y="2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8324849" y="3219450"/>
            <a:ext cx="2325688" cy="1622425"/>
          </a:xfrm>
          <a:custGeom>
            <a:avLst/>
            <a:gdLst>
              <a:gd name="T0" fmla="*/ 578 w 584"/>
              <a:gd name="T1" fmla="*/ 209 h 408"/>
              <a:gd name="T2" fmla="*/ 478 w 584"/>
              <a:gd name="T3" fmla="*/ 61 h 408"/>
              <a:gd name="T4" fmla="*/ 297 w 584"/>
              <a:gd name="T5" fmla="*/ 1 h 408"/>
              <a:gd name="T6" fmla="*/ 288 w 584"/>
              <a:gd name="T7" fmla="*/ 0 h 408"/>
              <a:gd name="T8" fmla="*/ 284 w 584"/>
              <a:gd name="T9" fmla="*/ 8 h 408"/>
              <a:gd name="T10" fmla="*/ 233 w 584"/>
              <a:gd name="T11" fmla="*/ 69 h 408"/>
              <a:gd name="T12" fmla="*/ 228 w 584"/>
              <a:gd name="T13" fmla="*/ 55 h 408"/>
              <a:gd name="T14" fmla="*/ 138 w 584"/>
              <a:gd name="T15" fmla="*/ 12 h 408"/>
              <a:gd name="T16" fmla="*/ 57 w 584"/>
              <a:gd name="T17" fmla="*/ 56 h 408"/>
              <a:gd name="T18" fmla="*/ 56 w 584"/>
              <a:gd name="T19" fmla="*/ 84 h 408"/>
              <a:gd name="T20" fmla="*/ 102 w 584"/>
              <a:gd name="T21" fmla="*/ 129 h 408"/>
              <a:gd name="T22" fmla="*/ 19 w 584"/>
              <a:gd name="T23" fmla="*/ 141 h 408"/>
              <a:gd name="T24" fmla="*/ 8 w 584"/>
              <a:gd name="T25" fmla="*/ 142 h 408"/>
              <a:gd name="T26" fmla="*/ 6 w 584"/>
              <a:gd name="T27" fmla="*/ 152 h 408"/>
              <a:gd name="T28" fmla="*/ 7 w 584"/>
              <a:gd name="T29" fmla="*/ 227 h 408"/>
              <a:gd name="T30" fmla="*/ 124 w 584"/>
              <a:gd name="T31" fmla="*/ 359 h 408"/>
              <a:gd name="T32" fmla="*/ 317 w 584"/>
              <a:gd name="T33" fmla="*/ 408 h 408"/>
              <a:gd name="T34" fmla="*/ 319 w 584"/>
              <a:gd name="T35" fmla="*/ 408 h 408"/>
              <a:gd name="T36" fmla="*/ 496 w 584"/>
              <a:gd name="T37" fmla="*/ 359 h 408"/>
              <a:gd name="T38" fmla="*/ 578 w 584"/>
              <a:gd name="T39" fmla="*/ 20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4" h="408">
                <a:moveTo>
                  <a:pt x="578" y="209"/>
                </a:moveTo>
                <a:cubicBezTo>
                  <a:pt x="574" y="153"/>
                  <a:pt x="540" y="103"/>
                  <a:pt x="478" y="61"/>
                </a:cubicBezTo>
                <a:cubicBezTo>
                  <a:pt x="427" y="27"/>
                  <a:pt x="370" y="8"/>
                  <a:pt x="297" y="1"/>
                </a:cubicBezTo>
                <a:cubicBezTo>
                  <a:pt x="288" y="0"/>
                  <a:pt x="288" y="0"/>
                  <a:pt x="288" y="0"/>
                </a:cubicBezTo>
                <a:cubicBezTo>
                  <a:pt x="284" y="8"/>
                  <a:pt x="284" y="8"/>
                  <a:pt x="284" y="8"/>
                </a:cubicBezTo>
                <a:cubicBezTo>
                  <a:pt x="270" y="32"/>
                  <a:pt x="252" y="54"/>
                  <a:pt x="233" y="69"/>
                </a:cubicBezTo>
                <a:cubicBezTo>
                  <a:pt x="232" y="65"/>
                  <a:pt x="230" y="60"/>
                  <a:pt x="228" y="55"/>
                </a:cubicBezTo>
                <a:cubicBezTo>
                  <a:pt x="213" y="23"/>
                  <a:pt x="170" y="12"/>
                  <a:pt x="138" y="12"/>
                </a:cubicBezTo>
                <a:cubicBezTo>
                  <a:pt x="97" y="12"/>
                  <a:pt x="66" y="29"/>
                  <a:pt x="57" y="56"/>
                </a:cubicBezTo>
                <a:cubicBezTo>
                  <a:pt x="55" y="63"/>
                  <a:pt x="54" y="76"/>
                  <a:pt x="56" y="84"/>
                </a:cubicBezTo>
                <a:cubicBezTo>
                  <a:pt x="61" y="108"/>
                  <a:pt x="81" y="121"/>
                  <a:pt x="102" y="129"/>
                </a:cubicBezTo>
                <a:cubicBezTo>
                  <a:pt x="71" y="136"/>
                  <a:pt x="44" y="140"/>
                  <a:pt x="19" y="141"/>
                </a:cubicBezTo>
                <a:cubicBezTo>
                  <a:pt x="8" y="142"/>
                  <a:pt x="8" y="142"/>
                  <a:pt x="8" y="142"/>
                </a:cubicBezTo>
                <a:cubicBezTo>
                  <a:pt x="6" y="152"/>
                  <a:pt x="6" y="152"/>
                  <a:pt x="6" y="152"/>
                </a:cubicBezTo>
                <a:cubicBezTo>
                  <a:pt x="0" y="176"/>
                  <a:pt x="0" y="204"/>
                  <a:pt x="7" y="227"/>
                </a:cubicBezTo>
                <a:cubicBezTo>
                  <a:pt x="22" y="279"/>
                  <a:pt x="61" y="323"/>
                  <a:pt x="124" y="359"/>
                </a:cubicBezTo>
                <a:cubicBezTo>
                  <a:pt x="180" y="391"/>
                  <a:pt x="247" y="408"/>
                  <a:pt x="317" y="408"/>
                </a:cubicBezTo>
                <a:cubicBezTo>
                  <a:pt x="319" y="408"/>
                  <a:pt x="319" y="408"/>
                  <a:pt x="319" y="408"/>
                </a:cubicBezTo>
                <a:cubicBezTo>
                  <a:pt x="386" y="408"/>
                  <a:pt x="449" y="390"/>
                  <a:pt x="496" y="359"/>
                </a:cubicBezTo>
                <a:cubicBezTo>
                  <a:pt x="529" y="338"/>
                  <a:pt x="584" y="289"/>
                  <a:pt x="578" y="20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>
            <a:off x="8426673" y="3263112"/>
            <a:ext cx="2124496" cy="1460686"/>
          </a:xfrm>
          <a:custGeom>
            <a:avLst/>
            <a:gdLst>
              <a:gd name="T0" fmla="*/ 282 w 554"/>
              <a:gd name="T1" fmla="*/ 2 h 381"/>
              <a:gd name="T2" fmla="*/ 456 w 554"/>
              <a:gd name="T3" fmla="*/ 60 h 381"/>
              <a:gd name="T4" fmla="*/ 550 w 554"/>
              <a:gd name="T5" fmla="*/ 197 h 381"/>
              <a:gd name="T6" fmla="*/ 475 w 554"/>
              <a:gd name="T7" fmla="*/ 335 h 381"/>
              <a:gd name="T8" fmla="*/ 305 w 554"/>
              <a:gd name="T9" fmla="*/ 381 h 381"/>
              <a:gd name="T10" fmla="*/ 116 w 554"/>
              <a:gd name="T11" fmla="*/ 334 h 381"/>
              <a:gd name="T12" fmla="*/ 6 w 554"/>
              <a:gd name="T13" fmla="*/ 210 h 381"/>
              <a:gd name="T14" fmla="*/ 5 w 554"/>
              <a:gd name="T15" fmla="*/ 142 h 381"/>
              <a:gd name="T16" fmla="*/ 137 w 554"/>
              <a:gd name="T17" fmla="*/ 118 h 381"/>
              <a:gd name="T18" fmla="*/ 55 w 554"/>
              <a:gd name="T19" fmla="*/ 68 h 381"/>
              <a:gd name="T20" fmla="*/ 57 w 554"/>
              <a:gd name="T21" fmla="*/ 47 h 381"/>
              <a:gd name="T22" fmla="*/ 201 w 554"/>
              <a:gd name="T23" fmla="*/ 48 h 381"/>
              <a:gd name="T24" fmla="*/ 209 w 554"/>
              <a:gd name="T25" fmla="*/ 80 h 381"/>
              <a:gd name="T26" fmla="*/ 282 w 554"/>
              <a:gd name="T27" fmla="*/ 2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4" h="381">
                <a:moveTo>
                  <a:pt x="282" y="2"/>
                </a:moveTo>
                <a:cubicBezTo>
                  <a:pt x="354" y="8"/>
                  <a:pt x="409" y="28"/>
                  <a:pt x="456" y="60"/>
                </a:cubicBezTo>
                <a:cubicBezTo>
                  <a:pt x="499" y="89"/>
                  <a:pt x="545" y="133"/>
                  <a:pt x="550" y="197"/>
                </a:cubicBezTo>
                <a:cubicBezTo>
                  <a:pt x="554" y="260"/>
                  <a:pt x="517" y="307"/>
                  <a:pt x="475" y="335"/>
                </a:cubicBezTo>
                <a:cubicBezTo>
                  <a:pt x="431" y="364"/>
                  <a:pt x="370" y="381"/>
                  <a:pt x="305" y="381"/>
                </a:cubicBezTo>
                <a:cubicBezTo>
                  <a:pt x="232" y="381"/>
                  <a:pt x="168" y="363"/>
                  <a:pt x="116" y="334"/>
                </a:cubicBezTo>
                <a:cubicBezTo>
                  <a:pt x="68" y="306"/>
                  <a:pt x="22" y="266"/>
                  <a:pt x="6" y="210"/>
                </a:cubicBezTo>
                <a:cubicBezTo>
                  <a:pt x="1" y="189"/>
                  <a:pt x="0" y="164"/>
                  <a:pt x="5" y="142"/>
                </a:cubicBezTo>
                <a:cubicBezTo>
                  <a:pt x="51" y="140"/>
                  <a:pt x="97" y="129"/>
                  <a:pt x="137" y="118"/>
                </a:cubicBezTo>
                <a:cubicBezTo>
                  <a:pt x="109" y="106"/>
                  <a:pt x="62" y="100"/>
                  <a:pt x="55" y="68"/>
                </a:cubicBezTo>
                <a:cubicBezTo>
                  <a:pt x="54" y="63"/>
                  <a:pt x="55" y="52"/>
                  <a:pt x="57" y="47"/>
                </a:cubicBezTo>
                <a:cubicBezTo>
                  <a:pt x="71" y="0"/>
                  <a:pt x="180" y="3"/>
                  <a:pt x="201" y="48"/>
                </a:cubicBezTo>
                <a:cubicBezTo>
                  <a:pt x="206" y="59"/>
                  <a:pt x="205" y="69"/>
                  <a:pt x="209" y="80"/>
                </a:cubicBezTo>
                <a:cubicBezTo>
                  <a:pt x="238" y="63"/>
                  <a:pt x="264" y="34"/>
                  <a:pt x="282" y="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17"/>
          <p:cNvSpPr>
            <a:spLocks/>
          </p:cNvSpPr>
          <p:nvPr/>
        </p:nvSpPr>
        <p:spPr bwMode="auto">
          <a:xfrm>
            <a:off x="6032499" y="3282950"/>
            <a:ext cx="2289175" cy="1855788"/>
          </a:xfrm>
          <a:custGeom>
            <a:avLst/>
            <a:gdLst>
              <a:gd name="T0" fmla="*/ 561 w 575"/>
              <a:gd name="T1" fmla="*/ 170 h 467"/>
              <a:gd name="T2" fmla="*/ 559 w 575"/>
              <a:gd name="T3" fmla="*/ 157 h 467"/>
              <a:gd name="T4" fmla="*/ 548 w 575"/>
              <a:gd name="T5" fmla="*/ 156 h 467"/>
              <a:gd name="T6" fmla="*/ 454 w 575"/>
              <a:gd name="T7" fmla="*/ 141 h 467"/>
              <a:gd name="T8" fmla="*/ 499 w 575"/>
              <a:gd name="T9" fmla="*/ 99 h 467"/>
              <a:gd name="T10" fmla="*/ 501 w 575"/>
              <a:gd name="T11" fmla="*/ 61 h 467"/>
              <a:gd name="T12" fmla="*/ 422 w 575"/>
              <a:gd name="T13" fmla="*/ 6 h 467"/>
              <a:gd name="T14" fmla="*/ 336 w 575"/>
              <a:gd name="T15" fmla="*/ 53 h 467"/>
              <a:gd name="T16" fmla="*/ 330 w 575"/>
              <a:gd name="T17" fmla="*/ 71 h 467"/>
              <a:gd name="T18" fmla="*/ 297 w 575"/>
              <a:gd name="T19" fmla="*/ 29 h 467"/>
              <a:gd name="T20" fmla="*/ 294 w 575"/>
              <a:gd name="T21" fmla="*/ 23 h 467"/>
              <a:gd name="T22" fmla="*/ 273 w 575"/>
              <a:gd name="T23" fmla="*/ 0 h 467"/>
              <a:gd name="T24" fmla="*/ 263 w 575"/>
              <a:gd name="T25" fmla="*/ 2 h 467"/>
              <a:gd name="T26" fmla="*/ 95 w 575"/>
              <a:gd name="T27" fmla="*/ 73 h 467"/>
              <a:gd name="T28" fmla="*/ 3 w 575"/>
              <a:gd name="T29" fmla="*/ 244 h 467"/>
              <a:gd name="T30" fmla="*/ 59 w 575"/>
              <a:gd name="T31" fmla="*/ 391 h 467"/>
              <a:gd name="T32" fmla="*/ 238 w 575"/>
              <a:gd name="T33" fmla="*/ 466 h 467"/>
              <a:gd name="T34" fmla="*/ 257 w 575"/>
              <a:gd name="T35" fmla="*/ 467 h 467"/>
              <a:gd name="T36" fmla="*/ 257 w 575"/>
              <a:gd name="T37" fmla="*/ 467 h 467"/>
              <a:gd name="T38" fmla="*/ 449 w 575"/>
              <a:gd name="T39" fmla="*/ 407 h 467"/>
              <a:gd name="T40" fmla="*/ 561 w 575"/>
              <a:gd name="T41" fmla="*/ 17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5" h="467">
                <a:moveTo>
                  <a:pt x="561" y="170"/>
                </a:moveTo>
                <a:cubicBezTo>
                  <a:pt x="559" y="157"/>
                  <a:pt x="559" y="157"/>
                  <a:pt x="559" y="157"/>
                </a:cubicBezTo>
                <a:cubicBezTo>
                  <a:pt x="548" y="156"/>
                  <a:pt x="548" y="156"/>
                  <a:pt x="548" y="156"/>
                </a:cubicBezTo>
                <a:cubicBezTo>
                  <a:pt x="513" y="155"/>
                  <a:pt x="482" y="149"/>
                  <a:pt x="454" y="141"/>
                </a:cubicBezTo>
                <a:cubicBezTo>
                  <a:pt x="473" y="132"/>
                  <a:pt x="490" y="121"/>
                  <a:pt x="499" y="99"/>
                </a:cubicBezTo>
                <a:cubicBezTo>
                  <a:pt x="503" y="88"/>
                  <a:pt x="504" y="72"/>
                  <a:pt x="501" y="61"/>
                </a:cubicBezTo>
                <a:cubicBezTo>
                  <a:pt x="494" y="27"/>
                  <a:pt x="463" y="6"/>
                  <a:pt x="422" y="6"/>
                </a:cubicBezTo>
                <a:cubicBezTo>
                  <a:pt x="390" y="6"/>
                  <a:pt x="351" y="21"/>
                  <a:pt x="336" y="53"/>
                </a:cubicBezTo>
                <a:cubicBezTo>
                  <a:pt x="333" y="59"/>
                  <a:pt x="331" y="65"/>
                  <a:pt x="330" y="71"/>
                </a:cubicBezTo>
                <a:cubicBezTo>
                  <a:pt x="318" y="59"/>
                  <a:pt x="306" y="44"/>
                  <a:pt x="297" y="29"/>
                </a:cubicBezTo>
                <a:cubicBezTo>
                  <a:pt x="296" y="27"/>
                  <a:pt x="295" y="25"/>
                  <a:pt x="294" y="23"/>
                </a:cubicBezTo>
                <a:cubicBezTo>
                  <a:pt x="290" y="15"/>
                  <a:pt x="284" y="3"/>
                  <a:pt x="273" y="0"/>
                </a:cubicBezTo>
                <a:cubicBezTo>
                  <a:pt x="269" y="0"/>
                  <a:pt x="265" y="1"/>
                  <a:pt x="263" y="2"/>
                </a:cubicBezTo>
                <a:cubicBezTo>
                  <a:pt x="201" y="8"/>
                  <a:pt x="146" y="32"/>
                  <a:pt x="95" y="73"/>
                </a:cubicBezTo>
                <a:cubicBezTo>
                  <a:pt x="63" y="99"/>
                  <a:pt x="8" y="157"/>
                  <a:pt x="3" y="244"/>
                </a:cubicBezTo>
                <a:cubicBezTo>
                  <a:pt x="0" y="299"/>
                  <a:pt x="20" y="351"/>
                  <a:pt x="59" y="391"/>
                </a:cubicBezTo>
                <a:cubicBezTo>
                  <a:pt x="102" y="435"/>
                  <a:pt x="166" y="461"/>
                  <a:pt x="238" y="466"/>
                </a:cubicBezTo>
                <a:cubicBezTo>
                  <a:pt x="244" y="466"/>
                  <a:pt x="251" y="467"/>
                  <a:pt x="257" y="467"/>
                </a:cubicBezTo>
                <a:cubicBezTo>
                  <a:pt x="257" y="467"/>
                  <a:pt x="257" y="467"/>
                  <a:pt x="257" y="467"/>
                </a:cubicBezTo>
                <a:cubicBezTo>
                  <a:pt x="323" y="467"/>
                  <a:pt x="393" y="445"/>
                  <a:pt x="449" y="407"/>
                </a:cubicBezTo>
                <a:cubicBezTo>
                  <a:pt x="537" y="349"/>
                  <a:pt x="575" y="266"/>
                  <a:pt x="561" y="170"/>
                </a:cubicBezTo>
                <a:close/>
              </a:path>
            </a:pathLst>
          </a:custGeom>
          <a:solidFill>
            <a:srgbClr val="112D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18"/>
          <p:cNvSpPr>
            <a:spLocks/>
          </p:cNvSpPr>
          <p:nvPr/>
        </p:nvSpPr>
        <p:spPr bwMode="auto">
          <a:xfrm>
            <a:off x="5980112" y="3238500"/>
            <a:ext cx="2344738" cy="1622425"/>
          </a:xfrm>
          <a:custGeom>
            <a:avLst/>
            <a:gdLst>
              <a:gd name="T0" fmla="*/ 574 w 589"/>
              <a:gd name="T1" fmla="*/ 148 h 408"/>
              <a:gd name="T2" fmla="*/ 572 w 589"/>
              <a:gd name="T3" fmla="*/ 137 h 408"/>
              <a:gd name="T4" fmla="*/ 561 w 589"/>
              <a:gd name="T5" fmla="*/ 136 h 408"/>
              <a:gd name="T6" fmla="*/ 465 w 589"/>
              <a:gd name="T7" fmla="*/ 123 h 408"/>
              <a:gd name="T8" fmla="*/ 510 w 589"/>
              <a:gd name="T9" fmla="*/ 86 h 408"/>
              <a:gd name="T10" fmla="*/ 513 w 589"/>
              <a:gd name="T11" fmla="*/ 53 h 408"/>
              <a:gd name="T12" fmla="*/ 431 w 589"/>
              <a:gd name="T13" fmla="*/ 6 h 408"/>
              <a:gd name="T14" fmla="*/ 343 w 589"/>
              <a:gd name="T15" fmla="*/ 46 h 408"/>
              <a:gd name="T16" fmla="*/ 337 w 589"/>
              <a:gd name="T17" fmla="*/ 62 h 408"/>
              <a:gd name="T18" fmla="*/ 304 w 589"/>
              <a:gd name="T19" fmla="*/ 25 h 408"/>
              <a:gd name="T20" fmla="*/ 301 w 589"/>
              <a:gd name="T21" fmla="*/ 20 h 408"/>
              <a:gd name="T22" fmla="*/ 279 w 589"/>
              <a:gd name="T23" fmla="*/ 0 h 408"/>
              <a:gd name="T24" fmla="*/ 269 w 589"/>
              <a:gd name="T25" fmla="*/ 1 h 408"/>
              <a:gd name="T26" fmla="*/ 97 w 589"/>
              <a:gd name="T27" fmla="*/ 64 h 408"/>
              <a:gd name="T28" fmla="*/ 3 w 589"/>
              <a:gd name="T29" fmla="*/ 213 h 408"/>
              <a:gd name="T30" fmla="*/ 60 w 589"/>
              <a:gd name="T31" fmla="*/ 341 h 408"/>
              <a:gd name="T32" fmla="*/ 243 w 589"/>
              <a:gd name="T33" fmla="*/ 407 h 408"/>
              <a:gd name="T34" fmla="*/ 263 w 589"/>
              <a:gd name="T35" fmla="*/ 408 h 408"/>
              <a:gd name="T36" fmla="*/ 263 w 589"/>
              <a:gd name="T37" fmla="*/ 408 h 408"/>
              <a:gd name="T38" fmla="*/ 460 w 589"/>
              <a:gd name="T39" fmla="*/ 356 h 408"/>
              <a:gd name="T40" fmla="*/ 574 w 589"/>
              <a:gd name="T41" fmla="*/ 14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408">
                <a:moveTo>
                  <a:pt x="574" y="148"/>
                </a:moveTo>
                <a:cubicBezTo>
                  <a:pt x="572" y="137"/>
                  <a:pt x="572" y="137"/>
                  <a:pt x="572" y="137"/>
                </a:cubicBezTo>
                <a:cubicBezTo>
                  <a:pt x="561" y="136"/>
                  <a:pt x="561" y="136"/>
                  <a:pt x="561" y="136"/>
                </a:cubicBezTo>
                <a:cubicBezTo>
                  <a:pt x="524" y="135"/>
                  <a:pt x="493" y="130"/>
                  <a:pt x="465" y="123"/>
                </a:cubicBezTo>
                <a:cubicBezTo>
                  <a:pt x="484" y="116"/>
                  <a:pt x="502" y="105"/>
                  <a:pt x="510" y="86"/>
                </a:cubicBezTo>
                <a:cubicBezTo>
                  <a:pt x="514" y="77"/>
                  <a:pt x="515" y="63"/>
                  <a:pt x="513" y="53"/>
                </a:cubicBezTo>
                <a:cubicBezTo>
                  <a:pt x="505" y="24"/>
                  <a:pt x="474" y="6"/>
                  <a:pt x="431" y="6"/>
                </a:cubicBezTo>
                <a:cubicBezTo>
                  <a:pt x="399" y="6"/>
                  <a:pt x="359" y="18"/>
                  <a:pt x="343" y="46"/>
                </a:cubicBezTo>
                <a:cubicBezTo>
                  <a:pt x="340" y="52"/>
                  <a:pt x="339" y="57"/>
                  <a:pt x="337" y="62"/>
                </a:cubicBezTo>
                <a:cubicBezTo>
                  <a:pt x="325" y="51"/>
                  <a:pt x="313" y="38"/>
                  <a:pt x="304" y="25"/>
                </a:cubicBezTo>
                <a:cubicBezTo>
                  <a:pt x="303" y="24"/>
                  <a:pt x="302" y="22"/>
                  <a:pt x="301" y="20"/>
                </a:cubicBezTo>
                <a:cubicBezTo>
                  <a:pt x="296" y="13"/>
                  <a:pt x="290" y="2"/>
                  <a:pt x="279" y="0"/>
                </a:cubicBezTo>
                <a:cubicBezTo>
                  <a:pt x="275" y="0"/>
                  <a:pt x="271" y="1"/>
                  <a:pt x="269" y="1"/>
                </a:cubicBezTo>
                <a:cubicBezTo>
                  <a:pt x="205" y="7"/>
                  <a:pt x="149" y="28"/>
                  <a:pt x="97" y="64"/>
                </a:cubicBezTo>
                <a:cubicBezTo>
                  <a:pt x="64" y="87"/>
                  <a:pt x="8" y="137"/>
                  <a:pt x="3" y="213"/>
                </a:cubicBezTo>
                <a:cubicBezTo>
                  <a:pt x="0" y="261"/>
                  <a:pt x="20" y="307"/>
                  <a:pt x="60" y="341"/>
                </a:cubicBezTo>
                <a:cubicBezTo>
                  <a:pt x="105" y="380"/>
                  <a:pt x="169" y="403"/>
                  <a:pt x="243" y="407"/>
                </a:cubicBezTo>
                <a:cubicBezTo>
                  <a:pt x="249" y="407"/>
                  <a:pt x="256" y="408"/>
                  <a:pt x="263" y="408"/>
                </a:cubicBezTo>
                <a:cubicBezTo>
                  <a:pt x="263" y="408"/>
                  <a:pt x="263" y="408"/>
                  <a:pt x="263" y="408"/>
                </a:cubicBezTo>
                <a:cubicBezTo>
                  <a:pt x="331" y="408"/>
                  <a:pt x="402" y="389"/>
                  <a:pt x="460" y="356"/>
                </a:cubicBezTo>
                <a:cubicBezTo>
                  <a:pt x="549" y="304"/>
                  <a:pt x="589" y="233"/>
                  <a:pt x="574" y="148"/>
                </a:cubicBezTo>
                <a:close/>
              </a:path>
            </a:pathLst>
          </a:custGeom>
          <a:solidFill>
            <a:srgbClr val="5B84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19"/>
          <p:cNvSpPr>
            <a:spLocks/>
          </p:cNvSpPr>
          <p:nvPr/>
        </p:nvSpPr>
        <p:spPr bwMode="auto">
          <a:xfrm>
            <a:off x="6087856" y="3252503"/>
            <a:ext cx="2160638" cy="1502656"/>
          </a:xfrm>
          <a:custGeom>
            <a:avLst/>
            <a:gdLst>
              <a:gd name="T0" fmla="*/ 332 w 563"/>
              <a:gd name="T1" fmla="*/ 82 h 392"/>
              <a:gd name="T2" fmla="*/ 342 w 563"/>
              <a:gd name="T3" fmla="*/ 48 h 392"/>
              <a:gd name="T4" fmla="*/ 485 w 563"/>
              <a:gd name="T5" fmla="*/ 52 h 392"/>
              <a:gd name="T6" fmla="*/ 483 w 563"/>
              <a:gd name="T7" fmla="*/ 76 h 392"/>
              <a:gd name="T8" fmla="*/ 403 w 563"/>
              <a:gd name="T9" fmla="*/ 119 h 392"/>
              <a:gd name="T10" fmla="*/ 546 w 563"/>
              <a:gd name="T11" fmla="*/ 145 h 392"/>
              <a:gd name="T12" fmla="*/ 439 w 563"/>
              <a:gd name="T13" fmla="*/ 339 h 392"/>
              <a:gd name="T14" fmla="*/ 230 w 563"/>
              <a:gd name="T15" fmla="*/ 388 h 392"/>
              <a:gd name="T16" fmla="*/ 55 w 563"/>
              <a:gd name="T17" fmla="*/ 326 h 392"/>
              <a:gd name="T18" fmla="*/ 3 w 563"/>
              <a:gd name="T19" fmla="*/ 209 h 392"/>
              <a:gd name="T20" fmla="*/ 91 w 563"/>
              <a:gd name="T21" fmla="*/ 70 h 392"/>
              <a:gd name="T22" fmla="*/ 258 w 563"/>
              <a:gd name="T23" fmla="*/ 10 h 392"/>
              <a:gd name="T24" fmla="*/ 262 w 563"/>
              <a:gd name="T25" fmla="*/ 9 h 392"/>
              <a:gd name="T26" fmla="*/ 279 w 563"/>
              <a:gd name="T27" fmla="*/ 28 h 392"/>
              <a:gd name="T28" fmla="*/ 332 w 563"/>
              <a:gd name="T29" fmla="*/ 8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3" h="392">
                <a:moveTo>
                  <a:pt x="332" y="82"/>
                </a:moveTo>
                <a:cubicBezTo>
                  <a:pt x="336" y="69"/>
                  <a:pt x="336" y="58"/>
                  <a:pt x="342" y="48"/>
                </a:cubicBezTo>
                <a:cubicBezTo>
                  <a:pt x="365" y="5"/>
                  <a:pt x="471" y="0"/>
                  <a:pt x="485" y="52"/>
                </a:cubicBezTo>
                <a:cubicBezTo>
                  <a:pt x="487" y="58"/>
                  <a:pt x="486" y="69"/>
                  <a:pt x="483" y="76"/>
                </a:cubicBezTo>
                <a:cubicBezTo>
                  <a:pt x="472" y="102"/>
                  <a:pt x="433" y="108"/>
                  <a:pt x="403" y="119"/>
                </a:cubicBezTo>
                <a:cubicBezTo>
                  <a:pt x="446" y="132"/>
                  <a:pt x="491" y="144"/>
                  <a:pt x="546" y="145"/>
                </a:cubicBezTo>
                <a:cubicBezTo>
                  <a:pt x="563" y="244"/>
                  <a:pt x="499" y="304"/>
                  <a:pt x="439" y="339"/>
                </a:cubicBezTo>
                <a:cubicBezTo>
                  <a:pt x="384" y="370"/>
                  <a:pt x="308" y="392"/>
                  <a:pt x="230" y="388"/>
                </a:cubicBezTo>
                <a:cubicBezTo>
                  <a:pt x="164" y="384"/>
                  <a:pt x="100" y="364"/>
                  <a:pt x="55" y="326"/>
                </a:cubicBezTo>
                <a:cubicBezTo>
                  <a:pt x="25" y="300"/>
                  <a:pt x="0" y="260"/>
                  <a:pt x="3" y="209"/>
                </a:cubicBezTo>
                <a:cubicBezTo>
                  <a:pt x="7" y="147"/>
                  <a:pt x="49" y="100"/>
                  <a:pt x="91" y="70"/>
                </a:cubicBezTo>
                <a:cubicBezTo>
                  <a:pt x="136" y="39"/>
                  <a:pt x="190" y="16"/>
                  <a:pt x="258" y="10"/>
                </a:cubicBezTo>
                <a:cubicBezTo>
                  <a:pt x="260" y="10"/>
                  <a:pt x="260" y="9"/>
                  <a:pt x="262" y="9"/>
                </a:cubicBezTo>
                <a:cubicBezTo>
                  <a:pt x="269" y="10"/>
                  <a:pt x="274" y="21"/>
                  <a:pt x="279" y="28"/>
                </a:cubicBezTo>
                <a:cubicBezTo>
                  <a:pt x="293" y="50"/>
                  <a:pt x="314" y="69"/>
                  <a:pt x="332" y="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7365999" y="1600200"/>
            <a:ext cx="1816100" cy="1042988"/>
          </a:xfrm>
          <a:custGeom>
            <a:avLst/>
            <a:gdLst>
              <a:gd name="T0" fmla="*/ 425 w 456"/>
              <a:gd name="T1" fmla="*/ 61 h 262"/>
              <a:gd name="T2" fmla="*/ 234 w 456"/>
              <a:gd name="T3" fmla="*/ 0 h 262"/>
              <a:gd name="T4" fmla="*/ 88 w 456"/>
              <a:gd name="T5" fmla="*/ 29 h 262"/>
              <a:gd name="T6" fmla="*/ 10 w 456"/>
              <a:gd name="T7" fmla="*/ 112 h 262"/>
              <a:gd name="T8" fmla="*/ 65 w 456"/>
              <a:gd name="T9" fmla="*/ 208 h 262"/>
              <a:gd name="T10" fmla="*/ 71 w 456"/>
              <a:gd name="T11" fmla="*/ 213 h 262"/>
              <a:gd name="T12" fmla="*/ 77 w 456"/>
              <a:gd name="T13" fmla="*/ 217 h 262"/>
              <a:gd name="T14" fmla="*/ 84 w 456"/>
              <a:gd name="T15" fmla="*/ 215 h 262"/>
              <a:gd name="T16" fmla="*/ 158 w 456"/>
              <a:gd name="T17" fmla="*/ 197 h 262"/>
              <a:gd name="T18" fmla="*/ 155 w 456"/>
              <a:gd name="T19" fmla="*/ 219 h 262"/>
              <a:gd name="T20" fmla="*/ 233 w 456"/>
              <a:gd name="T21" fmla="*/ 262 h 262"/>
              <a:gd name="T22" fmla="*/ 282 w 456"/>
              <a:gd name="T23" fmla="*/ 252 h 262"/>
              <a:gd name="T24" fmla="*/ 311 w 456"/>
              <a:gd name="T25" fmla="*/ 211 h 262"/>
              <a:gd name="T26" fmla="*/ 308 w 456"/>
              <a:gd name="T27" fmla="*/ 196 h 262"/>
              <a:gd name="T28" fmla="*/ 380 w 456"/>
              <a:gd name="T29" fmla="*/ 213 h 262"/>
              <a:gd name="T30" fmla="*/ 387 w 456"/>
              <a:gd name="T31" fmla="*/ 215 h 262"/>
              <a:gd name="T32" fmla="*/ 393 w 456"/>
              <a:gd name="T33" fmla="*/ 211 h 262"/>
              <a:gd name="T34" fmla="*/ 399 w 456"/>
              <a:gd name="T35" fmla="*/ 206 h 262"/>
              <a:gd name="T36" fmla="*/ 454 w 456"/>
              <a:gd name="T37" fmla="*/ 130 h 262"/>
              <a:gd name="T38" fmla="*/ 425 w 456"/>
              <a:gd name="T39" fmla="*/ 6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6" h="262">
                <a:moveTo>
                  <a:pt x="425" y="61"/>
                </a:moveTo>
                <a:cubicBezTo>
                  <a:pt x="386" y="23"/>
                  <a:pt x="315" y="0"/>
                  <a:pt x="234" y="0"/>
                </a:cubicBezTo>
                <a:cubicBezTo>
                  <a:pt x="179" y="0"/>
                  <a:pt x="127" y="10"/>
                  <a:pt x="88" y="29"/>
                </a:cubicBezTo>
                <a:cubicBezTo>
                  <a:pt x="59" y="43"/>
                  <a:pt x="19" y="67"/>
                  <a:pt x="10" y="112"/>
                </a:cubicBezTo>
                <a:cubicBezTo>
                  <a:pt x="0" y="163"/>
                  <a:pt x="39" y="190"/>
                  <a:pt x="65" y="208"/>
                </a:cubicBezTo>
                <a:cubicBezTo>
                  <a:pt x="67" y="210"/>
                  <a:pt x="69" y="212"/>
                  <a:pt x="71" y="213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84" y="215"/>
                  <a:pt x="84" y="215"/>
                  <a:pt x="84" y="215"/>
                </a:cubicBezTo>
                <a:cubicBezTo>
                  <a:pt x="107" y="207"/>
                  <a:pt x="132" y="201"/>
                  <a:pt x="158" y="197"/>
                </a:cubicBezTo>
                <a:cubicBezTo>
                  <a:pt x="155" y="203"/>
                  <a:pt x="154" y="210"/>
                  <a:pt x="155" y="219"/>
                </a:cubicBezTo>
                <a:cubicBezTo>
                  <a:pt x="160" y="251"/>
                  <a:pt x="200" y="262"/>
                  <a:pt x="233" y="262"/>
                </a:cubicBezTo>
                <a:cubicBezTo>
                  <a:pt x="252" y="262"/>
                  <a:pt x="269" y="258"/>
                  <a:pt x="282" y="252"/>
                </a:cubicBezTo>
                <a:cubicBezTo>
                  <a:pt x="297" y="244"/>
                  <a:pt x="311" y="229"/>
                  <a:pt x="311" y="211"/>
                </a:cubicBezTo>
                <a:cubicBezTo>
                  <a:pt x="311" y="205"/>
                  <a:pt x="310" y="200"/>
                  <a:pt x="308" y="196"/>
                </a:cubicBezTo>
                <a:cubicBezTo>
                  <a:pt x="335" y="201"/>
                  <a:pt x="359" y="206"/>
                  <a:pt x="380" y="213"/>
                </a:cubicBezTo>
                <a:cubicBezTo>
                  <a:pt x="387" y="215"/>
                  <a:pt x="387" y="215"/>
                  <a:pt x="387" y="215"/>
                </a:cubicBezTo>
                <a:cubicBezTo>
                  <a:pt x="393" y="211"/>
                  <a:pt x="393" y="211"/>
                  <a:pt x="393" y="211"/>
                </a:cubicBezTo>
                <a:cubicBezTo>
                  <a:pt x="395" y="209"/>
                  <a:pt x="397" y="208"/>
                  <a:pt x="399" y="206"/>
                </a:cubicBezTo>
                <a:cubicBezTo>
                  <a:pt x="425" y="188"/>
                  <a:pt x="451" y="170"/>
                  <a:pt x="454" y="130"/>
                </a:cubicBezTo>
                <a:cubicBezTo>
                  <a:pt x="456" y="105"/>
                  <a:pt x="445" y="81"/>
                  <a:pt x="425" y="6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baseline="-25000" dirty="0"/>
          </a:p>
        </p:txBody>
      </p:sp>
      <p:sp>
        <p:nvSpPr>
          <p:cNvPr id="38" name="Freeform 21"/>
          <p:cNvSpPr>
            <a:spLocks/>
          </p:cNvSpPr>
          <p:nvPr/>
        </p:nvSpPr>
        <p:spPr bwMode="auto">
          <a:xfrm>
            <a:off x="7426324" y="1558464"/>
            <a:ext cx="1700213" cy="1022350"/>
          </a:xfrm>
          <a:custGeom>
            <a:avLst/>
            <a:gdLst>
              <a:gd name="T0" fmla="*/ 369 w 427"/>
              <a:gd name="T1" fmla="*/ 201 h 257"/>
              <a:gd name="T2" fmla="*/ 257 w 427"/>
              <a:gd name="T3" fmla="*/ 178 h 257"/>
              <a:gd name="T4" fmla="*/ 282 w 427"/>
              <a:gd name="T5" fmla="*/ 212 h 257"/>
              <a:gd name="T6" fmla="*/ 261 w 427"/>
              <a:gd name="T7" fmla="*/ 240 h 257"/>
              <a:gd name="T8" fmla="*/ 154 w 427"/>
              <a:gd name="T9" fmla="*/ 218 h 257"/>
              <a:gd name="T10" fmla="*/ 179 w 427"/>
              <a:gd name="T11" fmla="*/ 178 h 257"/>
              <a:gd name="T12" fmla="*/ 65 w 427"/>
              <a:gd name="T13" fmla="*/ 203 h 257"/>
              <a:gd name="T14" fmla="*/ 9 w 427"/>
              <a:gd name="T15" fmla="*/ 116 h 257"/>
              <a:gd name="T16" fmla="*/ 79 w 427"/>
              <a:gd name="T17" fmla="*/ 43 h 257"/>
              <a:gd name="T18" fmla="*/ 400 w 427"/>
              <a:gd name="T19" fmla="*/ 72 h 257"/>
              <a:gd name="T20" fmla="*/ 425 w 427"/>
              <a:gd name="T21" fmla="*/ 130 h 257"/>
              <a:gd name="T22" fmla="*/ 369 w 427"/>
              <a:gd name="T23" fmla="*/ 20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57">
                <a:moveTo>
                  <a:pt x="369" y="201"/>
                </a:moveTo>
                <a:cubicBezTo>
                  <a:pt x="335" y="190"/>
                  <a:pt x="298" y="183"/>
                  <a:pt x="257" y="178"/>
                </a:cubicBezTo>
                <a:cubicBezTo>
                  <a:pt x="262" y="190"/>
                  <a:pt x="282" y="194"/>
                  <a:pt x="282" y="212"/>
                </a:cubicBezTo>
                <a:cubicBezTo>
                  <a:pt x="282" y="224"/>
                  <a:pt x="271" y="235"/>
                  <a:pt x="261" y="240"/>
                </a:cubicBezTo>
                <a:cubicBezTo>
                  <a:pt x="229" y="257"/>
                  <a:pt x="159" y="250"/>
                  <a:pt x="154" y="218"/>
                </a:cubicBezTo>
                <a:cubicBezTo>
                  <a:pt x="150" y="196"/>
                  <a:pt x="169" y="192"/>
                  <a:pt x="179" y="178"/>
                </a:cubicBezTo>
                <a:cubicBezTo>
                  <a:pt x="138" y="184"/>
                  <a:pt x="99" y="190"/>
                  <a:pt x="65" y="203"/>
                </a:cubicBezTo>
                <a:cubicBezTo>
                  <a:pt x="39" y="184"/>
                  <a:pt x="0" y="161"/>
                  <a:pt x="9" y="116"/>
                </a:cubicBezTo>
                <a:cubicBezTo>
                  <a:pt x="16" y="80"/>
                  <a:pt x="46" y="58"/>
                  <a:pt x="79" y="43"/>
                </a:cubicBezTo>
                <a:cubicBezTo>
                  <a:pt x="169" y="0"/>
                  <a:pt x="332" y="5"/>
                  <a:pt x="400" y="72"/>
                </a:cubicBezTo>
                <a:cubicBezTo>
                  <a:pt x="414" y="86"/>
                  <a:pt x="427" y="106"/>
                  <a:pt x="425" y="130"/>
                </a:cubicBezTo>
                <a:cubicBezTo>
                  <a:pt x="422" y="166"/>
                  <a:pt x="397" y="181"/>
                  <a:pt x="369" y="201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2"/>
          <p:cNvSpPr>
            <a:spLocks/>
          </p:cNvSpPr>
          <p:nvPr/>
        </p:nvSpPr>
        <p:spPr bwMode="auto">
          <a:xfrm>
            <a:off x="7078662" y="2325516"/>
            <a:ext cx="2449513" cy="1458913"/>
          </a:xfrm>
          <a:custGeom>
            <a:avLst/>
            <a:gdLst>
              <a:gd name="T0" fmla="*/ 237 w 615"/>
              <a:gd name="T1" fmla="*/ 0 h 367"/>
              <a:gd name="T2" fmla="*/ 227 w 615"/>
              <a:gd name="T3" fmla="*/ 29 h 367"/>
              <a:gd name="T4" fmla="*/ 381 w 615"/>
              <a:gd name="T5" fmla="*/ 33 h 367"/>
              <a:gd name="T6" fmla="*/ 373 w 615"/>
              <a:gd name="T7" fmla="*/ 0 h 367"/>
              <a:gd name="T8" fmla="*/ 544 w 615"/>
              <a:gd name="T9" fmla="*/ 69 h 367"/>
              <a:gd name="T10" fmla="*/ 451 w 615"/>
              <a:gd name="T11" fmla="*/ 119 h 367"/>
              <a:gd name="T12" fmla="*/ 601 w 615"/>
              <a:gd name="T13" fmla="*/ 149 h 367"/>
              <a:gd name="T14" fmla="*/ 546 w 615"/>
              <a:gd name="T15" fmla="*/ 285 h 367"/>
              <a:gd name="T16" fmla="*/ 368 w 615"/>
              <a:gd name="T17" fmla="*/ 276 h 367"/>
              <a:gd name="T18" fmla="*/ 422 w 615"/>
              <a:gd name="T19" fmla="*/ 349 h 367"/>
              <a:gd name="T20" fmla="*/ 183 w 615"/>
              <a:gd name="T21" fmla="*/ 347 h 367"/>
              <a:gd name="T22" fmla="*/ 235 w 615"/>
              <a:gd name="T23" fmla="*/ 269 h 367"/>
              <a:gd name="T24" fmla="*/ 61 w 615"/>
              <a:gd name="T25" fmla="*/ 283 h 367"/>
              <a:gd name="T26" fmla="*/ 9 w 615"/>
              <a:gd name="T27" fmla="*/ 154 h 367"/>
              <a:gd name="T28" fmla="*/ 158 w 615"/>
              <a:gd name="T29" fmla="*/ 123 h 367"/>
              <a:gd name="T30" fmla="*/ 63 w 615"/>
              <a:gd name="T31" fmla="*/ 73 h 367"/>
              <a:gd name="T32" fmla="*/ 237 w 615"/>
              <a:gd name="T33" fmla="*/ 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5" h="367">
                <a:moveTo>
                  <a:pt x="237" y="0"/>
                </a:moveTo>
                <a:cubicBezTo>
                  <a:pt x="233" y="8"/>
                  <a:pt x="224" y="14"/>
                  <a:pt x="227" y="29"/>
                </a:cubicBezTo>
                <a:cubicBezTo>
                  <a:pt x="235" y="78"/>
                  <a:pt x="366" y="79"/>
                  <a:pt x="381" y="33"/>
                </a:cubicBezTo>
                <a:cubicBezTo>
                  <a:pt x="386" y="19"/>
                  <a:pt x="378" y="8"/>
                  <a:pt x="373" y="0"/>
                </a:cubicBezTo>
                <a:cubicBezTo>
                  <a:pt x="442" y="10"/>
                  <a:pt x="504" y="33"/>
                  <a:pt x="544" y="69"/>
                </a:cubicBezTo>
                <a:cubicBezTo>
                  <a:pt x="500" y="63"/>
                  <a:pt x="443" y="81"/>
                  <a:pt x="451" y="119"/>
                </a:cubicBezTo>
                <a:cubicBezTo>
                  <a:pt x="462" y="168"/>
                  <a:pt x="560" y="179"/>
                  <a:pt x="601" y="149"/>
                </a:cubicBezTo>
                <a:cubicBezTo>
                  <a:pt x="615" y="210"/>
                  <a:pt x="581" y="262"/>
                  <a:pt x="546" y="285"/>
                </a:cubicBezTo>
                <a:cubicBezTo>
                  <a:pt x="530" y="221"/>
                  <a:pt x="393" y="217"/>
                  <a:pt x="368" y="276"/>
                </a:cubicBezTo>
                <a:cubicBezTo>
                  <a:pt x="353" y="313"/>
                  <a:pt x="395" y="338"/>
                  <a:pt x="422" y="349"/>
                </a:cubicBezTo>
                <a:cubicBezTo>
                  <a:pt x="352" y="366"/>
                  <a:pt x="251" y="367"/>
                  <a:pt x="183" y="347"/>
                </a:cubicBezTo>
                <a:cubicBezTo>
                  <a:pt x="215" y="337"/>
                  <a:pt x="255" y="306"/>
                  <a:pt x="235" y="269"/>
                </a:cubicBezTo>
                <a:cubicBezTo>
                  <a:pt x="206" y="213"/>
                  <a:pt x="78" y="223"/>
                  <a:pt x="61" y="283"/>
                </a:cubicBezTo>
                <a:cubicBezTo>
                  <a:pt x="27" y="258"/>
                  <a:pt x="0" y="216"/>
                  <a:pt x="9" y="154"/>
                </a:cubicBezTo>
                <a:cubicBezTo>
                  <a:pt x="53" y="182"/>
                  <a:pt x="147" y="172"/>
                  <a:pt x="158" y="123"/>
                </a:cubicBezTo>
                <a:cubicBezTo>
                  <a:pt x="167" y="86"/>
                  <a:pt x="111" y="65"/>
                  <a:pt x="63" y="73"/>
                </a:cubicBezTo>
                <a:cubicBezTo>
                  <a:pt x="106" y="34"/>
                  <a:pt x="167" y="12"/>
                  <a:pt x="237" y="0"/>
                </a:cubicBezTo>
                <a:close/>
              </a:path>
            </a:pathLst>
          </a:custGeom>
          <a:gradFill flip="none" rotWithShape="1">
            <a:gsLst>
              <a:gs pos="0">
                <a:srgbClr val="A3A2AA"/>
              </a:gs>
              <a:gs pos="100000">
                <a:srgbClr val="FFFFFF"/>
              </a:gs>
            </a:gsLst>
            <a:lin ang="2700000" scaled="1"/>
            <a:tileRect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40" name="TextBox 39"/>
          <p:cNvSpPr txBox="1"/>
          <p:nvPr/>
        </p:nvSpPr>
        <p:spPr>
          <a:xfrm>
            <a:off x="7678906" y="2776455"/>
            <a:ext cx="1274514" cy="3416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Title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5 Steps Puzzle Diagram</a:t>
            </a:r>
            <a:endParaRPr lang="en-US" dirty="0"/>
          </a:p>
        </p:txBody>
      </p:sp>
      <p:sp>
        <p:nvSpPr>
          <p:cNvPr id="47" name="Oval 46"/>
          <p:cNvSpPr/>
          <p:nvPr/>
        </p:nvSpPr>
        <p:spPr>
          <a:xfrm>
            <a:off x="6479077" y="2514266"/>
            <a:ext cx="2555352" cy="1570039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/>
          <p:cNvSpPr/>
          <p:nvPr/>
        </p:nvSpPr>
        <p:spPr>
          <a:xfrm>
            <a:off x="3278677" y="2514266"/>
            <a:ext cx="2555352" cy="1570039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/>
          <p:cNvSpPr/>
          <p:nvPr/>
        </p:nvSpPr>
        <p:spPr>
          <a:xfrm>
            <a:off x="5613664" y="3263764"/>
            <a:ext cx="3210857" cy="2659267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/>
          <p:cNvSpPr/>
          <p:nvPr/>
        </p:nvSpPr>
        <p:spPr>
          <a:xfrm>
            <a:off x="3396244" y="3252334"/>
            <a:ext cx="3210857" cy="2659267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5231394" y="1946736"/>
            <a:ext cx="1763713" cy="1036638"/>
          </a:xfrm>
          <a:custGeom>
            <a:avLst/>
            <a:gdLst>
              <a:gd name="T0" fmla="*/ 413 w 443"/>
              <a:gd name="T1" fmla="*/ 60 h 261"/>
              <a:gd name="T2" fmla="*/ 227 w 443"/>
              <a:gd name="T3" fmla="*/ 0 h 261"/>
              <a:gd name="T4" fmla="*/ 85 w 443"/>
              <a:gd name="T5" fmla="*/ 29 h 261"/>
              <a:gd name="T6" fmla="*/ 10 w 443"/>
              <a:gd name="T7" fmla="*/ 112 h 261"/>
              <a:gd name="T8" fmla="*/ 63 w 443"/>
              <a:gd name="T9" fmla="*/ 208 h 261"/>
              <a:gd name="T10" fmla="*/ 69 w 443"/>
              <a:gd name="T11" fmla="*/ 213 h 261"/>
              <a:gd name="T12" fmla="*/ 75 w 443"/>
              <a:gd name="T13" fmla="*/ 217 h 261"/>
              <a:gd name="T14" fmla="*/ 82 w 443"/>
              <a:gd name="T15" fmla="*/ 214 h 261"/>
              <a:gd name="T16" fmla="*/ 153 w 443"/>
              <a:gd name="T17" fmla="*/ 196 h 261"/>
              <a:gd name="T18" fmla="*/ 151 w 443"/>
              <a:gd name="T19" fmla="*/ 219 h 261"/>
              <a:gd name="T20" fmla="*/ 226 w 443"/>
              <a:gd name="T21" fmla="*/ 261 h 261"/>
              <a:gd name="T22" fmla="*/ 274 w 443"/>
              <a:gd name="T23" fmla="*/ 251 h 261"/>
              <a:gd name="T24" fmla="*/ 303 w 443"/>
              <a:gd name="T25" fmla="*/ 211 h 261"/>
              <a:gd name="T26" fmla="*/ 299 w 443"/>
              <a:gd name="T27" fmla="*/ 196 h 261"/>
              <a:gd name="T28" fmla="*/ 370 w 443"/>
              <a:gd name="T29" fmla="*/ 213 h 261"/>
              <a:gd name="T30" fmla="*/ 376 w 443"/>
              <a:gd name="T31" fmla="*/ 215 h 261"/>
              <a:gd name="T32" fmla="*/ 382 w 443"/>
              <a:gd name="T33" fmla="*/ 211 h 261"/>
              <a:gd name="T34" fmla="*/ 388 w 443"/>
              <a:gd name="T35" fmla="*/ 206 h 261"/>
              <a:gd name="T36" fmla="*/ 441 w 443"/>
              <a:gd name="T37" fmla="*/ 129 h 261"/>
              <a:gd name="T38" fmla="*/ 413 w 443"/>
              <a:gd name="T39" fmla="*/ 6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3" h="261">
                <a:moveTo>
                  <a:pt x="413" y="60"/>
                </a:moveTo>
                <a:cubicBezTo>
                  <a:pt x="376" y="22"/>
                  <a:pt x="306" y="0"/>
                  <a:pt x="227" y="0"/>
                </a:cubicBezTo>
                <a:cubicBezTo>
                  <a:pt x="174" y="0"/>
                  <a:pt x="123" y="10"/>
                  <a:pt x="85" y="29"/>
                </a:cubicBezTo>
                <a:cubicBezTo>
                  <a:pt x="57" y="43"/>
                  <a:pt x="18" y="66"/>
                  <a:pt x="10" y="112"/>
                </a:cubicBezTo>
                <a:cubicBezTo>
                  <a:pt x="0" y="163"/>
                  <a:pt x="38" y="190"/>
                  <a:pt x="63" y="208"/>
                </a:cubicBezTo>
                <a:cubicBezTo>
                  <a:pt x="65" y="210"/>
                  <a:pt x="67" y="211"/>
                  <a:pt x="69" y="213"/>
                </a:cubicBezTo>
                <a:cubicBezTo>
                  <a:pt x="75" y="217"/>
                  <a:pt x="75" y="217"/>
                  <a:pt x="75" y="217"/>
                </a:cubicBezTo>
                <a:cubicBezTo>
                  <a:pt x="82" y="214"/>
                  <a:pt x="82" y="214"/>
                  <a:pt x="82" y="214"/>
                </a:cubicBezTo>
                <a:cubicBezTo>
                  <a:pt x="103" y="206"/>
                  <a:pt x="128" y="201"/>
                  <a:pt x="153" y="196"/>
                </a:cubicBezTo>
                <a:cubicBezTo>
                  <a:pt x="150" y="202"/>
                  <a:pt x="149" y="210"/>
                  <a:pt x="151" y="219"/>
                </a:cubicBezTo>
                <a:cubicBezTo>
                  <a:pt x="156" y="250"/>
                  <a:pt x="195" y="261"/>
                  <a:pt x="226" y="261"/>
                </a:cubicBezTo>
                <a:cubicBezTo>
                  <a:pt x="245" y="261"/>
                  <a:pt x="262" y="258"/>
                  <a:pt x="274" y="251"/>
                </a:cubicBezTo>
                <a:cubicBezTo>
                  <a:pt x="288" y="244"/>
                  <a:pt x="303" y="229"/>
                  <a:pt x="303" y="211"/>
                </a:cubicBezTo>
                <a:cubicBezTo>
                  <a:pt x="303" y="205"/>
                  <a:pt x="301" y="200"/>
                  <a:pt x="299" y="196"/>
                </a:cubicBezTo>
                <a:cubicBezTo>
                  <a:pt x="326" y="200"/>
                  <a:pt x="349" y="206"/>
                  <a:pt x="370" y="213"/>
                </a:cubicBezTo>
                <a:cubicBezTo>
                  <a:pt x="376" y="215"/>
                  <a:pt x="376" y="215"/>
                  <a:pt x="376" y="215"/>
                </a:cubicBezTo>
                <a:cubicBezTo>
                  <a:pt x="382" y="211"/>
                  <a:pt x="382" y="211"/>
                  <a:pt x="382" y="211"/>
                </a:cubicBezTo>
                <a:cubicBezTo>
                  <a:pt x="384" y="209"/>
                  <a:pt x="386" y="207"/>
                  <a:pt x="388" y="206"/>
                </a:cubicBezTo>
                <a:cubicBezTo>
                  <a:pt x="413" y="188"/>
                  <a:pt x="439" y="169"/>
                  <a:pt x="441" y="129"/>
                </a:cubicBezTo>
                <a:cubicBezTo>
                  <a:pt x="443" y="105"/>
                  <a:pt x="433" y="81"/>
                  <a:pt x="413" y="6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3588434" y="2467436"/>
            <a:ext cx="1943100" cy="1236663"/>
          </a:xfrm>
          <a:custGeom>
            <a:avLst/>
            <a:gdLst>
              <a:gd name="T0" fmla="*/ 487 w 488"/>
              <a:gd name="T1" fmla="*/ 170 h 311"/>
              <a:gd name="T2" fmla="*/ 487 w 488"/>
              <a:gd name="T3" fmla="*/ 137 h 311"/>
              <a:gd name="T4" fmla="*/ 477 w 488"/>
              <a:gd name="T5" fmla="*/ 150 h 311"/>
              <a:gd name="T6" fmla="*/ 477 w 488"/>
              <a:gd name="T7" fmla="*/ 149 h 311"/>
              <a:gd name="T8" fmla="*/ 410 w 488"/>
              <a:gd name="T9" fmla="*/ 127 h 311"/>
              <a:gd name="T10" fmla="*/ 408 w 488"/>
              <a:gd name="T11" fmla="*/ 127 h 311"/>
              <a:gd name="T12" fmla="*/ 455 w 488"/>
              <a:gd name="T13" fmla="*/ 99 h 311"/>
              <a:gd name="T14" fmla="*/ 472 w 488"/>
              <a:gd name="T15" fmla="*/ 92 h 311"/>
              <a:gd name="T16" fmla="*/ 471 w 488"/>
              <a:gd name="T17" fmla="*/ 91 h 311"/>
              <a:gd name="T18" fmla="*/ 470 w 488"/>
              <a:gd name="T19" fmla="*/ 53 h 311"/>
              <a:gd name="T20" fmla="*/ 445 w 488"/>
              <a:gd name="T21" fmla="*/ 58 h 311"/>
              <a:gd name="T22" fmla="*/ 278 w 488"/>
              <a:gd name="T23" fmla="*/ 0 h 311"/>
              <a:gd name="T24" fmla="*/ 251 w 488"/>
              <a:gd name="T25" fmla="*/ 1 h 311"/>
              <a:gd name="T26" fmla="*/ 95 w 488"/>
              <a:gd name="T27" fmla="*/ 46 h 311"/>
              <a:gd name="T28" fmla="*/ 2 w 488"/>
              <a:gd name="T29" fmla="*/ 170 h 311"/>
              <a:gd name="T30" fmla="*/ 41 w 488"/>
              <a:gd name="T31" fmla="*/ 258 h 311"/>
              <a:gd name="T32" fmla="*/ 216 w 488"/>
              <a:gd name="T33" fmla="*/ 311 h 311"/>
              <a:gd name="T34" fmla="*/ 216 w 488"/>
              <a:gd name="T35" fmla="*/ 311 h 311"/>
              <a:gd name="T36" fmla="*/ 333 w 488"/>
              <a:gd name="T37" fmla="*/ 291 h 311"/>
              <a:gd name="T38" fmla="*/ 344 w 488"/>
              <a:gd name="T39" fmla="*/ 286 h 311"/>
              <a:gd name="T40" fmla="*/ 345 w 488"/>
              <a:gd name="T41" fmla="*/ 286 h 311"/>
              <a:gd name="T42" fmla="*/ 341 w 488"/>
              <a:gd name="T43" fmla="*/ 238 h 311"/>
              <a:gd name="T44" fmla="*/ 339 w 488"/>
              <a:gd name="T45" fmla="*/ 238 h 311"/>
              <a:gd name="T46" fmla="*/ 342 w 488"/>
              <a:gd name="T47" fmla="*/ 221 h 311"/>
              <a:gd name="T48" fmla="*/ 355 w 488"/>
              <a:gd name="T49" fmla="*/ 230 h 311"/>
              <a:gd name="T50" fmla="*/ 401 w 488"/>
              <a:gd name="T51" fmla="*/ 241 h 311"/>
              <a:gd name="T52" fmla="*/ 467 w 488"/>
              <a:gd name="T53" fmla="*/ 221 h 311"/>
              <a:gd name="T54" fmla="*/ 487 w 488"/>
              <a:gd name="T55" fmla="*/ 191 h 311"/>
              <a:gd name="T56" fmla="*/ 487 w 488"/>
              <a:gd name="T57" fmla="*/ 190 h 311"/>
              <a:gd name="T58" fmla="*/ 487 w 488"/>
              <a:gd name="T59" fmla="*/ 189 h 311"/>
              <a:gd name="T60" fmla="*/ 488 w 488"/>
              <a:gd name="T61" fmla="*/ 183 h 311"/>
              <a:gd name="T62" fmla="*/ 487 w 488"/>
              <a:gd name="T63" fmla="*/ 17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8" h="311">
                <a:moveTo>
                  <a:pt x="487" y="170"/>
                </a:moveTo>
                <a:cubicBezTo>
                  <a:pt x="487" y="137"/>
                  <a:pt x="487" y="137"/>
                  <a:pt x="487" y="137"/>
                </a:cubicBezTo>
                <a:cubicBezTo>
                  <a:pt x="477" y="150"/>
                  <a:pt x="477" y="150"/>
                  <a:pt x="477" y="150"/>
                </a:cubicBezTo>
                <a:cubicBezTo>
                  <a:pt x="477" y="149"/>
                  <a:pt x="477" y="149"/>
                  <a:pt x="477" y="149"/>
                </a:cubicBezTo>
                <a:cubicBezTo>
                  <a:pt x="461" y="131"/>
                  <a:pt x="432" y="127"/>
                  <a:pt x="410" y="127"/>
                </a:cubicBezTo>
                <a:cubicBezTo>
                  <a:pt x="410" y="127"/>
                  <a:pt x="409" y="127"/>
                  <a:pt x="408" y="127"/>
                </a:cubicBezTo>
                <a:cubicBezTo>
                  <a:pt x="423" y="115"/>
                  <a:pt x="439" y="106"/>
                  <a:pt x="455" y="99"/>
                </a:cubicBezTo>
                <a:cubicBezTo>
                  <a:pt x="472" y="92"/>
                  <a:pt x="472" y="92"/>
                  <a:pt x="472" y="92"/>
                </a:cubicBezTo>
                <a:cubicBezTo>
                  <a:pt x="471" y="91"/>
                  <a:pt x="471" y="91"/>
                  <a:pt x="471" y="91"/>
                </a:cubicBezTo>
                <a:cubicBezTo>
                  <a:pt x="470" y="53"/>
                  <a:pt x="470" y="53"/>
                  <a:pt x="470" y="53"/>
                </a:cubicBezTo>
                <a:cubicBezTo>
                  <a:pt x="445" y="58"/>
                  <a:pt x="445" y="58"/>
                  <a:pt x="445" y="58"/>
                </a:cubicBezTo>
                <a:cubicBezTo>
                  <a:pt x="408" y="21"/>
                  <a:pt x="349" y="0"/>
                  <a:pt x="278" y="0"/>
                </a:cubicBezTo>
                <a:cubicBezTo>
                  <a:pt x="269" y="0"/>
                  <a:pt x="260" y="0"/>
                  <a:pt x="251" y="1"/>
                </a:cubicBezTo>
                <a:cubicBezTo>
                  <a:pt x="192" y="5"/>
                  <a:pt x="142" y="19"/>
                  <a:pt x="95" y="46"/>
                </a:cubicBezTo>
                <a:cubicBezTo>
                  <a:pt x="62" y="64"/>
                  <a:pt x="6" y="104"/>
                  <a:pt x="2" y="170"/>
                </a:cubicBezTo>
                <a:cubicBezTo>
                  <a:pt x="0" y="211"/>
                  <a:pt x="22" y="240"/>
                  <a:pt x="41" y="258"/>
                </a:cubicBezTo>
                <a:cubicBezTo>
                  <a:pt x="77" y="291"/>
                  <a:pt x="143" y="311"/>
                  <a:pt x="216" y="311"/>
                </a:cubicBezTo>
                <a:cubicBezTo>
                  <a:pt x="216" y="311"/>
                  <a:pt x="216" y="311"/>
                  <a:pt x="216" y="311"/>
                </a:cubicBezTo>
                <a:cubicBezTo>
                  <a:pt x="258" y="311"/>
                  <a:pt x="299" y="304"/>
                  <a:pt x="333" y="291"/>
                </a:cubicBezTo>
                <a:cubicBezTo>
                  <a:pt x="344" y="286"/>
                  <a:pt x="344" y="286"/>
                  <a:pt x="344" y="286"/>
                </a:cubicBezTo>
                <a:cubicBezTo>
                  <a:pt x="345" y="286"/>
                  <a:pt x="345" y="286"/>
                  <a:pt x="345" y="286"/>
                </a:cubicBezTo>
                <a:cubicBezTo>
                  <a:pt x="341" y="238"/>
                  <a:pt x="341" y="238"/>
                  <a:pt x="341" y="238"/>
                </a:cubicBezTo>
                <a:cubicBezTo>
                  <a:pt x="339" y="238"/>
                  <a:pt x="339" y="238"/>
                  <a:pt x="339" y="238"/>
                </a:cubicBezTo>
                <a:cubicBezTo>
                  <a:pt x="340" y="232"/>
                  <a:pt x="341" y="227"/>
                  <a:pt x="342" y="221"/>
                </a:cubicBezTo>
                <a:cubicBezTo>
                  <a:pt x="346" y="224"/>
                  <a:pt x="350" y="228"/>
                  <a:pt x="355" y="230"/>
                </a:cubicBezTo>
                <a:cubicBezTo>
                  <a:pt x="368" y="237"/>
                  <a:pt x="384" y="241"/>
                  <a:pt x="401" y="241"/>
                </a:cubicBezTo>
                <a:cubicBezTo>
                  <a:pt x="426" y="241"/>
                  <a:pt x="451" y="233"/>
                  <a:pt x="467" y="221"/>
                </a:cubicBezTo>
                <a:cubicBezTo>
                  <a:pt x="475" y="214"/>
                  <a:pt x="484" y="203"/>
                  <a:pt x="487" y="191"/>
                </a:cubicBezTo>
                <a:cubicBezTo>
                  <a:pt x="487" y="190"/>
                  <a:pt x="487" y="190"/>
                  <a:pt x="487" y="190"/>
                </a:cubicBezTo>
                <a:cubicBezTo>
                  <a:pt x="487" y="189"/>
                  <a:pt x="487" y="189"/>
                  <a:pt x="487" y="189"/>
                </a:cubicBezTo>
                <a:cubicBezTo>
                  <a:pt x="488" y="187"/>
                  <a:pt x="488" y="185"/>
                  <a:pt x="488" y="183"/>
                </a:cubicBezTo>
                <a:cubicBezTo>
                  <a:pt x="488" y="179"/>
                  <a:pt x="488" y="174"/>
                  <a:pt x="487" y="17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4920244" y="2546811"/>
            <a:ext cx="2449513" cy="1728788"/>
          </a:xfrm>
          <a:custGeom>
            <a:avLst/>
            <a:gdLst>
              <a:gd name="T0" fmla="*/ 601 w 615"/>
              <a:gd name="T1" fmla="*/ 198 h 435"/>
              <a:gd name="T2" fmla="*/ 451 w 615"/>
              <a:gd name="T3" fmla="*/ 166 h 435"/>
              <a:gd name="T4" fmla="*/ 544 w 615"/>
              <a:gd name="T5" fmla="*/ 111 h 435"/>
              <a:gd name="T6" fmla="*/ 543 w 615"/>
              <a:gd name="T7" fmla="*/ 110 h 435"/>
              <a:gd name="T8" fmla="*/ 543 w 615"/>
              <a:gd name="T9" fmla="*/ 110 h 435"/>
              <a:gd name="T10" fmla="*/ 544 w 615"/>
              <a:gd name="T11" fmla="*/ 69 h 435"/>
              <a:gd name="T12" fmla="*/ 487 w 615"/>
              <a:gd name="T13" fmla="*/ 72 h 435"/>
              <a:gd name="T14" fmla="*/ 380 w 615"/>
              <a:gd name="T15" fmla="*/ 38 h 435"/>
              <a:gd name="T16" fmla="*/ 373 w 615"/>
              <a:gd name="T17" fmla="*/ 0 h 435"/>
              <a:gd name="T18" fmla="*/ 373 w 615"/>
              <a:gd name="T19" fmla="*/ 37 h 435"/>
              <a:gd name="T20" fmla="*/ 381 w 615"/>
              <a:gd name="T21" fmla="*/ 73 h 435"/>
              <a:gd name="T22" fmla="*/ 227 w 615"/>
              <a:gd name="T23" fmla="*/ 68 h 435"/>
              <a:gd name="T24" fmla="*/ 237 w 615"/>
              <a:gd name="T25" fmla="*/ 37 h 435"/>
              <a:gd name="T26" fmla="*/ 236 w 615"/>
              <a:gd name="T27" fmla="*/ 37 h 435"/>
              <a:gd name="T28" fmla="*/ 237 w 615"/>
              <a:gd name="T29" fmla="*/ 37 h 435"/>
              <a:gd name="T30" fmla="*/ 237 w 615"/>
              <a:gd name="T31" fmla="*/ 0 h 435"/>
              <a:gd name="T32" fmla="*/ 226 w 615"/>
              <a:gd name="T33" fmla="*/ 39 h 435"/>
              <a:gd name="T34" fmla="*/ 120 w 615"/>
              <a:gd name="T35" fmla="*/ 75 h 435"/>
              <a:gd name="T36" fmla="*/ 63 w 615"/>
              <a:gd name="T37" fmla="*/ 73 h 435"/>
              <a:gd name="T38" fmla="*/ 63 w 615"/>
              <a:gd name="T39" fmla="*/ 116 h 435"/>
              <a:gd name="T40" fmla="*/ 158 w 615"/>
              <a:gd name="T41" fmla="*/ 170 h 435"/>
              <a:gd name="T42" fmla="*/ 9 w 615"/>
              <a:gd name="T43" fmla="*/ 204 h 435"/>
              <a:gd name="T44" fmla="*/ 61 w 615"/>
              <a:gd name="T45" fmla="*/ 344 h 435"/>
              <a:gd name="T46" fmla="*/ 235 w 615"/>
              <a:gd name="T47" fmla="*/ 328 h 435"/>
              <a:gd name="T48" fmla="*/ 240 w 615"/>
              <a:gd name="T49" fmla="*/ 357 h 435"/>
              <a:gd name="T50" fmla="*/ 183 w 615"/>
              <a:gd name="T51" fmla="*/ 347 h 435"/>
              <a:gd name="T52" fmla="*/ 183 w 615"/>
              <a:gd name="T53" fmla="*/ 412 h 435"/>
              <a:gd name="T54" fmla="*/ 186 w 615"/>
              <a:gd name="T55" fmla="*/ 413 h 435"/>
              <a:gd name="T56" fmla="*/ 422 w 615"/>
              <a:gd name="T57" fmla="*/ 414 h 435"/>
              <a:gd name="T58" fmla="*/ 422 w 615"/>
              <a:gd name="T59" fmla="*/ 349 h 435"/>
              <a:gd name="T60" fmla="*/ 365 w 615"/>
              <a:gd name="T61" fmla="*/ 357 h 435"/>
              <a:gd name="T62" fmla="*/ 368 w 615"/>
              <a:gd name="T63" fmla="*/ 335 h 435"/>
              <a:gd name="T64" fmla="*/ 546 w 615"/>
              <a:gd name="T65" fmla="*/ 346 h 435"/>
              <a:gd name="T66" fmla="*/ 601 w 615"/>
              <a:gd name="T67" fmla="*/ 19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5" h="435">
                <a:moveTo>
                  <a:pt x="601" y="198"/>
                </a:moveTo>
                <a:cubicBezTo>
                  <a:pt x="560" y="230"/>
                  <a:pt x="462" y="219"/>
                  <a:pt x="451" y="166"/>
                </a:cubicBezTo>
                <a:cubicBezTo>
                  <a:pt x="443" y="124"/>
                  <a:pt x="500" y="105"/>
                  <a:pt x="544" y="111"/>
                </a:cubicBezTo>
                <a:cubicBezTo>
                  <a:pt x="543" y="111"/>
                  <a:pt x="543" y="111"/>
                  <a:pt x="543" y="110"/>
                </a:cubicBezTo>
                <a:cubicBezTo>
                  <a:pt x="543" y="110"/>
                  <a:pt x="543" y="110"/>
                  <a:pt x="543" y="110"/>
                </a:cubicBezTo>
                <a:cubicBezTo>
                  <a:pt x="544" y="69"/>
                  <a:pt x="544" y="69"/>
                  <a:pt x="544" y="69"/>
                </a:cubicBezTo>
                <a:cubicBezTo>
                  <a:pt x="516" y="59"/>
                  <a:pt x="496" y="66"/>
                  <a:pt x="487" y="72"/>
                </a:cubicBezTo>
                <a:cubicBezTo>
                  <a:pt x="455" y="56"/>
                  <a:pt x="419" y="44"/>
                  <a:pt x="380" y="38"/>
                </a:cubicBezTo>
                <a:cubicBezTo>
                  <a:pt x="384" y="33"/>
                  <a:pt x="394" y="17"/>
                  <a:pt x="373" y="0"/>
                </a:cubicBezTo>
                <a:cubicBezTo>
                  <a:pt x="373" y="37"/>
                  <a:pt x="373" y="37"/>
                  <a:pt x="373" y="37"/>
                </a:cubicBezTo>
                <a:cubicBezTo>
                  <a:pt x="378" y="45"/>
                  <a:pt x="386" y="57"/>
                  <a:pt x="381" y="73"/>
                </a:cubicBezTo>
                <a:cubicBezTo>
                  <a:pt x="366" y="122"/>
                  <a:pt x="235" y="121"/>
                  <a:pt x="227" y="68"/>
                </a:cubicBezTo>
                <a:cubicBezTo>
                  <a:pt x="224" y="52"/>
                  <a:pt x="233" y="45"/>
                  <a:pt x="237" y="37"/>
                </a:cubicBezTo>
                <a:cubicBezTo>
                  <a:pt x="236" y="37"/>
                  <a:pt x="236" y="37"/>
                  <a:pt x="236" y="37"/>
                </a:cubicBezTo>
                <a:cubicBezTo>
                  <a:pt x="236" y="37"/>
                  <a:pt x="237" y="37"/>
                  <a:pt x="237" y="37"/>
                </a:cubicBezTo>
                <a:cubicBezTo>
                  <a:pt x="237" y="0"/>
                  <a:pt x="237" y="0"/>
                  <a:pt x="237" y="0"/>
                </a:cubicBezTo>
                <a:cubicBezTo>
                  <a:pt x="215" y="7"/>
                  <a:pt x="221" y="30"/>
                  <a:pt x="226" y="39"/>
                </a:cubicBezTo>
                <a:cubicBezTo>
                  <a:pt x="187" y="47"/>
                  <a:pt x="151" y="59"/>
                  <a:pt x="120" y="75"/>
                </a:cubicBezTo>
                <a:cubicBezTo>
                  <a:pt x="107" y="70"/>
                  <a:pt x="87" y="66"/>
                  <a:pt x="63" y="73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111" y="108"/>
                  <a:pt x="167" y="130"/>
                  <a:pt x="158" y="170"/>
                </a:cubicBezTo>
                <a:cubicBezTo>
                  <a:pt x="147" y="223"/>
                  <a:pt x="53" y="234"/>
                  <a:pt x="9" y="204"/>
                </a:cubicBezTo>
                <a:cubicBezTo>
                  <a:pt x="0" y="270"/>
                  <a:pt x="27" y="316"/>
                  <a:pt x="61" y="344"/>
                </a:cubicBezTo>
                <a:cubicBezTo>
                  <a:pt x="78" y="278"/>
                  <a:pt x="206" y="268"/>
                  <a:pt x="235" y="328"/>
                </a:cubicBezTo>
                <a:cubicBezTo>
                  <a:pt x="240" y="339"/>
                  <a:pt x="241" y="348"/>
                  <a:pt x="240" y="357"/>
                </a:cubicBezTo>
                <a:cubicBezTo>
                  <a:pt x="231" y="354"/>
                  <a:pt x="202" y="343"/>
                  <a:pt x="183" y="347"/>
                </a:cubicBezTo>
                <a:cubicBezTo>
                  <a:pt x="183" y="412"/>
                  <a:pt x="183" y="412"/>
                  <a:pt x="183" y="412"/>
                </a:cubicBezTo>
                <a:cubicBezTo>
                  <a:pt x="183" y="412"/>
                  <a:pt x="184" y="413"/>
                  <a:pt x="186" y="413"/>
                </a:cubicBezTo>
                <a:cubicBezTo>
                  <a:pt x="254" y="435"/>
                  <a:pt x="353" y="433"/>
                  <a:pt x="422" y="414"/>
                </a:cubicBezTo>
                <a:cubicBezTo>
                  <a:pt x="422" y="349"/>
                  <a:pt x="422" y="349"/>
                  <a:pt x="422" y="349"/>
                </a:cubicBezTo>
                <a:cubicBezTo>
                  <a:pt x="412" y="347"/>
                  <a:pt x="382" y="353"/>
                  <a:pt x="365" y="357"/>
                </a:cubicBezTo>
                <a:cubicBezTo>
                  <a:pt x="365" y="350"/>
                  <a:pt x="365" y="343"/>
                  <a:pt x="368" y="335"/>
                </a:cubicBezTo>
                <a:cubicBezTo>
                  <a:pt x="393" y="271"/>
                  <a:pt x="530" y="277"/>
                  <a:pt x="546" y="346"/>
                </a:cubicBezTo>
                <a:cubicBezTo>
                  <a:pt x="581" y="320"/>
                  <a:pt x="615" y="265"/>
                  <a:pt x="601" y="198"/>
                </a:cubicBezTo>
                <a:close/>
              </a:path>
            </a:pathLst>
          </a:custGeom>
          <a:solidFill>
            <a:srgbClr val="917C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3562931" y="2327736"/>
            <a:ext cx="1990725" cy="1176338"/>
          </a:xfrm>
          <a:custGeom>
            <a:avLst/>
            <a:gdLst>
              <a:gd name="T0" fmla="*/ 488 w 500"/>
              <a:gd name="T1" fmla="*/ 142 h 296"/>
              <a:gd name="T2" fmla="*/ 419 w 500"/>
              <a:gd name="T3" fmla="*/ 121 h 296"/>
              <a:gd name="T4" fmla="*/ 418 w 500"/>
              <a:gd name="T5" fmla="*/ 121 h 296"/>
              <a:gd name="T6" fmla="*/ 465 w 500"/>
              <a:gd name="T7" fmla="*/ 95 h 296"/>
              <a:gd name="T8" fmla="*/ 482 w 500"/>
              <a:gd name="T9" fmla="*/ 88 h 296"/>
              <a:gd name="T10" fmla="*/ 471 w 500"/>
              <a:gd name="T11" fmla="*/ 73 h 296"/>
              <a:gd name="T12" fmla="*/ 284 w 500"/>
              <a:gd name="T13" fmla="*/ 0 h 296"/>
              <a:gd name="T14" fmla="*/ 257 w 500"/>
              <a:gd name="T15" fmla="*/ 1 h 296"/>
              <a:gd name="T16" fmla="*/ 97 w 500"/>
              <a:gd name="T17" fmla="*/ 43 h 296"/>
              <a:gd name="T18" fmla="*/ 3 w 500"/>
              <a:gd name="T19" fmla="*/ 162 h 296"/>
              <a:gd name="T20" fmla="*/ 42 w 500"/>
              <a:gd name="T21" fmla="*/ 246 h 296"/>
              <a:gd name="T22" fmla="*/ 221 w 500"/>
              <a:gd name="T23" fmla="*/ 296 h 296"/>
              <a:gd name="T24" fmla="*/ 221 w 500"/>
              <a:gd name="T25" fmla="*/ 296 h 296"/>
              <a:gd name="T26" fmla="*/ 340 w 500"/>
              <a:gd name="T27" fmla="*/ 277 h 296"/>
              <a:gd name="T28" fmla="*/ 353 w 500"/>
              <a:gd name="T29" fmla="*/ 273 h 296"/>
              <a:gd name="T30" fmla="*/ 349 w 500"/>
              <a:gd name="T31" fmla="*/ 260 h 296"/>
              <a:gd name="T32" fmla="*/ 350 w 500"/>
              <a:gd name="T33" fmla="*/ 211 h 296"/>
              <a:gd name="T34" fmla="*/ 363 w 500"/>
              <a:gd name="T35" fmla="*/ 220 h 296"/>
              <a:gd name="T36" fmla="*/ 410 w 500"/>
              <a:gd name="T37" fmla="*/ 230 h 296"/>
              <a:gd name="T38" fmla="*/ 477 w 500"/>
              <a:gd name="T39" fmla="*/ 211 h 296"/>
              <a:gd name="T40" fmla="*/ 499 w 500"/>
              <a:gd name="T41" fmla="*/ 175 h 296"/>
              <a:gd name="T42" fmla="*/ 488 w 500"/>
              <a:gd name="T43" fmla="*/ 14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0" h="296">
                <a:moveTo>
                  <a:pt x="488" y="142"/>
                </a:moveTo>
                <a:cubicBezTo>
                  <a:pt x="471" y="125"/>
                  <a:pt x="441" y="121"/>
                  <a:pt x="419" y="121"/>
                </a:cubicBezTo>
                <a:cubicBezTo>
                  <a:pt x="419" y="121"/>
                  <a:pt x="418" y="121"/>
                  <a:pt x="418" y="121"/>
                </a:cubicBezTo>
                <a:cubicBezTo>
                  <a:pt x="433" y="110"/>
                  <a:pt x="449" y="101"/>
                  <a:pt x="465" y="95"/>
                </a:cubicBezTo>
                <a:cubicBezTo>
                  <a:pt x="482" y="88"/>
                  <a:pt x="482" y="88"/>
                  <a:pt x="482" y="88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35" y="26"/>
                  <a:pt x="368" y="0"/>
                  <a:pt x="284" y="0"/>
                </a:cubicBezTo>
                <a:cubicBezTo>
                  <a:pt x="275" y="0"/>
                  <a:pt x="266" y="1"/>
                  <a:pt x="257" y="1"/>
                </a:cubicBezTo>
                <a:cubicBezTo>
                  <a:pt x="197" y="5"/>
                  <a:pt x="146" y="18"/>
                  <a:pt x="97" y="43"/>
                </a:cubicBezTo>
                <a:cubicBezTo>
                  <a:pt x="64" y="61"/>
                  <a:pt x="7" y="99"/>
                  <a:pt x="3" y="162"/>
                </a:cubicBezTo>
                <a:cubicBezTo>
                  <a:pt x="0" y="201"/>
                  <a:pt x="23" y="229"/>
                  <a:pt x="42" y="246"/>
                </a:cubicBezTo>
                <a:cubicBezTo>
                  <a:pt x="80" y="277"/>
                  <a:pt x="146" y="296"/>
                  <a:pt x="221" y="296"/>
                </a:cubicBezTo>
                <a:cubicBezTo>
                  <a:pt x="221" y="296"/>
                  <a:pt x="221" y="296"/>
                  <a:pt x="221" y="296"/>
                </a:cubicBezTo>
                <a:cubicBezTo>
                  <a:pt x="264" y="296"/>
                  <a:pt x="306" y="290"/>
                  <a:pt x="340" y="277"/>
                </a:cubicBezTo>
                <a:cubicBezTo>
                  <a:pt x="353" y="273"/>
                  <a:pt x="353" y="273"/>
                  <a:pt x="353" y="273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45" y="245"/>
                  <a:pt x="347" y="226"/>
                  <a:pt x="350" y="211"/>
                </a:cubicBezTo>
                <a:cubicBezTo>
                  <a:pt x="353" y="214"/>
                  <a:pt x="358" y="217"/>
                  <a:pt x="363" y="220"/>
                </a:cubicBezTo>
                <a:cubicBezTo>
                  <a:pt x="376" y="226"/>
                  <a:pt x="393" y="230"/>
                  <a:pt x="410" y="230"/>
                </a:cubicBezTo>
                <a:cubicBezTo>
                  <a:pt x="436" y="230"/>
                  <a:pt x="461" y="223"/>
                  <a:pt x="477" y="211"/>
                </a:cubicBezTo>
                <a:cubicBezTo>
                  <a:pt x="487" y="203"/>
                  <a:pt x="498" y="189"/>
                  <a:pt x="499" y="175"/>
                </a:cubicBezTo>
                <a:cubicBezTo>
                  <a:pt x="500" y="162"/>
                  <a:pt x="496" y="151"/>
                  <a:pt x="488" y="14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3638004" y="2337927"/>
            <a:ext cx="1882775" cy="1136650"/>
          </a:xfrm>
          <a:custGeom>
            <a:avLst/>
            <a:gdLst>
              <a:gd name="T0" fmla="*/ 445 w 473"/>
              <a:gd name="T1" fmla="*/ 72 h 286"/>
              <a:gd name="T2" fmla="*/ 358 w 473"/>
              <a:gd name="T3" fmla="*/ 131 h 286"/>
              <a:gd name="T4" fmla="*/ 470 w 473"/>
              <a:gd name="T5" fmla="*/ 164 h 286"/>
              <a:gd name="T6" fmla="*/ 454 w 473"/>
              <a:gd name="T7" fmla="*/ 190 h 286"/>
              <a:gd name="T8" fmla="*/ 355 w 473"/>
              <a:gd name="T9" fmla="*/ 197 h 286"/>
              <a:gd name="T10" fmla="*/ 326 w 473"/>
              <a:gd name="T11" fmla="*/ 177 h 286"/>
              <a:gd name="T12" fmla="*/ 321 w 473"/>
              <a:gd name="T13" fmla="*/ 254 h 286"/>
              <a:gd name="T14" fmla="*/ 37 w 473"/>
              <a:gd name="T15" fmla="*/ 225 h 286"/>
              <a:gd name="T16" fmla="*/ 2 w 473"/>
              <a:gd name="T17" fmla="*/ 153 h 286"/>
              <a:gd name="T18" fmla="*/ 89 w 473"/>
              <a:gd name="T19" fmla="*/ 46 h 286"/>
              <a:gd name="T20" fmla="*/ 242 w 473"/>
              <a:gd name="T21" fmla="*/ 5 h 286"/>
              <a:gd name="T22" fmla="*/ 445 w 473"/>
              <a:gd name="T23" fmla="*/ 7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3" h="286">
                <a:moveTo>
                  <a:pt x="445" y="72"/>
                </a:moveTo>
                <a:cubicBezTo>
                  <a:pt x="410" y="86"/>
                  <a:pt x="382" y="107"/>
                  <a:pt x="358" y="131"/>
                </a:cubicBezTo>
                <a:cubicBezTo>
                  <a:pt x="395" y="121"/>
                  <a:pt x="473" y="119"/>
                  <a:pt x="470" y="164"/>
                </a:cubicBezTo>
                <a:cubicBezTo>
                  <a:pt x="469" y="174"/>
                  <a:pt x="461" y="184"/>
                  <a:pt x="454" y="190"/>
                </a:cubicBezTo>
                <a:cubicBezTo>
                  <a:pt x="431" y="206"/>
                  <a:pt x="384" y="212"/>
                  <a:pt x="355" y="197"/>
                </a:cubicBezTo>
                <a:cubicBezTo>
                  <a:pt x="343" y="191"/>
                  <a:pt x="336" y="182"/>
                  <a:pt x="326" y="177"/>
                </a:cubicBezTo>
                <a:cubicBezTo>
                  <a:pt x="320" y="198"/>
                  <a:pt x="314" y="229"/>
                  <a:pt x="321" y="254"/>
                </a:cubicBezTo>
                <a:cubicBezTo>
                  <a:pt x="231" y="286"/>
                  <a:pt x="95" y="275"/>
                  <a:pt x="37" y="225"/>
                </a:cubicBezTo>
                <a:cubicBezTo>
                  <a:pt x="19" y="210"/>
                  <a:pt x="0" y="186"/>
                  <a:pt x="2" y="153"/>
                </a:cubicBezTo>
                <a:cubicBezTo>
                  <a:pt x="5" y="103"/>
                  <a:pt x="48" y="67"/>
                  <a:pt x="89" y="46"/>
                </a:cubicBezTo>
                <a:cubicBezTo>
                  <a:pt x="135" y="22"/>
                  <a:pt x="182" y="9"/>
                  <a:pt x="242" y="5"/>
                </a:cubicBezTo>
                <a:cubicBezTo>
                  <a:pt x="332" y="0"/>
                  <a:pt x="406" y="21"/>
                  <a:pt x="445" y="72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04594" y="2311861"/>
            <a:ext cx="2011363" cy="1181100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6724668" y="2415048"/>
            <a:ext cx="1974850" cy="1260475"/>
          </a:xfrm>
          <a:custGeom>
            <a:avLst/>
            <a:gdLst>
              <a:gd name="T0" fmla="*/ 455 w 496"/>
              <a:gd name="T1" fmla="*/ 87 h 317"/>
              <a:gd name="T2" fmla="*/ 225 w 496"/>
              <a:gd name="T3" fmla="*/ 0 h 317"/>
              <a:gd name="T4" fmla="*/ 201 w 496"/>
              <a:gd name="T5" fmla="*/ 0 h 317"/>
              <a:gd name="T6" fmla="*/ 40 w 496"/>
              <a:gd name="T7" fmla="*/ 70 h 317"/>
              <a:gd name="T8" fmla="*/ 17 w 496"/>
              <a:gd name="T9" fmla="*/ 63 h 317"/>
              <a:gd name="T10" fmla="*/ 22 w 496"/>
              <a:gd name="T11" fmla="*/ 95 h 317"/>
              <a:gd name="T12" fmla="*/ 23 w 496"/>
              <a:gd name="T13" fmla="*/ 94 h 317"/>
              <a:gd name="T14" fmla="*/ 22 w 496"/>
              <a:gd name="T15" fmla="*/ 95 h 317"/>
              <a:gd name="T16" fmla="*/ 39 w 496"/>
              <a:gd name="T17" fmla="*/ 103 h 317"/>
              <a:gd name="T18" fmla="*/ 83 w 496"/>
              <a:gd name="T19" fmla="*/ 129 h 317"/>
              <a:gd name="T20" fmla="*/ 68 w 496"/>
              <a:gd name="T21" fmla="*/ 129 h 317"/>
              <a:gd name="T22" fmla="*/ 12 w 496"/>
              <a:gd name="T23" fmla="*/ 164 h 317"/>
              <a:gd name="T24" fmla="*/ 0 w 496"/>
              <a:gd name="T25" fmla="*/ 153 h 317"/>
              <a:gd name="T26" fmla="*/ 6 w 496"/>
              <a:gd name="T27" fmla="*/ 187 h 317"/>
              <a:gd name="T28" fmla="*/ 25 w 496"/>
              <a:gd name="T29" fmla="*/ 223 h 317"/>
              <a:gd name="T30" fmla="*/ 92 w 496"/>
              <a:gd name="T31" fmla="*/ 245 h 317"/>
              <a:gd name="T32" fmla="*/ 136 w 496"/>
              <a:gd name="T33" fmla="*/ 235 h 317"/>
              <a:gd name="T34" fmla="*/ 153 w 496"/>
              <a:gd name="T35" fmla="*/ 223 h 317"/>
              <a:gd name="T36" fmla="*/ 157 w 496"/>
              <a:gd name="T37" fmla="*/ 249 h 317"/>
              <a:gd name="T38" fmla="*/ 148 w 496"/>
              <a:gd name="T39" fmla="*/ 248 h 317"/>
              <a:gd name="T40" fmla="*/ 151 w 496"/>
              <a:gd name="T41" fmla="*/ 291 h 317"/>
              <a:gd name="T42" fmla="*/ 150 w 496"/>
              <a:gd name="T43" fmla="*/ 292 h 317"/>
              <a:gd name="T44" fmla="*/ 163 w 496"/>
              <a:gd name="T45" fmla="*/ 297 h 317"/>
              <a:gd name="T46" fmla="*/ 282 w 496"/>
              <a:gd name="T47" fmla="*/ 317 h 317"/>
              <a:gd name="T48" fmla="*/ 282 w 496"/>
              <a:gd name="T49" fmla="*/ 317 h 317"/>
              <a:gd name="T50" fmla="*/ 361 w 496"/>
              <a:gd name="T51" fmla="*/ 308 h 317"/>
              <a:gd name="T52" fmla="*/ 493 w 496"/>
              <a:gd name="T53" fmla="*/ 189 h 317"/>
              <a:gd name="T54" fmla="*/ 455 w 496"/>
              <a:gd name="T55" fmla="*/ 8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317">
                <a:moveTo>
                  <a:pt x="455" y="87"/>
                </a:moveTo>
                <a:cubicBezTo>
                  <a:pt x="405" y="33"/>
                  <a:pt x="317" y="0"/>
                  <a:pt x="225" y="0"/>
                </a:cubicBezTo>
                <a:cubicBezTo>
                  <a:pt x="217" y="0"/>
                  <a:pt x="209" y="0"/>
                  <a:pt x="201" y="0"/>
                </a:cubicBezTo>
                <a:cubicBezTo>
                  <a:pt x="130" y="5"/>
                  <a:pt x="75" y="29"/>
                  <a:pt x="40" y="70"/>
                </a:cubicBezTo>
                <a:cubicBezTo>
                  <a:pt x="32" y="65"/>
                  <a:pt x="23" y="60"/>
                  <a:pt x="17" y="63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2" y="95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54" y="109"/>
                  <a:pt x="69" y="118"/>
                  <a:pt x="83" y="129"/>
                </a:cubicBezTo>
                <a:cubicBezTo>
                  <a:pt x="78" y="128"/>
                  <a:pt x="73" y="129"/>
                  <a:pt x="68" y="129"/>
                </a:cubicBezTo>
                <a:cubicBezTo>
                  <a:pt x="43" y="131"/>
                  <a:pt x="21" y="145"/>
                  <a:pt x="12" y="164"/>
                </a:cubicBezTo>
                <a:cubicBezTo>
                  <a:pt x="9" y="158"/>
                  <a:pt x="5" y="154"/>
                  <a:pt x="0" y="153"/>
                </a:cubicBezTo>
                <a:cubicBezTo>
                  <a:pt x="6" y="187"/>
                  <a:pt x="6" y="187"/>
                  <a:pt x="6" y="187"/>
                </a:cubicBezTo>
                <a:cubicBezTo>
                  <a:pt x="7" y="200"/>
                  <a:pt x="13" y="213"/>
                  <a:pt x="25" y="223"/>
                </a:cubicBezTo>
                <a:cubicBezTo>
                  <a:pt x="40" y="237"/>
                  <a:pt x="66" y="245"/>
                  <a:pt x="92" y="245"/>
                </a:cubicBezTo>
                <a:cubicBezTo>
                  <a:pt x="109" y="245"/>
                  <a:pt x="124" y="242"/>
                  <a:pt x="136" y="235"/>
                </a:cubicBezTo>
                <a:cubicBezTo>
                  <a:pt x="143" y="232"/>
                  <a:pt x="148" y="227"/>
                  <a:pt x="153" y="223"/>
                </a:cubicBezTo>
                <a:cubicBezTo>
                  <a:pt x="155" y="231"/>
                  <a:pt x="156" y="240"/>
                  <a:pt x="157" y="249"/>
                </a:cubicBezTo>
                <a:cubicBezTo>
                  <a:pt x="154" y="248"/>
                  <a:pt x="151" y="248"/>
                  <a:pt x="148" y="248"/>
                </a:cubicBezTo>
                <a:cubicBezTo>
                  <a:pt x="151" y="291"/>
                  <a:pt x="151" y="291"/>
                  <a:pt x="151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63" y="297"/>
                  <a:pt x="163" y="297"/>
                  <a:pt x="163" y="297"/>
                </a:cubicBezTo>
                <a:cubicBezTo>
                  <a:pt x="198" y="310"/>
                  <a:pt x="240" y="317"/>
                  <a:pt x="282" y="317"/>
                </a:cubicBezTo>
                <a:cubicBezTo>
                  <a:pt x="282" y="317"/>
                  <a:pt x="282" y="317"/>
                  <a:pt x="282" y="317"/>
                </a:cubicBezTo>
                <a:cubicBezTo>
                  <a:pt x="310" y="317"/>
                  <a:pt x="337" y="314"/>
                  <a:pt x="361" y="308"/>
                </a:cubicBezTo>
                <a:cubicBezTo>
                  <a:pt x="407" y="296"/>
                  <a:pt x="485" y="265"/>
                  <a:pt x="493" y="189"/>
                </a:cubicBezTo>
                <a:cubicBezTo>
                  <a:pt x="496" y="152"/>
                  <a:pt x="484" y="119"/>
                  <a:pt x="455" y="8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6704594" y="2311861"/>
            <a:ext cx="2011363" cy="1181100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6689282" y="2310375"/>
            <a:ext cx="1967014" cy="1121340"/>
          </a:xfrm>
          <a:custGeom>
            <a:avLst/>
            <a:gdLst>
              <a:gd name="T0" fmla="*/ 171 w 494"/>
              <a:gd name="T1" fmla="*/ 256 h 280"/>
              <a:gd name="T2" fmla="*/ 164 w 494"/>
              <a:gd name="T3" fmla="*/ 178 h 280"/>
              <a:gd name="T4" fmla="*/ 132 w 494"/>
              <a:gd name="T5" fmla="*/ 199 h 280"/>
              <a:gd name="T6" fmla="*/ 33 w 494"/>
              <a:gd name="T7" fmla="*/ 189 h 280"/>
              <a:gd name="T8" fmla="*/ 70 w 494"/>
              <a:gd name="T9" fmla="*/ 126 h 280"/>
              <a:gd name="T10" fmla="*/ 129 w 494"/>
              <a:gd name="T11" fmla="*/ 130 h 280"/>
              <a:gd name="T12" fmla="*/ 44 w 494"/>
              <a:gd name="T13" fmla="*/ 75 h 280"/>
              <a:gd name="T14" fmla="*/ 205 w 494"/>
              <a:gd name="T15" fmla="*/ 6 h 280"/>
              <a:gd name="T16" fmla="*/ 455 w 494"/>
              <a:gd name="T17" fmla="*/ 83 h 280"/>
              <a:gd name="T18" fmla="*/ 490 w 494"/>
              <a:gd name="T19" fmla="*/ 167 h 280"/>
              <a:gd name="T20" fmla="*/ 365 w 494"/>
              <a:gd name="T21" fmla="*/ 266 h 280"/>
              <a:gd name="T22" fmla="*/ 171 w 494"/>
              <a:gd name="T23" fmla="*/ 25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4" h="280">
                <a:moveTo>
                  <a:pt x="171" y="256"/>
                </a:moveTo>
                <a:cubicBezTo>
                  <a:pt x="179" y="230"/>
                  <a:pt x="170" y="199"/>
                  <a:pt x="164" y="178"/>
                </a:cubicBezTo>
                <a:cubicBezTo>
                  <a:pt x="153" y="181"/>
                  <a:pt x="144" y="194"/>
                  <a:pt x="132" y="199"/>
                </a:cubicBezTo>
                <a:cubicBezTo>
                  <a:pt x="103" y="213"/>
                  <a:pt x="54" y="206"/>
                  <a:pt x="33" y="189"/>
                </a:cubicBezTo>
                <a:cubicBezTo>
                  <a:pt x="0" y="162"/>
                  <a:pt x="32" y="129"/>
                  <a:pt x="70" y="126"/>
                </a:cubicBezTo>
                <a:cubicBezTo>
                  <a:pt x="91" y="124"/>
                  <a:pt x="111" y="129"/>
                  <a:pt x="129" y="130"/>
                </a:cubicBezTo>
                <a:cubicBezTo>
                  <a:pt x="108" y="109"/>
                  <a:pt x="77" y="88"/>
                  <a:pt x="44" y="75"/>
                </a:cubicBezTo>
                <a:cubicBezTo>
                  <a:pt x="78" y="32"/>
                  <a:pt x="135" y="10"/>
                  <a:pt x="205" y="6"/>
                </a:cubicBezTo>
                <a:cubicBezTo>
                  <a:pt x="306" y="0"/>
                  <a:pt x="403" y="32"/>
                  <a:pt x="455" y="83"/>
                </a:cubicBezTo>
                <a:cubicBezTo>
                  <a:pt x="474" y="102"/>
                  <a:pt x="494" y="129"/>
                  <a:pt x="490" y="167"/>
                </a:cubicBezTo>
                <a:cubicBezTo>
                  <a:pt x="484" y="223"/>
                  <a:pt x="423" y="253"/>
                  <a:pt x="365" y="266"/>
                </a:cubicBezTo>
                <a:cubicBezTo>
                  <a:pt x="303" y="280"/>
                  <a:pt x="227" y="275"/>
                  <a:pt x="171" y="256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6155319" y="3472323"/>
            <a:ext cx="2281238" cy="1852613"/>
          </a:xfrm>
          <a:custGeom>
            <a:avLst/>
            <a:gdLst>
              <a:gd name="T0" fmla="*/ 567 w 573"/>
              <a:gd name="T1" fmla="*/ 239 h 466"/>
              <a:gd name="T2" fmla="*/ 469 w 573"/>
              <a:gd name="T3" fmla="*/ 70 h 466"/>
              <a:gd name="T4" fmla="*/ 292 w 573"/>
              <a:gd name="T5" fmla="*/ 1 h 466"/>
              <a:gd name="T6" fmla="*/ 283 w 573"/>
              <a:gd name="T7" fmla="*/ 0 h 466"/>
              <a:gd name="T8" fmla="*/ 279 w 573"/>
              <a:gd name="T9" fmla="*/ 9 h 466"/>
              <a:gd name="T10" fmla="*/ 229 w 573"/>
              <a:gd name="T11" fmla="*/ 79 h 466"/>
              <a:gd name="T12" fmla="*/ 224 w 573"/>
              <a:gd name="T13" fmla="*/ 63 h 466"/>
              <a:gd name="T14" fmla="*/ 136 w 573"/>
              <a:gd name="T15" fmla="*/ 13 h 466"/>
              <a:gd name="T16" fmla="*/ 56 w 573"/>
              <a:gd name="T17" fmla="*/ 63 h 466"/>
              <a:gd name="T18" fmla="*/ 55 w 573"/>
              <a:gd name="T19" fmla="*/ 96 h 466"/>
              <a:gd name="T20" fmla="*/ 101 w 573"/>
              <a:gd name="T21" fmla="*/ 147 h 466"/>
              <a:gd name="T22" fmla="*/ 18 w 573"/>
              <a:gd name="T23" fmla="*/ 162 h 466"/>
              <a:gd name="T24" fmla="*/ 8 w 573"/>
              <a:gd name="T25" fmla="*/ 162 h 466"/>
              <a:gd name="T26" fmla="*/ 6 w 573"/>
              <a:gd name="T27" fmla="*/ 174 h 466"/>
              <a:gd name="T28" fmla="*/ 7 w 573"/>
              <a:gd name="T29" fmla="*/ 259 h 466"/>
              <a:gd name="T30" fmla="*/ 121 w 573"/>
              <a:gd name="T31" fmla="*/ 410 h 466"/>
              <a:gd name="T32" fmla="*/ 312 w 573"/>
              <a:gd name="T33" fmla="*/ 466 h 466"/>
              <a:gd name="T34" fmla="*/ 313 w 573"/>
              <a:gd name="T35" fmla="*/ 466 h 466"/>
              <a:gd name="T36" fmla="*/ 487 w 573"/>
              <a:gd name="T37" fmla="*/ 411 h 466"/>
              <a:gd name="T38" fmla="*/ 567 w 573"/>
              <a:gd name="T39" fmla="*/ 23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3" h="466">
                <a:moveTo>
                  <a:pt x="567" y="239"/>
                </a:moveTo>
                <a:cubicBezTo>
                  <a:pt x="563" y="175"/>
                  <a:pt x="530" y="118"/>
                  <a:pt x="469" y="70"/>
                </a:cubicBezTo>
                <a:cubicBezTo>
                  <a:pt x="419" y="30"/>
                  <a:pt x="363" y="8"/>
                  <a:pt x="292" y="1"/>
                </a:cubicBezTo>
                <a:cubicBezTo>
                  <a:pt x="283" y="0"/>
                  <a:pt x="283" y="0"/>
                  <a:pt x="283" y="0"/>
                </a:cubicBezTo>
                <a:cubicBezTo>
                  <a:pt x="279" y="9"/>
                  <a:pt x="279" y="9"/>
                  <a:pt x="279" y="9"/>
                </a:cubicBezTo>
                <a:cubicBezTo>
                  <a:pt x="265" y="37"/>
                  <a:pt x="248" y="61"/>
                  <a:pt x="229" y="79"/>
                </a:cubicBezTo>
                <a:cubicBezTo>
                  <a:pt x="228" y="74"/>
                  <a:pt x="226" y="68"/>
                  <a:pt x="224" y="63"/>
                </a:cubicBezTo>
                <a:cubicBezTo>
                  <a:pt x="209" y="26"/>
                  <a:pt x="167" y="13"/>
                  <a:pt x="136" y="13"/>
                </a:cubicBezTo>
                <a:cubicBezTo>
                  <a:pt x="95" y="13"/>
                  <a:pt x="65" y="33"/>
                  <a:pt x="56" y="63"/>
                </a:cubicBezTo>
                <a:cubicBezTo>
                  <a:pt x="54" y="72"/>
                  <a:pt x="53" y="87"/>
                  <a:pt x="55" y="96"/>
                </a:cubicBezTo>
                <a:cubicBezTo>
                  <a:pt x="60" y="124"/>
                  <a:pt x="79" y="138"/>
                  <a:pt x="101" y="147"/>
                </a:cubicBezTo>
                <a:cubicBezTo>
                  <a:pt x="70" y="155"/>
                  <a:pt x="43" y="160"/>
                  <a:pt x="18" y="162"/>
                </a:cubicBezTo>
                <a:cubicBezTo>
                  <a:pt x="8" y="162"/>
                  <a:pt x="8" y="162"/>
                  <a:pt x="8" y="162"/>
                </a:cubicBezTo>
                <a:cubicBezTo>
                  <a:pt x="6" y="174"/>
                  <a:pt x="6" y="174"/>
                  <a:pt x="6" y="174"/>
                </a:cubicBezTo>
                <a:cubicBezTo>
                  <a:pt x="0" y="201"/>
                  <a:pt x="0" y="233"/>
                  <a:pt x="7" y="259"/>
                </a:cubicBezTo>
                <a:cubicBezTo>
                  <a:pt x="22" y="319"/>
                  <a:pt x="60" y="370"/>
                  <a:pt x="121" y="410"/>
                </a:cubicBezTo>
                <a:cubicBezTo>
                  <a:pt x="177" y="447"/>
                  <a:pt x="243" y="466"/>
                  <a:pt x="312" y="466"/>
                </a:cubicBezTo>
                <a:cubicBezTo>
                  <a:pt x="313" y="466"/>
                  <a:pt x="313" y="466"/>
                  <a:pt x="313" y="466"/>
                </a:cubicBezTo>
                <a:cubicBezTo>
                  <a:pt x="379" y="466"/>
                  <a:pt x="441" y="447"/>
                  <a:pt x="487" y="411"/>
                </a:cubicBezTo>
                <a:cubicBezTo>
                  <a:pt x="520" y="386"/>
                  <a:pt x="573" y="331"/>
                  <a:pt x="567" y="2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6166431" y="3413586"/>
            <a:ext cx="2325688" cy="1622425"/>
          </a:xfrm>
          <a:custGeom>
            <a:avLst/>
            <a:gdLst>
              <a:gd name="T0" fmla="*/ 578 w 584"/>
              <a:gd name="T1" fmla="*/ 209 h 408"/>
              <a:gd name="T2" fmla="*/ 478 w 584"/>
              <a:gd name="T3" fmla="*/ 61 h 408"/>
              <a:gd name="T4" fmla="*/ 297 w 584"/>
              <a:gd name="T5" fmla="*/ 1 h 408"/>
              <a:gd name="T6" fmla="*/ 288 w 584"/>
              <a:gd name="T7" fmla="*/ 0 h 408"/>
              <a:gd name="T8" fmla="*/ 284 w 584"/>
              <a:gd name="T9" fmla="*/ 8 h 408"/>
              <a:gd name="T10" fmla="*/ 233 w 584"/>
              <a:gd name="T11" fmla="*/ 69 h 408"/>
              <a:gd name="T12" fmla="*/ 228 w 584"/>
              <a:gd name="T13" fmla="*/ 55 h 408"/>
              <a:gd name="T14" fmla="*/ 138 w 584"/>
              <a:gd name="T15" fmla="*/ 12 h 408"/>
              <a:gd name="T16" fmla="*/ 57 w 584"/>
              <a:gd name="T17" fmla="*/ 56 h 408"/>
              <a:gd name="T18" fmla="*/ 56 w 584"/>
              <a:gd name="T19" fmla="*/ 84 h 408"/>
              <a:gd name="T20" fmla="*/ 102 w 584"/>
              <a:gd name="T21" fmla="*/ 129 h 408"/>
              <a:gd name="T22" fmla="*/ 19 w 584"/>
              <a:gd name="T23" fmla="*/ 141 h 408"/>
              <a:gd name="T24" fmla="*/ 8 w 584"/>
              <a:gd name="T25" fmla="*/ 142 h 408"/>
              <a:gd name="T26" fmla="*/ 6 w 584"/>
              <a:gd name="T27" fmla="*/ 152 h 408"/>
              <a:gd name="T28" fmla="*/ 7 w 584"/>
              <a:gd name="T29" fmla="*/ 227 h 408"/>
              <a:gd name="T30" fmla="*/ 124 w 584"/>
              <a:gd name="T31" fmla="*/ 359 h 408"/>
              <a:gd name="T32" fmla="*/ 317 w 584"/>
              <a:gd name="T33" fmla="*/ 408 h 408"/>
              <a:gd name="T34" fmla="*/ 319 w 584"/>
              <a:gd name="T35" fmla="*/ 408 h 408"/>
              <a:gd name="T36" fmla="*/ 496 w 584"/>
              <a:gd name="T37" fmla="*/ 359 h 408"/>
              <a:gd name="T38" fmla="*/ 578 w 584"/>
              <a:gd name="T39" fmla="*/ 20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4" h="408">
                <a:moveTo>
                  <a:pt x="578" y="209"/>
                </a:moveTo>
                <a:cubicBezTo>
                  <a:pt x="574" y="153"/>
                  <a:pt x="540" y="103"/>
                  <a:pt x="478" y="61"/>
                </a:cubicBezTo>
                <a:cubicBezTo>
                  <a:pt x="427" y="27"/>
                  <a:pt x="370" y="8"/>
                  <a:pt x="297" y="1"/>
                </a:cubicBezTo>
                <a:cubicBezTo>
                  <a:pt x="288" y="0"/>
                  <a:pt x="288" y="0"/>
                  <a:pt x="288" y="0"/>
                </a:cubicBezTo>
                <a:cubicBezTo>
                  <a:pt x="284" y="8"/>
                  <a:pt x="284" y="8"/>
                  <a:pt x="284" y="8"/>
                </a:cubicBezTo>
                <a:cubicBezTo>
                  <a:pt x="270" y="32"/>
                  <a:pt x="252" y="54"/>
                  <a:pt x="233" y="69"/>
                </a:cubicBezTo>
                <a:cubicBezTo>
                  <a:pt x="232" y="65"/>
                  <a:pt x="230" y="60"/>
                  <a:pt x="228" y="55"/>
                </a:cubicBezTo>
                <a:cubicBezTo>
                  <a:pt x="213" y="23"/>
                  <a:pt x="170" y="12"/>
                  <a:pt x="138" y="12"/>
                </a:cubicBezTo>
                <a:cubicBezTo>
                  <a:pt x="97" y="12"/>
                  <a:pt x="66" y="29"/>
                  <a:pt x="57" y="56"/>
                </a:cubicBezTo>
                <a:cubicBezTo>
                  <a:pt x="55" y="63"/>
                  <a:pt x="54" y="76"/>
                  <a:pt x="56" y="84"/>
                </a:cubicBezTo>
                <a:cubicBezTo>
                  <a:pt x="61" y="108"/>
                  <a:pt x="81" y="121"/>
                  <a:pt x="102" y="129"/>
                </a:cubicBezTo>
                <a:cubicBezTo>
                  <a:pt x="71" y="136"/>
                  <a:pt x="44" y="140"/>
                  <a:pt x="19" y="141"/>
                </a:cubicBezTo>
                <a:cubicBezTo>
                  <a:pt x="8" y="142"/>
                  <a:pt x="8" y="142"/>
                  <a:pt x="8" y="142"/>
                </a:cubicBezTo>
                <a:cubicBezTo>
                  <a:pt x="6" y="152"/>
                  <a:pt x="6" y="152"/>
                  <a:pt x="6" y="152"/>
                </a:cubicBezTo>
                <a:cubicBezTo>
                  <a:pt x="0" y="176"/>
                  <a:pt x="0" y="204"/>
                  <a:pt x="7" y="227"/>
                </a:cubicBezTo>
                <a:cubicBezTo>
                  <a:pt x="22" y="279"/>
                  <a:pt x="61" y="323"/>
                  <a:pt x="124" y="359"/>
                </a:cubicBezTo>
                <a:cubicBezTo>
                  <a:pt x="180" y="391"/>
                  <a:pt x="247" y="408"/>
                  <a:pt x="317" y="408"/>
                </a:cubicBezTo>
                <a:cubicBezTo>
                  <a:pt x="319" y="408"/>
                  <a:pt x="319" y="408"/>
                  <a:pt x="319" y="408"/>
                </a:cubicBezTo>
                <a:cubicBezTo>
                  <a:pt x="386" y="408"/>
                  <a:pt x="449" y="390"/>
                  <a:pt x="496" y="359"/>
                </a:cubicBezTo>
                <a:cubicBezTo>
                  <a:pt x="529" y="338"/>
                  <a:pt x="584" y="289"/>
                  <a:pt x="578" y="20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>
            <a:off x="6268255" y="3457248"/>
            <a:ext cx="2124496" cy="1460686"/>
          </a:xfrm>
          <a:custGeom>
            <a:avLst/>
            <a:gdLst>
              <a:gd name="T0" fmla="*/ 282 w 554"/>
              <a:gd name="T1" fmla="*/ 2 h 381"/>
              <a:gd name="T2" fmla="*/ 456 w 554"/>
              <a:gd name="T3" fmla="*/ 60 h 381"/>
              <a:gd name="T4" fmla="*/ 550 w 554"/>
              <a:gd name="T5" fmla="*/ 197 h 381"/>
              <a:gd name="T6" fmla="*/ 475 w 554"/>
              <a:gd name="T7" fmla="*/ 335 h 381"/>
              <a:gd name="T8" fmla="*/ 305 w 554"/>
              <a:gd name="T9" fmla="*/ 381 h 381"/>
              <a:gd name="T10" fmla="*/ 116 w 554"/>
              <a:gd name="T11" fmla="*/ 334 h 381"/>
              <a:gd name="T12" fmla="*/ 6 w 554"/>
              <a:gd name="T13" fmla="*/ 210 h 381"/>
              <a:gd name="T14" fmla="*/ 5 w 554"/>
              <a:gd name="T15" fmla="*/ 142 h 381"/>
              <a:gd name="T16" fmla="*/ 137 w 554"/>
              <a:gd name="T17" fmla="*/ 118 h 381"/>
              <a:gd name="T18" fmla="*/ 55 w 554"/>
              <a:gd name="T19" fmla="*/ 68 h 381"/>
              <a:gd name="T20" fmla="*/ 57 w 554"/>
              <a:gd name="T21" fmla="*/ 47 h 381"/>
              <a:gd name="T22" fmla="*/ 201 w 554"/>
              <a:gd name="T23" fmla="*/ 48 h 381"/>
              <a:gd name="T24" fmla="*/ 209 w 554"/>
              <a:gd name="T25" fmla="*/ 80 h 381"/>
              <a:gd name="T26" fmla="*/ 282 w 554"/>
              <a:gd name="T27" fmla="*/ 2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4" h="381">
                <a:moveTo>
                  <a:pt x="282" y="2"/>
                </a:moveTo>
                <a:cubicBezTo>
                  <a:pt x="354" y="8"/>
                  <a:pt x="409" y="28"/>
                  <a:pt x="456" y="60"/>
                </a:cubicBezTo>
                <a:cubicBezTo>
                  <a:pt x="499" y="89"/>
                  <a:pt x="545" y="133"/>
                  <a:pt x="550" y="197"/>
                </a:cubicBezTo>
                <a:cubicBezTo>
                  <a:pt x="554" y="260"/>
                  <a:pt x="517" y="307"/>
                  <a:pt x="475" y="335"/>
                </a:cubicBezTo>
                <a:cubicBezTo>
                  <a:pt x="431" y="364"/>
                  <a:pt x="370" y="381"/>
                  <a:pt x="305" y="381"/>
                </a:cubicBezTo>
                <a:cubicBezTo>
                  <a:pt x="232" y="381"/>
                  <a:pt x="168" y="363"/>
                  <a:pt x="116" y="334"/>
                </a:cubicBezTo>
                <a:cubicBezTo>
                  <a:pt x="68" y="306"/>
                  <a:pt x="22" y="266"/>
                  <a:pt x="6" y="210"/>
                </a:cubicBezTo>
                <a:cubicBezTo>
                  <a:pt x="1" y="189"/>
                  <a:pt x="0" y="164"/>
                  <a:pt x="5" y="142"/>
                </a:cubicBezTo>
                <a:cubicBezTo>
                  <a:pt x="51" y="140"/>
                  <a:pt x="97" y="129"/>
                  <a:pt x="137" y="118"/>
                </a:cubicBezTo>
                <a:cubicBezTo>
                  <a:pt x="109" y="106"/>
                  <a:pt x="62" y="100"/>
                  <a:pt x="55" y="68"/>
                </a:cubicBezTo>
                <a:cubicBezTo>
                  <a:pt x="54" y="63"/>
                  <a:pt x="55" y="52"/>
                  <a:pt x="57" y="47"/>
                </a:cubicBezTo>
                <a:cubicBezTo>
                  <a:pt x="71" y="0"/>
                  <a:pt x="180" y="3"/>
                  <a:pt x="201" y="48"/>
                </a:cubicBezTo>
                <a:cubicBezTo>
                  <a:pt x="206" y="59"/>
                  <a:pt x="205" y="69"/>
                  <a:pt x="209" y="80"/>
                </a:cubicBezTo>
                <a:cubicBezTo>
                  <a:pt x="238" y="63"/>
                  <a:pt x="264" y="34"/>
                  <a:pt x="282" y="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17"/>
          <p:cNvSpPr>
            <a:spLocks/>
          </p:cNvSpPr>
          <p:nvPr/>
        </p:nvSpPr>
        <p:spPr bwMode="auto">
          <a:xfrm>
            <a:off x="3874081" y="3477086"/>
            <a:ext cx="2289175" cy="1855788"/>
          </a:xfrm>
          <a:custGeom>
            <a:avLst/>
            <a:gdLst>
              <a:gd name="T0" fmla="*/ 561 w 575"/>
              <a:gd name="T1" fmla="*/ 170 h 467"/>
              <a:gd name="T2" fmla="*/ 559 w 575"/>
              <a:gd name="T3" fmla="*/ 157 h 467"/>
              <a:gd name="T4" fmla="*/ 548 w 575"/>
              <a:gd name="T5" fmla="*/ 156 h 467"/>
              <a:gd name="T6" fmla="*/ 454 w 575"/>
              <a:gd name="T7" fmla="*/ 141 h 467"/>
              <a:gd name="T8" fmla="*/ 499 w 575"/>
              <a:gd name="T9" fmla="*/ 99 h 467"/>
              <a:gd name="T10" fmla="*/ 501 w 575"/>
              <a:gd name="T11" fmla="*/ 61 h 467"/>
              <a:gd name="T12" fmla="*/ 422 w 575"/>
              <a:gd name="T13" fmla="*/ 6 h 467"/>
              <a:gd name="T14" fmla="*/ 336 w 575"/>
              <a:gd name="T15" fmla="*/ 53 h 467"/>
              <a:gd name="T16" fmla="*/ 330 w 575"/>
              <a:gd name="T17" fmla="*/ 71 h 467"/>
              <a:gd name="T18" fmla="*/ 297 w 575"/>
              <a:gd name="T19" fmla="*/ 29 h 467"/>
              <a:gd name="T20" fmla="*/ 294 w 575"/>
              <a:gd name="T21" fmla="*/ 23 h 467"/>
              <a:gd name="T22" fmla="*/ 273 w 575"/>
              <a:gd name="T23" fmla="*/ 0 h 467"/>
              <a:gd name="T24" fmla="*/ 263 w 575"/>
              <a:gd name="T25" fmla="*/ 2 h 467"/>
              <a:gd name="T26" fmla="*/ 95 w 575"/>
              <a:gd name="T27" fmla="*/ 73 h 467"/>
              <a:gd name="T28" fmla="*/ 3 w 575"/>
              <a:gd name="T29" fmla="*/ 244 h 467"/>
              <a:gd name="T30" fmla="*/ 59 w 575"/>
              <a:gd name="T31" fmla="*/ 391 h 467"/>
              <a:gd name="T32" fmla="*/ 238 w 575"/>
              <a:gd name="T33" fmla="*/ 466 h 467"/>
              <a:gd name="T34" fmla="*/ 257 w 575"/>
              <a:gd name="T35" fmla="*/ 467 h 467"/>
              <a:gd name="T36" fmla="*/ 257 w 575"/>
              <a:gd name="T37" fmla="*/ 467 h 467"/>
              <a:gd name="T38" fmla="*/ 449 w 575"/>
              <a:gd name="T39" fmla="*/ 407 h 467"/>
              <a:gd name="T40" fmla="*/ 561 w 575"/>
              <a:gd name="T41" fmla="*/ 17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5" h="467">
                <a:moveTo>
                  <a:pt x="561" y="170"/>
                </a:moveTo>
                <a:cubicBezTo>
                  <a:pt x="559" y="157"/>
                  <a:pt x="559" y="157"/>
                  <a:pt x="559" y="157"/>
                </a:cubicBezTo>
                <a:cubicBezTo>
                  <a:pt x="548" y="156"/>
                  <a:pt x="548" y="156"/>
                  <a:pt x="548" y="156"/>
                </a:cubicBezTo>
                <a:cubicBezTo>
                  <a:pt x="513" y="155"/>
                  <a:pt x="482" y="149"/>
                  <a:pt x="454" y="141"/>
                </a:cubicBezTo>
                <a:cubicBezTo>
                  <a:pt x="473" y="132"/>
                  <a:pt x="490" y="121"/>
                  <a:pt x="499" y="99"/>
                </a:cubicBezTo>
                <a:cubicBezTo>
                  <a:pt x="503" y="88"/>
                  <a:pt x="504" y="72"/>
                  <a:pt x="501" y="61"/>
                </a:cubicBezTo>
                <a:cubicBezTo>
                  <a:pt x="494" y="27"/>
                  <a:pt x="463" y="6"/>
                  <a:pt x="422" y="6"/>
                </a:cubicBezTo>
                <a:cubicBezTo>
                  <a:pt x="390" y="6"/>
                  <a:pt x="351" y="21"/>
                  <a:pt x="336" y="53"/>
                </a:cubicBezTo>
                <a:cubicBezTo>
                  <a:pt x="333" y="59"/>
                  <a:pt x="331" y="65"/>
                  <a:pt x="330" y="71"/>
                </a:cubicBezTo>
                <a:cubicBezTo>
                  <a:pt x="318" y="59"/>
                  <a:pt x="306" y="44"/>
                  <a:pt x="297" y="29"/>
                </a:cubicBezTo>
                <a:cubicBezTo>
                  <a:pt x="296" y="27"/>
                  <a:pt x="295" y="25"/>
                  <a:pt x="294" y="23"/>
                </a:cubicBezTo>
                <a:cubicBezTo>
                  <a:pt x="290" y="15"/>
                  <a:pt x="284" y="3"/>
                  <a:pt x="273" y="0"/>
                </a:cubicBezTo>
                <a:cubicBezTo>
                  <a:pt x="269" y="0"/>
                  <a:pt x="265" y="1"/>
                  <a:pt x="263" y="2"/>
                </a:cubicBezTo>
                <a:cubicBezTo>
                  <a:pt x="201" y="8"/>
                  <a:pt x="146" y="32"/>
                  <a:pt x="95" y="73"/>
                </a:cubicBezTo>
                <a:cubicBezTo>
                  <a:pt x="63" y="99"/>
                  <a:pt x="8" y="157"/>
                  <a:pt x="3" y="244"/>
                </a:cubicBezTo>
                <a:cubicBezTo>
                  <a:pt x="0" y="299"/>
                  <a:pt x="20" y="351"/>
                  <a:pt x="59" y="391"/>
                </a:cubicBezTo>
                <a:cubicBezTo>
                  <a:pt x="102" y="435"/>
                  <a:pt x="166" y="461"/>
                  <a:pt x="238" y="466"/>
                </a:cubicBezTo>
                <a:cubicBezTo>
                  <a:pt x="244" y="466"/>
                  <a:pt x="251" y="467"/>
                  <a:pt x="257" y="467"/>
                </a:cubicBezTo>
                <a:cubicBezTo>
                  <a:pt x="257" y="467"/>
                  <a:pt x="257" y="467"/>
                  <a:pt x="257" y="467"/>
                </a:cubicBezTo>
                <a:cubicBezTo>
                  <a:pt x="323" y="467"/>
                  <a:pt x="393" y="445"/>
                  <a:pt x="449" y="407"/>
                </a:cubicBezTo>
                <a:cubicBezTo>
                  <a:pt x="537" y="349"/>
                  <a:pt x="575" y="266"/>
                  <a:pt x="561" y="170"/>
                </a:cubicBezTo>
                <a:close/>
              </a:path>
            </a:pathLst>
          </a:custGeom>
          <a:solidFill>
            <a:srgbClr val="112D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18"/>
          <p:cNvSpPr>
            <a:spLocks/>
          </p:cNvSpPr>
          <p:nvPr/>
        </p:nvSpPr>
        <p:spPr bwMode="auto">
          <a:xfrm>
            <a:off x="3821694" y="3432636"/>
            <a:ext cx="2344738" cy="1622425"/>
          </a:xfrm>
          <a:custGeom>
            <a:avLst/>
            <a:gdLst>
              <a:gd name="T0" fmla="*/ 574 w 589"/>
              <a:gd name="T1" fmla="*/ 148 h 408"/>
              <a:gd name="T2" fmla="*/ 572 w 589"/>
              <a:gd name="T3" fmla="*/ 137 h 408"/>
              <a:gd name="T4" fmla="*/ 561 w 589"/>
              <a:gd name="T5" fmla="*/ 136 h 408"/>
              <a:gd name="T6" fmla="*/ 465 w 589"/>
              <a:gd name="T7" fmla="*/ 123 h 408"/>
              <a:gd name="T8" fmla="*/ 510 w 589"/>
              <a:gd name="T9" fmla="*/ 86 h 408"/>
              <a:gd name="T10" fmla="*/ 513 w 589"/>
              <a:gd name="T11" fmla="*/ 53 h 408"/>
              <a:gd name="T12" fmla="*/ 431 w 589"/>
              <a:gd name="T13" fmla="*/ 6 h 408"/>
              <a:gd name="T14" fmla="*/ 343 w 589"/>
              <a:gd name="T15" fmla="*/ 46 h 408"/>
              <a:gd name="T16" fmla="*/ 337 w 589"/>
              <a:gd name="T17" fmla="*/ 62 h 408"/>
              <a:gd name="T18" fmla="*/ 304 w 589"/>
              <a:gd name="T19" fmla="*/ 25 h 408"/>
              <a:gd name="T20" fmla="*/ 301 w 589"/>
              <a:gd name="T21" fmla="*/ 20 h 408"/>
              <a:gd name="T22" fmla="*/ 279 w 589"/>
              <a:gd name="T23" fmla="*/ 0 h 408"/>
              <a:gd name="T24" fmla="*/ 269 w 589"/>
              <a:gd name="T25" fmla="*/ 1 h 408"/>
              <a:gd name="T26" fmla="*/ 97 w 589"/>
              <a:gd name="T27" fmla="*/ 64 h 408"/>
              <a:gd name="T28" fmla="*/ 3 w 589"/>
              <a:gd name="T29" fmla="*/ 213 h 408"/>
              <a:gd name="T30" fmla="*/ 60 w 589"/>
              <a:gd name="T31" fmla="*/ 341 h 408"/>
              <a:gd name="T32" fmla="*/ 243 w 589"/>
              <a:gd name="T33" fmla="*/ 407 h 408"/>
              <a:gd name="T34" fmla="*/ 263 w 589"/>
              <a:gd name="T35" fmla="*/ 408 h 408"/>
              <a:gd name="T36" fmla="*/ 263 w 589"/>
              <a:gd name="T37" fmla="*/ 408 h 408"/>
              <a:gd name="T38" fmla="*/ 460 w 589"/>
              <a:gd name="T39" fmla="*/ 356 h 408"/>
              <a:gd name="T40" fmla="*/ 574 w 589"/>
              <a:gd name="T41" fmla="*/ 14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408">
                <a:moveTo>
                  <a:pt x="574" y="148"/>
                </a:moveTo>
                <a:cubicBezTo>
                  <a:pt x="572" y="137"/>
                  <a:pt x="572" y="137"/>
                  <a:pt x="572" y="137"/>
                </a:cubicBezTo>
                <a:cubicBezTo>
                  <a:pt x="561" y="136"/>
                  <a:pt x="561" y="136"/>
                  <a:pt x="561" y="136"/>
                </a:cubicBezTo>
                <a:cubicBezTo>
                  <a:pt x="524" y="135"/>
                  <a:pt x="493" y="130"/>
                  <a:pt x="465" y="123"/>
                </a:cubicBezTo>
                <a:cubicBezTo>
                  <a:pt x="484" y="116"/>
                  <a:pt x="502" y="105"/>
                  <a:pt x="510" y="86"/>
                </a:cubicBezTo>
                <a:cubicBezTo>
                  <a:pt x="514" y="77"/>
                  <a:pt x="515" y="63"/>
                  <a:pt x="513" y="53"/>
                </a:cubicBezTo>
                <a:cubicBezTo>
                  <a:pt x="505" y="24"/>
                  <a:pt x="474" y="6"/>
                  <a:pt x="431" y="6"/>
                </a:cubicBezTo>
                <a:cubicBezTo>
                  <a:pt x="399" y="6"/>
                  <a:pt x="359" y="18"/>
                  <a:pt x="343" y="46"/>
                </a:cubicBezTo>
                <a:cubicBezTo>
                  <a:pt x="340" y="52"/>
                  <a:pt x="339" y="57"/>
                  <a:pt x="337" y="62"/>
                </a:cubicBezTo>
                <a:cubicBezTo>
                  <a:pt x="325" y="51"/>
                  <a:pt x="313" y="38"/>
                  <a:pt x="304" y="25"/>
                </a:cubicBezTo>
                <a:cubicBezTo>
                  <a:pt x="303" y="24"/>
                  <a:pt x="302" y="22"/>
                  <a:pt x="301" y="20"/>
                </a:cubicBezTo>
                <a:cubicBezTo>
                  <a:pt x="296" y="13"/>
                  <a:pt x="290" y="2"/>
                  <a:pt x="279" y="0"/>
                </a:cubicBezTo>
                <a:cubicBezTo>
                  <a:pt x="275" y="0"/>
                  <a:pt x="271" y="1"/>
                  <a:pt x="269" y="1"/>
                </a:cubicBezTo>
                <a:cubicBezTo>
                  <a:pt x="205" y="7"/>
                  <a:pt x="149" y="28"/>
                  <a:pt x="97" y="64"/>
                </a:cubicBezTo>
                <a:cubicBezTo>
                  <a:pt x="64" y="87"/>
                  <a:pt x="8" y="137"/>
                  <a:pt x="3" y="213"/>
                </a:cubicBezTo>
                <a:cubicBezTo>
                  <a:pt x="0" y="261"/>
                  <a:pt x="20" y="307"/>
                  <a:pt x="60" y="341"/>
                </a:cubicBezTo>
                <a:cubicBezTo>
                  <a:pt x="105" y="380"/>
                  <a:pt x="169" y="403"/>
                  <a:pt x="243" y="407"/>
                </a:cubicBezTo>
                <a:cubicBezTo>
                  <a:pt x="249" y="407"/>
                  <a:pt x="256" y="408"/>
                  <a:pt x="263" y="408"/>
                </a:cubicBezTo>
                <a:cubicBezTo>
                  <a:pt x="263" y="408"/>
                  <a:pt x="263" y="408"/>
                  <a:pt x="263" y="408"/>
                </a:cubicBezTo>
                <a:cubicBezTo>
                  <a:pt x="331" y="408"/>
                  <a:pt x="402" y="389"/>
                  <a:pt x="460" y="356"/>
                </a:cubicBezTo>
                <a:cubicBezTo>
                  <a:pt x="549" y="304"/>
                  <a:pt x="589" y="233"/>
                  <a:pt x="574" y="148"/>
                </a:cubicBezTo>
                <a:close/>
              </a:path>
            </a:pathLst>
          </a:custGeom>
          <a:solidFill>
            <a:srgbClr val="5B84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19"/>
          <p:cNvSpPr>
            <a:spLocks/>
          </p:cNvSpPr>
          <p:nvPr/>
        </p:nvSpPr>
        <p:spPr bwMode="auto">
          <a:xfrm>
            <a:off x="3929438" y="3446639"/>
            <a:ext cx="2160638" cy="1502656"/>
          </a:xfrm>
          <a:custGeom>
            <a:avLst/>
            <a:gdLst>
              <a:gd name="T0" fmla="*/ 332 w 563"/>
              <a:gd name="T1" fmla="*/ 82 h 392"/>
              <a:gd name="T2" fmla="*/ 342 w 563"/>
              <a:gd name="T3" fmla="*/ 48 h 392"/>
              <a:gd name="T4" fmla="*/ 485 w 563"/>
              <a:gd name="T5" fmla="*/ 52 h 392"/>
              <a:gd name="T6" fmla="*/ 483 w 563"/>
              <a:gd name="T7" fmla="*/ 76 h 392"/>
              <a:gd name="T8" fmla="*/ 403 w 563"/>
              <a:gd name="T9" fmla="*/ 119 h 392"/>
              <a:gd name="T10" fmla="*/ 546 w 563"/>
              <a:gd name="T11" fmla="*/ 145 h 392"/>
              <a:gd name="T12" fmla="*/ 439 w 563"/>
              <a:gd name="T13" fmla="*/ 339 h 392"/>
              <a:gd name="T14" fmla="*/ 230 w 563"/>
              <a:gd name="T15" fmla="*/ 388 h 392"/>
              <a:gd name="T16" fmla="*/ 55 w 563"/>
              <a:gd name="T17" fmla="*/ 326 h 392"/>
              <a:gd name="T18" fmla="*/ 3 w 563"/>
              <a:gd name="T19" fmla="*/ 209 h 392"/>
              <a:gd name="T20" fmla="*/ 91 w 563"/>
              <a:gd name="T21" fmla="*/ 70 h 392"/>
              <a:gd name="T22" fmla="*/ 258 w 563"/>
              <a:gd name="T23" fmla="*/ 10 h 392"/>
              <a:gd name="T24" fmla="*/ 262 w 563"/>
              <a:gd name="T25" fmla="*/ 9 h 392"/>
              <a:gd name="T26" fmla="*/ 279 w 563"/>
              <a:gd name="T27" fmla="*/ 28 h 392"/>
              <a:gd name="T28" fmla="*/ 332 w 563"/>
              <a:gd name="T29" fmla="*/ 8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3" h="392">
                <a:moveTo>
                  <a:pt x="332" y="82"/>
                </a:moveTo>
                <a:cubicBezTo>
                  <a:pt x="336" y="69"/>
                  <a:pt x="336" y="58"/>
                  <a:pt x="342" y="48"/>
                </a:cubicBezTo>
                <a:cubicBezTo>
                  <a:pt x="365" y="5"/>
                  <a:pt x="471" y="0"/>
                  <a:pt x="485" y="52"/>
                </a:cubicBezTo>
                <a:cubicBezTo>
                  <a:pt x="487" y="58"/>
                  <a:pt x="486" y="69"/>
                  <a:pt x="483" y="76"/>
                </a:cubicBezTo>
                <a:cubicBezTo>
                  <a:pt x="472" y="102"/>
                  <a:pt x="433" y="108"/>
                  <a:pt x="403" y="119"/>
                </a:cubicBezTo>
                <a:cubicBezTo>
                  <a:pt x="446" y="132"/>
                  <a:pt x="491" y="144"/>
                  <a:pt x="546" y="145"/>
                </a:cubicBezTo>
                <a:cubicBezTo>
                  <a:pt x="563" y="244"/>
                  <a:pt x="499" y="304"/>
                  <a:pt x="439" y="339"/>
                </a:cubicBezTo>
                <a:cubicBezTo>
                  <a:pt x="384" y="370"/>
                  <a:pt x="308" y="392"/>
                  <a:pt x="230" y="388"/>
                </a:cubicBezTo>
                <a:cubicBezTo>
                  <a:pt x="164" y="384"/>
                  <a:pt x="100" y="364"/>
                  <a:pt x="55" y="326"/>
                </a:cubicBezTo>
                <a:cubicBezTo>
                  <a:pt x="25" y="300"/>
                  <a:pt x="0" y="260"/>
                  <a:pt x="3" y="209"/>
                </a:cubicBezTo>
                <a:cubicBezTo>
                  <a:pt x="7" y="147"/>
                  <a:pt x="49" y="100"/>
                  <a:pt x="91" y="70"/>
                </a:cubicBezTo>
                <a:cubicBezTo>
                  <a:pt x="136" y="39"/>
                  <a:pt x="190" y="16"/>
                  <a:pt x="258" y="10"/>
                </a:cubicBezTo>
                <a:cubicBezTo>
                  <a:pt x="260" y="10"/>
                  <a:pt x="260" y="9"/>
                  <a:pt x="262" y="9"/>
                </a:cubicBezTo>
                <a:cubicBezTo>
                  <a:pt x="269" y="10"/>
                  <a:pt x="274" y="21"/>
                  <a:pt x="279" y="28"/>
                </a:cubicBezTo>
                <a:cubicBezTo>
                  <a:pt x="293" y="50"/>
                  <a:pt x="314" y="69"/>
                  <a:pt x="332" y="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5207581" y="1794336"/>
            <a:ext cx="1816100" cy="1042988"/>
          </a:xfrm>
          <a:custGeom>
            <a:avLst/>
            <a:gdLst>
              <a:gd name="T0" fmla="*/ 425 w 456"/>
              <a:gd name="T1" fmla="*/ 61 h 262"/>
              <a:gd name="T2" fmla="*/ 234 w 456"/>
              <a:gd name="T3" fmla="*/ 0 h 262"/>
              <a:gd name="T4" fmla="*/ 88 w 456"/>
              <a:gd name="T5" fmla="*/ 29 h 262"/>
              <a:gd name="T6" fmla="*/ 10 w 456"/>
              <a:gd name="T7" fmla="*/ 112 h 262"/>
              <a:gd name="T8" fmla="*/ 65 w 456"/>
              <a:gd name="T9" fmla="*/ 208 h 262"/>
              <a:gd name="T10" fmla="*/ 71 w 456"/>
              <a:gd name="T11" fmla="*/ 213 h 262"/>
              <a:gd name="T12" fmla="*/ 77 w 456"/>
              <a:gd name="T13" fmla="*/ 217 h 262"/>
              <a:gd name="T14" fmla="*/ 84 w 456"/>
              <a:gd name="T15" fmla="*/ 215 h 262"/>
              <a:gd name="T16" fmla="*/ 158 w 456"/>
              <a:gd name="T17" fmla="*/ 197 h 262"/>
              <a:gd name="T18" fmla="*/ 155 w 456"/>
              <a:gd name="T19" fmla="*/ 219 h 262"/>
              <a:gd name="T20" fmla="*/ 233 w 456"/>
              <a:gd name="T21" fmla="*/ 262 h 262"/>
              <a:gd name="T22" fmla="*/ 282 w 456"/>
              <a:gd name="T23" fmla="*/ 252 h 262"/>
              <a:gd name="T24" fmla="*/ 311 w 456"/>
              <a:gd name="T25" fmla="*/ 211 h 262"/>
              <a:gd name="T26" fmla="*/ 308 w 456"/>
              <a:gd name="T27" fmla="*/ 196 h 262"/>
              <a:gd name="T28" fmla="*/ 380 w 456"/>
              <a:gd name="T29" fmla="*/ 213 h 262"/>
              <a:gd name="T30" fmla="*/ 387 w 456"/>
              <a:gd name="T31" fmla="*/ 215 h 262"/>
              <a:gd name="T32" fmla="*/ 393 w 456"/>
              <a:gd name="T33" fmla="*/ 211 h 262"/>
              <a:gd name="T34" fmla="*/ 399 w 456"/>
              <a:gd name="T35" fmla="*/ 206 h 262"/>
              <a:gd name="T36" fmla="*/ 454 w 456"/>
              <a:gd name="T37" fmla="*/ 130 h 262"/>
              <a:gd name="T38" fmla="*/ 425 w 456"/>
              <a:gd name="T39" fmla="*/ 6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6" h="262">
                <a:moveTo>
                  <a:pt x="425" y="61"/>
                </a:moveTo>
                <a:cubicBezTo>
                  <a:pt x="386" y="23"/>
                  <a:pt x="315" y="0"/>
                  <a:pt x="234" y="0"/>
                </a:cubicBezTo>
                <a:cubicBezTo>
                  <a:pt x="179" y="0"/>
                  <a:pt x="127" y="10"/>
                  <a:pt x="88" y="29"/>
                </a:cubicBezTo>
                <a:cubicBezTo>
                  <a:pt x="59" y="43"/>
                  <a:pt x="19" y="67"/>
                  <a:pt x="10" y="112"/>
                </a:cubicBezTo>
                <a:cubicBezTo>
                  <a:pt x="0" y="163"/>
                  <a:pt x="39" y="190"/>
                  <a:pt x="65" y="208"/>
                </a:cubicBezTo>
                <a:cubicBezTo>
                  <a:pt x="67" y="210"/>
                  <a:pt x="69" y="212"/>
                  <a:pt x="71" y="213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84" y="215"/>
                  <a:pt x="84" y="215"/>
                  <a:pt x="84" y="215"/>
                </a:cubicBezTo>
                <a:cubicBezTo>
                  <a:pt x="107" y="207"/>
                  <a:pt x="132" y="201"/>
                  <a:pt x="158" y="197"/>
                </a:cubicBezTo>
                <a:cubicBezTo>
                  <a:pt x="155" y="203"/>
                  <a:pt x="154" y="210"/>
                  <a:pt x="155" y="219"/>
                </a:cubicBezTo>
                <a:cubicBezTo>
                  <a:pt x="160" y="251"/>
                  <a:pt x="200" y="262"/>
                  <a:pt x="233" y="262"/>
                </a:cubicBezTo>
                <a:cubicBezTo>
                  <a:pt x="252" y="262"/>
                  <a:pt x="269" y="258"/>
                  <a:pt x="282" y="252"/>
                </a:cubicBezTo>
                <a:cubicBezTo>
                  <a:pt x="297" y="244"/>
                  <a:pt x="311" y="229"/>
                  <a:pt x="311" y="211"/>
                </a:cubicBezTo>
                <a:cubicBezTo>
                  <a:pt x="311" y="205"/>
                  <a:pt x="310" y="200"/>
                  <a:pt x="308" y="196"/>
                </a:cubicBezTo>
                <a:cubicBezTo>
                  <a:pt x="335" y="201"/>
                  <a:pt x="359" y="206"/>
                  <a:pt x="380" y="213"/>
                </a:cubicBezTo>
                <a:cubicBezTo>
                  <a:pt x="387" y="215"/>
                  <a:pt x="387" y="215"/>
                  <a:pt x="387" y="215"/>
                </a:cubicBezTo>
                <a:cubicBezTo>
                  <a:pt x="393" y="211"/>
                  <a:pt x="393" y="211"/>
                  <a:pt x="393" y="211"/>
                </a:cubicBezTo>
                <a:cubicBezTo>
                  <a:pt x="395" y="209"/>
                  <a:pt x="397" y="208"/>
                  <a:pt x="399" y="206"/>
                </a:cubicBezTo>
                <a:cubicBezTo>
                  <a:pt x="425" y="188"/>
                  <a:pt x="451" y="170"/>
                  <a:pt x="454" y="130"/>
                </a:cubicBezTo>
                <a:cubicBezTo>
                  <a:pt x="456" y="105"/>
                  <a:pt x="445" y="81"/>
                  <a:pt x="425" y="6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baseline="-25000" dirty="0"/>
          </a:p>
        </p:txBody>
      </p:sp>
      <p:sp>
        <p:nvSpPr>
          <p:cNvPr id="38" name="Freeform 21"/>
          <p:cNvSpPr>
            <a:spLocks/>
          </p:cNvSpPr>
          <p:nvPr/>
        </p:nvSpPr>
        <p:spPr bwMode="auto">
          <a:xfrm>
            <a:off x="5267906" y="1752600"/>
            <a:ext cx="1700213" cy="1022350"/>
          </a:xfrm>
          <a:custGeom>
            <a:avLst/>
            <a:gdLst>
              <a:gd name="T0" fmla="*/ 369 w 427"/>
              <a:gd name="T1" fmla="*/ 201 h 257"/>
              <a:gd name="T2" fmla="*/ 257 w 427"/>
              <a:gd name="T3" fmla="*/ 178 h 257"/>
              <a:gd name="T4" fmla="*/ 282 w 427"/>
              <a:gd name="T5" fmla="*/ 212 h 257"/>
              <a:gd name="T6" fmla="*/ 261 w 427"/>
              <a:gd name="T7" fmla="*/ 240 h 257"/>
              <a:gd name="T8" fmla="*/ 154 w 427"/>
              <a:gd name="T9" fmla="*/ 218 h 257"/>
              <a:gd name="T10" fmla="*/ 179 w 427"/>
              <a:gd name="T11" fmla="*/ 178 h 257"/>
              <a:gd name="T12" fmla="*/ 65 w 427"/>
              <a:gd name="T13" fmla="*/ 203 h 257"/>
              <a:gd name="T14" fmla="*/ 9 w 427"/>
              <a:gd name="T15" fmla="*/ 116 h 257"/>
              <a:gd name="T16" fmla="*/ 79 w 427"/>
              <a:gd name="T17" fmla="*/ 43 h 257"/>
              <a:gd name="T18" fmla="*/ 400 w 427"/>
              <a:gd name="T19" fmla="*/ 72 h 257"/>
              <a:gd name="T20" fmla="*/ 425 w 427"/>
              <a:gd name="T21" fmla="*/ 130 h 257"/>
              <a:gd name="T22" fmla="*/ 369 w 427"/>
              <a:gd name="T23" fmla="*/ 20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57">
                <a:moveTo>
                  <a:pt x="369" y="201"/>
                </a:moveTo>
                <a:cubicBezTo>
                  <a:pt x="335" y="190"/>
                  <a:pt x="298" y="183"/>
                  <a:pt x="257" y="178"/>
                </a:cubicBezTo>
                <a:cubicBezTo>
                  <a:pt x="262" y="190"/>
                  <a:pt x="282" y="194"/>
                  <a:pt x="282" y="212"/>
                </a:cubicBezTo>
                <a:cubicBezTo>
                  <a:pt x="282" y="224"/>
                  <a:pt x="271" y="235"/>
                  <a:pt x="261" y="240"/>
                </a:cubicBezTo>
                <a:cubicBezTo>
                  <a:pt x="229" y="257"/>
                  <a:pt x="159" y="250"/>
                  <a:pt x="154" y="218"/>
                </a:cubicBezTo>
                <a:cubicBezTo>
                  <a:pt x="150" y="196"/>
                  <a:pt x="169" y="192"/>
                  <a:pt x="179" y="178"/>
                </a:cubicBezTo>
                <a:cubicBezTo>
                  <a:pt x="138" y="184"/>
                  <a:pt x="99" y="190"/>
                  <a:pt x="65" y="203"/>
                </a:cubicBezTo>
                <a:cubicBezTo>
                  <a:pt x="39" y="184"/>
                  <a:pt x="0" y="161"/>
                  <a:pt x="9" y="116"/>
                </a:cubicBezTo>
                <a:cubicBezTo>
                  <a:pt x="16" y="80"/>
                  <a:pt x="46" y="58"/>
                  <a:pt x="79" y="43"/>
                </a:cubicBezTo>
                <a:cubicBezTo>
                  <a:pt x="169" y="0"/>
                  <a:pt x="332" y="5"/>
                  <a:pt x="400" y="72"/>
                </a:cubicBezTo>
                <a:cubicBezTo>
                  <a:pt x="414" y="86"/>
                  <a:pt x="427" y="106"/>
                  <a:pt x="425" y="130"/>
                </a:cubicBezTo>
                <a:cubicBezTo>
                  <a:pt x="422" y="166"/>
                  <a:pt x="397" y="181"/>
                  <a:pt x="369" y="201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2"/>
          <p:cNvSpPr>
            <a:spLocks/>
          </p:cNvSpPr>
          <p:nvPr/>
        </p:nvSpPr>
        <p:spPr bwMode="auto">
          <a:xfrm>
            <a:off x="4920244" y="2519652"/>
            <a:ext cx="2449513" cy="1458913"/>
          </a:xfrm>
          <a:custGeom>
            <a:avLst/>
            <a:gdLst>
              <a:gd name="T0" fmla="*/ 237 w 615"/>
              <a:gd name="T1" fmla="*/ 0 h 367"/>
              <a:gd name="T2" fmla="*/ 227 w 615"/>
              <a:gd name="T3" fmla="*/ 29 h 367"/>
              <a:gd name="T4" fmla="*/ 381 w 615"/>
              <a:gd name="T5" fmla="*/ 33 h 367"/>
              <a:gd name="T6" fmla="*/ 373 w 615"/>
              <a:gd name="T7" fmla="*/ 0 h 367"/>
              <a:gd name="T8" fmla="*/ 544 w 615"/>
              <a:gd name="T9" fmla="*/ 69 h 367"/>
              <a:gd name="T10" fmla="*/ 451 w 615"/>
              <a:gd name="T11" fmla="*/ 119 h 367"/>
              <a:gd name="T12" fmla="*/ 601 w 615"/>
              <a:gd name="T13" fmla="*/ 149 h 367"/>
              <a:gd name="T14" fmla="*/ 546 w 615"/>
              <a:gd name="T15" fmla="*/ 285 h 367"/>
              <a:gd name="T16" fmla="*/ 368 w 615"/>
              <a:gd name="T17" fmla="*/ 276 h 367"/>
              <a:gd name="T18" fmla="*/ 422 w 615"/>
              <a:gd name="T19" fmla="*/ 349 h 367"/>
              <a:gd name="T20" fmla="*/ 183 w 615"/>
              <a:gd name="T21" fmla="*/ 347 h 367"/>
              <a:gd name="T22" fmla="*/ 235 w 615"/>
              <a:gd name="T23" fmla="*/ 269 h 367"/>
              <a:gd name="T24" fmla="*/ 61 w 615"/>
              <a:gd name="T25" fmla="*/ 283 h 367"/>
              <a:gd name="T26" fmla="*/ 9 w 615"/>
              <a:gd name="T27" fmla="*/ 154 h 367"/>
              <a:gd name="T28" fmla="*/ 158 w 615"/>
              <a:gd name="T29" fmla="*/ 123 h 367"/>
              <a:gd name="T30" fmla="*/ 63 w 615"/>
              <a:gd name="T31" fmla="*/ 73 h 367"/>
              <a:gd name="T32" fmla="*/ 237 w 615"/>
              <a:gd name="T33" fmla="*/ 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5" h="367">
                <a:moveTo>
                  <a:pt x="237" y="0"/>
                </a:moveTo>
                <a:cubicBezTo>
                  <a:pt x="233" y="8"/>
                  <a:pt x="224" y="14"/>
                  <a:pt x="227" y="29"/>
                </a:cubicBezTo>
                <a:cubicBezTo>
                  <a:pt x="235" y="78"/>
                  <a:pt x="366" y="79"/>
                  <a:pt x="381" y="33"/>
                </a:cubicBezTo>
                <a:cubicBezTo>
                  <a:pt x="386" y="19"/>
                  <a:pt x="378" y="8"/>
                  <a:pt x="373" y="0"/>
                </a:cubicBezTo>
                <a:cubicBezTo>
                  <a:pt x="442" y="10"/>
                  <a:pt x="504" y="33"/>
                  <a:pt x="544" y="69"/>
                </a:cubicBezTo>
                <a:cubicBezTo>
                  <a:pt x="500" y="63"/>
                  <a:pt x="443" y="81"/>
                  <a:pt x="451" y="119"/>
                </a:cubicBezTo>
                <a:cubicBezTo>
                  <a:pt x="462" y="168"/>
                  <a:pt x="560" y="179"/>
                  <a:pt x="601" y="149"/>
                </a:cubicBezTo>
                <a:cubicBezTo>
                  <a:pt x="615" y="210"/>
                  <a:pt x="581" y="262"/>
                  <a:pt x="546" y="285"/>
                </a:cubicBezTo>
                <a:cubicBezTo>
                  <a:pt x="530" y="221"/>
                  <a:pt x="393" y="217"/>
                  <a:pt x="368" y="276"/>
                </a:cubicBezTo>
                <a:cubicBezTo>
                  <a:pt x="353" y="313"/>
                  <a:pt x="395" y="338"/>
                  <a:pt x="422" y="349"/>
                </a:cubicBezTo>
                <a:cubicBezTo>
                  <a:pt x="352" y="366"/>
                  <a:pt x="251" y="367"/>
                  <a:pt x="183" y="347"/>
                </a:cubicBezTo>
                <a:cubicBezTo>
                  <a:pt x="215" y="337"/>
                  <a:pt x="255" y="306"/>
                  <a:pt x="235" y="269"/>
                </a:cubicBezTo>
                <a:cubicBezTo>
                  <a:pt x="206" y="213"/>
                  <a:pt x="78" y="223"/>
                  <a:pt x="61" y="283"/>
                </a:cubicBezTo>
                <a:cubicBezTo>
                  <a:pt x="27" y="258"/>
                  <a:pt x="0" y="216"/>
                  <a:pt x="9" y="154"/>
                </a:cubicBezTo>
                <a:cubicBezTo>
                  <a:pt x="53" y="182"/>
                  <a:pt x="147" y="172"/>
                  <a:pt x="158" y="123"/>
                </a:cubicBezTo>
                <a:cubicBezTo>
                  <a:pt x="167" y="86"/>
                  <a:pt x="111" y="65"/>
                  <a:pt x="63" y="73"/>
                </a:cubicBezTo>
                <a:cubicBezTo>
                  <a:pt x="106" y="34"/>
                  <a:pt x="167" y="12"/>
                  <a:pt x="237" y="0"/>
                </a:cubicBezTo>
                <a:close/>
              </a:path>
            </a:pathLst>
          </a:custGeom>
          <a:gradFill flip="none" rotWithShape="1">
            <a:gsLst>
              <a:gs pos="0">
                <a:srgbClr val="A3A2AA"/>
              </a:gs>
              <a:gs pos="100000">
                <a:srgbClr val="FFFFFF"/>
              </a:gs>
            </a:gsLst>
            <a:lin ang="2700000" scaled="1"/>
            <a:tileRect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40" name="TextBox 39"/>
          <p:cNvSpPr txBox="1"/>
          <p:nvPr/>
        </p:nvSpPr>
        <p:spPr>
          <a:xfrm>
            <a:off x="4182578" y="4031481"/>
            <a:ext cx="1584778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41999" y="4031481"/>
            <a:ext cx="1584778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05933" y="2622126"/>
            <a:ext cx="1274514" cy="5909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21795" y="2622127"/>
            <a:ext cx="1274514" cy="5909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84812" y="2044680"/>
            <a:ext cx="1274514" cy="2585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4044" y="2602226"/>
            <a:ext cx="2280019" cy="845863"/>
            <a:chOff x="989012" y="1811245"/>
            <a:chExt cx="2280019" cy="845863"/>
          </a:xfrm>
        </p:grpSpPr>
        <p:sp>
          <p:nvSpPr>
            <p:cNvPr id="50" name="TextBox 49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0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34044" y="4227541"/>
            <a:ext cx="2280019" cy="845863"/>
            <a:chOff x="989012" y="4344238"/>
            <a:chExt cx="2280019" cy="845863"/>
          </a:xfrm>
        </p:grpSpPr>
        <p:sp>
          <p:nvSpPr>
            <p:cNvPr id="51" name="TextBox 50"/>
            <p:cNvSpPr txBox="1"/>
            <p:nvPr/>
          </p:nvSpPr>
          <p:spPr>
            <a:xfrm>
              <a:off x="989012" y="4765369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89012" y="4344238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0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2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74761" y="1938181"/>
            <a:ext cx="2280019" cy="845863"/>
            <a:chOff x="989012" y="1811245"/>
            <a:chExt cx="2280019" cy="845863"/>
          </a:xfrm>
        </p:grpSpPr>
        <p:sp>
          <p:nvSpPr>
            <p:cNvPr id="54" name="TextBox 53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3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874761" y="3414884"/>
            <a:ext cx="2280019" cy="845863"/>
            <a:chOff x="989012" y="1811245"/>
            <a:chExt cx="2280019" cy="845863"/>
          </a:xfrm>
        </p:grpSpPr>
        <p:sp>
          <p:nvSpPr>
            <p:cNvPr id="57" name="TextBox 56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4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74761" y="4891587"/>
            <a:ext cx="2280019" cy="845863"/>
            <a:chOff x="989012" y="1811245"/>
            <a:chExt cx="2280019" cy="845863"/>
          </a:xfrm>
        </p:grpSpPr>
        <p:sp>
          <p:nvSpPr>
            <p:cNvPr id="60" name="TextBox 59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5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498443" y="2973337"/>
            <a:ext cx="1274514" cy="3416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Title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1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5 Steps Puzzle Diagram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6479077" y="2514266"/>
            <a:ext cx="2555352" cy="1570039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/>
          <p:cNvSpPr/>
          <p:nvPr/>
        </p:nvSpPr>
        <p:spPr>
          <a:xfrm>
            <a:off x="3278677" y="2514266"/>
            <a:ext cx="2555352" cy="1570039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/>
          <p:cNvSpPr/>
          <p:nvPr/>
        </p:nvSpPr>
        <p:spPr>
          <a:xfrm>
            <a:off x="5613664" y="3263764"/>
            <a:ext cx="3210857" cy="2659267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/>
          <p:cNvSpPr/>
          <p:nvPr/>
        </p:nvSpPr>
        <p:spPr>
          <a:xfrm>
            <a:off x="3396244" y="3252334"/>
            <a:ext cx="3210857" cy="2659267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5231394" y="1946736"/>
            <a:ext cx="1763713" cy="1036638"/>
          </a:xfrm>
          <a:custGeom>
            <a:avLst/>
            <a:gdLst>
              <a:gd name="T0" fmla="*/ 413 w 443"/>
              <a:gd name="T1" fmla="*/ 60 h 261"/>
              <a:gd name="T2" fmla="*/ 227 w 443"/>
              <a:gd name="T3" fmla="*/ 0 h 261"/>
              <a:gd name="T4" fmla="*/ 85 w 443"/>
              <a:gd name="T5" fmla="*/ 29 h 261"/>
              <a:gd name="T6" fmla="*/ 10 w 443"/>
              <a:gd name="T7" fmla="*/ 112 h 261"/>
              <a:gd name="T8" fmla="*/ 63 w 443"/>
              <a:gd name="T9" fmla="*/ 208 h 261"/>
              <a:gd name="T10" fmla="*/ 69 w 443"/>
              <a:gd name="T11" fmla="*/ 213 h 261"/>
              <a:gd name="T12" fmla="*/ 75 w 443"/>
              <a:gd name="T13" fmla="*/ 217 h 261"/>
              <a:gd name="T14" fmla="*/ 82 w 443"/>
              <a:gd name="T15" fmla="*/ 214 h 261"/>
              <a:gd name="T16" fmla="*/ 153 w 443"/>
              <a:gd name="T17" fmla="*/ 196 h 261"/>
              <a:gd name="T18" fmla="*/ 151 w 443"/>
              <a:gd name="T19" fmla="*/ 219 h 261"/>
              <a:gd name="T20" fmla="*/ 226 w 443"/>
              <a:gd name="T21" fmla="*/ 261 h 261"/>
              <a:gd name="T22" fmla="*/ 274 w 443"/>
              <a:gd name="T23" fmla="*/ 251 h 261"/>
              <a:gd name="T24" fmla="*/ 303 w 443"/>
              <a:gd name="T25" fmla="*/ 211 h 261"/>
              <a:gd name="T26" fmla="*/ 299 w 443"/>
              <a:gd name="T27" fmla="*/ 196 h 261"/>
              <a:gd name="T28" fmla="*/ 370 w 443"/>
              <a:gd name="T29" fmla="*/ 213 h 261"/>
              <a:gd name="T30" fmla="*/ 376 w 443"/>
              <a:gd name="T31" fmla="*/ 215 h 261"/>
              <a:gd name="T32" fmla="*/ 382 w 443"/>
              <a:gd name="T33" fmla="*/ 211 h 261"/>
              <a:gd name="T34" fmla="*/ 388 w 443"/>
              <a:gd name="T35" fmla="*/ 206 h 261"/>
              <a:gd name="T36" fmla="*/ 441 w 443"/>
              <a:gd name="T37" fmla="*/ 129 h 261"/>
              <a:gd name="T38" fmla="*/ 413 w 443"/>
              <a:gd name="T39" fmla="*/ 6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3" h="261">
                <a:moveTo>
                  <a:pt x="413" y="60"/>
                </a:moveTo>
                <a:cubicBezTo>
                  <a:pt x="376" y="22"/>
                  <a:pt x="306" y="0"/>
                  <a:pt x="227" y="0"/>
                </a:cubicBezTo>
                <a:cubicBezTo>
                  <a:pt x="174" y="0"/>
                  <a:pt x="123" y="10"/>
                  <a:pt x="85" y="29"/>
                </a:cubicBezTo>
                <a:cubicBezTo>
                  <a:pt x="57" y="43"/>
                  <a:pt x="18" y="66"/>
                  <a:pt x="10" y="112"/>
                </a:cubicBezTo>
                <a:cubicBezTo>
                  <a:pt x="0" y="163"/>
                  <a:pt x="38" y="190"/>
                  <a:pt x="63" y="208"/>
                </a:cubicBezTo>
                <a:cubicBezTo>
                  <a:pt x="65" y="210"/>
                  <a:pt x="67" y="211"/>
                  <a:pt x="69" y="213"/>
                </a:cubicBezTo>
                <a:cubicBezTo>
                  <a:pt x="75" y="217"/>
                  <a:pt x="75" y="217"/>
                  <a:pt x="75" y="217"/>
                </a:cubicBezTo>
                <a:cubicBezTo>
                  <a:pt x="82" y="214"/>
                  <a:pt x="82" y="214"/>
                  <a:pt x="82" y="214"/>
                </a:cubicBezTo>
                <a:cubicBezTo>
                  <a:pt x="103" y="206"/>
                  <a:pt x="128" y="201"/>
                  <a:pt x="153" y="196"/>
                </a:cubicBezTo>
                <a:cubicBezTo>
                  <a:pt x="150" y="202"/>
                  <a:pt x="149" y="210"/>
                  <a:pt x="151" y="219"/>
                </a:cubicBezTo>
                <a:cubicBezTo>
                  <a:pt x="156" y="250"/>
                  <a:pt x="195" y="261"/>
                  <a:pt x="226" y="261"/>
                </a:cubicBezTo>
                <a:cubicBezTo>
                  <a:pt x="245" y="261"/>
                  <a:pt x="262" y="258"/>
                  <a:pt x="274" y="251"/>
                </a:cubicBezTo>
                <a:cubicBezTo>
                  <a:pt x="288" y="244"/>
                  <a:pt x="303" y="229"/>
                  <a:pt x="303" y="211"/>
                </a:cubicBezTo>
                <a:cubicBezTo>
                  <a:pt x="303" y="205"/>
                  <a:pt x="301" y="200"/>
                  <a:pt x="299" y="196"/>
                </a:cubicBezTo>
                <a:cubicBezTo>
                  <a:pt x="326" y="200"/>
                  <a:pt x="349" y="206"/>
                  <a:pt x="370" y="213"/>
                </a:cubicBezTo>
                <a:cubicBezTo>
                  <a:pt x="376" y="215"/>
                  <a:pt x="376" y="215"/>
                  <a:pt x="376" y="215"/>
                </a:cubicBezTo>
                <a:cubicBezTo>
                  <a:pt x="382" y="211"/>
                  <a:pt x="382" y="211"/>
                  <a:pt x="382" y="211"/>
                </a:cubicBezTo>
                <a:cubicBezTo>
                  <a:pt x="384" y="209"/>
                  <a:pt x="386" y="207"/>
                  <a:pt x="388" y="206"/>
                </a:cubicBezTo>
                <a:cubicBezTo>
                  <a:pt x="413" y="188"/>
                  <a:pt x="439" y="169"/>
                  <a:pt x="441" y="129"/>
                </a:cubicBezTo>
                <a:cubicBezTo>
                  <a:pt x="443" y="105"/>
                  <a:pt x="433" y="81"/>
                  <a:pt x="413" y="6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3588434" y="2467436"/>
            <a:ext cx="1943100" cy="1236663"/>
          </a:xfrm>
          <a:custGeom>
            <a:avLst/>
            <a:gdLst>
              <a:gd name="T0" fmla="*/ 487 w 488"/>
              <a:gd name="T1" fmla="*/ 170 h 311"/>
              <a:gd name="T2" fmla="*/ 487 w 488"/>
              <a:gd name="T3" fmla="*/ 137 h 311"/>
              <a:gd name="T4" fmla="*/ 477 w 488"/>
              <a:gd name="T5" fmla="*/ 150 h 311"/>
              <a:gd name="T6" fmla="*/ 477 w 488"/>
              <a:gd name="T7" fmla="*/ 149 h 311"/>
              <a:gd name="T8" fmla="*/ 410 w 488"/>
              <a:gd name="T9" fmla="*/ 127 h 311"/>
              <a:gd name="T10" fmla="*/ 408 w 488"/>
              <a:gd name="T11" fmla="*/ 127 h 311"/>
              <a:gd name="T12" fmla="*/ 455 w 488"/>
              <a:gd name="T13" fmla="*/ 99 h 311"/>
              <a:gd name="T14" fmla="*/ 472 w 488"/>
              <a:gd name="T15" fmla="*/ 92 h 311"/>
              <a:gd name="T16" fmla="*/ 471 w 488"/>
              <a:gd name="T17" fmla="*/ 91 h 311"/>
              <a:gd name="T18" fmla="*/ 470 w 488"/>
              <a:gd name="T19" fmla="*/ 53 h 311"/>
              <a:gd name="T20" fmla="*/ 445 w 488"/>
              <a:gd name="T21" fmla="*/ 58 h 311"/>
              <a:gd name="T22" fmla="*/ 278 w 488"/>
              <a:gd name="T23" fmla="*/ 0 h 311"/>
              <a:gd name="T24" fmla="*/ 251 w 488"/>
              <a:gd name="T25" fmla="*/ 1 h 311"/>
              <a:gd name="T26" fmla="*/ 95 w 488"/>
              <a:gd name="T27" fmla="*/ 46 h 311"/>
              <a:gd name="T28" fmla="*/ 2 w 488"/>
              <a:gd name="T29" fmla="*/ 170 h 311"/>
              <a:gd name="T30" fmla="*/ 41 w 488"/>
              <a:gd name="T31" fmla="*/ 258 h 311"/>
              <a:gd name="T32" fmla="*/ 216 w 488"/>
              <a:gd name="T33" fmla="*/ 311 h 311"/>
              <a:gd name="T34" fmla="*/ 216 w 488"/>
              <a:gd name="T35" fmla="*/ 311 h 311"/>
              <a:gd name="T36" fmla="*/ 333 w 488"/>
              <a:gd name="T37" fmla="*/ 291 h 311"/>
              <a:gd name="T38" fmla="*/ 344 w 488"/>
              <a:gd name="T39" fmla="*/ 286 h 311"/>
              <a:gd name="T40" fmla="*/ 345 w 488"/>
              <a:gd name="T41" fmla="*/ 286 h 311"/>
              <a:gd name="T42" fmla="*/ 341 w 488"/>
              <a:gd name="T43" fmla="*/ 238 h 311"/>
              <a:gd name="T44" fmla="*/ 339 w 488"/>
              <a:gd name="T45" fmla="*/ 238 h 311"/>
              <a:gd name="T46" fmla="*/ 342 w 488"/>
              <a:gd name="T47" fmla="*/ 221 h 311"/>
              <a:gd name="T48" fmla="*/ 355 w 488"/>
              <a:gd name="T49" fmla="*/ 230 h 311"/>
              <a:gd name="T50" fmla="*/ 401 w 488"/>
              <a:gd name="T51" fmla="*/ 241 h 311"/>
              <a:gd name="T52" fmla="*/ 467 w 488"/>
              <a:gd name="T53" fmla="*/ 221 h 311"/>
              <a:gd name="T54" fmla="*/ 487 w 488"/>
              <a:gd name="T55" fmla="*/ 191 h 311"/>
              <a:gd name="T56" fmla="*/ 487 w 488"/>
              <a:gd name="T57" fmla="*/ 190 h 311"/>
              <a:gd name="T58" fmla="*/ 487 w 488"/>
              <a:gd name="T59" fmla="*/ 189 h 311"/>
              <a:gd name="T60" fmla="*/ 488 w 488"/>
              <a:gd name="T61" fmla="*/ 183 h 311"/>
              <a:gd name="T62" fmla="*/ 487 w 488"/>
              <a:gd name="T63" fmla="*/ 17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8" h="311">
                <a:moveTo>
                  <a:pt x="487" y="170"/>
                </a:moveTo>
                <a:cubicBezTo>
                  <a:pt x="487" y="137"/>
                  <a:pt x="487" y="137"/>
                  <a:pt x="487" y="137"/>
                </a:cubicBezTo>
                <a:cubicBezTo>
                  <a:pt x="477" y="150"/>
                  <a:pt x="477" y="150"/>
                  <a:pt x="477" y="150"/>
                </a:cubicBezTo>
                <a:cubicBezTo>
                  <a:pt x="477" y="149"/>
                  <a:pt x="477" y="149"/>
                  <a:pt x="477" y="149"/>
                </a:cubicBezTo>
                <a:cubicBezTo>
                  <a:pt x="461" y="131"/>
                  <a:pt x="432" y="127"/>
                  <a:pt x="410" y="127"/>
                </a:cubicBezTo>
                <a:cubicBezTo>
                  <a:pt x="410" y="127"/>
                  <a:pt x="409" y="127"/>
                  <a:pt x="408" y="127"/>
                </a:cubicBezTo>
                <a:cubicBezTo>
                  <a:pt x="423" y="115"/>
                  <a:pt x="439" y="106"/>
                  <a:pt x="455" y="99"/>
                </a:cubicBezTo>
                <a:cubicBezTo>
                  <a:pt x="472" y="92"/>
                  <a:pt x="472" y="92"/>
                  <a:pt x="472" y="92"/>
                </a:cubicBezTo>
                <a:cubicBezTo>
                  <a:pt x="471" y="91"/>
                  <a:pt x="471" y="91"/>
                  <a:pt x="471" y="91"/>
                </a:cubicBezTo>
                <a:cubicBezTo>
                  <a:pt x="470" y="53"/>
                  <a:pt x="470" y="53"/>
                  <a:pt x="470" y="53"/>
                </a:cubicBezTo>
                <a:cubicBezTo>
                  <a:pt x="445" y="58"/>
                  <a:pt x="445" y="58"/>
                  <a:pt x="445" y="58"/>
                </a:cubicBezTo>
                <a:cubicBezTo>
                  <a:pt x="408" y="21"/>
                  <a:pt x="349" y="0"/>
                  <a:pt x="278" y="0"/>
                </a:cubicBezTo>
                <a:cubicBezTo>
                  <a:pt x="269" y="0"/>
                  <a:pt x="260" y="0"/>
                  <a:pt x="251" y="1"/>
                </a:cubicBezTo>
                <a:cubicBezTo>
                  <a:pt x="192" y="5"/>
                  <a:pt x="142" y="19"/>
                  <a:pt x="95" y="46"/>
                </a:cubicBezTo>
                <a:cubicBezTo>
                  <a:pt x="62" y="64"/>
                  <a:pt x="6" y="104"/>
                  <a:pt x="2" y="170"/>
                </a:cubicBezTo>
                <a:cubicBezTo>
                  <a:pt x="0" y="211"/>
                  <a:pt x="22" y="240"/>
                  <a:pt x="41" y="258"/>
                </a:cubicBezTo>
                <a:cubicBezTo>
                  <a:pt x="77" y="291"/>
                  <a:pt x="143" y="311"/>
                  <a:pt x="216" y="311"/>
                </a:cubicBezTo>
                <a:cubicBezTo>
                  <a:pt x="216" y="311"/>
                  <a:pt x="216" y="311"/>
                  <a:pt x="216" y="311"/>
                </a:cubicBezTo>
                <a:cubicBezTo>
                  <a:pt x="258" y="311"/>
                  <a:pt x="299" y="304"/>
                  <a:pt x="333" y="291"/>
                </a:cubicBezTo>
                <a:cubicBezTo>
                  <a:pt x="344" y="286"/>
                  <a:pt x="344" y="286"/>
                  <a:pt x="344" y="286"/>
                </a:cubicBezTo>
                <a:cubicBezTo>
                  <a:pt x="345" y="286"/>
                  <a:pt x="345" y="286"/>
                  <a:pt x="345" y="286"/>
                </a:cubicBezTo>
                <a:cubicBezTo>
                  <a:pt x="341" y="238"/>
                  <a:pt x="341" y="238"/>
                  <a:pt x="341" y="238"/>
                </a:cubicBezTo>
                <a:cubicBezTo>
                  <a:pt x="339" y="238"/>
                  <a:pt x="339" y="238"/>
                  <a:pt x="339" y="238"/>
                </a:cubicBezTo>
                <a:cubicBezTo>
                  <a:pt x="340" y="232"/>
                  <a:pt x="341" y="227"/>
                  <a:pt x="342" y="221"/>
                </a:cubicBezTo>
                <a:cubicBezTo>
                  <a:pt x="346" y="224"/>
                  <a:pt x="350" y="228"/>
                  <a:pt x="355" y="230"/>
                </a:cubicBezTo>
                <a:cubicBezTo>
                  <a:pt x="368" y="237"/>
                  <a:pt x="384" y="241"/>
                  <a:pt x="401" y="241"/>
                </a:cubicBezTo>
                <a:cubicBezTo>
                  <a:pt x="426" y="241"/>
                  <a:pt x="451" y="233"/>
                  <a:pt x="467" y="221"/>
                </a:cubicBezTo>
                <a:cubicBezTo>
                  <a:pt x="475" y="214"/>
                  <a:pt x="484" y="203"/>
                  <a:pt x="487" y="191"/>
                </a:cubicBezTo>
                <a:cubicBezTo>
                  <a:pt x="487" y="190"/>
                  <a:pt x="487" y="190"/>
                  <a:pt x="487" y="190"/>
                </a:cubicBezTo>
                <a:cubicBezTo>
                  <a:pt x="487" y="189"/>
                  <a:pt x="487" y="189"/>
                  <a:pt x="487" y="189"/>
                </a:cubicBezTo>
                <a:cubicBezTo>
                  <a:pt x="488" y="187"/>
                  <a:pt x="488" y="185"/>
                  <a:pt x="488" y="183"/>
                </a:cubicBezTo>
                <a:cubicBezTo>
                  <a:pt x="488" y="179"/>
                  <a:pt x="488" y="174"/>
                  <a:pt x="487" y="17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4920244" y="2546811"/>
            <a:ext cx="2449513" cy="1728788"/>
          </a:xfrm>
          <a:custGeom>
            <a:avLst/>
            <a:gdLst>
              <a:gd name="T0" fmla="*/ 601 w 615"/>
              <a:gd name="T1" fmla="*/ 198 h 435"/>
              <a:gd name="T2" fmla="*/ 451 w 615"/>
              <a:gd name="T3" fmla="*/ 166 h 435"/>
              <a:gd name="T4" fmla="*/ 544 w 615"/>
              <a:gd name="T5" fmla="*/ 111 h 435"/>
              <a:gd name="T6" fmla="*/ 543 w 615"/>
              <a:gd name="T7" fmla="*/ 110 h 435"/>
              <a:gd name="T8" fmla="*/ 543 w 615"/>
              <a:gd name="T9" fmla="*/ 110 h 435"/>
              <a:gd name="T10" fmla="*/ 544 w 615"/>
              <a:gd name="T11" fmla="*/ 69 h 435"/>
              <a:gd name="T12" fmla="*/ 487 w 615"/>
              <a:gd name="T13" fmla="*/ 72 h 435"/>
              <a:gd name="T14" fmla="*/ 380 w 615"/>
              <a:gd name="T15" fmla="*/ 38 h 435"/>
              <a:gd name="T16" fmla="*/ 373 w 615"/>
              <a:gd name="T17" fmla="*/ 0 h 435"/>
              <a:gd name="T18" fmla="*/ 373 w 615"/>
              <a:gd name="T19" fmla="*/ 37 h 435"/>
              <a:gd name="T20" fmla="*/ 381 w 615"/>
              <a:gd name="T21" fmla="*/ 73 h 435"/>
              <a:gd name="T22" fmla="*/ 227 w 615"/>
              <a:gd name="T23" fmla="*/ 68 h 435"/>
              <a:gd name="T24" fmla="*/ 237 w 615"/>
              <a:gd name="T25" fmla="*/ 37 h 435"/>
              <a:gd name="T26" fmla="*/ 236 w 615"/>
              <a:gd name="T27" fmla="*/ 37 h 435"/>
              <a:gd name="T28" fmla="*/ 237 w 615"/>
              <a:gd name="T29" fmla="*/ 37 h 435"/>
              <a:gd name="T30" fmla="*/ 237 w 615"/>
              <a:gd name="T31" fmla="*/ 0 h 435"/>
              <a:gd name="T32" fmla="*/ 226 w 615"/>
              <a:gd name="T33" fmla="*/ 39 h 435"/>
              <a:gd name="T34" fmla="*/ 120 w 615"/>
              <a:gd name="T35" fmla="*/ 75 h 435"/>
              <a:gd name="T36" fmla="*/ 63 w 615"/>
              <a:gd name="T37" fmla="*/ 73 h 435"/>
              <a:gd name="T38" fmla="*/ 63 w 615"/>
              <a:gd name="T39" fmla="*/ 116 h 435"/>
              <a:gd name="T40" fmla="*/ 158 w 615"/>
              <a:gd name="T41" fmla="*/ 170 h 435"/>
              <a:gd name="T42" fmla="*/ 9 w 615"/>
              <a:gd name="T43" fmla="*/ 204 h 435"/>
              <a:gd name="T44" fmla="*/ 61 w 615"/>
              <a:gd name="T45" fmla="*/ 344 h 435"/>
              <a:gd name="T46" fmla="*/ 235 w 615"/>
              <a:gd name="T47" fmla="*/ 328 h 435"/>
              <a:gd name="T48" fmla="*/ 240 w 615"/>
              <a:gd name="T49" fmla="*/ 357 h 435"/>
              <a:gd name="T50" fmla="*/ 183 w 615"/>
              <a:gd name="T51" fmla="*/ 347 h 435"/>
              <a:gd name="T52" fmla="*/ 183 w 615"/>
              <a:gd name="T53" fmla="*/ 412 h 435"/>
              <a:gd name="T54" fmla="*/ 186 w 615"/>
              <a:gd name="T55" fmla="*/ 413 h 435"/>
              <a:gd name="T56" fmla="*/ 422 w 615"/>
              <a:gd name="T57" fmla="*/ 414 h 435"/>
              <a:gd name="T58" fmla="*/ 422 w 615"/>
              <a:gd name="T59" fmla="*/ 349 h 435"/>
              <a:gd name="T60" fmla="*/ 365 w 615"/>
              <a:gd name="T61" fmla="*/ 357 h 435"/>
              <a:gd name="T62" fmla="*/ 368 w 615"/>
              <a:gd name="T63" fmla="*/ 335 h 435"/>
              <a:gd name="T64" fmla="*/ 546 w 615"/>
              <a:gd name="T65" fmla="*/ 346 h 435"/>
              <a:gd name="T66" fmla="*/ 601 w 615"/>
              <a:gd name="T67" fmla="*/ 19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5" h="435">
                <a:moveTo>
                  <a:pt x="601" y="198"/>
                </a:moveTo>
                <a:cubicBezTo>
                  <a:pt x="560" y="230"/>
                  <a:pt x="462" y="219"/>
                  <a:pt x="451" y="166"/>
                </a:cubicBezTo>
                <a:cubicBezTo>
                  <a:pt x="443" y="124"/>
                  <a:pt x="500" y="105"/>
                  <a:pt x="544" y="111"/>
                </a:cubicBezTo>
                <a:cubicBezTo>
                  <a:pt x="543" y="111"/>
                  <a:pt x="543" y="111"/>
                  <a:pt x="543" y="110"/>
                </a:cubicBezTo>
                <a:cubicBezTo>
                  <a:pt x="543" y="110"/>
                  <a:pt x="543" y="110"/>
                  <a:pt x="543" y="110"/>
                </a:cubicBezTo>
                <a:cubicBezTo>
                  <a:pt x="544" y="69"/>
                  <a:pt x="544" y="69"/>
                  <a:pt x="544" y="69"/>
                </a:cubicBezTo>
                <a:cubicBezTo>
                  <a:pt x="516" y="59"/>
                  <a:pt x="496" y="66"/>
                  <a:pt x="487" y="72"/>
                </a:cubicBezTo>
                <a:cubicBezTo>
                  <a:pt x="455" y="56"/>
                  <a:pt x="419" y="44"/>
                  <a:pt x="380" y="38"/>
                </a:cubicBezTo>
                <a:cubicBezTo>
                  <a:pt x="384" y="33"/>
                  <a:pt x="394" y="17"/>
                  <a:pt x="373" y="0"/>
                </a:cubicBezTo>
                <a:cubicBezTo>
                  <a:pt x="373" y="37"/>
                  <a:pt x="373" y="37"/>
                  <a:pt x="373" y="37"/>
                </a:cubicBezTo>
                <a:cubicBezTo>
                  <a:pt x="378" y="45"/>
                  <a:pt x="386" y="57"/>
                  <a:pt x="381" y="73"/>
                </a:cubicBezTo>
                <a:cubicBezTo>
                  <a:pt x="366" y="122"/>
                  <a:pt x="235" y="121"/>
                  <a:pt x="227" y="68"/>
                </a:cubicBezTo>
                <a:cubicBezTo>
                  <a:pt x="224" y="52"/>
                  <a:pt x="233" y="45"/>
                  <a:pt x="237" y="37"/>
                </a:cubicBezTo>
                <a:cubicBezTo>
                  <a:pt x="236" y="37"/>
                  <a:pt x="236" y="37"/>
                  <a:pt x="236" y="37"/>
                </a:cubicBezTo>
                <a:cubicBezTo>
                  <a:pt x="236" y="37"/>
                  <a:pt x="237" y="37"/>
                  <a:pt x="237" y="37"/>
                </a:cubicBezTo>
                <a:cubicBezTo>
                  <a:pt x="237" y="0"/>
                  <a:pt x="237" y="0"/>
                  <a:pt x="237" y="0"/>
                </a:cubicBezTo>
                <a:cubicBezTo>
                  <a:pt x="215" y="7"/>
                  <a:pt x="221" y="30"/>
                  <a:pt x="226" y="39"/>
                </a:cubicBezTo>
                <a:cubicBezTo>
                  <a:pt x="187" y="47"/>
                  <a:pt x="151" y="59"/>
                  <a:pt x="120" y="75"/>
                </a:cubicBezTo>
                <a:cubicBezTo>
                  <a:pt x="107" y="70"/>
                  <a:pt x="87" y="66"/>
                  <a:pt x="63" y="73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111" y="108"/>
                  <a:pt x="167" y="130"/>
                  <a:pt x="158" y="170"/>
                </a:cubicBezTo>
                <a:cubicBezTo>
                  <a:pt x="147" y="223"/>
                  <a:pt x="53" y="234"/>
                  <a:pt x="9" y="204"/>
                </a:cubicBezTo>
                <a:cubicBezTo>
                  <a:pt x="0" y="270"/>
                  <a:pt x="27" y="316"/>
                  <a:pt x="61" y="344"/>
                </a:cubicBezTo>
                <a:cubicBezTo>
                  <a:pt x="78" y="278"/>
                  <a:pt x="206" y="268"/>
                  <a:pt x="235" y="328"/>
                </a:cubicBezTo>
                <a:cubicBezTo>
                  <a:pt x="240" y="339"/>
                  <a:pt x="241" y="348"/>
                  <a:pt x="240" y="357"/>
                </a:cubicBezTo>
                <a:cubicBezTo>
                  <a:pt x="231" y="354"/>
                  <a:pt x="202" y="343"/>
                  <a:pt x="183" y="347"/>
                </a:cubicBezTo>
                <a:cubicBezTo>
                  <a:pt x="183" y="412"/>
                  <a:pt x="183" y="412"/>
                  <a:pt x="183" y="412"/>
                </a:cubicBezTo>
                <a:cubicBezTo>
                  <a:pt x="183" y="412"/>
                  <a:pt x="184" y="413"/>
                  <a:pt x="186" y="413"/>
                </a:cubicBezTo>
                <a:cubicBezTo>
                  <a:pt x="254" y="435"/>
                  <a:pt x="353" y="433"/>
                  <a:pt x="422" y="414"/>
                </a:cubicBezTo>
                <a:cubicBezTo>
                  <a:pt x="422" y="349"/>
                  <a:pt x="422" y="349"/>
                  <a:pt x="422" y="349"/>
                </a:cubicBezTo>
                <a:cubicBezTo>
                  <a:pt x="412" y="347"/>
                  <a:pt x="382" y="353"/>
                  <a:pt x="365" y="357"/>
                </a:cubicBezTo>
                <a:cubicBezTo>
                  <a:pt x="365" y="350"/>
                  <a:pt x="365" y="343"/>
                  <a:pt x="368" y="335"/>
                </a:cubicBezTo>
                <a:cubicBezTo>
                  <a:pt x="393" y="271"/>
                  <a:pt x="530" y="277"/>
                  <a:pt x="546" y="346"/>
                </a:cubicBezTo>
                <a:cubicBezTo>
                  <a:pt x="581" y="320"/>
                  <a:pt x="615" y="265"/>
                  <a:pt x="601" y="198"/>
                </a:cubicBezTo>
                <a:close/>
              </a:path>
            </a:pathLst>
          </a:custGeom>
          <a:solidFill>
            <a:srgbClr val="917C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3562931" y="2327736"/>
            <a:ext cx="1990725" cy="1176338"/>
          </a:xfrm>
          <a:custGeom>
            <a:avLst/>
            <a:gdLst>
              <a:gd name="T0" fmla="*/ 488 w 500"/>
              <a:gd name="T1" fmla="*/ 142 h 296"/>
              <a:gd name="T2" fmla="*/ 419 w 500"/>
              <a:gd name="T3" fmla="*/ 121 h 296"/>
              <a:gd name="T4" fmla="*/ 418 w 500"/>
              <a:gd name="T5" fmla="*/ 121 h 296"/>
              <a:gd name="T6" fmla="*/ 465 w 500"/>
              <a:gd name="T7" fmla="*/ 95 h 296"/>
              <a:gd name="T8" fmla="*/ 482 w 500"/>
              <a:gd name="T9" fmla="*/ 88 h 296"/>
              <a:gd name="T10" fmla="*/ 471 w 500"/>
              <a:gd name="T11" fmla="*/ 73 h 296"/>
              <a:gd name="T12" fmla="*/ 284 w 500"/>
              <a:gd name="T13" fmla="*/ 0 h 296"/>
              <a:gd name="T14" fmla="*/ 257 w 500"/>
              <a:gd name="T15" fmla="*/ 1 h 296"/>
              <a:gd name="T16" fmla="*/ 97 w 500"/>
              <a:gd name="T17" fmla="*/ 43 h 296"/>
              <a:gd name="T18" fmla="*/ 3 w 500"/>
              <a:gd name="T19" fmla="*/ 162 h 296"/>
              <a:gd name="T20" fmla="*/ 42 w 500"/>
              <a:gd name="T21" fmla="*/ 246 h 296"/>
              <a:gd name="T22" fmla="*/ 221 w 500"/>
              <a:gd name="T23" fmla="*/ 296 h 296"/>
              <a:gd name="T24" fmla="*/ 221 w 500"/>
              <a:gd name="T25" fmla="*/ 296 h 296"/>
              <a:gd name="T26" fmla="*/ 340 w 500"/>
              <a:gd name="T27" fmla="*/ 277 h 296"/>
              <a:gd name="T28" fmla="*/ 353 w 500"/>
              <a:gd name="T29" fmla="*/ 273 h 296"/>
              <a:gd name="T30" fmla="*/ 349 w 500"/>
              <a:gd name="T31" fmla="*/ 260 h 296"/>
              <a:gd name="T32" fmla="*/ 350 w 500"/>
              <a:gd name="T33" fmla="*/ 211 h 296"/>
              <a:gd name="T34" fmla="*/ 363 w 500"/>
              <a:gd name="T35" fmla="*/ 220 h 296"/>
              <a:gd name="T36" fmla="*/ 410 w 500"/>
              <a:gd name="T37" fmla="*/ 230 h 296"/>
              <a:gd name="T38" fmla="*/ 477 w 500"/>
              <a:gd name="T39" fmla="*/ 211 h 296"/>
              <a:gd name="T40" fmla="*/ 499 w 500"/>
              <a:gd name="T41" fmla="*/ 175 h 296"/>
              <a:gd name="T42" fmla="*/ 488 w 500"/>
              <a:gd name="T43" fmla="*/ 14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0" h="296">
                <a:moveTo>
                  <a:pt x="488" y="142"/>
                </a:moveTo>
                <a:cubicBezTo>
                  <a:pt x="471" y="125"/>
                  <a:pt x="441" y="121"/>
                  <a:pt x="419" y="121"/>
                </a:cubicBezTo>
                <a:cubicBezTo>
                  <a:pt x="419" y="121"/>
                  <a:pt x="418" y="121"/>
                  <a:pt x="418" y="121"/>
                </a:cubicBezTo>
                <a:cubicBezTo>
                  <a:pt x="433" y="110"/>
                  <a:pt x="449" y="101"/>
                  <a:pt x="465" y="95"/>
                </a:cubicBezTo>
                <a:cubicBezTo>
                  <a:pt x="482" y="88"/>
                  <a:pt x="482" y="88"/>
                  <a:pt x="482" y="88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35" y="26"/>
                  <a:pt x="368" y="0"/>
                  <a:pt x="284" y="0"/>
                </a:cubicBezTo>
                <a:cubicBezTo>
                  <a:pt x="275" y="0"/>
                  <a:pt x="266" y="1"/>
                  <a:pt x="257" y="1"/>
                </a:cubicBezTo>
                <a:cubicBezTo>
                  <a:pt x="197" y="5"/>
                  <a:pt x="146" y="18"/>
                  <a:pt x="97" y="43"/>
                </a:cubicBezTo>
                <a:cubicBezTo>
                  <a:pt x="64" y="61"/>
                  <a:pt x="7" y="99"/>
                  <a:pt x="3" y="162"/>
                </a:cubicBezTo>
                <a:cubicBezTo>
                  <a:pt x="0" y="201"/>
                  <a:pt x="23" y="229"/>
                  <a:pt x="42" y="246"/>
                </a:cubicBezTo>
                <a:cubicBezTo>
                  <a:pt x="80" y="277"/>
                  <a:pt x="146" y="296"/>
                  <a:pt x="221" y="296"/>
                </a:cubicBezTo>
                <a:cubicBezTo>
                  <a:pt x="221" y="296"/>
                  <a:pt x="221" y="296"/>
                  <a:pt x="221" y="296"/>
                </a:cubicBezTo>
                <a:cubicBezTo>
                  <a:pt x="264" y="296"/>
                  <a:pt x="306" y="290"/>
                  <a:pt x="340" y="277"/>
                </a:cubicBezTo>
                <a:cubicBezTo>
                  <a:pt x="353" y="273"/>
                  <a:pt x="353" y="273"/>
                  <a:pt x="353" y="273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45" y="245"/>
                  <a:pt x="347" y="226"/>
                  <a:pt x="350" y="211"/>
                </a:cubicBezTo>
                <a:cubicBezTo>
                  <a:pt x="353" y="214"/>
                  <a:pt x="358" y="217"/>
                  <a:pt x="363" y="220"/>
                </a:cubicBezTo>
                <a:cubicBezTo>
                  <a:pt x="376" y="226"/>
                  <a:pt x="393" y="230"/>
                  <a:pt x="410" y="230"/>
                </a:cubicBezTo>
                <a:cubicBezTo>
                  <a:pt x="436" y="230"/>
                  <a:pt x="461" y="223"/>
                  <a:pt x="477" y="211"/>
                </a:cubicBezTo>
                <a:cubicBezTo>
                  <a:pt x="487" y="203"/>
                  <a:pt x="498" y="189"/>
                  <a:pt x="499" y="175"/>
                </a:cubicBezTo>
                <a:cubicBezTo>
                  <a:pt x="500" y="162"/>
                  <a:pt x="496" y="151"/>
                  <a:pt x="488" y="14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3638004" y="2337927"/>
            <a:ext cx="1882775" cy="1136650"/>
          </a:xfrm>
          <a:custGeom>
            <a:avLst/>
            <a:gdLst>
              <a:gd name="T0" fmla="*/ 445 w 473"/>
              <a:gd name="T1" fmla="*/ 72 h 286"/>
              <a:gd name="T2" fmla="*/ 358 w 473"/>
              <a:gd name="T3" fmla="*/ 131 h 286"/>
              <a:gd name="T4" fmla="*/ 470 w 473"/>
              <a:gd name="T5" fmla="*/ 164 h 286"/>
              <a:gd name="T6" fmla="*/ 454 w 473"/>
              <a:gd name="T7" fmla="*/ 190 h 286"/>
              <a:gd name="T8" fmla="*/ 355 w 473"/>
              <a:gd name="T9" fmla="*/ 197 h 286"/>
              <a:gd name="T10" fmla="*/ 326 w 473"/>
              <a:gd name="T11" fmla="*/ 177 h 286"/>
              <a:gd name="T12" fmla="*/ 321 w 473"/>
              <a:gd name="T13" fmla="*/ 254 h 286"/>
              <a:gd name="T14" fmla="*/ 37 w 473"/>
              <a:gd name="T15" fmla="*/ 225 h 286"/>
              <a:gd name="T16" fmla="*/ 2 w 473"/>
              <a:gd name="T17" fmla="*/ 153 h 286"/>
              <a:gd name="T18" fmla="*/ 89 w 473"/>
              <a:gd name="T19" fmla="*/ 46 h 286"/>
              <a:gd name="T20" fmla="*/ 242 w 473"/>
              <a:gd name="T21" fmla="*/ 5 h 286"/>
              <a:gd name="T22" fmla="*/ 445 w 473"/>
              <a:gd name="T23" fmla="*/ 7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3" h="286">
                <a:moveTo>
                  <a:pt x="445" y="72"/>
                </a:moveTo>
                <a:cubicBezTo>
                  <a:pt x="410" y="86"/>
                  <a:pt x="382" y="107"/>
                  <a:pt x="358" y="131"/>
                </a:cubicBezTo>
                <a:cubicBezTo>
                  <a:pt x="395" y="121"/>
                  <a:pt x="473" y="119"/>
                  <a:pt x="470" y="164"/>
                </a:cubicBezTo>
                <a:cubicBezTo>
                  <a:pt x="469" y="174"/>
                  <a:pt x="461" y="184"/>
                  <a:pt x="454" y="190"/>
                </a:cubicBezTo>
                <a:cubicBezTo>
                  <a:pt x="431" y="206"/>
                  <a:pt x="384" y="212"/>
                  <a:pt x="355" y="197"/>
                </a:cubicBezTo>
                <a:cubicBezTo>
                  <a:pt x="343" y="191"/>
                  <a:pt x="336" y="182"/>
                  <a:pt x="326" y="177"/>
                </a:cubicBezTo>
                <a:cubicBezTo>
                  <a:pt x="320" y="198"/>
                  <a:pt x="314" y="229"/>
                  <a:pt x="321" y="254"/>
                </a:cubicBezTo>
                <a:cubicBezTo>
                  <a:pt x="231" y="286"/>
                  <a:pt x="95" y="275"/>
                  <a:pt x="37" y="225"/>
                </a:cubicBezTo>
                <a:cubicBezTo>
                  <a:pt x="19" y="210"/>
                  <a:pt x="0" y="186"/>
                  <a:pt x="2" y="153"/>
                </a:cubicBezTo>
                <a:cubicBezTo>
                  <a:pt x="5" y="103"/>
                  <a:pt x="48" y="67"/>
                  <a:pt x="89" y="46"/>
                </a:cubicBezTo>
                <a:cubicBezTo>
                  <a:pt x="135" y="22"/>
                  <a:pt x="182" y="9"/>
                  <a:pt x="242" y="5"/>
                </a:cubicBezTo>
                <a:cubicBezTo>
                  <a:pt x="332" y="0"/>
                  <a:pt x="406" y="21"/>
                  <a:pt x="445" y="72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04594" y="2311861"/>
            <a:ext cx="2011363" cy="1181100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6724668" y="2415048"/>
            <a:ext cx="1974850" cy="1260475"/>
          </a:xfrm>
          <a:custGeom>
            <a:avLst/>
            <a:gdLst>
              <a:gd name="T0" fmla="*/ 455 w 496"/>
              <a:gd name="T1" fmla="*/ 87 h 317"/>
              <a:gd name="T2" fmla="*/ 225 w 496"/>
              <a:gd name="T3" fmla="*/ 0 h 317"/>
              <a:gd name="T4" fmla="*/ 201 w 496"/>
              <a:gd name="T5" fmla="*/ 0 h 317"/>
              <a:gd name="T6" fmla="*/ 40 w 496"/>
              <a:gd name="T7" fmla="*/ 70 h 317"/>
              <a:gd name="T8" fmla="*/ 17 w 496"/>
              <a:gd name="T9" fmla="*/ 63 h 317"/>
              <a:gd name="T10" fmla="*/ 22 w 496"/>
              <a:gd name="T11" fmla="*/ 95 h 317"/>
              <a:gd name="T12" fmla="*/ 23 w 496"/>
              <a:gd name="T13" fmla="*/ 94 h 317"/>
              <a:gd name="T14" fmla="*/ 22 w 496"/>
              <a:gd name="T15" fmla="*/ 95 h 317"/>
              <a:gd name="T16" fmla="*/ 39 w 496"/>
              <a:gd name="T17" fmla="*/ 103 h 317"/>
              <a:gd name="T18" fmla="*/ 83 w 496"/>
              <a:gd name="T19" fmla="*/ 129 h 317"/>
              <a:gd name="T20" fmla="*/ 68 w 496"/>
              <a:gd name="T21" fmla="*/ 129 h 317"/>
              <a:gd name="T22" fmla="*/ 12 w 496"/>
              <a:gd name="T23" fmla="*/ 164 h 317"/>
              <a:gd name="T24" fmla="*/ 0 w 496"/>
              <a:gd name="T25" fmla="*/ 153 h 317"/>
              <a:gd name="T26" fmla="*/ 6 w 496"/>
              <a:gd name="T27" fmla="*/ 187 h 317"/>
              <a:gd name="T28" fmla="*/ 25 w 496"/>
              <a:gd name="T29" fmla="*/ 223 h 317"/>
              <a:gd name="T30" fmla="*/ 92 w 496"/>
              <a:gd name="T31" fmla="*/ 245 h 317"/>
              <a:gd name="T32" fmla="*/ 136 w 496"/>
              <a:gd name="T33" fmla="*/ 235 h 317"/>
              <a:gd name="T34" fmla="*/ 153 w 496"/>
              <a:gd name="T35" fmla="*/ 223 h 317"/>
              <a:gd name="T36" fmla="*/ 157 w 496"/>
              <a:gd name="T37" fmla="*/ 249 h 317"/>
              <a:gd name="T38" fmla="*/ 148 w 496"/>
              <a:gd name="T39" fmla="*/ 248 h 317"/>
              <a:gd name="T40" fmla="*/ 151 w 496"/>
              <a:gd name="T41" fmla="*/ 291 h 317"/>
              <a:gd name="T42" fmla="*/ 150 w 496"/>
              <a:gd name="T43" fmla="*/ 292 h 317"/>
              <a:gd name="T44" fmla="*/ 163 w 496"/>
              <a:gd name="T45" fmla="*/ 297 h 317"/>
              <a:gd name="T46" fmla="*/ 282 w 496"/>
              <a:gd name="T47" fmla="*/ 317 h 317"/>
              <a:gd name="T48" fmla="*/ 282 w 496"/>
              <a:gd name="T49" fmla="*/ 317 h 317"/>
              <a:gd name="T50" fmla="*/ 361 w 496"/>
              <a:gd name="T51" fmla="*/ 308 h 317"/>
              <a:gd name="T52" fmla="*/ 493 w 496"/>
              <a:gd name="T53" fmla="*/ 189 h 317"/>
              <a:gd name="T54" fmla="*/ 455 w 496"/>
              <a:gd name="T55" fmla="*/ 8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317">
                <a:moveTo>
                  <a:pt x="455" y="87"/>
                </a:moveTo>
                <a:cubicBezTo>
                  <a:pt x="405" y="33"/>
                  <a:pt x="317" y="0"/>
                  <a:pt x="225" y="0"/>
                </a:cubicBezTo>
                <a:cubicBezTo>
                  <a:pt x="217" y="0"/>
                  <a:pt x="209" y="0"/>
                  <a:pt x="201" y="0"/>
                </a:cubicBezTo>
                <a:cubicBezTo>
                  <a:pt x="130" y="5"/>
                  <a:pt x="75" y="29"/>
                  <a:pt x="40" y="70"/>
                </a:cubicBezTo>
                <a:cubicBezTo>
                  <a:pt x="32" y="65"/>
                  <a:pt x="23" y="60"/>
                  <a:pt x="17" y="63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2" y="95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54" y="109"/>
                  <a:pt x="69" y="118"/>
                  <a:pt x="83" y="129"/>
                </a:cubicBezTo>
                <a:cubicBezTo>
                  <a:pt x="78" y="128"/>
                  <a:pt x="73" y="129"/>
                  <a:pt x="68" y="129"/>
                </a:cubicBezTo>
                <a:cubicBezTo>
                  <a:pt x="43" y="131"/>
                  <a:pt x="21" y="145"/>
                  <a:pt x="12" y="164"/>
                </a:cubicBezTo>
                <a:cubicBezTo>
                  <a:pt x="9" y="158"/>
                  <a:pt x="5" y="154"/>
                  <a:pt x="0" y="153"/>
                </a:cubicBezTo>
                <a:cubicBezTo>
                  <a:pt x="6" y="187"/>
                  <a:pt x="6" y="187"/>
                  <a:pt x="6" y="187"/>
                </a:cubicBezTo>
                <a:cubicBezTo>
                  <a:pt x="7" y="200"/>
                  <a:pt x="13" y="213"/>
                  <a:pt x="25" y="223"/>
                </a:cubicBezTo>
                <a:cubicBezTo>
                  <a:pt x="40" y="237"/>
                  <a:pt x="66" y="245"/>
                  <a:pt x="92" y="245"/>
                </a:cubicBezTo>
                <a:cubicBezTo>
                  <a:pt x="109" y="245"/>
                  <a:pt x="124" y="242"/>
                  <a:pt x="136" y="235"/>
                </a:cubicBezTo>
                <a:cubicBezTo>
                  <a:pt x="143" y="232"/>
                  <a:pt x="148" y="227"/>
                  <a:pt x="153" y="223"/>
                </a:cubicBezTo>
                <a:cubicBezTo>
                  <a:pt x="155" y="231"/>
                  <a:pt x="156" y="240"/>
                  <a:pt x="157" y="249"/>
                </a:cubicBezTo>
                <a:cubicBezTo>
                  <a:pt x="154" y="248"/>
                  <a:pt x="151" y="248"/>
                  <a:pt x="148" y="248"/>
                </a:cubicBezTo>
                <a:cubicBezTo>
                  <a:pt x="151" y="291"/>
                  <a:pt x="151" y="291"/>
                  <a:pt x="151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63" y="297"/>
                  <a:pt x="163" y="297"/>
                  <a:pt x="163" y="297"/>
                </a:cubicBezTo>
                <a:cubicBezTo>
                  <a:pt x="198" y="310"/>
                  <a:pt x="240" y="317"/>
                  <a:pt x="282" y="317"/>
                </a:cubicBezTo>
                <a:cubicBezTo>
                  <a:pt x="282" y="317"/>
                  <a:pt x="282" y="317"/>
                  <a:pt x="282" y="317"/>
                </a:cubicBezTo>
                <a:cubicBezTo>
                  <a:pt x="310" y="317"/>
                  <a:pt x="337" y="314"/>
                  <a:pt x="361" y="308"/>
                </a:cubicBezTo>
                <a:cubicBezTo>
                  <a:pt x="407" y="296"/>
                  <a:pt x="485" y="265"/>
                  <a:pt x="493" y="189"/>
                </a:cubicBezTo>
                <a:cubicBezTo>
                  <a:pt x="496" y="152"/>
                  <a:pt x="484" y="119"/>
                  <a:pt x="455" y="8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6704594" y="2311861"/>
            <a:ext cx="2011363" cy="1181100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6689282" y="2310375"/>
            <a:ext cx="1967014" cy="1121340"/>
          </a:xfrm>
          <a:custGeom>
            <a:avLst/>
            <a:gdLst>
              <a:gd name="T0" fmla="*/ 171 w 494"/>
              <a:gd name="T1" fmla="*/ 256 h 280"/>
              <a:gd name="T2" fmla="*/ 164 w 494"/>
              <a:gd name="T3" fmla="*/ 178 h 280"/>
              <a:gd name="T4" fmla="*/ 132 w 494"/>
              <a:gd name="T5" fmla="*/ 199 h 280"/>
              <a:gd name="T6" fmla="*/ 33 w 494"/>
              <a:gd name="T7" fmla="*/ 189 h 280"/>
              <a:gd name="T8" fmla="*/ 70 w 494"/>
              <a:gd name="T9" fmla="*/ 126 h 280"/>
              <a:gd name="T10" fmla="*/ 129 w 494"/>
              <a:gd name="T11" fmla="*/ 130 h 280"/>
              <a:gd name="T12" fmla="*/ 44 w 494"/>
              <a:gd name="T13" fmla="*/ 75 h 280"/>
              <a:gd name="T14" fmla="*/ 205 w 494"/>
              <a:gd name="T15" fmla="*/ 6 h 280"/>
              <a:gd name="T16" fmla="*/ 455 w 494"/>
              <a:gd name="T17" fmla="*/ 83 h 280"/>
              <a:gd name="T18" fmla="*/ 490 w 494"/>
              <a:gd name="T19" fmla="*/ 167 h 280"/>
              <a:gd name="T20" fmla="*/ 365 w 494"/>
              <a:gd name="T21" fmla="*/ 266 h 280"/>
              <a:gd name="T22" fmla="*/ 171 w 494"/>
              <a:gd name="T23" fmla="*/ 25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4" h="280">
                <a:moveTo>
                  <a:pt x="171" y="256"/>
                </a:moveTo>
                <a:cubicBezTo>
                  <a:pt x="179" y="230"/>
                  <a:pt x="170" y="199"/>
                  <a:pt x="164" y="178"/>
                </a:cubicBezTo>
                <a:cubicBezTo>
                  <a:pt x="153" y="181"/>
                  <a:pt x="144" y="194"/>
                  <a:pt x="132" y="199"/>
                </a:cubicBezTo>
                <a:cubicBezTo>
                  <a:pt x="103" y="213"/>
                  <a:pt x="54" y="206"/>
                  <a:pt x="33" y="189"/>
                </a:cubicBezTo>
                <a:cubicBezTo>
                  <a:pt x="0" y="162"/>
                  <a:pt x="32" y="129"/>
                  <a:pt x="70" y="126"/>
                </a:cubicBezTo>
                <a:cubicBezTo>
                  <a:pt x="91" y="124"/>
                  <a:pt x="111" y="129"/>
                  <a:pt x="129" y="130"/>
                </a:cubicBezTo>
                <a:cubicBezTo>
                  <a:pt x="108" y="109"/>
                  <a:pt x="77" y="88"/>
                  <a:pt x="44" y="75"/>
                </a:cubicBezTo>
                <a:cubicBezTo>
                  <a:pt x="78" y="32"/>
                  <a:pt x="135" y="10"/>
                  <a:pt x="205" y="6"/>
                </a:cubicBezTo>
                <a:cubicBezTo>
                  <a:pt x="306" y="0"/>
                  <a:pt x="403" y="32"/>
                  <a:pt x="455" y="83"/>
                </a:cubicBezTo>
                <a:cubicBezTo>
                  <a:pt x="474" y="102"/>
                  <a:pt x="494" y="129"/>
                  <a:pt x="490" y="167"/>
                </a:cubicBezTo>
                <a:cubicBezTo>
                  <a:pt x="484" y="223"/>
                  <a:pt x="423" y="253"/>
                  <a:pt x="365" y="266"/>
                </a:cubicBezTo>
                <a:cubicBezTo>
                  <a:pt x="303" y="280"/>
                  <a:pt x="227" y="275"/>
                  <a:pt x="171" y="256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6155319" y="3472323"/>
            <a:ext cx="2281238" cy="1852613"/>
          </a:xfrm>
          <a:custGeom>
            <a:avLst/>
            <a:gdLst>
              <a:gd name="T0" fmla="*/ 567 w 573"/>
              <a:gd name="T1" fmla="*/ 239 h 466"/>
              <a:gd name="T2" fmla="*/ 469 w 573"/>
              <a:gd name="T3" fmla="*/ 70 h 466"/>
              <a:gd name="T4" fmla="*/ 292 w 573"/>
              <a:gd name="T5" fmla="*/ 1 h 466"/>
              <a:gd name="T6" fmla="*/ 283 w 573"/>
              <a:gd name="T7" fmla="*/ 0 h 466"/>
              <a:gd name="T8" fmla="*/ 279 w 573"/>
              <a:gd name="T9" fmla="*/ 9 h 466"/>
              <a:gd name="T10" fmla="*/ 229 w 573"/>
              <a:gd name="T11" fmla="*/ 79 h 466"/>
              <a:gd name="T12" fmla="*/ 224 w 573"/>
              <a:gd name="T13" fmla="*/ 63 h 466"/>
              <a:gd name="T14" fmla="*/ 136 w 573"/>
              <a:gd name="T15" fmla="*/ 13 h 466"/>
              <a:gd name="T16" fmla="*/ 56 w 573"/>
              <a:gd name="T17" fmla="*/ 63 h 466"/>
              <a:gd name="T18" fmla="*/ 55 w 573"/>
              <a:gd name="T19" fmla="*/ 96 h 466"/>
              <a:gd name="T20" fmla="*/ 101 w 573"/>
              <a:gd name="T21" fmla="*/ 147 h 466"/>
              <a:gd name="T22" fmla="*/ 18 w 573"/>
              <a:gd name="T23" fmla="*/ 162 h 466"/>
              <a:gd name="T24" fmla="*/ 8 w 573"/>
              <a:gd name="T25" fmla="*/ 162 h 466"/>
              <a:gd name="T26" fmla="*/ 6 w 573"/>
              <a:gd name="T27" fmla="*/ 174 h 466"/>
              <a:gd name="T28" fmla="*/ 7 w 573"/>
              <a:gd name="T29" fmla="*/ 259 h 466"/>
              <a:gd name="T30" fmla="*/ 121 w 573"/>
              <a:gd name="T31" fmla="*/ 410 h 466"/>
              <a:gd name="T32" fmla="*/ 312 w 573"/>
              <a:gd name="T33" fmla="*/ 466 h 466"/>
              <a:gd name="T34" fmla="*/ 313 w 573"/>
              <a:gd name="T35" fmla="*/ 466 h 466"/>
              <a:gd name="T36" fmla="*/ 487 w 573"/>
              <a:gd name="T37" fmla="*/ 411 h 466"/>
              <a:gd name="T38" fmla="*/ 567 w 573"/>
              <a:gd name="T39" fmla="*/ 23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3" h="466">
                <a:moveTo>
                  <a:pt x="567" y="239"/>
                </a:moveTo>
                <a:cubicBezTo>
                  <a:pt x="563" y="175"/>
                  <a:pt x="530" y="118"/>
                  <a:pt x="469" y="70"/>
                </a:cubicBezTo>
                <a:cubicBezTo>
                  <a:pt x="419" y="30"/>
                  <a:pt x="363" y="8"/>
                  <a:pt x="292" y="1"/>
                </a:cubicBezTo>
                <a:cubicBezTo>
                  <a:pt x="283" y="0"/>
                  <a:pt x="283" y="0"/>
                  <a:pt x="283" y="0"/>
                </a:cubicBezTo>
                <a:cubicBezTo>
                  <a:pt x="279" y="9"/>
                  <a:pt x="279" y="9"/>
                  <a:pt x="279" y="9"/>
                </a:cubicBezTo>
                <a:cubicBezTo>
                  <a:pt x="265" y="37"/>
                  <a:pt x="248" y="61"/>
                  <a:pt x="229" y="79"/>
                </a:cubicBezTo>
                <a:cubicBezTo>
                  <a:pt x="228" y="74"/>
                  <a:pt x="226" y="68"/>
                  <a:pt x="224" y="63"/>
                </a:cubicBezTo>
                <a:cubicBezTo>
                  <a:pt x="209" y="26"/>
                  <a:pt x="167" y="13"/>
                  <a:pt x="136" y="13"/>
                </a:cubicBezTo>
                <a:cubicBezTo>
                  <a:pt x="95" y="13"/>
                  <a:pt x="65" y="33"/>
                  <a:pt x="56" y="63"/>
                </a:cubicBezTo>
                <a:cubicBezTo>
                  <a:pt x="54" y="72"/>
                  <a:pt x="53" y="87"/>
                  <a:pt x="55" y="96"/>
                </a:cubicBezTo>
                <a:cubicBezTo>
                  <a:pt x="60" y="124"/>
                  <a:pt x="79" y="138"/>
                  <a:pt x="101" y="147"/>
                </a:cubicBezTo>
                <a:cubicBezTo>
                  <a:pt x="70" y="155"/>
                  <a:pt x="43" y="160"/>
                  <a:pt x="18" y="162"/>
                </a:cubicBezTo>
                <a:cubicBezTo>
                  <a:pt x="8" y="162"/>
                  <a:pt x="8" y="162"/>
                  <a:pt x="8" y="162"/>
                </a:cubicBezTo>
                <a:cubicBezTo>
                  <a:pt x="6" y="174"/>
                  <a:pt x="6" y="174"/>
                  <a:pt x="6" y="174"/>
                </a:cubicBezTo>
                <a:cubicBezTo>
                  <a:pt x="0" y="201"/>
                  <a:pt x="0" y="233"/>
                  <a:pt x="7" y="259"/>
                </a:cubicBezTo>
                <a:cubicBezTo>
                  <a:pt x="22" y="319"/>
                  <a:pt x="60" y="370"/>
                  <a:pt x="121" y="410"/>
                </a:cubicBezTo>
                <a:cubicBezTo>
                  <a:pt x="177" y="447"/>
                  <a:pt x="243" y="466"/>
                  <a:pt x="312" y="466"/>
                </a:cubicBezTo>
                <a:cubicBezTo>
                  <a:pt x="313" y="466"/>
                  <a:pt x="313" y="466"/>
                  <a:pt x="313" y="466"/>
                </a:cubicBezTo>
                <a:cubicBezTo>
                  <a:pt x="379" y="466"/>
                  <a:pt x="441" y="447"/>
                  <a:pt x="487" y="411"/>
                </a:cubicBezTo>
                <a:cubicBezTo>
                  <a:pt x="520" y="386"/>
                  <a:pt x="573" y="331"/>
                  <a:pt x="567" y="2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6166431" y="3413586"/>
            <a:ext cx="2325688" cy="1622425"/>
          </a:xfrm>
          <a:custGeom>
            <a:avLst/>
            <a:gdLst>
              <a:gd name="T0" fmla="*/ 578 w 584"/>
              <a:gd name="T1" fmla="*/ 209 h 408"/>
              <a:gd name="T2" fmla="*/ 478 w 584"/>
              <a:gd name="T3" fmla="*/ 61 h 408"/>
              <a:gd name="T4" fmla="*/ 297 w 584"/>
              <a:gd name="T5" fmla="*/ 1 h 408"/>
              <a:gd name="T6" fmla="*/ 288 w 584"/>
              <a:gd name="T7" fmla="*/ 0 h 408"/>
              <a:gd name="T8" fmla="*/ 284 w 584"/>
              <a:gd name="T9" fmla="*/ 8 h 408"/>
              <a:gd name="T10" fmla="*/ 233 w 584"/>
              <a:gd name="T11" fmla="*/ 69 h 408"/>
              <a:gd name="T12" fmla="*/ 228 w 584"/>
              <a:gd name="T13" fmla="*/ 55 h 408"/>
              <a:gd name="T14" fmla="*/ 138 w 584"/>
              <a:gd name="T15" fmla="*/ 12 h 408"/>
              <a:gd name="T16" fmla="*/ 57 w 584"/>
              <a:gd name="T17" fmla="*/ 56 h 408"/>
              <a:gd name="T18" fmla="*/ 56 w 584"/>
              <a:gd name="T19" fmla="*/ 84 h 408"/>
              <a:gd name="T20" fmla="*/ 102 w 584"/>
              <a:gd name="T21" fmla="*/ 129 h 408"/>
              <a:gd name="T22" fmla="*/ 19 w 584"/>
              <a:gd name="T23" fmla="*/ 141 h 408"/>
              <a:gd name="T24" fmla="*/ 8 w 584"/>
              <a:gd name="T25" fmla="*/ 142 h 408"/>
              <a:gd name="T26" fmla="*/ 6 w 584"/>
              <a:gd name="T27" fmla="*/ 152 h 408"/>
              <a:gd name="T28" fmla="*/ 7 w 584"/>
              <a:gd name="T29" fmla="*/ 227 h 408"/>
              <a:gd name="T30" fmla="*/ 124 w 584"/>
              <a:gd name="T31" fmla="*/ 359 h 408"/>
              <a:gd name="T32" fmla="*/ 317 w 584"/>
              <a:gd name="T33" fmla="*/ 408 h 408"/>
              <a:gd name="T34" fmla="*/ 319 w 584"/>
              <a:gd name="T35" fmla="*/ 408 h 408"/>
              <a:gd name="T36" fmla="*/ 496 w 584"/>
              <a:gd name="T37" fmla="*/ 359 h 408"/>
              <a:gd name="T38" fmla="*/ 578 w 584"/>
              <a:gd name="T39" fmla="*/ 20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4" h="408">
                <a:moveTo>
                  <a:pt x="578" y="209"/>
                </a:moveTo>
                <a:cubicBezTo>
                  <a:pt x="574" y="153"/>
                  <a:pt x="540" y="103"/>
                  <a:pt x="478" y="61"/>
                </a:cubicBezTo>
                <a:cubicBezTo>
                  <a:pt x="427" y="27"/>
                  <a:pt x="370" y="8"/>
                  <a:pt x="297" y="1"/>
                </a:cubicBezTo>
                <a:cubicBezTo>
                  <a:pt x="288" y="0"/>
                  <a:pt x="288" y="0"/>
                  <a:pt x="288" y="0"/>
                </a:cubicBezTo>
                <a:cubicBezTo>
                  <a:pt x="284" y="8"/>
                  <a:pt x="284" y="8"/>
                  <a:pt x="284" y="8"/>
                </a:cubicBezTo>
                <a:cubicBezTo>
                  <a:pt x="270" y="32"/>
                  <a:pt x="252" y="54"/>
                  <a:pt x="233" y="69"/>
                </a:cubicBezTo>
                <a:cubicBezTo>
                  <a:pt x="232" y="65"/>
                  <a:pt x="230" y="60"/>
                  <a:pt x="228" y="55"/>
                </a:cubicBezTo>
                <a:cubicBezTo>
                  <a:pt x="213" y="23"/>
                  <a:pt x="170" y="12"/>
                  <a:pt x="138" y="12"/>
                </a:cubicBezTo>
                <a:cubicBezTo>
                  <a:pt x="97" y="12"/>
                  <a:pt x="66" y="29"/>
                  <a:pt x="57" y="56"/>
                </a:cubicBezTo>
                <a:cubicBezTo>
                  <a:pt x="55" y="63"/>
                  <a:pt x="54" y="76"/>
                  <a:pt x="56" y="84"/>
                </a:cubicBezTo>
                <a:cubicBezTo>
                  <a:pt x="61" y="108"/>
                  <a:pt x="81" y="121"/>
                  <a:pt x="102" y="129"/>
                </a:cubicBezTo>
                <a:cubicBezTo>
                  <a:pt x="71" y="136"/>
                  <a:pt x="44" y="140"/>
                  <a:pt x="19" y="141"/>
                </a:cubicBezTo>
                <a:cubicBezTo>
                  <a:pt x="8" y="142"/>
                  <a:pt x="8" y="142"/>
                  <a:pt x="8" y="142"/>
                </a:cubicBezTo>
                <a:cubicBezTo>
                  <a:pt x="6" y="152"/>
                  <a:pt x="6" y="152"/>
                  <a:pt x="6" y="152"/>
                </a:cubicBezTo>
                <a:cubicBezTo>
                  <a:pt x="0" y="176"/>
                  <a:pt x="0" y="204"/>
                  <a:pt x="7" y="227"/>
                </a:cubicBezTo>
                <a:cubicBezTo>
                  <a:pt x="22" y="279"/>
                  <a:pt x="61" y="323"/>
                  <a:pt x="124" y="359"/>
                </a:cubicBezTo>
                <a:cubicBezTo>
                  <a:pt x="180" y="391"/>
                  <a:pt x="247" y="408"/>
                  <a:pt x="317" y="408"/>
                </a:cubicBezTo>
                <a:cubicBezTo>
                  <a:pt x="319" y="408"/>
                  <a:pt x="319" y="408"/>
                  <a:pt x="319" y="408"/>
                </a:cubicBezTo>
                <a:cubicBezTo>
                  <a:pt x="386" y="408"/>
                  <a:pt x="449" y="390"/>
                  <a:pt x="496" y="359"/>
                </a:cubicBezTo>
                <a:cubicBezTo>
                  <a:pt x="529" y="338"/>
                  <a:pt x="584" y="289"/>
                  <a:pt x="578" y="20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>
            <a:off x="6268255" y="3457248"/>
            <a:ext cx="2124496" cy="1460686"/>
          </a:xfrm>
          <a:custGeom>
            <a:avLst/>
            <a:gdLst>
              <a:gd name="T0" fmla="*/ 282 w 554"/>
              <a:gd name="T1" fmla="*/ 2 h 381"/>
              <a:gd name="T2" fmla="*/ 456 w 554"/>
              <a:gd name="T3" fmla="*/ 60 h 381"/>
              <a:gd name="T4" fmla="*/ 550 w 554"/>
              <a:gd name="T5" fmla="*/ 197 h 381"/>
              <a:gd name="T6" fmla="*/ 475 w 554"/>
              <a:gd name="T7" fmla="*/ 335 h 381"/>
              <a:gd name="T8" fmla="*/ 305 w 554"/>
              <a:gd name="T9" fmla="*/ 381 h 381"/>
              <a:gd name="T10" fmla="*/ 116 w 554"/>
              <a:gd name="T11" fmla="*/ 334 h 381"/>
              <a:gd name="T12" fmla="*/ 6 w 554"/>
              <a:gd name="T13" fmla="*/ 210 h 381"/>
              <a:gd name="T14" fmla="*/ 5 w 554"/>
              <a:gd name="T15" fmla="*/ 142 h 381"/>
              <a:gd name="T16" fmla="*/ 137 w 554"/>
              <a:gd name="T17" fmla="*/ 118 h 381"/>
              <a:gd name="T18" fmla="*/ 55 w 554"/>
              <a:gd name="T19" fmla="*/ 68 h 381"/>
              <a:gd name="T20" fmla="*/ 57 w 554"/>
              <a:gd name="T21" fmla="*/ 47 h 381"/>
              <a:gd name="T22" fmla="*/ 201 w 554"/>
              <a:gd name="T23" fmla="*/ 48 h 381"/>
              <a:gd name="T24" fmla="*/ 209 w 554"/>
              <a:gd name="T25" fmla="*/ 80 h 381"/>
              <a:gd name="T26" fmla="*/ 282 w 554"/>
              <a:gd name="T27" fmla="*/ 2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4" h="381">
                <a:moveTo>
                  <a:pt x="282" y="2"/>
                </a:moveTo>
                <a:cubicBezTo>
                  <a:pt x="354" y="8"/>
                  <a:pt x="409" y="28"/>
                  <a:pt x="456" y="60"/>
                </a:cubicBezTo>
                <a:cubicBezTo>
                  <a:pt x="499" y="89"/>
                  <a:pt x="545" y="133"/>
                  <a:pt x="550" y="197"/>
                </a:cubicBezTo>
                <a:cubicBezTo>
                  <a:pt x="554" y="260"/>
                  <a:pt x="517" y="307"/>
                  <a:pt x="475" y="335"/>
                </a:cubicBezTo>
                <a:cubicBezTo>
                  <a:pt x="431" y="364"/>
                  <a:pt x="370" y="381"/>
                  <a:pt x="305" y="381"/>
                </a:cubicBezTo>
                <a:cubicBezTo>
                  <a:pt x="232" y="381"/>
                  <a:pt x="168" y="363"/>
                  <a:pt x="116" y="334"/>
                </a:cubicBezTo>
                <a:cubicBezTo>
                  <a:pt x="68" y="306"/>
                  <a:pt x="22" y="266"/>
                  <a:pt x="6" y="210"/>
                </a:cubicBezTo>
                <a:cubicBezTo>
                  <a:pt x="1" y="189"/>
                  <a:pt x="0" y="164"/>
                  <a:pt x="5" y="142"/>
                </a:cubicBezTo>
                <a:cubicBezTo>
                  <a:pt x="51" y="140"/>
                  <a:pt x="97" y="129"/>
                  <a:pt x="137" y="118"/>
                </a:cubicBezTo>
                <a:cubicBezTo>
                  <a:pt x="109" y="106"/>
                  <a:pt x="62" y="100"/>
                  <a:pt x="55" y="68"/>
                </a:cubicBezTo>
                <a:cubicBezTo>
                  <a:pt x="54" y="63"/>
                  <a:pt x="55" y="52"/>
                  <a:pt x="57" y="47"/>
                </a:cubicBezTo>
                <a:cubicBezTo>
                  <a:pt x="71" y="0"/>
                  <a:pt x="180" y="3"/>
                  <a:pt x="201" y="48"/>
                </a:cubicBezTo>
                <a:cubicBezTo>
                  <a:pt x="206" y="59"/>
                  <a:pt x="205" y="69"/>
                  <a:pt x="209" y="80"/>
                </a:cubicBezTo>
                <a:cubicBezTo>
                  <a:pt x="238" y="63"/>
                  <a:pt x="264" y="34"/>
                  <a:pt x="282" y="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17"/>
          <p:cNvSpPr>
            <a:spLocks/>
          </p:cNvSpPr>
          <p:nvPr/>
        </p:nvSpPr>
        <p:spPr bwMode="auto">
          <a:xfrm>
            <a:off x="3874081" y="3477086"/>
            <a:ext cx="2289175" cy="1855788"/>
          </a:xfrm>
          <a:custGeom>
            <a:avLst/>
            <a:gdLst>
              <a:gd name="T0" fmla="*/ 561 w 575"/>
              <a:gd name="T1" fmla="*/ 170 h 467"/>
              <a:gd name="T2" fmla="*/ 559 w 575"/>
              <a:gd name="T3" fmla="*/ 157 h 467"/>
              <a:gd name="T4" fmla="*/ 548 w 575"/>
              <a:gd name="T5" fmla="*/ 156 h 467"/>
              <a:gd name="T6" fmla="*/ 454 w 575"/>
              <a:gd name="T7" fmla="*/ 141 h 467"/>
              <a:gd name="T8" fmla="*/ 499 w 575"/>
              <a:gd name="T9" fmla="*/ 99 h 467"/>
              <a:gd name="T10" fmla="*/ 501 w 575"/>
              <a:gd name="T11" fmla="*/ 61 h 467"/>
              <a:gd name="T12" fmla="*/ 422 w 575"/>
              <a:gd name="T13" fmla="*/ 6 h 467"/>
              <a:gd name="T14" fmla="*/ 336 w 575"/>
              <a:gd name="T15" fmla="*/ 53 h 467"/>
              <a:gd name="T16" fmla="*/ 330 w 575"/>
              <a:gd name="T17" fmla="*/ 71 h 467"/>
              <a:gd name="T18" fmla="*/ 297 w 575"/>
              <a:gd name="T19" fmla="*/ 29 h 467"/>
              <a:gd name="T20" fmla="*/ 294 w 575"/>
              <a:gd name="T21" fmla="*/ 23 h 467"/>
              <a:gd name="T22" fmla="*/ 273 w 575"/>
              <a:gd name="T23" fmla="*/ 0 h 467"/>
              <a:gd name="T24" fmla="*/ 263 w 575"/>
              <a:gd name="T25" fmla="*/ 2 h 467"/>
              <a:gd name="T26" fmla="*/ 95 w 575"/>
              <a:gd name="T27" fmla="*/ 73 h 467"/>
              <a:gd name="T28" fmla="*/ 3 w 575"/>
              <a:gd name="T29" fmla="*/ 244 h 467"/>
              <a:gd name="T30" fmla="*/ 59 w 575"/>
              <a:gd name="T31" fmla="*/ 391 h 467"/>
              <a:gd name="T32" fmla="*/ 238 w 575"/>
              <a:gd name="T33" fmla="*/ 466 h 467"/>
              <a:gd name="T34" fmla="*/ 257 w 575"/>
              <a:gd name="T35" fmla="*/ 467 h 467"/>
              <a:gd name="T36" fmla="*/ 257 w 575"/>
              <a:gd name="T37" fmla="*/ 467 h 467"/>
              <a:gd name="T38" fmla="*/ 449 w 575"/>
              <a:gd name="T39" fmla="*/ 407 h 467"/>
              <a:gd name="T40" fmla="*/ 561 w 575"/>
              <a:gd name="T41" fmla="*/ 17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5" h="467">
                <a:moveTo>
                  <a:pt x="561" y="170"/>
                </a:moveTo>
                <a:cubicBezTo>
                  <a:pt x="559" y="157"/>
                  <a:pt x="559" y="157"/>
                  <a:pt x="559" y="157"/>
                </a:cubicBezTo>
                <a:cubicBezTo>
                  <a:pt x="548" y="156"/>
                  <a:pt x="548" y="156"/>
                  <a:pt x="548" y="156"/>
                </a:cubicBezTo>
                <a:cubicBezTo>
                  <a:pt x="513" y="155"/>
                  <a:pt x="482" y="149"/>
                  <a:pt x="454" y="141"/>
                </a:cubicBezTo>
                <a:cubicBezTo>
                  <a:pt x="473" y="132"/>
                  <a:pt x="490" y="121"/>
                  <a:pt x="499" y="99"/>
                </a:cubicBezTo>
                <a:cubicBezTo>
                  <a:pt x="503" y="88"/>
                  <a:pt x="504" y="72"/>
                  <a:pt x="501" y="61"/>
                </a:cubicBezTo>
                <a:cubicBezTo>
                  <a:pt x="494" y="27"/>
                  <a:pt x="463" y="6"/>
                  <a:pt x="422" y="6"/>
                </a:cubicBezTo>
                <a:cubicBezTo>
                  <a:pt x="390" y="6"/>
                  <a:pt x="351" y="21"/>
                  <a:pt x="336" y="53"/>
                </a:cubicBezTo>
                <a:cubicBezTo>
                  <a:pt x="333" y="59"/>
                  <a:pt x="331" y="65"/>
                  <a:pt x="330" y="71"/>
                </a:cubicBezTo>
                <a:cubicBezTo>
                  <a:pt x="318" y="59"/>
                  <a:pt x="306" y="44"/>
                  <a:pt x="297" y="29"/>
                </a:cubicBezTo>
                <a:cubicBezTo>
                  <a:pt x="296" y="27"/>
                  <a:pt x="295" y="25"/>
                  <a:pt x="294" y="23"/>
                </a:cubicBezTo>
                <a:cubicBezTo>
                  <a:pt x="290" y="15"/>
                  <a:pt x="284" y="3"/>
                  <a:pt x="273" y="0"/>
                </a:cubicBezTo>
                <a:cubicBezTo>
                  <a:pt x="269" y="0"/>
                  <a:pt x="265" y="1"/>
                  <a:pt x="263" y="2"/>
                </a:cubicBezTo>
                <a:cubicBezTo>
                  <a:pt x="201" y="8"/>
                  <a:pt x="146" y="32"/>
                  <a:pt x="95" y="73"/>
                </a:cubicBezTo>
                <a:cubicBezTo>
                  <a:pt x="63" y="99"/>
                  <a:pt x="8" y="157"/>
                  <a:pt x="3" y="244"/>
                </a:cubicBezTo>
                <a:cubicBezTo>
                  <a:pt x="0" y="299"/>
                  <a:pt x="20" y="351"/>
                  <a:pt x="59" y="391"/>
                </a:cubicBezTo>
                <a:cubicBezTo>
                  <a:pt x="102" y="435"/>
                  <a:pt x="166" y="461"/>
                  <a:pt x="238" y="466"/>
                </a:cubicBezTo>
                <a:cubicBezTo>
                  <a:pt x="244" y="466"/>
                  <a:pt x="251" y="467"/>
                  <a:pt x="257" y="467"/>
                </a:cubicBezTo>
                <a:cubicBezTo>
                  <a:pt x="257" y="467"/>
                  <a:pt x="257" y="467"/>
                  <a:pt x="257" y="467"/>
                </a:cubicBezTo>
                <a:cubicBezTo>
                  <a:pt x="323" y="467"/>
                  <a:pt x="393" y="445"/>
                  <a:pt x="449" y="407"/>
                </a:cubicBezTo>
                <a:cubicBezTo>
                  <a:pt x="537" y="349"/>
                  <a:pt x="575" y="266"/>
                  <a:pt x="561" y="170"/>
                </a:cubicBezTo>
                <a:close/>
              </a:path>
            </a:pathLst>
          </a:custGeom>
          <a:solidFill>
            <a:srgbClr val="112D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18"/>
          <p:cNvSpPr>
            <a:spLocks/>
          </p:cNvSpPr>
          <p:nvPr/>
        </p:nvSpPr>
        <p:spPr bwMode="auto">
          <a:xfrm>
            <a:off x="3821694" y="3432636"/>
            <a:ext cx="2344738" cy="1622425"/>
          </a:xfrm>
          <a:custGeom>
            <a:avLst/>
            <a:gdLst>
              <a:gd name="T0" fmla="*/ 574 w 589"/>
              <a:gd name="T1" fmla="*/ 148 h 408"/>
              <a:gd name="T2" fmla="*/ 572 w 589"/>
              <a:gd name="T3" fmla="*/ 137 h 408"/>
              <a:gd name="T4" fmla="*/ 561 w 589"/>
              <a:gd name="T5" fmla="*/ 136 h 408"/>
              <a:gd name="T6" fmla="*/ 465 w 589"/>
              <a:gd name="T7" fmla="*/ 123 h 408"/>
              <a:gd name="T8" fmla="*/ 510 w 589"/>
              <a:gd name="T9" fmla="*/ 86 h 408"/>
              <a:gd name="T10" fmla="*/ 513 w 589"/>
              <a:gd name="T11" fmla="*/ 53 h 408"/>
              <a:gd name="T12" fmla="*/ 431 w 589"/>
              <a:gd name="T13" fmla="*/ 6 h 408"/>
              <a:gd name="T14" fmla="*/ 343 w 589"/>
              <a:gd name="T15" fmla="*/ 46 h 408"/>
              <a:gd name="T16" fmla="*/ 337 w 589"/>
              <a:gd name="T17" fmla="*/ 62 h 408"/>
              <a:gd name="T18" fmla="*/ 304 w 589"/>
              <a:gd name="T19" fmla="*/ 25 h 408"/>
              <a:gd name="T20" fmla="*/ 301 w 589"/>
              <a:gd name="T21" fmla="*/ 20 h 408"/>
              <a:gd name="T22" fmla="*/ 279 w 589"/>
              <a:gd name="T23" fmla="*/ 0 h 408"/>
              <a:gd name="T24" fmla="*/ 269 w 589"/>
              <a:gd name="T25" fmla="*/ 1 h 408"/>
              <a:gd name="T26" fmla="*/ 97 w 589"/>
              <a:gd name="T27" fmla="*/ 64 h 408"/>
              <a:gd name="T28" fmla="*/ 3 w 589"/>
              <a:gd name="T29" fmla="*/ 213 h 408"/>
              <a:gd name="T30" fmla="*/ 60 w 589"/>
              <a:gd name="T31" fmla="*/ 341 h 408"/>
              <a:gd name="T32" fmla="*/ 243 w 589"/>
              <a:gd name="T33" fmla="*/ 407 h 408"/>
              <a:gd name="T34" fmla="*/ 263 w 589"/>
              <a:gd name="T35" fmla="*/ 408 h 408"/>
              <a:gd name="T36" fmla="*/ 263 w 589"/>
              <a:gd name="T37" fmla="*/ 408 h 408"/>
              <a:gd name="T38" fmla="*/ 460 w 589"/>
              <a:gd name="T39" fmla="*/ 356 h 408"/>
              <a:gd name="T40" fmla="*/ 574 w 589"/>
              <a:gd name="T41" fmla="*/ 14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408">
                <a:moveTo>
                  <a:pt x="574" y="148"/>
                </a:moveTo>
                <a:cubicBezTo>
                  <a:pt x="572" y="137"/>
                  <a:pt x="572" y="137"/>
                  <a:pt x="572" y="137"/>
                </a:cubicBezTo>
                <a:cubicBezTo>
                  <a:pt x="561" y="136"/>
                  <a:pt x="561" y="136"/>
                  <a:pt x="561" y="136"/>
                </a:cubicBezTo>
                <a:cubicBezTo>
                  <a:pt x="524" y="135"/>
                  <a:pt x="493" y="130"/>
                  <a:pt x="465" y="123"/>
                </a:cubicBezTo>
                <a:cubicBezTo>
                  <a:pt x="484" y="116"/>
                  <a:pt x="502" y="105"/>
                  <a:pt x="510" y="86"/>
                </a:cubicBezTo>
                <a:cubicBezTo>
                  <a:pt x="514" y="77"/>
                  <a:pt x="515" y="63"/>
                  <a:pt x="513" y="53"/>
                </a:cubicBezTo>
                <a:cubicBezTo>
                  <a:pt x="505" y="24"/>
                  <a:pt x="474" y="6"/>
                  <a:pt x="431" y="6"/>
                </a:cubicBezTo>
                <a:cubicBezTo>
                  <a:pt x="399" y="6"/>
                  <a:pt x="359" y="18"/>
                  <a:pt x="343" y="46"/>
                </a:cubicBezTo>
                <a:cubicBezTo>
                  <a:pt x="340" y="52"/>
                  <a:pt x="339" y="57"/>
                  <a:pt x="337" y="62"/>
                </a:cubicBezTo>
                <a:cubicBezTo>
                  <a:pt x="325" y="51"/>
                  <a:pt x="313" y="38"/>
                  <a:pt x="304" y="25"/>
                </a:cubicBezTo>
                <a:cubicBezTo>
                  <a:pt x="303" y="24"/>
                  <a:pt x="302" y="22"/>
                  <a:pt x="301" y="20"/>
                </a:cubicBezTo>
                <a:cubicBezTo>
                  <a:pt x="296" y="13"/>
                  <a:pt x="290" y="2"/>
                  <a:pt x="279" y="0"/>
                </a:cubicBezTo>
                <a:cubicBezTo>
                  <a:pt x="275" y="0"/>
                  <a:pt x="271" y="1"/>
                  <a:pt x="269" y="1"/>
                </a:cubicBezTo>
                <a:cubicBezTo>
                  <a:pt x="205" y="7"/>
                  <a:pt x="149" y="28"/>
                  <a:pt x="97" y="64"/>
                </a:cubicBezTo>
                <a:cubicBezTo>
                  <a:pt x="64" y="87"/>
                  <a:pt x="8" y="137"/>
                  <a:pt x="3" y="213"/>
                </a:cubicBezTo>
                <a:cubicBezTo>
                  <a:pt x="0" y="261"/>
                  <a:pt x="20" y="307"/>
                  <a:pt x="60" y="341"/>
                </a:cubicBezTo>
                <a:cubicBezTo>
                  <a:pt x="105" y="380"/>
                  <a:pt x="169" y="403"/>
                  <a:pt x="243" y="407"/>
                </a:cubicBezTo>
                <a:cubicBezTo>
                  <a:pt x="249" y="407"/>
                  <a:pt x="256" y="408"/>
                  <a:pt x="263" y="408"/>
                </a:cubicBezTo>
                <a:cubicBezTo>
                  <a:pt x="263" y="408"/>
                  <a:pt x="263" y="408"/>
                  <a:pt x="263" y="408"/>
                </a:cubicBezTo>
                <a:cubicBezTo>
                  <a:pt x="331" y="408"/>
                  <a:pt x="402" y="389"/>
                  <a:pt x="460" y="356"/>
                </a:cubicBezTo>
                <a:cubicBezTo>
                  <a:pt x="549" y="304"/>
                  <a:pt x="589" y="233"/>
                  <a:pt x="574" y="148"/>
                </a:cubicBezTo>
                <a:close/>
              </a:path>
            </a:pathLst>
          </a:custGeom>
          <a:solidFill>
            <a:srgbClr val="5B84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19"/>
          <p:cNvSpPr>
            <a:spLocks/>
          </p:cNvSpPr>
          <p:nvPr/>
        </p:nvSpPr>
        <p:spPr bwMode="auto">
          <a:xfrm>
            <a:off x="3929438" y="3446639"/>
            <a:ext cx="2160638" cy="1502656"/>
          </a:xfrm>
          <a:custGeom>
            <a:avLst/>
            <a:gdLst>
              <a:gd name="T0" fmla="*/ 332 w 563"/>
              <a:gd name="T1" fmla="*/ 82 h 392"/>
              <a:gd name="T2" fmla="*/ 342 w 563"/>
              <a:gd name="T3" fmla="*/ 48 h 392"/>
              <a:gd name="T4" fmla="*/ 485 w 563"/>
              <a:gd name="T5" fmla="*/ 52 h 392"/>
              <a:gd name="T6" fmla="*/ 483 w 563"/>
              <a:gd name="T7" fmla="*/ 76 h 392"/>
              <a:gd name="T8" fmla="*/ 403 w 563"/>
              <a:gd name="T9" fmla="*/ 119 h 392"/>
              <a:gd name="T10" fmla="*/ 546 w 563"/>
              <a:gd name="T11" fmla="*/ 145 h 392"/>
              <a:gd name="T12" fmla="*/ 439 w 563"/>
              <a:gd name="T13" fmla="*/ 339 h 392"/>
              <a:gd name="T14" fmla="*/ 230 w 563"/>
              <a:gd name="T15" fmla="*/ 388 h 392"/>
              <a:gd name="T16" fmla="*/ 55 w 563"/>
              <a:gd name="T17" fmla="*/ 326 h 392"/>
              <a:gd name="T18" fmla="*/ 3 w 563"/>
              <a:gd name="T19" fmla="*/ 209 h 392"/>
              <a:gd name="T20" fmla="*/ 91 w 563"/>
              <a:gd name="T21" fmla="*/ 70 h 392"/>
              <a:gd name="T22" fmla="*/ 258 w 563"/>
              <a:gd name="T23" fmla="*/ 10 h 392"/>
              <a:gd name="T24" fmla="*/ 262 w 563"/>
              <a:gd name="T25" fmla="*/ 9 h 392"/>
              <a:gd name="T26" fmla="*/ 279 w 563"/>
              <a:gd name="T27" fmla="*/ 28 h 392"/>
              <a:gd name="T28" fmla="*/ 332 w 563"/>
              <a:gd name="T29" fmla="*/ 8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3" h="392">
                <a:moveTo>
                  <a:pt x="332" y="82"/>
                </a:moveTo>
                <a:cubicBezTo>
                  <a:pt x="336" y="69"/>
                  <a:pt x="336" y="58"/>
                  <a:pt x="342" y="48"/>
                </a:cubicBezTo>
                <a:cubicBezTo>
                  <a:pt x="365" y="5"/>
                  <a:pt x="471" y="0"/>
                  <a:pt x="485" y="52"/>
                </a:cubicBezTo>
                <a:cubicBezTo>
                  <a:pt x="487" y="58"/>
                  <a:pt x="486" y="69"/>
                  <a:pt x="483" y="76"/>
                </a:cubicBezTo>
                <a:cubicBezTo>
                  <a:pt x="472" y="102"/>
                  <a:pt x="433" y="108"/>
                  <a:pt x="403" y="119"/>
                </a:cubicBezTo>
                <a:cubicBezTo>
                  <a:pt x="446" y="132"/>
                  <a:pt x="491" y="144"/>
                  <a:pt x="546" y="145"/>
                </a:cubicBezTo>
                <a:cubicBezTo>
                  <a:pt x="563" y="244"/>
                  <a:pt x="499" y="304"/>
                  <a:pt x="439" y="339"/>
                </a:cubicBezTo>
                <a:cubicBezTo>
                  <a:pt x="384" y="370"/>
                  <a:pt x="308" y="392"/>
                  <a:pt x="230" y="388"/>
                </a:cubicBezTo>
                <a:cubicBezTo>
                  <a:pt x="164" y="384"/>
                  <a:pt x="100" y="364"/>
                  <a:pt x="55" y="326"/>
                </a:cubicBezTo>
                <a:cubicBezTo>
                  <a:pt x="25" y="300"/>
                  <a:pt x="0" y="260"/>
                  <a:pt x="3" y="209"/>
                </a:cubicBezTo>
                <a:cubicBezTo>
                  <a:pt x="7" y="147"/>
                  <a:pt x="49" y="100"/>
                  <a:pt x="91" y="70"/>
                </a:cubicBezTo>
                <a:cubicBezTo>
                  <a:pt x="136" y="39"/>
                  <a:pt x="190" y="16"/>
                  <a:pt x="258" y="10"/>
                </a:cubicBezTo>
                <a:cubicBezTo>
                  <a:pt x="260" y="10"/>
                  <a:pt x="260" y="9"/>
                  <a:pt x="262" y="9"/>
                </a:cubicBezTo>
                <a:cubicBezTo>
                  <a:pt x="269" y="10"/>
                  <a:pt x="274" y="21"/>
                  <a:pt x="279" y="28"/>
                </a:cubicBezTo>
                <a:cubicBezTo>
                  <a:pt x="293" y="50"/>
                  <a:pt x="314" y="69"/>
                  <a:pt x="332" y="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5207581" y="1794336"/>
            <a:ext cx="1816100" cy="1042988"/>
          </a:xfrm>
          <a:custGeom>
            <a:avLst/>
            <a:gdLst>
              <a:gd name="T0" fmla="*/ 425 w 456"/>
              <a:gd name="T1" fmla="*/ 61 h 262"/>
              <a:gd name="T2" fmla="*/ 234 w 456"/>
              <a:gd name="T3" fmla="*/ 0 h 262"/>
              <a:gd name="T4" fmla="*/ 88 w 456"/>
              <a:gd name="T5" fmla="*/ 29 h 262"/>
              <a:gd name="T6" fmla="*/ 10 w 456"/>
              <a:gd name="T7" fmla="*/ 112 h 262"/>
              <a:gd name="T8" fmla="*/ 65 w 456"/>
              <a:gd name="T9" fmla="*/ 208 h 262"/>
              <a:gd name="T10" fmla="*/ 71 w 456"/>
              <a:gd name="T11" fmla="*/ 213 h 262"/>
              <a:gd name="T12" fmla="*/ 77 w 456"/>
              <a:gd name="T13" fmla="*/ 217 h 262"/>
              <a:gd name="T14" fmla="*/ 84 w 456"/>
              <a:gd name="T15" fmla="*/ 215 h 262"/>
              <a:gd name="T16" fmla="*/ 158 w 456"/>
              <a:gd name="T17" fmla="*/ 197 h 262"/>
              <a:gd name="T18" fmla="*/ 155 w 456"/>
              <a:gd name="T19" fmla="*/ 219 h 262"/>
              <a:gd name="T20" fmla="*/ 233 w 456"/>
              <a:gd name="T21" fmla="*/ 262 h 262"/>
              <a:gd name="T22" fmla="*/ 282 w 456"/>
              <a:gd name="T23" fmla="*/ 252 h 262"/>
              <a:gd name="T24" fmla="*/ 311 w 456"/>
              <a:gd name="T25" fmla="*/ 211 h 262"/>
              <a:gd name="T26" fmla="*/ 308 w 456"/>
              <a:gd name="T27" fmla="*/ 196 h 262"/>
              <a:gd name="T28" fmla="*/ 380 w 456"/>
              <a:gd name="T29" fmla="*/ 213 h 262"/>
              <a:gd name="T30" fmla="*/ 387 w 456"/>
              <a:gd name="T31" fmla="*/ 215 h 262"/>
              <a:gd name="T32" fmla="*/ 393 w 456"/>
              <a:gd name="T33" fmla="*/ 211 h 262"/>
              <a:gd name="T34" fmla="*/ 399 w 456"/>
              <a:gd name="T35" fmla="*/ 206 h 262"/>
              <a:gd name="T36" fmla="*/ 454 w 456"/>
              <a:gd name="T37" fmla="*/ 130 h 262"/>
              <a:gd name="T38" fmla="*/ 425 w 456"/>
              <a:gd name="T39" fmla="*/ 6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6" h="262">
                <a:moveTo>
                  <a:pt x="425" y="61"/>
                </a:moveTo>
                <a:cubicBezTo>
                  <a:pt x="386" y="23"/>
                  <a:pt x="315" y="0"/>
                  <a:pt x="234" y="0"/>
                </a:cubicBezTo>
                <a:cubicBezTo>
                  <a:pt x="179" y="0"/>
                  <a:pt x="127" y="10"/>
                  <a:pt x="88" y="29"/>
                </a:cubicBezTo>
                <a:cubicBezTo>
                  <a:pt x="59" y="43"/>
                  <a:pt x="19" y="67"/>
                  <a:pt x="10" y="112"/>
                </a:cubicBezTo>
                <a:cubicBezTo>
                  <a:pt x="0" y="163"/>
                  <a:pt x="39" y="190"/>
                  <a:pt x="65" y="208"/>
                </a:cubicBezTo>
                <a:cubicBezTo>
                  <a:pt x="67" y="210"/>
                  <a:pt x="69" y="212"/>
                  <a:pt x="71" y="213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84" y="215"/>
                  <a:pt x="84" y="215"/>
                  <a:pt x="84" y="215"/>
                </a:cubicBezTo>
                <a:cubicBezTo>
                  <a:pt x="107" y="207"/>
                  <a:pt x="132" y="201"/>
                  <a:pt x="158" y="197"/>
                </a:cubicBezTo>
                <a:cubicBezTo>
                  <a:pt x="155" y="203"/>
                  <a:pt x="154" y="210"/>
                  <a:pt x="155" y="219"/>
                </a:cubicBezTo>
                <a:cubicBezTo>
                  <a:pt x="160" y="251"/>
                  <a:pt x="200" y="262"/>
                  <a:pt x="233" y="262"/>
                </a:cubicBezTo>
                <a:cubicBezTo>
                  <a:pt x="252" y="262"/>
                  <a:pt x="269" y="258"/>
                  <a:pt x="282" y="252"/>
                </a:cubicBezTo>
                <a:cubicBezTo>
                  <a:pt x="297" y="244"/>
                  <a:pt x="311" y="229"/>
                  <a:pt x="311" y="211"/>
                </a:cubicBezTo>
                <a:cubicBezTo>
                  <a:pt x="311" y="205"/>
                  <a:pt x="310" y="200"/>
                  <a:pt x="308" y="196"/>
                </a:cubicBezTo>
                <a:cubicBezTo>
                  <a:pt x="335" y="201"/>
                  <a:pt x="359" y="206"/>
                  <a:pt x="380" y="213"/>
                </a:cubicBezTo>
                <a:cubicBezTo>
                  <a:pt x="387" y="215"/>
                  <a:pt x="387" y="215"/>
                  <a:pt x="387" y="215"/>
                </a:cubicBezTo>
                <a:cubicBezTo>
                  <a:pt x="393" y="211"/>
                  <a:pt x="393" y="211"/>
                  <a:pt x="393" y="211"/>
                </a:cubicBezTo>
                <a:cubicBezTo>
                  <a:pt x="395" y="209"/>
                  <a:pt x="397" y="208"/>
                  <a:pt x="399" y="206"/>
                </a:cubicBezTo>
                <a:cubicBezTo>
                  <a:pt x="425" y="188"/>
                  <a:pt x="451" y="170"/>
                  <a:pt x="454" y="130"/>
                </a:cubicBezTo>
                <a:cubicBezTo>
                  <a:pt x="456" y="105"/>
                  <a:pt x="445" y="81"/>
                  <a:pt x="425" y="6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baseline="-25000" dirty="0"/>
          </a:p>
        </p:txBody>
      </p:sp>
      <p:sp>
        <p:nvSpPr>
          <p:cNvPr id="38" name="Freeform 21"/>
          <p:cNvSpPr>
            <a:spLocks/>
          </p:cNvSpPr>
          <p:nvPr/>
        </p:nvSpPr>
        <p:spPr bwMode="auto">
          <a:xfrm>
            <a:off x="5267906" y="1752600"/>
            <a:ext cx="1700213" cy="1022350"/>
          </a:xfrm>
          <a:custGeom>
            <a:avLst/>
            <a:gdLst>
              <a:gd name="T0" fmla="*/ 369 w 427"/>
              <a:gd name="T1" fmla="*/ 201 h 257"/>
              <a:gd name="T2" fmla="*/ 257 w 427"/>
              <a:gd name="T3" fmla="*/ 178 h 257"/>
              <a:gd name="T4" fmla="*/ 282 w 427"/>
              <a:gd name="T5" fmla="*/ 212 h 257"/>
              <a:gd name="T6" fmla="*/ 261 w 427"/>
              <a:gd name="T7" fmla="*/ 240 h 257"/>
              <a:gd name="T8" fmla="*/ 154 w 427"/>
              <a:gd name="T9" fmla="*/ 218 h 257"/>
              <a:gd name="T10" fmla="*/ 179 w 427"/>
              <a:gd name="T11" fmla="*/ 178 h 257"/>
              <a:gd name="T12" fmla="*/ 65 w 427"/>
              <a:gd name="T13" fmla="*/ 203 h 257"/>
              <a:gd name="T14" fmla="*/ 9 w 427"/>
              <a:gd name="T15" fmla="*/ 116 h 257"/>
              <a:gd name="T16" fmla="*/ 79 w 427"/>
              <a:gd name="T17" fmla="*/ 43 h 257"/>
              <a:gd name="T18" fmla="*/ 400 w 427"/>
              <a:gd name="T19" fmla="*/ 72 h 257"/>
              <a:gd name="T20" fmla="*/ 425 w 427"/>
              <a:gd name="T21" fmla="*/ 130 h 257"/>
              <a:gd name="T22" fmla="*/ 369 w 427"/>
              <a:gd name="T23" fmla="*/ 20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57">
                <a:moveTo>
                  <a:pt x="369" y="201"/>
                </a:moveTo>
                <a:cubicBezTo>
                  <a:pt x="335" y="190"/>
                  <a:pt x="298" y="183"/>
                  <a:pt x="257" y="178"/>
                </a:cubicBezTo>
                <a:cubicBezTo>
                  <a:pt x="262" y="190"/>
                  <a:pt x="282" y="194"/>
                  <a:pt x="282" y="212"/>
                </a:cubicBezTo>
                <a:cubicBezTo>
                  <a:pt x="282" y="224"/>
                  <a:pt x="271" y="235"/>
                  <a:pt x="261" y="240"/>
                </a:cubicBezTo>
                <a:cubicBezTo>
                  <a:pt x="229" y="257"/>
                  <a:pt x="159" y="250"/>
                  <a:pt x="154" y="218"/>
                </a:cubicBezTo>
                <a:cubicBezTo>
                  <a:pt x="150" y="196"/>
                  <a:pt x="169" y="192"/>
                  <a:pt x="179" y="178"/>
                </a:cubicBezTo>
                <a:cubicBezTo>
                  <a:pt x="138" y="184"/>
                  <a:pt x="99" y="190"/>
                  <a:pt x="65" y="203"/>
                </a:cubicBezTo>
                <a:cubicBezTo>
                  <a:pt x="39" y="184"/>
                  <a:pt x="0" y="161"/>
                  <a:pt x="9" y="116"/>
                </a:cubicBezTo>
                <a:cubicBezTo>
                  <a:pt x="16" y="80"/>
                  <a:pt x="46" y="58"/>
                  <a:pt x="79" y="43"/>
                </a:cubicBezTo>
                <a:cubicBezTo>
                  <a:pt x="169" y="0"/>
                  <a:pt x="332" y="5"/>
                  <a:pt x="400" y="72"/>
                </a:cubicBezTo>
                <a:cubicBezTo>
                  <a:pt x="414" y="86"/>
                  <a:pt x="427" y="106"/>
                  <a:pt x="425" y="130"/>
                </a:cubicBezTo>
                <a:cubicBezTo>
                  <a:pt x="422" y="166"/>
                  <a:pt x="397" y="181"/>
                  <a:pt x="369" y="201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2"/>
          <p:cNvSpPr>
            <a:spLocks/>
          </p:cNvSpPr>
          <p:nvPr/>
        </p:nvSpPr>
        <p:spPr bwMode="auto">
          <a:xfrm>
            <a:off x="4920244" y="2519652"/>
            <a:ext cx="2449513" cy="1458913"/>
          </a:xfrm>
          <a:custGeom>
            <a:avLst/>
            <a:gdLst>
              <a:gd name="T0" fmla="*/ 237 w 615"/>
              <a:gd name="T1" fmla="*/ 0 h 367"/>
              <a:gd name="T2" fmla="*/ 227 w 615"/>
              <a:gd name="T3" fmla="*/ 29 h 367"/>
              <a:gd name="T4" fmla="*/ 381 w 615"/>
              <a:gd name="T5" fmla="*/ 33 h 367"/>
              <a:gd name="T6" fmla="*/ 373 w 615"/>
              <a:gd name="T7" fmla="*/ 0 h 367"/>
              <a:gd name="T8" fmla="*/ 544 w 615"/>
              <a:gd name="T9" fmla="*/ 69 h 367"/>
              <a:gd name="T10" fmla="*/ 451 w 615"/>
              <a:gd name="T11" fmla="*/ 119 h 367"/>
              <a:gd name="T12" fmla="*/ 601 w 615"/>
              <a:gd name="T13" fmla="*/ 149 h 367"/>
              <a:gd name="T14" fmla="*/ 546 w 615"/>
              <a:gd name="T15" fmla="*/ 285 h 367"/>
              <a:gd name="T16" fmla="*/ 368 w 615"/>
              <a:gd name="T17" fmla="*/ 276 h 367"/>
              <a:gd name="T18" fmla="*/ 422 w 615"/>
              <a:gd name="T19" fmla="*/ 349 h 367"/>
              <a:gd name="T20" fmla="*/ 183 w 615"/>
              <a:gd name="T21" fmla="*/ 347 h 367"/>
              <a:gd name="T22" fmla="*/ 235 w 615"/>
              <a:gd name="T23" fmla="*/ 269 h 367"/>
              <a:gd name="T24" fmla="*/ 61 w 615"/>
              <a:gd name="T25" fmla="*/ 283 h 367"/>
              <a:gd name="T26" fmla="*/ 9 w 615"/>
              <a:gd name="T27" fmla="*/ 154 h 367"/>
              <a:gd name="T28" fmla="*/ 158 w 615"/>
              <a:gd name="T29" fmla="*/ 123 h 367"/>
              <a:gd name="T30" fmla="*/ 63 w 615"/>
              <a:gd name="T31" fmla="*/ 73 h 367"/>
              <a:gd name="T32" fmla="*/ 237 w 615"/>
              <a:gd name="T33" fmla="*/ 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5" h="367">
                <a:moveTo>
                  <a:pt x="237" y="0"/>
                </a:moveTo>
                <a:cubicBezTo>
                  <a:pt x="233" y="8"/>
                  <a:pt x="224" y="14"/>
                  <a:pt x="227" y="29"/>
                </a:cubicBezTo>
                <a:cubicBezTo>
                  <a:pt x="235" y="78"/>
                  <a:pt x="366" y="79"/>
                  <a:pt x="381" y="33"/>
                </a:cubicBezTo>
                <a:cubicBezTo>
                  <a:pt x="386" y="19"/>
                  <a:pt x="378" y="8"/>
                  <a:pt x="373" y="0"/>
                </a:cubicBezTo>
                <a:cubicBezTo>
                  <a:pt x="442" y="10"/>
                  <a:pt x="504" y="33"/>
                  <a:pt x="544" y="69"/>
                </a:cubicBezTo>
                <a:cubicBezTo>
                  <a:pt x="500" y="63"/>
                  <a:pt x="443" y="81"/>
                  <a:pt x="451" y="119"/>
                </a:cubicBezTo>
                <a:cubicBezTo>
                  <a:pt x="462" y="168"/>
                  <a:pt x="560" y="179"/>
                  <a:pt x="601" y="149"/>
                </a:cubicBezTo>
                <a:cubicBezTo>
                  <a:pt x="615" y="210"/>
                  <a:pt x="581" y="262"/>
                  <a:pt x="546" y="285"/>
                </a:cubicBezTo>
                <a:cubicBezTo>
                  <a:pt x="530" y="221"/>
                  <a:pt x="393" y="217"/>
                  <a:pt x="368" y="276"/>
                </a:cubicBezTo>
                <a:cubicBezTo>
                  <a:pt x="353" y="313"/>
                  <a:pt x="395" y="338"/>
                  <a:pt x="422" y="349"/>
                </a:cubicBezTo>
                <a:cubicBezTo>
                  <a:pt x="352" y="366"/>
                  <a:pt x="251" y="367"/>
                  <a:pt x="183" y="347"/>
                </a:cubicBezTo>
                <a:cubicBezTo>
                  <a:pt x="215" y="337"/>
                  <a:pt x="255" y="306"/>
                  <a:pt x="235" y="269"/>
                </a:cubicBezTo>
                <a:cubicBezTo>
                  <a:pt x="206" y="213"/>
                  <a:pt x="78" y="223"/>
                  <a:pt x="61" y="283"/>
                </a:cubicBezTo>
                <a:cubicBezTo>
                  <a:pt x="27" y="258"/>
                  <a:pt x="0" y="216"/>
                  <a:pt x="9" y="154"/>
                </a:cubicBezTo>
                <a:cubicBezTo>
                  <a:pt x="53" y="182"/>
                  <a:pt x="147" y="172"/>
                  <a:pt x="158" y="123"/>
                </a:cubicBezTo>
                <a:cubicBezTo>
                  <a:pt x="167" y="86"/>
                  <a:pt x="111" y="65"/>
                  <a:pt x="63" y="73"/>
                </a:cubicBezTo>
                <a:cubicBezTo>
                  <a:pt x="106" y="34"/>
                  <a:pt x="167" y="12"/>
                  <a:pt x="237" y="0"/>
                </a:cubicBezTo>
                <a:close/>
              </a:path>
            </a:pathLst>
          </a:custGeom>
          <a:gradFill flip="none" rotWithShape="1">
            <a:gsLst>
              <a:gs pos="0">
                <a:srgbClr val="A3A2AA"/>
              </a:gs>
              <a:gs pos="100000">
                <a:srgbClr val="FFFFFF"/>
              </a:gs>
            </a:gsLst>
            <a:lin ang="2700000" scaled="1"/>
            <a:tileRect/>
          </a:gradFill>
          <a:ln>
            <a:noFill/>
          </a:ln>
          <a:effectLst>
            <a:outerShdw blurRad="25400" dist="38100" dir="8100000" algn="tr" rotWithShape="0">
              <a:prstClr val="black">
                <a:alpha val="7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3" name="Group 2"/>
          <p:cNvGrpSpPr/>
          <p:nvPr/>
        </p:nvGrpSpPr>
        <p:grpSpPr>
          <a:xfrm>
            <a:off x="1034044" y="2602226"/>
            <a:ext cx="2280019" cy="845863"/>
            <a:chOff x="989012" y="1811245"/>
            <a:chExt cx="2280019" cy="845863"/>
          </a:xfrm>
        </p:grpSpPr>
        <p:sp>
          <p:nvSpPr>
            <p:cNvPr id="50" name="TextBox 49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0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34044" y="4227541"/>
            <a:ext cx="2280019" cy="845863"/>
            <a:chOff x="989012" y="4344238"/>
            <a:chExt cx="2280019" cy="845863"/>
          </a:xfrm>
        </p:grpSpPr>
        <p:sp>
          <p:nvSpPr>
            <p:cNvPr id="51" name="TextBox 50"/>
            <p:cNvSpPr txBox="1"/>
            <p:nvPr/>
          </p:nvSpPr>
          <p:spPr>
            <a:xfrm>
              <a:off x="989012" y="4765369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89012" y="4344238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20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2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74761" y="1938181"/>
            <a:ext cx="2280019" cy="845863"/>
            <a:chOff x="989012" y="1811245"/>
            <a:chExt cx="2280019" cy="845863"/>
          </a:xfrm>
        </p:grpSpPr>
        <p:sp>
          <p:nvSpPr>
            <p:cNvPr id="54" name="TextBox 53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3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874761" y="3414884"/>
            <a:ext cx="2280019" cy="845863"/>
            <a:chOff x="989012" y="1811245"/>
            <a:chExt cx="2280019" cy="845863"/>
          </a:xfrm>
        </p:grpSpPr>
        <p:sp>
          <p:nvSpPr>
            <p:cNvPr id="57" name="TextBox 56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4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74761" y="4891587"/>
            <a:ext cx="2280019" cy="845863"/>
            <a:chOff x="989012" y="1811245"/>
            <a:chExt cx="2280019" cy="845863"/>
          </a:xfrm>
        </p:grpSpPr>
        <p:sp>
          <p:nvSpPr>
            <p:cNvPr id="60" name="TextBox 59"/>
            <p:cNvSpPr txBox="1"/>
            <p:nvPr/>
          </p:nvSpPr>
          <p:spPr>
            <a:xfrm>
              <a:off x="989012" y="2232376"/>
              <a:ext cx="228001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89012" y="1811245"/>
              <a:ext cx="228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5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2578" y="4031481"/>
            <a:ext cx="1584778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41999" y="4031481"/>
            <a:ext cx="1584778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05933" y="2622126"/>
            <a:ext cx="1274514" cy="5909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421795" y="2622127"/>
            <a:ext cx="1274514" cy="5909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84812" y="2044680"/>
            <a:ext cx="1274514" cy="2585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498443" y="2973337"/>
            <a:ext cx="1274514" cy="3416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Title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71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5 Steps Puzzle Diagram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882712" y="1447800"/>
            <a:ext cx="3163284" cy="2292013"/>
            <a:chOff x="3233645" y="1828800"/>
            <a:chExt cx="5755752" cy="4170431"/>
          </a:xfrm>
        </p:grpSpPr>
        <p:sp>
          <p:nvSpPr>
            <p:cNvPr id="47" name="Oval 46"/>
            <p:cNvSpPr/>
            <p:nvPr/>
          </p:nvSpPr>
          <p:spPr>
            <a:xfrm>
              <a:off x="64340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/>
            <p:cNvSpPr/>
            <p:nvPr/>
          </p:nvSpPr>
          <p:spPr>
            <a:xfrm>
              <a:off x="32336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/>
            <p:cNvSpPr/>
            <p:nvPr/>
          </p:nvSpPr>
          <p:spPr>
            <a:xfrm>
              <a:off x="5568632" y="333996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3351212" y="332853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5186362" y="2022936"/>
              <a:ext cx="1763713" cy="1036638"/>
            </a:xfrm>
            <a:custGeom>
              <a:avLst/>
              <a:gdLst>
                <a:gd name="T0" fmla="*/ 413 w 443"/>
                <a:gd name="T1" fmla="*/ 60 h 261"/>
                <a:gd name="T2" fmla="*/ 227 w 443"/>
                <a:gd name="T3" fmla="*/ 0 h 261"/>
                <a:gd name="T4" fmla="*/ 85 w 443"/>
                <a:gd name="T5" fmla="*/ 29 h 261"/>
                <a:gd name="T6" fmla="*/ 10 w 443"/>
                <a:gd name="T7" fmla="*/ 112 h 261"/>
                <a:gd name="T8" fmla="*/ 63 w 443"/>
                <a:gd name="T9" fmla="*/ 208 h 261"/>
                <a:gd name="T10" fmla="*/ 69 w 443"/>
                <a:gd name="T11" fmla="*/ 213 h 261"/>
                <a:gd name="T12" fmla="*/ 75 w 443"/>
                <a:gd name="T13" fmla="*/ 217 h 261"/>
                <a:gd name="T14" fmla="*/ 82 w 443"/>
                <a:gd name="T15" fmla="*/ 214 h 261"/>
                <a:gd name="T16" fmla="*/ 153 w 443"/>
                <a:gd name="T17" fmla="*/ 196 h 261"/>
                <a:gd name="T18" fmla="*/ 151 w 443"/>
                <a:gd name="T19" fmla="*/ 219 h 261"/>
                <a:gd name="T20" fmla="*/ 226 w 443"/>
                <a:gd name="T21" fmla="*/ 261 h 261"/>
                <a:gd name="T22" fmla="*/ 274 w 443"/>
                <a:gd name="T23" fmla="*/ 251 h 261"/>
                <a:gd name="T24" fmla="*/ 303 w 443"/>
                <a:gd name="T25" fmla="*/ 211 h 261"/>
                <a:gd name="T26" fmla="*/ 299 w 443"/>
                <a:gd name="T27" fmla="*/ 196 h 261"/>
                <a:gd name="T28" fmla="*/ 370 w 443"/>
                <a:gd name="T29" fmla="*/ 213 h 261"/>
                <a:gd name="T30" fmla="*/ 376 w 443"/>
                <a:gd name="T31" fmla="*/ 215 h 261"/>
                <a:gd name="T32" fmla="*/ 382 w 443"/>
                <a:gd name="T33" fmla="*/ 211 h 261"/>
                <a:gd name="T34" fmla="*/ 388 w 443"/>
                <a:gd name="T35" fmla="*/ 206 h 261"/>
                <a:gd name="T36" fmla="*/ 441 w 443"/>
                <a:gd name="T37" fmla="*/ 129 h 261"/>
                <a:gd name="T38" fmla="*/ 413 w 443"/>
                <a:gd name="T3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3" h="261">
                  <a:moveTo>
                    <a:pt x="413" y="60"/>
                  </a:moveTo>
                  <a:cubicBezTo>
                    <a:pt x="376" y="22"/>
                    <a:pt x="306" y="0"/>
                    <a:pt x="227" y="0"/>
                  </a:cubicBezTo>
                  <a:cubicBezTo>
                    <a:pt x="174" y="0"/>
                    <a:pt x="123" y="10"/>
                    <a:pt x="85" y="29"/>
                  </a:cubicBezTo>
                  <a:cubicBezTo>
                    <a:pt x="57" y="43"/>
                    <a:pt x="18" y="66"/>
                    <a:pt x="10" y="112"/>
                  </a:cubicBezTo>
                  <a:cubicBezTo>
                    <a:pt x="0" y="163"/>
                    <a:pt x="38" y="190"/>
                    <a:pt x="63" y="208"/>
                  </a:cubicBezTo>
                  <a:cubicBezTo>
                    <a:pt x="65" y="210"/>
                    <a:pt x="67" y="211"/>
                    <a:pt x="69" y="213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82" y="214"/>
                    <a:pt x="82" y="214"/>
                    <a:pt x="82" y="214"/>
                  </a:cubicBezTo>
                  <a:cubicBezTo>
                    <a:pt x="103" y="206"/>
                    <a:pt x="128" y="201"/>
                    <a:pt x="153" y="196"/>
                  </a:cubicBezTo>
                  <a:cubicBezTo>
                    <a:pt x="150" y="202"/>
                    <a:pt x="149" y="210"/>
                    <a:pt x="151" y="219"/>
                  </a:cubicBezTo>
                  <a:cubicBezTo>
                    <a:pt x="156" y="250"/>
                    <a:pt x="195" y="261"/>
                    <a:pt x="226" y="261"/>
                  </a:cubicBezTo>
                  <a:cubicBezTo>
                    <a:pt x="245" y="261"/>
                    <a:pt x="262" y="258"/>
                    <a:pt x="274" y="251"/>
                  </a:cubicBezTo>
                  <a:cubicBezTo>
                    <a:pt x="288" y="244"/>
                    <a:pt x="303" y="229"/>
                    <a:pt x="303" y="211"/>
                  </a:cubicBezTo>
                  <a:cubicBezTo>
                    <a:pt x="303" y="205"/>
                    <a:pt x="301" y="200"/>
                    <a:pt x="299" y="196"/>
                  </a:cubicBezTo>
                  <a:cubicBezTo>
                    <a:pt x="326" y="200"/>
                    <a:pt x="349" y="206"/>
                    <a:pt x="370" y="213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82" y="211"/>
                    <a:pt x="382" y="211"/>
                    <a:pt x="382" y="211"/>
                  </a:cubicBezTo>
                  <a:cubicBezTo>
                    <a:pt x="384" y="209"/>
                    <a:pt x="386" y="207"/>
                    <a:pt x="388" y="206"/>
                  </a:cubicBezTo>
                  <a:cubicBezTo>
                    <a:pt x="413" y="188"/>
                    <a:pt x="439" y="169"/>
                    <a:pt x="441" y="129"/>
                  </a:cubicBezTo>
                  <a:cubicBezTo>
                    <a:pt x="443" y="105"/>
                    <a:pt x="433" y="81"/>
                    <a:pt x="413" y="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543402" y="2543636"/>
              <a:ext cx="1943100" cy="1236663"/>
            </a:xfrm>
            <a:custGeom>
              <a:avLst/>
              <a:gdLst>
                <a:gd name="T0" fmla="*/ 487 w 488"/>
                <a:gd name="T1" fmla="*/ 170 h 311"/>
                <a:gd name="T2" fmla="*/ 487 w 488"/>
                <a:gd name="T3" fmla="*/ 137 h 311"/>
                <a:gd name="T4" fmla="*/ 477 w 488"/>
                <a:gd name="T5" fmla="*/ 150 h 311"/>
                <a:gd name="T6" fmla="*/ 477 w 488"/>
                <a:gd name="T7" fmla="*/ 149 h 311"/>
                <a:gd name="T8" fmla="*/ 410 w 488"/>
                <a:gd name="T9" fmla="*/ 127 h 311"/>
                <a:gd name="T10" fmla="*/ 408 w 488"/>
                <a:gd name="T11" fmla="*/ 127 h 311"/>
                <a:gd name="T12" fmla="*/ 455 w 488"/>
                <a:gd name="T13" fmla="*/ 99 h 311"/>
                <a:gd name="T14" fmla="*/ 472 w 488"/>
                <a:gd name="T15" fmla="*/ 92 h 311"/>
                <a:gd name="T16" fmla="*/ 471 w 488"/>
                <a:gd name="T17" fmla="*/ 91 h 311"/>
                <a:gd name="T18" fmla="*/ 470 w 488"/>
                <a:gd name="T19" fmla="*/ 53 h 311"/>
                <a:gd name="T20" fmla="*/ 445 w 488"/>
                <a:gd name="T21" fmla="*/ 58 h 311"/>
                <a:gd name="T22" fmla="*/ 278 w 488"/>
                <a:gd name="T23" fmla="*/ 0 h 311"/>
                <a:gd name="T24" fmla="*/ 251 w 488"/>
                <a:gd name="T25" fmla="*/ 1 h 311"/>
                <a:gd name="T26" fmla="*/ 95 w 488"/>
                <a:gd name="T27" fmla="*/ 46 h 311"/>
                <a:gd name="T28" fmla="*/ 2 w 488"/>
                <a:gd name="T29" fmla="*/ 170 h 311"/>
                <a:gd name="T30" fmla="*/ 41 w 488"/>
                <a:gd name="T31" fmla="*/ 258 h 311"/>
                <a:gd name="T32" fmla="*/ 216 w 488"/>
                <a:gd name="T33" fmla="*/ 311 h 311"/>
                <a:gd name="T34" fmla="*/ 216 w 488"/>
                <a:gd name="T35" fmla="*/ 311 h 311"/>
                <a:gd name="T36" fmla="*/ 333 w 488"/>
                <a:gd name="T37" fmla="*/ 291 h 311"/>
                <a:gd name="T38" fmla="*/ 344 w 488"/>
                <a:gd name="T39" fmla="*/ 286 h 311"/>
                <a:gd name="T40" fmla="*/ 345 w 488"/>
                <a:gd name="T41" fmla="*/ 286 h 311"/>
                <a:gd name="T42" fmla="*/ 341 w 488"/>
                <a:gd name="T43" fmla="*/ 238 h 311"/>
                <a:gd name="T44" fmla="*/ 339 w 488"/>
                <a:gd name="T45" fmla="*/ 238 h 311"/>
                <a:gd name="T46" fmla="*/ 342 w 488"/>
                <a:gd name="T47" fmla="*/ 221 h 311"/>
                <a:gd name="T48" fmla="*/ 355 w 488"/>
                <a:gd name="T49" fmla="*/ 230 h 311"/>
                <a:gd name="T50" fmla="*/ 401 w 488"/>
                <a:gd name="T51" fmla="*/ 241 h 311"/>
                <a:gd name="T52" fmla="*/ 467 w 488"/>
                <a:gd name="T53" fmla="*/ 221 h 311"/>
                <a:gd name="T54" fmla="*/ 487 w 488"/>
                <a:gd name="T55" fmla="*/ 191 h 311"/>
                <a:gd name="T56" fmla="*/ 487 w 488"/>
                <a:gd name="T57" fmla="*/ 190 h 311"/>
                <a:gd name="T58" fmla="*/ 487 w 488"/>
                <a:gd name="T59" fmla="*/ 189 h 311"/>
                <a:gd name="T60" fmla="*/ 488 w 488"/>
                <a:gd name="T61" fmla="*/ 183 h 311"/>
                <a:gd name="T62" fmla="*/ 487 w 488"/>
                <a:gd name="T63" fmla="*/ 17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8" h="311">
                  <a:moveTo>
                    <a:pt x="487" y="170"/>
                  </a:moveTo>
                  <a:cubicBezTo>
                    <a:pt x="487" y="137"/>
                    <a:pt x="487" y="137"/>
                    <a:pt x="487" y="137"/>
                  </a:cubicBezTo>
                  <a:cubicBezTo>
                    <a:pt x="477" y="150"/>
                    <a:pt x="477" y="150"/>
                    <a:pt x="477" y="150"/>
                  </a:cubicBezTo>
                  <a:cubicBezTo>
                    <a:pt x="477" y="149"/>
                    <a:pt x="477" y="149"/>
                    <a:pt x="477" y="149"/>
                  </a:cubicBezTo>
                  <a:cubicBezTo>
                    <a:pt x="461" y="131"/>
                    <a:pt x="432" y="127"/>
                    <a:pt x="410" y="127"/>
                  </a:cubicBezTo>
                  <a:cubicBezTo>
                    <a:pt x="410" y="127"/>
                    <a:pt x="409" y="127"/>
                    <a:pt x="408" y="127"/>
                  </a:cubicBezTo>
                  <a:cubicBezTo>
                    <a:pt x="423" y="115"/>
                    <a:pt x="439" y="106"/>
                    <a:pt x="455" y="99"/>
                  </a:cubicBezTo>
                  <a:cubicBezTo>
                    <a:pt x="472" y="92"/>
                    <a:pt x="472" y="92"/>
                    <a:pt x="472" y="92"/>
                  </a:cubicBezTo>
                  <a:cubicBezTo>
                    <a:pt x="471" y="91"/>
                    <a:pt x="471" y="91"/>
                    <a:pt x="471" y="91"/>
                  </a:cubicBezTo>
                  <a:cubicBezTo>
                    <a:pt x="470" y="53"/>
                    <a:pt x="470" y="53"/>
                    <a:pt x="470" y="53"/>
                  </a:cubicBezTo>
                  <a:cubicBezTo>
                    <a:pt x="445" y="58"/>
                    <a:pt x="445" y="58"/>
                    <a:pt x="445" y="58"/>
                  </a:cubicBezTo>
                  <a:cubicBezTo>
                    <a:pt x="408" y="21"/>
                    <a:pt x="349" y="0"/>
                    <a:pt x="278" y="0"/>
                  </a:cubicBezTo>
                  <a:cubicBezTo>
                    <a:pt x="269" y="0"/>
                    <a:pt x="260" y="0"/>
                    <a:pt x="251" y="1"/>
                  </a:cubicBezTo>
                  <a:cubicBezTo>
                    <a:pt x="192" y="5"/>
                    <a:pt x="142" y="19"/>
                    <a:pt x="95" y="46"/>
                  </a:cubicBezTo>
                  <a:cubicBezTo>
                    <a:pt x="62" y="64"/>
                    <a:pt x="6" y="104"/>
                    <a:pt x="2" y="170"/>
                  </a:cubicBezTo>
                  <a:cubicBezTo>
                    <a:pt x="0" y="211"/>
                    <a:pt x="22" y="240"/>
                    <a:pt x="41" y="258"/>
                  </a:cubicBezTo>
                  <a:cubicBezTo>
                    <a:pt x="77" y="291"/>
                    <a:pt x="143" y="311"/>
                    <a:pt x="216" y="311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58" y="311"/>
                    <a:pt x="299" y="304"/>
                    <a:pt x="333" y="291"/>
                  </a:cubicBezTo>
                  <a:cubicBezTo>
                    <a:pt x="344" y="286"/>
                    <a:pt x="344" y="286"/>
                    <a:pt x="344" y="286"/>
                  </a:cubicBezTo>
                  <a:cubicBezTo>
                    <a:pt x="345" y="286"/>
                    <a:pt x="345" y="286"/>
                    <a:pt x="345" y="286"/>
                  </a:cubicBezTo>
                  <a:cubicBezTo>
                    <a:pt x="341" y="238"/>
                    <a:pt x="341" y="238"/>
                    <a:pt x="341" y="238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40" y="232"/>
                    <a:pt x="341" y="227"/>
                    <a:pt x="342" y="221"/>
                  </a:cubicBezTo>
                  <a:cubicBezTo>
                    <a:pt x="346" y="224"/>
                    <a:pt x="350" y="228"/>
                    <a:pt x="355" y="230"/>
                  </a:cubicBezTo>
                  <a:cubicBezTo>
                    <a:pt x="368" y="237"/>
                    <a:pt x="384" y="241"/>
                    <a:pt x="401" y="241"/>
                  </a:cubicBezTo>
                  <a:cubicBezTo>
                    <a:pt x="426" y="241"/>
                    <a:pt x="451" y="233"/>
                    <a:pt x="467" y="221"/>
                  </a:cubicBezTo>
                  <a:cubicBezTo>
                    <a:pt x="475" y="214"/>
                    <a:pt x="484" y="203"/>
                    <a:pt x="487" y="191"/>
                  </a:cubicBezTo>
                  <a:cubicBezTo>
                    <a:pt x="487" y="190"/>
                    <a:pt x="487" y="190"/>
                    <a:pt x="487" y="190"/>
                  </a:cubicBezTo>
                  <a:cubicBezTo>
                    <a:pt x="487" y="189"/>
                    <a:pt x="487" y="189"/>
                    <a:pt x="487" y="189"/>
                  </a:cubicBezTo>
                  <a:cubicBezTo>
                    <a:pt x="488" y="187"/>
                    <a:pt x="488" y="185"/>
                    <a:pt x="488" y="183"/>
                  </a:cubicBezTo>
                  <a:cubicBezTo>
                    <a:pt x="488" y="179"/>
                    <a:pt x="488" y="174"/>
                    <a:pt x="487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875212" y="2623011"/>
              <a:ext cx="2449513" cy="1728788"/>
            </a:xfrm>
            <a:custGeom>
              <a:avLst/>
              <a:gdLst>
                <a:gd name="T0" fmla="*/ 601 w 615"/>
                <a:gd name="T1" fmla="*/ 198 h 435"/>
                <a:gd name="T2" fmla="*/ 451 w 615"/>
                <a:gd name="T3" fmla="*/ 166 h 435"/>
                <a:gd name="T4" fmla="*/ 544 w 615"/>
                <a:gd name="T5" fmla="*/ 111 h 435"/>
                <a:gd name="T6" fmla="*/ 543 w 615"/>
                <a:gd name="T7" fmla="*/ 110 h 435"/>
                <a:gd name="T8" fmla="*/ 543 w 615"/>
                <a:gd name="T9" fmla="*/ 110 h 435"/>
                <a:gd name="T10" fmla="*/ 544 w 615"/>
                <a:gd name="T11" fmla="*/ 69 h 435"/>
                <a:gd name="T12" fmla="*/ 487 w 615"/>
                <a:gd name="T13" fmla="*/ 72 h 435"/>
                <a:gd name="T14" fmla="*/ 380 w 615"/>
                <a:gd name="T15" fmla="*/ 38 h 435"/>
                <a:gd name="T16" fmla="*/ 373 w 615"/>
                <a:gd name="T17" fmla="*/ 0 h 435"/>
                <a:gd name="T18" fmla="*/ 373 w 615"/>
                <a:gd name="T19" fmla="*/ 37 h 435"/>
                <a:gd name="T20" fmla="*/ 381 w 615"/>
                <a:gd name="T21" fmla="*/ 73 h 435"/>
                <a:gd name="T22" fmla="*/ 227 w 615"/>
                <a:gd name="T23" fmla="*/ 68 h 435"/>
                <a:gd name="T24" fmla="*/ 237 w 615"/>
                <a:gd name="T25" fmla="*/ 37 h 435"/>
                <a:gd name="T26" fmla="*/ 236 w 615"/>
                <a:gd name="T27" fmla="*/ 37 h 435"/>
                <a:gd name="T28" fmla="*/ 237 w 615"/>
                <a:gd name="T29" fmla="*/ 37 h 435"/>
                <a:gd name="T30" fmla="*/ 237 w 615"/>
                <a:gd name="T31" fmla="*/ 0 h 435"/>
                <a:gd name="T32" fmla="*/ 226 w 615"/>
                <a:gd name="T33" fmla="*/ 39 h 435"/>
                <a:gd name="T34" fmla="*/ 120 w 615"/>
                <a:gd name="T35" fmla="*/ 75 h 435"/>
                <a:gd name="T36" fmla="*/ 63 w 615"/>
                <a:gd name="T37" fmla="*/ 73 h 435"/>
                <a:gd name="T38" fmla="*/ 63 w 615"/>
                <a:gd name="T39" fmla="*/ 116 h 435"/>
                <a:gd name="T40" fmla="*/ 158 w 615"/>
                <a:gd name="T41" fmla="*/ 170 h 435"/>
                <a:gd name="T42" fmla="*/ 9 w 615"/>
                <a:gd name="T43" fmla="*/ 204 h 435"/>
                <a:gd name="T44" fmla="*/ 61 w 615"/>
                <a:gd name="T45" fmla="*/ 344 h 435"/>
                <a:gd name="T46" fmla="*/ 235 w 615"/>
                <a:gd name="T47" fmla="*/ 328 h 435"/>
                <a:gd name="T48" fmla="*/ 240 w 615"/>
                <a:gd name="T49" fmla="*/ 357 h 435"/>
                <a:gd name="T50" fmla="*/ 183 w 615"/>
                <a:gd name="T51" fmla="*/ 347 h 435"/>
                <a:gd name="T52" fmla="*/ 183 w 615"/>
                <a:gd name="T53" fmla="*/ 412 h 435"/>
                <a:gd name="T54" fmla="*/ 186 w 615"/>
                <a:gd name="T55" fmla="*/ 413 h 435"/>
                <a:gd name="T56" fmla="*/ 422 w 615"/>
                <a:gd name="T57" fmla="*/ 414 h 435"/>
                <a:gd name="T58" fmla="*/ 422 w 615"/>
                <a:gd name="T59" fmla="*/ 349 h 435"/>
                <a:gd name="T60" fmla="*/ 365 w 615"/>
                <a:gd name="T61" fmla="*/ 357 h 435"/>
                <a:gd name="T62" fmla="*/ 368 w 615"/>
                <a:gd name="T63" fmla="*/ 335 h 435"/>
                <a:gd name="T64" fmla="*/ 546 w 615"/>
                <a:gd name="T65" fmla="*/ 346 h 435"/>
                <a:gd name="T66" fmla="*/ 601 w 615"/>
                <a:gd name="T67" fmla="*/ 1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435">
                  <a:moveTo>
                    <a:pt x="601" y="198"/>
                  </a:moveTo>
                  <a:cubicBezTo>
                    <a:pt x="560" y="230"/>
                    <a:pt x="462" y="219"/>
                    <a:pt x="451" y="166"/>
                  </a:cubicBezTo>
                  <a:cubicBezTo>
                    <a:pt x="443" y="124"/>
                    <a:pt x="500" y="105"/>
                    <a:pt x="544" y="111"/>
                  </a:cubicBezTo>
                  <a:cubicBezTo>
                    <a:pt x="543" y="111"/>
                    <a:pt x="543" y="111"/>
                    <a:pt x="543" y="110"/>
                  </a:cubicBezTo>
                  <a:cubicBezTo>
                    <a:pt x="543" y="110"/>
                    <a:pt x="543" y="110"/>
                    <a:pt x="543" y="110"/>
                  </a:cubicBezTo>
                  <a:cubicBezTo>
                    <a:pt x="544" y="69"/>
                    <a:pt x="544" y="69"/>
                    <a:pt x="544" y="69"/>
                  </a:cubicBezTo>
                  <a:cubicBezTo>
                    <a:pt x="516" y="59"/>
                    <a:pt x="496" y="66"/>
                    <a:pt x="487" y="72"/>
                  </a:cubicBezTo>
                  <a:cubicBezTo>
                    <a:pt x="455" y="56"/>
                    <a:pt x="419" y="44"/>
                    <a:pt x="380" y="38"/>
                  </a:cubicBezTo>
                  <a:cubicBezTo>
                    <a:pt x="384" y="33"/>
                    <a:pt x="394" y="17"/>
                    <a:pt x="373" y="0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8" y="45"/>
                    <a:pt x="386" y="57"/>
                    <a:pt x="381" y="73"/>
                  </a:cubicBezTo>
                  <a:cubicBezTo>
                    <a:pt x="366" y="122"/>
                    <a:pt x="235" y="121"/>
                    <a:pt x="227" y="68"/>
                  </a:cubicBezTo>
                  <a:cubicBezTo>
                    <a:pt x="224" y="52"/>
                    <a:pt x="233" y="45"/>
                    <a:pt x="237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7" y="37"/>
                    <a:pt x="237" y="3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15" y="7"/>
                    <a:pt x="221" y="30"/>
                    <a:pt x="226" y="39"/>
                  </a:cubicBezTo>
                  <a:cubicBezTo>
                    <a:pt x="187" y="47"/>
                    <a:pt x="151" y="59"/>
                    <a:pt x="120" y="75"/>
                  </a:cubicBezTo>
                  <a:cubicBezTo>
                    <a:pt x="107" y="70"/>
                    <a:pt x="87" y="66"/>
                    <a:pt x="63" y="73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111" y="108"/>
                    <a:pt x="167" y="130"/>
                    <a:pt x="158" y="170"/>
                  </a:cubicBezTo>
                  <a:cubicBezTo>
                    <a:pt x="147" y="223"/>
                    <a:pt x="53" y="234"/>
                    <a:pt x="9" y="204"/>
                  </a:cubicBezTo>
                  <a:cubicBezTo>
                    <a:pt x="0" y="270"/>
                    <a:pt x="27" y="316"/>
                    <a:pt x="61" y="344"/>
                  </a:cubicBezTo>
                  <a:cubicBezTo>
                    <a:pt x="78" y="278"/>
                    <a:pt x="206" y="268"/>
                    <a:pt x="235" y="328"/>
                  </a:cubicBezTo>
                  <a:cubicBezTo>
                    <a:pt x="240" y="339"/>
                    <a:pt x="241" y="348"/>
                    <a:pt x="240" y="357"/>
                  </a:cubicBezTo>
                  <a:cubicBezTo>
                    <a:pt x="231" y="354"/>
                    <a:pt x="202" y="343"/>
                    <a:pt x="183" y="347"/>
                  </a:cubicBezTo>
                  <a:cubicBezTo>
                    <a:pt x="183" y="412"/>
                    <a:pt x="183" y="412"/>
                    <a:pt x="183" y="412"/>
                  </a:cubicBezTo>
                  <a:cubicBezTo>
                    <a:pt x="183" y="412"/>
                    <a:pt x="184" y="413"/>
                    <a:pt x="186" y="413"/>
                  </a:cubicBezTo>
                  <a:cubicBezTo>
                    <a:pt x="254" y="435"/>
                    <a:pt x="353" y="433"/>
                    <a:pt x="422" y="414"/>
                  </a:cubicBezTo>
                  <a:cubicBezTo>
                    <a:pt x="422" y="349"/>
                    <a:pt x="422" y="349"/>
                    <a:pt x="422" y="349"/>
                  </a:cubicBezTo>
                  <a:cubicBezTo>
                    <a:pt x="412" y="347"/>
                    <a:pt x="382" y="353"/>
                    <a:pt x="365" y="357"/>
                  </a:cubicBezTo>
                  <a:cubicBezTo>
                    <a:pt x="365" y="350"/>
                    <a:pt x="365" y="343"/>
                    <a:pt x="368" y="335"/>
                  </a:cubicBezTo>
                  <a:cubicBezTo>
                    <a:pt x="393" y="271"/>
                    <a:pt x="530" y="277"/>
                    <a:pt x="546" y="346"/>
                  </a:cubicBezTo>
                  <a:cubicBezTo>
                    <a:pt x="581" y="320"/>
                    <a:pt x="615" y="265"/>
                    <a:pt x="601" y="198"/>
                  </a:cubicBezTo>
                  <a:close/>
                </a:path>
              </a:pathLst>
            </a:custGeom>
            <a:solidFill>
              <a:srgbClr val="91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517898" y="2403936"/>
              <a:ext cx="1990725" cy="1176338"/>
            </a:xfrm>
            <a:custGeom>
              <a:avLst/>
              <a:gdLst>
                <a:gd name="T0" fmla="*/ 488 w 500"/>
                <a:gd name="T1" fmla="*/ 142 h 296"/>
                <a:gd name="T2" fmla="*/ 419 w 500"/>
                <a:gd name="T3" fmla="*/ 121 h 296"/>
                <a:gd name="T4" fmla="*/ 418 w 500"/>
                <a:gd name="T5" fmla="*/ 121 h 296"/>
                <a:gd name="T6" fmla="*/ 465 w 500"/>
                <a:gd name="T7" fmla="*/ 95 h 296"/>
                <a:gd name="T8" fmla="*/ 482 w 500"/>
                <a:gd name="T9" fmla="*/ 88 h 296"/>
                <a:gd name="T10" fmla="*/ 471 w 500"/>
                <a:gd name="T11" fmla="*/ 73 h 296"/>
                <a:gd name="T12" fmla="*/ 284 w 500"/>
                <a:gd name="T13" fmla="*/ 0 h 296"/>
                <a:gd name="T14" fmla="*/ 257 w 500"/>
                <a:gd name="T15" fmla="*/ 1 h 296"/>
                <a:gd name="T16" fmla="*/ 97 w 500"/>
                <a:gd name="T17" fmla="*/ 43 h 296"/>
                <a:gd name="T18" fmla="*/ 3 w 500"/>
                <a:gd name="T19" fmla="*/ 162 h 296"/>
                <a:gd name="T20" fmla="*/ 42 w 500"/>
                <a:gd name="T21" fmla="*/ 246 h 296"/>
                <a:gd name="T22" fmla="*/ 221 w 500"/>
                <a:gd name="T23" fmla="*/ 296 h 296"/>
                <a:gd name="T24" fmla="*/ 221 w 500"/>
                <a:gd name="T25" fmla="*/ 296 h 296"/>
                <a:gd name="T26" fmla="*/ 340 w 500"/>
                <a:gd name="T27" fmla="*/ 277 h 296"/>
                <a:gd name="T28" fmla="*/ 353 w 500"/>
                <a:gd name="T29" fmla="*/ 273 h 296"/>
                <a:gd name="T30" fmla="*/ 349 w 500"/>
                <a:gd name="T31" fmla="*/ 260 h 296"/>
                <a:gd name="T32" fmla="*/ 350 w 500"/>
                <a:gd name="T33" fmla="*/ 211 h 296"/>
                <a:gd name="T34" fmla="*/ 363 w 500"/>
                <a:gd name="T35" fmla="*/ 220 h 296"/>
                <a:gd name="T36" fmla="*/ 410 w 500"/>
                <a:gd name="T37" fmla="*/ 230 h 296"/>
                <a:gd name="T38" fmla="*/ 477 w 500"/>
                <a:gd name="T39" fmla="*/ 211 h 296"/>
                <a:gd name="T40" fmla="*/ 499 w 500"/>
                <a:gd name="T41" fmla="*/ 175 h 296"/>
                <a:gd name="T42" fmla="*/ 488 w 500"/>
                <a:gd name="T43" fmla="*/ 14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0" h="296">
                  <a:moveTo>
                    <a:pt x="488" y="142"/>
                  </a:moveTo>
                  <a:cubicBezTo>
                    <a:pt x="471" y="125"/>
                    <a:pt x="441" y="121"/>
                    <a:pt x="419" y="121"/>
                  </a:cubicBezTo>
                  <a:cubicBezTo>
                    <a:pt x="419" y="121"/>
                    <a:pt x="418" y="121"/>
                    <a:pt x="418" y="121"/>
                  </a:cubicBezTo>
                  <a:cubicBezTo>
                    <a:pt x="433" y="110"/>
                    <a:pt x="449" y="101"/>
                    <a:pt x="465" y="95"/>
                  </a:cubicBezTo>
                  <a:cubicBezTo>
                    <a:pt x="482" y="88"/>
                    <a:pt x="482" y="88"/>
                    <a:pt x="482" y="88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35" y="26"/>
                    <a:pt x="368" y="0"/>
                    <a:pt x="284" y="0"/>
                  </a:cubicBezTo>
                  <a:cubicBezTo>
                    <a:pt x="275" y="0"/>
                    <a:pt x="266" y="1"/>
                    <a:pt x="257" y="1"/>
                  </a:cubicBezTo>
                  <a:cubicBezTo>
                    <a:pt x="197" y="5"/>
                    <a:pt x="146" y="18"/>
                    <a:pt x="97" y="43"/>
                  </a:cubicBezTo>
                  <a:cubicBezTo>
                    <a:pt x="64" y="61"/>
                    <a:pt x="7" y="99"/>
                    <a:pt x="3" y="162"/>
                  </a:cubicBezTo>
                  <a:cubicBezTo>
                    <a:pt x="0" y="201"/>
                    <a:pt x="23" y="229"/>
                    <a:pt x="42" y="246"/>
                  </a:cubicBezTo>
                  <a:cubicBezTo>
                    <a:pt x="80" y="277"/>
                    <a:pt x="146" y="296"/>
                    <a:pt x="221" y="296"/>
                  </a:cubicBezTo>
                  <a:cubicBezTo>
                    <a:pt x="221" y="296"/>
                    <a:pt x="221" y="296"/>
                    <a:pt x="221" y="296"/>
                  </a:cubicBezTo>
                  <a:cubicBezTo>
                    <a:pt x="264" y="296"/>
                    <a:pt x="306" y="290"/>
                    <a:pt x="340" y="277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9" y="260"/>
                    <a:pt x="349" y="260"/>
                    <a:pt x="349" y="260"/>
                  </a:cubicBezTo>
                  <a:cubicBezTo>
                    <a:pt x="345" y="245"/>
                    <a:pt x="347" y="226"/>
                    <a:pt x="350" y="211"/>
                  </a:cubicBezTo>
                  <a:cubicBezTo>
                    <a:pt x="353" y="214"/>
                    <a:pt x="358" y="217"/>
                    <a:pt x="363" y="220"/>
                  </a:cubicBezTo>
                  <a:cubicBezTo>
                    <a:pt x="376" y="226"/>
                    <a:pt x="393" y="230"/>
                    <a:pt x="410" y="230"/>
                  </a:cubicBezTo>
                  <a:cubicBezTo>
                    <a:pt x="436" y="230"/>
                    <a:pt x="461" y="223"/>
                    <a:pt x="477" y="211"/>
                  </a:cubicBezTo>
                  <a:cubicBezTo>
                    <a:pt x="487" y="203"/>
                    <a:pt x="498" y="189"/>
                    <a:pt x="499" y="175"/>
                  </a:cubicBezTo>
                  <a:cubicBezTo>
                    <a:pt x="500" y="162"/>
                    <a:pt x="496" y="151"/>
                    <a:pt x="488" y="14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3592972" y="2414127"/>
              <a:ext cx="1882775" cy="1136650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659562" y="2388061"/>
              <a:ext cx="2011363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6679636" y="2491248"/>
              <a:ext cx="1974850" cy="1260475"/>
            </a:xfrm>
            <a:custGeom>
              <a:avLst/>
              <a:gdLst>
                <a:gd name="T0" fmla="*/ 455 w 496"/>
                <a:gd name="T1" fmla="*/ 87 h 317"/>
                <a:gd name="T2" fmla="*/ 225 w 496"/>
                <a:gd name="T3" fmla="*/ 0 h 317"/>
                <a:gd name="T4" fmla="*/ 201 w 496"/>
                <a:gd name="T5" fmla="*/ 0 h 317"/>
                <a:gd name="T6" fmla="*/ 40 w 496"/>
                <a:gd name="T7" fmla="*/ 70 h 317"/>
                <a:gd name="T8" fmla="*/ 17 w 496"/>
                <a:gd name="T9" fmla="*/ 63 h 317"/>
                <a:gd name="T10" fmla="*/ 22 w 496"/>
                <a:gd name="T11" fmla="*/ 95 h 317"/>
                <a:gd name="T12" fmla="*/ 23 w 496"/>
                <a:gd name="T13" fmla="*/ 94 h 317"/>
                <a:gd name="T14" fmla="*/ 22 w 496"/>
                <a:gd name="T15" fmla="*/ 95 h 317"/>
                <a:gd name="T16" fmla="*/ 39 w 496"/>
                <a:gd name="T17" fmla="*/ 103 h 317"/>
                <a:gd name="T18" fmla="*/ 83 w 496"/>
                <a:gd name="T19" fmla="*/ 129 h 317"/>
                <a:gd name="T20" fmla="*/ 68 w 496"/>
                <a:gd name="T21" fmla="*/ 129 h 317"/>
                <a:gd name="T22" fmla="*/ 12 w 496"/>
                <a:gd name="T23" fmla="*/ 164 h 317"/>
                <a:gd name="T24" fmla="*/ 0 w 496"/>
                <a:gd name="T25" fmla="*/ 153 h 317"/>
                <a:gd name="T26" fmla="*/ 6 w 496"/>
                <a:gd name="T27" fmla="*/ 187 h 317"/>
                <a:gd name="T28" fmla="*/ 25 w 496"/>
                <a:gd name="T29" fmla="*/ 223 h 317"/>
                <a:gd name="T30" fmla="*/ 92 w 496"/>
                <a:gd name="T31" fmla="*/ 245 h 317"/>
                <a:gd name="T32" fmla="*/ 136 w 496"/>
                <a:gd name="T33" fmla="*/ 235 h 317"/>
                <a:gd name="T34" fmla="*/ 153 w 496"/>
                <a:gd name="T35" fmla="*/ 223 h 317"/>
                <a:gd name="T36" fmla="*/ 157 w 496"/>
                <a:gd name="T37" fmla="*/ 249 h 317"/>
                <a:gd name="T38" fmla="*/ 148 w 496"/>
                <a:gd name="T39" fmla="*/ 248 h 317"/>
                <a:gd name="T40" fmla="*/ 151 w 496"/>
                <a:gd name="T41" fmla="*/ 291 h 317"/>
                <a:gd name="T42" fmla="*/ 150 w 496"/>
                <a:gd name="T43" fmla="*/ 292 h 317"/>
                <a:gd name="T44" fmla="*/ 163 w 496"/>
                <a:gd name="T45" fmla="*/ 297 h 317"/>
                <a:gd name="T46" fmla="*/ 282 w 496"/>
                <a:gd name="T47" fmla="*/ 317 h 317"/>
                <a:gd name="T48" fmla="*/ 282 w 496"/>
                <a:gd name="T49" fmla="*/ 317 h 317"/>
                <a:gd name="T50" fmla="*/ 361 w 496"/>
                <a:gd name="T51" fmla="*/ 308 h 317"/>
                <a:gd name="T52" fmla="*/ 493 w 496"/>
                <a:gd name="T53" fmla="*/ 189 h 317"/>
                <a:gd name="T54" fmla="*/ 455 w 496"/>
                <a:gd name="T55" fmla="*/ 8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6" h="317">
                  <a:moveTo>
                    <a:pt x="455" y="87"/>
                  </a:moveTo>
                  <a:cubicBezTo>
                    <a:pt x="405" y="33"/>
                    <a:pt x="317" y="0"/>
                    <a:pt x="225" y="0"/>
                  </a:cubicBezTo>
                  <a:cubicBezTo>
                    <a:pt x="217" y="0"/>
                    <a:pt x="209" y="0"/>
                    <a:pt x="201" y="0"/>
                  </a:cubicBezTo>
                  <a:cubicBezTo>
                    <a:pt x="130" y="5"/>
                    <a:pt x="75" y="29"/>
                    <a:pt x="40" y="70"/>
                  </a:cubicBezTo>
                  <a:cubicBezTo>
                    <a:pt x="32" y="65"/>
                    <a:pt x="23" y="60"/>
                    <a:pt x="17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54" y="109"/>
                    <a:pt x="69" y="118"/>
                    <a:pt x="83" y="129"/>
                  </a:cubicBezTo>
                  <a:cubicBezTo>
                    <a:pt x="78" y="128"/>
                    <a:pt x="73" y="129"/>
                    <a:pt x="68" y="129"/>
                  </a:cubicBezTo>
                  <a:cubicBezTo>
                    <a:pt x="43" y="131"/>
                    <a:pt x="21" y="145"/>
                    <a:pt x="12" y="164"/>
                  </a:cubicBezTo>
                  <a:cubicBezTo>
                    <a:pt x="9" y="158"/>
                    <a:pt x="5" y="154"/>
                    <a:pt x="0" y="153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7" y="200"/>
                    <a:pt x="13" y="213"/>
                    <a:pt x="25" y="223"/>
                  </a:cubicBezTo>
                  <a:cubicBezTo>
                    <a:pt x="40" y="237"/>
                    <a:pt x="66" y="245"/>
                    <a:pt x="92" y="245"/>
                  </a:cubicBezTo>
                  <a:cubicBezTo>
                    <a:pt x="109" y="245"/>
                    <a:pt x="124" y="242"/>
                    <a:pt x="136" y="235"/>
                  </a:cubicBezTo>
                  <a:cubicBezTo>
                    <a:pt x="143" y="232"/>
                    <a:pt x="148" y="227"/>
                    <a:pt x="153" y="223"/>
                  </a:cubicBezTo>
                  <a:cubicBezTo>
                    <a:pt x="155" y="231"/>
                    <a:pt x="156" y="240"/>
                    <a:pt x="157" y="249"/>
                  </a:cubicBezTo>
                  <a:cubicBezTo>
                    <a:pt x="154" y="248"/>
                    <a:pt x="151" y="248"/>
                    <a:pt x="148" y="248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163" y="297"/>
                    <a:pt x="163" y="297"/>
                    <a:pt x="163" y="297"/>
                  </a:cubicBezTo>
                  <a:cubicBezTo>
                    <a:pt x="198" y="310"/>
                    <a:pt x="240" y="317"/>
                    <a:pt x="282" y="317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310" y="317"/>
                    <a:pt x="337" y="314"/>
                    <a:pt x="361" y="308"/>
                  </a:cubicBezTo>
                  <a:cubicBezTo>
                    <a:pt x="407" y="296"/>
                    <a:pt x="485" y="265"/>
                    <a:pt x="493" y="189"/>
                  </a:cubicBezTo>
                  <a:cubicBezTo>
                    <a:pt x="496" y="152"/>
                    <a:pt x="484" y="119"/>
                    <a:pt x="455" y="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6659561" y="2388061"/>
              <a:ext cx="2011362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6644250" y="2386575"/>
              <a:ext cx="1967014" cy="112134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6110287" y="3548523"/>
              <a:ext cx="2281238" cy="1852613"/>
            </a:xfrm>
            <a:custGeom>
              <a:avLst/>
              <a:gdLst>
                <a:gd name="T0" fmla="*/ 567 w 573"/>
                <a:gd name="T1" fmla="*/ 239 h 466"/>
                <a:gd name="T2" fmla="*/ 469 w 573"/>
                <a:gd name="T3" fmla="*/ 70 h 466"/>
                <a:gd name="T4" fmla="*/ 292 w 573"/>
                <a:gd name="T5" fmla="*/ 1 h 466"/>
                <a:gd name="T6" fmla="*/ 283 w 573"/>
                <a:gd name="T7" fmla="*/ 0 h 466"/>
                <a:gd name="T8" fmla="*/ 279 w 573"/>
                <a:gd name="T9" fmla="*/ 9 h 466"/>
                <a:gd name="T10" fmla="*/ 229 w 573"/>
                <a:gd name="T11" fmla="*/ 79 h 466"/>
                <a:gd name="T12" fmla="*/ 224 w 573"/>
                <a:gd name="T13" fmla="*/ 63 h 466"/>
                <a:gd name="T14" fmla="*/ 136 w 573"/>
                <a:gd name="T15" fmla="*/ 13 h 466"/>
                <a:gd name="T16" fmla="*/ 56 w 573"/>
                <a:gd name="T17" fmla="*/ 63 h 466"/>
                <a:gd name="T18" fmla="*/ 55 w 573"/>
                <a:gd name="T19" fmla="*/ 96 h 466"/>
                <a:gd name="T20" fmla="*/ 101 w 573"/>
                <a:gd name="T21" fmla="*/ 147 h 466"/>
                <a:gd name="T22" fmla="*/ 18 w 573"/>
                <a:gd name="T23" fmla="*/ 162 h 466"/>
                <a:gd name="T24" fmla="*/ 8 w 573"/>
                <a:gd name="T25" fmla="*/ 162 h 466"/>
                <a:gd name="T26" fmla="*/ 6 w 573"/>
                <a:gd name="T27" fmla="*/ 174 h 466"/>
                <a:gd name="T28" fmla="*/ 7 w 573"/>
                <a:gd name="T29" fmla="*/ 259 h 466"/>
                <a:gd name="T30" fmla="*/ 121 w 573"/>
                <a:gd name="T31" fmla="*/ 410 h 466"/>
                <a:gd name="T32" fmla="*/ 312 w 573"/>
                <a:gd name="T33" fmla="*/ 466 h 466"/>
                <a:gd name="T34" fmla="*/ 313 w 573"/>
                <a:gd name="T35" fmla="*/ 466 h 466"/>
                <a:gd name="T36" fmla="*/ 487 w 573"/>
                <a:gd name="T37" fmla="*/ 411 h 466"/>
                <a:gd name="T38" fmla="*/ 567 w 573"/>
                <a:gd name="T39" fmla="*/ 2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3" h="466">
                  <a:moveTo>
                    <a:pt x="567" y="239"/>
                  </a:moveTo>
                  <a:cubicBezTo>
                    <a:pt x="563" y="175"/>
                    <a:pt x="530" y="118"/>
                    <a:pt x="469" y="70"/>
                  </a:cubicBezTo>
                  <a:cubicBezTo>
                    <a:pt x="419" y="30"/>
                    <a:pt x="363" y="8"/>
                    <a:pt x="292" y="1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65" y="37"/>
                    <a:pt x="248" y="61"/>
                    <a:pt x="229" y="79"/>
                  </a:cubicBezTo>
                  <a:cubicBezTo>
                    <a:pt x="228" y="74"/>
                    <a:pt x="226" y="68"/>
                    <a:pt x="224" y="63"/>
                  </a:cubicBezTo>
                  <a:cubicBezTo>
                    <a:pt x="209" y="26"/>
                    <a:pt x="167" y="13"/>
                    <a:pt x="136" y="13"/>
                  </a:cubicBezTo>
                  <a:cubicBezTo>
                    <a:pt x="95" y="13"/>
                    <a:pt x="65" y="33"/>
                    <a:pt x="56" y="63"/>
                  </a:cubicBezTo>
                  <a:cubicBezTo>
                    <a:pt x="54" y="72"/>
                    <a:pt x="53" y="87"/>
                    <a:pt x="55" y="96"/>
                  </a:cubicBezTo>
                  <a:cubicBezTo>
                    <a:pt x="60" y="124"/>
                    <a:pt x="79" y="138"/>
                    <a:pt x="101" y="147"/>
                  </a:cubicBezTo>
                  <a:cubicBezTo>
                    <a:pt x="70" y="155"/>
                    <a:pt x="43" y="160"/>
                    <a:pt x="18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0" y="201"/>
                    <a:pt x="0" y="233"/>
                    <a:pt x="7" y="259"/>
                  </a:cubicBezTo>
                  <a:cubicBezTo>
                    <a:pt x="22" y="319"/>
                    <a:pt x="60" y="370"/>
                    <a:pt x="121" y="410"/>
                  </a:cubicBezTo>
                  <a:cubicBezTo>
                    <a:pt x="177" y="447"/>
                    <a:pt x="243" y="466"/>
                    <a:pt x="312" y="466"/>
                  </a:cubicBezTo>
                  <a:cubicBezTo>
                    <a:pt x="313" y="466"/>
                    <a:pt x="313" y="466"/>
                    <a:pt x="313" y="466"/>
                  </a:cubicBezTo>
                  <a:cubicBezTo>
                    <a:pt x="379" y="466"/>
                    <a:pt x="441" y="447"/>
                    <a:pt x="487" y="411"/>
                  </a:cubicBezTo>
                  <a:cubicBezTo>
                    <a:pt x="520" y="386"/>
                    <a:pt x="573" y="331"/>
                    <a:pt x="567" y="23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6121399" y="3489786"/>
              <a:ext cx="2325688" cy="1622425"/>
            </a:xfrm>
            <a:custGeom>
              <a:avLst/>
              <a:gdLst>
                <a:gd name="T0" fmla="*/ 578 w 584"/>
                <a:gd name="T1" fmla="*/ 209 h 408"/>
                <a:gd name="T2" fmla="*/ 478 w 584"/>
                <a:gd name="T3" fmla="*/ 61 h 408"/>
                <a:gd name="T4" fmla="*/ 297 w 584"/>
                <a:gd name="T5" fmla="*/ 1 h 408"/>
                <a:gd name="T6" fmla="*/ 288 w 584"/>
                <a:gd name="T7" fmla="*/ 0 h 408"/>
                <a:gd name="T8" fmla="*/ 284 w 584"/>
                <a:gd name="T9" fmla="*/ 8 h 408"/>
                <a:gd name="T10" fmla="*/ 233 w 584"/>
                <a:gd name="T11" fmla="*/ 69 h 408"/>
                <a:gd name="T12" fmla="*/ 228 w 584"/>
                <a:gd name="T13" fmla="*/ 55 h 408"/>
                <a:gd name="T14" fmla="*/ 138 w 584"/>
                <a:gd name="T15" fmla="*/ 12 h 408"/>
                <a:gd name="T16" fmla="*/ 57 w 584"/>
                <a:gd name="T17" fmla="*/ 56 h 408"/>
                <a:gd name="T18" fmla="*/ 56 w 584"/>
                <a:gd name="T19" fmla="*/ 84 h 408"/>
                <a:gd name="T20" fmla="*/ 102 w 584"/>
                <a:gd name="T21" fmla="*/ 129 h 408"/>
                <a:gd name="T22" fmla="*/ 19 w 584"/>
                <a:gd name="T23" fmla="*/ 141 h 408"/>
                <a:gd name="T24" fmla="*/ 8 w 584"/>
                <a:gd name="T25" fmla="*/ 142 h 408"/>
                <a:gd name="T26" fmla="*/ 6 w 584"/>
                <a:gd name="T27" fmla="*/ 152 h 408"/>
                <a:gd name="T28" fmla="*/ 7 w 584"/>
                <a:gd name="T29" fmla="*/ 227 h 408"/>
                <a:gd name="T30" fmla="*/ 124 w 584"/>
                <a:gd name="T31" fmla="*/ 359 h 408"/>
                <a:gd name="T32" fmla="*/ 317 w 584"/>
                <a:gd name="T33" fmla="*/ 408 h 408"/>
                <a:gd name="T34" fmla="*/ 319 w 584"/>
                <a:gd name="T35" fmla="*/ 408 h 408"/>
                <a:gd name="T36" fmla="*/ 496 w 584"/>
                <a:gd name="T37" fmla="*/ 359 h 408"/>
                <a:gd name="T38" fmla="*/ 578 w 584"/>
                <a:gd name="T39" fmla="*/ 20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408">
                  <a:moveTo>
                    <a:pt x="578" y="209"/>
                  </a:moveTo>
                  <a:cubicBezTo>
                    <a:pt x="574" y="153"/>
                    <a:pt x="540" y="103"/>
                    <a:pt x="478" y="61"/>
                  </a:cubicBezTo>
                  <a:cubicBezTo>
                    <a:pt x="427" y="27"/>
                    <a:pt x="370" y="8"/>
                    <a:pt x="297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70" y="32"/>
                    <a:pt x="252" y="54"/>
                    <a:pt x="233" y="69"/>
                  </a:cubicBezTo>
                  <a:cubicBezTo>
                    <a:pt x="232" y="65"/>
                    <a:pt x="230" y="60"/>
                    <a:pt x="228" y="55"/>
                  </a:cubicBezTo>
                  <a:cubicBezTo>
                    <a:pt x="213" y="23"/>
                    <a:pt x="170" y="12"/>
                    <a:pt x="138" y="12"/>
                  </a:cubicBezTo>
                  <a:cubicBezTo>
                    <a:pt x="97" y="12"/>
                    <a:pt x="66" y="29"/>
                    <a:pt x="57" y="56"/>
                  </a:cubicBezTo>
                  <a:cubicBezTo>
                    <a:pt x="55" y="63"/>
                    <a:pt x="54" y="76"/>
                    <a:pt x="56" y="84"/>
                  </a:cubicBezTo>
                  <a:cubicBezTo>
                    <a:pt x="61" y="108"/>
                    <a:pt x="81" y="121"/>
                    <a:pt x="102" y="129"/>
                  </a:cubicBezTo>
                  <a:cubicBezTo>
                    <a:pt x="71" y="136"/>
                    <a:pt x="44" y="140"/>
                    <a:pt x="19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0" y="176"/>
                    <a:pt x="0" y="204"/>
                    <a:pt x="7" y="227"/>
                  </a:cubicBezTo>
                  <a:cubicBezTo>
                    <a:pt x="22" y="279"/>
                    <a:pt x="61" y="323"/>
                    <a:pt x="124" y="359"/>
                  </a:cubicBezTo>
                  <a:cubicBezTo>
                    <a:pt x="180" y="391"/>
                    <a:pt x="247" y="408"/>
                    <a:pt x="317" y="408"/>
                  </a:cubicBezTo>
                  <a:cubicBezTo>
                    <a:pt x="319" y="408"/>
                    <a:pt x="319" y="408"/>
                    <a:pt x="319" y="408"/>
                  </a:cubicBezTo>
                  <a:cubicBezTo>
                    <a:pt x="386" y="408"/>
                    <a:pt x="449" y="390"/>
                    <a:pt x="496" y="359"/>
                  </a:cubicBezTo>
                  <a:cubicBezTo>
                    <a:pt x="529" y="338"/>
                    <a:pt x="584" y="289"/>
                    <a:pt x="578" y="2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6223223" y="3533448"/>
              <a:ext cx="2124496" cy="1460686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3829049" y="3553286"/>
              <a:ext cx="2289175" cy="1855788"/>
            </a:xfrm>
            <a:custGeom>
              <a:avLst/>
              <a:gdLst>
                <a:gd name="T0" fmla="*/ 561 w 575"/>
                <a:gd name="T1" fmla="*/ 170 h 467"/>
                <a:gd name="T2" fmla="*/ 559 w 575"/>
                <a:gd name="T3" fmla="*/ 157 h 467"/>
                <a:gd name="T4" fmla="*/ 548 w 575"/>
                <a:gd name="T5" fmla="*/ 156 h 467"/>
                <a:gd name="T6" fmla="*/ 454 w 575"/>
                <a:gd name="T7" fmla="*/ 141 h 467"/>
                <a:gd name="T8" fmla="*/ 499 w 575"/>
                <a:gd name="T9" fmla="*/ 99 h 467"/>
                <a:gd name="T10" fmla="*/ 501 w 575"/>
                <a:gd name="T11" fmla="*/ 61 h 467"/>
                <a:gd name="T12" fmla="*/ 422 w 575"/>
                <a:gd name="T13" fmla="*/ 6 h 467"/>
                <a:gd name="T14" fmla="*/ 336 w 575"/>
                <a:gd name="T15" fmla="*/ 53 h 467"/>
                <a:gd name="T16" fmla="*/ 330 w 575"/>
                <a:gd name="T17" fmla="*/ 71 h 467"/>
                <a:gd name="T18" fmla="*/ 297 w 575"/>
                <a:gd name="T19" fmla="*/ 29 h 467"/>
                <a:gd name="T20" fmla="*/ 294 w 575"/>
                <a:gd name="T21" fmla="*/ 23 h 467"/>
                <a:gd name="T22" fmla="*/ 273 w 575"/>
                <a:gd name="T23" fmla="*/ 0 h 467"/>
                <a:gd name="T24" fmla="*/ 263 w 575"/>
                <a:gd name="T25" fmla="*/ 2 h 467"/>
                <a:gd name="T26" fmla="*/ 95 w 575"/>
                <a:gd name="T27" fmla="*/ 73 h 467"/>
                <a:gd name="T28" fmla="*/ 3 w 575"/>
                <a:gd name="T29" fmla="*/ 244 h 467"/>
                <a:gd name="T30" fmla="*/ 59 w 575"/>
                <a:gd name="T31" fmla="*/ 391 h 467"/>
                <a:gd name="T32" fmla="*/ 238 w 575"/>
                <a:gd name="T33" fmla="*/ 466 h 467"/>
                <a:gd name="T34" fmla="*/ 257 w 575"/>
                <a:gd name="T35" fmla="*/ 467 h 467"/>
                <a:gd name="T36" fmla="*/ 257 w 575"/>
                <a:gd name="T37" fmla="*/ 467 h 467"/>
                <a:gd name="T38" fmla="*/ 449 w 575"/>
                <a:gd name="T39" fmla="*/ 407 h 467"/>
                <a:gd name="T40" fmla="*/ 561 w 575"/>
                <a:gd name="T41" fmla="*/ 17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7">
                  <a:moveTo>
                    <a:pt x="561" y="170"/>
                  </a:moveTo>
                  <a:cubicBezTo>
                    <a:pt x="559" y="157"/>
                    <a:pt x="559" y="157"/>
                    <a:pt x="559" y="157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13" y="155"/>
                    <a:pt x="482" y="149"/>
                    <a:pt x="454" y="141"/>
                  </a:cubicBezTo>
                  <a:cubicBezTo>
                    <a:pt x="473" y="132"/>
                    <a:pt x="490" y="121"/>
                    <a:pt x="499" y="99"/>
                  </a:cubicBezTo>
                  <a:cubicBezTo>
                    <a:pt x="503" y="88"/>
                    <a:pt x="504" y="72"/>
                    <a:pt x="501" y="61"/>
                  </a:cubicBezTo>
                  <a:cubicBezTo>
                    <a:pt x="494" y="27"/>
                    <a:pt x="463" y="6"/>
                    <a:pt x="422" y="6"/>
                  </a:cubicBezTo>
                  <a:cubicBezTo>
                    <a:pt x="390" y="6"/>
                    <a:pt x="351" y="21"/>
                    <a:pt x="336" y="53"/>
                  </a:cubicBezTo>
                  <a:cubicBezTo>
                    <a:pt x="333" y="59"/>
                    <a:pt x="331" y="65"/>
                    <a:pt x="330" y="71"/>
                  </a:cubicBezTo>
                  <a:cubicBezTo>
                    <a:pt x="318" y="59"/>
                    <a:pt x="306" y="44"/>
                    <a:pt x="297" y="29"/>
                  </a:cubicBezTo>
                  <a:cubicBezTo>
                    <a:pt x="296" y="27"/>
                    <a:pt x="295" y="25"/>
                    <a:pt x="294" y="23"/>
                  </a:cubicBezTo>
                  <a:cubicBezTo>
                    <a:pt x="290" y="15"/>
                    <a:pt x="284" y="3"/>
                    <a:pt x="273" y="0"/>
                  </a:cubicBezTo>
                  <a:cubicBezTo>
                    <a:pt x="269" y="0"/>
                    <a:pt x="265" y="1"/>
                    <a:pt x="263" y="2"/>
                  </a:cubicBezTo>
                  <a:cubicBezTo>
                    <a:pt x="201" y="8"/>
                    <a:pt x="146" y="32"/>
                    <a:pt x="95" y="73"/>
                  </a:cubicBezTo>
                  <a:cubicBezTo>
                    <a:pt x="63" y="99"/>
                    <a:pt x="8" y="157"/>
                    <a:pt x="3" y="244"/>
                  </a:cubicBezTo>
                  <a:cubicBezTo>
                    <a:pt x="0" y="299"/>
                    <a:pt x="20" y="351"/>
                    <a:pt x="59" y="391"/>
                  </a:cubicBezTo>
                  <a:cubicBezTo>
                    <a:pt x="102" y="435"/>
                    <a:pt x="166" y="461"/>
                    <a:pt x="238" y="466"/>
                  </a:cubicBezTo>
                  <a:cubicBezTo>
                    <a:pt x="244" y="466"/>
                    <a:pt x="251" y="467"/>
                    <a:pt x="257" y="467"/>
                  </a:cubicBezTo>
                  <a:cubicBezTo>
                    <a:pt x="257" y="467"/>
                    <a:pt x="257" y="467"/>
                    <a:pt x="257" y="467"/>
                  </a:cubicBezTo>
                  <a:cubicBezTo>
                    <a:pt x="323" y="467"/>
                    <a:pt x="393" y="445"/>
                    <a:pt x="449" y="407"/>
                  </a:cubicBezTo>
                  <a:cubicBezTo>
                    <a:pt x="537" y="349"/>
                    <a:pt x="575" y="266"/>
                    <a:pt x="561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3776662" y="3508836"/>
              <a:ext cx="2344738" cy="1622425"/>
            </a:xfrm>
            <a:custGeom>
              <a:avLst/>
              <a:gdLst>
                <a:gd name="T0" fmla="*/ 574 w 589"/>
                <a:gd name="T1" fmla="*/ 148 h 408"/>
                <a:gd name="T2" fmla="*/ 572 w 589"/>
                <a:gd name="T3" fmla="*/ 137 h 408"/>
                <a:gd name="T4" fmla="*/ 561 w 589"/>
                <a:gd name="T5" fmla="*/ 136 h 408"/>
                <a:gd name="T6" fmla="*/ 465 w 589"/>
                <a:gd name="T7" fmla="*/ 123 h 408"/>
                <a:gd name="T8" fmla="*/ 510 w 589"/>
                <a:gd name="T9" fmla="*/ 86 h 408"/>
                <a:gd name="T10" fmla="*/ 513 w 589"/>
                <a:gd name="T11" fmla="*/ 53 h 408"/>
                <a:gd name="T12" fmla="*/ 431 w 589"/>
                <a:gd name="T13" fmla="*/ 6 h 408"/>
                <a:gd name="T14" fmla="*/ 343 w 589"/>
                <a:gd name="T15" fmla="*/ 46 h 408"/>
                <a:gd name="T16" fmla="*/ 337 w 589"/>
                <a:gd name="T17" fmla="*/ 62 h 408"/>
                <a:gd name="T18" fmla="*/ 304 w 589"/>
                <a:gd name="T19" fmla="*/ 25 h 408"/>
                <a:gd name="T20" fmla="*/ 301 w 589"/>
                <a:gd name="T21" fmla="*/ 20 h 408"/>
                <a:gd name="T22" fmla="*/ 279 w 589"/>
                <a:gd name="T23" fmla="*/ 0 h 408"/>
                <a:gd name="T24" fmla="*/ 269 w 589"/>
                <a:gd name="T25" fmla="*/ 1 h 408"/>
                <a:gd name="T26" fmla="*/ 97 w 589"/>
                <a:gd name="T27" fmla="*/ 64 h 408"/>
                <a:gd name="T28" fmla="*/ 3 w 589"/>
                <a:gd name="T29" fmla="*/ 213 h 408"/>
                <a:gd name="T30" fmla="*/ 60 w 589"/>
                <a:gd name="T31" fmla="*/ 341 h 408"/>
                <a:gd name="T32" fmla="*/ 243 w 589"/>
                <a:gd name="T33" fmla="*/ 407 h 408"/>
                <a:gd name="T34" fmla="*/ 263 w 589"/>
                <a:gd name="T35" fmla="*/ 408 h 408"/>
                <a:gd name="T36" fmla="*/ 263 w 589"/>
                <a:gd name="T37" fmla="*/ 408 h 408"/>
                <a:gd name="T38" fmla="*/ 460 w 589"/>
                <a:gd name="T39" fmla="*/ 356 h 408"/>
                <a:gd name="T40" fmla="*/ 574 w 589"/>
                <a:gd name="T41" fmla="*/ 14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408">
                  <a:moveTo>
                    <a:pt x="574" y="148"/>
                  </a:moveTo>
                  <a:cubicBezTo>
                    <a:pt x="572" y="137"/>
                    <a:pt x="572" y="137"/>
                    <a:pt x="572" y="137"/>
                  </a:cubicBezTo>
                  <a:cubicBezTo>
                    <a:pt x="561" y="136"/>
                    <a:pt x="561" y="136"/>
                    <a:pt x="561" y="136"/>
                  </a:cubicBezTo>
                  <a:cubicBezTo>
                    <a:pt x="524" y="135"/>
                    <a:pt x="493" y="130"/>
                    <a:pt x="465" y="123"/>
                  </a:cubicBezTo>
                  <a:cubicBezTo>
                    <a:pt x="484" y="116"/>
                    <a:pt x="502" y="105"/>
                    <a:pt x="510" y="86"/>
                  </a:cubicBezTo>
                  <a:cubicBezTo>
                    <a:pt x="514" y="77"/>
                    <a:pt x="515" y="63"/>
                    <a:pt x="513" y="53"/>
                  </a:cubicBezTo>
                  <a:cubicBezTo>
                    <a:pt x="505" y="24"/>
                    <a:pt x="474" y="6"/>
                    <a:pt x="431" y="6"/>
                  </a:cubicBezTo>
                  <a:cubicBezTo>
                    <a:pt x="399" y="6"/>
                    <a:pt x="359" y="18"/>
                    <a:pt x="343" y="46"/>
                  </a:cubicBezTo>
                  <a:cubicBezTo>
                    <a:pt x="340" y="52"/>
                    <a:pt x="339" y="57"/>
                    <a:pt x="337" y="62"/>
                  </a:cubicBezTo>
                  <a:cubicBezTo>
                    <a:pt x="325" y="51"/>
                    <a:pt x="313" y="38"/>
                    <a:pt x="304" y="25"/>
                  </a:cubicBezTo>
                  <a:cubicBezTo>
                    <a:pt x="303" y="24"/>
                    <a:pt x="302" y="22"/>
                    <a:pt x="301" y="20"/>
                  </a:cubicBezTo>
                  <a:cubicBezTo>
                    <a:pt x="296" y="13"/>
                    <a:pt x="290" y="2"/>
                    <a:pt x="279" y="0"/>
                  </a:cubicBezTo>
                  <a:cubicBezTo>
                    <a:pt x="275" y="0"/>
                    <a:pt x="271" y="1"/>
                    <a:pt x="269" y="1"/>
                  </a:cubicBezTo>
                  <a:cubicBezTo>
                    <a:pt x="205" y="7"/>
                    <a:pt x="149" y="28"/>
                    <a:pt x="97" y="64"/>
                  </a:cubicBezTo>
                  <a:cubicBezTo>
                    <a:pt x="64" y="87"/>
                    <a:pt x="8" y="137"/>
                    <a:pt x="3" y="213"/>
                  </a:cubicBezTo>
                  <a:cubicBezTo>
                    <a:pt x="0" y="261"/>
                    <a:pt x="20" y="307"/>
                    <a:pt x="60" y="341"/>
                  </a:cubicBezTo>
                  <a:cubicBezTo>
                    <a:pt x="105" y="380"/>
                    <a:pt x="169" y="403"/>
                    <a:pt x="243" y="407"/>
                  </a:cubicBezTo>
                  <a:cubicBezTo>
                    <a:pt x="249" y="407"/>
                    <a:pt x="256" y="408"/>
                    <a:pt x="263" y="408"/>
                  </a:cubicBezTo>
                  <a:cubicBezTo>
                    <a:pt x="263" y="408"/>
                    <a:pt x="263" y="408"/>
                    <a:pt x="263" y="408"/>
                  </a:cubicBezTo>
                  <a:cubicBezTo>
                    <a:pt x="331" y="408"/>
                    <a:pt x="402" y="389"/>
                    <a:pt x="460" y="356"/>
                  </a:cubicBezTo>
                  <a:cubicBezTo>
                    <a:pt x="549" y="304"/>
                    <a:pt x="589" y="233"/>
                    <a:pt x="574" y="14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3884406" y="3522839"/>
              <a:ext cx="2160638" cy="1502656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5162549" y="1870538"/>
              <a:ext cx="1816100" cy="1042988"/>
            </a:xfrm>
            <a:custGeom>
              <a:avLst/>
              <a:gdLst>
                <a:gd name="T0" fmla="*/ 425 w 456"/>
                <a:gd name="T1" fmla="*/ 61 h 262"/>
                <a:gd name="T2" fmla="*/ 234 w 456"/>
                <a:gd name="T3" fmla="*/ 0 h 262"/>
                <a:gd name="T4" fmla="*/ 88 w 456"/>
                <a:gd name="T5" fmla="*/ 29 h 262"/>
                <a:gd name="T6" fmla="*/ 10 w 456"/>
                <a:gd name="T7" fmla="*/ 112 h 262"/>
                <a:gd name="T8" fmla="*/ 65 w 456"/>
                <a:gd name="T9" fmla="*/ 208 h 262"/>
                <a:gd name="T10" fmla="*/ 71 w 456"/>
                <a:gd name="T11" fmla="*/ 213 h 262"/>
                <a:gd name="T12" fmla="*/ 77 w 456"/>
                <a:gd name="T13" fmla="*/ 217 h 262"/>
                <a:gd name="T14" fmla="*/ 84 w 456"/>
                <a:gd name="T15" fmla="*/ 215 h 262"/>
                <a:gd name="T16" fmla="*/ 158 w 456"/>
                <a:gd name="T17" fmla="*/ 197 h 262"/>
                <a:gd name="T18" fmla="*/ 155 w 456"/>
                <a:gd name="T19" fmla="*/ 219 h 262"/>
                <a:gd name="T20" fmla="*/ 233 w 456"/>
                <a:gd name="T21" fmla="*/ 262 h 262"/>
                <a:gd name="T22" fmla="*/ 282 w 456"/>
                <a:gd name="T23" fmla="*/ 252 h 262"/>
                <a:gd name="T24" fmla="*/ 311 w 456"/>
                <a:gd name="T25" fmla="*/ 211 h 262"/>
                <a:gd name="T26" fmla="*/ 308 w 456"/>
                <a:gd name="T27" fmla="*/ 196 h 262"/>
                <a:gd name="T28" fmla="*/ 380 w 456"/>
                <a:gd name="T29" fmla="*/ 213 h 262"/>
                <a:gd name="T30" fmla="*/ 387 w 456"/>
                <a:gd name="T31" fmla="*/ 215 h 262"/>
                <a:gd name="T32" fmla="*/ 393 w 456"/>
                <a:gd name="T33" fmla="*/ 211 h 262"/>
                <a:gd name="T34" fmla="*/ 399 w 456"/>
                <a:gd name="T35" fmla="*/ 206 h 262"/>
                <a:gd name="T36" fmla="*/ 454 w 456"/>
                <a:gd name="T37" fmla="*/ 130 h 262"/>
                <a:gd name="T38" fmla="*/ 425 w 456"/>
                <a:gd name="T39" fmla="*/ 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262">
                  <a:moveTo>
                    <a:pt x="425" y="61"/>
                  </a:moveTo>
                  <a:cubicBezTo>
                    <a:pt x="386" y="23"/>
                    <a:pt x="315" y="0"/>
                    <a:pt x="234" y="0"/>
                  </a:cubicBezTo>
                  <a:cubicBezTo>
                    <a:pt x="179" y="0"/>
                    <a:pt x="127" y="10"/>
                    <a:pt x="88" y="29"/>
                  </a:cubicBezTo>
                  <a:cubicBezTo>
                    <a:pt x="59" y="43"/>
                    <a:pt x="19" y="67"/>
                    <a:pt x="10" y="112"/>
                  </a:cubicBezTo>
                  <a:cubicBezTo>
                    <a:pt x="0" y="163"/>
                    <a:pt x="39" y="190"/>
                    <a:pt x="65" y="208"/>
                  </a:cubicBezTo>
                  <a:cubicBezTo>
                    <a:pt x="67" y="210"/>
                    <a:pt x="69" y="212"/>
                    <a:pt x="71" y="213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107" y="207"/>
                    <a:pt x="132" y="201"/>
                    <a:pt x="158" y="197"/>
                  </a:cubicBezTo>
                  <a:cubicBezTo>
                    <a:pt x="155" y="203"/>
                    <a:pt x="154" y="210"/>
                    <a:pt x="155" y="219"/>
                  </a:cubicBezTo>
                  <a:cubicBezTo>
                    <a:pt x="160" y="251"/>
                    <a:pt x="200" y="262"/>
                    <a:pt x="233" y="262"/>
                  </a:cubicBezTo>
                  <a:cubicBezTo>
                    <a:pt x="252" y="262"/>
                    <a:pt x="269" y="258"/>
                    <a:pt x="282" y="252"/>
                  </a:cubicBezTo>
                  <a:cubicBezTo>
                    <a:pt x="297" y="244"/>
                    <a:pt x="311" y="229"/>
                    <a:pt x="311" y="211"/>
                  </a:cubicBezTo>
                  <a:cubicBezTo>
                    <a:pt x="311" y="205"/>
                    <a:pt x="310" y="200"/>
                    <a:pt x="308" y="196"/>
                  </a:cubicBezTo>
                  <a:cubicBezTo>
                    <a:pt x="335" y="201"/>
                    <a:pt x="359" y="206"/>
                    <a:pt x="380" y="213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5" y="209"/>
                    <a:pt x="397" y="208"/>
                    <a:pt x="399" y="206"/>
                  </a:cubicBezTo>
                  <a:cubicBezTo>
                    <a:pt x="425" y="188"/>
                    <a:pt x="451" y="170"/>
                    <a:pt x="454" y="130"/>
                  </a:cubicBezTo>
                  <a:cubicBezTo>
                    <a:pt x="456" y="105"/>
                    <a:pt x="445" y="81"/>
                    <a:pt x="425" y="6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 dirty="0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5222874" y="1828800"/>
              <a:ext cx="1700213" cy="1022350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4875212" y="2595852"/>
              <a:ext cx="2449513" cy="1458913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882712" y="3937612"/>
            <a:ext cx="3163284" cy="2292013"/>
            <a:chOff x="3233645" y="1828800"/>
            <a:chExt cx="5755752" cy="4170431"/>
          </a:xfrm>
        </p:grpSpPr>
        <p:sp>
          <p:nvSpPr>
            <p:cNvPr id="91" name="Oval 90"/>
            <p:cNvSpPr/>
            <p:nvPr/>
          </p:nvSpPr>
          <p:spPr>
            <a:xfrm>
              <a:off x="64340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2" name="Oval 91"/>
            <p:cNvSpPr/>
            <p:nvPr/>
          </p:nvSpPr>
          <p:spPr>
            <a:xfrm>
              <a:off x="32336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3" name="Oval 92"/>
            <p:cNvSpPr/>
            <p:nvPr/>
          </p:nvSpPr>
          <p:spPr>
            <a:xfrm>
              <a:off x="5568632" y="333996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4" name="Oval 93"/>
            <p:cNvSpPr/>
            <p:nvPr/>
          </p:nvSpPr>
          <p:spPr>
            <a:xfrm>
              <a:off x="3351212" y="332853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Freeform 5"/>
            <p:cNvSpPr>
              <a:spLocks/>
            </p:cNvSpPr>
            <p:nvPr/>
          </p:nvSpPr>
          <p:spPr bwMode="auto">
            <a:xfrm>
              <a:off x="5186362" y="2022936"/>
              <a:ext cx="1763713" cy="1036638"/>
            </a:xfrm>
            <a:custGeom>
              <a:avLst/>
              <a:gdLst>
                <a:gd name="T0" fmla="*/ 413 w 443"/>
                <a:gd name="T1" fmla="*/ 60 h 261"/>
                <a:gd name="T2" fmla="*/ 227 w 443"/>
                <a:gd name="T3" fmla="*/ 0 h 261"/>
                <a:gd name="T4" fmla="*/ 85 w 443"/>
                <a:gd name="T5" fmla="*/ 29 h 261"/>
                <a:gd name="T6" fmla="*/ 10 w 443"/>
                <a:gd name="T7" fmla="*/ 112 h 261"/>
                <a:gd name="T8" fmla="*/ 63 w 443"/>
                <a:gd name="T9" fmla="*/ 208 h 261"/>
                <a:gd name="T10" fmla="*/ 69 w 443"/>
                <a:gd name="T11" fmla="*/ 213 h 261"/>
                <a:gd name="T12" fmla="*/ 75 w 443"/>
                <a:gd name="T13" fmla="*/ 217 h 261"/>
                <a:gd name="T14" fmla="*/ 82 w 443"/>
                <a:gd name="T15" fmla="*/ 214 h 261"/>
                <a:gd name="T16" fmla="*/ 153 w 443"/>
                <a:gd name="T17" fmla="*/ 196 h 261"/>
                <a:gd name="T18" fmla="*/ 151 w 443"/>
                <a:gd name="T19" fmla="*/ 219 h 261"/>
                <a:gd name="T20" fmla="*/ 226 w 443"/>
                <a:gd name="T21" fmla="*/ 261 h 261"/>
                <a:gd name="T22" fmla="*/ 274 w 443"/>
                <a:gd name="T23" fmla="*/ 251 h 261"/>
                <a:gd name="T24" fmla="*/ 303 w 443"/>
                <a:gd name="T25" fmla="*/ 211 h 261"/>
                <a:gd name="T26" fmla="*/ 299 w 443"/>
                <a:gd name="T27" fmla="*/ 196 h 261"/>
                <a:gd name="T28" fmla="*/ 370 w 443"/>
                <a:gd name="T29" fmla="*/ 213 h 261"/>
                <a:gd name="T30" fmla="*/ 376 w 443"/>
                <a:gd name="T31" fmla="*/ 215 h 261"/>
                <a:gd name="T32" fmla="*/ 382 w 443"/>
                <a:gd name="T33" fmla="*/ 211 h 261"/>
                <a:gd name="T34" fmla="*/ 388 w 443"/>
                <a:gd name="T35" fmla="*/ 206 h 261"/>
                <a:gd name="T36" fmla="*/ 441 w 443"/>
                <a:gd name="T37" fmla="*/ 129 h 261"/>
                <a:gd name="T38" fmla="*/ 413 w 443"/>
                <a:gd name="T3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3" h="261">
                  <a:moveTo>
                    <a:pt x="413" y="60"/>
                  </a:moveTo>
                  <a:cubicBezTo>
                    <a:pt x="376" y="22"/>
                    <a:pt x="306" y="0"/>
                    <a:pt x="227" y="0"/>
                  </a:cubicBezTo>
                  <a:cubicBezTo>
                    <a:pt x="174" y="0"/>
                    <a:pt x="123" y="10"/>
                    <a:pt x="85" y="29"/>
                  </a:cubicBezTo>
                  <a:cubicBezTo>
                    <a:pt x="57" y="43"/>
                    <a:pt x="18" y="66"/>
                    <a:pt x="10" y="112"/>
                  </a:cubicBezTo>
                  <a:cubicBezTo>
                    <a:pt x="0" y="163"/>
                    <a:pt x="38" y="190"/>
                    <a:pt x="63" y="208"/>
                  </a:cubicBezTo>
                  <a:cubicBezTo>
                    <a:pt x="65" y="210"/>
                    <a:pt x="67" y="211"/>
                    <a:pt x="69" y="213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82" y="214"/>
                    <a:pt x="82" y="214"/>
                    <a:pt x="82" y="214"/>
                  </a:cubicBezTo>
                  <a:cubicBezTo>
                    <a:pt x="103" y="206"/>
                    <a:pt x="128" y="201"/>
                    <a:pt x="153" y="196"/>
                  </a:cubicBezTo>
                  <a:cubicBezTo>
                    <a:pt x="150" y="202"/>
                    <a:pt x="149" y="210"/>
                    <a:pt x="151" y="219"/>
                  </a:cubicBezTo>
                  <a:cubicBezTo>
                    <a:pt x="156" y="250"/>
                    <a:pt x="195" y="261"/>
                    <a:pt x="226" y="261"/>
                  </a:cubicBezTo>
                  <a:cubicBezTo>
                    <a:pt x="245" y="261"/>
                    <a:pt x="262" y="258"/>
                    <a:pt x="274" y="251"/>
                  </a:cubicBezTo>
                  <a:cubicBezTo>
                    <a:pt x="288" y="244"/>
                    <a:pt x="303" y="229"/>
                    <a:pt x="303" y="211"/>
                  </a:cubicBezTo>
                  <a:cubicBezTo>
                    <a:pt x="303" y="205"/>
                    <a:pt x="301" y="200"/>
                    <a:pt x="299" y="196"/>
                  </a:cubicBezTo>
                  <a:cubicBezTo>
                    <a:pt x="326" y="200"/>
                    <a:pt x="349" y="206"/>
                    <a:pt x="370" y="213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82" y="211"/>
                    <a:pt x="382" y="211"/>
                    <a:pt x="382" y="211"/>
                  </a:cubicBezTo>
                  <a:cubicBezTo>
                    <a:pt x="384" y="209"/>
                    <a:pt x="386" y="207"/>
                    <a:pt x="388" y="206"/>
                  </a:cubicBezTo>
                  <a:cubicBezTo>
                    <a:pt x="413" y="188"/>
                    <a:pt x="439" y="169"/>
                    <a:pt x="441" y="129"/>
                  </a:cubicBezTo>
                  <a:cubicBezTo>
                    <a:pt x="443" y="105"/>
                    <a:pt x="433" y="81"/>
                    <a:pt x="413" y="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3543402" y="2543636"/>
              <a:ext cx="1943100" cy="1236663"/>
            </a:xfrm>
            <a:custGeom>
              <a:avLst/>
              <a:gdLst>
                <a:gd name="T0" fmla="*/ 487 w 488"/>
                <a:gd name="T1" fmla="*/ 170 h 311"/>
                <a:gd name="T2" fmla="*/ 487 w 488"/>
                <a:gd name="T3" fmla="*/ 137 h 311"/>
                <a:gd name="T4" fmla="*/ 477 w 488"/>
                <a:gd name="T5" fmla="*/ 150 h 311"/>
                <a:gd name="T6" fmla="*/ 477 w 488"/>
                <a:gd name="T7" fmla="*/ 149 h 311"/>
                <a:gd name="T8" fmla="*/ 410 w 488"/>
                <a:gd name="T9" fmla="*/ 127 h 311"/>
                <a:gd name="T10" fmla="*/ 408 w 488"/>
                <a:gd name="T11" fmla="*/ 127 h 311"/>
                <a:gd name="T12" fmla="*/ 455 w 488"/>
                <a:gd name="T13" fmla="*/ 99 h 311"/>
                <a:gd name="T14" fmla="*/ 472 w 488"/>
                <a:gd name="T15" fmla="*/ 92 h 311"/>
                <a:gd name="T16" fmla="*/ 471 w 488"/>
                <a:gd name="T17" fmla="*/ 91 h 311"/>
                <a:gd name="T18" fmla="*/ 470 w 488"/>
                <a:gd name="T19" fmla="*/ 53 h 311"/>
                <a:gd name="T20" fmla="*/ 445 w 488"/>
                <a:gd name="T21" fmla="*/ 58 h 311"/>
                <a:gd name="T22" fmla="*/ 278 w 488"/>
                <a:gd name="T23" fmla="*/ 0 h 311"/>
                <a:gd name="T24" fmla="*/ 251 w 488"/>
                <a:gd name="T25" fmla="*/ 1 h 311"/>
                <a:gd name="T26" fmla="*/ 95 w 488"/>
                <a:gd name="T27" fmla="*/ 46 h 311"/>
                <a:gd name="T28" fmla="*/ 2 w 488"/>
                <a:gd name="T29" fmla="*/ 170 h 311"/>
                <a:gd name="T30" fmla="*/ 41 w 488"/>
                <a:gd name="T31" fmla="*/ 258 h 311"/>
                <a:gd name="T32" fmla="*/ 216 w 488"/>
                <a:gd name="T33" fmla="*/ 311 h 311"/>
                <a:gd name="T34" fmla="*/ 216 w 488"/>
                <a:gd name="T35" fmla="*/ 311 h 311"/>
                <a:gd name="T36" fmla="*/ 333 w 488"/>
                <a:gd name="T37" fmla="*/ 291 h 311"/>
                <a:gd name="T38" fmla="*/ 344 w 488"/>
                <a:gd name="T39" fmla="*/ 286 h 311"/>
                <a:gd name="T40" fmla="*/ 345 w 488"/>
                <a:gd name="T41" fmla="*/ 286 h 311"/>
                <a:gd name="T42" fmla="*/ 341 w 488"/>
                <a:gd name="T43" fmla="*/ 238 h 311"/>
                <a:gd name="T44" fmla="*/ 339 w 488"/>
                <a:gd name="T45" fmla="*/ 238 h 311"/>
                <a:gd name="T46" fmla="*/ 342 w 488"/>
                <a:gd name="T47" fmla="*/ 221 h 311"/>
                <a:gd name="T48" fmla="*/ 355 w 488"/>
                <a:gd name="T49" fmla="*/ 230 h 311"/>
                <a:gd name="T50" fmla="*/ 401 w 488"/>
                <a:gd name="T51" fmla="*/ 241 h 311"/>
                <a:gd name="T52" fmla="*/ 467 w 488"/>
                <a:gd name="T53" fmla="*/ 221 h 311"/>
                <a:gd name="T54" fmla="*/ 487 w 488"/>
                <a:gd name="T55" fmla="*/ 191 h 311"/>
                <a:gd name="T56" fmla="*/ 487 w 488"/>
                <a:gd name="T57" fmla="*/ 190 h 311"/>
                <a:gd name="T58" fmla="*/ 487 w 488"/>
                <a:gd name="T59" fmla="*/ 189 h 311"/>
                <a:gd name="T60" fmla="*/ 488 w 488"/>
                <a:gd name="T61" fmla="*/ 183 h 311"/>
                <a:gd name="T62" fmla="*/ 487 w 488"/>
                <a:gd name="T63" fmla="*/ 17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8" h="311">
                  <a:moveTo>
                    <a:pt x="487" y="170"/>
                  </a:moveTo>
                  <a:cubicBezTo>
                    <a:pt x="487" y="137"/>
                    <a:pt x="487" y="137"/>
                    <a:pt x="487" y="137"/>
                  </a:cubicBezTo>
                  <a:cubicBezTo>
                    <a:pt x="477" y="150"/>
                    <a:pt x="477" y="150"/>
                    <a:pt x="477" y="150"/>
                  </a:cubicBezTo>
                  <a:cubicBezTo>
                    <a:pt x="477" y="149"/>
                    <a:pt x="477" y="149"/>
                    <a:pt x="477" y="149"/>
                  </a:cubicBezTo>
                  <a:cubicBezTo>
                    <a:pt x="461" y="131"/>
                    <a:pt x="432" y="127"/>
                    <a:pt x="410" y="127"/>
                  </a:cubicBezTo>
                  <a:cubicBezTo>
                    <a:pt x="410" y="127"/>
                    <a:pt x="409" y="127"/>
                    <a:pt x="408" y="127"/>
                  </a:cubicBezTo>
                  <a:cubicBezTo>
                    <a:pt x="423" y="115"/>
                    <a:pt x="439" y="106"/>
                    <a:pt x="455" y="99"/>
                  </a:cubicBezTo>
                  <a:cubicBezTo>
                    <a:pt x="472" y="92"/>
                    <a:pt x="472" y="92"/>
                    <a:pt x="472" y="92"/>
                  </a:cubicBezTo>
                  <a:cubicBezTo>
                    <a:pt x="471" y="91"/>
                    <a:pt x="471" y="91"/>
                    <a:pt x="471" y="91"/>
                  </a:cubicBezTo>
                  <a:cubicBezTo>
                    <a:pt x="470" y="53"/>
                    <a:pt x="470" y="53"/>
                    <a:pt x="470" y="53"/>
                  </a:cubicBezTo>
                  <a:cubicBezTo>
                    <a:pt x="445" y="58"/>
                    <a:pt x="445" y="58"/>
                    <a:pt x="445" y="58"/>
                  </a:cubicBezTo>
                  <a:cubicBezTo>
                    <a:pt x="408" y="21"/>
                    <a:pt x="349" y="0"/>
                    <a:pt x="278" y="0"/>
                  </a:cubicBezTo>
                  <a:cubicBezTo>
                    <a:pt x="269" y="0"/>
                    <a:pt x="260" y="0"/>
                    <a:pt x="251" y="1"/>
                  </a:cubicBezTo>
                  <a:cubicBezTo>
                    <a:pt x="192" y="5"/>
                    <a:pt x="142" y="19"/>
                    <a:pt x="95" y="46"/>
                  </a:cubicBezTo>
                  <a:cubicBezTo>
                    <a:pt x="62" y="64"/>
                    <a:pt x="6" y="104"/>
                    <a:pt x="2" y="170"/>
                  </a:cubicBezTo>
                  <a:cubicBezTo>
                    <a:pt x="0" y="211"/>
                    <a:pt x="22" y="240"/>
                    <a:pt x="41" y="258"/>
                  </a:cubicBezTo>
                  <a:cubicBezTo>
                    <a:pt x="77" y="291"/>
                    <a:pt x="143" y="311"/>
                    <a:pt x="216" y="311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58" y="311"/>
                    <a:pt x="299" y="304"/>
                    <a:pt x="333" y="291"/>
                  </a:cubicBezTo>
                  <a:cubicBezTo>
                    <a:pt x="344" y="286"/>
                    <a:pt x="344" y="286"/>
                    <a:pt x="344" y="286"/>
                  </a:cubicBezTo>
                  <a:cubicBezTo>
                    <a:pt x="345" y="286"/>
                    <a:pt x="345" y="286"/>
                    <a:pt x="345" y="286"/>
                  </a:cubicBezTo>
                  <a:cubicBezTo>
                    <a:pt x="341" y="238"/>
                    <a:pt x="341" y="238"/>
                    <a:pt x="341" y="238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40" y="232"/>
                    <a:pt x="341" y="227"/>
                    <a:pt x="342" y="221"/>
                  </a:cubicBezTo>
                  <a:cubicBezTo>
                    <a:pt x="346" y="224"/>
                    <a:pt x="350" y="228"/>
                    <a:pt x="355" y="230"/>
                  </a:cubicBezTo>
                  <a:cubicBezTo>
                    <a:pt x="368" y="237"/>
                    <a:pt x="384" y="241"/>
                    <a:pt x="401" y="241"/>
                  </a:cubicBezTo>
                  <a:cubicBezTo>
                    <a:pt x="426" y="241"/>
                    <a:pt x="451" y="233"/>
                    <a:pt x="467" y="221"/>
                  </a:cubicBezTo>
                  <a:cubicBezTo>
                    <a:pt x="475" y="214"/>
                    <a:pt x="484" y="203"/>
                    <a:pt x="487" y="191"/>
                  </a:cubicBezTo>
                  <a:cubicBezTo>
                    <a:pt x="487" y="190"/>
                    <a:pt x="487" y="190"/>
                    <a:pt x="487" y="190"/>
                  </a:cubicBezTo>
                  <a:cubicBezTo>
                    <a:pt x="487" y="189"/>
                    <a:pt x="487" y="189"/>
                    <a:pt x="487" y="189"/>
                  </a:cubicBezTo>
                  <a:cubicBezTo>
                    <a:pt x="488" y="187"/>
                    <a:pt x="488" y="185"/>
                    <a:pt x="488" y="183"/>
                  </a:cubicBezTo>
                  <a:cubicBezTo>
                    <a:pt x="488" y="179"/>
                    <a:pt x="488" y="174"/>
                    <a:pt x="487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4875212" y="2623011"/>
              <a:ext cx="2449513" cy="1728788"/>
            </a:xfrm>
            <a:custGeom>
              <a:avLst/>
              <a:gdLst>
                <a:gd name="T0" fmla="*/ 601 w 615"/>
                <a:gd name="T1" fmla="*/ 198 h 435"/>
                <a:gd name="T2" fmla="*/ 451 w 615"/>
                <a:gd name="T3" fmla="*/ 166 h 435"/>
                <a:gd name="T4" fmla="*/ 544 w 615"/>
                <a:gd name="T5" fmla="*/ 111 h 435"/>
                <a:gd name="T6" fmla="*/ 543 w 615"/>
                <a:gd name="T7" fmla="*/ 110 h 435"/>
                <a:gd name="T8" fmla="*/ 543 w 615"/>
                <a:gd name="T9" fmla="*/ 110 h 435"/>
                <a:gd name="T10" fmla="*/ 544 w 615"/>
                <a:gd name="T11" fmla="*/ 69 h 435"/>
                <a:gd name="T12" fmla="*/ 487 w 615"/>
                <a:gd name="T13" fmla="*/ 72 h 435"/>
                <a:gd name="T14" fmla="*/ 380 w 615"/>
                <a:gd name="T15" fmla="*/ 38 h 435"/>
                <a:gd name="T16" fmla="*/ 373 w 615"/>
                <a:gd name="T17" fmla="*/ 0 h 435"/>
                <a:gd name="T18" fmla="*/ 373 w 615"/>
                <a:gd name="T19" fmla="*/ 37 h 435"/>
                <a:gd name="T20" fmla="*/ 381 w 615"/>
                <a:gd name="T21" fmla="*/ 73 h 435"/>
                <a:gd name="T22" fmla="*/ 227 w 615"/>
                <a:gd name="T23" fmla="*/ 68 h 435"/>
                <a:gd name="T24" fmla="*/ 237 w 615"/>
                <a:gd name="T25" fmla="*/ 37 h 435"/>
                <a:gd name="T26" fmla="*/ 236 w 615"/>
                <a:gd name="T27" fmla="*/ 37 h 435"/>
                <a:gd name="T28" fmla="*/ 237 w 615"/>
                <a:gd name="T29" fmla="*/ 37 h 435"/>
                <a:gd name="T30" fmla="*/ 237 w 615"/>
                <a:gd name="T31" fmla="*/ 0 h 435"/>
                <a:gd name="T32" fmla="*/ 226 w 615"/>
                <a:gd name="T33" fmla="*/ 39 h 435"/>
                <a:gd name="T34" fmla="*/ 120 w 615"/>
                <a:gd name="T35" fmla="*/ 75 h 435"/>
                <a:gd name="T36" fmla="*/ 63 w 615"/>
                <a:gd name="T37" fmla="*/ 73 h 435"/>
                <a:gd name="T38" fmla="*/ 63 w 615"/>
                <a:gd name="T39" fmla="*/ 116 h 435"/>
                <a:gd name="T40" fmla="*/ 158 w 615"/>
                <a:gd name="T41" fmla="*/ 170 h 435"/>
                <a:gd name="T42" fmla="*/ 9 w 615"/>
                <a:gd name="T43" fmla="*/ 204 h 435"/>
                <a:gd name="T44" fmla="*/ 61 w 615"/>
                <a:gd name="T45" fmla="*/ 344 h 435"/>
                <a:gd name="T46" fmla="*/ 235 w 615"/>
                <a:gd name="T47" fmla="*/ 328 h 435"/>
                <a:gd name="T48" fmla="*/ 240 w 615"/>
                <a:gd name="T49" fmla="*/ 357 h 435"/>
                <a:gd name="T50" fmla="*/ 183 w 615"/>
                <a:gd name="T51" fmla="*/ 347 h 435"/>
                <a:gd name="T52" fmla="*/ 183 w 615"/>
                <a:gd name="T53" fmla="*/ 412 h 435"/>
                <a:gd name="T54" fmla="*/ 186 w 615"/>
                <a:gd name="T55" fmla="*/ 413 h 435"/>
                <a:gd name="T56" fmla="*/ 422 w 615"/>
                <a:gd name="T57" fmla="*/ 414 h 435"/>
                <a:gd name="T58" fmla="*/ 422 w 615"/>
                <a:gd name="T59" fmla="*/ 349 h 435"/>
                <a:gd name="T60" fmla="*/ 365 w 615"/>
                <a:gd name="T61" fmla="*/ 357 h 435"/>
                <a:gd name="T62" fmla="*/ 368 w 615"/>
                <a:gd name="T63" fmla="*/ 335 h 435"/>
                <a:gd name="T64" fmla="*/ 546 w 615"/>
                <a:gd name="T65" fmla="*/ 346 h 435"/>
                <a:gd name="T66" fmla="*/ 601 w 615"/>
                <a:gd name="T67" fmla="*/ 1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435">
                  <a:moveTo>
                    <a:pt x="601" y="198"/>
                  </a:moveTo>
                  <a:cubicBezTo>
                    <a:pt x="560" y="230"/>
                    <a:pt x="462" y="219"/>
                    <a:pt x="451" y="166"/>
                  </a:cubicBezTo>
                  <a:cubicBezTo>
                    <a:pt x="443" y="124"/>
                    <a:pt x="500" y="105"/>
                    <a:pt x="544" y="111"/>
                  </a:cubicBezTo>
                  <a:cubicBezTo>
                    <a:pt x="543" y="111"/>
                    <a:pt x="543" y="111"/>
                    <a:pt x="543" y="110"/>
                  </a:cubicBezTo>
                  <a:cubicBezTo>
                    <a:pt x="543" y="110"/>
                    <a:pt x="543" y="110"/>
                    <a:pt x="543" y="110"/>
                  </a:cubicBezTo>
                  <a:cubicBezTo>
                    <a:pt x="544" y="69"/>
                    <a:pt x="544" y="69"/>
                    <a:pt x="544" y="69"/>
                  </a:cubicBezTo>
                  <a:cubicBezTo>
                    <a:pt x="516" y="59"/>
                    <a:pt x="496" y="66"/>
                    <a:pt x="487" y="72"/>
                  </a:cubicBezTo>
                  <a:cubicBezTo>
                    <a:pt x="455" y="56"/>
                    <a:pt x="419" y="44"/>
                    <a:pt x="380" y="38"/>
                  </a:cubicBezTo>
                  <a:cubicBezTo>
                    <a:pt x="384" y="33"/>
                    <a:pt x="394" y="17"/>
                    <a:pt x="373" y="0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8" y="45"/>
                    <a:pt x="386" y="57"/>
                    <a:pt x="381" y="73"/>
                  </a:cubicBezTo>
                  <a:cubicBezTo>
                    <a:pt x="366" y="122"/>
                    <a:pt x="235" y="121"/>
                    <a:pt x="227" y="68"/>
                  </a:cubicBezTo>
                  <a:cubicBezTo>
                    <a:pt x="224" y="52"/>
                    <a:pt x="233" y="45"/>
                    <a:pt x="237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7" y="37"/>
                    <a:pt x="237" y="3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15" y="7"/>
                    <a:pt x="221" y="30"/>
                    <a:pt x="226" y="39"/>
                  </a:cubicBezTo>
                  <a:cubicBezTo>
                    <a:pt x="187" y="47"/>
                    <a:pt x="151" y="59"/>
                    <a:pt x="120" y="75"/>
                  </a:cubicBezTo>
                  <a:cubicBezTo>
                    <a:pt x="107" y="70"/>
                    <a:pt x="87" y="66"/>
                    <a:pt x="63" y="73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111" y="108"/>
                    <a:pt x="167" y="130"/>
                    <a:pt x="158" y="170"/>
                  </a:cubicBezTo>
                  <a:cubicBezTo>
                    <a:pt x="147" y="223"/>
                    <a:pt x="53" y="234"/>
                    <a:pt x="9" y="204"/>
                  </a:cubicBezTo>
                  <a:cubicBezTo>
                    <a:pt x="0" y="270"/>
                    <a:pt x="27" y="316"/>
                    <a:pt x="61" y="344"/>
                  </a:cubicBezTo>
                  <a:cubicBezTo>
                    <a:pt x="78" y="278"/>
                    <a:pt x="206" y="268"/>
                    <a:pt x="235" y="328"/>
                  </a:cubicBezTo>
                  <a:cubicBezTo>
                    <a:pt x="240" y="339"/>
                    <a:pt x="241" y="348"/>
                    <a:pt x="240" y="357"/>
                  </a:cubicBezTo>
                  <a:cubicBezTo>
                    <a:pt x="231" y="354"/>
                    <a:pt x="202" y="343"/>
                    <a:pt x="183" y="347"/>
                  </a:cubicBezTo>
                  <a:cubicBezTo>
                    <a:pt x="183" y="412"/>
                    <a:pt x="183" y="412"/>
                    <a:pt x="183" y="412"/>
                  </a:cubicBezTo>
                  <a:cubicBezTo>
                    <a:pt x="183" y="412"/>
                    <a:pt x="184" y="413"/>
                    <a:pt x="186" y="413"/>
                  </a:cubicBezTo>
                  <a:cubicBezTo>
                    <a:pt x="254" y="435"/>
                    <a:pt x="353" y="433"/>
                    <a:pt x="422" y="414"/>
                  </a:cubicBezTo>
                  <a:cubicBezTo>
                    <a:pt x="422" y="349"/>
                    <a:pt x="422" y="349"/>
                    <a:pt x="422" y="349"/>
                  </a:cubicBezTo>
                  <a:cubicBezTo>
                    <a:pt x="412" y="347"/>
                    <a:pt x="382" y="353"/>
                    <a:pt x="365" y="357"/>
                  </a:cubicBezTo>
                  <a:cubicBezTo>
                    <a:pt x="365" y="350"/>
                    <a:pt x="365" y="343"/>
                    <a:pt x="368" y="335"/>
                  </a:cubicBezTo>
                  <a:cubicBezTo>
                    <a:pt x="393" y="271"/>
                    <a:pt x="530" y="277"/>
                    <a:pt x="546" y="346"/>
                  </a:cubicBezTo>
                  <a:cubicBezTo>
                    <a:pt x="581" y="320"/>
                    <a:pt x="615" y="265"/>
                    <a:pt x="601" y="198"/>
                  </a:cubicBezTo>
                  <a:close/>
                </a:path>
              </a:pathLst>
            </a:custGeom>
            <a:solidFill>
              <a:srgbClr val="91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3517898" y="2403936"/>
              <a:ext cx="1990725" cy="1176338"/>
            </a:xfrm>
            <a:custGeom>
              <a:avLst/>
              <a:gdLst>
                <a:gd name="T0" fmla="*/ 488 w 500"/>
                <a:gd name="T1" fmla="*/ 142 h 296"/>
                <a:gd name="T2" fmla="*/ 419 w 500"/>
                <a:gd name="T3" fmla="*/ 121 h 296"/>
                <a:gd name="T4" fmla="*/ 418 w 500"/>
                <a:gd name="T5" fmla="*/ 121 h 296"/>
                <a:gd name="T6" fmla="*/ 465 w 500"/>
                <a:gd name="T7" fmla="*/ 95 h 296"/>
                <a:gd name="T8" fmla="*/ 482 w 500"/>
                <a:gd name="T9" fmla="*/ 88 h 296"/>
                <a:gd name="T10" fmla="*/ 471 w 500"/>
                <a:gd name="T11" fmla="*/ 73 h 296"/>
                <a:gd name="T12" fmla="*/ 284 w 500"/>
                <a:gd name="T13" fmla="*/ 0 h 296"/>
                <a:gd name="T14" fmla="*/ 257 w 500"/>
                <a:gd name="T15" fmla="*/ 1 h 296"/>
                <a:gd name="T16" fmla="*/ 97 w 500"/>
                <a:gd name="T17" fmla="*/ 43 h 296"/>
                <a:gd name="T18" fmla="*/ 3 w 500"/>
                <a:gd name="T19" fmla="*/ 162 h 296"/>
                <a:gd name="T20" fmla="*/ 42 w 500"/>
                <a:gd name="T21" fmla="*/ 246 h 296"/>
                <a:gd name="T22" fmla="*/ 221 w 500"/>
                <a:gd name="T23" fmla="*/ 296 h 296"/>
                <a:gd name="T24" fmla="*/ 221 w 500"/>
                <a:gd name="T25" fmla="*/ 296 h 296"/>
                <a:gd name="T26" fmla="*/ 340 w 500"/>
                <a:gd name="T27" fmla="*/ 277 h 296"/>
                <a:gd name="T28" fmla="*/ 353 w 500"/>
                <a:gd name="T29" fmla="*/ 273 h 296"/>
                <a:gd name="T30" fmla="*/ 349 w 500"/>
                <a:gd name="T31" fmla="*/ 260 h 296"/>
                <a:gd name="T32" fmla="*/ 350 w 500"/>
                <a:gd name="T33" fmla="*/ 211 h 296"/>
                <a:gd name="T34" fmla="*/ 363 w 500"/>
                <a:gd name="T35" fmla="*/ 220 h 296"/>
                <a:gd name="T36" fmla="*/ 410 w 500"/>
                <a:gd name="T37" fmla="*/ 230 h 296"/>
                <a:gd name="T38" fmla="*/ 477 w 500"/>
                <a:gd name="T39" fmla="*/ 211 h 296"/>
                <a:gd name="T40" fmla="*/ 499 w 500"/>
                <a:gd name="T41" fmla="*/ 175 h 296"/>
                <a:gd name="T42" fmla="*/ 488 w 500"/>
                <a:gd name="T43" fmla="*/ 14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0" h="296">
                  <a:moveTo>
                    <a:pt x="488" y="142"/>
                  </a:moveTo>
                  <a:cubicBezTo>
                    <a:pt x="471" y="125"/>
                    <a:pt x="441" y="121"/>
                    <a:pt x="419" y="121"/>
                  </a:cubicBezTo>
                  <a:cubicBezTo>
                    <a:pt x="419" y="121"/>
                    <a:pt x="418" y="121"/>
                    <a:pt x="418" y="121"/>
                  </a:cubicBezTo>
                  <a:cubicBezTo>
                    <a:pt x="433" y="110"/>
                    <a:pt x="449" y="101"/>
                    <a:pt x="465" y="95"/>
                  </a:cubicBezTo>
                  <a:cubicBezTo>
                    <a:pt x="482" y="88"/>
                    <a:pt x="482" y="88"/>
                    <a:pt x="482" y="88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35" y="26"/>
                    <a:pt x="368" y="0"/>
                    <a:pt x="284" y="0"/>
                  </a:cubicBezTo>
                  <a:cubicBezTo>
                    <a:pt x="275" y="0"/>
                    <a:pt x="266" y="1"/>
                    <a:pt x="257" y="1"/>
                  </a:cubicBezTo>
                  <a:cubicBezTo>
                    <a:pt x="197" y="5"/>
                    <a:pt x="146" y="18"/>
                    <a:pt x="97" y="43"/>
                  </a:cubicBezTo>
                  <a:cubicBezTo>
                    <a:pt x="64" y="61"/>
                    <a:pt x="7" y="99"/>
                    <a:pt x="3" y="162"/>
                  </a:cubicBezTo>
                  <a:cubicBezTo>
                    <a:pt x="0" y="201"/>
                    <a:pt x="23" y="229"/>
                    <a:pt x="42" y="246"/>
                  </a:cubicBezTo>
                  <a:cubicBezTo>
                    <a:pt x="80" y="277"/>
                    <a:pt x="146" y="296"/>
                    <a:pt x="221" y="296"/>
                  </a:cubicBezTo>
                  <a:cubicBezTo>
                    <a:pt x="221" y="296"/>
                    <a:pt x="221" y="296"/>
                    <a:pt x="221" y="296"/>
                  </a:cubicBezTo>
                  <a:cubicBezTo>
                    <a:pt x="264" y="296"/>
                    <a:pt x="306" y="290"/>
                    <a:pt x="340" y="277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9" y="260"/>
                    <a:pt x="349" y="260"/>
                    <a:pt x="349" y="260"/>
                  </a:cubicBezTo>
                  <a:cubicBezTo>
                    <a:pt x="345" y="245"/>
                    <a:pt x="347" y="226"/>
                    <a:pt x="350" y="211"/>
                  </a:cubicBezTo>
                  <a:cubicBezTo>
                    <a:pt x="353" y="214"/>
                    <a:pt x="358" y="217"/>
                    <a:pt x="363" y="220"/>
                  </a:cubicBezTo>
                  <a:cubicBezTo>
                    <a:pt x="376" y="226"/>
                    <a:pt x="393" y="230"/>
                    <a:pt x="410" y="230"/>
                  </a:cubicBezTo>
                  <a:cubicBezTo>
                    <a:pt x="436" y="230"/>
                    <a:pt x="461" y="223"/>
                    <a:pt x="477" y="211"/>
                  </a:cubicBezTo>
                  <a:cubicBezTo>
                    <a:pt x="487" y="203"/>
                    <a:pt x="498" y="189"/>
                    <a:pt x="499" y="175"/>
                  </a:cubicBezTo>
                  <a:cubicBezTo>
                    <a:pt x="500" y="162"/>
                    <a:pt x="496" y="151"/>
                    <a:pt x="488" y="14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3592972" y="2414127"/>
              <a:ext cx="1882775" cy="1136650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6659562" y="2388061"/>
              <a:ext cx="2011363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6679636" y="2491248"/>
              <a:ext cx="1974850" cy="1260475"/>
            </a:xfrm>
            <a:custGeom>
              <a:avLst/>
              <a:gdLst>
                <a:gd name="T0" fmla="*/ 455 w 496"/>
                <a:gd name="T1" fmla="*/ 87 h 317"/>
                <a:gd name="T2" fmla="*/ 225 w 496"/>
                <a:gd name="T3" fmla="*/ 0 h 317"/>
                <a:gd name="T4" fmla="*/ 201 w 496"/>
                <a:gd name="T5" fmla="*/ 0 h 317"/>
                <a:gd name="T6" fmla="*/ 40 w 496"/>
                <a:gd name="T7" fmla="*/ 70 h 317"/>
                <a:gd name="T8" fmla="*/ 17 w 496"/>
                <a:gd name="T9" fmla="*/ 63 h 317"/>
                <a:gd name="T10" fmla="*/ 22 w 496"/>
                <a:gd name="T11" fmla="*/ 95 h 317"/>
                <a:gd name="T12" fmla="*/ 23 w 496"/>
                <a:gd name="T13" fmla="*/ 94 h 317"/>
                <a:gd name="T14" fmla="*/ 22 w 496"/>
                <a:gd name="T15" fmla="*/ 95 h 317"/>
                <a:gd name="T16" fmla="*/ 39 w 496"/>
                <a:gd name="T17" fmla="*/ 103 h 317"/>
                <a:gd name="T18" fmla="*/ 83 w 496"/>
                <a:gd name="T19" fmla="*/ 129 h 317"/>
                <a:gd name="T20" fmla="*/ 68 w 496"/>
                <a:gd name="T21" fmla="*/ 129 h 317"/>
                <a:gd name="T22" fmla="*/ 12 w 496"/>
                <a:gd name="T23" fmla="*/ 164 h 317"/>
                <a:gd name="T24" fmla="*/ 0 w 496"/>
                <a:gd name="T25" fmla="*/ 153 h 317"/>
                <a:gd name="T26" fmla="*/ 6 w 496"/>
                <a:gd name="T27" fmla="*/ 187 h 317"/>
                <a:gd name="T28" fmla="*/ 25 w 496"/>
                <a:gd name="T29" fmla="*/ 223 h 317"/>
                <a:gd name="T30" fmla="*/ 92 w 496"/>
                <a:gd name="T31" fmla="*/ 245 h 317"/>
                <a:gd name="T32" fmla="*/ 136 w 496"/>
                <a:gd name="T33" fmla="*/ 235 h 317"/>
                <a:gd name="T34" fmla="*/ 153 w 496"/>
                <a:gd name="T35" fmla="*/ 223 h 317"/>
                <a:gd name="T36" fmla="*/ 157 w 496"/>
                <a:gd name="T37" fmla="*/ 249 h 317"/>
                <a:gd name="T38" fmla="*/ 148 w 496"/>
                <a:gd name="T39" fmla="*/ 248 h 317"/>
                <a:gd name="T40" fmla="*/ 151 w 496"/>
                <a:gd name="T41" fmla="*/ 291 h 317"/>
                <a:gd name="T42" fmla="*/ 150 w 496"/>
                <a:gd name="T43" fmla="*/ 292 h 317"/>
                <a:gd name="T44" fmla="*/ 163 w 496"/>
                <a:gd name="T45" fmla="*/ 297 h 317"/>
                <a:gd name="T46" fmla="*/ 282 w 496"/>
                <a:gd name="T47" fmla="*/ 317 h 317"/>
                <a:gd name="T48" fmla="*/ 282 w 496"/>
                <a:gd name="T49" fmla="*/ 317 h 317"/>
                <a:gd name="T50" fmla="*/ 361 w 496"/>
                <a:gd name="T51" fmla="*/ 308 h 317"/>
                <a:gd name="T52" fmla="*/ 493 w 496"/>
                <a:gd name="T53" fmla="*/ 189 h 317"/>
                <a:gd name="T54" fmla="*/ 455 w 496"/>
                <a:gd name="T55" fmla="*/ 8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6" h="317">
                  <a:moveTo>
                    <a:pt x="455" y="87"/>
                  </a:moveTo>
                  <a:cubicBezTo>
                    <a:pt x="405" y="33"/>
                    <a:pt x="317" y="0"/>
                    <a:pt x="225" y="0"/>
                  </a:cubicBezTo>
                  <a:cubicBezTo>
                    <a:pt x="217" y="0"/>
                    <a:pt x="209" y="0"/>
                    <a:pt x="201" y="0"/>
                  </a:cubicBezTo>
                  <a:cubicBezTo>
                    <a:pt x="130" y="5"/>
                    <a:pt x="75" y="29"/>
                    <a:pt x="40" y="70"/>
                  </a:cubicBezTo>
                  <a:cubicBezTo>
                    <a:pt x="32" y="65"/>
                    <a:pt x="23" y="60"/>
                    <a:pt x="17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54" y="109"/>
                    <a:pt x="69" y="118"/>
                    <a:pt x="83" y="129"/>
                  </a:cubicBezTo>
                  <a:cubicBezTo>
                    <a:pt x="78" y="128"/>
                    <a:pt x="73" y="129"/>
                    <a:pt x="68" y="129"/>
                  </a:cubicBezTo>
                  <a:cubicBezTo>
                    <a:pt x="43" y="131"/>
                    <a:pt x="21" y="145"/>
                    <a:pt x="12" y="164"/>
                  </a:cubicBezTo>
                  <a:cubicBezTo>
                    <a:pt x="9" y="158"/>
                    <a:pt x="5" y="154"/>
                    <a:pt x="0" y="153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7" y="200"/>
                    <a:pt x="13" y="213"/>
                    <a:pt x="25" y="223"/>
                  </a:cubicBezTo>
                  <a:cubicBezTo>
                    <a:pt x="40" y="237"/>
                    <a:pt x="66" y="245"/>
                    <a:pt x="92" y="245"/>
                  </a:cubicBezTo>
                  <a:cubicBezTo>
                    <a:pt x="109" y="245"/>
                    <a:pt x="124" y="242"/>
                    <a:pt x="136" y="235"/>
                  </a:cubicBezTo>
                  <a:cubicBezTo>
                    <a:pt x="143" y="232"/>
                    <a:pt x="148" y="227"/>
                    <a:pt x="153" y="223"/>
                  </a:cubicBezTo>
                  <a:cubicBezTo>
                    <a:pt x="155" y="231"/>
                    <a:pt x="156" y="240"/>
                    <a:pt x="157" y="249"/>
                  </a:cubicBezTo>
                  <a:cubicBezTo>
                    <a:pt x="154" y="248"/>
                    <a:pt x="151" y="248"/>
                    <a:pt x="148" y="248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163" y="297"/>
                    <a:pt x="163" y="297"/>
                    <a:pt x="163" y="297"/>
                  </a:cubicBezTo>
                  <a:cubicBezTo>
                    <a:pt x="198" y="310"/>
                    <a:pt x="240" y="317"/>
                    <a:pt x="282" y="317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310" y="317"/>
                    <a:pt x="337" y="314"/>
                    <a:pt x="361" y="308"/>
                  </a:cubicBezTo>
                  <a:cubicBezTo>
                    <a:pt x="407" y="296"/>
                    <a:pt x="485" y="265"/>
                    <a:pt x="493" y="189"/>
                  </a:cubicBezTo>
                  <a:cubicBezTo>
                    <a:pt x="496" y="152"/>
                    <a:pt x="484" y="119"/>
                    <a:pt x="455" y="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6659561" y="2388061"/>
              <a:ext cx="2011362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6644250" y="2386575"/>
              <a:ext cx="1967014" cy="112134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6110287" y="3548523"/>
              <a:ext cx="2281238" cy="1852613"/>
            </a:xfrm>
            <a:custGeom>
              <a:avLst/>
              <a:gdLst>
                <a:gd name="T0" fmla="*/ 567 w 573"/>
                <a:gd name="T1" fmla="*/ 239 h 466"/>
                <a:gd name="T2" fmla="*/ 469 w 573"/>
                <a:gd name="T3" fmla="*/ 70 h 466"/>
                <a:gd name="T4" fmla="*/ 292 w 573"/>
                <a:gd name="T5" fmla="*/ 1 h 466"/>
                <a:gd name="T6" fmla="*/ 283 w 573"/>
                <a:gd name="T7" fmla="*/ 0 h 466"/>
                <a:gd name="T8" fmla="*/ 279 w 573"/>
                <a:gd name="T9" fmla="*/ 9 h 466"/>
                <a:gd name="T10" fmla="*/ 229 w 573"/>
                <a:gd name="T11" fmla="*/ 79 h 466"/>
                <a:gd name="T12" fmla="*/ 224 w 573"/>
                <a:gd name="T13" fmla="*/ 63 h 466"/>
                <a:gd name="T14" fmla="*/ 136 w 573"/>
                <a:gd name="T15" fmla="*/ 13 h 466"/>
                <a:gd name="T16" fmla="*/ 56 w 573"/>
                <a:gd name="T17" fmla="*/ 63 h 466"/>
                <a:gd name="T18" fmla="*/ 55 w 573"/>
                <a:gd name="T19" fmla="*/ 96 h 466"/>
                <a:gd name="T20" fmla="*/ 101 w 573"/>
                <a:gd name="T21" fmla="*/ 147 h 466"/>
                <a:gd name="T22" fmla="*/ 18 w 573"/>
                <a:gd name="T23" fmla="*/ 162 h 466"/>
                <a:gd name="T24" fmla="*/ 8 w 573"/>
                <a:gd name="T25" fmla="*/ 162 h 466"/>
                <a:gd name="T26" fmla="*/ 6 w 573"/>
                <a:gd name="T27" fmla="*/ 174 h 466"/>
                <a:gd name="T28" fmla="*/ 7 w 573"/>
                <a:gd name="T29" fmla="*/ 259 h 466"/>
                <a:gd name="T30" fmla="*/ 121 w 573"/>
                <a:gd name="T31" fmla="*/ 410 h 466"/>
                <a:gd name="T32" fmla="*/ 312 w 573"/>
                <a:gd name="T33" fmla="*/ 466 h 466"/>
                <a:gd name="T34" fmla="*/ 313 w 573"/>
                <a:gd name="T35" fmla="*/ 466 h 466"/>
                <a:gd name="T36" fmla="*/ 487 w 573"/>
                <a:gd name="T37" fmla="*/ 411 h 466"/>
                <a:gd name="T38" fmla="*/ 567 w 573"/>
                <a:gd name="T39" fmla="*/ 2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3" h="466">
                  <a:moveTo>
                    <a:pt x="567" y="239"/>
                  </a:moveTo>
                  <a:cubicBezTo>
                    <a:pt x="563" y="175"/>
                    <a:pt x="530" y="118"/>
                    <a:pt x="469" y="70"/>
                  </a:cubicBezTo>
                  <a:cubicBezTo>
                    <a:pt x="419" y="30"/>
                    <a:pt x="363" y="8"/>
                    <a:pt x="292" y="1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65" y="37"/>
                    <a:pt x="248" y="61"/>
                    <a:pt x="229" y="79"/>
                  </a:cubicBezTo>
                  <a:cubicBezTo>
                    <a:pt x="228" y="74"/>
                    <a:pt x="226" y="68"/>
                    <a:pt x="224" y="63"/>
                  </a:cubicBezTo>
                  <a:cubicBezTo>
                    <a:pt x="209" y="26"/>
                    <a:pt x="167" y="13"/>
                    <a:pt x="136" y="13"/>
                  </a:cubicBezTo>
                  <a:cubicBezTo>
                    <a:pt x="95" y="13"/>
                    <a:pt x="65" y="33"/>
                    <a:pt x="56" y="63"/>
                  </a:cubicBezTo>
                  <a:cubicBezTo>
                    <a:pt x="54" y="72"/>
                    <a:pt x="53" y="87"/>
                    <a:pt x="55" y="96"/>
                  </a:cubicBezTo>
                  <a:cubicBezTo>
                    <a:pt x="60" y="124"/>
                    <a:pt x="79" y="138"/>
                    <a:pt x="101" y="147"/>
                  </a:cubicBezTo>
                  <a:cubicBezTo>
                    <a:pt x="70" y="155"/>
                    <a:pt x="43" y="160"/>
                    <a:pt x="18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0" y="201"/>
                    <a:pt x="0" y="233"/>
                    <a:pt x="7" y="259"/>
                  </a:cubicBezTo>
                  <a:cubicBezTo>
                    <a:pt x="22" y="319"/>
                    <a:pt x="60" y="370"/>
                    <a:pt x="121" y="410"/>
                  </a:cubicBezTo>
                  <a:cubicBezTo>
                    <a:pt x="177" y="447"/>
                    <a:pt x="243" y="466"/>
                    <a:pt x="312" y="466"/>
                  </a:cubicBezTo>
                  <a:cubicBezTo>
                    <a:pt x="313" y="466"/>
                    <a:pt x="313" y="466"/>
                    <a:pt x="313" y="466"/>
                  </a:cubicBezTo>
                  <a:cubicBezTo>
                    <a:pt x="379" y="466"/>
                    <a:pt x="441" y="447"/>
                    <a:pt x="487" y="411"/>
                  </a:cubicBezTo>
                  <a:cubicBezTo>
                    <a:pt x="520" y="386"/>
                    <a:pt x="573" y="331"/>
                    <a:pt x="567" y="23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6121399" y="3489786"/>
              <a:ext cx="2325688" cy="1622425"/>
            </a:xfrm>
            <a:custGeom>
              <a:avLst/>
              <a:gdLst>
                <a:gd name="T0" fmla="*/ 578 w 584"/>
                <a:gd name="T1" fmla="*/ 209 h 408"/>
                <a:gd name="T2" fmla="*/ 478 w 584"/>
                <a:gd name="T3" fmla="*/ 61 h 408"/>
                <a:gd name="T4" fmla="*/ 297 w 584"/>
                <a:gd name="T5" fmla="*/ 1 h 408"/>
                <a:gd name="T6" fmla="*/ 288 w 584"/>
                <a:gd name="T7" fmla="*/ 0 h 408"/>
                <a:gd name="T8" fmla="*/ 284 w 584"/>
                <a:gd name="T9" fmla="*/ 8 h 408"/>
                <a:gd name="T10" fmla="*/ 233 w 584"/>
                <a:gd name="T11" fmla="*/ 69 h 408"/>
                <a:gd name="T12" fmla="*/ 228 w 584"/>
                <a:gd name="T13" fmla="*/ 55 h 408"/>
                <a:gd name="T14" fmla="*/ 138 w 584"/>
                <a:gd name="T15" fmla="*/ 12 h 408"/>
                <a:gd name="T16" fmla="*/ 57 w 584"/>
                <a:gd name="T17" fmla="*/ 56 h 408"/>
                <a:gd name="T18" fmla="*/ 56 w 584"/>
                <a:gd name="T19" fmla="*/ 84 h 408"/>
                <a:gd name="T20" fmla="*/ 102 w 584"/>
                <a:gd name="T21" fmla="*/ 129 h 408"/>
                <a:gd name="T22" fmla="*/ 19 w 584"/>
                <a:gd name="T23" fmla="*/ 141 h 408"/>
                <a:gd name="T24" fmla="*/ 8 w 584"/>
                <a:gd name="T25" fmla="*/ 142 h 408"/>
                <a:gd name="T26" fmla="*/ 6 w 584"/>
                <a:gd name="T27" fmla="*/ 152 h 408"/>
                <a:gd name="T28" fmla="*/ 7 w 584"/>
                <a:gd name="T29" fmla="*/ 227 h 408"/>
                <a:gd name="T30" fmla="*/ 124 w 584"/>
                <a:gd name="T31" fmla="*/ 359 h 408"/>
                <a:gd name="T32" fmla="*/ 317 w 584"/>
                <a:gd name="T33" fmla="*/ 408 h 408"/>
                <a:gd name="T34" fmla="*/ 319 w 584"/>
                <a:gd name="T35" fmla="*/ 408 h 408"/>
                <a:gd name="T36" fmla="*/ 496 w 584"/>
                <a:gd name="T37" fmla="*/ 359 h 408"/>
                <a:gd name="T38" fmla="*/ 578 w 584"/>
                <a:gd name="T39" fmla="*/ 20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408">
                  <a:moveTo>
                    <a:pt x="578" y="209"/>
                  </a:moveTo>
                  <a:cubicBezTo>
                    <a:pt x="574" y="153"/>
                    <a:pt x="540" y="103"/>
                    <a:pt x="478" y="61"/>
                  </a:cubicBezTo>
                  <a:cubicBezTo>
                    <a:pt x="427" y="27"/>
                    <a:pt x="370" y="8"/>
                    <a:pt x="297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70" y="32"/>
                    <a:pt x="252" y="54"/>
                    <a:pt x="233" y="69"/>
                  </a:cubicBezTo>
                  <a:cubicBezTo>
                    <a:pt x="232" y="65"/>
                    <a:pt x="230" y="60"/>
                    <a:pt x="228" y="55"/>
                  </a:cubicBezTo>
                  <a:cubicBezTo>
                    <a:pt x="213" y="23"/>
                    <a:pt x="170" y="12"/>
                    <a:pt x="138" y="12"/>
                  </a:cubicBezTo>
                  <a:cubicBezTo>
                    <a:pt x="97" y="12"/>
                    <a:pt x="66" y="29"/>
                    <a:pt x="57" y="56"/>
                  </a:cubicBezTo>
                  <a:cubicBezTo>
                    <a:pt x="55" y="63"/>
                    <a:pt x="54" y="76"/>
                    <a:pt x="56" y="84"/>
                  </a:cubicBezTo>
                  <a:cubicBezTo>
                    <a:pt x="61" y="108"/>
                    <a:pt x="81" y="121"/>
                    <a:pt x="102" y="129"/>
                  </a:cubicBezTo>
                  <a:cubicBezTo>
                    <a:pt x="71" y="136"/>
                    <a:pt x="44" y="140"/>
                    <a:pt x="19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0" y="176"/>
                    <a:pt x="0" y="204"/>
                    <a:pt x="7" y="227"/>
                  </a:cubicBezTo>
                  <a:cubicBezTo>
                    <a:pt x="22" y="279"/>
                    <a:pt x="61" y="323"/>
                    <a:pt x="124" y="359"/>
                  </a:cubicBezTo>
                  <a:cubicBezTo>
                    <a:pt x="180" y="391"/>
                    <a:pt x="247" y="408"/>
                    <a:pt x="317" y="408"/>
                  </a:cubicBezTo>
                  <a:cubicBezTo>
                    <a:pt x="319" y="408"/>
                    <a:pt x="319" y="408"/>
                    <a:pt x="319" y="408"/>
                  </a:cubicBezTo>
                  <a:cubicBezTo>
                    <a:pt x="386" y="408"/>
                    <a:pt x="449" y="390"/>
                    <a:pt x="496" y="359"/>
                  </a:cubicBezTo>
                  <a:cubicBezTo>
                    <a:pt x="529" y="338"/>
                    <a:pt x="584" y="289"/>
                    <a:pt x="578" y="20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6223223" y="3533448"/>
              <a:ext cx="2124496" cy="1460686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3829049" y="3553286"/>
              <a:ext cx="2289175" cy="1855788"/>
            </a:xfrm>
            <a:custGeom>
              <a:avLst/>
              <a:gdLst>
                <a:gd name="T0" fmla="*/ 561 w 575"/>
                <a:gd name="T1" fmla="*/ 170 h 467"/>
                <a:gd name="T2" fmla="*/ 559 w 575"/>
                <a:gd name="T3" fmla="*/ 157 h 467"/>
                <a:gd name="T4" fmla="*/ 548 w 575"/>
                <a:gd name="T5" fmla="*/ 156 h 467"/>
                <a:gd name="T6" fmla="*/ 454 w 575"/>
                <a:gd name="T7" fmla="*/ 141 h 467"/>
                <a:gd name="T8" fmla="*/ 499 w 575"/>
                <a:gd name="T9" fmla="*/ 99 h 467"/>
                <a:gd name="T10" fmla="*/ 501 w 575"/>
                <a:gd name="T11" fmla="*/ 61 h 467"/>
                <a:gd name="T12" fmla="*/ 422 w 575"/>
                <a:gd name="T13" fmla="*/ 6 h 467"/>
                <a:gd name="T14" fmla="*/ 336 w 575"/>
                <a:gd name="T15" fmla="*/ 53 h 467"/>
                <a:gd name="T16" fmla="*/ 330 w 575"/>
                <a:gd name="T17" fmla="*/ 71 h 467"/>
                <a:gd name="T18" fmla="*/ 297 w 575"/>
                <a:gd name="T19" fmla="*/ 29 h 467"/>
                <a:gd name="T20" fmla="*/ 294 w 575"/>
                <a:gd name="T21" fmla="*/ 23 h 467"/>
                <a:gd name="T22" fmla="*/ 273 w 575"/>
                <a:gd name="T23" fmla="*/ 0 h 467"/>
                <a:gd name="T24" fmla="*/ 263 w 575"/>
                <a:gd name="T25" fmla="*/ 2 h 467"/>
                <a:gd name="T26" fmla="*/ 95 w 575"/>
                <a:gd name="T27" fmla="*/ 73 h 467"/>
                <a:gd name="T28" fmla="*/ 3 w 575"/>
                <a:gd name="T29" fmla="*/ 244 h 467"/>
                <a:gd name="T30" fmla="*/ 59 w 575"/>
                <a:gd name="T31" fmla="*/ 391 h 467"/>
                <a:gd name="T32" fmla="*/ 238 w 575"/>
                <a:gd name="T33" fmla="*/ 466 h 467"/>
                <a:gd name="T34" fmla="*/ 257 w 575"/>
                <a:gd name="T35" fmla="*/ 467 h 467"/>
                <a:gd name="T36" fmla="*/ 257 w 575"/>
                <a:gd name="T37" fmla="*/ 467 h 467"/>
                <a:gd name="T38" fmla="*/ 449 w 575"/>
                <a:gd name="T39" fmla="*/ 407 h 467"/>
                <a:gd name="T40" fmla="*/ 561 w 575"/>
                <a:gd name="T41" fmla="*/ 17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7">
                  <a:moveTo>
                    <a:pt x="561" y="170"/>
                  </a:moveTo>
                  <a:cubicBezTo>
                    <a:pt x="559" y="157"/>
                    <a:pt x="559" y="157"/>
                    <a:pt x="559" y="157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13" y="155"/>
                    <a:pt x="482" y="149"/>
                    <a:pt x="454" y="141"/>
                  </a:cubicBezTo>
                  <a:cubicBezTo>
                    <a:pt x="473" y="132"/>
                    <a:pt x="490" y="121"/>
                    <a:pt x="499" y="99"/>
                  </a:cubicBezTo>
                  <a:cubicBezTo>
                    <a:pt x="503" y="88"/>
                    <a:pt x="504" y="72"/>
                    <a:pt x="501" y="61"/>
                  </a:cubicBezTo>
                  <a:cubicBezTo>
                    <a:pt x="494" y="27"/>
                    <a:pt x="463" y="6"/>
                    <a:pt x="422" y="6"/>
                  </a:cubicBezTo>
                  <a:cubicBezTo>
                    <a:pt x="390" y="6"/>
                    <a:pt x="351" y="21"/>
                    <a:pt x="336" y="53"/>
                  </a:cubicBezTo>
                  <a:cubicBezTo>
                    <a:pt x="333" y="59"/>
                    <a:pt x="331" y="65"/>
                    <a:pt x="330" y="71"/>
                  </a:cubicBezTo>
                  <a:cubicBezTo>
                    <a:pt x="318" y="59"/>
                    <a:pt x="306" y="44"/>
                    <a:pt x="297" y="29"/>
                  </a:cubicBezTo>
                  <a:cubicBezTo>
                    <a:pt x="296" y="27"/>
                    <a:pt x="295" y="25"/>
                    <a:pt x="294" y="23"/>
                  </a:cubicBezTo>
                  <a:cubicBezTo>
                    <a:pt x="290" y="15"/>
                    <a:pt x="284" y="3"/>
                    <a:pt x="273" y="0"/>
                  </a:cubicBezTo>
                  <a:cubicBezTo>
                    <a:pt x="269" y="0"/>
                    <a:pt x="265" y="1"/>
                    <a:pt x="263" y="2"/>
                  </a:cubicBezTo>
                  <a:cubicBezTo>
                    <a:pt x="201" y="8"/>
                    <a:pt x="146" y="32"/>
                    <a:pt x="95" y="73"/>
                  </a:cubicBezTo>
                  <a:cubicBezTo>
                    <a:pt x="63" y="99"/>
                    <a:pt x="8" y="157"/>
                    <a:pt x="3" y="244"/>
                  </a:cubicBezTo>
                  <a:cubicBezTo>
                    <a:pt x="0" y="299"/>
                    <a:pt x="20" y="351"/>
                    <a:pt x="59" y="391"/>
                  </a:cubicBezTo>
                  <a:cubicBezTo>
                    <a:pt x="102" y="435"/>
                    <a:pt x="166" y="461"/>
                    <a:pt x="238" y="466"/>
                  </a:cubicBezTo>
                  <a:cubicBezTo>
                    <a:pt x="244" y="466"/>
                    <a:pt x="251" y="467"/>
                    <a:pt x="257" y="467"/>
                  </a:cubicBezTo>
                  <a:cubicBezTo>
                    <a:pt x="257" y="467"/>
                    <a:pt x="257" y="467"/>
                    <a:pt x="257" y="467"/>
                  </a:cubicBezTo>
                  <a:cubicBezTo>
                    <a:pt x="323" y="467"/>
                    <a:pt x="393" y="445"/>
                    <a:pt x="449" y="407"/>
                  </a:cubicBezTo>
                  <a:cubicBezTo>
                    <a:pt x="537" y="349"/>
                    <a:pt x="575" y="266"/>
                    <a:pt x="561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3776662" y="3508836"/>
              <a:ext cx="2344738" cy="1622425"/>
            </a:xfrm>
            <a:custGeom>
              <a:avLst/>
              <a:gdLst>
                <a:gd name="T0" fmla="*/ 574 w 589"/>
                <a:gd name="T1" fmla="*/ 148 h 408"/>
                <a:gd name="T2" fmla="*/ 572 w 589"/>
                <a:gd name="T3" fmla="*/ 137 h 408"/>
                <a:gd name="T4" fmla="*/ 561 w 589"/>
                <a:gd name="T5" fmla="*/ 136 h 408"/>
                <a:gd name="T6" fmla="*/ 465 w 589"/>
                <a:gd name="T7" fmla="*/ 123 h 408"/>
                <a:gd name="T8" fmla="*/ 510 w 589"/>
                <a:gd name="T9" fmla="*/ 86 h 408"/>
                <a:gd name="T10" fmla="*/ 513 w 589"/>
                <a:gd name="T11" fmla="*/ 53 h 408"/>
                <a:gd name="T12" fmla="*/ 431 w 589"/>
                <a:gd name="T13" fmla="*/ 6 h 408"/>
                <a:gd name="T14" fmla="*/ 343 w 589"/>
                <a:gd name="T15" fmla="*/ 46 h 408"/>
                <a:gd name="T16" fmla="*/ 337 w 589"/>
                <a:gd name="T17" fmla="*/ 62 h 408"/>
                <a:gd name="T18" fmla="*/ 304 w 589"/>
                <a:gd name="T19" fmla="*/ 25 h 408"/>
                <a:gd name="T20" fmla="*/ 301 w 589"/>
                <a:gd name="T21" fmla="*/ 20 h 408"/>
                <a:gd name="T22" fmla="*/ 279 w 589"/>
                <a:gd name="T23" fmla="*/ 0 h 408"/>
                <a:gd name="T24" fmla="*/ 269 w 589"/>
                <a:gd name="T25" fmla="*/ 1 h 408"/>
                <a:gd name="T26" fmla="*/ 97 w 589"/>
                <a:gd name="T27" fmla="*/ 64 h 408"/>
                <a:gd name="T28" fmla="*/ 3 w 589"/>
                <a:gd name="T29" fmla="*/ 213 h 408"/>
                <a:gd name="T30" fmla="*/ 60 w 589"/>
                <a:gd name="T31" fmla="*/ 341 h 408"/>
                <a:gd name="T32" fmla="*/ 243 w 589"/>
                <a:gd name="T33" fmla="*/ 407 h 408"/>
                <a:gd name="T34" fmla="*/ 263 w 589"/>
                <a:gd name="T35" fmla="*/ 408 h 408"/>
                <a:gd name="T36" fmla="*/ 263 w 589"/>
                <a:gd name="T37" fmla="*/ 408 h 408"/>
                <a:gd name="T38" fmla="*/ 460 w 589"/>
                <a:gd name="T39" fmla="*/ 356 h 408"/>
                <a:gd name="T40" fmla="*/ 574 w 589"/>
                <a:gd name="T41" fmla="*/ 14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408">
                  <a:moveTo>
                    <a:pt x="574" y="148"/>
                  </a:moveTo>
                  <a:cubicBezTo>
                    <a:pt x="572" y="137"/>
                    <a:pt x="572" y="137"/>
                    <a:pt x="572" y="137"/>
                  </a:cubicBezTo>
                  <a:cubicBezTo>
                    <a:pt x="561" y="136"/>
                    <a:pt x="561" y="136"/>
                    <a:pt x="561" y="136"/>
                  </a:cubicBezTo>
                  <a:cubicBezTo>
                    <a:pt x="524" y="135"/>
                    <a:pt x="493" y="130"/>
                    <a:pt x="465" y="123"/>
                  </a:cubicBezTo>
                  <a:cubicBezTo>
                    <a:pt x="484" y="116"/>
                    <a:pt x="502" y="105"/>
                    <a:pt x="510" y="86"/>
                  </a:cubicBezTo>
                  <a:cubicBezTo>
                    <a:pt x="514" y="77"/>
                    <a:pt x="515" y="63"/>
                    <a:pt x="513" y="53"/>
                  </a:cubicBezTo>
                  <a:cubicBezTo>
                    <a:pt x="505" y="24"/>
                    <a:pt x="474" y="6"/>
                    <a:pt x="431" y="6"/>
                  </a:cubicBezTo>
                  <a:cubicBezTo>
                    <a:pt x="399" y="6"/>
                    <a:pt x="359" y="18"/>
                    <a:pt x="343" y="46"/>
                  </a:cubicBezTo>
                  <a:cubicBezTo>
                    <a:pt x="340" y="52"/>
                    <a:pt x="339" y="57"/>
                    <a:pt x="337" y="62"/>
                  </a:cubicBezTo>
                  <a:cubicBezTo>
                    <a:pt x="325" y="51"/>
                    <a:pt x="313" y="38"/>
                    <a:pt x="304" y="25"/>
                  </a:cubicBezTo>
                  <a:cubicBezTo>
                    <a:pt x="303" y="24"/>
                    <a:pt x="302" y="22"/>
                    <a:pt x="301" y="20"/>
                  </a:cubicBezTo>
                  <a:cubicBezTo>
                    <a:pt x="296" y="13"/>
                    <a:pt x="290" y="2"/>
                    <a:pt x="279" y="0"/>
                  </a:cubicBezTo>
                  <a:cubicBezTo>
                    <a:pt x="275" y="0"/>
                    <a:pt x="271" y="1"/>
                    <a:pt x="269" y="1"/>
                  </a:cubicBezTo>
                  <a:cubicBezTo>
                    <a:pt x="205" y="7"/>
                    <a:pt x="149" y="28"/>
                    <a:pt x="97" y="64"/>
                  </a:cubicBezTo>
                  <a:cubicBezTo>
                    <a:pt x="64" y="87"/>
                    <a:pt x="8" y="137"/>
                    <a:pt x="3" y="213"/>
                  </a:cubicBezTo>
                  <a:cubicBezTo>
                    <a:pt x="0" y="261"/>
                    <a:pt x="20" y="307"/>
                    <a:pt x="60" y="341"/>
                  </a:cubicBezTo>
                  <a:cubicBezTo>
                    <a:pt x="105" y="380"/>
                    <a:pt x="169" y="403"/>
                    <a:pt x="243" y="407"/>
                  </a:cubicBezTo>
                  <a:cubicBezTo>
                    <a:pt x="249" y="407"/>
                    <a:pt x="256" y="408"/>
                    <a:pt x="263" y="408"/>
                  </a:cubicBezTo>
                  <a:cubicBezTo>
                    <a:pt x="263" y="408"/>
                    <a:pt x="263" y="408"/>
                    <a:pt x="263" y="408"/>
                  </a:cubicBezTo>
                  <a:cubicBezTo>
                    <a:pt x="331" y="408"/>
                    <a:pt x="402" y="389"/>
                    <a:pt x="460" y="356"/>
                  </a:cubicBezTo>
                  <a:cubicBezTo>
                    <a:pt x="549" y="304"/>
                    <a:pt x="589" y="233"/>
                    <a:pt x="574" y="14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3884406" y="3522839"/>
              <a:ext cx="2160638" cy="1502656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5162549" y="1870538"/>
              <a:ext cx="1816100" cy="1042988"/>
            </a:xfrm>
            <a:custGeom>
              <a:avLst/>
              <a:gdLst>
                <a:gd name="T0" fmla="*/ 425 w 456"/>
                <a:gd name="T1" fmla="*/ 61 h 262"/>
                <a:gd name="T2" fmla="*/ 234 w 456"/>
                <a:gd name="T3" fmla="*/ 0 h 262"/>
                <a:gd name="T4" fmla="*/ 88 w 456"/>
                <a:gd name="T5" fmla="*/ 29 h 262"/>
                <a:gd name="T6" fmla="*/ 10 w 456"/>
                <a:gd name="T7" fmla="*/ 112 h 262"/>
                <a:gd name="T8" fmla="*/ 65 w 456"/>
                <a:gd name="T9" fmla="*/ 208 h 262"/>
                <a:gd name="T10" fmla="*/ 71 w 456"/>
                <a:gd name="T11" fmla="*/ 213 h 262"/>
                <a:gd name="T12" fmla="*/ 77 w 456"/>
                <a:gd name="T13" fmla="*/ 217 h 262"/>
                <a:gd name="T14" fmla="*/ 84 w 456"/>
                <a:gd name="T15" fmla="*/ 215 h 262"/>
                <a:gd name="T16" fmla="*/ 158 w 456"/>
                <a:gd name="T17" fmla="*/ 197 h 262"/>
                <a:gd name="T18" fmla="*/ 155 w 456"/>
                <a:gd name="T19" fmla="*/ 219 h 262"/>
                <a:gd name="T20" fmla="*/ 233 w 456"/>
                <a:gd name="T21" fmla="*/ 262 h 262"/>
                <a:gd name="T22" fmla="*/ 282 w 456"/>
                <a:gd name="T23" fmla="*/ 252 h 262"/>
                <a:gd name="T24" fmla="*/ 311 w 456"/>
                <a:gd name="T25" fmla="*/ 211 h 262"/>
                <a:gd name="T26" fmla="*/ 308 w 456"/>
                <a:gd name="T27" fmla="*/ 196 h 262"/>
                <a:gd name="T28" fmla="*/ 380 w 456"/>
                <a:gd name="T29" fmla="*/ 213 h 262"/>
                <a:gd name="T30" fmla="*/ 387 w 456"/>
                <a:gd name="T31" fmla="*/ 215 h 262"/>
                <a:gd name="T32" fmla="*/ 393 w 456"/>
                <a:gd name="T33" fmla="*/ 211 h 262"/>
                <a:gd name="T34" fmla="*/ 399 w 456"/>
                <a:gd name="T35" fmla="*/ 206 h 262"/>
                <a:gd name="T36" fmla="*/ 454 w 456"/>
                <a:gd name="T37" fmla="*/ 130 h 262"/>
                <a:gd name="T38" fmla="*/ 425 w 456"/>
                <a:gd name="T39" fmla="*/ 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262">
                  <a:moveTo>
                    <a:pt x="425" y="61"/>
                  </a:moveTo>
                  <a:cubicBezTo>
                    <a:pt x="386" y="23"/>
                    <a:pt x="315" y="0"/>
                    <a:pt x="234" y="0"/>
                  </a:cubicBezTo>
                  <a:cubicBezTo>
                    <a:pt x="179" y="0"/>
                    <a:pt x="127" y="10"/>
                    <a:pt x="88" y="29"/>
                  </a:cubicBezTo>
                  <a:cubicBezTo>
                    <a:pt x="59" y="43"/>
                    <a:pt x="19" y="67"/>
                    <a:pt x="10" y="112"/>
                  </a:cubicBezTo>
                  <a:cubicBezTo>
                    <a:pt x="0" y="163"/>
                    <a:pt x="39" y="190"/>
                    <a:pt x="65" y="208"/>
                  </a:cubicBezTo>
                  <a:cubicBezTo>
                    <a:pt x="67" y="210"/>
                    <a:pt x="69" y="212"/>
                    <a:pt x="71" y="213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107" y="207"/>
                    <a:pt x="132" y="201"/>
                    <a:pt x="158" y="197"/>
                  </a:cubicBezTo>
                  <a:cubicBezTo>
                    <a:pt x="155" y="203"/>
                    <a:pt x="154" y="210"/>
                    <a:pt x="155" y="219"/>
                  </a:cubicBezTo>
                  <a:cubicBezTo>
                    <a:pt x="160" y="251"/>
                    <a:pt x="200" y="262"/>
                    <a:pt x="233" y="262"/>
                  </a:cubicBezTo>
                  <a:cubicBezTo>
                    <a:pt x="252" y="262"/>
                    <a:pt x="269" y="258"/>
                    <a:pt x="282" y="252"/>
                  </a:cubicBezTo>
                  <a:cubicBezTo>
                    <a:pt x="297" y="244"/>
                    <a:pt x="311" y="229"/>
                    <a:pt x="311" y="211"/>
                  </a:cubicBezTo>
                  <a:cubicBezTo>
                    <a:pt x="311" y="205"/>
                    <a:pt x="310" y="200"/>
                    <a:pt x="308" y="196"/>
                  </a:cubicBezTo>
                  <a:cubicBezTo>
                    <a:pt x="335" y="201"/>
                    <a:pt x="359" y="206"/>
                    <a:pt x="380" y="213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5" y="209"/>
                    <a:pt x="397" y="208"/>
                    <a:pt x="399" y="206"/>
                  </a:cubicBezTo>
                  <a:cubicBezTo>
                    <a:pt x="425" y="188"/>
                    <a:pt x="451" y="170"/>
                    <a:pt x="454" y="130"/>
                  </a:cubicBezTo>
                  <a:cubicBezTo>
                    <a:pt x="456" y="105"/>
                    <a:pt x="445" y="81"/>
                    <a:pt x="425" y="6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 dirty="0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5222874" y="1828800"/>
              <a:ext cx="1700213" cy="1022350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4875212" y="2595852"/>
              <a:ext cx="2449513" cy="1458913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12770" y="1447800"/>
            <a:ext cx="3163284" cy="2292013"/>
            <a:chOff x="3233645" y="1828800"/>
            <a:chExt cx="5755752" cy="4170431"/>
          </a:xfrm>
        </p:grpSpPr>
        <p:sp>
          <p:nvSpPr>
            <p:cNvPr id="41" name="Oval 40"/>
            <p:cNvSpPr/>
            <p:nvPr/>
          </p:nvSpPr>
          <p:spPr>
            <a:xfrm>
              <a:off x="64340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32336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5568632" y="333996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/>
            <p:cNvSpPr/>
            <p:nvPr/>
          </p:nvSpPr>
          <p:spPr>
            <a:xfrm>
              <a:off x="3351212" y="332853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5186362" y="2022936"/>
              <a:ext cx="1763713" cy="1036638"/>
            </a:xfrm>
            <a:custGeom>
              <a:avLst/>
              <a:gdLst>
                <a:gd name="T0" fmla="*/ 413 w 443"/>
                <a:gd name="T1" fmla="*/ 60 h 261"/>
                <a:gd name="T2" fmla="*/ 227 w 443"/>
                <a:gd name="T3" fmla="*/ 0 h 261"/>
                <a:gd name="T4" fmla="*/ 85 w 443"/>
                <a:gd name="T5" fmla="*/ 29 h 261"/>
                <a:gd name="T6" fmla="*/ 10 w 443"/>
                <a:gd name="T7" fmla="*/ 112 h 261"/>
                <a:gd name="T8" fmla="*/ 63 w 443"/>
                <a:gd name="T9" fmla="*/ 208 h 261"/>
                <a:gd name="T10" fmla="*/ 69 w 443"/>
                <a:gd name="T11" fmla="*/ 213 h 261"/>
                <a:gd name="T12" fmla="*/ 75 w 443"/>
                <a:gd name="T13" fmla="*/ 217 h 261"/>
                <a:gd name="T14" fmla="*/ 82 w 443"/>
                <a:gd name="T15" fmla="*/ 214 h 261"/>
                <a:gd name="T16" fmla="*/ 153 w 443"/>
                <a:gd name="T17" fmla="*/ 196 h 261"/>
                <a:gd name="T18" fmla="*/ 151 w 443"/>
                <a:gd name="T19" fmla="*/ 219 h 261"/>
                <a:gd name="T20" fmla="*/ 226 w 443"/>
                <a:gd name="T21" fmla="*/ 261 h 261"/>
                <a:gd name="T22" fmla="*/ 274 w 443"/>
                <a:gd name="T23" fmla="*/ 251 h 261"/>
                <a:gd name="T24" fmla="*/ 303 w 443"/>
                <a:gd name="T25" fmla="*/ 211 h 261"/>
                <a:gd name="T26" fmla="*/ 299 w 443"/>
                <a:gd name="T27" fmla="*/ 196 h 261"/>
                <a:gd name="T28" fmla="*/ 370 w 443"/>
                <a:gd name="T29" fmla="*/ 213 h 261"/>
                <a:gd name="T30" fmla="*/ 376 w 443"/>
                <a:gd name="T31" fmla="*/ 215 h 261"/>
                <a:gd name="T32" fmla="*/ 382 w 443"/>
                <a:gd name="T33" fmla="*/ 211 h 261"/>
                <a:gd name="T34" fmla="*/ 388 w 443"/>
                <a:gd name="T35" fmla="*/ 206 h 261"/>
                <a:gd name="T36" fmla="*/ 441 w 443"/>
                <a:gd name="T37" fmla="*/ 129 h 261"/>
                <a:gd name="T38" fmla="*/ 413 w 443"/>
                <a:gd name="T3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3" h="261">
                  <a:moveTo>
                    <a:pt x="413" y="60"/>
                  </a:moveTo>
                  <a:cubicBezTo>
                    <a:pt x="376" y="22"/>
                    <a:pt x="306" y="0"/>
                    <a:pt x="227" y="0"/>
                  </a:cubicBezTo>
                  <a:cubicBezTo>
                    <a:pt x="174" y="0"/>
                    <a:pt x="123" y="10"/>
                    <a:pt x="85" y="29"/>
                  </a:cubicBezTo>
                  <a:cubicBezTo>
                    <a:pt x="57" y="43"/>
                    <a:pt x="18" y="66"/>
                    <a:pt x="10" y="112"/>
                  </a:cubicBezTo>
                  <a:cubicBezTo>
                    <a:pt x="0" y="163"/>
                    <a:pt x="38" y="190"/>
                    <a:pt x="63" y="208"/>
                  </a:cubicBezTo>
                  <a:cubicBezTo>
                    <a:pt x="65" y="210"/>
                    <a:pt x="67" y="211"/>
                    <a:pt x="69" y="213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82" y="214"/>
                    <a:pt x="82" y="214"/>
                    <a:pt x="82" y="214"/>
                  </a:cubicBezTo>
                  <a:cubicBezTo>
                    <a:pt x="103" y="206"/>
                    <a:pt x="128" y="201"/>
                    <a:pt x="153" y="196"/>
                  </a:cubicBezTo>
                  <a:cubicBezTo>
                    <a:pt x="150" y="202"/>
                    <a:pt x="149" y="210"/>
                    <a:pt x="151" y="219"/>
                  </a:cubicBezTo>
                  <a:cubicBezTo>
                    <a:pt x="156" y="250"/>
                    <a:pt x="195" y="261"/>
                    <a:pt x="226" y="261"/>
                  </a:cubicBezTo>
                  <a:cubicBezTo>
                    <a:pt x="245" y="261"/>
                    <a:pt x="262" y="258"/>
                    <a:pt x="274" y="251"/>
                  </a:cubicBezTo>
                  <a:cubicBezTo>
                    <a:pt x="288" y="244"/>
                    <a:pt x="303" y="229"/>
                    <a:pt x="303" y="211"/>
                  </a:cubicBezTo>
                  <a:cubicBezTo>
                    <a:pt x="303" y="205"/>
                    <a:pt x="301" y="200"/>
                    <a:pt x="299" y="196"/>
                  </a:cubicBezTo>
                  <a:cubicBezTo>
                    <a:pt x="326" y="200"/>
                    <a:pt x="349" y="206"/>
                    <a:pt x="370" y="213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82" y="211"/>
                    <a:pt x="382" y="211"/>
                    <a:pt x="382" y="211"/>
                  </a:cubicBezTo>
                  <a:cubicBezTo>
                    <a:pt x="384" y="209"/>
                    <a:pt x="386" y="207"/>
                    <a:pt x="388" y="206"/>
                  </a:cubicBezTo>
                  <a:cubicBezTo>
                    <a:pt x="413" y="188"/>
                    <a:pt x="439" y="169"/>
                    <a:pt x="441" y="129"/>
                  </a:cubicBezTo>
                  <a:cubicBezTo>
                    <a:pt x="443" y="105"/>
                    <a:pt x="433" y="81"/>
                    <a:pt x="413" y="6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3543402" y="2543636"/>
              <a:ext cx="1943100" cy="1236663"/>
            </a:xfrm>
            <a:custGeom>
              <a:avLst/>
              <a:gdLst>
                <a:gd name="T0" fmla="*/ 487 w 488"/>
                <a:gd name="T1" fmla="*/ 170 h 311"/>
                <a:gd name="T2" fmla="*/ 487 w 488"/>
                <a:gd name="T3" fmla="*/ 137 h 311"/>
                <a:gd name="T4" fmla="*/ 477 w 488"/>
                <a:gd name="T5" fmla="*/ 150 h 311"/>
                <a:gd name="T6" fmla="*/ 477 w 488"/>
                <a:gd name="T7" fmla="*/ 149 h 311"/>
                <a:gd name="T8" fmla="*/ 410 w 488"/>
                <a:gd name="T9" fmla="*/ 127 h 311"/>
                <a:gd name="T10" fmla="*/ 408 w 488"/>
                <a:gd name="T11" fmla="*/ 127 h 311"/>
                <a:gd name="T12" fmla="*/ 455 w 488"/>
                <a:gd name="T13" fmla="*/ 99 h 311"/>
                <a:gd name="T14" fmla="*/ 472 w 488"/>
                <a:gd name="T15" fmla="*/ 92 h 311"/>
                <a:gd name="T16" fmla="*/ 471 w 488"/>
                <a:gd name="T17" fmla="*/ 91 h 311"/>
                <a:gd name="T18" fmla="*/ 470 w 488"/>
                <a:gd name="T19" fmla="*/ 53 h 311"/>
                <a:gd name="T20" fmla="*/ 445 w 488"/>
                <a:gd name="T21" fmla="*/ 58 h 311"/>
                <a:gd name="T22" fmla="*/ 278 w 488"/>
                <a:gd name="T23" fmla="*/ 0 h 311"/>
                <a:gd name="T24" fmla="*/ 251 w 488"/>
                <a:gd name="T25" fmla="*/ 1 h 311"/>
                <a:gd name="T26" fmla="*/ 95 w 488"/>
                <a:gd name="T27" fmla="*/ 46 h 311"/>
                <a:gd name="T28" fmla="*/ 2 w 488"/>
                <a:gd name="T29" fmla="*/ 170 h 311"/>
                <a:gd name="T30" fmla="*/ 41 w 488"/>
                <a:gd name="T31" fmla="*/ 258 h 311"/>
                <a:gd name="T32" fmla="*/ 216 w 488"/>
                <a:gd name="T33" fmla="*/ 311 h 311"/>
                <a:gd name="T34" fmla="*/ 216 w 488"/>
                <a:gd name="T35" fmla="*/ 311 h 311"/>
                <a:gd name="T36" fmla="*/ 333 w 488"/>
                <a:gd name="T37" fmla="*/ 291 h 311"/>
                <a:gd name="T38" fmla="*/ 344 w 488"/>
                <a:gd name="T39" fmla="*/ 286 h 311"/>
                <a:gd name="T40" fmla="*/ 345 w 488"/>
                <a:gd name="T41" fmla="*/ 286 h 311"/>
                <a:gd name="T42" fmla="*/ 341 w 488"/>
                <a:gd name="T43" fmla="*/ 238 h 311"/>
                <a:gd name="T44" fmla="*/ 339 w 488"/>
                <a:gd name="T45" fmla="*/ 238 h 311"/>
                <a:gd name="T46" fmla="*/ 342 w 488"/>
                <a:gd name="T47" fmla="*/ 221 h 311"/>
                <a:gd name="T48" fmla="*/ 355 w 488"/>
                <a:gd name="T49" fmla="*/ 230 h 311"/>
                <a:gd name="T50" fmla="*/ 401 w 488"/>
                <a:gd name="T51" fmla="*/ 241 h 311"/>
                <a:gd name="T52" fmla="*/ 467 w 488"/>
                <a:gd name="T53" fmla="*/ 221 h 311"/>
                <a:gd name="T54" fmla="*/ 487 w 488"/>
                <a:gd name="T55" fmla="*/ 191 h 311"/>
                <a:gd name="T56" fmla="*/ 487 w 488"/>
                <a:gd name="T57" fmla="*/ 190 h 311"/>
                <a:gd name="T58" fmla="*/ 487 w 488"/>
                <a:gd name="T59" fmla="*/ 189 h 311"/>
                <a:gd name="T60" fmla="*/ 488 w 488"/>
                <a:gd name="T61" fmla="*/ 183 h 311"/>
                <a:gd name="T62" fmla="*/ 487 w 488"/>
                <a:gd name="T63" fmla="*/ 17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8" h="311">
                  <a:moveTo>
                    <a:pt x="487" y="170"/>
                  </a:moveTo>
                  <a:cubicBezTo>
                    <a:pt x="487" y="137"/>
                    <a:pt x="487" y="137"/>
                    <a:pt x="487" y="137"/>
                  </a:cubicBezTo>
                  <a:cubicBezTo>
                    <a:pt x="477" y="150"/>
                    <a:pt x="477" y="150"/>
                    <a:pt x="477" y="150"/>
                  </a:cubicBezTo>
                  <a:cubicBezTo>
                    <a:pt x="477" y="149"/>
                    <a:pt x="477" y="149"/>
                    <a:pt x="477" y="149"/>
                  </a:cubicBezTo>
                  <a:cubicBezTo>
                    <a:pt x="461" y="131"/>
                    <a:pt x="432" y="127"/>
                    <a:pt x="410" y="127"/>
                  </a:cubicBezTo>
                  <a:cubicBezTo>
                    <a:pt x="410" y="127"/>
                    <a:pt x="409" y="127"/>
                    <a:pt x="408" y="127"/>
                  </a:cubicBezTo>
                  <a:cubicBezTo>
                    <a:pt x="423" y="115"/>
                    <a:pt x="439" y="106"/>
                    <a:pt x="455" y="99"/>
                  </a:cubicBezTo>
                  <a:cubicBezTo>
                    <a:pt x="472" y="92"/>
                    <a:pt x="472" y="92"/>
                    <a:pt x="472" y="92"/>
                  </a:cubicBezTo>
                  <a:cubicBezTo>
                    <a:pt x="471" y="91"/>
                    <a:pt x="471" y="91"/>
                    <a:pt x="471" y="91"/>
                  </a:cubicBezTo>
                  <a:cubicBezTo>
                    <a:pt x="470" y="53"/>
                    <a:pt x="470" y="53"/>
                    <a:pt x="470" y="53"/>
                  </a:cubicBezTo>
                  <a:cubicBezTo>
                    <a:pt x="445" y="58"/>
                    <a:pt x="445" y="58"/>
                    <a:pt x="445" y="58"/>
                  </a:cubicBezTo>
                  <a:cubicBezTo>
                    <a:pt x="408" y="21"/>
                    <a:pt x="349" y="0"/>
                    <a:pt x="278" y="0"/>
                  </a:cubicBezTo>
                  <a:cubicBezTo>
                    <a:pt x="269" y="0"/>
                    <a:pt x="260" y="0"/>
                    <a:pt x="251" y="1"/>
                  </a:cubicBezTo>
                  <a:cubicBezTo>
                    <a:pt x="192" y="5"/>
                    <a:pt x="142" y="19"/>
                    <a:pt x="95" y="46"/>
                  </a:cubicBezTo>
                  <a:cubicBezTo>
                    <a:pt x="62" y="64"/>
                    <a:pt x="6" y="104"/>
                    <a:pt x="2" y="170"/>
                  </a:cubicBezTo>
                  <a:cubicBezTo>
                    <a:pt x="0" y="211"/>
                    <a:pt x="22" y="240"/>
                    <a:pt x="41" y="258"/>
                  </a:cubicBezTo>
                  <a:cubicBezTo>
                    <a:pt x="77" y="291"/>
                    <a:pt x="143" y="311"/>
                    <a:pt x="216" y="311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58" y="311"/>
                    <a:pt x="299" y="304"/>
                    <a:pt x="333" y="291"/>
                  </a:cubicBezTo>
                  <a:cubicBezTo>
                    <a:pt x="344" y="286"/>
                    <a:pt x="344" y="286"/>
                    <a:pt x="344" y="286"/>
                  </a:cubicBezTo>
                  <a:cubicBezTo>
                    <a:pt x="345" y="286"/>
                    <a:pt x="345" y="286"/>
                    <a:pt x="345" y="286"/>
                  </a:cubicBezTo>
                  <a:cubicBezTo>
                    <a:pt x="341" y="238"/>
                    <a:pt x="341" y="238"/>
                    <a:pt x="341" y="238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40" y="232"/>
                    <a:pt x="341" y="227"/>
                    <a:pt x="342" y="221"/>
                  </a:cubicBezTo>
                  <a:cubicBezTo>
                    <a:pt x="346" y="224"/>
                    <a:pt x="350" y="228"/>
                    <a:pt x="355" y="230"/>
                  </a:cubicBezTo>
                  <a:cubicBezTo>
                    <a:pt x="368" y="237"/>
                    <a:pt x="384" y="241"/>
                    <a:pt x="401" y="241"/>
                  </a:cubicBezTo>
                  <a:cubicBezTo>
                    <a:pt x="426" y="241"/>
                    <a:pt x="451" y="233"/>
                    <a:pt x="467" y="221"/>
                  </a:cubicBezTo>
                  <a:cubicBezTo>
                    <a:pt x="475" y="214"/>
                    <a:pt x="484" y="203"/>
                    <a:pt x="487" y="191"/>
                  </a:cubicBezTo>
                  <a:cubicBezTo>
                    <a:pt x="487" y="190"/>
                    <a:pt x="487" y="190"/>
                    <a:pt x="487" y="190"/>
                  </a:cubicBezTo>
                  <a:cubicBezTo>
                    <a:pt x="487" y="189"/>
                    <a:pt x="487" y="189"/>
                    <a:pt x="487" y="189"/>
                  </a:cubicBezTo>
                  <a:cubicBezTo>
                    <a:pt x="488" y="187"/>
                    <a:pt x="488" y="185"/>
                    <a:pt x="488" y="183"/>
                  </a:cubicBezTo>
                  <a:cubicBezTo>
                    <a:pt x="488" y="179"/>
                    <a:pt x="488" y="174"/>
                    <a:pt x="487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4875212" y="2623011"/>
              <a:ext cx="2449513" cy="1728788"/>
            </a:xfrm>
            <a:custGeom>
              <a:avLst/>
              <a:gdLst>
                <a:gd name="T0" fmla="*/ 601 w 615"/>
                <a:gd name="T1" fmla="*/ 198 h 435"/>
                <a:gd name="T2" fmla="*/ 451 w 615"/>
                <a:gd name="T3" fmla="*/ 166 h 435"/>
                <a:gd name="T4" fmla="*/ 544 w 615"/>
                <a:gd name="T5" fmla="*/ 111 h 435"/>
                <a:gd name="T6" fmla="*/ 543 w 615"/>
                <a:gd name="T7" fmla="*/ 110 h 435"/>
                <a:gd name="T8" fmla="*/ 543 w 615"/>
                <a:gd name="T9" fmla="*/ 110 h 435"/>
                <a:gd name="T10" fmla="*/ 544 w 615"/>
                <a:gd name="T11" fmla="*/ 69 h 435"/>
                <a:gd name="T12" fmla="*/ 487 w 615"/>
                <a:gd name="T13" fmla="*/ 72 h 435"/>
                <a:gd name="T14" fmla="*/ 380 w 615"/>
                <a:gd name="T15" fmla="*/ 38 h 435"/>
                <a:gd name="T16" fmla="*/ 373 w 615"/>
                <a:gd name="T17" fmla="*/ 0 h 435"/>
                <a:gd name="T18" fmla="*/ 373 w 615"/>
                <a:gd name="T19" fmla="*/ 37 h 435"/>
                <a:gd name="T20" fmla="*/ 381 w 615"/>
                <a:gd name="T21" fmla="*/ 73 h 435"/>
                <a:gd name="T22" fmla="*/ 227 w 615"/>
                <a:gd name="T23" fmla="*/ 68 h 435"/>
                <a:gd name="T24" fmla="*/ 237 w 615"/>
                <a:gd name="T25" fmla="*/ 37 h 435"/>
                <a:gd name="T26" fmla="*/ 236 w 615"/>
                <a:gd name="T27" fmla="*/ 37 h 435"/>
                <a:gd name="T28" fmla="*/ 237 w 615"/>
                <a:gd name="T29" fmla="*/ 37 h 435"/>
                <a:gd name="T30" fmla="*/ 237 w 615"/>
                <a:gd name="T31" fmla="*/ 0 h 435"/>
                <a:gd name="T32" fmla="*/ 226 w 615"/>
                <a:gd name="T33" fmla="*/ 39 h 435"/>
                <a:gd name="T34" fmla="*/ 120 w 615"/>
                <a:gd name="T35" fmla="*/ 75 h 435"/>
                <a:gd name="T36" fmla="*/ 63 w 615"/>
                <a:gd name="T37" fmla="*/ 73 h 435"/>
                <a:gd name="T38" fmla="*/ 63 w 615"/>
                <a:gd name="T39" fmla="*/ 116 h 435"/>
                <a:gd name="T40" fmla="*/ 158 w 615"/>
                <a:gd name="T41" fmla="*/ 170 h 435"/>
                <a:gd name="T42" fmla="*/ 9 w 615"/>
                <a:gd name="T43" fmla="*/ 204 h 435"/>
                <a:gd name="T44" fmla="*/ 61 w 615"/>
                <a:gd name="T45" fmla="*/ 344 h 435"/>
                <a:gd name="T46" fmla="*/ 235 w 615"/>
                <a:gd name="T47" fmla="*/ 328 h 435"/>
                <a:gd name="T48" fmla="*/ 240 w 615"/>
                <a:gd name="T49" fmla="*/ 357 h 435"/>
                <a:gd name="T50" fmla="*/ 183 w 615"/>
                <a:gd name="T51" fmla="*/ 347 h 435"/>
                <a:gd name="T52" fmla="*/ 183 w 615"/>
                <a:gd name="T53" fmla="*/ 412 h 435"/>
                <a:gd name="T54" fmla="*/ 186 w 615"/>
                <a:gd name="T55" fmla="*/ 413 h 435"/>
                <a:gd name="T56" fmla="*/ 422 w 615"/>
                <a:gd name="T57" fmla="*/ 414 h 435"/>
                <a:gd name="T58" fmla="*/ 422 w 615"/>
                <a:gd name="T59" fmla="*/ 349 h 435"/>
                <a:gd name="T60" fmla="*/ 365 w 615"/>
                <a:gd name="T61" fmla="*/ 357 h 435"/>
                <a:gd name="T62" fmla="*/ 368 w 615"/>
                <a:gd name="T63" fmla="*/ 335 h 435"/>
                <a:gd name="T64" fmla="*/ 546 w 615"/>
                <a:gd name="T65" fmla="*/ 346 h 435"/>
                <a:gd name="T66" fmla="*/ 601 w 615"/>
                <a:gd name="T67" fmla="*/ 1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435">
                  <a:moveTo>
                    <a:pt x="601" y="198"/>
                  </a:moveTo>
                  <a:cubicBezTo>
                    <a:pt x="560" y="230"/>
                    <a:pt x="462" y="219"/>
                    <a:pt x="451" y="166"/>
                  </a:cubicBezTo>
                  <a:cubicBezTo>
                    <a:pt x="443" y="124"/>
                    <a:pt x="500" y="105"/>
                    <a:pt x="544" y="111"/>
                  </a:cubicBezTo>
                  <a:cubicBezTo>
                    <a:pt x="543" y="111"/>
                    <a:pt x="543" y="111"/>
                    <a:pt x="543" y="110"/>
                  </a:cubicBezTo>
                  <a:cubicBezTo>
                    <a:pt x="543" y="110"/>
                    <a:pt x="543" y="110"/>
                    <a:pt x="543" y="110"/>
                  </a:cubicBezTo>
                  <a:cubicBezTo>
                    <a:pt x="544" y="69"/>
                    <a:pt x="544" y="69"/>
                    <a:pt x="544" y="69"/>
                  </a:cubicBezTo>
                  <a:cubicBezTo>
                    <a:pt x="516" y="59"/>
                    <a:pt x="496" y="66"/>
                    <a:pt x="487" y="72"/>
                  </a:cubicBezTo>
                  <a:cubicBezTo>
                    <a:pt x="455" y="56"/>
                    <a:pt x="419" y="44"/>
                    <a:pt x="380" y="38"/>
                  </a:cubicBezTo>
                  <a:cubicBezTo>
                    <a:pt x="384" y="33"/>
                    <a:pt x="394" y="17"/>
                    <a:pt x="373" y="0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8" y="45"/>
                    <a:pt x="386" y="57"/>
                    <a:pt x="381" y="73"/>
                  </a:cubicBezTo>
                  <a:cubicBezTo>
                    <a:pt x="366" y="122"/>
                    <a:pt x="235" y="121"/>
                    <a:pt x="227" y="68"/>
                  </a:cubicBezTo>
                  <a:cubicBezTo>
                    <a:pt x="224" y="52"/>
                    <a:pt x="233" y="45"/>
                    <a:pt x="237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7" y="37"/>
                    <a:pt x="237" y="3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15" y="7"/>
                    <a:pt x="221" y="30"/>
                    <a:pt x="226" y="39"/>
                  </a:cubicBezTo>
                  <a:cubicBezTo>
                    <a:pt x="187" y="47"/>
                    <a:pt x="151" y="59"/>
                    <a:pt x="120" y="75"/>
                  </a:cubicBezTo>
                  <a:cubicBezTo>
                    <a:pt x="107" y="70"/>
                    <a:pt x="87" y="66"/>
                    <a:pt x="63" y="73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111" y="108"/>
                    <a:pt x="167" y="130"/>
                    <a:pt x="158" y="170"/>
                  </a:cubicBezTo>
                  <a:cubicBezTo>
                    <a:pt x="147" y="223"/>
                    <a:pt x="53" y="234"/>
                    <a:pt x="9" y="204"/>
                  </a:cubicBezTo>
                  <a:cubicBezTo>
                    <a:pt x="0" y="270"/>
                    <a:pt x="27" y="316"/>
                    <a:pt x="61" y="344"/>
                  </a:cubicBezTo>
                  <a:cubicBezTo>
                    <a:pt x="78" y="278"/>
                    <a:pt x="206" y="268"/>
                    <a:pt x="235" y="328"/>
                  </a:cubicBezTo>
                  <a:cubicBezTo>
                    <a:pt x="240" y="339"/>
                    <a:pt x="241" y="348"/>
                    <a:pt x="240" y="357"/>
                  </a:cubicBezTo>
                  <a:cubicBezTo>
                    <a:pt x="231" y="354"/>
                    <a:pt x="202" y="343"/>
                    <a:pt x="183" y="347"/>
                  </a:cubicBezTo>
                  <a:cubicBezTo>
                    <a:pt x="183" y="412"/>
                    <a:pt x="183" y="412"/>
                    <a:pt x="183" y="412"/>
                  </a:cubicBezTo>
                  <a:cubicBezTo>
                    <a:pt x="183" y="412"/>
                    <a:pt x="184" y="413"/>
                    <a:pt x="186" y="413"/>
                  </a:cubicBezTo>
                  <a:cubicBezTo>
                    <a:pt x="254" y="435"/>
                    <a:pt x="353" y="433"/>
                    <a:pt x="422" y="414"/>
                  </a:cubicBezTo>
                  <a:cubicBezTo>
                    <a:pt x="422" y="349"/>
                    <a:pt x="422" y="349"/>
                    <a:pt x="422" y="349"/>
                  </a:cubicBezTo>
                  <a:cubicBezTo>
                    <a:pt x="412" y="347"/>
                    <a:pt x="382" y="353"/>
                    <a:pt x="365" y="357"/>
                  </a:cubicBezTo>
                  <a:cubicBezTo>
                    <a:pt x="365" y="350"/>
                    <a:pt x="365" y="343"/>
                    <a:pt x="368" y="335"/>
                  </a:cubicBezTo>
                  <a:cubicBezTo>
                    <a:pt x="393" y="271"/>
                    <a:pt x="530" y="277"/>
                    <a:pt x="546" y="346"/>
                  </a:cubicBezTo>
                  <a:cubicBezTo>
                    <a:pt x="581" y="320"/>
                    <a:pt x="615" y="265"/>
                    <a:pt x="601" y="198"/>
                  </a:cubicBezTo>
                  <a:close/>
                </a:path>
              </a:pathLst>
            </a:custGeom>
            <a:solidFill>
              <a:srgbClr val="91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3517898" y="2403936"/>
              <a:ext cx="1990725" cy="1176338"/>
            </a:xfrm>
            <a:custGeom>
              <a:avLst/>
              <a:gdLst>
                <a:gd name="T0" fmla="*/ 488 w 500"/>
                <a:gd name="T1" fmla="*/ 142 h 296"/>
                <a:gd name="T2" fmla="*/ 419 w 500"/>
                <a:gd name="T3" fmla="*/ 121 h 296"/>
                <a:gd name="T4" fmla="*/ 418 w 500"/>
                <a:gd name="T5" fmla="*/ 121 h 296"/>
                <a:gd name="T6" fmla="*/ 465 w 500"/>
                <a:gd name="T7" fmla="*/ 95 h 296"/>
                <a:gd name="T8" fmla="*/ 482 w 500"/>
                <a:gd name="T9" fmla="*/ 88 h 296"/>
                <a:gd name="T10" fmla="*/ 471 w 500"/>
                <a:gd name="T11" fmla="*/ 73 h 296"/>
                <a:gd name="T12" fmla="*/ 284 w 500"/>
                <a:gd name="T13" fmla="*/ 0 h 296"/>
                <a:gd name="T14" fmla="*/ 257 w 500"/>
                <a:gd name="T15" fmla="*/ 1 h 296"/>
                <a:gd name="T16" fmla="*/ 97 w 500"/>
                <a:gd name="T17" fmla="*/ 43 h 296"/>
                <a:gd name="T18" fmla="*/ 3 w 500"/>
                <a:gd name="T19" fmla="*/ 162 h 296"/>
                <a:gd name="T20" fmla="*/ 42 w 500"/>
                <a:gd name="T21" fmla="*/ 246 h 296"/>
                <a:gd name="T22" fmla="*/ 221 w 500"/>
                <a:gd name="T23" fmla="*/ 296 h 296"/>
                <a:gd name="T24" fmla="*/ 221 w 500"/>
                <a:gd name="T25" fmla="*/ 296 h 296"/>
                <a:gd name="T26" fmla="*/ 340 w 500"/>
                <a:gd name="T27" fmla="*/ 277 h 296"/>
                <a:gd name="T28" fmla="*/ 353 w 500"/>
                <a:gd name="T29" fmla="*/ 273 h 296"/>
                <a:gd name="T30" fmla="*/ 349 w 500"/>
                <a:gd name="T31" fmla="*/ 260 h 296"/>
                <a:gd name="T32" fmla="*/ 350 w 500"/>
                <a:gd name="T33" fmla="*/ 211 h 296"/>
                <a:gd name="T34" fmla="*/ 363 w 500"/>
                <a:gd name="T35" fmla="*/ 220 h 296"/>
                <a:gd name="T36" fmla="*/ 410 w 500"/>
                <a:gd name="T37" fmla="*/ 230 h 296"/>
                <a:gd name="T38" fmla="*/ 477 w 500"/>
                <a:gd name="T39" fmla="*/ 211 h 296"/>
                <a:gd name="T40" fmla="*/ 499 w 500"/>
                <a:gd name="T41" fmla="*/ 175 h 296"/>
                <a:gd name="T42" fmla="*/ 488 w 500"/>
                <a:gd name="T43" fmla="*/ 14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0" h="296">
                  <a:moveTo>
                    <a:pt x="488" y="142"/>
                  </a:moveTo>
                  <a:cubicBezTo>
                    <a:pt x="471" y="125"/>
                    <a:pt x="441" y="121"/>
                    <a:pt x="419" y="121"/>
                  </a:cubicBezTo>
                  <a:cubicBezTo>
                    <a:pt x="419" y="121"/>
                    <a:pt x="418" y="121"/>
                    <a:pt x="418" y="121"/>
                  </a:cubicBezTo>
                  <a:cubicBezTo>
                    <a:pt x="433" y="110"/>
                    <a:pt x="449" y="101"/>
                    <a:pt x="465" y="95"/>
                  </a:cubicBezTo>
                  <a:cubicBezTo>
                    <a:pt x="482" y="88"/>
                    <a:pt x="482" y="88"/>
                    <a:pt x="482" y="88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35" y="26"/>
                    <a:pt x="368" y="0"/>
                    <a:pt x="284" y="0"/>
                  </a:cubicBezTo>
                  <a:cubicBezTo>
                    <a:pt x="275" y="0"/>
                    <a:pt x="266" y="1"/>
                    <a:pt x="257" y="1"/>
                  </a:cubicBezTo>
                  <a:cubicBezTo>
                    <a:pt x="197" y="5"/>
                    <a:pt x="146" y="18"/>
                    <a:pt x="97" y="43"/>
                  </a:cubicBezTo>
                  <a:cubicBezTo>
                    <a:pt x="64" y="61"/>
                    <a:pt x="7" y="99"/>
                    <a:pt x="3" y="162"/>
                  </a:cubicBezTo>
                  <a:cubicBezTo>
                    <a:pt x="0" y="201"/>
                    <a:pt x="23" y="229"/>
                    <a:pt x="42" y="246"/>
                  </a:cubicBezTo>
                  <a:cubicBezTo>
                    <a:pt x="80" y="277"/>
                    <a:pt x="146" y="296"/>
                    <a:pt x="221" y="296"/>
                  </a:cubicBezTo>
                  <a:cubicBezTo>
                    <a:pt x="221" y="296"/>
                    <a:pt x="221" y="296"/>
                    <a:pt x="221" y="296"/>
                  </a:cubicBezTo>
                  <a:cubicBezTo>
                    <a:pt x="264" y="296"/>
                    <a:pt x="306" y="290"/>
                    <a:pt x="340" y="277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9" y="260"/>
                    <a:pt x="349" y="260"/>
                    <a:pt x="349" y="260"/>
                  </a:cubicBezTo>
                  <a:cubicBezTo>
                    <a:pt x="345" y="245"/>
                    <a:pt x="347" y="226"/>
                    <a:pt x="350" y="211"/>
                  </a:cubicBezTo>
                  <a:cubicBezTo>
                    <a:pt x="353" y="214"/>
                    <a:pt x="358" y="217"/>
                    <a:pt x="363" y="220"/>
                  </a:cubicBezTo>
                  <a:cubicBezTo>
                    <a:pt x="376" y="226"/>
                    <a:pt x="393" y="230"/>
                    <a:pt x="410" y="230"/>
                  </a:cubicBezTo>
                  <a:cubicBezTo>
                    <a:pt x="436" y="230"/>
                    <a:pt x="461" y="223"/>
                    <a:pt x="477" y="211"/>
                  </a:cubicBezTo>
                  <a:cubicBezTo>
                    <a:pt x="487" y="203"/>
                    <a:pt x="498" y="189"/>
                    <a:pt x="499" y="175"/>
                  </a:cubicBezTo>
                  <a:cubicBezTo>
                    <a:pt x="500" y="162"/>
                    <a:pt x="496" y="151"/>
                    <a:pt x="488" y="14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3592972" y="2414127"/>
              <a:ext cx="1882775" cy="1136650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6659562" y="2388061"/>
              <a:ext cx="2011363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6679636" y="2491248"/>
              <a:ext cx="1974850" cy="1260475"/>
            </a:xfrm>
            <a:custGeom>
              <a:avLst/>
              <a:gdLst>
                <a:gd name="T0" fmla="*/ 455 w 496"/>
                <a:gd name="T1" fmla="*/ 87 h 317"/>
                <a:gd name="T2" fmla="*/ 225 w 496"/>
                <a:gd name="T3" fmla="*/ 0 h 317"/>
                <a:gd name="T4" fmla="*/ 201 w 496"/>
                <a:gd name="T5" fmla="*/ 0 h 317"/>
                <a:gd name="T6" fmla="*/ 40 w 496"/>
                <a:gd name="T7" fmla="*/ 70 h 317"/>
                <a:gd name="T8" fmla="*/ 17 w 496"/>
                <a:gd name="T9" fmla="*/ 63 h 317"/>
                <a:gd name="T10" fmla="*/ 22 w 496"/>
                <a:gd name="T11" fmla="*/ 95 h 317"/>
                <a:gd name="T12" fmla="*/ 23 w 496"/>
                <a:gd name="T13" fmla="*/ 94 h 317"/>
                <a:gd name="T14" fmla="*/ 22 w 496"/>
                <a:gd name="T15" fmla="*/ 95 h 317"/>
                <a:gd name="T16" fmla="*/ 39 w 496"/>
                <a:gd name="T17" fmla="*/ 103 h 317"/>
                <a:gd name="T18" fmla="*/ 83 w 496"/>
                <a:gd name="T19" fmla="*/ 129 h 317"/>
                <a:gd name="T20" fmla="*/ 68 w 496"/>
                <a:gd name="T21" fmla="*/ 129 h 317"/>
                <a:gd name="T22" fmla="*/ 12 w 496"/>
                <a:gd name="T23" fmla="*/ 164 h 317"/>
                <a:gd name="T24" fmla="*/ 0 w 496"/>
                <a:gd name="T25" fmla="*/ 153 h 317"/>
                <a:gd name="T26" fmla="*/ 6 w 496"/>
                <a:gd name="T27" fmla="*/ 187 h 317"/>
                <a:gd name="T28" fmla="*/ 25 w 496"/>
                <a:gd name="T29" fmla="*/ 223 h 317"/>
                <a:gd name="T30" fmla="*/ 92 w 496"/>
                <a:gd name="T31" fmla="*/ 245 h 317"/>
                <a:gd name="T32" fmla="*/ 136 w 496"/>
                <a:gd name="T33" fmla="*/ 235 h 317"/>
                <a:gd name="T34" fmla="*/ 153 w 496"/>
                <a:gd name="T35" fmla="*/ 223 h 317"/>
                <a:gd name="T36" fmla="*/ 157 w 496"/>
                <a:gd name="T37" fmla="*/ 249 h 317"/>
                <a:gd name="T38" fmla="*/ 148 w 496"/>
                <a:gd name="T39" fmla="*/ 248 h 317"/>
                <a:gd name="T40" fmla="*/ 151 w 496"/>
                <a:gd name="T41" fmla="*/ 291 h 317"/>
                <a:gd name="T42" fmla="*/ 150 w 496"/>
                <a:gd name="T43" fmla="*/ 292 h 317"/>
                <a:gd name="T44" fmla="*/ 163 w 496"/>
                <a:gd name="T45" fmla="*/ 297 h 317"/>
                <a:gd name="T46" fmla="*/ 282 w 496"/>
                <a:gd name="T47" fmla="*/ 317 h 317"/>
                <a:gd name="T48" fmla="*/ 282 w 496"/>
                <a:gd name="T49" fmla="*/ 317 h 317"/>
                <a:gd name="T50" fmla="*/ 361 w 496"/>
                <a:gd name="T51" fmla="*/ 308 h 317"/>
                <a:gd name="T52" fmla="*/ 493 w 496"/>
                <a:gd name="T53" fmla="*/ 189 h 317"/>
                <a:gd name="T54" fmla="*/ 455 w 496"/>
                <a:gd name="T55" fmla="*/ 8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6" h="317">
                  <a:moveTo>
                    <a:pt x="455" y="87"/>
                  </a:moveTo>
                  <a:cubicBezTo>
                    <a:pt x="405" y="33"/>
                    <a:pt x="317" y="0"/>
                    <a:pt x="225" y="0"/>
                  </a:cubicBezTo>
                  <a:cubicBezTo>
                    <a:pt x="217" y="0"/>
                    <a:pt x="209" y="0"/>
                    <a:pt x="201" y="0"/>
                  </a:cubicBezTo>
                  <a:cubicBezTo>
                    <a:pt x="130" y="5"/>
                    <a:pt x="75" y="29"/>
                    <a:pt x="40" y="70"/>
                  </a:cubicBezTo>
                  <a:cubicBezTo>
                    <a:pt x="32" y="65"/>
                    <a:pt x="23" y="60"/>
                    <a:pt x="17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54" y="109"/>
                    <a:pt x="69" y="118"/>
                    <a:pt x="83" y="129"/>
                  </a:cubicBezTo>
                  <a:cubicBezTo>
                    <a:pt x="78" y="128"/>
                    <a:pt x="73" y="129"/>
                    <a:pt x="68" y="129"/>
                  </a:cubicBezTo>
                  <a:cubicBezTo>
                    <a:pt x="43" y="131"/>
                    <a:pt x="21" y="145"/>
                    <a:pt x="12" y="164"/>
                  </a:cubicBezTo>
                  <a:cubicBezTo>
                    <a:pt x="9" y="158"/>
                    <a:pt x="5" y="154"/>
                    <a:pt x="0" y="153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7" y="200"/>
                    <a:pt x="13" y="213"/>
                    <a:pt x="25" y="223"/>
                  </a:cubicBezTo>
                  <a:cubicBezTo>
                    <a:pt x="40" y="237"/>
                    <a:pt x="66" y="245"/>
                    <a:pt x="92" y="245"/>
                  </a:cubicBezTo>
                  <a:cubicBezTo>
                    <a:pt x="109" y="245"/>
                    <a:pt x="124" y="242"/>
                    <a:pt x="136" y="235"/>
                  </a:cubicBezTo>
                  <a:cubicBezTo>
                    <a:pt x="143" y="232"/>
                    <a:pt x="148" y="227"/>
                    <a:pt x="153" y="223"/>
                  </a:cubicBezTo>
                  <a:cubicBezTo>
                    <a:pt x="155" y="231"/>
                    <a:pt x="156" y="240"/>
                    <a:pt x="157" y="249"/>
                  </a:cubicBezTo>
                  <a:cubicBezTo>
                    <a:pt x="154" y="248"/>
                    <a:pt x="151" y="248"/>
                    <a:pt x="148" y="248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163" y="297"/>
                    <a:pt x="163" y="297"/>
                    <a:pt x="163" y="297"/>
                  </a:cubicBezTo>
                  <a:cubicBezTo>
                    <a:pt x="198" y="310"/>
                    <a:pt x="240" y="317"/>
                    <a:pt x="282" y="317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310" y="317"/>
                    <a:pt x="337" y="314"/>
                    <a:pt x="361" y="308"/>
                  </a:cubicBezTo>
                  <a:cubicBezTo>
                    <a:pt x="407" y="296"/>
                    <a:pt x="485" y="265"/>
                    <a:pt x="493" y="189"/>
                  </a:cubicBezTo>
                  <a:cubicBezTo>
                    <a:pt x="496" y="152"/>
                    <a:pt x="484" y="119"/>
                    <a:pt x="455" y="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6659561" y="2388061"/>
              <a:ext cx="2011362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6644250" y="2386575"/>
              <a:ext cx="1967014" cy="112134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6110287" y="3548523"/>
              <a:ext cx="2281238" cy="1852613"/>
            </a:xfrm>
            <a:custGeom>
              <a:avLst/>
              <a:gdLst>
                <a:gd name="T0" fmla="*/ 567 w 573"/>
                <a:gd name="T1" fmla="*/ 239 h 466"/>
                <a:gd name="T2" fmla="*/ 469 w 573"/>
                <a:gd name="T3" fmla="*/ 70 h 466"/>
                <a:gd name="T4" fmla="*/ 292 w 573"/>
                <a:gd name="T5" fmla="*/ 1 h 466"/>
                <a:gd name="T6" fmla="*/ 283 w 573"/>
                <a:gd name="T7" fmla="*/ 0 h 466"/>
                <a:gd name="T8" fmla="*/ 279 w 573"/>
                <a:gd name="T9" fmla="*/ 9 h 466"/>
                <a:gd name="T10" fmla="*/ 229 w 573"/>
                <a:gd name="T11" fmla="*/ 79 h 466"/>
                <a:gd name="T12" fmla="*/ 224 w 573"/>
                <a:gd name="T13" fmla="*/ 63 h 466"/>
                <a:gd name="T14" fmla="*/ 136 w 573"/>
                <a:gd name="T15" fmla="*/ 13 h 466"/>
                <a:gd name="T16" fmla="*/ 56 w 573"/>
                <a:gd name="T17" fmla="*/ 63 h 466"/>
                <a:gd name="T18" fmla="*/ 55 w 573"/>
                <a:gd name="T19" fmla="*/ 96 h 466"/>
                <a:gd name="T20" fmla="*/ 101 w 573"/>
                <a:gd name="T21" fmla="*/ 147 h 466"/>
                <a:gd name="T22" fmla="*/ 18 w 573"/>
                <a:gd name="T23" fmla="*/ 162 h 466"/>
                <a:gd name="T24" fmla="*/ 8 w 573"/>
                <a:gd name="T25" fmla="*/ 162 h 466"/>
                <a:gd name="T26" fmla="*/ 6 w 573"/>
                <a:gd name="T27" fmla="*/ 174 h 466"/>
                <a:gd name="T28" fmla="*/ 7 w 573"/>
                <a:gd name="T29" fmla="*/ 259 h 466"/>
                <a:gd name="T30" fmla="*/ 121 w 573"/>
                <a:gd name="T31" fmla="*/ 410 h 466"/>
                <a:gd name="T32" fmla="*/ 312 w 573"/>
                <a:gd name="T33" fmla="*/ 466 h 466"/>
                <a:gd name="T34" fmla="*/ 313 w 573"/>
                <a:gd name="T35" fmla="*/ 466 h 466"/>
                <a:gd name="T36" fmla="*/ 487 w 573"/>
                <a:gd name="T37" fmla="*/ 411 h 466"/>
                <a:gd name="T38" fmla="*/ 567 w 573"/>
                <a:gd name="T39" fmla="*/ 2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3" h="466">
                  <a:moveTo>
                    <a:pt x="567" y="239"/>
                  </a:moveTo>
                  <a:cubicBezTo>
                    <a:pt x="563" y="175"/>
                    <a:pt x="530" y="118"/>
                    <a:pt x="469" y="70"/>
                  </a:cubicBezTo>
                  <a:cubicBezTo>
                    <a:pt x="419" y="30"/>
                    <a:pt x="363" y="8"/>
                    <a:pt x="292" y="1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65" y="37"/>
                    <a:pt x="248" y="61"/>
                    <a:pt x="229" y="79"/>
                  </a:cubicBezTo>
                  <a:cubicBezTo>
                    <a:pt x="228" y="74"/>
                    <a:pt x="226" y="68"/>
                    <a:pt x="224" y="63"/>
                  </a:cubicBezTo>
                  <a:cubicBezTo>
                    <a:pt x="209" y="26"/>
                    <a:pt x="167" y="13"/>
                    <a:pt x="136" y="13"/>
                  </a:cubicBezTo>
                  <a:cubicBezTo>
                    <a:pt x="95" y="13"/>
                    <a:pt x="65" y="33"/>
                    <a:pt x="56" y="63"/>
                  </a:cubicBezTo>
                  <a:cubicBezTo>
                    <a:pt x="54" y="72"/>
                    <a:pt x="53" y="87"/>
                    <a:pt x="55" y="96"/>
                  </a:cubicBezTo>
                  <a:cubicBezTo>
                    <a:pt x="60" y="124"/>
                    <a:pt x="79" y="138"/>
                    <a:pt x="101" y="147"/>
                  </a:cubicBezTo>
                  <a:cubicBezTo>
                    <a:pt x="70" y="155"/>
                    <a:pt x="43" y="160"/>
                    <a:pt x="18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0" y="201"/>
                    <a:pt x="0" y="233"/>
                    <a:pt x="7" y="259"/>
                  </a:cubicBezTo>
                  <a:cubicBezTo>
                    <a:pt x="22" y="319"/>
                    <a:pt x="60" y="370"/>
                    <a:pt x="121" y="410"/>
                  </a:cubicBezTo>
                  <a:cubicBezTo>
                    <a:pt x="177" y="447"/>
                    <a:pt x="243" y="466"/>
                    <a:pt x="312" y="466"/>
                  </a:cubicBezTo>
                  <a:cubicBezTo>
                    <a:pt x="313" y="466"/>
                    <a:pt x="313" y="466"/>
                    <a:pt x="313" y="466"/>
                  </a:cubicBezTo>
                  <a:cubicBezTo>
                    <a:pt x="379" y="466"/>
                    <a:pt x="441" y="447"/>
                    <a:pt x="487" y="411"/>
                  </a:cubicBezTo>
                  <a:cubicBezTo>
                    <a:pt x="520" y="386"/>
                    <a:pt x="573" y="331"/>
                    <a:pt x="567" y="23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6121399" y="3489786"/>
              <a:ext cx="2325688" cy="1622425"/>
            </a:xfrm>
            <a:custGeom>
              <a:avLst/>
              <a:gdLst>
                <a:gd name="T0" fmla="*/ 578 w 584"/>
                <a:gd name="T1" fmla="*/ 209 h 408"/>
                <a:gd name="T2" fmla="*/ 478 w 584"/>
                <a:gd name="T3" fmla="*/ 61 h 408"/>
                <a:gd name="T4" fmla="*/ 297 w 584"/>
                <a:gd name="T5" fmla="*/ 1 h 408"/>
                <a:gd name="T6" fmla="*/ 288 w 584"/>
                <a:gd name="T7" fmla="*/ 0 h 408"/>
                <a:gd name="T8" fmla="*/ 284 w 584"/>
                <a:gd name="T9" fmla="*/ 8 h 408"/>
                <a:gd name="T10" fmla="*/ 233 w 584"/>
                <a:gd name="T11" fmla="*/ 69 h 408"/>
                <a:gd name="T12" fmla="*/ 228 w 584"/>
                <a:gd name="T13" fmla="*/ 55 h 408"/>
                <a:gd name="T14" fmla="*/ 138 w 584"/>
                <a:gd name="T15" fmla="*/ 12 h 408"/>
                <a:gd name="T16" fmla="*/ 57 w 584"/>
                <a:gd name="T17" fmla="*/ 56 h 408"/>
                <a:gd name="T18" fmla="*/ 56 w 584"/>
                <a:gd name="T19" fmla="*/ 84 h 408"/>
                <a:gd name="T20" fmla="*/ 102 w 584"/>
                <a:gd name="T21" fmla="*/ 129 h 408"/>
                <a:gd name="T22" fmla="*/ 19 w 584"/>
                <a:gd name="T23" fmla="*/ 141 h 408"/>
                <a:gd name="T24" fmla="*/ 8 w 584"/>
                <a:gd name="T25" fmla="*/ 142 h 408"/>
                <a:gd name="T26" fmla="*/ 6 w 584"/>
                <a:gd name="T27" fmla="*/ 152 h 408"/>
                <a:gd name="T28" fmla="*/ 7 w 584"/>
                <a:gd name="T29" fmla="*/ 227 h 408"/>
                <a:gd name="T30" fmla="*/ 124 w 584"/>
                <a:gd name="T31" fmla="*/ 359 h 408"/>
                <a:gd name="T32" fmla="*/ 317 w 584"/>
                <a:gd name="T33" fmla="*/ 408 h 408"/>
                <a:gd name="T34" fmla="*/ 319 w 584"/>
                <a:gd name="T35" fmla="*/ 408 h 408"/>
                <a:gd name="T36" fmla="*/ 496 w 584"/>
                <a:gd name="T37" fmla="*/ 359 h 408"/>
                <a:gd name="T38" fmla="*/ 578 w 584"/>
                <a:gd name="T39" fmla="*/ 20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408">
                  <a:moveTo>
                    <a:pt x="578" y="209"/>
                  </a:moveTo>
                  <a:cubicBezTo>
                    <a:pt x="574" y="153"/>
                    <a:pt x="540" y="103"/>
                    <a:pt x="478" y="61"/>
                  </a:cubicBezTo>
                  <a:cubicBezTo>
                    <a:pt x="427" y="27"/>
                    <a:pt x="370" y="8"/>
                    <a:pt x="297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70" y="32"/>
                    <a:pt x="252" y="54"/>
                    <a:pt x="233" y="69"/>
                  </a:cubicBezTo>
                  <a:cubicBezTo>
                    <a:pt x="232" y="65"/>
                    <a:pt x="230" y="60"/>
                    <a:pt x="228" y="55"/>
                  </a:cubicBezTo>
                  <a:cubicBezTo>
                    <a:pt x="213" y="23"/>
                    <a:pt x="170" y="12"/>
                    <a:pt x="138" y="12"/>
                  </a:cubicBezTo>
                  <a:cubicBezTo>
                    <a:pt x="97" y="12"/>
                    <a:pt x="66" y="29"/>
                    <a:pt x="57" y="56"/>
                  </a:cubicBezTo>
                  <a:cubicBezTo>
                    <a:pt x="55" y="63"/>
                    <a:pt x="54" y="76"/>
                    <a:pt x="56" y="84"/>
                  </a:cubicBezTo>
                  <a:cubicBezTo>
                    <a:pt x="61" y="108"/>
                    <a:pt x="81" y="121"/>
                    <a:pt x="102" y="129"/>
                  </a:cubicBezTo>
                  <a:cubicBezTo>
                    <a:pt x="71" y="136"/>
                    <a:pt x="44" y="140"/>
                    <a:pt x="19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0" y="176"/>
                    <a:pt x="0" y="204"/>
                    <a:pt x="7" y="227"/>
                  </a:cubicBezTo>
                  <a:cubicBezTo>
                    <a:pt x="22" y="279"/>
                    <a:pt x="61" y="323"/>
                    <a:pt x="124" y="359"/>
                  </a:cubicBezTo>
                  <a:cubicBezTo>
                    <a:pt x="180" y="391"/>
                    <a:pt x="247" y="408"/>
                    <a:pt x="317" y="408"/>
                  </a:cubicBezTo>
                  <a:cubicBezTo>
                    <a:pt x="319" y="408"/>
                    <a:pt x="319" y="408"/>
                    <a:pt x="319" y="408"/>
                  </a:cubicBezTo>
                  <a:cubicBezTo>
                    <a:pt x="386" y="408"/>
                    <a:pt x="449" y="390"/>
                    <a:pt x="496" y="359"/>
                  </a:cubicBezTo>
                  <a:cubicBezTo>
                    <a:pt x="529" y="338"/>
                    <a:pt x="584" y="289"/>
                    <a:pt x="578" y="2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6223223" y="3533448"/>
              <a:ext cx="2124496" cy="1460686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829049" y="3553286"/>
              <a:ext cx="2289175" cy="1855788"/>
            </a:xfrm>
            <a:custGeom>
              <a:avLst/>
              <a:gdLst>
                <a:gd name="T0" fmla="*/ 561 w 575"/>
                <a:gd name="T1" fmla="*/ 170 h 467"/>
                <a:gd name="T2" fmla="*/ 559 w 575"/>
                <a:gd name="T3" fmla="*/ 157 h 467"/>
                <a:gd name="T4" fmla="*/ 548 w 575"/>
                <a:gd name="T5" fmla="*/ 156 h 467"/>
                <a:gd name="T6" fmla="*/ 454 w 575"/>
                <a:gd name="T7" fmla="*/ 141 h 467"/>
                <a:gd name="T8" fmla="*/ 499 w 575"/>
                <a:gd name="T9" fmla="*/ 99 h 467"/>
                <a:gd name="T10" fmla="*/ 501 w 575"/>
                <a:gd name="T11" fmla="*/ 61 h 467"/>
                <a:gd name="T12" fmla="*/ 422 w 575"/>
                <a:gd name="T13" fmla="*/ 6 h 467"/>
                <a:gd name="T14" fmla="*/ 336 w 575"/>
                <a:gd name="T15" fmla="*/ 53 h 467"/>
                <a:gd name="T16" fmla="*/ 330 w 575"/>
                <a:gd name="T17" fmla="*/ 71 h 467"/>
                <a:gd name="T18" fmla="*/ 297 w 575"/>
                <a:gd name="T19" fmla="*/ 29 h 467"/>
                <a:gd name="T20" fmla="*/ 294 w 575"/>
                <a:gd name="T21" fmla="*/ 23 h 467"/>
                <a:gd name="T22" fmla="*/ 273 w 575"/>
                <a:gd name="T23" fmla="*/ 0 h 467"/>
                <a:gd name="T24" fmla="*/ 263 w 575"/>
                <a:gd name="T25" fmla="*/ 2 h 467"/>
                <a:gd name="T26" fmla="*/ 95 w 575"/>
                <a:gd name="T27" fmla="*/ 73 h 467"/>
                <a:gd name="T28" fmla="*/ 3 w 575"/>
                <a:gd name="T29" fmla="*/ 244 h 467"/>
                <a:gd name="T30" fmla="*/ 59 w 575"/>
                <a:gd name="T31" fmla="*/ 391 h 467"/>
                <a:gd name="T32" fmla="*/ 238 w 575"/>
                <a:gd name="T33" fmla="*/ 466 h 467"/>
                <a:gd name="T34" fmla="*/ 257 w 575"/>
                <a:gd name="T35" fmla="*/ 467 h 467"/>
                <a:gd name="T36" fmla="*/ 257 w 575"/>
                <a:gd name="T37" fmla="*/ 467 h 467"/>
                <a:gd name="T38" fmla="*/ 449 w 575"/>
                <a:gd name="T39" fmla="*/ 407 h 467"/>
                <a:gd name="T40" fmla="*/ 561 w 575"/>
                <a:gd name="T41" fmla="*/ 17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7">
                  <a:moveTo>
                    <a:pt x="561" y="170"/>
                  </a:moveTo>
                  <a:cubicBezTo>
                    <a:pt x="559" y="157"/>
                    <a:pt x="559" y="157"/>
                    <a:pt x="559" y="157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13" y="155"/>
                    <a:pt x="482" y="149"/>
                    <a:pt x="454" y="141"/>
                  </a:cubicBezTo>
                  <a:cubicBezTo>
                    <a:pt x="473" y="132"/>
                    <a:pt x="490" y="121"/>
                    <a:pt x="499" y="99"/>
                  </a:cubicBezTo>
                  <a:cubicBezTo>
                    <a:pt x="503" y="88"/>
                    <a:pt x="504" y="72"/>
                    <a:pt x="501" y="61"/>
                  </a:cubicBezTo>
                  <a:cubicBezTo>
                    <a:pt x="494" y="27"/>
                    <a:pt x="463" y="6"/>
                    <a:pt x="422" y="6"/>
                  </a:cubicBezTo>
                  <a:cubicBezTo>
                    <a:pt x="390" y="6"/>
                    <a:pt x="351" y="21"/>
                    <a:pt x="336" y="53"/>
                  </a:cubicBezTo>
                  <a:cubicBezTo>
                    <a:pt x="333" y="59"/>
                    <a:pt x="331" y="65"/>
                    <a:pt x="330" y="71"/>
                  </a:cubicBezTo>
                  <a:cubicBezTo>
                    <a:pt x="318" y="59"/>
                    <a:pt x="306" y="44"/>
                    <a:pt x="297" y="29"/>
                  </a:cubicBezTo>
                  <a:cubicBezTo>
                    <a:pt x="296" y="27"/>
                    <a:pt x="295" y="25"/>
                    <a:pt x="294" y="23"/>
                  </a:cubicBezTo>
                  <a:cubicBezTo>
                    <a:pt x="290" y="15"/>
                    <a:pt x="284" y="3"/>
                    <a:pt x="273" y="0"/>
                  </a:cubicBezTo>
                  <a:cubicBezTo>
                    <a:pt x="269" y="0"/>
                    <a:pt x="265" y="1"/>
                    <a:pt x="263" y="2"/>
                  </a:cubicBezTo>
                  <a:cubicBezTo>
                    <a:pt x="201" y="8"/>
                    <a:pt x="146" y="32"/>
                    <a:pt x="95" y="73"/>
                  </a:cubicBezTo>
                  <a:cubicBezTo>
                    <a:pt x="63" y="99"/>
                    <a:pt x="8" y="157"/>
                    <a:pt x="3" y="244"/>
                  </a:cubicBezTo>
                  <a:cubicBezTo>
                    <a:pt x="0" y="299"/>
                    <a:pt x="20" y="351"/>
                    <a:pt x="59" y="391"/>
                  </a:cubicBezTo>
                  <a:cubicBezTo>
                    <a:pt x="102" y="435"/>
                    <a:pt x="166" y="461"/>
                    <a:pt x="238" y="466"/>
                  </a:cubicBezTo>
                  <a:cubicBezTo>
                    <a:pt x="244" y="466"/>
                    <a:pt x="251" y="467"/>
                    <a:pt x="257" y="467"/>
                  </a:cubicBezTo>
                  <a:cubicBezTo>
                    <a:pt x="257" y="467"/>
                    <a:pt x="257" y="467"/>
                    <a:pt x="257" y="467"/>
                  </a:cubicBezTo>
                  <a:cubicBezTo>
                    <a:pt x="323" y="467"/>
                    <a:pt x="393" y="445"/>
                    <a:pt x="449" y="407"/>
                  </a:cubicBezTo>
                  <a:cubicBezTo>
                    <a:pt x="537" y="349"/>
                    <a:pt x="575" y="266"/>
                    <a:pt x="561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3776662" y="3508836"/>
              <a:ext cx="2344738" cy="1622425"/>
            </a:xfrm>
            <a:custGeom>
              <a:avLst/>
              <a:gdLst>
                <a:gd name="T0" fmla="*/ 574 w 589"/>
                <a:gd name="T1" fmla="*/ 148 h 408"/>
                <a:gd name="T2" fmla="*/ 572 w 589"/>
                <a:gd name="T3" fmla="*/ 137 h 408"/>
                <a:gd name="T4" fmla="*/ 561 w 589"/>
                <a:gd name="T5" fmla="*/ 136 h 408"/>
                <a:gd name="T6" fmla="*/ 465 w 589"/>
                <a:gd name="T7" fmla="*/ 123 h 408"/>
                <a:gd name="T8" fmla="*/ 510 w 589"/>
                <a:gd name="T9" fmla="*/ 86 h 408"/>
                <a:gd name="T10" fmla="*/ 513 w 589"/>
                <a:gd name="T11" fmla="*/ 53 h 408"/>
                <a:gd name="T12" fmla="*/ 431 w 589"/>
                <a:gd name="T13" fmla="*/ 6 h 408"/>
                <a:gd name="T14" fmla="*/ 343 w 589"/>
                <a:gd name="T15" fmla="*/ 46 h 408"/>
                <a:gd name="T16" fmla="*/ 337 w 589"/>
                <a:gd name="T17" fmla="*/ 62 h 408"/>
                <a:gd name="T18" fmla="*/ 304 w 589"/>
                <a:gd name="T19" fmla="*/ 25 h 408"/>
                <a:gd name="T20" fmla="*/ 301 w 589"/>
                <a:gd name="T21" fmla="*/ 20 h 408"/>
                <a:gd name="T22" fmla="*/ 279 w 589"/>
                <a:gd name="T23" fmla="*/ 0 h 408"/>
                <a:gd name="T24" fmla="*/ 269 w 589"/>
                <a:gd name="T25" fmla="*/ 1 h 408"/>
                <a:gd name="T26" fmla="*/ 97 w 589"/>
                <a:gd name="T27" fmla="*/ 64 h 408"/>
                <a:gd name="T28" fmla="*/ 3 w 589"/>
                <a:gd name="T29" fmla="*/ 213 h 408"/>
                <a:gd name="T30" fmla="*/ 60 w 589"/>
                <a:gd name="T31" fmla="*/ 341 h 408"/>
                <a:gd name="T32" fmla="*/ 243 w 589"/>
                <a:gd name="T33" fmla="*/ 407 h 408"/>
                <a:gd name="T34" fmla="*/ 263 w 589"/>
                <a:gd name="T35" fmla="*/ 408 h 408"/>
                <a:gd name="T36" fmla="*/ 263 w 589"/>
                <a:gd name="T37" fmla="*/ 408 h 408"/>
                <a:gd name="T38" fmla="*/ 460 w 589"/>
                <a:gd name="T39" fmla="*/ 356 h 408"/>
                <a:gd name="T40" fmla="*/ 574 w 589"/>
                <a:gd name="T41" fmla="*/ 14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408">
                  <a:moveTo>
                    <a:pt x="574" y="148"/>
                  </a:moveTo>
                  <a:cubicBezTo>
                    <a:pt x="572" y="137"/>
                    <a:pt x="572" y="137"/>
                    <a:pt x="572" y="137"/>
                  </a:cubicBezTo>
                  <a:cubicBezTo>
                    <a:pt x="561" y="136"/>
                    <a:pt x="561" y="136"/>
                    <a:pt x="561" y="136"/>
                  </a:cubicBezTo>
                  <a:cubicBezTo>
                    <a:pt x="524" y="135"/>
                    <a:pt x="493" y="130"/>
                    <a:pt x="465" y="123"/>
                  </a:cubicBezTo>
                  <a:cubicBezTo>
                    <a:pt x="484" y="116"/>
                    <a:pt x="502" y="105"/>
                    <a:pt x="510" y="86"/>
                  </a:cubicBezTo>
                  <a:cubicBezTo>
                    <a:pt x="514" y="77"/>
                    <a:pt x="515" y="63"/>
                    <a:pt x="513" y="53"/>
                  </a:cubicBezTo>
                  <a:cubicBezTo>
                    <a:pt x="505" y="24"/>
                    <a:pt x="474" y="6"/>
                    <a:pt x="431" y="6"/>
                  </a:cubicBezTo>
                  <a:cubicBezTo>
                    <a:pt x="399" y="6"/>
                    <a:pt x="359" y="18"/>
                    <a:pt x="343" y="46"/>
                  </a:cubicBezTo>
                  <a:cubicBezTo>
                    <a:pt x="340" y="52"/>
                    <a:pt x="339" y="57"/>
                    <a:pt x="337" y="62"/>
                  </a:cubicBezTo>
                  <a:cubicBezTo>
                    <a:pt x="325" y="51"/>
                    <a:pt x="313" y="38"/>
                    <a:pt x="304" y="25"/>
                  </a:cubicBezTo>
                  <a:cubicBezTo>
                    <a:pt x="303" y="24"/>
                    <a:pt x="302" y="22"/>
                    <a:pt x="301" y="20"/>
                  </a:cubicBezTo>
                  <a:cubicBezTo>
                    <a:pt x="296" y="13"/>
                    <a:pt x="290" y="2"/>
                    <a:pt x="279" y="0"/>
                  </a:cubicBezTo>
                  <a:cubicBezTo>
                    <a:pt x="275" y="0"/>
                    <a:pt x="271" y="1"/>
                    <a:pt x="269" y="1"/>
                  </a:cubicBezTo>
                  <a:cubicBezTo>
                    <a:pt x="205" y="7"/>
                    <a:pt x="149" y="28"/>
                    <a:pt x="97" y="64"/>
                  </a:cubicBezTo>
                  <a:cubicBezTo>
                    <a:pt x="64" y="87"/>
                    <a:pt x="8" y="137"/>
                    <a:pt x="3" y="213"/>
                  </a:cubicBezTo>
                  <a:cubicBezTo>
                    <a:pt x="0" y="261"/>
                    <a:pt x="20" y="307"/>
                    <a:pt x="60" y="341"/>
                  </a:cubicBezTo>
                  <a:cubicBezTo>
                    <a:pt x="105" y="380"/>
                    <a:pt x="169" y="403"/>
                    <a:pt x="243" y="407"/>
                  </a:cubicBezTo>
                  <a:cubicBezTo>
                    <a:pt x="249" y="407"/>
                    <a:pt x="256" y="408"/>
                    <a:pt x="263" y="408"/>
                  </a:cubicBezTo>
                  <a:cubicBezTo>
                    <a:pt x="263" y="408"/>
                    <a:pt x="263" y="408"/>
                    <a:pt x="263" y="408"/>
                  </a:cubicBezTo>
                  <a:cubicBezTo>
                    <a:pt x="331" y="408"/>
                    <a:pt x="402" y="389"/>
                    <a:pt x="460" y="356"/>
                  </a:cubicBezTo>
                  <a:cubicBezTo>
                    <a:pt x="549" y="304"/>
                    <a:pt x="589" y="233"/>
                    <a:pt x="574" y="14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3884406" y="3522839"/>
              <a:ext cx="2160638" cy="1502656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5162549" y="1870539"/>
              <a:ext cx="1816100" cy="1042988"/>
            </a:xfrm>
            <a:custGeom>
              <a:avLst/>
              <a:gdLst>
                <a:gd name="T0" fmla="*/ 425 w 456"/>
                <a:gd name="T1" fmla="*/ 61 h 262"/>
                <a:gd name="T2" fmla="*/ 234 w 456"/>
                <a:gd name="T3" fmla="*/ 0 h 262"/>
                <a:gd name="T4" fmla="*/ 88 w 456"/>
                <a:gd name="T5" fmla="*/ 29 h 262"/>
                <a:gd name="T6" fmla="*/ 10 w 456"/>
                <a:gd name="T7" fmla="*/ 112 h 262"/>
                <a:gd name="T8" fmla="*/ 65 w 456"/>
                <a:gd name="T9" fmla="*/ 208 h 262"/>
                <a:gd name="T10" fmla="*/ 71 w 456"/>
                <a:gd name="T11" fmla="*/ 213 h 262"/>
                <a:gd name="T12" fmla="*/ 77 w 456"/>
                <a:gd name="T13" fmla="*/ 217 h 262"/>
                <a:gd name="T14" fmla="*/ 84 w 456"/>
                <a:gd name="T15" fmla="*/ 215 h 262"/>
                <a:gd name="T16" fmla="*/ 158 w 456"/>
                <a:gd name="T17" fmla="*/ 197 h 262"/>
                <a:gd name="T18" fmla="*/ 155 w 456"/>
                <a:gd name="T19" fmla="*/ 219 h 262"/>
                <a:gd name="T20" fmla="*/ 233 w 456"/>
                <a:gd name="T21" fmla="*/ 262 h 262"/>
                <a:gd name="T22" fmla="*/ 282 w 456"/>
                <a:gd name="T23" fmla="*/ 252 h 262"/>
                <a:gd name="T24" fmla="*/ 311 w 456"/>
                <a:gd name="T25" fmla="*/ 211 h 262"/>
                <a:gd name="T26" fmla="*/ 308 w 456"/>
                <a:gd name="T27" fmla="*/ 196 h 262"/>
                <a:gd name="T28" fmla="*/ 380 w 456"/>
                <a:gd name="T29" fmla="*/ 213 h 262"/>
                <a:gd name="T30" fmla="*/ 387 w 456"/>
                <a:gd name="T31" fmla="*/ 215 h 262"/>
                <a:gd name="T32" fmla="*/ 393 w 456"/>
                <a:gd name="T33" fmla="*/ 211 h 262"/>
                <a:gd name="T34" fmla="*/ 399 w 456"/>
                <a:gd name="T35" fmla="*/ 206 h 262"/>
                <a:gd name="T36" fmla="*/ 454 w 456"/>
                <a:gd name="T37" fmla="*/ 130 h 262"/>
                <a:gd name="T38" fmla="*/ 425 w 456"/>
                <a:gd name="T39" fmla="*/ 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262">
                  <a:moveTo>
                    <a:pt x="425" y="61"/>
                  </a:moveTo>
                  <a:cubicBezTo>
                    <a:pt x="386" y="23"/>
                    <a:pt x="315" y="0"/>
                    <a:pt x="234" y="0"/>
                  </a:cubicBezTo>
                  <a:cubicBezTo>
                    <a:pt x="179" y="0"/>
                    <a:pt x="127" y="10"/>
                    <a:pt x="88" y="29"/>
                  </a:cubicBezTo>
                  <a:cubicBezTo>
                    <a:pt x="59" y="43"/>
                    <a:pt x="19" y="67"/>
                    <a:pt x="10" y="112"/>
                  </a:cubicBezTo>
                  <a:cubicBezTo>
                    <a:pt x="0" y="163"/>
                    <a:pt x="39" y="190"/>
                    <a:pt x="65" y="208"/>
                  </a:cubicBezTo>
                  <a:cubicBezTo>
                    <a:pt x="67" y="210"/>
                    <a:pt x="69" y="212"/>
                    <a:pt x="71" y="213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107" y="207"/>
                    <a:pt x="132" y="201"/>
                    <a:pt x="158" y="197"/>
                  </a:cubicBezTo>
                  <a:cubicBezTo>
                    <a:pt x="155" y="203"/>
                    <a:pt x="154" y="210"/>
                    <a:pt x="155" y="219"/>
                  </a:cubicBezTo>
                  <a:cubicBezTo>
                    <a:pt x="160" y="251"/>
                    <a:pt x="200" y="262"/>
                    <a:pt x="233" y="262"/>
                  </a:cubicBezTo>
                  <a:cubicBezTo>
                    <a:pt x="252" y="262"/>
                    <a:pt x="269" y="258"/>
                    <a:pt x="282" y="252"/>
                  </a:cubicBezTo>
                  <a:cubicBezTo>
                    <a:pt x="297" y="244"/>
                    <a:pt x="311" y="229"/>
                    <a:pt x="311" y="211"/>
                  </a:cubicBezTo>
                  <a:cubicBezTo>
                    <a:pt x="311" y="205"/>
                    <a:pt x="310" y="200"/>
                    <a:pt x="308" y="196"/>
                  </a:cubicBezTo>
                  <a:cubicBezTo>
                    <a:pt x="335" y="201"/>
                    <a:pt x="359" y="206"/>
                    <a:pt x="380" y="213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5" y="209"/>
                    <a:pt x="397" y="208"/>
                    <a:pt x="399" y="206"/>
                  </a:cubicBezTo>
                  <a:cubicBezTo>
                    <a:pt x="425" y="188"/>
                    <a:pt x="451" y="170"/>
                    <a:pt x="454" y="130"/>
                  </a:cubicBezTo>
                  <a:cubicBezTo>
                    <a:pt x="456" y="105"/>
                    <a:pt x="445" y="81"/>
                    <a:pt x="425" y="6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 dirty="0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5222874" y="1828800"/>
              <a:ext cx="1700213" cy="1022350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4875212" y="2595852"/>
              <a:ext cx="2449513" cy="1458913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512770" y="3937612"/>
            <a:ext cx="3163284" cy="2292013"/>
            <a:chOff x="3233645" y="1828800"/>
            <a:chExt cx="5755752" cy="4170431"/>
          </a:xfrm>
        </p:grpSpPr>
        <p:sp>
          <p:nvSpPr>
            <p:cNvPr id="114" name="Oval 113"/>
            <p:cNvSpPr/>
            <p:nvPr/>
          </p:nvSpPr>
          <p:spPr>
            <a:xfrm>
              <a:off x="64340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Oval 114"/>
            <p:cNvSpPr/>
            <p:nvPr/>
          </p:nvSpPr>
          <p:spPr>
            <a:xfrm>
              <a:off x="32336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6" name="Oval 115"/>
            <p:cNvSpPr/>
            <p:nvPr/>
          </p:nvSpPr>
          <p:spPr>
            <a:xfrm>
              <a:off x="5568632" y="333996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7" name="Oval 116"/>
            <p:cNvSpPr/>
            <p:nvPr/>
          </p:nvSpPr>
          <p:spPr>
            <a:xfrm>
              <a:off x="3351212" y="332853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8" name="Freeform 5"/>
            <p:cNvSpPr>
              <a:spLocks/>
            </p:cNvSpPr>
            <p:nvPr/>
          </p:nvSpPr>
          <p:spPr bwMode="auto">
            <a:xfrm>
              <a:off x="5186362" y="2022936"/>
              <a:ext cx="1763713" cy="1036638"/>
            </a:xfrm>
            <a:custGeom>
              <a:avLst/>
              <a:gdLst>
                <a:gd name="T0" fmla="*/ 413 w 443"/>
                <a:gd name="T1" fmla="*/ 60 h 261"/>
                <a:gd name="T2" fmla="*/ 227 w 443"/>
                <a:gd name="T3" fmla="*/ 0 h 261"/>
                <a:gd name="T4" fmla="*/ 85 w 443"/>
                <a:gd name="T5" fmla="*/ 29 h 261"/>
                <a:gd name="T6" fmla="*/ 10 w 443"/>
                <a:gd name="T7" fmla="*/ 112 h 261"/>
                <a:gd name="T8" fmla="*/ 63 w 443"/>
                <a:gd name="T9" fmla="*/ 208 h 261"/>
                <a:gd name="T10" fmla="*/ 69 w 443"/>
                <a:gd name="T11" fmla="*/ 213 h 261"/>
                <a:gd name="T12" fmla="*/ 75 w 443"/>
                <a:gd name="T13" fmla="*/ 217 h 261"/>
                <a:gd name="T14" fmla="*/ 82 w 443"/>
                <a:gd name="T15" fmla="*/ 214 h 261"/>
                <a:gd name="T16" fmla="*/ 153 w 443"/>
                <a:gd name="T17" fmla="*/ 196 h 261"/>
                <a:gd name="T18" fmla="*/ 151 w 443"/>
                <a:gd name="T19" fmla="*/ 219 h 261"/>
                <a:gd name="T20" fmla="*/ 226 w 443"/>
                <a:gd name="T21" fmla="*/ 261 h 261"/>
                <a:gd name="T22" fmla="*/ 274 w 443"/>
                <a:gd name="T23" fmla="*/ 251 h 261"/>
                <a:gd name="T24" fmla="*/ 303 w 443"/>
                <a:gd name="T25" fmla="*/ 211 h 261"/>
                <a:gd name="T26" fmla="*/ 299 w 443"/>
                <a:gd name="T27" fmla="*/ 196 h 261"/>
                <a:gd name="T28" fmla="*/ 370 w 443"/>
                <a:gd name="T29" fmla="*/ 213 h 261"/>
                <a:gd name="T30" fmla="*/ 376 w 443"/>
                <a:gd name="T31" fmla="*/ 215 h 261"/>
                <a:gd name="T32" fmla="*/ 382 w 443"/>
                <a:gd name="T33" fmla="*/ 211 h 261"/>
                <a:gd name="T34" fmla="*/ 388 w 443"/>
                <a:gd name="T35" fmla="*/ 206 h 261"/>
                <a:gd name="T36" fmla="*/ 441 w 443"/>
                <a:gd name="T37" fmla="*/ 129 h 261"/>
                <a:gd name="T38" fmla="*/ 413 w 443"/>
                <a:gd name="T3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3" h="261">
                  <a:moveTo>
                    <a:pt x="413" y="60"/>
                  </a:moveTo>
                  <a:cubicBezTo>
                    <a:pt x="376" y="22"/>
                    <a:pt x="306" y="0"/>
                    <a:pt x="227" y="0"/>
                  </a:cubicBezTo>
                  <a:cubicBezTo>
                    <a:pt x="174" y="0"/>
                    <a:pt x="123" y="10"/>
                    <a:pt x="85" y="29"/>
                  </a:cubicBezTo>
                  <a:cubicBezTo>
                    <a:pt x="57" y="43"/>
                    <a:pt x="18" y="66"/>
                    <a:pt x="10" y="112"/>
                  </a:cubicBezTo>
                  <a:cubicBezTo>
                    <a:pt x="0" y="163"/>
                    <a:pt x="38" y="190"/>
                    <a:pt x="63" y="208"/>
                  </a:cubicBezTo>
                  <a:cubicBezTo>
                    <a:pt x="65" y="210"/>
                    <a:pt x="67" y="211"/>
                    <a:pt x="69" y="213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82" y="214"/>
                    <a:pt x="82" y="214"/>
                    <a:pt x="82" y="214"/>
                  </a:cubicBezTo>
                  <a:cubicBezTo>
                    <a:pt x="103" y="206"/>
                    <a:pt x="128" y="201"/>
                    <a:pt x="153" y="196"/>
                  </a:cubicBezTo>
                  <a:cubicBezTo>
                    <a:pt x="150" y="202"/>
                    <a:pt x="149" y="210"/>
                    <a:pt x="151" y="219"/>
                  </a:cubicBezTo>
                  <a:cubicBezTo>
                    <a:pt x="156" y="250"/>
                    <a:pt x="195" y="261"/>
                    <a:pt x="226" y="261"/>
                  </a:cubicBezTo>
                  <a:cubicBezTo>
                    <a:pt x="245" y="261"/>
                    <a:pt x="262" y="258"/>
                    <a:pt x="274" y="251"/>
                  </a:cubicBezTo>
                  <a:cubicBezTo>
                    <a:pt x="288" y="244"/>
                    <a:pt x="303" y="229"/>
                    <a:pt x="303" y="211"/>
                  </a:cubicBezTo>
                  <a:cubicBezTo>
                    <a:pt x="303" y="205"/>
                    <a:pt x="301" y="200"/>
                    <a:pt x="299" y="196"/>
                  </a:cubicBezTo>
                  <a:cubicBezTo>
                    <a:pt x="326" y="200"/>
                    <a:pt x="349" y="206"/>
                    <a:pt x="370" y="213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82" y="211"/>
                    <a:pt x="382" y="211"/>
                    <a:pt x="382" y="211"/>
                  </a:cubicBezTo>
                  <a:cubicBezTo>
                    <a:pt x="384" y="209"/>
                    <a:pt x="386" y="207"/>
                    <a:pt x="388" y="206"/>
                  </a:cubicBezTo>
                  <a:cubicBezTo>
                    <a:pt x="413" y="188"/>
                    <a:pt x="439" y="169"/>
                    <a:pt x="441" y="129"/>
                  </a:cubicBezTo>
                  <a:cubicBezTo>
                    <a:pt x="443" y="105"/>
                    <a:pt x="433" y="81"/>
                    <a:pt x="413" y="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6"/>
            <p:cNvSpPr>
              <a:spLocks/>
            </p:cNvSpPr>
            <p:nvPr/>
          </p:nvSpPr>
          <p:spPr bwMode="auto">
            <a:xfrm>
              <a:off x="3543402" y="2543636"/>
              <a:ext cx="1943100" cy="1236663"/>
            </a:xfrm>
            <a:custGeom>
              <a:avLst/>
              <a:gdLst>
                <a:gd name="T0" fmla="*/ 487 w 488"/>
                <a:gd name="T1" fmla="*/ 170 h 311"/>
                <a:gd name="T2" fmla="*/ 487 w 488"/>
                <a:gd name="T3" fmla="*/ 137 h 311"/>
                <a:gd name="T4" fmla="*/ 477 w 488"/>
                <a:gd name="T5" fmla="*/ 150 h 311"/>
                <a:gd name="T6" fmla="*/ 477 w 488"/>
                <a:gd name="T7" fmla="*/ 149 h 311"/>
                <a:gd name="T8" fmla="*/ 410 w 488"/>
                <a:gd name="T9" fmla="*/ 127 h 311"/>
                <a:gd name="T10" fmla="*/ 408 w 488"/>
                <a:gd name="T11" fmla="*/ 127 h 311"/>
                <a:gd name="T12" fmla="*/ 455 w 488"/>
                <a:gd name="T13" fmla="*/ 99 h 311"/>
                <a:gd name="T14" fmla="*/ 472 w 488"/>
                <a:gd name="T15" fmla="*/ 92 h 311"/>
                <a:gd name="T16" fmla="*/ 471 w 488"/>
                <a:gd name="T17" fmla="*/ 91 h 311"/>
                <a:gd name="T18" fmla="*/ 470 w 488"/>
                <a:gd name="T19" fmla="*/ 53 h 311"/>
                <a:gd name="T20" fmla="*/ 445 w 488"/>
                <a:gd name="T21" fmla="*/ 58 h 311"/>
                <a:gd name="T22" fmla="*/ 278 w 488"/>
                <a:gd name="T23" fmla="*/ 0 h 311"/>
                <a:gd name="T24" fmla="*/ 251 w 488"/>
                <a:gd name="T25" fmla="*/ 1 h 311"/>
                <a:gd name="T26" fmla="*/ 95 w 488"/>
                <a:gd name="T27" fmla="*/ 46 h 311"/>
                <a:gd name="T28" fmla="*/ 2 w 488"/>
                <a:gd name="T29" fmla="*/ 170 h 311"/>
                <a:gd name="T30" fmla="*/ 41 w 488"/>
                <a:gd name="T31" fmla="*/ 258 h 311"/>
                <a:gd name="T32" fmla="*/ 216 w 488"/>
                <a:gd name="T33" fmla="*/ 311 h 311"/>
                <a:gd name="T34" fmla="*/ 216 w 488"/>
                <a:gd name="T35" fmla="*/ 311 h 311"/>
                <a:gd name="T36" fmla="*/ 333 w 488"/>
                <a:gd name="T37" fmla="*/ 291 h 311"/>
                <a:gd name="T38" fmla="*/ 344 w 488"/>
                <a:gd name="T39" fmla="*/ 286 h 311"/>
                <a:gd name="T40" fmla="*/ 345 w 488"/>
                <a:gd name="T41" fmla="*/ 286 h 311"/>
                <a:gd name="T42" fmla="*/ 341 w 488"/>
                <a:gd name="T43" fmla="*/ 238 h 311"/>
                <a:gd name="T44" fmla="*/ 339 w 488"/>
                <a:gd name="T45" fmla="*/ 238 h 311"/>
                <a:gd name="T46" fmla="*/ 342 w 488"/>
                <a:gd name="T47" fmla="*/ 221 h 311"/>
                <a:gd name="T48" fmla="*/ 355 w 488"/>
                <a:gd name="T49" fmla="*/ 230 h 311"/>
                <a:gd name="T50" fmla="*/ 401 w 488"/>
                <a:gd name="T51" fmla="*/ 241 h 311"/>
                <a:gd name="T52" fmla="*/ 467 w 488"/>
                <a:gd name="T53" fmla="*/ 221 h 311"/>
                <a:gd name="T54" fmla="*/ 487 w 488"/>
                <a:gd name="T55" fmla="*/ 191 h 311"/>
                <a:gd name="T56" fmla="*/ 487 w 488"/>
                <a:gd name="T57" fmla="*/ 190 h 311"/>
                <a:gd name="T58" fmla="*/ 487 w 488"/>
                <a:gd name="T59" fmla="*/ 189 h 311"/>
                <a:gd name="T60" fmla="*/ 488 w 488"/>
                <a:gd name="T61" fmla="*/ 183 h 311"/>
                <a:gd name="T62" fmla="*/ 487 w 488"/>
                <a:gd name="T63" fmla="*/ 17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8" h="311">
                  <a:moveTo>
                    <a:pt x="487" y="170"/>
                  </a:moveTo>
                  <a:cubicBezTo>
                    <a:pt x="487" y="137"/>
                    <a:pt x="487" y="137"/>
                    <a:pt x="487" y="137"/>
                  </a:cubicBezTo>
                  <a:cubicBezTo>
                    <a:pt x="477" y="150"/>
                    <a:pt x="477" y="150"/>
                    <a:pt x="477" y="150"/>
                  </a:cubicBezTo>
                  <a:cubicBezTo>
                    <a:pt x="477" y="149"/>
                    <a:pt x="477" y="149"/>
                    <a:pt x="477" y="149"/>
                  </a:cubicBezTo>
                  <a:cubicBezTo>
                    <a:pt x="461" y="131"/>
                    <a:pt x="432" y="127"/>
                    <a:pt x="410" y="127"/>
                  </a:cubicBezTo>
                  <a:cubicBezTo>
                    <a:pt x="410" y="127"/>
                    <a:pt x="409" y="127"/>
                    <a:pt x="408" y="127"/>
                  </a:cubicBezTo>
                  <a:cubicBezTo>
                    <a:pt x="423" y="115"/>
                    <a:pt x="439" y="106"/>
                    <a:pt x="455" y="99"/>
                  </a:cubicBezTo>
                  <a:cubicBezTo>
                    <a:pt x="472" y="92"/>
                    <a:pt x="472" y="92"/>
                    <a:pt x="472" y="92"/>
                  </a:cubicBezTo>
                  <a:cubicBezTo>
                    <a:pt x="471" y="91"/>
                    <a:pt x="471" y="91"/>
                    <a:pt x="471" y="91"/>
                  </a:cubicBezTo>
                  <a:cubicBezTo>
                    <a:pt x="470" y="53"/>
                    <a:pt x="470" y="53"/>
                    <a:pt x="470" y="53"/>
                  </a:cubicBezTo>
                  <a:cubicBezTo>
                    <a:pt x="445" y="58"/>
                    <a:pt x="445" y="58"/>
                    <a:pt x="445" y="58"/>
                  </a:cubicBezTo>
                  <a:cubicBezTo>
                    <a:pt x="408" y="21"/>
                    <a:pt x="349" y="0"/>
                    <a:pt x="278" y="0"/>
                  </a:cubicBezTo>
                  <a:cubicBezTo>
                    <a:pt x="269" y="0"/>
                    <a:pt x="260" y="0"/>
                    <a:pt x="251" y="1"/>
                  </a:cubicBezTo>
                  <a:cubicBezTo>
                    <a:pt x="192" y="5"/>
                    <a:pt x="142" y="19"/>
                    <a:pt x="95" y="46"/>
                  </a:cubicBezTo>
                  <a:cubicBezTo>
                    <a:pt x="62" y="64"/>
                    <a:pt x="6" y="104"/>
                    <a:pt x="2" y="170"/>
                  </a:cubicBezTo>
                  <a:cubicBezTo>
                    <a:pt x="0" y="211"/>
                    <a:pt x="22" y="240"/>
                    <a:pt x="41" y="258"/>
                  </a:cubicBezTo>
                  <a:cubicBezTo>
                    <a:pt x="77" y="291"/>
                    <a:pt x="143" y="311"/>
                    <a:pt x="216" y="311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58" y="311"/>
                    <a:pt x="299" y="304"/>
                    <a:pt x="333" y="291"/>
                  </a:cubicBezTo>
                  <a:cubicBezTo>
                    <a:pt x="344" y="286"/>
                    <a:pt x="344" y="286"/>
                    <a:pt x="344" y="286"/>
                  </a:cubicBezTo>
                  <a:cubicBezTo>
                    <a:pt x="345" y="286"/>
                    <a:pt x="345" y="286"/>
                    <a:pt x="345" y="286"/>
                  </a:cubicBezTo>
                  <a:cubicBezTo>
                    <a:pt x="341" y="238"/>
                    <a:pt x="341" y="238"/>
                    <a:pt x="341" y="238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40" y="232"/>
                    <a:pt x="341" y="227"/>
                    <a:pt x="342" y="221"/>
                  </a:cubicBezTo>
                  <a:cubicBezTo>
                    <a:pt x="346" y="224"/>
                    <a:pt x="350" y="228"/>
                    <a:pt x="355" y="230"/>
                  </a:cubicBezTo>
                  <a:cubicBezTo>
                    <a:pt x="368" y="237"/>
                    <a:pt x="384" y="241"/>
                    <a:pt x="401" y="241"/>
                  </a:cubicBezTo>
                  <a:cubicBezTo>
                    <a:pt x="426" y="241"/>
                    <a:pt x="451" y="233"/>
                    <a:pt x="467" y="221"/>
                  </a:cubicBezTo>
                  <a:cubicBezTo>
                    <a:pt x="475" y="214"/>
                    <a:pt x="484" y="203"/>
                    <a:pt x="487" y="191"/>
                  </a:cubicBezTo>
                  <a:cubicBezTo>
                    <a:pt x="487" y="190"/>
                    <a:pt x="487" y="190"/>
                    <a:pt x="487" y="190"/>
                  </a:cubicBezTo>
                  <a:cubicBezTo>
                    <a:pt x="487" y="189"/>
                    <a:pt x="487" y="189"/>
                    <a:pt x="487" y="189"/>
                  </a:cubicBezTo>
                  <a:cubicBezTo>
                    <a:pt x="488" y="187"/>
                    <a:pt x="488" y="185"/>
                    <a:pt x="488" y="183"/>
                  </a:cubicBezTo>
                  <a:cubicBezTo>
                    <a:pt x="488" y="179"/>
                    <a:pt x="488" y="174"/>
                    <a:pt x="487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7"/>
            <p:cNvSpPr>
              <a:spLocks/>
            </p:cNvSpPr>
            <p:nvPr/>
          </p:nvSpPr>
          <p:spPr bwMode="auto">
            <a:xfrm>
              <a:off x="4875212" y="2623011"/>
              <a:ext cx="2449513" cy="1728788"/>
            </a:xfrm>
            <a:custGeom>
              <a:avLst/>
              <a:gdLst>
                <a:gd name="T0" fmla="*/ 601 w 615"/>
                <a:gd name="T1" fmla="*/ 198 h 435"/>
                <a:gd name="T2" fmla="*/ 451 w 615"/>
                <a:gd name="T3" fmla="*/ 166 h 435"/>
                <a:gd name="T4" fmla="*/ 544 w 615"/>
                <a:gd name="T5" fmla="*/ 111 h 435"/>
                <a:gd name="T6" fmla="*/ 543 w 615"/>
                <a:gd name="T7" fmla="*/ 110 h 435"/>
                <a:gd name="T8" fmla="*/ 543 w 615"/>
                <a:gd name="T9" fmla="*/ 110 h 435"/>
                <a:gd name="T10" fmla="*/ 544 w 615"/>
                <a:gd name="T11" fmla="*/ 69 h 435"/>
                <a:gd name="T12" fmla="*/ 487 w 615"/>
                <a:gd name="T13" fmla="*/ 72 h 435"/>
                <a:gd name="T14" fmla="*/ 380 w 615"/>
                <a:gd name="T15" fmla="*/ 38 h 435"/>
                <a:gd name="T16" fmla="*/ 373 w 615"/>
                <a:gd name="T17" fmla="*/ 0 h 435"/>
                <a:gd name="T18" fmla="*/ 373 w 615"/>
                <a:gd name="T19" fmla="*/ 37 h 435"/>
                <a:gd name="T20" fmla="*/ 381 w 615"/>
                <a:gd name="T21" fmla="*/ 73 h 435"/>
                <a:gd name="T22" fmla="*/ 227 w 615"/>
                <a:gd name="T23" fmla="*/ 68 h 435"/>
                <a:gd name="T24" fmla="*/ 237 w 615"/>
                <a:gd name="T25" fmla="*/ 37 h 435"/>
                <a:gd name="T26" fmla="*/ 236 w 615"/>
                <a:gd name="T27" fmla="*/ 37 h 435"/>
                <a:gd name="T28" fmla="*/ 237 w 615"/>
                <a:gd name="T29" fmla="*/ 37 h 435"/>
                <a:gd name="T30" fmla="*/ 237 w 615"/>
                <a:gd name="T31" fmla="*/ 0 h 435"/>
                <a:gd name="T32" fmla="*/ 226 w 615"/>
                <a:gd name="T33" fmla="*/ 39 h 435"/>
                <a:gd name="T34" fmla="*/ 120 w 615"/>
                <a:gd name="T35" fmla="*/ 75 h 435"/>
                <a:gd name="T36" fmla="*/ 63 w 615"/>
                <a:gd name="T37" fmla="*/ 73 h 435"/>
                <a:gd name="T38" fmla="*/ 63 w 615"/>
                <a:gd name="T39" fmla="*/ 116 h 435"/>
                <a:gd name="T40" fmla="*/ 158 w 615"/>
                <a:gd name="T41" fmla="*/ 170 h 435"/>
                <a:gd name="T42" fmla="*/ 9 w 615"/>
                <a:gd name="T43" fmla="*/ 204 h 435"/>
                <a:gd name="T44" fmla="*/ 61 w 615"/>
                <a:gd name="T45" fmla="*/ 344 h 435"/>
                <a:gd name="T46" fmla="*/ 235 w 615"/>
                <a:gd name="T47" fmla="*/ 328 h 435"/>
                <a:gd name="T48" fmla="*/ 240 w 615"/>
                <a:gd name="T49" fmla="*/ 357 h 435"/>
                <a:gd name="T50" fmla="*/ 183 w 615"/>
                <a:gd name="T51" fmla="*/ 347 h 435"/>
                <a:gd name="T52" fmla="*/ 183 w 615"/>
                <a:gd name="T53" fmla="*/ 412 h 435"/>
                <a:gd name="T54" fmla="*/ 186 w 615"/>
                <a:gd name="T55" fmla="*/ 413 h 435"/>
                <a:gd name="T56" fmla="*/ 422 w 615"/>
                <a:gd name="T57" fmla="*/ 414 h 435"/>
                <a:gd name="T58" fmla="*/ 422 w 615"/>
                <a:gd name="T59" fmla="*/ 349 h 435"/>
                <a:gd name="T60" fmla="*/ 365 w 615"/>
                <a:gd name="T61" fmla="*/ 357 h 435"/>
                <a:gd name="T62" fmla="*/ 368 w 615"/>
                <a:gd name="T63" fmla="*/ 335 h 435"/>
                <a:gd name="T64" fmla="*/ 546 w 615"/>
                <a:gd name="T65" fmla="*/ 346 h 435"/>
                <a:gd name="T66" fmla="*/ 601 w 615"/>
                <a:gd name="T67" fmla="*/ 1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435">
                  <a:moveTo>
                    <a:pt x="601" y="198"/>
                  </a:moveTo>
                  <a:cubicBezTo>
                    <a:pt x="560" y="230"/>
                    <a:pt x="462" y="219"/>
                    <a:pt x="451" y="166"/>
                  </a:cubicBezTo>
                  <a:cubicBezTo>
                    <a:pt x="443" y="124"/>
                    <a:pt x="500" y="105"/>
                    <a:pt x="544" y="111"/>
                  </a:cubicBezTo>
                  <a:cubicBezTo>
                    <a:pt x="543" y="111"/>
                    <a:pt x="543" y="111"/>
                    <a:pt x="543" y="110"/>
                  </a:cubicBezTo>
                  <a:cubicBezTo>
                    <a:pt x="543" y="110"/>
                    <a:pt x="543" y="110"/>
                    <a:pt x="543" y="110"/>
                  </a:cubicBezTo>
                  <a:cubicBezTo>
                    <a:pt x="544" y="69"/>
                    <a:pt x="544" y="69"/>
                    <a:pt x="544" y="69"/>
                  </a:cubicBezTo>
                  <a:cubicBezTo>
                    <a:pt x="516" y="59"/>
                    <a:pt x="496" y="66"/>
                    <a:pt x="487" y="72"/>
                  </a:cubicBezTo>
                  <a:cubicBezTo>
                    <a:pt x="455" y="56"/>
                    <a:pt x="419" y="44"/>
                    <a:pt x="380" y="38"/>
                  </a:cubicBezTo>
                  <a:cubicBezTo>
                    <a:pt x="384" y="33"/>
                    <a:pt x="394" y="17"/>
                    <a:pt x="373" y="0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8" y="45"/>
                    <a:pt x="386" y="57"/>
                    <a:pt x="381" y="73"/>
                  </a:cubicBezTo>
                  <a:cubicBezTo>
                    <a:pt x="366" y="122"/>
                    <a:pt x="235" y="121"/>
                    <a:pt x="227" y="68"/>
                  </a:cubicBezTo>
                  <a:cubicBezTo>
                    <a:pt x="224" y="52"/>
                    <a:pt x="233" y="45"/>
                    <a:pt x="237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7" y="37"/>
                    <a:pt x="237" y="3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15" y="7"/>
                    <a:pt x="221" y="30"/>
                    <a:pt x="226" y="39"/>
                  </a:cubicBezTo>
                  <a:cubicBezTo>
                    <a:pt x="187" y="47"/>
                    <a:pt x="151" y="59"/>
                    <a:pt x="120" y="75"/>
                  </a:cubicBezTo>
                  <a:cubicBezTo>
                    <a:pt x="107" y="70"/>
                    <a:pt x="87" y="66"/>
                    <a:pt x="63" y="73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111" y="108"/>
                    <a:pt x="167" y="130"/>
                    <a:pt x="158" y="170"/>
                  </a:cubicBezTo>
                  <a:cubicBezTo>
                    <a:pt x="147" y="223"/>
                    <a:pt x="53" y="234"/>
                    <a:pt x="9" y="204"/>
                  </a:cubicBezTo>
                  <a:cubicBezTo>
                    <a:pt x="0" y="270"/>
                    <a:pt x="27" y="316"/>
                    <a:pt x="61" y="344"/>
                  </a:cubicBezTo>
                  <a:cubicBezTo>
                    <a:pt x="78" y="278"/>
                    <a:pt x="206" y="268"/>
                    <a:pt x="235" y="328"/>
                  </a:cubicBezTo>
                  <a:cubicBezTo>
                    <a:pt x="240" y="339"/>
                    <a:pt x="241" y="348"/>
                    <a:pt x="240" y="357"/>
                  </a:cubicBezTo>
                  <a:cubicBezTo>
                    <a:pt x="231" y="354"/>
                    <a:pt x="202" y="343"/>
                    <a:pt x="183" y="347"/>
                  </a:cubicBezTo>
                  <a:cubicBezTo>
                    <a:pt x="183" y="412"/>
                    <a:pt x="183" y="412"/>
                    <a:pt x="183" y="412"/>
                  </a:cubicBezTo>
                  <a:cubicBezTo>
                    <a:pt x="183" y="412"/>
                    <a:pt x="184" y="413"/>
                    <a:pt x="186" y="413"/>
                  </a:cubicBezTo>
                  <a:cubicBezTo>
                    <a:pt x="254" y="435"/>
                    <a:pt x="353" y="433"/>
                    <a:pt x="422" y="414"/>
                  </a:cubicBezTo>
                  <a:cubicBezTo>
                    <a:pt x="422" y="349"/>
                    <a:pt x="422" y="349"/>
                    <a:pt x="422" y="349"/>
                  </a:cubicBezTo>
                  <a:cubicBezTo>
                    <a:pt x="412" y="347"/>
                    <a:pt x="382" y="353"/>
                    <a:pt x="365" y="357"/>
                  </a:cubicBezTo>
                  <a:cubicBezTo>
                    <a:pt x="365" y="350"/>
                    <a:pt x="365" y="343"/>
                    <a:pt x="368" y="335"/>
                  </a:cubicBezTo>
                  <a:cubicBezTo>
                    <a:pt x="393" y="271"/>
                    <a:pt x="530" y="277"/>
                    <a:pt x="546" y="346"/>
                  </a:cubicBezTo>
                  <a:cubicBezTo>
                    <a:pt x="581" y="320"/>
                    <a:pt x="615" y="265"/>
                    <a:pt x="601" y="198"/>
                  </a:cubicBezTo>
                  <a:close/>
                </a:path>
              </a:pathLst>
            </a:custGeom>
            <a:solidFill>
              <a:srgbClr val="91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8"/>
            <p:cNvSpPr>
              <a:spLocks/>
            </p:cNvSpPr>
            <p:nvPr/>
          </p:nvSpPr>
          <p:spPr bwMode="auto">
            <a:xfrm>
              <a:off x="3517898" y="2403936"/>
              <a:ext cx="1990725" cy="1176338"/>
            </a:xfrm>
            <a:custGeom>
              <a:avLst/>
              <a:gdLst>
                <a:gd name="T0" fmla="*/ 488 w 500"/>
                <a:gd name="T1" fmla="*/ 142 h 296"/>
                <a:gd name="T2" fmla="*/ 419 w 500"/>
                <a:gd name="T3" fmla="*/ 121 h 296"/>
                <a:gd name="T4" fmla="*/ 418 w 500"/>
                <a:gd name="T5" fmla="*/ 121 h 296"/>
                <a:gd name="T6" fmla="*/ 465 w 500"/>
                <a:gd name="T7" fmla="*/ 95 h 296"/>
                <a:gd name="T8" fmla="*/ 482 w 500"/>
                <a:gd name="T9" fmla="*/ 88 h 296"/>
                <a:gd name="T10" fmla="*/ 471 w 500"/>
                <a:gd name="T11" fmla="*/ 73 h 296"/>
                <a:gd name="T12" fmla="*/ 284 w 500"/>
                <a:gd name="T13" fmla="*/ 0 h 296"/>
                <a:gd name="T14" fmla="*/ 257 w 500"/>
                <a:gd name="T15" fmla="*/ 1 h 296"/>
                <a:gd name="T16" fmla="*/ 97 w 500"/>
                <a:gd name="T17" fmla="*/ 43 h 296"/>
                <a:gd name="T18" fmla="*/ 3 w 500"/>
                <a:gd name="T19" fmla="*/ 162 h 296"/>
                <a:gd name="T20" fmla="*/ 42 w 500"/>
                <a:gd name="T21" fmla="*/ 246 h 296"/>
                <a:gd name="T22" fmla="*/ 221 w 500"/>
                <a:gd name="T23" fmla="*/ 296 h 296"/>
                <a:gd name="T24" fmla="*/ 221 w 500"/>
                <a:gd name="T25" fmla="*/ 296 h 296"/>
                <a:gd name="T26" fmla="*/ 340 w 500"/>
                <a:gd name="T27" fmla="*/ 277 h 296"/>
                <a:gd name="T28" fmla="*/ 353 w 500"/>
                <a:gd name="T29" fmla="*/ 273 h 296"/>
                <a:gd name="T30" fmla="*/ 349 w 500"/>
                <a:gd name="T31" fmla="*/ 260 h 296"/>
                <a:gd name="T32" fmla="*/ 350 w 500"/>
                <a:gd name="T33" fmla="*/ 211 h 296"/>
                <a:gd name="T34" fmla="*/ 363 w 500"/>
                <a:gd name="T35" fmla="*/ 220 h 296"/>
                <a:gd name="T36" fmla="*/ 410 w 500"/>
                <a:gd name="T37" fmla="*/ 230 h 296"/>
                <a:gd name="T38" fmla="*/ 477 w 500"/>
                <a:gd name="T39" fmla="*/ 211 h 296"/>
                <a:gd name="T40" fmla="*/ 499 w 500"/>
                <a:gd name="T41" fmla="*/ 175 h 296"/>
                <a:gd name="T42" fmla="*/ 488 w 500"/>
                <a:gd name="T43" fmla="*/ 14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0" h="296">
                  <a:moveTo>
                    <a:pt x="488" y="142"/>
                  </a:moveTo>
                  <a:cubicBezTo>
                    <a:pt x="471" y="125"/>
                    <a:pt x="441" y="121"/>
                    <a:pt x="419" y="121"/>
                  </a:cubicBezTo>
                  <a:cubicBezTo>
                    <a:pt x="419" y="121"/>
                    <a:pt x="418" y="121"/>
                    <a:pt x="418" y="121"/>
                  </a:cubicBezTo>
                  <a:cubicBezTo>
                    <a:pt x="433" y="110"/>
                    <a:pt x="449" y="101"/>
                    <a:pt x="465" y="95"/>
                  </a:cubicBezTo>
                  <a:cubicBezTo>
                    <a:pt x="482" y="88"/>
                    <a:pt x="482" y="88"/>
                    <a:pt x="482" y="88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35" y="26"/>
                    <a:pt x="368" y="0"/>
                    <a:pt x="284" y="0"/>
                  </a:cubicBezTo>
                  <a:cubicBezTo>
                    <a:pt x="275" y="0"/>
                    <a:pt x="266" y="1"/>
                    <a:pt x="257" y="1"/>
                  </a:cubicBezTo>
                  <a:cubicBezTo>
                    <a:pt x="197" y="5"/>
                    <a:pt x="146" y="18"/>
                    <a:pt x="97" y="43"/>
                  </a:cubicBezTo>
                  <a:cubicBezTo>
                    <a:pt x="64" y="61"/>
                    <a:pt x="7" y="99"/>
                    <a:pt x="3" y="162"/>
                  </a:cubicBezTo>
                  <a:cubicBezTo>
                    <a:pt x="0" y="201"/>
                    <a:pt x="23" y="229"/>
                    <a:pt x="42" y="246"/>
                  </a:cubicBezTo>
                  <a:cubicBezTo>
                    <a:pt x="80" y="277"/>
                    <a:pt x="146" y="296"/>
                    <a:pt x="221" y="296"/>
                  </a:cubicBezTo>
                  <a:cubicBezTo>
                    <a:pt x="221" y="296"/>
                    <a:pt x="221" y="296"/>
                    <a:pt x="221" y="296"/>
                  </a:cubicBezTo>
                  <a:cubicBezTo>
                    <a:pt x="264" y="296"/>
                    <a:pt x="306" y="290"/>
                    <a:pt x="340" y="277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9" y="260"/>
                    <a:pt x="349" y="260"/>
                    <a:pt x="349" y="260"/>
                  </a:cubicBezTo>
                  <a:cubicBezTo>
                    <a:pt x="345" y="245"/>
                    <a:pt x="347" y="226"/>
                    <a:pt x="350" y="211"/>
                  </a:cubicBezTo>
                  <a:cubicBezTo>
                    <a:pt x="353" y="214"/>
                    <a:pt x="358" y="217"/>
                    <a:pt x="363" y="220"/>
                  </a:cubicBezTo>
                  <a:cubicBezTo>
                    <a:pt x="376" y="226"/>
                    <a:pt x="393" y="230"/>
                    <a:pt x="410" y="230"/>
                  </a:cubicBezTo>
                  <a:cubicBezTo>
                    <a:pt x="436" y="230"/>
                    <a:pt x="461" y="223"/>
                    <a:pt x="477" y="211"/>
                  </a:cubicBezTo>
                  <a:cubicBezTo>
                    <a:pt x="487" y="203"/>
                    <a:pt x="498" y="189"/>
                    <a:pt x="499" y="175"/>
                  </a:cubicBezTo>
                  <a:cubicBezTo>
                    <a:pt x="500" y="162"/>
                    <a:pt x="496" y="151"/>
                    <a:pt x="488" y="14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9"/>
            <p:cNvSpPr>
              <a:spLocks/>
            </p:cNvSpPr>
            <p:nvPr/>
          </p:nvSpPr>
          <p:spPr bwMode="auto">
            <a:xfrm>
              <a:off x="3592972" y="2414127"/>
              <a:ext cx="1882775" cy="1136650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0"/>
            <p:cNvSpPr>
              <a:spLocks/>
            </p:cNvSpPr>
            <p:nvPr/>
          </p:nvSpPr>
          <p:spPr bwMode="auto">
            <a:xfrm>
              <a:off x="6659562" y="2388061"/>
              <a:ext cx="2011363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1"/>
            <p:cNvSpPr>
              <a:spLocks/>
            </p:cNvSpPr>
            <p:nvPr/>
          </p:nvSpPr>
          <p:spPr bwMode="auto">
            <a:xfrm>
              <a:off x="6679636" y="2491248"/>
              <a:ext cx="1974850" cy="1260475"/>
            </a:xfrm>
            <a:custGeom>
              <a:avLst/>
              <a:gdLst>
                <a:gd name="T0" fmla="*/ 455 w 496"/>
                <a:gd name="T1" fmla="*/ 87 h 317"/>
                <a:gd name="T2" fmla="*/ 225 w 496"/>
                <a:gd name="T3" fmla="*/ 0 h 317"/>
                <a:gd name="T4" fmla="*/ 201 w 496"/>
                <a:gd name="T5" fmla="*/ 0 h 317"/>
                <a:gd name="T6" fmla="*/ 40 w 496"/>
                <a:gd name="T7" fmla="*/ 70 h 317"/>
                <a:gd name="T8" fmla="*/ 17 w 496"/>
                <a:gd name="T9" fmla="*/ 63 h 317"/>
                <a:gd name="T10" fmla="*/ 22 w 496"/>
                <a:gd name="T11" fmla="*/ 95 h 317"/>
                <a:gd name="T12" fmla="*/ 23 w 496"/>
                <a:gd name="T13" fmla="*/ 94 h 317"/>
                <a:gd name="T14" fmla="*/ 22 w 496"/>
                <a:gd name="T15" fmla="*/ 95 h 317"/>
                <a:gd name="T16" fmla="*/ 39 w 496"/>
                <a:gd name="T17" fmla="*/ 103 h 317"/>
                <a:gd name="T18" fmla="*/ 83 w 496"/>
                <a:gd name="T19" fmla="*/ 129 h 317"/>
                <a:gd name="T20" fmla="*/ 68 w 496"/>
                <a:gd name="T21" fmla="*/ 129 h 317"/>
                <a:gd name="T22" fmla="*/ 12 w 496"/>
                <a:gd name="T23" fmla="*/ 164 h 317"/>
                <a:gd name="T24" fmla="*/ 0 w 496"/>
                <a:gd name="T25" fmla="*/ 153 h 317"/>
                <a:gd name="T26" fmla="*/ 6 w 496"/>
                <a:gd name="T27" fmla="*/ 187 h 317"/>
                <a:gd name="T28" fmla="*/ 25 w 496"/>
                <a:gd name="T29" fmla="*/ 223 h 317"/>
                <a:gd name="T30" fmla="*/ 92 w 496"/>
                <a:gd name="T31" fmla="*/ 245 h 317"/>
                <a:gd name="T32" fmla="*/ 136 w 496"/>
                <a:gd name="T33" fmla="*/ 235 h 317"/>
                <a:gd name="T34" fmla="*/ 153 w 496"/>
                <a:gd name="T35" fmla="*/ 223 h 317"/>
                <a:gd name="T36" fmla="*/ 157 w 496"/>
                <a:gd name="T37" fmla="*/ 249 h 317"/>
                <a:gd name="T38" fmla="*/ 148 w 496"/>
                <a:gd name="T39" fmla="*/ 248 h 317"/>
                <a:gd name="T40" fmla="*/ 151 w 496"/>
                <a:gd name="T41" fmla="*/ 291 h 317"/>
                <a:gd name="T42" fmla="*/ 150 w 496"/>
                <a:gd name="T43" fmla="*/ 292 h 317"/>
                <a:gd name="T44" fmla="*/ 163 w 496"/>
                <a:gd name="T45" fmla="*/ 297 h 317"/>
                <a:gd name="T46" fmla="*/ 282 w 496"/>
                <a:gd name="T47" fmla="*/ 317 h 317"/>
                <a:gd name="T48" fmla="*/ 282 w 496"/>
                <a:gd name="T49" fmla="*/ 317 h 317"/>
                <a:gd name="T50" fmla="*/ 361 w 496"/>
                <a:gd name="T51" fmla="*/ 308 h 317"/>
                <a:gd name="T52" fmla="*/ 493 w 496"/>
                <a:gd name="T53" fmla="*/ 189 h 317"/>
                <a:gd name="T54" fmla="*/ 455 w 496"/>
                <a:gd name="T55" fmla="*/ 8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6" h="317">
                  <a:moveTo>
                    <a:pt x="455" y="87"/>
                  </a:moveTo>
                  <a:cubicBezTo>
                    <a:pt x="405" y="33"/>
                    <a:pt x="317" y="0"/>
                    <a:pt x="225" y="0"/>
                  </a:cubicBezTo>
                  <a:cubicBezTo>
                    <a:pt x="217" y="0"/>
                    <a:pt x="209" y="0"/>
                    <a:pt x="201" y="0"/>
                  </a:cubicBezTo>
                  <a:cubicBezTo>
                    <a:pt x="130" y="5"/>
                    <a:pt x="75" y="29"/>
                    <a:pt x="40" y="70"/>
                  </a:cubicBezTo>
                  <a:cubicBezTo>
                    <a:pt x="32" y="65"/>
                    <a:pt x="23" y="60"/>
                    <a:pt x="17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54" y="109"/>
                    <a:pt x="69" y="118"/>
                    <a:pt x="83" y="129"/>
                  </a:cubicBezTo>
                  <a:cubicBezTo>
                    <a:pt x="78" y="128"/>
                    <a:pt x="73" y="129"/>
                    <a:pt x="68" y="129"/>
                  </a:cubicBezTo>
                  <a:cubicBezTo>
                    <a:pt x="43" y="131"/>
                    <a:pt x="21" y="145"/>
                    <a:pt x="12" y="164"/>
                  </a:cubicBezTo>
                  <a:cubicBezTo>
                    <a:pt x="9" y="158"/>
                    <a:pt x="5" y="154"/>
                    <a:pt x="0" y="153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7" y="200"/>
                    <a:pt x="13" y="213"/>
                    <a:pt x="25" y="223"/>
                  </a:cubicBezTo>
                  <a:cubicBezTo>
                    <a:pt x="40" y="237"/>
                    <a:pt x="66" y="245"/>
                    <a:pt x="92" y="245"/>
                  </a:cubicBezTo>
                  <a:cubicBezTo>
                    <a:pt x="109" y="245"/>
                    <a:pt x="124" y="242"/>
                    <a:pt x="136" y="235"/>
                  </a:cubicBezTo>
                  <a:cubicBezTo>
                    <a:pt x="143" y="232"/>
                    <a:pt x="148" y="227"/>
                    <a:pt x="153" y="223"/>
                  </a:cubicBezTo>
                  <a:cubicBezTo>
                    <a:pt x="155" y="231"/>
                    <a:pt x="156" y="240"/>
                    <a:pt x="157" y="249"/>
                  </a:cubicBezTo>
                  <a:cubicBezTo>
                    <a:pt x="154" y="248"/>
                    <a:pt x="151" y="248"/>
                    <a:pt x="148" y="248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163" y="297"/>
                    <a:pt x="163" y="297"/>
                    <a:pt x="163" y="297"/>
                  </a:cubicBezTo>
                  <a:cubicBezTo>
                    <a:pt x="198" y="310"/>
                    <a:pt x="240" y="317"/>
                    <a:pt x="282" y="317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310" y="317"/>
                    <a:pt x="337" y="314"/>
                    <a:pt x="361" y="308"/>
                  </a:cubicBezTo>
                  <a:cubicBezTo>
                    <a:pt x="407" y="296"/>
                    <a:pt x="485" y="265"/>
                    <a:pt x="493" y="189"/>
                  </a:cubicBezTo>
                  <a:cubicBezTo>
                    <a:pt x="496" y="152"/>
                    <a:pt x="484" y="119"/>
                    <a:pt x="455" y="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12"/>
            <p:cNvSpPr>
              <a:spLocks/>
            </p:cNvSpPr>
            <p:nvPr/>
          </p:nvSpPr>
          <p:spPr bwMode="auto">
            <a:xfrm>
              <a:off x="6659561" y="2388061"/>
              <a:ext cx="2011362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3"/>
            <p:cNvSpPr>
              <a:spLocks/>
            </p:cNvSpPr>
            <p:nvPr/>
          </p:nvSpPr>
          <p:spPr bwMode="auto">
            <a:xfrm>
              <a:off x="6644250" y="2386575"/>
              <a:ext cx="1967014" cy="112134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4"/>
            <p:cNvSpPr>
              <a:spLocks/>
            </p:cNvSpPr>
            <p:nvPr/>
          </p:nvSpPr>
          <p:spPr bwMode="auto">
            <a:xfrm>
              <a:off x="6110287" y="3548523"/>
              <a:ext cx="2281238" cy="1852613"/>
            </a:xfrm>
            <a:custGeom>
              <a:avLst/>
              <a:gdLst>
                <a:gd name="T0" fmla="*/ 567 w 573"/>
                <a:gd name="T1" fmla="*/ 239 h 466"/>
                <a:gd name="T2" fmla="*/ 469 w 573"/>
                <a:gd name="T3" fmla="*/ 70 h 466"/>
                <a:gd name="T4" fmla="*/ 292 w 573"/>
                <a:gd name="T5" fmla="*/ 1 h 466"/>
                <a:gd name="T6" fmla="*/ 283 w 573"/>
                <a:gd name="T7" fmla="*/ 0 h 466"/>
                <a:gd name="T8" fmla="*/ 279 w 573"/>
                <a:gd name="T9" fmla="*/ 9 h 466"/>
                <a:gd name="T10" fmla="*/ 229 w 573"/>
                <a:gd name="T11" fmla="*/ 79 h 466"/>
                <a:gd name="T12" fmla="*/ 224 w 573"/>
                <a:gd name="T13" fmla="*/ 63 h 466"/>
                <a:gd name="T14" fmla="*/ 136 w 573"/>
                <a:gd name="T15" fmla="*/ 13 h 466"/>
                <a:gd name="T16" fmla="*/ 56 w 573"/>
                <a:gd name="T17" fmla="*/ 63 h 466"/>
                <a:gd name="T18" fmla="*/ 55 w 573"/>
                <a:gd name="T19" fmla="*/ 96 h 466"/>
                <a:gd name="T20" fmla="*/ 101 w 573"/>
                <a:gd name="T21" fmla="*/ 147 h 466"/>
                <a:gd name="T22" fmla="*/ 18 w 573"/>
                <a:gd name="T23" fmla="*/ 162 h 466"/>
                <a:gd name="T24" fmla="*/ 8 w 573"/>
                <a:gd name="T25" fmla="*/ 162 h 466"/>
                <a:gd name="T26" fmla="*/ 6 w 573"/>
                <a:gd name="T27" fmla="*/ 174 h 466"/>
                <a:gd name="T28" fmla="*/ 7 w 573"/>
                <a:gd name="T29" fmla="*/ 259 h 466"/>
                <a:gd name="T30" fmla="*/ 121 w 573"/>
                <a:gd name="T31" fmla="*/ 410 h 466"/>
                <a:gd name="T32" fmla="*/ 312 w 573"/>
                <a:gd name="T33" fmla="*/ 466 h 466"/>
                <a:gd name="T34" fmla="*/ 313 w 573"/>
                <a:gd name="T35" fmla="*/ 466 h 466"/>
                <a:gd name="T36" fmla="*/ 487 w 573"/>
                <a:gd name="T37" fmla="*/ 411 h 466"/>
                <a:gd name="T38" fmla="*/ 567 w 573"/>
                <a:gd name="T39" fmla="*/ 2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3" h="466">
                  <a:moveTo>
                    <a:pt x="567" y="239"/>
                  </a:moveTo>
                  <a:cubicBezTo>
                    <a:pt x="563" y="175"/>
                    <a:pt x="530" y="118"/>
                    <a:pt x="469" y="70"/>
                  </a:cubicBezTo>
                  <a:cubicBezTo>
                    <a:pt x="419" y="30"/>
                    <a:pt x="363" y="8"/>
                    <a:pt x="292" y="1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65" y="37"/>
                    <a:pt x="248" y="61"/>
                    <a:pt x="229" y="79"/>
                  </a:cubicBezTo>
                  <a:cubicBezTo>
                    <a:pt x="228" y="74"/>
                    <a:pt x="226" y="68"/>
                    <a:pt x="224" y="63"/>
                  </a:cubicBezTo>
                  <a:cubicBezTo>
                    <a:pt x="209" y="26"/>
                    <a:pt x="167" y="13"/>
                    <a:pt x="136" y="13"/>
                  </a:cubicBezTo>
                  <a:cubicBezTo>
                    <a:pt x="95" y="13"/>
                    <a:pt x="65" y="33"/>
                    <a:pt x="56" y="63"/>
                  </a:cubicBezTo>
                  <a:cubicBezTo>
                    <a:pt x="54" y="72"/>
                    <a:pt x="53" y="87"/>
                    <a:pt x="55" y="96"/>
                  </a:cubicBezTo>
                  <a:cubicBezTo>
                    <a:pt x="60" y="124"/>
                    <a:pt x="79" y="138"/>
                    <a:pt x="101" y="147"/>
                  </a:cubicBezTo>
                  <a:cubicBezTo>
                    <a:pt x="70" y="155"/>
                    <a:pt x="43" y="160"/>
                    <a:pt x="18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0" y="201"/>
                    <a:pt x="0" y="233"/>
                    <a:pt x="7" y="259"/>
                  </a:cubicBezTo>
                  <a:cubicBezTo>
                    <a:pt x="22" y="319"/>
                    <a:pt x="60" y="370"/>
                    <a:pt x="121" y="410"/>
                  </a:cubicBezTo>
                  <a:cubicBezTo>
                    <a:pt x="177" y="447"/>
                    <a:pt x="243" y="466"/>
                    <a:pt x="312" y="466"/>
                  </a:cubicBezTo>
                  <a:cubicBezTo>
                    <a:pt x="313" y="466"/>
                    <a:pt x="313" y="466"/>
                    <a:pt x="313" y="466"/>
                  </a:cubicBezTo>
                  <a:cubicBezTo>
                    <a:pt x="379" y="466"/>
                    <a:pt x="441" y="447"/>
                    <a:pt x="487" y="411"/>
                  </a:cubicBezTo>
                  <a:cubicBezTo>
                    <a:pt x="520" y="386"/>
                    <a:pt x="573" y="331"/>
                    <a:pt x="567" y="23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5"/>
            <p:cNvSpPr>
              <a:spLocks/>
            </p:cNvSpPr>
            <p:nvPr/>
          </p:nvSpPr>
          <p:spPr bwMode="auto">
            <a:xfrm>
              <a:off x="6121399" y="3489786"/>
              <a:ext cx="2325688" cy="1622425"/>
            </a:xfrm>
            <a:custGeom>
              <a:avLst/>
              <a:gdLst>
                <a:gd name="T0" fmla="*/ 578 w 584"/>
                <a:gd name="T1" fmla="*/ 209 h 408"/>
                <a:gd name="T2" fmla="*/ 478 w 584"/>
                <a:gd name="T3" fmla="*/ 61 h 408"/>
                <a:gd name="T4" fmla="*/ 297 w 584"/>
                <a:gd name="T5" fmla="*/ 1 h 408"/>
                <a:gd name="T6" fmla="*/ 288 w 584"/>
                <a:gd name="T7" fmla="*/ 0 h 408"/>
                <a:gd name="T8" fmla="*/ 284 w 584"/>
                <a:gd name="T9" fmla="*/ 8 h 408"/>
                <a:gd name="T10" fmla="*/ 233 w 584"/>
                <a:gd name="T11" fmla="*/ 69 h 408"/>
                <a:gd name="T12" fmla="*/ 228 w 584"/>
                <a:gd name="T13" fmla="*/ 55 h 408"/>
                <a:gd name="T14" fmla="*/ 138 w 584"/>
                <a:gd name="T15" fmla="*/ 12 h 408"/>
                <a:gd name="T16" fmla="*/ 57 w 584"/>
                <a:gd name="T17" fmla="*/ 56 h 408"/>
                <a:gd name="T18" fmla="*/ 56 w 584"/>
                <a:gd name="T19" fmla="*/ 84 h 408"/>
                <a:gd name="T20" fmla="*/ 102 w 584"/>
                <a:gd name="T21" fmla="*/ 129 h 408"/>
                <a:gd name="T22" fmla="*/ 19 w 584"/>
                <a:gd name="T23" fmla="*/ 141 h 408"/>
                <a:gd name="T24" fmla="*/ 8 w 584"/>
                <a:gd name="T25" fmla="*/ 142 h 408"/>
                <a:gd name="T26" fmla="*/ 6 w 584"/>
                <a:gd name="T27" fmla="*/ 152 h 408"/>
                <a:gd name="T28" fmla="*/ 7 w 584"/>
                <a:gd name="T29" fmla="*/ 227 h 408"/>
                <a:gd name="T30" fmla="*/ 124 w 584"/>
                <a:gd name="T31" fmla="*/ 359 h 408"/>
                <a:gd name="T32" fmla="*/ 317 w 584"/>
                <a:gd name="T33" fmla="*/ 408 h 408"/>
                <a:gd name="T34" fmla="*/ 319 w 584"/>
                <a:gd name="T35" fmla="*/ 408 h 408"/>
                <a:gd name="T36" fmla="*/ 496 w 584"/>
                <a:gd name="T37" fmla="*/ 359 h 408"/>
                <a:gd name="T38" fmla="*/ 578 w 584"/>
                <a:gd name="T39" fmla="*/ 20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408">
                  <a:moveTo>
                    <a:pt x="578" y="209"/>
                  </a:moveTo>
                  <a:cubicBezTo>
                    <a:pt x="574" y="153"/>
                    <a:pt x="540" y="103"/>
                    <a:pt x="478" y="61"/>
                  </a:cubicBezTo>
                  <a:cubicBezTo>
                    <a:pt x="427" y="27"/>
                    <a:pt x="370" y="8"/>
                    <a:pt x="297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70" y="32"/>
                    <a:pt x="252" y="54"/>
                    <a:pt x="233" y="69"/>
                  </a:cubicBezTo>
                  <a:cubicBezTo>
                    <a:pt x="232" y="65"/>
                    <a:pt x="230" y="60"/>
                    <a:pt x="228" y="55"/>
                  </a:cubicBezTo>
                  <a:cubicBezTo>
                    <a:pt x="213" y="23"/>
                    <a:pt x="170" y="12"/>
                    <a:pt x="138" y="12"/>
                  </a:cubicBezTo>
                  <a:cubicBezTo>
                    <a:pt x="97" y="12"/>
                    <a:pt x="66" y="29"/>
                    <a:pt x="57" y="56"/>
                  </a:cubicBezTo>
                  <a:cubicBezTo>
                    <a:pt x="55" y="63"/>
                    <a:pt x="54" y="76"/>
                    <a:pt x="56" y="84"/>
                  </a:cubicBezTo>
                  <a:cubicBezTo>
                    <a:pt x="61" y="108"/>
                    <a:pt x="81" y="121"/>
                    <a:pt x="102" y="129"/>
                  </a:cubicBezTo>
                  <a:cubicBezTo>
                    <a:pt x="71" y="136"/>
                    <a:pt x="44" y="140"/>
                    <a:pt x="19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0" y="176"/>
                    <a:pt x="0" y="204"/>
                    <a:pt x="7" y="227"/>
                  </a:cubicBezTo>
                  <a:cubicBezTo>
                    <a:pt x="22" y="279"/>
                    <a:pt x="61" y="323"/>
                    <a:pt x="124" y="359"/>
                  </a:cubicBezTo>
                  <a:cubicBezTo>
                    <a:pt x="180" y="391"/>
                    <a:pt x="247" y="408"/>
                    <a:pt x="317" y="408"/>
                  </a:cubicBezTo>
                  <a:cubicBezTo>
                    <a:pt x="319" y="408"/>
                    <a:pt x="319" y="408"/>
                    <a:pt x="319" y="408"/>
                  </a:cubicBezTo>
                  <a:cubicBezTo>
                    <a:pt x="386" y="408"/>
                    <a:pt x="449" y="390"/>
                    <a:pt x="496" y="359"/>
                  </a:cubicBezTo>
                  <a:cubicBezTo>
                    <a:pt x="529" y="338"/>
                    <a:pt x="584" y="289"/>
                    <a:pt x="578" y="2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16"/>
            <p:cNvSpPr>
              <a:spLocks/>
            </p:cNvSpPr>
            <p:nvPr/>
          </p:nvSpPr>
          <p:spPr bwMode="auto">
            <a:xfrm>
              <a:off x="6223223" y="3533448"/>
              <a:ext cx="2124496" cy="1460686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17"/>
            <p:cNvSpPr>
              <a:spLocks/>
            </p:cNvSpPr>
            <p:nvPr/>
          </p:nvSpPr>
          <p:spPr bwMode="auto">
            <a:xfrm>
              <a:off x="3829049" y="3553286"/>
              <a:ext cx="2289175" cy="1855788"/>
            </a:xfrm>
            <a:custGeom>
              <a:avLst/>
              <a:gdLst>
                <a:gd name="T0" fmla="*/ 561 w 575"/>
                <a:gd name="T1" fmla="*/ 170 h 467"/>
                <a:gd name="T2" fmla="*/ 559 w 575"/>
                <a:gd name="T3" fmla="*/ 157 h 467"/>
                <a:gd name="T4" fmla="*/ 548 w 575"/>
                <a:gd name="T5" fmla="*/ 156 h 467"/>
                <a:gd name="T6" fmla="*/ 454 w 575"/>
                <a:gd name="T7" fmla="*/ 141 h 467"/>
                <a:gd name="T8" fmla="*/ 499 w 575"/>
                <a:gd name="T9" fmla="*/ 99 h 467"/>
                <a:gd name="T10" fmla="*/ 501 w 575"/>
                <a:gd name="T11" fmla="*/ 61 h 467"/>
                <a:gd name="T12" fmla="*/ 422 w 575"/>
                <a:gd name="T13" fmla="*/ 6 h 467"/>
                <a:gd name="T14" fmla="*/ 336 w 575"/>
                <a:gd name="T15" fmla="*/ 53 h 467"/>
                <a:gd name="T16" fmla="*/ 330 w 575"/>
                <a:gd name="T17" fmla="*/ 71 h 467"/>
                <a:gd name="T18" fmla="*/ 297 w 575"/>
                <a:gd name="T19" fmla="*/ 29 h 467"/>
                <a:gd name="T20" fmla="*/ 294 w 575"/>
                <a:gd name="T21" fmla="*/ 23 h 467"/>
                <a:gd name="T22" fmla="*/ 273 w 575"/>
                <a:gd name="T23" fmla="*/ 0 h 467"/>
                <a:gd name="T24" fmla="*/ 263 w 575"/>
                <a:gd name="T25" fmla="*/ 2 h 467"/>
                <a:gd name="T26" fmla="*/ 95 w 575"/>
                <a:gd name="T27" fmla="*/ 73 h 467"/>
                <a:gd name="T28" fmla="*/ 3 w 575"/>
                <a:gd name="T29" fmla="*/ 244 h 467"/>
                <a:gd name="T30" fmla="*/ 59 w 575"/>
                <a:gd name="T31" fmla="*/ 391 h 467"/>
                <a:gd name="T32" fmla="*/ 238 w 575"/>
                <a:gd name="T33" fmla="*/ 466 h 467"/>
                <a:gd name="T34" fmla="*/ 257 w 575"/>
                <a:gd name="T35" fmla="*/ 467 h 467"/>
                <a:gd name="T36" fmla="*/ 257 w 575"/>
                <a:gd name="T37" fmla="*/ 467 h 467"/>
                <a:gd name="T38" fmla="*/ 449 w 575"/>
                <a:gd name="T39" fmla="*/ 407 h 467"/>
                <a:gd name="T40" fmla="*/ 561 w 575"/>
                <a:gd name="T41" fmla="*/ 17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7">
                  <a:moveTo>
                    <a:pt x="561" y="170"/>
                  </a:moveTo>
                  <a:cubicBezTo>
                    <a:pt x="559" y="157"/>
                    <a:pt x="559" y="157"/>
                    <a:pt x="559" y="157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13" y="155"/>
                    <a:pt x="482" y="149"/>
                    <a:pt x="454" y="141"/>
                  </a:cubicBezTo>
                  <a:cubicBezTo>
                    <a:pt x="473" y="132"/>
                    <a:pt x="490" y="121"/>
                    <a:pt x="499" y="99"/>
                  </a:cubicBezTo>
                  <a:cubicBezTo>
                    <a:pt x="503" y="88"/>
                    <a:pt x="504" y="72"/>
                    <a:pt x="501" y="61"/>
                  </a:cubicBezTo>
                  <a:cubicBezTo>
                    <a:pt x="494" y="27"/>
                    <a:pt x="463" y="6"/>
                    <a:pt x="422" y="6"/>
                  </a:cubicBezTo>
                  <a:cubicBezTo>
                    <a:pt x="390" y="6"/>
                    <a:pt x="351" y="21"/>
                    <a:pt x="336" y="53"/>
                  </a:cubicBezTo>
                  <a:cubicBezTo>
                    <a:pt x="333" y="59"/>
                    <a:pt x="331" y="65"/>
                    <a:pt x="330" y="71"/>
                  </a:cubicBezTo>
                  <a:cubicBezTo>
                    <a:pt x="318" y="59"/>
                    <a:pt x="306" y="44"/>
                    <a:pt x="297" y="29"/>
                  </a:cubicBezTo>
                  <a:cubicBezTo>
                    <a:pt x="296" y="27"/>
                    <a:pt x="295" y="25"/>
                    <a:pt x="294" y="23"/>
                  </a:cubicBezTo>
                  <a:cubicBezTo>
                    <a:pt x="290" y="15"/>
                    <a:pt x="284" y="3"/>
                    <a:pt x="273" y="0"/>
                  </a:cubicBezTo>
                  <a:cubicBezTo>
                    <a:pt x="269" y="0"/>
                    <a:pt x="265" y="1"/>
                    <a:pt x="263" y="2"/>
                  </a:cubicBezTo>
                  <a:cubicBezTo>
                    <a:pt x="201" y="8"/>
                    <a:pt x="146" y="32"/>
                    <a:pt x="95" y="73"/>
                  </a:cubicBezTo>
                  <a:cubicBezTo>
                    <a:pt x="63" y="99"/>
                    <a:pt x="8" y="157"/>
                    <a:pt x="3" y="244"/>
                  </a:cubicBezTo>
                  <a:cubicBezTo>
                    <a:pt x="0" y="299"/>
                    <a:pt x="20" y="351"/>
                    <a:pt x="59" y="391"/>
                  </a:cubicBezTo>
                  <a:cubicBezTo>
                    <a:pt x="102" y="435"/>
                    <a:pt x="166" y="461"/>
                    <a:pt x="238" y="466"/>
                  </a:cubicBezTo>
                  <a:cubicBezTo>
                    <a:pt x="244" y="466"/>
                    <a:pt x="251" y="467"/>
                    <a:pt x="257" y="467"/>
                  </a:cubicBezTo>
                  <a:cubicBezTo>
                    <a:pt x="257" y="467"/>
                    <a:pt x="257" y="467"/>
                    <a:pt x="257" y="467"/>
                  </a:cubicBezTo>
                  <a:cubicBezTo>
                    <a:pt x="323" y="467"/>
                    <a:pt x="393" y="445"/>
                    <a:pt x="449" y="407"/>
                  </a:cubicBezTo>
                  <a:cubicBezTo>
                    <a:pt x="537" y="349"/>
                    <a:pt x="575" y="266"/>
                    <a:pt x="561" y="17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18"/>
            <p:cNvSpPr>
              <a:spLocks/>
            </p:cNvSpPr>
            <p:nvPr/>
          </p:nvSpPr>
          <p:spPr bwMode="auto">
            <a:xfrm>
              <a:off x="3776662" y="3508836"/>
              <a:ext cx="2344738" cy="1622425"/>
            </a:xfrm>
            <a:custGeom>
              <a:avLst/>
              <a:gdLst>
                <a:gd name="T0" fmla="*/ 574 w 589"/>
                <a:gd name="T1" fmla="*/ 148 h 408"/>
                <a:gd name="T2" fmla="*/ 572 w 589"/>
                <a:gd name="T3" fmla="*/ 137 h 408"/>
                <a:gd name="T4" fmla="*/ 561 w 589"/>
                <a:gd name="T5" fmla="*/ 136 h 408"/>
                <a:gd name="T6" fmla="*/ 465 w 589"/>
                <a:gd name="T7" fmla="*/ 123 h 408"/>
                <a:gd name="T8" fmla="*/ 510 w 589"/>
                <a:gd name="T9" fmla="*/ 86 h 408"/>
                <a:gd name="T10" fmla="*/ 513 w 589"/>
                <a:gd name="T11" fmla="*/ 53 h 408"/>
                <a:gd name="T12" fmla="*/ 431 w 589"/>
                <a:gd name="T13" fmla="*/ 6 h 408"/>
                <a:gd name="T14" fmla="*/ 343 w 589"/>
                <a:gd name="T15" fmla="*/ 46 h 408"/>
                <a:gd name="T16" fmla="*/ 337 w 589"/>
                <a:gd name="T17" fmla="*/ 62 h 408"/>
                <a:gd name="T18" fmla="*/ 304 w 589"/>
                <a:gd name="T19" fmla="*/ 25 h 408"/>
                <a:gd name="T20" fmla="*/ 301 w 589"/>
                <a:gd name="T21" fmla="*/ 20 h 408"/>
                <a:gd name="T22" fmla="*/ 279 w 589"/>
                <a:gd name="T23" fmla="*/ 0 h 408"/>
                <a:gd name="T24" fmla="*/ 269 w 589"/>
                <a:gd name="T25" fmla="*/ 1 h 408"/>
                <a:gd name="T26" fmla="*/ 97 w 589"/>
                <a:gd name="T27" fmla="*/ 64 h 408"/>
                <a:gd name="T28" fmla="*/ 3 w 589"/>
                <a:gd name="T29" fmla="*/ 213 h 408"/>
                <a:gd name="T30" fmla="*/ 60 w 589"/>
                <a:gd name="T31" fmla="*/ 341 h 408"/>
                <a:gd name="T32" fmla="*/ 243 w 589"/>
                <a:gd name="T33" fmla="*/ 407 h 408"/>
                <a:gd name="T34" fmla="*/ 263 w 589"/>
                <a:gd name="T35" fmla="*/ 408 h 408"/>
                <a:gd name="T36" fmla="*/ 263 w 589"/>
                <a:gd name="T37" fmla="*/ 408 h 408"/>
                <a:gd name="T38" fmla="*/ 460 w 589"/>
                <a:gd name="T39" fmla="*/ 356 h 408"/>
                <a:gd name="T40" fmla="*/ 574 w 589"/>
                <a:gd name="T41" fmla="*/ 14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408">
                  <a:moveTo>
                    <a:pt x="574" y="148"/>
                  </a:moveTo>
                  <a:cubicBezTo>
                    <a:pt x="572" y="137"/>
                    <a:pt x="572" y="137"/>
                    <a:pt x="572" y="137"/>
                  </a:cubicBezTo>
                  <a:cubicBezTo>
                    <a:pt x="561" y="136"/>
                    <a:pt x="561" y="136"/>
                    <a:pt x="561" y="136"/>
                  </a:cubicBezTo>
                  <a:cubicBezTo>
                    <a:pt x="524" y="135"/>
                    <a:pt x="493" y="130"/>
                    <a:pt x="465" y="123"/>
                  </a:cubicBezTo>
                  <a:cubicBezTo>
                    <a:pt x="484" y="116"/>
                    <a:pt x="502" y="105"/>
                    <a:pt x="510" y="86"/>
                  </a:cubicBezTo>
                  <a:cubicBezTo>
                    <a:pt x="514" y="77"/>
                    <a:pt x="515" y="63"/>
                    <a:pt x="513" y="53"/>
                  </a:cubicBezTo>
                  <a:cubicBezTo>
                    <a:pt x="505" y="24"/>
                    <a:pt x="474" y="6"/>
                    <a:pt x="431" y="6"/>
                  </a:cubicBezTo>
                  <a:cubicBezTo>
                    <a:pt x="399" y="6"/>
                    <a:pt x="359" y="18"/>
                    <a:pt x="343" y="46"/>
                  </a:cubicBezTo>
                  <a:cubicBezTo>
                    <a:pt x="340" y="52"/>
                    <a:pt x="339" y="57"/>
                    <a:pt x="337" y="62"/>
                  </a:cubicBezTo>
                  <a:cubicBezTo>
                    <a:pt x="325" y="51"/>
                    <a:pt x="313" y="38"/>
                    <a:pt x="304" y="25"/>
                  </a:cubicBezTo>
                  <a:cubicBezTo>
                    <a:pt x="303" y="24"/>
                    <a:pt x="302" y="22"/>
                    <a:pt x="301" y="20"/>
                  </a:cubicBezTo>
                  <a:cubicBezTo>
                    <a:pt x="296" y="13"/>
                    <a:pt x="290" y="2"/>
                    <a:pt x="279" y="0"/>
                  </a:cubicBezTo>
                  <a:cubicBezTo>
                    <a:pt x="275" y="0"/>
                    <a:pt x="271" y="1"/>
                    <a:pt x="269" y="1"/>
                  </a:cubicBezTo>
                  <a:cubicBezTo>
                    <a:pt x="205" y="7"/>
                    <a:pt x="149" y="28"/>
                    <a:pt x="97" y="64"/>
                  </a:cubicBezTo>
                  <a:cubicBezTo>
                    <a:pt x="64" y="87"/>
                    <a:pt x="8" y="137"/>
                    <a:pt x="3" y="213"/>
                  </a:cubicBezTo>
                  <a:cubicBezTo>
                    <a:pt x="0" y="261"/>
                    <a:pt x="20" y="307"/>
                    <a:pt x="60" y="341"/>
                  </a:cubicBezTo>
                  <a:cubicBezTo>
                    <a:pt x="105" y="380"/>
                    <a:pt x="169" y="403"/>
                    <a:pt x="243" y="407"/>
                  </a:cubicBezTo>
                  <a:cubicBezTo>
                    <a:pt x="249" y="407"/>
                    <a:pt x="256" y="408"/>
                    <a:pt x="263" y="408"/>
                  </a:cubicBezTo>
                  <a:cubicBezTo>
                    <a:pt x="263" y="408"/>
                    <a:pt x="263" y="408"/>
                    <a:pt x="263" y="408"/>
                  </a:cubicBezTo>
                  <a:cubicBezTo>
                    <a:pt x="331" y="408"/>
                    <a:pt x="402" y="389"/>
                    <a:pt x="460" y="356"/>
                  </a:cubicBezTo>
                  <a:cubicBezTo>
                    <a:pt x="549" y="304"/>
                    <a:pt x="589" y="233"/>
                    <a:pt x="574" y="14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19"/>
            <p:cNvSpPr>
              <a:spLocks/>
            </p:cNvSpPr>
            <p:nvPr/>
          </p:nvSpPr>
          <p:spPr bwMode="auto">
            <a:xfrm>
              <a:off x="3884406" y="3522839"/>
              <a:ext cx="2160638" cy="1502656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20"/>
            <p:cNvSpPr>
              <a:spLocks/>
            </p:cNvSpPr>
            <p:nvPr/>
          </p:nvSpPr>
          <p:spPr bwMode="auto">
            <a:xfrm>
              <a:off x="5162549" y="1870538"/>
              <a:ext cx="1816100" cy="1042988"/>
            </a:xfrm>
            <a:custGeom>
              <a:avLst/>
              <a:gdLst>
                <a:gd name="T0" fmla="*/ 425 w 456"/>
                <a:gd name="T1" fmla="*/ 61 h 262"/>
                <a:gd name="T2" fmla="*/ 234 w 456"/>
                <a:gd name="T3" fmla="*/ 0 h 262"/>
                <a:gd name="T4" fmla="*/ 88 w 456"/>
                <a:gd name="T5" fmla="*/ 29 h 262"/>
                <a:gd name="T6" fmla="*/ 10 w 456"/>
                <a:gd name="T7" fmla="*/ 112 h 262"/>
                <a:gd name="T8" fmla="*/ 65 w 456"/>
                <a:gd name="T9" fmla="*/ 208 h 262"/>
                <a:gd name="T10" fmla="*/ 71 w 456"/>
                <a:gd name="T11" fmla="*/ 213 h 262"/>
                <a:gd name="T12" fmla="*/ 77 w 456"/>
                <a:gd name="T13" fmla="*/ 217 h 262"/>
                <a:gd name="T14" fmla="*/ 84 w 456"/>
                <a:gd name="T15" fmla="*/ 215 h 262"/>
                <a:gd name="T16" fmla="*/ 158 w 456"/>
                <a:gd name="T17" fmla="*/ 197 h 262"/>
                <a:gd name="T18" fmla="*/ 155 w 456"/>
                <a:gd name="T19" fmla="*/ 219 h 262"/>
                <a:gd name="T20" fmla="*/ 233 w 456"/>
                <a:gd name="T21" fmla="*/ 262 h 262"/>
                <a:gd name="T22" fmla="*/ 282 w 456"/>
                <a:gd name="T23" fmla="*/ 252 h 262"/>
                <a:gd name="T24" fmla="*/ 311 w 456"/>
                <a:gd name="T25" fmla="*/ 211 h 262"/>
                <a:gd name="T26" fmla="*/ 308 w 456"/>
                <a:gd name="T27" fmla="*/ 196 h 262"/>
                <a:gd name="T28" fmla="*/ 380 w 456"/>
                <a:gd name="T29" fmla="*/ 213 h 262"/>
                <a:gd name="T30" fmla="*/ 387 w 456"/>
                <a:gd name="T31" fmla="*/ 215 h 262"/>
                <a:gd name="T32" fmla="*/ 393 w 456"/>
                <a:gd name="T33" fmla="*/ 211 h 262"/>
                <a:gd name="T34" fmla="*/ 399 w 456"/>
                <a:gd name="T35" fmla="*/ 206 h 262"/>
                <a:gd name="T36" fmla="*/ 454 w 456"/>
                <a:gd name="T37" fmla="*/ 130 h 262"/>
                <a:gd name="T38" fmla="*/ 425 w 456"/>
                <a:gd name="T39" fmla="*/ 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262">
                  <a:moveTo>
                    <a:pt x="425" y="61"/>
                  </a:moveTo>
                  <a:cubicBezTo>
                    <a:pt x="386" y="23"/>
                    <a:pt x="315" y="0"/>
                    <a:pt x="234" y="0"/>
                  </a:cubicBezTo>
                  <a:cubicBezTo>
                    <a:pt x="179" y="0"/>
                    <a:pt x="127" y="10"/>
                    <a:pt x="88" y="29"/>
                  </a:cubicBezTo>
                  <a:cubicBezTo>
                    <a:pt x="59" y="43"/>
                    <a:pt x="19" y="67"/>
                    <a:pt x="10" y="112"/>
                  </a:cubicBezTo>
                  <a:cubicBezTo>
                    <a:pt x="0" y="163"/>
                    <a:pt x="39" y="190"/>
                    <a:pt x="65" y="208"/>
                  </a:cubicBezTo>
                  <a:cubicBezTo>
                    <a:pt x="67" y="210"/>
                    <a:pt x="69" y="212"/>
                    <a:pt x="71" y="213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107" y="207"/>
                    <a:pt x="132" y="201"/>
                    <a:pt x="158" y="197"/>
                  </a:cubicBezTo>
                  <a:cubicBezTo>
                    <a:pt x="155" y="203"/>
                    <a:pt x="154" y="210"/>
                    <a:pt x="155" y="219"/>
                  </a:cubicBezTo>
                  <a:cubicBezTo>
                    <a:pt x="160" y="251"/>
                    <a:pt x="200" y="262"/>
                    <a:pt x="233" y="262"/>
                  </a:cubicBezTo>
                  <a:cubicBezTo>
                    <a:pt x="252" y="262"/>
                    <a:pt x="269" y="258"/>
                    <a:pt x="282" y="252"/>
                  </a:cubicBezTo>
                  <a:cubicBezTo>
                    <a:pt x="297" y="244"/>
                    <a:pt x="311" y="229"/>
                    <a:pt x="311" y="211"/>
                  </a:cubicBezTo>
                  <a:cubicBezTo>
                    <a:pt x="311" y="205"/>
                    <a:pt x="310" y="200"/>
                    <a:pt x="308" y="196"/>
                  </a:cubicBezTo>
                  <a:cubicBezTo>
                    <a:pt x="335" y="201"/>
                    <a:pt x="359" y="206"/>
                    <a:pt x="380" y="213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5" y="209"/>
                    <a:pt x="397" y="208"/>
                    <a:pt x="399" y="206"/>
                  </a:cubicBezTo>
                  <a:cubicBezTo>
                    <a:pt x="425" y="188"/>
                    <a:pt x="451" y="170"/>
                    <a:pt x="454" y="130"/>
                  </a:cubicBezTo>
                  <a:cubicBezTo>
                    <a:pt x="456" y="105"/>
                    <a:pt x="445" y="81"/>
                    <a:pt x="425" y="6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 dirty="0"/>
            </a:p>
          </p:txBody>
        </p:sp>
        <p:sp>
          <p:nvSpPr>
            <p:cNvPr id="134" name="Freeform 21"/>
            <p:cNvSpPr>
              <a:spLocks/>
            </p:cNvSpPr>
            <p:nvPr/>
          </p:nvSpPr>
          <p:spPr bwMode="auto">
            <a:xfrm>
              <a:off x="5222874" y="1828800"/>
              <a:ext cx="1700213" cy="1022350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22"/>
            <p:cNvSpPr>
              <a:spLocks/>
            </p:cNvSpPr>
            <p:nvPr/>
          </p:nvSpPr>
          <p:spPr bwMode="auto">
            <a:xfrm>
              <a:off x="4875212" y="2595852"/>
              <a:ext cx="2449513" cy="1458913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142828" y="1447800"/>
            <a:ext cx="3163284" cy="2292013"/>
            <a:chOff x="3233645" y="1828800"/>
            <a:chExt cx="5755752" cy="4170431"/>
          </a:xfrm>
        </p:grpSpPr>
        <p:sp>
          <p:nvSpPr>
            <p:cNvPr id="68" name="Oval 67"/>
            <p:cNvSpPr/>
            <p:nvPr/>
          </p:nvSpPr>
          <p:spPr>
            <a:xfrm>
              <a:off x="64340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/>
            <p:cNvSpPr/>
            <p:nvPr/>
          </p:nvSpPr>
          <p:spPr>
            <a:xfrm>
              <a:off x="32336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Oval 69"/>
            <p:cNvSpPr/>
            <p:nvPr/>
          </p:nvSpPr>
          <p:spPr>
            <a:xfrm>
              <a:off x="5568632" y="333996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" name="Oval 70"/>
            <p:cNvSpPr/>
            <p:nvPr/>
          </p:nvSpPr>
          <p:spPr>
            <a:xfrm>
              <a:off x="3351212" y="332853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5186362" y="2022936"/>
              <a:ext cx="1763713" cy="1036638"/>
            </a:xfrm>
            <a:custGeom>
              <a:avLst/>
              <a:gdLst>
                <a:gd name="T0" fmla="*/ 413 w 443"/>
                <a:gd name="T1" fmla="*/ 60 h 261"/>
                <a:gd name="T2" fmla="*/ 227 w 443"/>
                <a:gd name="T3" fmla="*/ 0 h 261"/>
                <a:gd name="T4" fmla="*/ 85 w 443"/>
                <a:gd name="T5" fmla="*/ 29 h 261"/>
                <a:gd name="T6" fmla="*/ 10 w 443"/>
                <a:gd name="T7" fmla="*/ 112 h 261"/>
                <a:gd name="T8" fmla="*/ 63 w 443"/>
                <a:gd name="T9" fmla="*/ 208 h 261"/>
                <a:gd name="T10" fmla="*/ 69 w 443"/>
                <a:gd name="T11" fmla="*/ 213 h 261"/>
                <a:gd name="T12" fmla="*/ 75 w 443"/>
                <a:gd name="T13" fmla="*/ 217 h 261"/>
                <a:gd name="T14" fmla="*/ 82 w 443"/>
                <a:gd name="T15" fmla="*/ 214 h 261"/>
                <a:gd name="T16" fmla="*/ 153 w 443"/>
                <a:gd name="T17" fmla="*/ 196 h 261"/>
                <a:gd name="T18" fmla="*/ 151 w 443"/>
                <a:gd name="T19" fmla="*/ 219 h 261"/>
                <a:gd name="T20" fmla="*/ 226 w 443"/>
                <a:gd name="T21" fmla="*/ 261 h 261"/>
                <a:gd name="T22" fmla="*/ 274 w 443"/>
                <a:gd name="T23" fmla="*/ 251 h 261"/>
                <a:gd name="T24" fmla="*/ 303 w 443"/>
                <a:gd name="T25" fmla="*/ 211 h 261"/>
                <a:gd name="T26" fmla="*/ 299 w 443"/>
                <a:gd name="T27" fmla="*/ 196 h 261"/>
                <a:gd name="T28" fmla="*/ 370 w 443"/>
                <a:gd name="T29" fmla="*/ 213 h 261"/>
                <a:gd name="T30" fmla="*/ 376 w 443"/>
                <a:gd name="T31" fmla="*/ 215 h 261"/>
                <a:gd name="T32" fmla="*/ 382 w 443"/>
                <a:gd name="T33" fmla="*/ 211 h 261"/>
                <a:gd name="T34" fmla="*/ 388 w 443"/>
                <a:gd name="T35" fmla="*/ 206 h 261"/>
                <a:gd name="T36" fmla="*/ 441 w 443"/>
                <a:gd name="T37" fmla="*/ 129 h 261"/>
                <a:gd name="T38" fmla="*/ 413 w 443"/>
                <a:gd name="T3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3" h="261">
                  <a:moveTo>
                    <a:pt x="413" y="60"/>
                  </a:moveTo>
                  <a:cubicBezTo>
                    <a:pt x="376" y="22"/>
                    <a:pt x="306" y="0"/>
                    <a:pt x="227" y="0"/>
                  </a:cubicBezTo>
                  <a:cubicBezTo>
                    <a:pt x="174" y="0"/>
                    <a:pt x="123" y="10"/>
                    <a:pt x="85" y="29"/>
                  </a:cubicBezTo>
                  <a:cubicBezTo>
                    <a:pt x="57" y="43"/>
                    <a:pt x="18" y="66"/>
                    <a:pt x="10" y="112"/>
                  </a:cubicBezTo>
                  <a:cubicBezTo>
                    <a:pt x="0" y="163"/>
                    <a:pt x="38" y="190"/>
                    <a:pt x="63" y="208"/>
                  </a:cubicBezTo>
                  <a:cubicBezTo>
                    <a:pt x="65" y="210"/>
                    <a:pt x="67" y="211"/>
                    <a:pt x="69" y="213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82" y="214"/>
                    <a:pt x="82" y="214"/>
                    <a:pt x="82" y="214"/>
                  </a:cubicBezTo>
                  <a:cubicBezTo>
                    <a:pt x="103" y="206"/>
                    <a:pt x="128" y="201"/>
                    <a:pt x="153" y="196"/>
                  </a:cubicBezTo>
                  <a:cubicBezTo>
                    <a:pt x="150" y="202"/>
                    <a:pt x="149" y="210"/>
                    <a:pt x="151" y="219"/>
                  </a:cubicBezTo>
                  <a:cubicBezTo>
                    <a:pt x="156" y="250"/>
                    <a:pt x="195" y="261"/>
                    <a:pt x="226" y="261"/>
                  </a:cubicBezTo>
                  <a:cubicBezTo>
                    <a:pt x="245" y="261"/>
                    <a:pt x="262" y="258"/>
                    <a:pt x="274" y="251"/>
                  </a:cubicBezTo>
                  <a:cubicBezTo>
                    <a:pt x="288" y="244"/>
                    <a:pt x="303" y="229"/>
                    <a:pt x="303" y="211"/>
                  </a:cubicBezTo>
                  <a:cubicBezTo>
                    <a:pt x="303" y="205"/>
                    <a:pt x="301" y="200"/>
                    <a:pt x="299" y="196"/>
                  </a:cubicBezTo>
                  <a:cubicBezTo>
                    <a:pt x="326" y="200"/>
                    <a:pt x="349" y="206"/>
                    <a:pt x="370" y="213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82" y="211"/>
                    <a:pt x="382" y="211"/>
                    <a:pt x="382" y="211"/>
                  </a:cubicBezTo>
                  <a:cubicBezTo>
                    <a:pt x="384" y="209"/>
                    <a:pt x="386" y="207"/>
                    <a:pt x="388" y="206"/>
                  </a:cubicBezTo>
                  <a:cubicBezTo>
                    <a:pt x="413" y="188"/>
                    <a:pt x="439" y="169"/>
                    <a:pt x="441" y="129"/>
                  </a:cubicBezTo>
                  <a:cubicBezTo>
                    <a:pt x="443" y="105"/>
                    <a:pt x="433" y="81"/>
                    <a:pt x="413" y="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543402" y="2543636"/>
              <a:ext cx="1943100" cy="1236663"/>
            </a:xfrm>
            <a:custGeom>
              <a:avLst/>
              <a:gdLst>
                <a:gd name="T0" fmla="*/ 487 w 488"/>
                <a:gd name="T1" fmla="*/ 170 h 311"/>
                <a:gd name="T2" fmla="*/ 487 w 488"/>
                <a:gd name="T3" fmla="*/ 137 h 311"/>
                <a:gd name="T4" fmla="*/ 477 w 488"/>
                <a:gd name="T5" fmla="*/ 150 h 311"/>
                <a:gd name="T6" fmla="*/ 477 w 488"/>
                <a:gd name="T7" fmla="*/ 149 h 311"/>
                <a:gd name="T8" fmla="*/ 410 w 488"/>
                <a:gd name="T9" fmla="*/ 127 h 311"/>
                <a:gd name="T10" fmla="*/ 408 w 488"/>
                <a:gd name="T11" fmla="*/ 127 h 311"/>
                <a:gd name="T12" fmla="*/ 455 w 488"/>
                <a:gd name="T13" fmla="*/ 99 h 311"/>
                <a:gd name="T14" fmla="*/ 472 w 488"/>
                <a:gd name="T15" fmla="*/ 92 h 311"/>
                <a:gd name="T16" fmla="*/ 471 w 488"/>
                <a:gd name="T17" fmla="*/ 91 h 311"/>
                <a:gd name="T18" fmla="*/ 470 w 488"/>
                <a:gd name="T19" fmla="*/ 53 h 311"/>
                <a:gd name="T20" fmla="*/ 445 w 488"/>
                <a:gd name="T21" fmla="*/ 58 h 311"/>
                <a:gd name="T22" fmla="*/ 278 w 488"/>
                <a:gd name="T23" fmla="*/ 0 h 311"/>
                <a:gd name="T24" fmla="*/ 251 w 488"/>
                <a:gd name="T25" fmla="*/ 1 h 311"/>
                <a:gd name="T26" fmla="*/ 95 w 488"/>
                <a:gd name="T27" fmla="*/ 46 h 311"/>
                <a:gd name="T28" fmla="*/ 2 w 488"/>
                <a:gd name="T29" fmla="*/ 170 h 311"/>
                <a:gd name="T30" fmla="*/ 41 w 488"/>
                <a:gd name="T31" fmla="*/ 258 h 311"/>
                <a:gd name="T32" fmla="*/ 216 w 488"/>
                <a:gd name="T33" fmla="*/ 311 h 311"/>
                <a:gd name="T34" fmla="*/ 216 w 488"/>
                <a:gd name="T35" fmla="*/ 311 h 311"/>
                <a:gd name="T36" fmla="*/ 333 w 488"/>
                <a:gd name="T37" fmla="*/ 291 h 311"/>
                <a:gd name="T38" fmla="*/ 344 w 488"/>
                <a:gd name="T39" fmla="*/ 286 h 311"/>
                <a:gd name="T40" fmla="*/ 345 w 488"/>
                <a:gd name="T41" fmla="*/ 286 h 311"/>
                <a:gd name="T42" fmla="*/ 341 w 488"/>
                <a:gd name="T43" fmla="*/ 238 h 311"/>
                <a:gd name="T44" fmla="*/ 339 w 488"/>
                <a:gd name="T45" fmla="*/ 238 h 311"/>
                <a:gd name="T46" fmla="*/ 342 w 488"/>
                <a:gd name="T47" fmla="*/ 221 h 311"/>
                <a:gd name="T48" fmla="*/ 355 w 488"/>
                <a:gd name="T49" fmla="*/ 230 h 311"/>
                <a:gd name="T50" fmla="*/ 401 w 488"/>
                <a:gd name="T51" fmla="*/ 241 h 311"/>
                <a:gd name="T52" fmla="*/ 467 w 488"/>
                <a:gd name="T53" fmla="*/ 221 h 311"/>
                <a:gd name="T54" fmla="*/ 487 w 488"/>
                <a:gd name="T55" fmla="*/ 191 h 311"/>
                <a:gd name="T56" fmla="*/ 487 w 488"/>
                <a:gd name="T57" fmla="*/ 190 h 311"/>
                <a:gd name="T58" fmla="*/ 487 w 488"/>
                <a:gd name="T59" fmla="*/ 189 h 311"/>
                <a:gd name="T60" fmla="*/ 488 w 488"/>
                <a:gd name="T61" fmla="*/ 183 h 311"/>
                <a:gd name="T62" fmla="*/ 487 w 488"/>
                <a:gd name="T63" fmla="*/ 17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8" h="311">
                  <a:moveTo>
                    <a:pt x="487" y="170"/>
                  </a:moveTo>
                  <a:cubicBezTo>
                    <a:pt x="487" y="137"/>
                    <a:pt x="487" y="137"/>
                    <a:pt x="487" y="137"/>
                  </a:cubicBezTo>
                  <a:cubicBezTo>
                    <a:pt x="477" y="150"/>
                    <a:pt x="477" y="150"/>
                    <a:pt x="477" y="150"/>
                  </a:cubicBezTo>
                  <a:cubicBezTo>
                    <a:pt x="477" y="149"/>
                    <a:pt x="477" y="149"/>
                    <a:pt x="477" y="149"/>
                  </a:cubicBezTo>
                  <a:cubicBezTo>
                    <a:pt x="461" y="131"/>
                    <a:pt x="432" y="127"/>
                    <a:pt x="410" y="127"/>
                  </a:cubicBezTo>
                  <a:cubicBezTo>
                    <a:pt x="410" y="127"/>
                    <a:pt x="409" y="127"/>
                    <a:pt x="408" y="127"/>
                  </a:cubicBezTo>
                  <a:cubicBezTo>
                    <a:pt x="423" y="115"/>
                    <a:pt x="439" y="106"/>
                    <a:pt x="455" y="99"/>
                  </a:cubicBezTo>
                  <a:cubicBezTo>
                    <a:pt x="472" y="92"/>
                    <a:pt x="472" y="92"/>
                    <a:pt x="472" y="92"/>
                  </a:cubicBezTo>
                  <a:cubicBezTo>
                    <a:pt x="471" y="91"/>
                    <a:pt x="471" y="91"/>
                    <a:pt x="471" y="91"/>
                  </a:cubicBezTo>
                  <a:cubicBezTo>
                    <a:pt x="470" y="53"/>
                    <a:pt x="470" y="53"/>
                    <a:pt x="470" y="53"/>
                  </a:cubicBezTo>
                  <a:cubicBezTo>
                    <a:pt x="445" y="58"/>
                    <a:pt x="445" y="58"/>
                    <a:pt x="445" y="58"/>
                  </a:cubicBezTo>
                  <a:cubicBezTo>
                    <a:pt x="408" y="21"/>
                    <a:pt x="349" y="0"/>
                    <a:pt x="278" y="0"/>
                  </a:cubicBezTo>
                  <a:cubicBezTo>
                    <a:pt x="269" y="0"/>
                    <a:pt x="260" y="0"/>
                    <a:pt x="251" y="1"/>
                  </a:cubicBezTo>
                  <a:cubicBezTo>
                    <a:pt x="192" y="5"/>
                    <a:pt x="142" y="19"/>
                    <a:pt x="95" y="46"/>
                  </a:cubicBezTo>
                  <a:cubicBezTo>
                    <a:pt x="62" y="64"/>
                    <a:pt x="6" y="104"/>
                    <a:pt x="2" y="170"/>
                  </a:cubicBezTo>
                  <a:cubicBezTo>
                    <a:pt x="0" y="211"/>
                    <a:pt x="22" y="240"/>
                    <a:pt x="41" y="258"/>
                  </a:cubicBezTo>
                  <a:cubicBezTo>
                    <a:pt x="77" y="291"/>
                    <a:pt x="143" y="311"/>
                    <a:pt x="216" y="311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58" y="311"/>
                    <a:pt x="299" y="304"/>
                    <a:pt x="333" y="291"/>
                  </a:cubicBezTo>
                  <a:cubicBezTo>
                    <a:pt x="344" y="286"/>
                    <a:pt x="344" y="286"/>
                    <a:pt x="344" y="286"/>
                  </a:cubicBezTo>
                  <a:cubicBezTo>
                    <a:pt x="345" y="286"/>
                    <a:pt x="345" y="286"/>
                    <a:pt x="345" y="286"/>
                  </a:cubicBezTo>
                  <a:cubicBezTo>
                    <a:pt x="341" y="238"/>
                    <a:pt x="341" y="238"/>
                    <a:pt x="341" y="238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40" y="232"/>
                    <a:pt x="341" y="227"/>
                    <a:pt x="342" y="221"/>
                  </a:cubicBezTo>
                  <a:cubicBezTo>
                    <a:pt x="346" y="224"/>
                    <a:pt x="350" y="228"/>
                    <a:pt x="355" y="230"/>
                  </a:cubicBezTo>
                  <a:cubicBezTo>
                    <a:pt x="368" y="237"/>
                    <a:pt x="384" y="241"/>
                    <a:pt x="401" y="241"/>
                  </a:cubicBezTo>
                  <a:cubicBezTo>
                    <a:pt x="426" y="241"/>
                    <a:pt x="451" y="233"/>
                    <a:pt x="467" y="221"/>
                  </a:cubicBezTo>
                  <a:cubicBezTo>
                    <a:pt x="475" y="214"/>
                    <a:pt x="484" y="203"/>
                    <a:pt x="487" y="191"/>
                  </a:cubicBezTo>
                  <a:cubicBezTo>
                    <a:pt x="487" y="190"/>
                    <a:pt x="487" y="190"/>
                    <a:pt x="487" y="190"/>
                  </a:cubicBezTo>
                  <a:cubicBezTo>
                    <a:pt x="487" y="189"/>
                    <a:pt x="487" y="189"/>
                    <a:pt x="487" y="189"/>
                  </a:cubicBezTo>
                  <a:cubicBezTo>
                    <a:pt x="488" y="187"/>
                    <a:pt x="488" y="185"/>
                    <a:pt x="488" y="183"/>
                  </a:cubicBezTo>
                  <a:cubicBezTo>
                    <a:pt x="488" y="179"/>
                    <a:pt x="488" y="174"/>
                    <a:pt x="487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4875212" y="2623011"/>
              <a:ext cx="2449513" cy="1728788"/>
            </a:xfrm>
            <a:custGeom>
              <a:avLst/>
              <a:gdLst>
                <a:gd name="T0" fmla="*/ 601 w 615"/>
                <a:gd name="T1" fmla="*/ 198 h 435"/>
                <a:gd name="T2" fmla="*/ 451 w 615"/>
                <a:gd name="T3" fmla="*/ 166 h 435"/>
                <a:gd name="T4" fmla="*/ 544 w 615"/>
                <a:gd name="T5" fmla="*/ 111 h 435"/>
                <a:gd name="T6" fmla="*/ 543 w 615"/>
                <a:gd name="T7" fmla="*/ 110 h 435"/>
                <a:gd name="T8" fmla="*/ 543 w 615"/>
                <a:gd name="T9" fmla="*/ 110 h 435"/>
                <a:gd name="T10" fmla="*/ 544 w 615"/>
                <a:gd name="T11" fmla="*/ 69 h 435"/>
                <a:gd name="T12" fmla="*/ 487 w 615"/>
                <a:gd name="T13" fmla="*/ 72 h 435"/>
                <a:gd name="T14" fmla="*/ 380 w 615"/>
                <a:gd name="T15" fmla="*/ 38 h 435"/>
                <a:gd name="T16" fmla="*/ 373 w 615"/>
                <a:gd name="T17" fmla="*/ 0 h 435"/>
                <a:gd name="T18" fmla="*/ 373 w 615"/>
                <a:gd name="T19" fmla="*/ 37 h 435"/>
                <a:gd name="T20" fmla="*/ 381 w 615"/>
                <a:gd name="T21" fmla="*/ 73 h 435"/>
                <a:gd name="T22" fmla="*/ 227 w 615"/>
                <a:gd name="T23" fmla="*/ 68 h 435"/>
                <a:gd name="T24" fmla="*/ 237 w 615"/>
                <a:gd name="T25" fmla="*/ 37 h 435"/>
                <a:gd name="T26" fmla="*/ 236 w 615"/>
                <a:gd name="T27" fmla="*/ 37 h 435"/>
                <a:gd name="T28" fmla="*/ 237 w 615"/>
                <a:gd name="T29" fmla="*/ 37 h 435"/>
                <a:gd name="T30" fmla="*/ 237 w 615"/>
                <a:gd name="T31" fmla="*/ 0 h 435"/>
                <a:gd name="T32" fmla="*/ 226 w 615"/>
                <a:gd name="T33" fmla="*/ 39 h 435"/>
                <a:gd name="T34" fmla="*/ 120 w 615"/>
                <a:gd name="T35" fmla="*/ 75 h 435"/>
                <a:gd name="T36" fmla="*/ 63 w 615"/>
                <a:gd name="T37" fmla="*/ 73 h 435"/>
                <a:gd name="T38" fmla="*/ 63 w 615"/>
                <a:gd name="T39" fmla="*/ 116 h 435"/>
                <a:gd name="T40" fmla="*/ 158 w 615"/>
                <a:gd name="T41" fmla="*/ 170 h 435"/>
                <a:gd name="T42" fmla="*/ 9 w 615"/>
                <a:gd name="T43" fmla="*/ 204 h 435"/>
                <a:gd name="T44" fmla="*/ 61 w 615"/>
                <a:gd name="T45" fmla="*/ 344 h 435"/>
                <a:gd name="T46" fmla="*/ 235 w 615"/>
                <a:gd name="T47" fmla="*/ 328 h 435"/>
                <a:gd name="T48" fmla="*/ 240 w 615"/>
                <a:gd name="T49" fmla="*/ 357 h 435"/>
                <a:gd name="T50" fmla="*/ 183 w 615"/>
                <a:gd name="T51" fmla="*/ 347 h 435"/>
                <a:gd name="T52" fmla="*/ 183 w 615"/>
                <a:gd name="T53" fmla="*/ 412 h 435"/>
                <a:gd name="T54" fmla="*/ 186 w 615"/>
                <a:gd name="T55" fmla="*/ 413 h 435"/>
                <a:gd name="T56" fmla="*/ 422 w 615"/>
                <a:gd name="T57" fmla="*/ 414 h 435"/>
                <a:gd name="T58" fmla="*/ 422 w 615"/>
                <a:gd name="T59" fmla="*/ 349 h 435"/>
                <a:gd name="T60" fmla="*/ 365 w 615"/>
                <a:gd name="T61" fmla="*/ 357 h 435"/>
                <a:gd name="T62" fmla="*/ 368 w 615"/>
                <a:gd name="T63" fmla="*/ 335 h 435"/>
                <a:gd name="T64" fmla="*/ 546 w 615"/>
                <a:gd name="T65" fmla="*/ 346 h 435"/>
                <a:gd name="T66" fmla="*/ 601 w 615"/>
                <a:gd name="T67" fmla="*/ 1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435">
                  <a:moveTo>
                    <a:pt x="601" y="198"/>
                  </a:moveTo>
                  <a:cubicBezTo>
                    <a:pt x="560" y="230"/>
                    <a:pt x="462" y="219"/>
                    <a:pt x="451" y="166"/>
                  </a:cubicBezTo>
                  <a:cubicBezTo>
                    <a:pt x="443" y="124"/>
                    <a:pt x="500" y="105"/>
                    <a:pt x="544" y="111"/>
                  </a:cubicBezTo>
                  <a:cubicBezTo>
                    <a:pt x="543" y="111"/>
                    <a:pt x="543" y="111"/>
                    <a:pt x="543" y="110"/>
                  </a:cubicBezTo>
                  <a:cubicBezTo>
                    <a:pt x="543" y="110"/>
                    <a:pt x="543" y="110"/>
                    <a:pt x="543" y="110"/>
                  </a:cubicBezTo>
                  <a:cubicBezTo>
                    <a:pt x="544" y="69"/>
                    <a:pt x="544" y="69"/>
                    <a:pt x="544" y="69"/>
                  </a:cubicBezTo>
                  <a:cubicBezTo>
                    <a:pt x="516" y="59"/>
                    <a:pt x="496" y="66"/>
                    <a:pt x="487" y="72"/>
                  </a:cubicBezTo>
                  <a:cubicBezTo>
                    <a:pt x="455" y="56"/>
                    <a:pt x="419" y="44"/>
                    <a:pt x="380" y="38"/>
                  </a:cubicBezTo>
                  <a:cubicBezTo>
                    <a:pt x="384" y="33"/>
                    <a:pt x="394" y="17"/>
                    <a:pt x="373" y="0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8" y="45"/>
                    <a:pt x="386" y="57"/>
                    <a:pt x="381" y="73"/>
                  </a:cubicBezTo>
                  <a:cubicBezTo>
                    <a:pt x="366" y="122"/>
                    <a:pt x="235" y="121"/>
                    <a:pt x="227" y="68"/>
                  </a:cubicBezTo>
                  <a:cubicBezTo>
                    <a:pt x="224" y="52"/>
                    <a:pt x="233" y="45"/>
                    <a:pt x="237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7" y="37"/>
                    <a:pt x="237" y="3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15" y="7"/>
                    <a:pt x="221" y="30"/>
                    <a:pt x="226" y="39"/>
                  </a:cubicBezTo>
                  <a:cubicBezTo>
                    <a:pt x="187" y="47"/>
                    <a:pt x="151" y="59"/>
                    <a:pt x="120" y="75"/>
                  </a:cubicBezTo>
                  <a:cubicBezTo>
                    <a:pt x="107" y="70"/>
                    <a:pt x="87" y="66"/>
                    <a:pt x="63" y="73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111" y="108"/>
                    <a:pt x="167" y="130"/>
                    <a:pt x="158" y="170"/>
                  </a:cubicBezTo>
                  <a:cubicBezTo>
                    <a:pt x="147" y="223"/>
                    <a:pt x="53" y="234"/>
                    <a:pt x="9" y="204"/>
                  </a:cubicBezTo>
                  <a:cubicBezTo>
                    <a:pt x="0" y="270"/>
                    <a:pt x="27" y="316"/>
                    <a:pt x="61" y="344"/>
                  </a:cubicBezTo>
                  <a:cubicBezTo>
                    <a:pt x="78" y="278"/>
                    <a:pt x="206" y="268"/>
                    <a:pt x="235" y="328"/>
                  </a:cubicBezTo>
                  <a:cubicBezTo>
                    <a:pt x="240" y="339"/>
                    <a:pt x="241" y="348"/>
                    <a:pt x="240" y="357"/>
                  </a:cubicBezTo>
                  <a:cubicBezTo>
                    <a:pt x="231" y="354"/>
                    <a:pt x="202" y="343"/>
                    <a:pt x="183" y="347"/>
                  </a:cubicBezTo>
                  <a:cubicBezTo>
                    <a:pt x="183" y="412"/>
                    <a:pt x="183" y="412"/>
                    <a:pt x="183" y="412"/>
                  </a:cubicBezTo>
                  <a:cubicBezTo>
                    <a:pt x="183" y="412"/>
                    <a:pt x="184" y="413"/>
                    <a:pt x="186" y="413"/>
                  </a:cubicBezTo>
                  <a:cubicBezTo>
                    <a:pt x="254" y="435"/>
                    <a:pt x="353" y="433"/>
                    <a:pt x="422" y="414"/>
                  </a:cubicBezTo>
                  <a:cubicBezTo>
                    <a:pt x="422" y="349"/>
                    <a:pt x="422" y="349"/>
                    <a:pt x="422" y="349"/>
                  </a:cubicBezTo>
                  <a:cubicBezTo>
                    <a:pt x="412" y="347"/>
                    <a:pt x="382" y="353"/>
                    <a:pt x="365" y="357"/>
                  </a:cubicBezTo>
                  <a:cubicBezTo>
                    <a:pt x="365" y="350"/>
                    <a:pt x="365" y="343"/>
                    <a:pt x="368" y="335"/>
                  </a:cubicBezTo>
                  <a:cubicBezTo>
                    <a:pt x="393" y="271"/>
                    <a:pt x="530" y="277"/>
                    <a:pt x="546" y="346"/>
                  </a:cubicBezTo>
                  <a:cubicBezTo>
                    <a:pt x="581" y="320"/>
                    <a:pt x="615" y="265"/>
                    <a:pt x="601" y="198"/>
                  </a:cubicBezTo>
                  <a:close/>
                </a:path>
              </a:pathLst>
            </a:custGeom>
            <a:solidFill>
              <a:srgbClr val="91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3517898" y="2403936"/>
              <a:ext cx="1990725" cy="1176338"/>
            </a:xfrm>
            <a:custGeom>
              <a:avLst/>
              <a:gdLst>
                <a:gd name="T0" fmla="*/ 488 w 500"/>
                <a:gd name="T1" fmla="*/ 142 h 296"/>
                <a:gd name="T2" fmla="*/ 419 w 500"/>
                <a:gd name="T3" fmla="*/ 121 h 296"/>
                <a:gd name="T4" fmla="*/ 418 w 500"/>
                <a:gd name="T5" fmla="*/ 121 h 296"/>
                <a:gd name="T6" fmla="*/ 465 w 500"/>
                <a:gd name="T7" fmla="*/ 95 h 296"/>
                <a:gd name="T8" fmla="*/ 482 w 500"/>
                <a:gd name="T9" fmla="*/ 88 h 296"/>
                <a:gd name="T10" fmla="*/ 471 w 500"/>
                <a:gd name="T11" fmla="*/ 73 h 296"/>
                <a:gd name="T12" fmla="*/ 284 w 500"/>
                <a:gd name="T13" fmla="*/ 0 h 296"/>
                <a:gd name="T14" fmla="*/ 257 w 500"/>
                <a:gd name="T15" fmla="*/ 1 h 296"/>
                <a:gd name="T16" fmla="*/ 97 w 500"/>
                <a:gd name="T17" fmla="*/ 43 h 296"/>
                <a:gd name="T18" fmla="*/ 3 w 500"/>
                <a:gd name="T19" fmla="*/ 162 h 296"/>
                <a:gd name="T20" fmla="*/ 42 w 500"/>
                <a:gd name="T21" fmla="*/ 246 h 296"/>
                <a:gd name="T22" fmla="*/ 221 w 500"/>
                <a:gd name="T23" fmla="*/ 296 h 296"/>
                <a:gd name="T24" fmla="*/ 221 w 500"/>
                <a:gd name="T25" fmla="*/ 296 h 296"/>
                <a:gd name="T26" fmla="*/ 340 w 500"/>
                <a:gd name="T27" fmla="*/ 277 h 296"/>
                <a:gd name="T28" fmla="*/ 353 w 500"/>
                <a:gd name="T29" fmla="*/ 273 h 296"/>
                <a:gd name="T30" fmla="*/ 349 w 500"/>
                <a:gd name="T31" fmla="*/ 260 h 296"/>
                <a:gd name="T32" fmla="*/ 350 w 500"/>
                <a:gd name="T33" fmla="*/ 211 h 296"/>
                <a:gd name="T34" fmla="*/ 363 w 500"/>
                <a:gd name="T35" fmla="*/ 220 h 296"/>
                <a:gd name="T36" fmla="*/ 410 w 500"/>
                <a:gd name="T37" fmla="*/ 230 h 296"/>
                <a:gd name="T38" fmla="*/ 477 w 500"/>
                <a:gd name="T39" fmla="*/ 211 h 296"/>
                <a:gd name="T40" fmla="*/ 499 w 500"/>
                <a:gd name="T41" fmla="*/ 175 h 296"/>
                <a:gd name="T42" fmla="*/ 488 w 500"/>
                <a:gd name="T43" fmla="*/ 14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0" h="296">
                  <a:moveTo>
                    <a:pt x="488" y="142"/>
                  </a:moveTo>
                  <a:cubicBezTo>
                    <a:pt x="471" y="125"/>
                    <a:pt x="441" y="121"/>
                    <a:pt x="419" y="121"/>
                  </a:cubicBezTo>
                  <a:cubicBezTo>
                    <a:pt x="419" y="121"/>
                    <a:pt x="418" y="121"/>
                    <a:pt x="418" y="121"/>
                  </a:cubicBezTo>
                  <a:cubicBezTo>
                    <a:pt x="433" y="110"/>
                    <a:pt x="449" y="101"/>
                    <a:pt x="465" y="95"/>
                  </a:cubicBezTo>
                  <a:cubicBezTo>
                    <a:pt x="482" y="88"/>
                    <a:pt x="482" y="88"/>
                    <a:pt x="482" y="88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35" y="26"/>
                    <a:pt x="368" y="0"/>
                    <a:pt x="284" y="0"/>
                  </a:cubicBezTo>
                  <a:cubicBezTo>
                    <a:pt x="275" y="0"/>
                    <a:pt x="266" y="1"/>
                    <a:pt x="257" y="1"/>
                  </a:cubicBezTo>
                  <a:cubicBezTo>
                    <a:pt x="197" y="5"/>
                    <a:pt x="146" y="18"/>
                    <a:pt x="97" y="43"/>
                  </a:cubicBezTo>
                  <a:cubicBezTo>
                    <a:pt x="64" y="61"/>
                    <a:pt x="7" y="99"/>
                    <a:pt x="3" y="162"/>
                  </a:cubicBezTo>
                  <a:cubicBezTo>
                    <a:pt x="0" y="201"/>
                    <a:pt x="23" y="229"/>
                    <a:pt x="42" y="246"/>
                  </a:cubicBezTo>
                  <a:cubicBezTo>
                    <a:pt x="80" y="277"/>
                    <a:pt x="146" y="296"/>
                    <a:pt x="221" y="296"/>
                  </a:cubicBezTo>
                  <a:cubicBezTo>
                    <a:pt x="221" y="296"/>
                    <a:pt x="221" y="296"/>
                    <a:pt x="221" y="296"/>
                  </a:cubicBezTo>
                  <a:cubicBezTo>
                    <a:pt x="264" y="296"/>
                    <a:pt x="306" y="290"/>
                    <a:pt x="340" y="277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9" y="260"/>
                    <a:pt x="349" y="260"/>
                    <a:pt x="349" y="260"/>
                  </a:cubicBezTo>
                  <a:cubicBezTo>
                    <a:pt x="345" y="245"/>
                    <a:pt x="347" y="226"/>
                    <a:pt x="350" y="211"/>
                  </a:cubicBezTo>
                  <a:cubicBezTo>
                    <a:pt x="353" y="214"/>
                    <a:pt x="358" y="217"/>
                    <a:pt x="363" y="220"/>
                  </a:cubicBezTo>
                  <a:cubicBezTo>
                    <a:pt x="376" y="226"/>
                    <a:pt x="393" y="230"/>
                    <a:pt x="410" y="230"/>
                  </a:cubicBezTo>
                  <a:cubicBezTo>
                    <a:pt x="436" y="230"/>
                    <a:pt x="461" y="223"/>
                    <a:pt x="477" y="211"/>
                  </a:cubicBezTo>
                  <a:cubicBezTo>
                    <a:pt x="487" y="203"/>
                    <a:pt x="498" y="189"/>
                    <a:pt x="499" y="175"/>
                  </a:cubicBezTo>
                  <a:cubicBezTo>
                    <a:pt x="500" y="162"/>
                    <a:pt x="496" y="151"/>
                    <a:pt x="488" y="14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3592972" y="2414127"/>
              <a:ext cx="1882775" cy="1136650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6659562" y="2388061"/>
              <a:ext cx="2011363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6679636" y="2491248"/>
              <a:ext cx="1974850" cy="1260475"/>
            </a:xfrm>
            <a:custGeom>
              <a:avLst/>
              <a:gdLst>
                <a:gd name="T0" fmla="*/ 455 w 496"/>
                <a:gd name="T1" fmla="*/ 87 h 317"/>
                <a:gd name="T2" fmla="*/ 225 w 496"/>
                <a:gd name="T3" fmla="*/ 0 h 317"/>
                <a:gd name="T4" fmla="*/ 201 w 496"/>
                <a:gd name="T5" fmla="*/ 0 h 317"/>
                <a:gd name="T6" fmla="*/ 40 w 496"/>
                <a:gd name="T7" fmla="*/ 70 h 317"/>
                <a:gd name="T8" fmla="*/ 17 w 496"/>
                <a:gd name="T9" fmla="*/ 63 h 317"/>
                <a:gd name="T10" fmla="*/ 22 w 496"/>
                <a:gd name="T11" fmla="*/ 95 h 317"/>
                <a:gd name="T12" fmla="*/ 23 w 496"/>
                <a:gd name="T13" fmla="*/ 94 h 317"/>
                <a:gd name="T14" fmla="*/ 22 w 496"/>
                <a:gd name="T15" fmla="*/ 95 h 317"/>
                <a:gd name="T16" fmla="*/ 39 w 496"/>
                <a:gd name="T17" fmla="*/ 103 h 317"/>
                <a:gd name="T18" fmla="*/ 83 w 496"/>
                <a:gd name="T19" fmla="*/ 129 h 317"/>
                <a:gd name="T20" fmla="*/ 68 w 496"/>
                <a:gd name="T21" fmla="*/ 129 h 317"/>
                <a:gd name="T22" fmla="*/ 12 w 496"/>
                <a:gd name="T23" fmla="*/ 164 h 317"/>
                <a:gd name="T24" fmla="*/ 0 w 496"/>
                <a:gd name="T25" fmla="*/ 153 h 317"/>
                <a:gd name="T26" fmla="*/ 6 w 496"/>
                <a:gd name="T27" fmla="*/ 187 h 317"/>
                <a:gd name="T28" fmla="*/ 25 w 496"/>
                <a:gd name="T29" fmla="*/ 223 h 317"/>
                <a:gd name="T30" fmla="*/ 92 w 496"/>
                <a:gd name="T31" fmla="*/ 245 h 317"/>
                <a:gd name="T32" fmla="*/ 136 w 496"/>
                <a:gd name="T33" fmla="*/ 235 h 317"/>
                <a:gd name="T34" fmla="*/ 153 w 496"/>
                <a:gd name="T35" fmla="*/ 223 h 317"/>
                <a:gd name="T36" fmla="*/ 157 w 496"/>
                <a:gd name="T37" fmla="*/ 249 h 317"/>
                <a:gd name="T38" fmla="*/ 148 w 496"/>
                <a:gd name="T39" fmla="*/ 248 h 317"/>
                <a:gd name="T40" fmla="*/ 151 w 496"/>
                <a:gd name="T41" fmla="*/ 291 h 317"/>
                <a:gd name="T42" fmla="*/ 150 w 496"/>
                <a:gd name="T43" fmla="*/ 292 h 317"/>
                <a:gd name="T44" fmla="*/ 163 w 496"/>
                <a:gd name="T45" fmla="*/ 297 h 317"/>
                <a:gd name="T46" fmla="*/ 282 w 496"/>
                <a:gd name="T47" fmla="*/ 317 h 317"/>
                <a:gd name="T48" fmla="*/ 282 w 496"/>
                <a:gd name="T49" fmla="*/ 317 h 317"/>
                <a:gd name="T50" fmla="*/ 361 w 496"/>
                <a:gd name="T51" fmla="*/ 308 h 317"/>
                <a:gd name="T52" fmla="*/ 493 w 496"/>
                <a:gd name="T53" fmla="*/ 189 h 317"/>
                <a:gd name="T54" fmla="*/ 455 w 496"/>
                <a:gd name="T55" fmla="*/ 8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6" h="317">
                  <a:moveTo>
                    <a:pt x="455" y="87"/>
                  </a:moveTo>
                  <a:cubicBezTo>
                    <a:pt x="405" y="33"/>
                    <a:pt x="317" y="0"/>
                    <a:pt x="225" y="0"/>
                  </a:cubicBezTo>
                  <a:cubicBezTo>
                    <a:pt x="217" y="0"/>
                    <a:pt x="209" y="0"/>
                    <a:pt x="201" y="0"/>
                  </a:cubicBezTo>
                  <a:cubicBezTo>
                    <a:pt x="130" y="5"/>
                    <a:pt x="75" y="29"/>
                    <a:pt x="40" y="70"/>
                  </a:cubicBezTo>
                  <a:cubicBezTo>
                    <a:pt x="32" y="65"/>
                    <a:pt x="23" y="60"/>
                    <a:pt x="17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54" y="109"/>
                    <a:pt x="69" y="118"/>
                    <a:pt x="83" y="129"/>
                  </a:cubicBezTo>
                  <a:cubicBezTo>
                    <a:pt x="78" y="128"/>
                    <a:pt x="73" y="129"/>
                    <a:pt x="68" y="129"/>
                  </a:cubicBezTo>
                  <a:cubicBezTo>
                    <a:pt x="43" y="131"/>
                    <a:pt x="21" y="145"/>
                    <a:pt x="12" y="164"/>
                  </a:cubicBezTo>
                  <a:cubicBezTo>
                    <a:pt x="9" y="158"/>
                    <a:pt x="5" y="154"/>
                    <a:pt x="0" y="153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7" y="200"/>
                    <a:pt x="13" y="213"/>
                    <a:pt x="25" y="223"/>
                  </a:cubicBezTo>
                  <a:cubicBezTo>
                    <a:pt x="40" y="237"/>
                    <a:pt x="66" y="245"/>
                    <a:pt x="92" y="245"/>
                  </a:cubicBezTo>
                  <a:cubicBezTo>
                    <a:pt x="109" y="245"/>
                    <a:pt x="124" y="242"/>
                    <a:pt x="136" y="235"/>
                  </a:cubicBezTo>
                  <a:cubicBezTo>
                    <a:pt x="143" y="232"/>
                    <a:pt x="148" y="227"/>
                    <a:pt x="153" y="223"/>
                  </a:cubicBezTo>
                  <a:cubicBezTo>
                    <a:pt x="155" y="231"/>
                    <a:pt x="156" y="240"/>
                    <a:pt x="157" y="249"/>
                  </a:cubicBezTo>
                  <a:cubicBezTo>
                    <a:pt x="154" y="248"/>
                    <a:pt x="151" y="248"/>
                    <a:pt x="148" y="248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163" y="297"/>
                    <a:pt x="163" y="297"/>
                    <a:pt x="163" y="297"/>
                  </a:cubicBezTo>
                  <a:cubicBezTo>
                    <a:pt x="198" y="310"/>
                    <a:pt x="240" y="317"/>
                    <a:pt x="282" y="317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310" y="317"/>
                    <a:pt x="337" y="314"/>
                    <a:pt x="361" y="308"/>
                  </a:cubicBezTo>
                  <a:cubicBezTo>
                    <a:pt x="407" y="296"/>
                    <a:pt x="485" y="265"/>
                    <a:pt x="493" y="189"/>
                  </a:cubicBezTo>
                  <a:cubicBezTo>
                    <a:pt x="496" y="152"/>
                    <a:pt x="484" y="119"/>
                    <a:pt x="455" y="8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6659561" y="2388061"/>
              <a:ext cx="2011362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6644250" y="2386575"/>
              <a:ext cx="1967014" cy="112134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6110287" y="3548523"/>
              <a:ext cx="2281238" cy="1852613"/>
            </a:xfrm>
            <a:custGeom>
              <a:avLst/>
              <a:gdLst>
                <a:gd name="T0" fmla="*/ 567 w 573"/>
                <a:gd name="T1" fmla="*/ 239 h 466"/>
                <a:gd name="T2" fmla="*/ 469 w 573"/>
                <a:gd name="T3" fmla="*/ 70 h 466"/>
                <a:gd name="T4" fmla="*/ 292 w 573"/>
                <a:gd name="T5" fmla="*/ 1 h 466"/>
                <a:gd name="T6" fmla="*/ 283 w 573"/>
                <a:gd name="T7" fmla="*/ 0 h 466"/>
                <a:gd name="T8" fmla="*/ 279 w 573"/>
                <a:gd name="T9" fmla="*/ 9 h 466"/>
                <a:gd name="T10" fmla="*/ 229 w 573"/>
                <a:gd name="T11" fmla="*/ 79 h 466"/>
                <a:gd name="T12" fmla="*/ 224 w 573"/>
                <a:gd name="T13" fmla="*/ 63 h 466"/>
                <a:gd name="T14" fmla="*/ 136 w 573"/>
                <a:gd name="T15" fmla="*/ 13 h 466"/>
                <a:gd name="T16" fmla="*/ 56 w 573"/>
                <a:gd name="T17" fmla="*/ 63 h 466"/>
                <a:gd name="T18" fmla="*/ 55 w 573"/>
                <a:gd name="T19" fmla="*/ 96 h 466"/>
                <a:gd name="T20" fmla="*/ 101 w 573"/>
                <a:gd name="T21" fmla="*/ 147 h 466"/>
                <a:gd name="T22" fmla="*/ 18 w 573"/>
                <a:gd name="T23" fmla="*/ 162 h 466"/>
                <a:gd name="T24" fmla="*/ 8 w 573"/>
                <a:gd name="T25" fmla="*/ 162 h 466"/>
                <a:gd name="T26" fmla="*/ 6 w 573"/>
                <a:gd name="T27" fmla="*/ 174 h 466"/>
                <a:gd name="T28" fmla="*/ 7 w 573"/>
                <a:gd name="T29" fmla="*/ 259 h 466"/>
                <a:gd name="T30" fmla="*/ 121 w 573"/>
                <a:gd name="T31" fmla="*/ 410 h 466"/>
                <a:gd name="T32" fmla="*/ 312 w 573"/>
                <a:gd name="T33" fmla="*/ 466 h 466"/>
                <a:gd name="T34" fmla="*/ 313 w 573"/>
                <a:gd name="T35" fmla="*/ 466 h 466"/>
                <a:gd name="T36" fmla="*/ 487 w 573"/>
                <a:gd name="T37" fmla="*/ 411 h 466"/>
                <a:gd name="T38" fmla="*/ 567 w 573"/>
                <a:gd name="T39" fmla="*/ 2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3" h="466">
                  <a:moveTo>
                    <a:pt x="567" y="239"/>
                  </a:moveTo>
                  <a:cubicBezTo>
                    <a:pt x="563" y="175"/>
                    <a:pt x="530" y="118"/>
                    <a:pt x="469" y="70"/>
                  </a:cubicBezTo>
                  <a:cubicBezTo>
                    <a:pt x="419" y="30"/>
                    <a:pt x="363" y="8"/>
                    <a:pt x="292" y="1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65" y="37"/>
                    <a:pt x="248" y="61"/>
                    <a:pt x="229" y="79"/>
                  </a:cubicBezTo>
                  <a:cubicBezTo>
                    <a:pt x="228" y="74"/>
                    <a:pt x="226" y="68"/>
                    <a:pt x="224" y="63"/>
                  </a:cubicBezTo>
                  <a:cubicBezTo>
                    <a:pt x="209" y="26"/>
                    <a:pt x="167" y="13"/>
                    <a:pt x="136" y="13"/>
                  </a:cubicBezTo>
                  <a:cubicBezTo>
                    <a:pt x="95" y="13"/>
                    <a:pt x="65" y="33"/>
                    <a:pt x="56" y="63"/>
                  </a:cubicBezTo>
                  <a:cubicBezTo>
                    <a:pt x="54" y="72"/>
                    <a:pt x="53" y="87"/>
                    <a:pt x="55" y="96"/>
                  </a:cubicBezTo>
                  <a:cubicBezTo>
                    <a:pt x="60" y="124"/>
                    <a:pt x="79" y="138"/>
                    <a:pt x="101" y="147"/>
                  </a:cubicBezTo>
                  <a:cubicBezTo>
                    <a:pt x="70" y="155"/>
                    <a:pt x="43" y="160"/>
                    <a:pt x="18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0" y="201"/>
                    <a:pt x="0" y="233"/>
                    <a:pt x="7" y="259"/>
                  </a:cubicBezTo>
                  <a:cubicBezTo>
                    <a:pt x="22" y="319"/>
                    <a:pt x="60" y="370"/>
                    <a:pt x="121" y="410"/>
                  </a:cubicBezTo>
                  <a:cubicBezTo>
                    <a:pt x="177" y="447"/>
                    <a:pt x="243" y="466"/>
                    <a:pt x="312" y="466"/>
                  </a:cubicBezTo>
                  <a:cubicBezTo>
                    <a:pt x="313" y="466"/>
                    <a:pt x="313" y="466"/>
                    <a:pt x="313" y="466"/>
                  </a:cubicBezTo>
                  <a:cubicBezTo>
                    <a:pt x="379" y="466"/>
                    <a:pt x="441" y="447"/>
                    <a:pt x="487" y="411"/>
                  </a:cubicBezTo>
                  <a:cubicBezTo>
                    <a:pt x="520" y="386"/>
                    <a:pt x="573" y="331"/>
                    <a:pt x="567" y="23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6121399" y="3489786"/>
              <a:ext cx="2325688" cy="1622425"/>
            </a:xfrm>
            <a:custGeom>
              <a:avLst/>
              <a:gdLst>
                <a:gd name="T0" fmla="*/ 578 w 584"/>
                <a:gd name="T1" fmla="*/ 209 h 408"/>
                <a:gd name="T2" fmla="*/ 478 w 584"/>
                <a:gd name="T3" fmla="*/ 61 h 408"/>
                <a:gd name="T4" fmla="*/ 297 w 584"/>
                <a:gd name="T5" fmla="*/ 1 h 408"/>
                <a:gd name="T6" fmla="*/ 288 w 584"/>
                <a:gd name="T7" fmla="*/ 0 h 408"/>
                <a:gd name="T8" fmla="*/ 284 w 584"/>
                <a:gd name="T9" fmla="*/ 8 h 408"/>
                <a:gd name="T10" fmla="*/ 233 w 584"/>
                <a:gd name="T11" fmla="*/ 69 h 408"/>
                <a:gd name="T12" fmla="*/ 228 w 584"/>
                <a:gd name="T13" fmla="*/ 55 h 408"/>
                <a:gd name="T14" fmla="*/ 138 w 584"/>
                <a:gd name="T15" fmla="*/ 12 h 408"/>
                <a:gd name="T16" fmla="*/ 57 w 584"/>
                <a:gd name="T17" fmla="*/ 56 h 408"/>
                <a:gd name="T18" fmla="*/ 56 w 584"/>
                <a:gd name="T19" fmla="*/ 84 h 408"/>
                <a:gd name="T20" fmla="*/ 102 w 584"/>
                <a:gd name="T21" fmla="*/ 129 h 408"/>
                <a:gd name="T22" fmla="*/ 19 w 584"/>
                <a:gd name="T23" fmla="*/ 141 h 408"/>
                <a:gd name="T24" fmla="*/ 8 w 584"/>
                <a:gd name="T25" fmla="*/ 142 h 408"/>
                <a:gd name="T26" fmla="*/ 6 w 584"/>
                <a:gd name="T27" fmla="*/ 152 h 408"/>
                <a:gd name="T28" fmla="*/ 7 w 584"/>
                <a:gd name="T29" fmla="*/ 227 h 408"/>
                <a:gd name="T30" fmla="*/ 124 w 584"/>
                <a:gd name="T31" fmla="*/ 359 h 408"/>
                <a:gd name="T32" fmla="*/ 317 w 584"/>
                <a:gd name="T33" fmla="*/ 408 h 408"/>
                <a:gd name="T34" fmla="*/ 319 w 584"/>
                <a:gd name="T35" fmla="*/ 408 h 408"/>
                <a:gd name="T36" fmla="*/ 496 w 584"/>
                <a:gd name="T37" fmla="*/ 359 h 408"/>
                <a:gd name="T38" fmla="*/ 578 w 584"/>
                <a:gd name="T39" fmla="*/ 20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408">
                  <a:moveTo>
                    <a:pt x="578" y="209"/>
                  </a:moveTo>
                  <a:cubicBezTo>
                    <a:pt x="574" y="153"/>
                    <a:pt x="540" y="103"/>
                    <a:pt x="478" y="61"/>
                  </a:cubicBezTo>
                  <a:cubicBezTo>
                    <a:pt x="427" y="27"/>
                    <a:pt x="370" y="8"/>
                    <a:pt x="297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70" y="32"/>
                    <a:pt x="252" y="54"/>
                    <a:pt x="233" y="69"/>
                  </a:cubicBezTo>
                  <a:cubicBezTo>
                    <a:pt x="232" y="65"/>
                    <a:pt x="230" y="60"/>
                    <a:pt x="228" y="55"/>
                  </a:cubicBezTo>
                  <a:cubicBezTo>
                    <a:pt x="213" y="23"/>
                    <a:pt x="170" y="12"/>
                    <a:pt x="138" y="12"/>
                  </a:cubicBezTo>
                  <a:cubicBezTo>
                    <a:pt x="97" y="12"/>
                    <a:pt x="66" y="29"/>
                    <a:pt x="57" y="56"/>
                  </a:cubicBezTo>
                  <a:cubicBezTo>
                    <a:pt x="55" y="63"/>
                    <a:pt x="54" y="76"/>
                    <a:pt x="56" y="84"/>
                  </a:cubicBezTo>
                  <a:cubicBezTo>
                    <a:pt x="61" y="108"/>
                    <a:pt x="81" y="121"/>
                    <a:pt x="102" y="129"/>
                  </a:cubicBezTo>
                  <a:cubicBezTo>
                    <a:pt x="71" y="136"/>
                    <a:pt x="44" y="140"/>
                    <a:pt x="19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0" y="176"/>
                    <a:pt x="0" y="204"/>
                    <a:pt x="7" y="227"/>
                  </a:cubicBezTo>
                  <a:cubicBezTo>
                    <a:pt x="22" y="279"/>
                    <a:pt x="61" y="323"/>
                    <a:pt x="124" y="359"/>
                  </a:cubicBezTo>
                  <a:cubicBezTo>
                    <a:pt x="180" y="391"/>
                    <a:pt x="247" y="408"/>
                    <a:pt x="317" y="408"/>
                  </a:cubicBezTo>
                  <a:cubicBezTo>
                    <a:pt x="319" y="408"/>
                    <a:pt x="319" y="408"/>
                    <a:pt x="319" y="408"/>
                  </a:cubicBezTo>
                  <a:cubicBezTo>
                    <a:pt x="386" y="408"/>
                    <a:pt x="449" y="390"/>
                    <a:pt x="496" y="359"/>
                  </a:cubicBezTo>
                  <a:cubicBezTo>
                    <a:pt x="529" y="338"/>
                    <a:pt x="584" y="289"/>
                    <a:pt x="578" y="2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6223223" y="3533448"/>
              <a:ext cx="2124496" cy="1460686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7"/>
            <p:cNvSpPr>
              <a:spLocks/>
            </p:cNvSpPr>
            <p:nvPr/>
          </p:nvSpPr>
          <p:spPr bwMode="auto">
            <a:xfrm>
              <a:off x="3829049" y="3553286"/>
              <a:ext cx="2289175" cy="1855788"/>
            </a:xfrm>
            <a:custGeom>
              <a:avLst/>
              <a:gdLst>
                <a:gd name="T0" fmla="*/ 561 w 575"/>
                <a:gd name="T1" fmla="*/ 170 h 467"/>
                <a:gd name="T2" fmla="*/ 559 w 575"/>
                <a:gd name="T3" fmla="*/ 157 h 467"/>
                <a:gd name="T4" fmla="*/ 548 w 575"/>
                <a:gd name="T5" fmla="*/ 156 h 467"/>
                <a:gd name="T6" fmla="*/ 454 w 575"/>
                <a:gd name="T7" fmla="*/ 141 h 467"/>
                <a:gd name="T8" fmla="*/ 499 w 575"/>
                <a:gd name="T9" fmla="*/ 99 h 467"/>
                <a:gd name="T10" fmla="*/ 501 w 575"/>
                <a:gd name="T11" fmla="*/ 61 h 467"/>
                <a:gd name="T12" fmla="*/ 422 w 575"/>
                <a:gd name="T13" fmla="*/ 6 h 467"/>
                <a:gd name="T14" fmla="*/ 336 w 575"/>
                <a:gd name="T15" fmla="*/ 53 h 467"/>
                <a:gd name="T16" fmla="*/ 330 w 575"/>
                <a:gd name="T17" fmla="*/ 71 h 467"/>
                <a:gd name="T18" fmla="*/ 297 w 575"/>
                <a:gd name="T19" fmla="*/ 29 h 467"/>
                <a:gd name="T20" fmla="*/ 294 w 575"/>
                <a:gd name="T21" fmla="*/ 23 h 467"/>
                <a:gd name="T22" fmla="*/ 273 w 575"/>
                <a:gd name="T23" fmla="*/ 0 h 467"/>
                <a:gd name="T24" fmla="*/ 263 w 575"/>
                <a:gd name="T25" fmla="*/ 2 h 467"/>
                <a:gd name="T26" fmla="*/ 95 w 575"/>
                <a:gd name="T27" fmla="*/ 73 h 467"/>
                <a:gd name="T28" fmla="*/ 3 w 575"/>
                <a:gd name="T29" fmla="*/ 244 h 467"/>
                <a:gd name="T30" fmla="*/ 59 w 575"/>
                <a:gd name="T31" fmla="*/ 391 h 467"/>
                <a:gd name="T32" fmla="*/ 238 w 575"/>
                <a:gd name="T33" fmla="*/ 466 h 467"/>
                <a:gd name="T34" fmla="*/ 257 w 575"/>
                <a:gd name="T35" fmla="*/ 467 h 467"/>
                <a:gd name="T36" fmla="*/ 257 w 575"/>
                <a:gd name="T37" fmla="*/ 467 h 467"/>
                <a:gd name="T38" fmla="*/ 449 w 575"/>
                <a:gd name="T39" fmla="*/ 407 h 467"/>
                <a:gd name="T40" fmla="*/ 561 w 575"/>
                <a:gd name="T41" fmla="*/ 17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7">
                  <a:moveTo>
                    <a:pt x="561" y="170"/>
                  </a:moveTo>
                  <a:cubicBezTo>
                    <a:pt x="559" y="157"/>
                    <a:pt x="559" y="157"/>
                    <a:pt x="559" y="157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13" y="155"/>
                    <a:pt x="482" y="149"/>
                    <a:pt x="454" y="141"/>
                  </a:cubicBezTo>
                  <a:cubicBezTo>
                    <a:pt x="473" y="132"/>
                    <a:pt x="490" y="121"/>
                    <a:pt x="499" y="99"/>
                  </a:cubicBezTo>
                  <a:cubicBezTo>
                    <a:pt x="503" y="88"/>
                    <a:pt x="504" y="72"/>
                    <a:pt x="501" y="61"/>
                  </a:cubicBezTo>
                  <a:cubicBezTo>
                    <a:pt x="494" y="27"/>
                    <a:pt x="463" y="6"/>
                    <a:pt x="422" y="6"/>
                  </a:cubicBezTo>
                  <a:cubicBezTo>
                    <a:pt x="390" y="6"/>
                    <a:pt x="351" y="21"/>
                    <a:pt x="336" y="53"/>
                  </a:cubicBezTo>
                  <a:cubicBezTo>
                    <a:pt x="333" y="59"/>
                    <a:pt x="331" y="65"/>
                    <a:pt x="330" y="71"/>
                  </a:cubicBezTo>
                  <a:cubicBezTo>
                    <a:pt x="318" y="59"/>
                    <a:pt x="306" y="44"/>
                    <a:pt x="297" y="29"/>
                  </a:cubicBezTo>
                  <a:cubicBezTo>
                    <a:pt x="296" y="27"/>
                    <a:pt x="295" y="25"/>
                    <a:pt x="294" y="23"/>
                  </a:cubicBezTo>
                  <a:cubicBezTo>
                    <a:pt x="290" y="15"/>
                    <a:pt x="284" y="3"/>
                    <a:pt x="273" y="0"/>
                  </a:cubicBezTo>
                  <a:cubicBezTo>
                    <a:pt x="269" y="0"/>
                    <a:pt x="265" y="1"/>
                    <a:pt x="263" y="2"/>
                  </a:cubicBezTo>
                  <a:cubicBezTo>
                    <a:pt x="201" y="8"/>
                    <a:pt x="146" y="32"/>
                    <a:pt x="95" y="73"/>
                  </a:cubicBezTo>
                  <a:cubicBezTo>
                    <a:pt x="63" y="99"/>
                    <a:pt x="8" y="157"/>
                    <a:pt x="3" y="244"/>
                  </a:cubicBezTo>
                  <a:cubicBezTo>
                    <a:pt x="0" y="299"/>
                    <a:pt x="20" y="351"/>
                    <a:pt x="59" y="391"/>
                  </a:cubicBezTo>
                  <a:cubicBezTo>
                    <a:pt x="102" y="435"/>
                    <a:pt x="166" y="461"/>
                    <a:pt x="238" y="466"/>
                  </a:cubicBezTo>
                  <a:cubicBezTo>
                    <a:pt x="244" y="466"/>
                    <a:pt x="251" y="467"/>
                    <a:pt x="257" y="467"/>
                  </a:cubicBezTo>
                  <a:cubicBezTo>
                    <a:pt x="257" y="467"/>
                    <a:pt x="257" y="467"/>
                    <a:pt x="257" y="467"/>
                  </a:cubicBezTo>
                  <a:cubicBezTo>
                    <a:pt x="323" y="467"/>
                    <a:pt x="393" y="445"/>
                    <a:pt x="449" y="407"/>
                  </a:cubicBezTo>
                  <a:cubicBezTo>
                    <a:pt x="537" y="349"/>
                    <a:pt x="575" y="266"/>
                    <a:pt x="561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>
              <a:off x="3776662" y="3508836"/>
              <a:ext cx="2344738" cy="1622425"/>
            </a:xfrm>
            <a:custGeom>
              <a:avLst/>
              <a:gdLst>
                <a:gd name="T0" fmla="*/ 574 w 589"/>
                <a:gd name="T1" fmla="*/ 148 h 408"/>
                <a:gd name="T2" fmla="*/ 572 w 589"/>
                <a:gd name="T3" fmla="*/ 137 h 408"/>
                <a:gd name="T4" fmla="*/ 561 w 589"/>
                <a:gd name="T5" fmla="*/ 136 h 408"/>
                <a:gd name="T6" fmla="*/ 465 w 589"/>
                <a:gd name="T7" fmla="*/ 123 h 408"/>
                <a:gd name="T8" fmla="*/ 510 w 589"/>
                <a:gd name="T9" fmla="*/ 86 h 408"/>
                <a:gd name="T10" fmla="*/ 513 w 589"/>
                <a:gd name="T11" fmla="*/ 53 h 408"/>
                <a:gd name="T12" fmla="*/ 431 w 589"/>
                <a:gd name="T13" fmla="*/ 6 h 408"/>
                <a:gd name="T14" fmla="*/ 343 w 589"/>
                <a:gd name="T15" fmla="*/ 46 h 408"/>
                <a:gd name="T16" fmla="*/ 337 w 589"/>
                <a:gd name="T17" fmla="*/ 62 h 408"/>
                <a:gd name="T18" fmla="*/ 304 w 589"/>
                <a:gd name="T19" fmla="*/ 25 h 408"/>
                <a:gd name="T20" fmla="*/ 301 w 589"/>
                <a:gd name="T21" fmla="*/ 20 h 408"/>
                <a:gd name="T22" fmla="*/ 279 w 589"/>
                <a:gd name="T23" fmla="*/ 0 h 408"/>
                <a:gd name="T24" fmla="*/ 269 w 589"/>
                <a:gd name="T25" fmla="*/ 1 h 408"/>
                <a:gd name="T26" fmla="*/ 97 w 589"/>
                <a:gd name="T27" fmla="*/ 64 h 408"/>
                <a:gd name="T28" fmla="*/ 3 w 589"/>
                <a:gd name="T29" fmla="*/ 213 h 408"/>
                <a:gd name="T30" fmla="*/ 60 w 589"/>
                <a:gd name="T31" fmla="*/ 341 h 408"/>
                <a:gd name="T32" fmla="*/ 243 w 589"/>
                <a:gd name="T33" fmla="*/ 407 h 408"/>
                <a:gd name="T34" fmla="*/ 263 w 589"/>
                <a:gd name="T35" fmla="*/ 408 h 408"/>
                <a:gd name="T36" fmla="*/ 263 w 589"/>
                <a:gd name="T37" fmla="*/ 408 h 408"/>
                <a:gd name="T38" fmla="*/ 460 w 589"/>
                <a:gd name="T39" fmla="*/ 356 h 408"/>
                <a:gd name="T40" fmla="*/ 574 w 589"/>
                <a:gd name="T41" fmla="*/ 14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408">
                  <a:moveTo>
                    <a:pt x="574" y="148"/>
                  </a:moveTo>
                  <a:cubicBezTo>
                    <a:pt x="572" y="137"/>
                    <a:pt x="572" y="137"/>
                    <a:pt x="572" y="137"/>
                  </a:cubicBezTo>
                  <a:cubicBezTo>
                    <a:pt x="561" y="136"/>
                    <a:pt x="561" y="136"/>
                    <a:pt x="561" y="136"/>
                  </a:cubicBezTo>
                  <a:cubicBezTo>
                    <a:pt x="524" y="135"/>
                    <a:pt x="493" y="130"/>
                    <a:pt x="465" y="123"/>
                  </a:cubicBezTo>
                  <a:cubicBezTo>
                    <a:pt x="484" y="116"/>
                    <a:pt x="502" y="105"/>
                    <a:pt x="510" y="86"/>
                  </a:cubicBezTo>
                  <a:cubicBezTo>
                    <a:pt x="514" y="77"/>
                    <a:pt x="515" y="63"/>
                    <a:pt x="513" y="53"/>
                  </a:cubicBezTo>
                  <a:cubicBezTo>
                    <a:pt x="505" y="24"/>
                    <a:pt x="474" y="6"/>
                    <a:pt x="431" y="6"/>
                  </a:cubicBezTo>
                  <a:cubicBezTo>
                    <a:pt x="399" y="6"/>
                    <a:pt x="359" y="18"/>
                    <a:pt x="343" y="46"/>
                  </a:cubicBezTo>
                  <a:cubicBezTo>
                    <a:pt x="340" y="52"/>
                    <a:pt x="339" y="57"/>
                    <a:pt x="337" y="62"/>
                  </a:cubicBezTo>
                  <a:cubicBezTo>
                    <a:pt x="325" y="51"/>
                    <a:pt x="313" y="38"/>
                    <a:pt x="304" y="25"/>
                  </a:cubicBezTo>
                  <a:cubicBezTo>
                    <a:pt x="303" y="24"/>
                    <a:pt x="302" y="22"/>
                    <a:pt x="301" y="20"/>
                  </a:cubicBezTo>
                  <a:cubicBezTo>
                    <a:pt x="296" y="13"/>
                    <a:pt x="290" y="2"/>
                    <a:pt x="279" y="0"/>
                  </a:cubicBezTo>
                  <a:cubicBezTo>
                    <a:pt x="275" y="0"/>
                    <a:pt x="271" y="1"/>
                    <a:pt x="269" y="1"/>
                  </a:cubicBezTo>
                  <a:cubicBezTo>
                    <a:pt x="205" y="7"/>
                    <a:pt x="149" y="28"/>
                    <a:pt x="97" y="64"/>
                  </a:cubicBezTo>
                  <a:cubicBezTo>
                    <a:pt x="64" y="87"/>
                    <a:pt x="8" y="137"/>
                    <a:pt x="3" y="213"/>
                  </a:cubicBezTo>
                  <a:cubicBezTo>
                    <a:pt x="0" y="261"/>
                    <a:pt x="20" y="307"/>
                    <a:pt x="60" y="341"/>
                  </a:cubicBezTo>
                  <a:cubicBezTo>
                    <a:pt x="105" y="380"/>
                    <a:pt x="169" y="403"/>
                    <a:pt x="243" y="407"/>
                  </a:cubicBezTo>
                  <a:cubicBezTo>
                    <a:pt x="249" y="407"/>
                    <a:pt x="256" y="408"/>
                    <a:pt x="263" y="408"/>
                  </a:cubicBezTo>
                  <a:cubicBezTo>
                    <a:pt x="263" y="408"/>
                    <a:pt x="263" y="408"/>
                    <a:pt x="263" y="408"/>
                  </a:cubicBezTo>
                  <a:cubicBezTo>
                    <a:pt x="331" y="408"/>
                    <a:pt x="402" y="389"/>
                    <a:pt x="460" y="356"/>
                  </a:cubicBezTo>
                  <a:cubicBezTo>
                    <a:pt x="549" y="304"/>
                    <a:pt x="589" y="233"/>
                    <a:pt x="574" y="14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3884406" y="3522839"/>
              <a:ext cx="2160638" cy="1502656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>
              <a:off x="5162549" y="1870538"/>
              <a:ext cx="1816100" cy="1042988"/>
            </a:xfrm>
            <a:custGeom>
              <a:avLst/>
              <a:gdLst>
                <a:gd name="T0" fmla="*/ 425 w 456"/>
                <a:gd name="T1" fmla="*/ 61 h 262"/>
                <a:gd name="T2" fmla="*/ 234 w 456"/>
                <a:gd name="T3" fmla="*/ 0 h 262"/>
                <a:gd name="T4" fmla="*/ 88 w 456"/>
                <a:gd name="T5" fmla="*/ 29 h 262"/>
                <a:gd name="T6" fmla="*/ 10 w 456"/>
                <a:gd name="T7" fmla="*/ 112 h 262"/>
                <a:gd name="T8" fmla="*/ 65 w 456"/>
                <a:gd name="T9" fmla="*/ 208 h 262"/>
                <a:gd name="T10" fmla="*/ 71 w 456"/>
                <a:gd name="T11" fmla="*/ 213 h 262"/>
                <a:gd name="T12" fmla="*/ 77 w 456"/>
                <a:gd name="T13" fmla="*/ 217 h 262"/>
                <a:gd name="T14" fmla="*/ 84 w 456"/>
                <a:gd name="T15" fmla="*/ 215 h 262"/>
                <a:gd name="T16" fmla="*/ 158 w 456"/>
                <a:gd name="T17" fmla="*/ 197 h 262"/>
                <a:gd name="T18" fmla="*/ 155 w 456"/>
                <a:gd name="T19" fmla="*/ 219 h 262"/>
                <a:gd name="T20" fmla="*/ 233 w 456"/>
                <a:gd name="T21" fmla="*/ 262 h 262"/>
                <a:gd name="T22" fmla="*/ 282 w 456"/>
                <a:gd name="T23" fmla="*/ 252 h 262"/>
                <a:gd name="T24" fmla="*/ 311 w 456"/>
                <a:gd name="T25" fmla="*/ 211 h 262"/>
                <a:gd name="T26" fmla="*/ 308 w 456"/>
                <a:gd name="T27" fmla="*/ 196 h 262"/>
                <a:gd name="T28" fmla="*/ 380 w 456"/>
                <a:gd name="T29" fmla="*/ 213 h 262"/>
                <a:gd name="T30" fmla="*/ 387 w 456"/>
                <a:gd name="T31" fmla="*/ 215 h 262"/>
                <a:gd name="T32" fmla="*/ 393 w 456"/>
                <a:gd name="T33" fmla="*/ 211 h 262"/>
                <a:gd name="T34" fmla="*/ 399 w 456"/>
                <a:gd name="T35" fmla="*/ 206 h 262"/>
                <a:gd name="T36" fmla="*/ 454 w 456"/>
                <a:gd name="T37" fmla="*/ 130 h 262"/>
                <a:gd name="T38" fmla="*/ 425 w 456"/>
                <a:gd name="T39" fmla="*/ 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262">
                  <a:moveTo>
                    <a:pt x="425" y="61"/>
                  </a:moveTo>
                  <a:cubicBezTo>
                    <a:pt x="386" y="23"/>
                    <a:pt x="315" y="0"/>
                    <a:pt x="234" y="0"/>
                  </a:cubicBezTo>
                  <a:cubicBezTo>
                    <a:pt x="179" y="0"/>
                    <a:pt x="127" y="10"/>
                    <a:pt x="88" y="29"/>
                  </a:cubicBezTo>
                  <a:cubicBezTo>
                    <a:pt x="59" y="43"/>
                    <a:pt x="19" y="67"/>
                    <a:pt x="10" y="112"/>
                  </a:cubicBezTo>
                  <a:cubicBezTo>
                    <a:pt x="0" y="163"/>
                    <a:pt x="39" y="190"/>
                    <a:pt x="65" y="208"/>
                  </a:cubicBezTo>
                  <a:cubicBezTo>
                    <a:pt x="67" y="210"/>
                    <a:pt x="69" y="212"/>
                    <a:pt x="71" y="213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107" y="207"/>
                    <a:pt x="132" y="201"/>
                    <a:pt x="158" y="197"/>
                  </a:cubicBezTo>
                  <a:cubicBezTo>
                    <a:pt x="155" y="203"/>
                    <a:pt x="154" y="210"/>
                    <a:pt x="155" y="219"/>
                  </a:cubicBezTo>
                  <a:cubicBezTo>
                    <a:pt x="160" y="251"/>
                    <a:pt x="200" y="262"/>
                    <a:pt x="233" y="262"/>
                  </a:cubicBezTo>
                  <a:cubicBezTo>
                    <a:pt x="252" y="262"/>
                    <a:pt x="269" y="258"/>
                    <a:pt x="282" y="252"/>
                  </a:cubicBezTo>
                  <a:cubicBezTo>
                    <a:pt x="297" y="244"/>
                    <a:pt x="311" y="229"/>
                    <a:pt x="311" y="211"/>
                  </a:cubicBezTo>
                  <a:cubicBezTo>
                    <a:pt x="311" y="205"/>
                    <a:pt x="310" y="200"/>
                    <a:pt x="308" y="196"/>
                  </a:cubicBezTo>
                  <a:cubicBezTo>
                    <a:pt x="335" y="201"/>
                    <a:pt x="359" y="206"/>
                    <a:pt x="380" y="213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5" y="209"/>
                    <a:pt x="397" y="208"/>
                    <a:pt x="399" y="206"/>
                  </a:cubicBezTo>
                  <a:cubicBezTo>
                    <a:pt x="425" y="188"/>
                    <a:pt x="451" y="170"/>
                    <a:pt x="454" y="130"/>
                  </a:cubicBezTo>
                  <a:cubicBezTo>
                    <a:pt x="456" y="105"/>
                    <a:pt x="445" y="81"/>
                    <a:pt x="425" y="6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 dirty="0"/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5222874" y="1828800"/>
              <a:ext cx="1700213" cy="1022350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4875212" y="2595852"/>
              <a:ext cx="2449513" cy="1458913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8142828" y="3937612"/>
            <a:ext cx="3163284" cy="2292013"/>
            <a:chOff x="3233645" y="1828800"/>
            <a:chExt cx="5755752" cy="4170431"/>
          </a:xfrm>
        </p:grpSpPr>
        <p:sp>
          <p:nvSpPr>
            <p:cNvPr id="137" name="Oval 136"/>
            <p:cNvSpPr/>
            <p:nvPr/>
          </p:nvSpPr>
          <p:spPr>
            <a:xfrm>
              <a:off x="64340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Oval 137"/>
            <p:cNvSpPr/>
            <p:nvPr/>
          </p:nvSpPr>
          <p:spPr>
            <a:xfrm>
              <a:off x="3233645" y="2590466"/>
              <a:ext cx="2555352" cy="1570039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9" name="Oval 138"/>
            <p:cNvSpPr/>
            <p:nvPr/>
          </p:nvSpPr>
          <p:spPr>
            <a:xfrm>
              <a:off x="5568632" y="333996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0" name="Oval 139"/>
            <p:cNvSpPr/>
            <p:nvPr/>
          </p:nvSpPr>
          <p:spPr>
            <a:xfrm>
              <a:off x="3351212" y="3328534"/>
              <a:ext cx="3210857" cy="2659267"/>
            </a:xfrm>
            <a:prstGeom prst="ellipse">
              <a:avLst/>
            </a:prstGeom>
            <a:gradFill flip="none" rotWithShape="1">
              <a:gsLst>
                <a:gs pos="69000">
                  <a:schemeClr val="tx1">
                    <a:alpha val="18000"/>
                  </a:schemeClr>
                </a:gs>
                <a:gs pos="84000">
                  <a:srgbClr val="D1D1D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1" name="Freeform 5"/>
            <p:cNvSpPr>
              <a:spLocks/>
            </p:cNvSpPr>
            <p:nvPr/>
          </p:nvSpPr>
          <p:spPr bwMode="auto">
            <a:xfrm>
              <a:off x="5186362" y="2022936"/>
              <a:ext cx="1763713" cy="1036638"/>
            </a:xfrm>
            <a:custGeom>
              <a:avLst/>
              <a:gdLst>
                <a:gd name="T0" fmla="*/ 413 w 443"/>
                <a:gd name="T1" fmla="*/ 60 h 261"/>
                <a:gd name="T2" fmla="*/ 227 w 443"/>
                <a:gd name="T3" fmla="*/ 0 h 261"/>
                <a:gd name="T4" fmla="*/ 85 w 443"/>
                <a:gd name="T5" fmla="*/ 29 h 261"/>
                <a:gd name="T6" fmla="*/ 10 w 443"/>
                <a:gd name="T7" fmla="*/ 112 h 261"/>
                <a:gd name="T8" fmla="*/ 63 w 443"/>
                <a:gd name="T9" fmla="*/ 208 h 261"/>
                <a:gd name="T10" fmla="*/ 69 w 443"/>
                <a:gd name="T11" fmla="*/ 213 h 261"/>
                <a:gd name="T12" fmla="*/ 75 w 443"/>
                <a:gd name="T13" fmla="*/ 217 h 261"/>
                <a:gd name="T14" fmla="*/ 82 w 443"/>
                <a:gd name="T15" fmla="*/ 214 h 261"/>
                <a:gd name="T16" fmla="*/ 153 w 443"/>
                <a:gd name="T17" fmla="*/ 196 h 261"/>
                <a:gd name="T18" fmla="*/ 151 w 443"/>
                <a:gd name="T19" fmla="*/ 219 h 261"/>
                <a:gd name="T20" fmla="*/ 226 w 443"/>
                <a:gd name="T21" fmla="*/ 261 h 261"/>
                <a:gd name="T22" fmla="*/ 274 w 443"/>
                <a:gd name="T23" fmla="*/ 251 h 261"/>
                <a:gd name="T24" fmla="*/ 303 w 443"/>
                <a:gd name="T25" fmla="*/ 211 h 261"/>
                <a:gd name="T26" fmla="*/ 299 w 443"/>
                <a:gd name="T27" fmla="*/ 196 h 261"/>
                <a:gd name="T28" fmla="*/ 370 w 443"/>
                <a:gd name="T29" fmla="*/ 213 h 261"/>
                <a:gd name="T30" fmla="*/ 376 w 443"/>
                <a:gd name="T31" fmla="*/ 215 h 261"/>
                <a:gd name="T32" fmla="*/ 382 w 443"/>
                <a:gd name="T33" fmla="*/ 211 h 261"/>
                <a:gd name="T34" fmla="*/ 388 w 443"/>
                <a:gd name="T35" fmla="*/ 206 h 261"/>
                <a:gd name="T36" fmla="*/ 441 w 443"/>
                <a:gd name="T37" fmla="*/ 129 h 261"/>
                <a:gd name="T38" fmla="*/ 413 w 443"/>
                <a:gd name="T3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3" h="261">
                  <a:moveTo>
                    <a:pt x="413" y="60"/>
                  </a:moveTo>
                  <a:cubicBezTo>
                    <a:pt x="376" y="22"/>
                    <a:pt x="306" y="0"/>
                    <a:pt x="227" y="0"/>
                  </a:cubicBezTo>
                  <a:cubicBezTo>
                    <a:pt x="174" y="0"/>
                    <a:pt x="123" y="10"/>
                    <a:pt x="85" y="29"/>
                  </a:cubicBezTo>
                  <a:cubicBezTo>
                    <a:pt x="57" y="43"/>
                    <a:pt x="18" y="66"/>
                    <a:pt x="10" y="112"/>
                  </a:cubicBezTo>
                  <a:cubicBezTo>
                    <a:pt x="0" y="163"/>
                    <a:pt x="38" y="190"/>
                    <a:pt x="63" y="208"/>
                  </a:cubicBezTo>
                  <a:cubicBezTo>
                    <a:pt x="65" y="210"/>
                    <a:pt x="67" y="211"/>
                    <a:pt x="69" y="213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82" y="214"/>
                    <a:pt x="82" y="214"/>
                    <a:pt x="82" y="214"/>
                  </a:cubicBezTo>
                  <a:cubicBezTo>
                    <a:pt x="103" y="206"/>
                    <a:pt x="128" y="201"/>
                    <a:pt x="153" y="196"/>
                  </a:cubicBezTo>
                  <a:cubicBezTo>
                    <a:pt x="150" y="202"/>
                    <a:pt x="149" y="210"/>
                    <a:pt x="151" y="219"/>
                  </a:cubicBezTo>
                  <a:cubicBezTo>
                    <a:pt x="156" y="250"/>
                    <a:pt x="195" y="261"/>
                    <a:pt x="226" y="261"/>
                  </a:cubicBezTo>
                  <a:cubicBezTo>
                    <a:pt x="245" y="261"/>
                    <a:pt x="262" y="258"/>
                    <a:pt x="274" y="251"/>
                  </a:cubicBezTo>
                  <a:cubicBezTo>
                    <a:pt x="288" y="244"/>
                    <a:pt x="303" y="229"/>
                    <a:pt x="303" y="211"/>
                  </a:cubicBezTo>
                  <a:cubicBezTo>
                    <a:pt x="303" y="205"/>
                    <a:pt x="301" y="200"/>
                    <a:pt x="299" y="196"/>
                  </a:cubicBezTo>
                  <a:cubicBezTo>
                    <a:pt x="326" y="200"/>
                    <a:pt x="349" y="206"/>
                    <a:pt x="370" y="213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82" y="211"/>
                    <a:pt x="382" y="211"/>
                    <a:pt x="382" y="211"/>
                  </a:cubicBezTo>
                  <a:cubicBezTo>
                    <a:pt x="384" y="209"/>
                    <a:pt x="386" y="207"/>
                    <a:pt x="388" y="206"/>
                  </a:cubicBezTo>
                  <a:cubicBezTo>
                    <a:pt x="413" y="188"/>
                    <a:pt x="439" y="169"/>
                    <a:pt x="441" y="129"/>
                  </a:cubicBezTo>
                  <a:cubicBezTo>
                    <a:pt x="443" y="105"/>
                    <a:pt x="433" y="81"/>
                    <a:pt x="413" y="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6"/>
            <p:cNvSpPr>
              <a:spLocks/>
            </p:cNvSpPr>
            <p:nvPr/>
          </p:nvSpPr>
          <p:spPr bwMode="auto">
            <a:xfrm>
              <a:off x="3543402" y="2543636"/>
              <a:ext cx="1943100" cy="1236663"/>
            </a:xfrm>
            <a:custGeom>
              <a:avLst/>
              <a:gdLst>
                <a:gd name="T0" fmla="*/ 487 w 488"/>
                <a:gd name="T1" fmla="*/ 170 h 311"/>
                <a:gd name="T2" fmla="*/ 487 w 488"/>
                <a:gd name="T3" fmla="*/ 137 h 311"/>
                <a:gd name="T4" fmla="*/ 477 w 488"/>
                <a:gd name="T5" fmla="*/ 150 h 311"/>
                <a:gd name="T6" fmla="*/ 477 w 488"/>
                <a:gd name="T7" fmla="*/ 149 h 311"/>
                <a:gd name="T8" fmla="*/ 410 w 488"/>
                <a:gd name="T9" fmla="*/ 127 h 311"/>
                <a:gd name="T10" fmla="*/ 408 w 488"/>
                <a:gd name="T11" fmla="*/ 127 h 311"/>
                <a:gd name="T12" fmla="*/ 455 w 488"/>
                <a:gd name="T13" fmla="*/ 99 h 311"/>
                <a:gd name="T14" fmla="*/ 472 w 488"/>
                <a:gd name="T15" fmla="*/ 92 h 311"/>
                <a:gd name="T16" fmla="*/ 471 w 488"/>
                <a:gd name="T17" fmla="*/ 91 h 311"/>
                <a:gd name="T18" fmla="*/ 470 w 488"/>
                <a:gd name="T19" fmla="*/ 53 h 311"/>
                <a:gd name="T20" fmla="*/ 445 w 488"/>
                <a:gd name="T21" fmla="*/ 58 h 311"/>
                <a:gd name="T22" fmla="*/ 278 w 488"/>
                <a:gd name="T23" fmla="*/ 0 h 311"/>
                <a:gd name="T24" fmla="*/ 251 w 488"/>
                <a:gd name="T25" fmla="*/ 1 h 311"/>
                <a:gd name="T26" fmla="*/ 95 w 488"/>
                <a:gd name="T27" fmla="*/ 46 h 311"/>
                <a:gd name="T28" fmla="*/ 2 w 488"/>
                <a:gd name="T29" fmla="*/ 170 h 311"/>
                <a:gd name="T30" fmla="*/ 41 w 488"/>
                <a:gd name="T31" fmla="*/ 258 h 311"/>
                <a:gd name="T32" fmla="*/ 216 w 488"/>
                <a:gd name="T33" fmla="*/ 311 h 311"/>
                <a:gd name="T34" fmla="*/ 216 w 488"/>
                <a:gd name="T35" fmla="*/ 311 h 311"/>
                <a:gd name="T36" fmla="*/ 333 w 488"/>
                <a:gd name="T37" fmla="*/ 291 h 311"/>
                <a:gd name="T38" fmla="*/ 344 w 488"/>
                <a:gd name="T39" fmla="*/ 286 h 311"/>
                <a:gd name="T40" fmla="*/ 345 w 488"/>
                <a:gd name="T41" fmla="*/ 286 h 311"/>
                <a:gd name="T42" fmla="*/ 341 w 488"/>
                <a:gd name="T43" fmla="*/ 238 h 311"/>
                <a:gd name="T44" fmla="*/ 339 w 488"/>
                <a:gd name="T45" fmla="*/ 238 h 311"/>
                <a:gd name="T46" fmla="*/ 342 w 488"/>
                <a:gd name="T47" fmla="*/ 221 h 311"/>
                <a:gd name="T48" fmla="*/ 355 w 488"/>
                <a:gd name="T49" fmla="*/ 230 h 311"/>
                <a:gd name="T50" fmla="*/ 401 w 488"/>
                <a:gd name="T51" fmla="*/ 241 h 311"/>
                <a:gd name="T52" fmla="*/ 467 w 488"/>
                <a:gd name="T53" fmla="*/ 221 h 311"/>
                <a:gd name="T54" fmla="*/ 487 w 488"/>
                <a:gd name="T55" fmla="*/ 191 h 311"/>
                <a:gd name="T56" fmla="*/ 487 w 488"/>
                <a:gd name="T57" fmla="*/ 190 h 311"/>
                <a:gd name="T58" fmla="*/ 487 w 488"/>
                <a:gd name="T59" fmla="*/ 189 h 311"/>
                <a:gd name="T60" fmla="*/ 488 w 488"/>
                <a:gd name="T61" fmla="*/ 183 h 311"/>
                <a:gd name="T62" fmla="*/ 487 w 488"/>
                <a:gd name="T63" fmla="*/ 17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8" h="311">
                  <a:moveTo>
                    <a:pt x="487" y="170"/>
                  </a:moveTo>
                  <a:cubicBezTo>
                    <a:pt x="487" y="137"/>
                    <a:pt x="487" y="137"/>
                    <a:pt x="487" y="137"/>
                  </a:cubicBezTo>
                  <a:cubicBezTo>
                    <a:pt x="477" y="150"/>
                    <a:pt x="477" y="150"/>
                    <a:pt x="477" y="150"/>
                  </a:cubicBezTo>
                  <a:cubicBezTo>
                    <a:pt x="477" y="149"/>
                    <a:pt x="477" y="149"/>
                    <a:pt x="477" y="149"/>
                  </a:cubicBezTo>
                  <a:cubicBezTo>
                    <a:pt x="461" y="131"/>
                    <a:pt x="432" y="127"/>
                    <a:pt x="410" y="127"/>
                  </a:cubicBezTo>
                  <a:cubicBezTo>
                    <a:pt x="410" y="127"/>
                    <a:pt x="409" y="127"/>
                    <a:pt x="408" y="127"/>
                  </a:cubicBezTo>
                  <a:cubicBezTo>
                    <a:pt x="423" y="115"/>
                    <a:pt x="439" y="106"/>
                    <a:pt x="455" y="99"/>
                  </a:cubicBezTo>
                  <a:cubicBezTo>
                    <a:pt x="472" y="92"/>
                    <a:pt x="472" y="92"/>
                    <a:pt x="472" y="92"/>
                  </a:cubicBezTo>
                  <a:cubicBezTo>
                    <a:pt x="471" y="91"/>
                    <a:pt x="471" y="91"/>
                    <a:pt x="471" y="91"/>
                  </a:cubicBezTo>
                  <a:cubicBezTo>
                    <a:pt x="470" y="53"/>
                    <a:pt x="470" y="53"/>
                    <a:pt x="470" y="53"/>
                  </a:cubicBezTo>
                  <a:cubicBezTo>
                    <a:pt x="445" y="58"/>
                    <a:pt x="445" y="58"/>
                    <a:pt x="445" y="58"/>
                  </a:cubicBezTo>
                  <a:cubicBezTo>
                    <a:pt x="408" y="21"/>
                    <a:pt x="349" y="0"/>
                    <a:pt x="278" y="0"/>
                  </a:cubicBezTo>
                  <a:cubicBezTo>
                    <a:pt x="269" y="0"/>
                    <a:pt x="260" y="0"/>
                    <a:pt x="251" y="1"/>
                  </a:cubicBezTo>
                  <a:cubicBezTo>
                    <a:pt x="192" y="5"/>
                    <a:pt x="142" y="19"/>
                    <a:pt x="95" y="46"/>
                  </a:cubicBezTo>
                  <a:cubicBezTo>
                    <a:pt x="62" y="64"/>
                    <a:pt x="6" y="104"/>
                    <a:pt x="2" y="170"/>
                  </a:cubicBezTo>
                  <a:cubicBezTo>
                    <a:pt x="0" y="211"/>
                    <a:pt x="22" y="240"/>
                    <a:pt x="41" y="258"/>
                  </a:cubicBezTo>
                  <a:cubicBezTo>
                    <a:pt x="77" y="291"/>
                    <a:pt x="143" y="311"/>
                    <a:pt x="216" y="311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58" y="311"/>
                    <a:pt x="299" y="304"/>
                    <a:pt x="333" y="291"/>
                  </a:cubicBezTo>
                  <a:cubicBezTo>
                    <a:pt x="344" y="286"/>
                    <a:pt x="344" y="286"/>
                    <a:pt x="344" y="286"/>
                  </a:cubicBezTo>
                  <a:cubicBezTo>
                    <a:pt x="345" y="286"/>
                    <a:pt x="345" y="286"/>
                    <a:pt x="345" y="286"/>
                  </a:cubicBezTo>
                  <a:cubicBezTo>
                    <a:pt x="341" y="238"/>
                    <a:pt x="341" y="238"/>
                    <a:pt x="341" y="238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40" y="232"/>
                    <a:pt x="341" y="227"/>
                    <a:pt x="342" y="221"/>
                  </a:cubicBezTo>
                  <a:cubicBezTo>
                    <a:pt x="346" y="224"/>
                    <a:pt x="350" y="228"/>
                    <a:pt x="355" y="230"/>
                  </a:cubicBezTo>
                  <a:cubicBezTo>
                    <a:pt x="368" y="237"/>
                    <a:pt x="384" y="241"/>
                    <a:pt x="401" y="241"/>
                  </a:cubicBezTo>
                  <a:cubicBezTo>
                    <a:pt x="426" y="241"/>
                    <a:pt x="451" y="233"/>
                    <a:pt x="467" y="221"/>
                  </a:cubicBezTo>
                  <a:cubicBezTo>
                    <a:pt x="475" y="214"/>
                    <a:pt x="484" y="203"/>
                    <a:pt x="487" y="191"/>
                  </a:cubicBezTo>
                  <a:cubicBezTo>
                    <a:pt x="487" y="190"/>
                    <a:pt x="487" y="190"/>
                    <a:pt x="487" y="190"/>
                  </a:cubicBezTo>
                  <a:cubicBezTo>
                    <a:pt x="487" y="189"/>
                    <a:pt x="487" y="189"/>
                    <a:pt x="487" y="189"/>
                  </a:cubicBezTo>
                  <a:cubicBezTo>
                    <a:pt x="488" y="187"/>
                    <a:pt x="488" y="185"/>
                    <a:pt x="488" y="183"/>
                  </a:cubicBezTo>
                  <a:cubicBezTo>
                    <a:pt x="488" y="179"/>
                    <a:pt x="488" y="174"/>
                    <a:pt x="487" y="17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4875212" y="2623011"/>
              <a:ext cx="2449513" cy="1728788"/>
            </a:xfrm>
            <a:custGeom>
              <a:avLst/>
              <a:gdLst>
                <a:gd name="T0" fmla="*/ 601 w 615"/>
                <a:gd name="T1" fmla="*/ 198 h 435"/>
                <a:gd name="T2" fmla="*/ 451 w 615"/>
                <a:gd name="T3" fmla="*/ 166 h 435"/>
                <a:gd name="T4" fmla="*/ 544 w 615"/>
                <a:gd name="T5" fmla="*/ 111 h 435"/>
                <a:gd name="T6" fmla="*/ 543 w 615"/>
                <a:gd name="T7" fmla="*/ 110 h 435"/>
                <a:gd name="T8" fmla="*/ 543 w 615"/>
                <a:gd name="T9" fmla="*/ 110 h 435"/>
                <a:gd name="T10" fmla="*/ 544 w 615"/>
                <a:gd name="T11" fmla="*/ 69 h 435"/>
                <a:gd name="T12" fmla="*/ 487 w 615"/>
                <a:gd name="T13" fmla="*/ 72 h 435"/>
                <a:gd name="T14" fmla="*/ 380 w 615"/>
                <a:gd name="T15" fmla="*/ 38 h 435"/>
                <a:gd name="T16" fmla="*/ 373 w 615"/>
                <a:gd name="T17" fmla="*/ 0 h 435"/>
                <a:gd name="T18" fmla="*/ 373 w 615"/>
                <a:gd name="T19" fmla="*/ 37 h 435"/>
                <a:gd name="T20" fmla="*/ 381 w 615"/>
                <a:gd name="T21" fmla="*/ 73 h 435"/>
                <a:gd name="T22" fmla="*/ 227 w 615"/>
                <a:gd name="T23" fmla="*/ 68 h 435"/>
                <a:gd name="T24" fmla="*/ 237 w 615"/>
                <a:gd name="T25" fmla="*/ 37 h 435"/>
                <a:gd name="T26" fmla="*/ 236 w 615"/>
                <a:gd name="T27" fmla="*/ 37 h 435"/>
                <a:gd name="T28" fmla="*/ 237 w 615"/>
                <a:gd name="T29" fmla="*/ 37 h 435"/>
                <a:gd name="T30" fmla="*/ 237 w 615"/>
                <a:gd name="T31" fmla="*/ 0 h 435"/>
                <a:gd name="T32" fmla="*/ 226 w 615"/>
                <a:gd name="T33" fmla="*/ 39 h 435"/>
                <a:gd name="T34" fmla="*/ 120 w 615"/>
                <a:gd name="T35" fmla="*/ 75 h 435"/>
                <a:gd name="T36" fmla="*/ 63 w 615"/>
                <a:gd name="T37" fmla="*/ 73 h 435"/>
                <a:gd name="T38" fmla="*/ 63 w 615"/>
                <a:gd name="T39" fmla="*/ 116 h 435"/>
                <a:gd name="T40" fmla="*/ 158 w 615"/>
                <a:gd name="T41" fmla="*/ 170 h 435"/>
                <a:gd name="T42" fmla="*/ 9 w 615"/>
                <a:gd name="T43" fmla="*/ 204 h 435"/>
                <a:gd name="T44" fmla="*/ 61 w 615"/>
                <a:gd name="T45" fmla="*/ 344 h 435"/>
                <a:gd name="T46" fmla="*/ 235 w 615"/>
                <a:gd name="T47" fmla="*/ 328 h 435"/>
                <a:gd name="T48" fmla="*/ 240 w 615"/>
                <a:gd name="T49" fmla="*/ 357 h 435"/>
                <a:gd name="T50" fmla="*/ 183 w 615"/>
                <a:gd name="T51" fmla="*/ 347 h 435"/>
                <a:gd name="T52" fmla="*/ 183 w 615"/>
                <a:gd name="T53" fmla="*/ 412 h 435"/>
                <a:gd name="T54" fmla="*/ 186 w 615"/>
                <a:gd name="T55" fmla="*/ 413 h 435"/>
                <a:gd name="T56" fmla="*/ 422 w 615"/>
                <a:gd name="T57" fmla="*/ 414 h 435"/>
                <a:gd name="T58" fmla="*/ 422 w 615"/>
                <a:gd name="T59" fmla="*/ 349 h 435"/>
                <a:gd name="T60" fmla="*/ 365 w 615"/>
                <a:gd name="T61" fmla="*/ 357 h 435"/>
                <a:gd name="T62" fmla="*/ 368 w 615"/>
                <a:gd name="T63" fmla="*/ 335 h 435"/>
                <a:gd name="T64" fmla="*/ 546 w 615"/>
                <a:gd name="T65" fmla="*/ 346 h 435"/>
                <a:gd name="T66" fmla="*/ 601 w 615"/>
                <a:gd name="T67" fmla="*/ 1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435">
                  <a:moveTo>
                    <a:pt x="601" y="198"/>
                  </a:moveTo>
                  <a:cubicBezTo>
                    <a:pt x="560" y="230"/>
                    <a:pt x="462" y="219"/>
                    <a:pt x="451" y="166"/>
                  </a:cubicBezTo>
                  <a:cubicBezTo>
                    <a:pt x="443" y="124"/>
                    <a:pt x="500" y="105"/>
                    <a:pt x="544" y="111"/>
                  </a:cubicBezTo>
                  <a:cubicBezTo>
                    <a:pt x="543" y="111"/>
                    <a:pt x="543" y="111"/>
                    <a:pt x="543" y="110"/>
                  </a:cubicBezTo>
                  <a:cubicBezTo>
                    <a:pt x="543" y="110"/>
                    <a:pt x="543" y="110"/>
                    <a:pt x="543" y="110"/>
                  </a:cubicBezTo>
                  <a:cubicBezTo>
                    <a:pt x="544" y="69"/>
                    <a:pt x="544" y="69"/>
                    <a:pt x="544" y="69"/>
                  </a:cubicBezTo>
                  <a:cubicBezTo>
                    <a:pt x="516" y="59"/>
                    <a:pt x="496" y="66"/>
                    <a:pt x="487" y="72"/>
                  </a:cubicBezTo>
                  <a:cubicBezTo>
                    <a:pt x="455" y="56"/>
                    <a:pt x="419" y="44"/>
                    <a:pt x="380" y="38"/>
                  </a:cubicBezTo>
                  <a:cubicBezTo>
                    <a:pt x="384" y="33"/>
                    <a:pt x="394" y="17"/>
                    <a:pt x="373" y="0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8" y="45"/>
                    <a:pt x="386" y="57"/>
                    <a:pt x="381" y="73"/>
                  </a:cubicBezTo>
                  <a:cubicBezTo>
                    <a:pt x="366" y="122"/>
                    <a:pt x="235" y="121"/>
                    <a:pt x="227" y="68"/>
                  </a:cubicBezTo>
                  <a:cubicBezTo>
                    <a:pt x="224" y="52"/>
                    <a:pt x="233" y="45"/>
                    <a:pt x="237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7" y="37"/>
                    <a:pt x="237" y="3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15" y="7"/>
                    <a:pt x="221" y="30"/>
                    <a:pt x="226" y="39"/>
                  </a:cubicBezTo>
                  <a:cubicBezTo>
                    <a:pt x="187" y="47"/>
                    <a:pt x="151" y="59"/>
                    <a:pt x="120" y="75"/>
                  </a:cubicBezTo>
                  <a:cubicBezTo>
                    <a:pt x="107" y="70"/>
                    <a:pt x="87" y="66"/>
                    <a:pt x="63" y="73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111" y="108"/>
                    <a:pt x="167" y="130"/>
                    <a:pt x="158" y="170"/>
                  </a:cubicBezTo>
                  <a:cubicBezTo>
                    <a:pt x="147" y="223"/>
                    <a:pt x="53" y="234"/>
                    <a:pt x="9" y="204"/>
                  </a:cubicBezTo>
                  <a:cubicBezTo>
                    <a:pt x="0" y="270"/>
                    <a:pt x="27" y="316"/>
                    <a:pt x="61" y="344"/>
                  </a:cubicBezTo>
                  <a:cubicBezTo>
                    <a:pt x="78" y="278"/>
                    <a:pt x="206" y="268"/>
                    <a:pt x="235" y="328"/>
                  </a:cubicBezTo>
                  <a:cubicBezTo>
                    <a:pt x="240" y="339"/>
                    <a:pt x="241" y="348"/>
                    <a:pt x="240" y="357"/>
                  </a:cubicBezTo>
                  <a:cubicBezTo>
                    <a:pt x="231" y="354"/>
                    <a:pt x="202" y="343"/>
                    <a:pt x="183" y="347"/>
                  </a:cubicBezTo>
                  <a:cubicBezTo>
                    <a:pt x="183" y="412"/>
                    <a:pt x="183" y="412"/>
                    <a:pt x="183" y="412"/>
                  </a:cubicBezTo>
                  <a:cubicBezTo>
                    <a:pt x="183" y="412"/>
                    <a:pt x="184" y="413"/>
                    <a:pt x="186" y="413"/>
                  </a:cubicBezTo>
                  <a:cubicBezTo>
                    <a:pt x="254" y="435"/>
                    <a:pt x="353" y="433"/>
                    <a:pt x="422" y="414"/>
                  </a:cubicBezTo>
                  <a:cubicBezTo>
                    <a:pt x="422" y="349"/>
                    <a:pt x="422" y="349"/>
                    <a:pt x="422" y="349"/>
                  </a:cubicBezTo>
                  <a:cubicBezTo>
                    <a:pt x="412" y="347"/>
                    <a:pt x="382" y="353"/>
                    <a:pt x="365" y="357"/>
                  </a:cubicBezTo>
                  <a:cubicBezTo>
                    <a:pt x="365" y="350"/>
                    <a:pt x="365" y="343"/>
                    <a:pt x="368" y="335"/>
                  </a:cubicBezTo>
                  <a:cubicBezTo>
                    <a:pt x="393" y="271"/>
                    <a:pt x="530" y="277"/>
                    <a:pt x="546" y="346"/>
                  </a:cubicBezTo>
                  <a:cubicBezTo>
                    <a:pt x="581" y="320"/>
                    <a:pt x="615" y="265"/>
                    <a:pt x="601" y="198"/>
                  </a:cubicBezTo>
                  <a:close/>
                </a:path>
              </a:pathLst>
            </a:custGeom>
            <a:solidFill>
              <a:srgbClr val="91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3517898" y="2403936"/>
              <a:ext cx="1990725" cy="1176338"/>
            </a:xfrm>
            <a:custGeom>
              <a:avLst/>
              <a:gdLst>
                <a:gd name="T0" fmla="*/ 488 w 500"/>
                <a:gd name="T1" fmla="*/ 142 h 296"/>
                <a:gd name="T2" fmla="*/ 419 w 500"/>
                <a:gd name="T3" fmla="*/ 121 h 296"/>
                <a:gd name="T4" fmla="*/ 418 w 500"/>
                <a:gd name="T5" fmla="*/ 121 h 296"/>
                <a:gd name="T6" fmla="*/ 465 w 500"/>
                <a:gd name="T7" fmla="*/ 95 h 296"/>
                <a:gd name="T8" fmla="*/ 482 w 500"/>
                <a:gd name="T9" fmla="*/ 88 h 296"/>
                <a:gd name="T10" fmla="*/ 471 w 500"/>
                <a:gd name="T11" fmla="*/ 73 h 296"/>
                <a:gd name="T12" fmla="*/ 284 w 500"/>
                <a:gd name="T13" fmla="*/ 0 h 296"/>
                <a:gd name="T14" fmla="*/ 257 w 500"/>
                <a:gd name="T15" fmla="*/ 1 h 296"/>
                <a:gd name="T16" fmla="*/ 97 w 500"/>
                <a:gd name="T17" fmla="*/ 43 h 296"/>
                <a:gd name="T18" fmla="*/ 3 w 500"/>
                <a:gd name="T19" fmla="*/ 162 h 296"/>
                <a:gd name="T20" fmla="*/ 42 w 500"/>
                <a:gd name="T21" fmla="*/ 246 h 296"/>
                <a:gd name="T22" fmla="*/ 221 w 500"/>
                <a:gd name="T23" fmla="*/ 296 h 296"/>
                <a:gd name="T24" fmla="*/ 221 w 500"/>
                <a:gd name="T25" fmla="*/ 296 h 296"/>
                <a:gd name="T26" fmla="*/ 340 w 500"/>
                <a:gd name="T27" fmla="*/ 277 h 296"/>
                <a:gd name="T28" fmla="*/ 353 w 500"/>
                <a:gd name="T29" fmla="*/ 273 h 296"/>
                <a:gd name="T30" fmla="*/ 349 w 500"/>
                <a:gd name="T31" fmla="*/ 260 h 296"/>
                <a:gd name="T32" fmla="*/ 350 w 500"/>
                <a:gd name="T33" fmla="*/ 211 h 296"/>
                <a:gd name="T34" fmla="*/ 363 w 500"/>
                <a:gd name="T35" fmla="*/ 220 h 296"/>
                <a:gd name="T36" fmla="*/ 410 w 500"/>
                <a:gd name="T37" fmla="*/ 230 h 296"/>
                <a:gd name="T38" fmla="*/ 477 w 500"/>
                <a:gd name="T39" fmla="*/ 211 h 296"/>
                <a:gd name="T40" fmla="*/ 499 w 500"/>
                <a:gd name="T41" fmla="*/ 175 h 296"/>
                <a:gd name="T42" fmla="*/ 488 w 500"/>
                <a:gd name="T43" fmla="*/ 14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0" h="296">
                  <a:moveTo>
                    <a:pt x="488" y="142"/>
                  </a:moveTo>
                  <a:cubicBezTo>
                    <a:pt x="471" y="125"/>
                    <a:pt x="441" y="121"/>
                    <a:pt x="419" y="121"/>
                  </a:cubicBezTo>
                  <a:cubicBezTo>
                    <a:pt x="419" y="121"/>
                    <a:pt x="418" y="121"/>
                    <a:pt x="418" y="121"/>
                  </a:cubicBezTo>
                  <a:cubicBezTo>
                    <a:pt x="433" y="110"/>
                    <a:pt x="449" y="101"/>
                    <a:pt x="465" y="95"/>
                  </a:cubicBezTo>
                  <a:cubicBezTo>
                    <a:pt x="482" y="88"/>
                    <a:pt x="482" y="88"/>
                    <a:pt x="482" y="88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35" y="26"/>
                    <a:pt x="368" y="0"/>
                    <a:pt x="284" y="0"/>
                  </a:cubicBezTo>
                  <a:cubicBezTo>
                    <a:pt x="275" y="0"/>
                    <a:pt x="266" y="1"/>
                    <a:pt x="257" y="1"/>
                  </a:cubicBezTo>
                  <a:cubicBezTo>
                    <a:pt x="197" y="5"/>
                    <a:pt x="146" y="18"/>
                    <a:pt x="97" y="43"/>
                  </a:cubicBezTo>
                  <a:cubicBezTo>
                    <a:pt x="64" y="61"/>
                    <a:pt x="7" y="99"/>
                    <a:pt x="3" y="162"/>
                  </a:cubicBezTo>
                  <a:cubicBezTo>
                    <a:pt x="0" y="201"/>
                    <a:pt x="23" y="229"/>
                    <a:pt x="42" y="246"/>
                  </a:cubicBezTo>
                  <a:cubicBezTo>
                    <a:pt x="80" y="277"/>
                    <a:pt x="146" y="296"/>
                    <a:pt x="221" y="296"/>
                  </a:cubicBezTo>
                  <a:cubicBezTo>
                    <a:pt x="221" y="296"/>
                    <a:pt x="221" y="296"/>
                    <a:pt x="221" y="296"/>
                  </a:cubicBezTo>
                  <a:cubicBezTo>
                    <a:pt x="264" y="296"/>
                    <a:pt x="306" y="290"/>
                    <a:pt x="340" y="277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9" y="260"/>
                    <a:pt x="349" y="260"/>
                    <a:pt x="349" y="260"/>
                  </a:cubicBezTo>
                  <a:cubicBezTo>
                    <a:pt x="345" y="245"/>
                    <a:pt x="347" y="226"/>
                    <a:pt x="350" y="211"/>
                  </a:cubicBezTo>
                  <a:cubicBezTo>
                    <a:pt x="353" y="214"/>
                    <a:pt x="358" y="217"/>
                    <a:pt x="363" y="220"/>
                  </a:cubicBezTo>
                  <a:cubicBezTo>
                    <a:pt x="376" y="226"/>
                    <a:pt x="393" y="230"/>
                    <a:pt x="410" y="230"/>
                  </a:cubicBezTo>
                  <a:cubicBezTo>
                    <a:pt x="436" y="230"/>
                    <a:pt x="461" y="223"/>
                    <a:pt x="477" y="211"/>
                  </a:cubicBezTo>
                  <a:cubicBezTo>
                    <a:pt x="487" y="203"/>
                    <a:pt x="498" y="189"/>
                    <a:pt x="499" y="175"/>
                  </a:cubicBezTo>
                  <a:cubicBezTo>
                    <a:pt x="500" y="162"/>
                    <a:pt x="496" y="151"/>
                    <a:pt x="488" y="142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9"/>
            <p:cNvSpPr>
              <a:spLocks/>
            </p:cNvSpPr>
            <p:nvPr/>
          </p:nvSpPr>
          <p:spPr bwMode="auto">
            <a:xfrm>
              <a:off x="3592972" y="2414127"/>
              <a:ext cx="1882775" cy="1136650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10"/>
            <p:cNvSpPr>
              <a:spLocks/>
            </p:cNvSpPr>
            <p:nvPr/>
          </p:nvSpPr>
          <p:spPr bwMode="auto">
            <a:xfrm>
              <a:off x="6659562" y="2388061"/>
              <a:ext cx="2011363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11"/>
            <p:cNvSpPr>
              <a:spLocks/>
            </p:cNvSpPr>
            <p:nvPr/>
          </p:nvSpPr>
          <p:spPr bwMode="auto">
            <a:xfrm>
              <a:off x="6679636" y="2491248"/>
              <a:ext cx="1974850" cy="1260475"/>
            </a:xfrm>
            <a:custGeom>
              <a:avLst/>
              <a:gdLst>
                <a:gd name="T0" fmla="*/ 455 w 496"/>
                <a:gd name="T1" fmla="*/ 87 h 317"/>
                <a:gd name="T2" fmla="*/ 225 w 496"/>
                <a:gd name="T3" fmla="*/ 0 h 317"/>
                <a:gd name="T4" fmla="*/ 201 w 496"/>
                <a:gd name="T5" fmla="*/ 0 h 317"/>
                <a:gd name="T6" fmla="*/ 40 w 496"/>
                <a:gd name="T7" fmla="*/ 70 h 317"/>
                <a:gd name="T8" fmla="*/ 17 w 496"/>
                <a:gd name="T9" fmla="*/ 63 h 317"/>
                <a:gd name="T10" fmla="*/ 22 w 496"/>
                <a:gd name="T11" fmla="*/ 95 h 317"/>
                <a:gd name="T12" fmla="*/ 23 w 496"/>
                <a:gd name="T13" fmla="*/ 94 h 317"/>
                <a:gd name="T14" fmla="*/ 22 w 496"/>
                <a:gd name="T15" fmla="*/ 95 h 317"/>
                <a:gd name="T16" fmla="*/ 39 w 496"/>
                <a:gd name="T17" fmla="*/ 103 h 317"/>
                <a:gd name="T18" fmla="*/ 83 w 496"/>
                <a:gd name="T19" fmla="*/ 129 h 317"/>
                <a:gd name="T20" fmla="*/ 68 w 496"/>
                <a:gd name="T21" fmla="*/ 129 h 317"/>
                <a:gd name="T22" fmla="*/ 12 w 496"/>
                <a:gd name="T23" fmla="*/ 164 h 317"/>
                <a:gd name="T24" fmla="*/ 0 w 496"/>
                <a:gd name="T25" fmla="*/ 153 h 317"/>
                <a:gd name="T26" fmla="*/ 6 w 496"/>
                <a:gd name="T27" fmla="*/ 187 h 317"/>
                <a:gd name="T28" fmla="*/ 25 w 496"/>
                <a:gd name="T29" fmla="*/ 223 h 317"/>
                <a:gd name="T30" fmla="*/ 92 w 496"/>
                <a:gd name="T31" fmla="*/ 245 h 317"/>
                <a:gd name="T32" fmla="*/ 136 w 496"/>
                <a:gd name="T33" fmla="*/ 235 h 317"/>
                <a:gd name="T34" fmla="*/ 153 w 496"/>
                <a:gd name="T35" fmla="*/ 223 h 317"/>
                <a:gd name="T36" fmla="*/ 157 w 496"/>
                <a:gd name="T37" fmla="*/ 249 h 317"/>
                <a:gd name="T38" fmla="*/ 148 w 496"/>
                <a:gd name="T39" fmla="*/ 248 h 317"/>
                <a:gd name="T40" fmla="*/ 151 w 496"/>
                <a:gd name="T41" fmla="*/ 291 h 317"/>
                <a:gd name="T42" fmla="*/ 150 w 496"/>
                <a:gd name="T43" fmla="*/ 292 h 317"/>
                <a:gd name="T44" fmla="*/ 163 w 496"/>
                <a:gd name="T45" fmla="*/ 297 h 317"/>
                <a:gd name="T46" fmla="*/ 282 w 496"/>
                <a:gd name="T47" fmla="*/ 317 h 317"/>
                <a:gd name="T48" fmla="*/ 282 w 496"/>
                <a:gd name="T49" fmla="*/ 317 h 317"/>
                <a:gd name="T50" fmla="*/ 361 w 496"/>
                <a:gd name="T51" fmla="*/ 308 h 317"/>
                <a:gd name="T52" fmla="*/ 493 w 496"/>
                <a:gd name="T53" fmla="*/ 189 h 317"/>
                <a:gd name="T54" fmla="*/ 455 w 496"/>
                <a:gd name="T55" fmla="*/ 8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6" h="317">
                  <a:moveTo>
                    <a:pt x="455" y="87"/>
                  </a:moveTo>
                  <a:cubicBezTo>
                    <a:pt x="405" y="33"/>
                    <a:pt x="317" y="0"/>
                    <a:pt x="225" y="0"/>
                  </a:cubicBezTo>
                  <a:cubicBezTo>
                    <a:pt x="217" y="0"/>
                    <a:pt x="209" y="0"/>
                    <a:pt x="201" y="0"/>
                  </a:cubicBezTo>
                  <a:cubicBezTo>
                    <a:pt x="130" y="5"/>
                    <a:pt x="75" y="29"/>
                    <a:pt x="40" y="70"/>
                  </a:cubicBezTo>
                  <a:cubicBezTo>
                    <a:pt x="32" y="65"/>
                    <a:pt x="23" y="60"/>
                    <a:pt x="17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54" y="109"/>
                    <a:pt x="69" y="118"/>
                    <a:pt x="83" y="129"/>
                  </a:cubicBezTo>
                  <a:cubicBezTo>
                    <a:pt x="78" y="128"/>
                    <a:pt x="73" y="129"/>
                    <a:pt x="68" y="129"/>
                  </a:cubicBezTo>
                  <a:cubicBezTo>
                    <a:pt x="43" y="131"/>
                    <a:pt x="21" y="145"/>
                    <a:pt x="12" y="164"/>
                  </a:cubicBezTo>
                  <a:cubicBezTo>
                    <a:pt x="9" y="158"/>
                    <a:pt x="5" y="154"/>
                    <a:pt x="0" y="153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7" y="200"/>
                    <a:pt x="13" y="213"/>
                    <a:pt x="25" y="223"/>
                  </a:cubicBezTo>
                  <a:cubicBezTo>
                    <a:pt x="40" y="237"/>
                    <a:pt x="66" y="245"/>
                    <a:pt x="92" y="245"/>
                  </a:cubicBezTo>
                  <a:cubicBezTo>
                    <a:pt x="109" y="245"/>
                    <a:pt x="124" y="242"/>
                    <a:pt x="136" y="235"/>
                  </a:cubicBezTo>
                  <a:cubicBezTo>
                    <a:pt x="143" y="232"/>
                    <a:pt x="148" y="227"/>
                    <a:pt x="153" y="223"/>
                  </a:cubicBezTo>
                  <a:cubicBezTo>
                    <a:pt x="155" y="231"/>
                    <a:pt x="156" y="240"/>
                    <a:pt x="157" y="249"/>
                  </a:cubicBezTo>
                  <a:cubicBezTo>
                    <a:pt x="154" y="248"/>
                    <a:pt x="151" y="248"/>
                    <a:pt x="148" y="248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163" y="297"/>
                    <a:pt x="163" y="297"/>
                    <a:pt x="163" y="297"/>
                  </a:cubicBezTo>
                  <a:cubicBezTo>
                    <a:pt x="198" y="310"/>
                    <a:pt x="240" y="317"/>
                    <a:pt x="282" y="317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310" y="317"/>
                    <a:pt x="337" y="314"/>
                    <a:pt x="361" y="308"/>
                  </a:cubicBezTo>
                  <a:cubicBezTo>
                    <a:pt x="407" y="296"/>
                    <a:pt x="485" y="265"/>
                    <a:pt x="493" y="189"/>
                  </a:cubicBezTo>
                  <a:cubicBezTo>
                    <a:pt x="496" y="152"/>
                    <a:pt x="484" y="119"/>
                    <a:pt x="455" y="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12"/>
            <p:cNvSpPr>
              <a:spLocks/>
            </p:cNvSpPr>
            <p:nvPr/>
          </p:nvSpPr>
          <p:spPr bwMode="auto">
            <a:xfrm>
              <a:off x="6659561" y="2388061"/>
              <a:ext cx="2011362" cy="1181100"/>
            </a:xfrm>
            <a:custGeom>
              <a:avLst/>
              <a:gdLst>
                <a:gd name="T0" fmla="*/ 463 w 505"/>
                <a:gd name="T1" fmla="*/ 82 h 297"/>
                <a:gd name="T2" fmla="*/ 227 w 505"/>
                <a:gd name="T3" fmla="*/ 0 h 297"/>
                <a:gd name="T4" fmla="*/ 203 w 505"/>
                <a:gd name="T5" fmla="*/ 1 h 297"/>
                <a:gd name="T6" fmla="*/ 31 w 505"/>
                <a:gd name="T7" fmla="*/ 75 h 297"/>
                <a:gd name="T8" fmla="*/ 20 w 505"/>
                <a:gd name="T9" fmla="*/ 89 h 297"/>
                <a:gd name="T10" fmla="*/ 37 w 505"/>
                <a:gd name="T11" fmla="*/ 96 h 297"/>
                <a:gd name="T12" fmla="*/ 82 w 505"/>
                <a:gd name="T13" fmla="*/ 121 h 297"/>
                <a:gd name="T14" fmla="*/ 67 w 505"/>
                <a:gd name="T15" fmla="*/ 121 h 297"/>
                <a:gd name="T16" fmla="*/ 5 w 505"/>
                <a:gd name="T17" fmla="*/ 162 h 297"/>
                <a:gd name="T18" fmla="*/ 23 w 505"/>
                <a:gd name="T19" fmla="*/ 209 h 297"/>
                <a:gd name="T20" fmla="*/ 92 w 505"/>
                <a:gd name="T21" fmla="*/ 230 h 297"/>
                <a:gd name="T22" fmla="*/ 136 w 505"/>
                <a:gd name="T23" fmla="*/ 221 h 297"/>
                <a:gd name="T24" fmla="*/ 154 w 505"/>
                <a:gd name="T25" fmla="*/ 209 h 297"/>
                <a:gd name="T26" fmla="*/ 155 w 505"/>
                <a:gd name="T27" fmla="*/ 261 h 297"/>
                <a:gd name="T28" fmla="*/ 151 w 505"/>
                <a:gd name="T29" fmla="*/ 274 h 297"/>
                <a:gd name="T30" fmla="*/ 164 w 505"/>
                <a:gd name="T31" fmla="*/ 278 h 297"/>
                <a:gd name="T32" fmla="*/ 286 w 505"/>
                <a:gd name="T33" fmla="*/ 297 h 297"/>
                <a:gd name="T34" fmla="*/ 286 w 505"/>
                <a:gd name="T35" fmla="*/ 297 h 297"/>
                <a:gd name="T36" fmla="*/ 367 w 505"/>
                <a:gd name="T37" fmla="*/ 288 h 297"/>
                <a:gd name="T38" fmla="*/ 502 w 505"/>
                <a:gd name="T39" fmla="*/ 177 h 297"/>
                <a:gd name="T40" fmla="*/ 463 w 505"/>
                <a:gd name="T41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297">
                  <a:moveTo>
                    <a:pt x="463" y="82"/>
                  </a:moveTo>
                  <a:cubicBezTo>
                    <a:pt x="412" y="32"/>
                    <a:pt x="322" y="0"/>
                    <a:pt x="227" y="0"/>
                  </a:cubicBezTo>
                  <a:cubicBezTo>
                    <a:pt x="219" y="0"/>
                    <a:pt x="211" y="0"/>
                    <a:pt x="203" y="1"/>
                  </a:cubicBezTo>
                  <a:cubicBezTo>
                    <a:pt x="125" y="5"/>
                    <a:pt x="66" y="31"/>
                    <a:pt x="31" y="75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52" y="103"/>
                    <a:pt x="67" y="111"/>
                    <a:pt x="82" y="121"/>
                  </a:cubicBezTo>
                  <a:cubicBezTo>
                    <a:pt x="77" y="121"/>
                    <a:pt x="72" y="121"/>
                    <a:pt x="67" y="121"/>
                  </a:cubicBezTo>
                  <a:cubicBezTo>
                    <a:pt x="37" y="124"/>
                    <a:pt x="12" y="141"/>
                    <a:pt x="5" y="162"/>
                  </a:cubicBezTo>
                  <a:cubicBezTo>
                    <a:pt x="0" y="179"/>
                    <a:pt x="6" y="196"/>
                    <a:pt x="23" y="209"/>
                  </a:cubicBezTo>
                  <a:cubicBezTo>
                    <a:pt x="38" y="222"/>
                    <a:pt x="64" y="230"/>
                    <a:pt x="92" y="230"/>
                  </a:cubicBezTo>
                  <a:cubicBezTo>
                    <a:pt x="109" y="230"/>
                    <a:pt x="124" y="226"/>
                    <a:pt x="136" y="221"/>
                  </a:cubicBezTo>
                  <a:cubicBezTo>
                    <a:pt x="143" y="218"/>
                    <a:pt x="149" y="213"/>
                    <a:pt x="154" y="209"/>
                  </a:cubicBezTo>
                  <a:cubicBezTo>
                    <a:pt x="157" y="225"/>
                    <a:pt x="160" y="245"/>
                    <a:pt x="155" y="261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64" y="278"/>
                    <a:pt x="164" y="278"/>
                    <a:pt x="164" y="278"/>
                  </a:cubicBezTo>
                  <a:cubicBezTo>
                    <a:pt x="200" y="290"/>
                    <a:pt x="243" y="297"/>
                    <a:pt x="286" y="297"/>
                  </a:cubicBezTo>
                  <a:cubicBezTo>
                    <a:pt x="286" y="297"/>
                    <a:pt x="286" y="297"/>
                    <a:pt x="286" y="297"/>
                  </a:cubicBezTo>
                  <a:cubicBezTo>
                    <a:pt x="315" y="297"/>
                    <a:pt x="342" y="294"/>
                    <a:pt x="367" y="288"/>
                  </a:cubicBezTo>
                  <a:cubicBezTo>
                    <a:pt x="414" y="277"/>
                    <a:pt x="494" y="249"/>
                    <a:pt x="502" y="177"/>
                  </a:cubicBezTo>
                  <a:cubicBezTo>
                    <a:pt x="505" y="143"/>
                    <a:pt x="492" y="112"/>
                    <a:pt x="463" y="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13"/>
            <p:cNvSpPr>
              <a:spLocks/>
            </p:cNvSpPr>
            <p:nvPr/>
          </p:nvSpPr>
          <p:spPr bwMode="auto">
            <a:xfrm>
              <a:off x="6644250" y="2386575"/>
              <a:ext cx="1967014" cy="112134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14"/>
            <p:cNvSpPr>
              <a:spLocks/>
            </p:cNvSpPr>
            <p:nvPr/>
          </p:nvSpPr>
          <p:spPr bwMode="auto">
            <a:xfrm>
              <a:off x="6110287" y="3548523"/>
              <a:ext cx="2281238" cy="1852613"/>
            </a:xfrm>
            <a:custGeom>
              <a:avLst/>
              <a:gdLst>
                <a:gd name="T0" fmla="*/ 567 w 573"/>
                <a:gd name="T1" fmla="*/ 239 h 466"/>
                <a:gd name="T2" fmla="*/ 469 w 573"/>
                <a:gd name="T3" fmla="*/ 70 h 466"/>
                <a:gd name="T4" fmla="*/ 292 w 573"/>
                <a:gd name="T5" fmla="*/ 1 h 466"/>
                <a:gd name="T6" fmla="*/ 283 w 573"/>
                <a:gd name="T7" fmla="*/ 0 h 466"/>
                <a:gd name="T8" fmla="*/ 279 w 573"/>
                <a:gd name="T9" fmla="*/ 9 h 466"/>
                <a:gd name="T10" fmla="*/ 229 w 573"/>
                <a:gd name="T11" fmla="*/ 79 h 466"/>
                <a:gd name="T12" fmla="*/ 224 w 573"/>
                <a:gd name="T13" fmla="*/ 63 h 466"/>
                <a:gd name="T14" fmla="*/ 136 w 573"/>
                <a:gd name="T15" fmla="*/ 13 h 466"/>
                <a:gd name="T16" fmla="*/ 56 w 573"/>
                <a:gd name="T17" fmla="*/ 63 h 466"/>
                <a:gd name="T18" fmla="*/ 55 w 573"/>
                <a:gd name="T19" fmla="*/ 96 h 466"/>
                <a:gd name="T20" fmla="*/ 101 w 573"/>
                <a:gd name="T21" fmla="*/ 147 h 466"/>
                <a:gd name="T22" fmla="*/ 18 w 573"/>
                <a:gd name="T23" fmla="*/ 162 h 466"/>
                <a:gd name="T24" fmla="*/ 8 w 573"/>
                <a:gd name="T25" fmla="*/ 162 h 466"/>
                <a:gd name="T26" fmla="*/ 6 w 573"/>
                <a:gd name="T27" fmla="*/ 174 h 466"/>
                <a:gd name="T28" fmla="*/ 7 w 573"/>
                <a:gd name="T29" fmla="*/ 259 h 466"/>
                <a:gd name="T30" fmla="*/ 121 w 573"/>
                <a:gd name="T31" fmla="*/ 410 h 466"/>
                <a:gd name="T32" fmla="*/ 312 w 573"/>
                <a:gd name="T33" fmla="*/ 466 h 466"/>
                <a:gd name="T34" fmla="*/ 313 w 573"/>
                <a:gd name="T35" fmla="*/ 466 h 466"/>
                <a:gd name="T36" fmla="*/ 487 w 573"/>
                <a:gd name="T37" fmla="*/ 411 h 466"/>
                <a:gd name="T38" fmla="*/ 567 w 573"/>
                <a:gd name="T39" fmla="*/ 23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3" h="466">
                  <a:moveTo>
                    <a:pt x="567" y="239"/>
                  </a:moveTo>
                  <a:cubicBezTo>
                    <a:pt x="563" y="175"/>
                    <a:pt x="530" y="118"/>
                    <a:pt x="469" y="70"/>
                  </a:cubicBezTo>
                  <a:cubicBezTo>
                    <a:pt x="419" y="30"/>
                    <a:pt x="363" y="8"/>
                    <a:pt x="292" y="1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65" y="37"/>
                    <a:pt x="248" y="61"/>
                    <a:pt x="229" y="79"/>
                  </a:cubicBezTo>
                  <a:cubicBezTo>
                    <a:pt x="228" y="74"/>
                    <a:pt x="226" y="68"/>
                    <a:pt x="224" y="63"/>
                  </a:cubicBezTo>
                  <a:cubicBezTo>
                    <a:pt x="209" y="26"/>
                    <a:pt x="167" y="13"/>
                    <a:pt x="136" y="13"/>
                  </a:cubicBezTo>
                  <a:cubicBezTo>
                    <a:pt x="95" y="13"/>
                    <a:pt x="65" y="33"/>
                    <a:pt x="56" y="63"/>
                  </a:cubicBezTo>
                  <a:cubicBezTo>
                    <a:pt x="54" y="72"/>
                    <a:pt x="53" y="87"/>
                    <a:pt x="55" y="96"/>
                  </a:cubicBezTo>
                  <a:cubicBezTo>
                    <a:pt x="60" y="124"/>
                    <a:pt x="79" y="138"/>
                    <a:pt x="101" y="147"/>
                  </a:cubicBezTo>
                  <a:cubicBezTo>
                    <a:pt x="70" y="155"/>
                    <a:pt x="43" y="160"/>
                    <a:pt x="18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0" y="201"/>
                    <a:pt x="0" y="233"/>
                    <a:pt x="7" y="259"/>
                  </a:cubicBezTo>
                  <a:cubicBezTo>
                    <a:pt x="22" y="319"/>
                    <a:pt x="60" y="370"/>
                    <a:pt x="121" y="410"/>
                  </a:cubicBezTo>
                  <a:cubicBezTo>
                    <a:pt x="177" y="447"/>
                    <a:pt x="243" y="466"/>
                    <a:pt x="312" y="466"/>
                  </a:cubicBezTo>
                  <a:cubicBezTo>
                    <a:pt x="313" y="466"/>
                    <a:pt x="313" y="466"/>
                    <a:pt x="313" y="466"/>
                  </a:cubicBezTo>
                  <a:cubicBezTo>
                    <a:pt x="379" y="466"/>
                    <a:pt x="441" y="447"/>
                    <a:pt x="487" y="411"/>
                  </a:cubicBezTo>
                  <a:cubicBezTo>
                    <a:pt x="520" y="386"/>
                    <a:pt x="573" y="331"/>
                    <a:pt x="567" y="23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15"/>
            <p:cNvSpPr>
              <a:spLocks/>
            </p:cNvSpPr>
            <p:nvPr/>
          </p:nvSpPr>
          <p:spPr bwMode="auto">
            <a:xfrm>
              <a:off x="6121399" y="3489786"/>
              <a:ext cx="2325688" cy="1622425"/>
            </a:xfrm>
            <a:custGeom>
              <a:avLst/>
              <a:gdLst>
                <a:gd name="T0" fmla="*/ 578 w 584"/>
                <a:gd name="T1" fmla="*/ 209 h 408"/>
                <a:gd name="T2" fmla="*/ 478 w 584"/>
                <a:gd name="T3" fmla="*/ 61 h 408"/>
                <a:gd name="T4" fmla="*/ 297 w 584"/>
                <a:gd name="T5" fmla="*/ 1 h 408"/>
                <a:gd name="T6" fmla="*/ 288 w 584"/>
                <a:gd name="T7" fmla="*/ 0 h 408"/>
                <a:gd name="T8" fmla="*/ 284 w 584"/>
                <a:gd name="T9" fmla="*/ 8 h 408"/>
                <a:gd name="T10" fmla="*/ 233 w 584"/>
                <a:gd name="T11" fmla="*/ 69 h 408"/>
                <a:gd name="T12" fmla="*/ 228 w 584"/>
                <a:gd name="T13" fmla="*/ 55 h 408"/>
                <a:gd name="T14" fmla="*/ 138 w 584"/>
                <a:gd name="T15" fmla="*/ 12 h 408"/>
                <a:gd name="T16" fmla="*/ 57 w 584"/>
                <a:gd name="T17" fmla="*/ 56 h 408"/>
                <a:gd name="T18" fmla="*/ 56 w 584"/>
                <a:gd name="T19" fmla="*/ 84 h 408"/>
                <a:gd name="T20" fmla="*/ 102 w 584"/>
                <a:gd name="T21" fmla="*/ 129 h 408"/>
                <a:gd name="T22" fmla="*/ 19 w 584"/>
                <a:gd name="T23" fmla="*/ 141 h 408"/>
                <a:gd name="T24" fmla="*/ 8 w 584"/>
                <a:gd name="T25" fmla="*/ 142 h 408"/>
                <a:gd name="T26" fmla="*/ 6 w 584"/>
                <a:gd name="T27" fmla="*/ 152 h 408"/>
                <a:gd name="T28" fmla="*/ 7 w 584"/>
                <a:gd name="T29" fmla="*/ 227 h 408"/>
                <a:gd name="T30" fmla="*/ 124 w 584"/>
                <a:gd name="T31" fmla="*/ 359 h 408"/>
                <a:gd name="T32" fmla="*/ 317 w 584"/>
                <a:gd name="T33" fmla="*/ 408 h 408"/>
                <a:gd name="T34" fmla="*/ 319 w 584"/>
                <a:gd name="T35" fmla="*/ 408 h 408"/>
                <a:gd name="T36" fmla="*/ 496 w 584"/>
                <a:gd name="T37" fmla="*/ 359 h 408"/>
                <a:gd name="T38" fmla="*/ 578 w 584"/>
                <a:gd name="T39" fmla="*/ 20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408">
                  <a:moveTo>
                    <a:pt x="578" y="209"/>
                  </a:moveTo>
                  <a:cubicBezTo>
                    <a:pt x="574" y="153"/>
                    <a:pt x="540" y="103"/>
                    <a:pt x="478" y="61"/>
                  </a:cubicBezTo>
                  <a:cubicBezTo>
                    <a:pt x="427" y="27"/>
                    <a:pt x="370" y="8"/>
                    <a:pt x="297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270" y="32"/>
                    <a:pt x="252" y="54"/>
                    <a:pt x="233" y="69"/>
                  </a:cubicBezTo>
                  <a:cubicBezTo>
                    <a:pt x="232" y="65"/>
                    <a:pt x="230" y="60"/>
                    <a:pt x="228" y="55"/>
                  </a:cubicBezTo>
                  <a:cubicBezTo>
                    <a:pt x="213" y="23"/>
                    <a:pt x="170" y="12"/>
                    <a:pt x="138" y="12"/>
                  </a:cubicBezTo>
                  <a:cubicBezTo>
                    <a:pt x="97" y="12"/>
                    <a:pt x="66" y="29"/>
                    <a:pt x="57" y="56"/>
                  </a:cubicBezTo>
                  <a:cubicBezTo>
                    <a:pt x="55" y="63"/>
                    <a:pt x="54" y="76"/>
                    <a:pt x="56" y="84"/>
                  </a:cubicBezTo>
                  <a:cubicBezTo>
                    <a:pt x="61" y="108"/>
                    <a:pt x="81" y="121"/>
                    <a:pt x="102" y="129"/>
                  </a:cubicBezTo>
                  <a:cubicBezTo>
                    <a:pt x="71" y="136"/>
                    <a:pt x="44" y="140"/>
                    <a:pt x="19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0" y="176"/>
                    <a:pt x="0" y="204"/>
                    <a:pt x="7" y="227"/>
                  </a:cubicBezTo>
                  <a:cubicBezTo>
                    <a:pt x="22" y="279"/>
                    <a:pt x="61" y="323"/>
                    <a:pt x="124" y="359"/>
                  </a:cubicBezTo>
                  <a:cubicBezTo>
                    <a:pt x="180" y="391"/>
                    <a:pt x="247" y="408"/>
                    <a:pt x="317" y="408"/>
                  </a:cubicBezTo>
                  <a:cubicBezTo>
                    <a:pt x="319" y="408"/>
                    <a:pt x="319" y="408"/>
                    <a:pt x="319" y="408"/>
                  </a:cubicBezTo>
                  <a:cubicBezTo>
                    <a:pt x="386" y="408"/>
                    <a:pt x="449" y="390"/>
                    <a:pt x="496" y="359"/>
                  </a:cubicBezTo>
                  <a:cubicBezTo>
                    <a:pt x="529" y="338"/>
                    <a:pt x="584" y="289"/>
                    <a:pt x="578" y="2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16"/>
            <p:cNvSpPr>
              <a:spLocks/>
            </p:cNvSpPr>
            <p:nvPr/>
          </p:nvSpPr>
          <p:spPr bwMode="auto">
            <a:xfrm>
              <a:off x="6223223" y="3533448"/>
              <a:ext cx="2124496" cy="1460686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7"/>
            <p:cNvSpPr>
              <a:spLocks/>
            </p:cNvSpPr>
            <p:nvPr/>
          </p:nvSpPr>
          <p:spPr bwMode="auto">
            <a:xfrm>
              <a:off x="3829049" y="3553286"/>
              <a:ext cx="2289175" cy="1855788"/>
            </a:xfrm>
            <a:custGeom>
              <a:avLst/>
              <a:gdLst>
                <a:gd name="T0" fmla="*/ 561 w 575"/>
                <a:gd name="T1" fmla="*/ 170 h 467"/>
                <a:gd name="T2" fmla="*/ 559 w 575"/>
                <a:gd name="T3" fmla="*/ 157 h 467"/>
                <a:gd name="T4" fmla="*/ 548 w 575"/>
                <a:gd name="T5" fmla="*/ 156 h 467"/>
                <a:gd name="T6" fmla="*/ 454 w 575"/>
                <a:gd name="T7" fmla="*/ 141 h 467"/>
                <a:gd name="T8" fmla="*/ 499 w 575"/>
                <a:gd name="T9" fmla="*/ 99 h 467"/>
                <a:gd name="T10" fmla="*/ 501 w 575"/>
                <a:gd name="T11" fmla="*/ 61 h 467"/>
                <a:gd name="T12" fmla="*/ 422 w 575"/>
                <a:gd name="T13" fmla="*/ 6 h 467"/>
                <a:gd name="T14" fmla="*/ 336 w 575"/>
                <a:gd name="T15" fmla="*/ 53 h 467"/>
                <a:gd name="T16" fmla="*/ 330 w 575"/>
                <a:gd name="T17" fmla="*/ 71 h 467"/>
                <a:gd name="T18" fmla="*/ 297 w 575"/>
                <a:gd name="T19" fmla="*/ 29 h 467"/>
                <a:gd name="T20" fmla="*/ 294 w 575"/>
                <a:gd name="T21" fmla="*/ 23 h 467"/>
                <a:gd name="T22" fmla="*/ 273 w 575"/>
                <a:gd name="T23" fmla="*/ 0 h 467"/>
                <a:gd name="T24" fmla="*/ 263 w 575"/>
                <a:gd name="T25" fmla="*/ 2 h 467"/>
                <a:gd name="T26" fmla="*/ 95 w 575"/>
                <a:gd name="T27" fmla="*/ 73 h 467"/>
                <a:gd name="T28" fmla="*/ 3 w 575"/>
                <a:gd name="T29" fmla="*/ 244 h 467"/>
                <a:gd name="T30" fmla="*/ 59 w 575"/>
                <a:gd name="T31" fmla="*/ 391 h 467"/>
                <a:gd name="T32" fmla="*/ 238 w 575"/>
                <a:gd name="T33" fmla="*/ 466 h 467"/>
                <a:gd name="T34" fmla="*/ 257 w 575"/>
                <a:gd name="T35" fmla="*/ 467 h 467"/>
                <a:gd name="T36" fmla="*/ 257 w 575"/>
                <a:gd name="T37" fmla="*/ 467 h 467"/>
                <a:gd name="T38" fmla="*/ 449 w 575"/>
                <a:gd name="T39" fmla="*/ 407 h 467"/>
                <a:gd name="T40" fmla="*/ 561 w 575"/>
                <a:gd name="T41" fmla="*/ 17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7">
                  <a:moveTo>
                    <a:pt x="561" y="170"/>
                  </a:moveTo>
                  <a:cubicBezTo>
                    <a:pt x="559" y="157"/>
                    <a:pt x="559" y="157"/>
                    <a:pt x="559" y="157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13" y="155"/>
                    <a:pt x="482" y="149"/>
                    <a:pt x="454" y="141"/>
                  </a:cubicBezTo>
                  <a:cubicBezTo>
                    <a:pt x="473" y="132"/>
                    <a:pt x="490" y="121"/>
                    <a:pt x="499" y="99"/>
                  </a:cubicBezTo>
                  <a:cubicBezTo>
                    <a:pt x="503" y="88"/>
                    <a:pt x="504" y="72"/>
                    <a:pt x="501" y="61"/>
                  </a:cubicBezTo>
                  <a:cubicBezTo>
                    <a:pt x="494" y="27"/>
                    <a:pt x="463" y="6"/>
                    <a:pt x="422" y="6"/>
                  </a:cubicBezTo>
                  <a:cubicBezTo>
                    <a:pt x="390" y="6"/>
                    <a:pt x="351" y="21"/>
                    <a:pt x="336" y="53"/>
                  </a:cubicBezTo>
                  <a:cubicBezTo>
                    <a:pt x="333" y="59"/>
                    <a:pt x="331" y="65"/>
                    <a:pt x="330" y="71"/>
                  </a:cubicBezTo>
                  <a:cubicBezTo>
                    <a:pt x="318" y="59"/>
                    <a:pt x="306" y="44"/>
                    <a:pt x="297" y="29"/>
                  </a:cubicBezTo>
                  <a:cubicBezTo>
                    <a:pt x="296" y="27"/>
                    <a:pt x="295" y="25"/>
                    <a:pt x="294" y="23"/>
                  </a:cubicBezTo>
                  <a:cubicBezTo>
                    <a:pt x="290" y="15"/>
                    <a:pt x="284" y="3"/>
                    <a:pt x="273" y="0"/>
                  </a:cubicBezTo>
                  <a:cubicBezTo>
                    <a:pt x="269" y="0"/>
                    <a:pt x="265" y="1"/>
                    <a:pt x="263" y="2"/>
                  </a:cubicBezTo>
                  <a:cubicBezTo>
                    <a:pt x="201" y="8"/>
                    <a:pt x="146" y="32"/>
                    <a:pt x="95" y="73"/>
                  </a:cubicBezTo>
                  <a:cubicBezTo>
                    <a:pt x="63" y="99"/>
                    <a:pt x="8" y="157"/>
                    <a:pt x="3" y="244"/>
                  </a:cubicBezTo>
                  <a:cubicBezTo>
                    <a:pt x="0" y="299"/>
                    <a:pt x="20" y="351"/>
                    <a:pt x="59" y="391"/>
                  </a:cubicBezTo>
                  <a:cubicBezTo>
                    <a:pt x="102" y="435"/>
                    <a:pt x="166" y="461"/>
                    <a:pt x="238" y="466"/>
                  </a:cubicBezTo>
                  <a:cubicBezTo>
                    <a:pt x="244" y="466"/>
                    <a:pt x="251" y="467"/>
                    <a:pt x="257" y="467"/>
                  </a:cubicBezTo>
                  <a:cubicBezTo>
                    <a:pt x="257" y="467"/>
                    <a:pt x="257" y="467"/>
                    <a:pt x="257" y="467"/>
                  </a:cubicBezTo>
                  <a:cubicBezTo>
                    <a:pt x="323" y="467"/>
                    <a:pt x="393" y="445"/>
                    <a:pt x="449" y="407"/>
                  </a:cubicBezTo>
                  <a:cubicBezTo>
                    <a:pt x="537" y="349"/>
                    <a:pt x="575" y="266"/>
                    <a:pt x="561" y="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8"/>
            <p:cNvSpPr>
              <a:spLocks/>
            </p:cNvSpPr>
            <p:nvPr/>
          </p:nvSpPr>
          <p:spPr bwMode="auto">
            <a:xfrm>
              <a:off x="3776662" y="3508836"/>
              <a:ext cx="2344738" cy="1622425"/>
            </a:xfrm>
            <a:custGeom>
              <a:avLst/>
              <a:gdLst>
                <a:gd name="T0" fmla="*/ 574 w 589"/>
                <a:gd name="T1" fmla="*/ 148 h 408"/>
                <a:gd name="T2" fmla="*/ 572 w 589"/>
                <a:gd name="T3" fmla="*/ 137 h 408"/>
                <a:gd name="T4" fmla="*/ 561 w 589"/>
                <a:gd name="T5" fmla="*/ 136 h 408"/>
                <a:gd name="T6" fmla="*/ 465 w 589"/>
                <a:gd name="T7" fmla="*/ 123 h 408"/>
                <a:gd name="T8" fmla="*/ 510 w 589"/>
                <a:gd name="T9" fmla="*/ 86 h 408"/>
                <a:gd name="T10" fmla="*/ 513 w 589"/>
                <a:gd name="T11" fmla="*/ 53 h 408"/>
                <a:gd name="T12" fmla="*/ 431 w 589"/>
                <a:gd name="T13" fmla="*/ 6 h 408"/>
                <a:gd name="T14" fmla="*/ 343 w 589"/>
                <a:gd name="T15" fmla="*/ 46 h 408"/>
                <a:gd name="T16" fmla="*/ 337 w 589"/>
                <a:gd name="T17" fmla="*/ 62 h 408"/>
                <a:gd name="T18" fmla="*/ 304 w 589"/>
                <a:gd name="T19" fmla="*/ 25 h 408"/>
                <a:gd name="T20" fmla="*/ 301 w 589"/>
                <a:gd name="T21" fmla="*/ 20 h 408"/>
                <a:gd name="T22" fmla="*/ 279 w 589"/>
                <a:gd name="T23" fmla="*/ 0 h 408"/>
                <a:gd name="T24" fmla="*/ 269 w 589"/>
                <a:gd name="T25" fmla="*/ 1 h 408"/>
                <a:gd name="T26" fmla="*/ 97 w 589"/>
                <a:gd name="T27" fmla="*/ 64 h 408"/>
                <a:gd name="T28" fmla="*/ 3 w 589"/>
                <a:gd name="T29" fmla="*/ 213 h 408"/>
                <a:gd name="T30" fmla="*/ 60 w 589"/>
                <a:gd name="T31" fmla="*/ 341 h 408"/>
                <a:gd name="T32" fmla="*/ 243 w 589"/>
                <a:gd name="T33" fmla="*/ 407 h 408"/>
                <a:gd name="T34" fmla="*/ 263 w 589"/>
                <a:gd name="T35" fmla="*/ 408 h 408"/>
                <a:gd name="T36" fmla="*/ 263 w 589"/>
                <a:gd name="T37" fmla="*/ 408 h 408"/>
                <a:gd name="T38" fmla="*/ 460 w 589"/>
                <a:gd name="T39" fmla="*/ 356 h 408"/>
                <a:gd name="T40" fmla="*/ 574 w 589"/>
                <a:gd name="T41" fmla="*/ 14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408">
                  <a:moveTo>
                    <a:pt x="574" y="148"/>
                  </a:moveTo>
                  <a:cubicBezTo>
                    <a:pt x="572" y="137"/>
                    <a:pt x="572" y="137"/>
                    <a:pt x="572" y="137"/>
                  </a:cubicBezTo>
                  <a:cubicBezTo>
                    <a:pt x="561" y="136"/>
                    <a:pt x="561" y="136"/>
                    <a:pt x="561" y="136"/>
                  </a:cubicBezTo>
                  <a:cubicBezTo>
                    <a:pt x="524" y="135"/>
                    <a:pt x="493" y="130"/>
                    <a:pt x="465" y="123"/>
                  </a:cubicBezTo>
                  <a:cubicBezTo>
                    <a:pt x="484" y="116"/>
                    <a:pt x="502" y="105"/>
                    <a:pt x="510" y="86"/>
                  </a:cubicBezTo>
                  <a:cubicBezTo>
                    <a:pt x="514" y="77"/>
                    <a:pt x="515" y="63"/>
                    <a:pt x="513" y="53"/>
                  </a:cubicBezTo>
                  <a:cubicBezTo>
                    <a:pt x="505" y="24"/>
                    <a:pt x="474" y="6"/>
                    <a:pt x="431" y="6"/>
                  </a:cubicBezTo>
                  <a:cubicBezTo>
                    <a:pt x="399" y="6"/>
                    <a:pt x="359" y="18"/>
                    <a:pt x="343" y="46"/>
                  </a:cubicBezTo>
                  <a:cubicBezTo>
                    <a:pt x="340" y="52"/>
                    <a:pt x="339" y="57"/>
                    <a:pt x="337" y="62"/>
                  </a:cubicBezTo>
                  <a:cubicBezTo>
                    <a:pt x="325" y="51"/>
                    <a:pt x="313" y="38"/>
                    <a:pt x="304" y="25"/>
                  </a:cubicBezTo>
                  <a:cubicBezTo>
                    <a:pt x="303" y="24"/>
                    <a:pt x="302" y="22"/>
                    <a:pt x="301" y="20"/>
                  </a:cubicBezTo>
                  <a:cubicBezTo>
                    <a:pt x="296" y="13"/>
                    <a:pt x="290" y="2"/>
                    <a:pt x="279" y="0"/>
                  </a:cubicBezTo>
                  <a:cubicBezTo>
                    <a:pt x="275" y="0"/>
                    <a:pt x="271" y="1"/>
                    <a:pt x="269" y="1"/>
                  </a:cubicBezTo>
                  <a:cubicBezTo>
                    <a:pt x="205" y="7"/>
                    <a:pt x="149" y="28"/>
                    <a:pt x="97" y="64"/>
                  </a:cubicBezTo>
                  <a:cubicBezTo>
                    <a:pt x="64" y="87"/>
                    <a:pt x="8" y="137"/>
                    <a:pt x="3" y="213"/>
                  </a:cubicBezTo>
                  <a:cubicBezTo>
                    <a:pt x="0" y="261"/>
                    <a:pt x="20" y="307"/>
                    <a:pt x="60" y="341"/>
                  </a:cubicBezTo>
                  <a:cubicBezTo>
                    <a:pt x="105" y="380"/>
                    <a:pt x="169" y="403"/>
                    <a:pt x="243" y="407"/>
                  </a:cubicBezTo>
                  <a:cubicBezTo>
                    <a:pt x="249" y="407"/>
                    <a:pt x="256" y="408"/>
                    <a:pt x="263" y="408"/>
                  </a:cubicBezTo>
                  <a:cubicBezTo>
                    <a:pt x="263" y="408"/>
                    <a:pt x="263" y="408"/>
                    <a:pt x="263" y="408"/>
                  </a:cubicBezTo>
                  <a:cubicBezTo>
                    <a:pt x="331" y="408"/>
                    <a:pt x="402" y="389"/>
                    <a:pt x="460" y="356"/>
                  </a:cubicBezTo>
                  <a:cubicBezTo>
                    <a:pt x="549" y="304"/>
                    <a:pt x="589" y="233"/>
                    <a:pt x="574" y="14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9"/>
            <p:cNvSpPr>
              <a:spLocks/>
            </p:cNvSpPr>
            <p:nvPr/>
          </p:nvSpPr>
          <p:spPr bwMode="auto">
            <a:xfrm>
              <a:off x="3884406" y="3522839"/>
              <a:ext cx="2160638" cy="1502656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20"/>
            <p:cNvSpPr>
              <a:spLocks/>
            </p:cNvSpPr>
            <p:nvPr/>
          </p:nvSpPr>
          <p:spPr bwMode="auto">
            <a:xfrm>
              <a:off x="5162549" y="1870538"/>
              <a:ext cx="1816100" cy="1042988"/>
            </a:xfrm>
            <a:custGeom>
              <a:avLst/>
              <a:gdLst>
                <a:gd name="T0" fmla="*/ 425 w 456"/>
                <a:gd name="T1" fmla="*/ 61 h 262"/>
                <a:gd name="T2" fmla="*/ 234 w 456"/>
                <a:gd name="T3" fmla="*/ 0 h 262"/>
                <a:gd name="T4" fmla="*/ 88 w 456"/>
                <a:gd name="T5" fmla="*/ 29 h 262"/>
                <a:gd name="T6" fmla="*/ 10 w 456"/>
                <a:gd name="T7" fmla="*/ 112 h 262"/>
                <a:gd name="T8" fmla="*/ 65 w 456"/>
                <a:gd name="T9" fmla="*/ 208 h 262"/>
                <a:gd name="T10" fmla="*/ 71 w 456"/>
                <a:gd name="T11" fmla="*/ 213 h 262"/>
                <a:gd name="T12" fmla="*/ 77 w 456"/>
                <a:gd name="T13" fmla="*/ 217 h 262"/>
                <a:gd name="T14" fmla="*/ 84 w 456"/>
                <a:gd name="T15" fmla="*/ 215 h 262"/>
                <a:gd name="T16" fmla="*/ 158 w 456"/>
                <a:gd name="T17" fmla="*/ 197 h 262"/>
                <a:gd name="T18" fmla="*/ 155 w 456"/>
                <a:gd name="T19" fmla="*/ 219 h 262"/>
                <a:gd name="T20" fmla="*/ 233 w 456"/>
                <a:gd name="T21" fmla="*/ 262 h 262"/>
                <a:gd name="T22" fmla="*/ 282 w 456"/>
                <a:gd name="T23" fmla="*/ 252 h 262"/>
                <a:gd name="T24" fmla="*/ 311 w 456"/>
                <a:gd name="T25" fmla="*/ 211 h 262"/>
                <a:gd name="T26" fmla="*/ 308 w 456"/>
                <a:gd name="T27" fmla="*/ 196 h 262"/>
                <a:gd name="T28" fmla="*/ 380 w 456"/>
                <a:gd name="T29" fmla="*/ 213 h 262"/>
                <a:gd name="T30" fmla="*/ 387 w 456"/>
                <a:gd name="T31" fmla="*/ 215 h 262"/>
                <a:gd name="T32" fmla="*/ 393 w 456"/>
                <a:gd name="T33" fmla="*/ 211 h 262"/>
                <a:gd name="T34" fmla="*/ 399 w 456"/>
                <a:gd name="T35" fmla="*/ 206 h 262"/>
                <a:gd name="T36" fmla="*/ 454 w 456"/>
                <a:gd name="T37" fmla="*/ 130 h 262"/>
                <a:gd name="T38" fmla="*/ 425 w 456"/>
                <a:gd name="T39" fmla="*/ 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262">
                  <a:moveTo>
                    <a:pt x="425" y="61"/>
                  </a:moveTo>
                  <a:cubicBezTo>
                    <a:pt x="386" y="23"/>
                    <a:pt x="315" y="0"/>
                    <a:pt x="234" y="0"/>
                  </a:cubicBezTo>
                  <a:cubicBezTo>
                    <a:pt x="179" y="0"/>
                    <a:pt x="127" y="10"/>
                    <a:pt x="88" y="29"/>
                  </a:cubicBezTo>
                  <a:cubicBezTo>
                    <a:pt x="59" y="43"/>
                    <a:pt x="19" y="67"/>
                    <a:pt x="10" y="112"/>
                  </a:cubicBezTo>
                  <a:cubicBezTo>
                    <a:pt x="0" y="163"/>
                    <a:pt x="39" y="190"/>
                    <a:pt x="65" y="208"/>
                  </a:cubicBezTo>
                  <a:cubicBezTo>
                    <a:pt x="67" y="210"/>
                    <a:pt x="69" y="212"/>
                    <a:pt x="71" y="213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107" y="207"/>
                    <a:pt x="132" y="201"/>
                    <a:pt x="158" y="197"/>
                  </a:cubicBezTo>
                  <a:cubicBezTo>
                    <a:pt x="155" y="203"/>
                    <a:pt x="154" y="210"/>
                    <a:pt x="155" y="219"/>
                  </a:cubicBezTo>
                  <a:cubicBezTo>
                    <a:pt x="160" y="251"/>
                    <a:pt x="200" y="262"/>
                    <a:pt x="233" y="262"/>
                  </a:cubicBezTo>
                  <a:cubicBezTo>
                    <a:pt x="252" y="262"/>
                    <a:pt x="269" y="258"/>
                    <a:pt x="282" y="252"/>
                  </a:cubicBezTo>
                  <a:cubicBezTo>
                    <a:pt x="297" y="244"/>
                    <a:pt x="311" y="229"/>
                    <a:pt x="311" y="211"/>
                  </a:cubicBezTo>
                  <a:cubicBezTo>
                    <a:pt x="311" y="205"/>
                    <a:pt x="310" y="200"/>
                    <a:pt x="308" y="196"/>
                  </a:cubicBezTo>
                  <a:cubicBezTo>
                    <a:pt x="335" y="201"/>
                    <a:pt x="359" y="206"/>
                    <a:pt x="380" y="213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5" y="209"/>
                    <a:pt x="397" y="208"/>
                    <a:pt x="399" y="206"/>
                  </a:cubicBezTo>
                  <a:cubicBezTo>
                    <a:pt x="425" y="188"/>
                    <a:pt x="451" y="170"/>
                    <a:pt x="454" y="130"/>
                  </a:cubicBezTo>
                  <a:cubicBezTo>
                    <a:pt x="456" y="105"/>
                    <a:pt x="445" y="81"/>
                    <a:pt x="425" y="6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 dirty="0"/>
            </a:p>
          </p:txBody>
        </p:sp>
        <p:sp>
          <p:nvSpPr>
            <p:cNvPr id="157" name="Freeform 21"/>
            <p:cNvSpPr>
              <a:spLocks/>
            </p:cNvSpPr>
            <p:nvPr/>
          </p:nvSpPr>
          <p:spPr bwMode="auto">
            <a:xfrm>
              <a:off x="5222874" y="1828800"/>
              <a:ext cx="1700213" cy="1022350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5400" dist="254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22"/>
            <p:cNvSpPr>
              <a:spLocks/>
            </p:cNvSpPr>
            <p:nvPr/>
          </p:nvSpPr>
          <p:spPr bwMode="auto">
            <a:xfrm>
              <a:off x="4875212" y="2595852"/>
              <a:ext cx="2449513" cy="1458913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025807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796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686" y="95089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3185178" y="1771214"/>
            <a:ext cx="1318785" cy="584168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2" name="Oval 131"/>
          <p:cNvSpPr/>
          <p:nvPr/>
        </p:nvSpPr>
        <p:spPr>
          <a:xfrm>
            <a:off x="1533491" y="1771214"/>
            <a:ext cx="1318785" cy="584168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Oval 132"/>
          <p:cNvSpPr/>
          <p:nvPr/>
        </p:nvSpPr>
        <p:spPr>
          <a:xfrm>
            <a:off x="2738549" y="2050082"/>
            <a:ext cx="1657083" cy="989440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Oval 133"/>
          <p:cNvSpPr/>
          <p:nvPr/>
        </p:nvSpPr>
        <p:spPr>
          <a:xfrm>
            <a:off x="1594166" y="2045829"/>
            <a:ext cx="1657083" cy="989440"/>
          </a:xfrm>
          <a:prstGeom prst="ellipse">
            <a:avLst/>
          </a:prstGeom>
          <a:gradFill flip="none" rotWithShape="1">
            <a:gsLst>
              <a:gs pos="69000">
                <a:schemeClr val="tx1">
                  <a:alpha val="18000"/>
                </a:schemeClr>
              </a:gs>
              <a:gs pos="84000">
                <a:srgbClr val="D1D1D5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5" name="Freeform 5"/>
          <p:cNvSpPr>
            <a:spLocks/>
          </p:cNvSpPr>
          <p:nvPr/>
        </p:nvSpPr>
        <p:spPr bwMode="auto">
          <a:xfrm>
            <a:off x="2541264" y="1560052"/>
            <a:ext cx="910230" cy="385704"/>
          </a:xfrm>
          <a:custGeom>
            <a:avLst/>
            <a:gdLst>
              <a:gd name="T0" fmla="*/ 413 w 443"/>
              <a:gd name="T1" fmla="*/ 60 h 261"/>
              <a:gd name="T2" fmla="*/ 227 w 443"/>
              <a:gd name="T3" fmla="*/ 0 h 261"/>
              <a:gd name="T4" fmla="*/ 85 w 443"/>
              <a:gd name="T5" fmla="*/ 29 h 261"/>
              <a:gd name="T6" fmla="*/ 10 w 443"/>
              <a:gd name="T7" fmla="*/ 112 h 261"/>
              <a:gd name="T8" fmla="*/ 63 w 443"/>
              <a:gd name="T9" fmla="*/ 208 h 261"/>
              <a:gd name="T10" fmla="*/ 69 w 443"/>
              <a:gd name="T11" fmla="*/ 213 h 261"/>
              <a:gd name="T12" fmla="*/ 75 w 443"/>
              <a:gd name="T13" fmla="*/ 217 h 261"/>
              <a:gd name="T14" fmla="*/ 82 w 443"/>
              <a:gd name="T15" fmla="*/ 214 h 261"/>
              <a:gd name="T16" fmla="*/ 153 w 443"/>
              <a:gd name="T17" fmla="*/ 196 h 261"/>
              <a:gd name="T18" fmla="*/ 151 w 443"/>
              <a:gd name="T19" fmla="*/ 219 h 261"/>
              <a:gd name="T20" fmla="*/ 226 w 443"/>
              <a:gd name="T21" fmla="*/ 261 h 261"/>
              <a:gd name="T22" fmla="*/ 274 w 443"/>
              <a:gd name="T23" fmla="*/ 251 h 261"/>
              <a:gd name="T24" fmla="*/ 303 w 443"/>
              <a:gd name="T25" fmla="*/ 211 h 261"/>
              <a:gd name="T26" fmla="*/ 299 w 443"/>
              <a:gd name="T27" fmla="*/ 196 h 261"/>
              <a:gd name="T28" fmla="*/ 370 w 443"/>
              <a:gd name="T29" fmla="*/ 213 h 261"/>
              <a:gd name="T30" fmla="*/ 376 w 443"/>
              <a:gd name="T31" fmla="*/ 215 h 261"/>
              <a:gd name="T32" fmla="*/ 382 w 443"/>
              <a:gd name="T33" fmla="*/ 211 h 261"/>
              <a:gd name="T34" fmla="*/ 388 w 443"/>
              <a:gd name="T35" fmla="*/ 206 h 261"/>
              <a:gd name="T36" fmla="*/ 441 w 443"/>
              <a:gd name="T37" fmla="*/ 129 h 261"/>
              <a:gd name="T38" fmla="*/ 413 w 443"/>
              <a:gd name="T39" fmla="*/ 6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3" h="261">
                <a:moveTo>
                  <a:pt x="413" y="60"/>
                </a:moveTo>
                <a:cubicBezTo>
                  <a:pt x="376" y="22"/>
                  <a:pt x="306" y="0"/>
                  <a:pt x="227" y="0"/>
                </a:cubicBezTo>
                <a:cubicBezTo>
                  <a:pt x="174" y="0"/>
                  <a:pt x="123" y="10"/>
                  <a:pt x="85" y="29"/>
                </a:cubicBezTo>
                <a:cubicBezTo>
                  <a:pt x="57" y="43"/>
                  <a:pt x="18" y="66"/>
                  <a:pt x="10" y="112"/>
                </a:cubicBezTo>
                <a:cubicBezTo>
                  <a:pt x="0" y="163"/>
                  <a:pt x="38" y="190"/>
                  <a:pt x="63" y="208"/>
                </a:cubicBezTo>
                <a:cubicBezTo>
                  <a:pt x="65" y="210"/>
                  <a:pt x="67" y="211"/>
                  <a:pt x="69" y="213"/>
                </a:cubicBezTo>
                <a:cubicBezTo>
                  <a:pt x="75" y="217"/>
                  <a:pt x="75" y="217"/>
                  <a:pt x="75" y="217"/>
                </a:cubicBezTo>
                <a:cubicBezTo>
                  <a:pt x="82" y="214"/>
                  <a:pt x="82" y="214"/>
                  <a:pt x="82" y="214"/>
                </a:cubicBezTo>
                <a:cubicBezTo>
                  <a:pt x="103" y="206"/>
                  <a:pt x="128" y="201"/>
                  <a:pt x="153" y="196"/>
                </a:cubicBezTo>
                <a:cubicBezTo>
                  <a:pt x="150" y="202"/>
                  <a:pt x="149" y="210"/>
                  <a:pt x="151" y="219"/>
                </a:cubicBezTo>
                <a:cubicBezTo>
                  <a:pt x="156" y="250"/>
                  <a:pt x="195" y="261"/>
                  <a:pt x="226" y="261"/>
                </a:cubicBezTo>
                <a:cubicBezTo>
                  <a:pt x="245" y="261"/>
                  <a:pt x="262" y="258"/>
                  <a:pt x="274" y="251"/>
                </a:cubicBezTo>
                <a:cubicBezTo>
                  <a:pt x="288" y="244"/>
                  <a:pt x="303" y="229"/>
                  <a:pt x="303" y="211"/>
                </a:cubicBezTo>
                <a:cubicBezTo>
                  <a:pt x="303" y="205"/>
                  <a:pt x="301" y="200"/>
                  <a:pt x="299" y="196"/>
                </a:cubicBezTo>
                <a:cubicBezTo>
                  <a:pt x="326" y="200"/>
                  <a:pt x="349" y="206"/>
                  <a:pt x="370" y="213"/>
                </a:cubicBezTo>
                <a:cubicBezTo>
                  <a:pt x="376" y="215"/>
                  <a:pt x="376" y="215"/>
                  <a:pt x="376" y="215"/>
                </a:cubicBezTo>
                <a:cubicBezTo>
                  <a:pt x="382" y="211"/>
                  <a:pt x="382" y="211"/>
                  <a:pt x="382" y="211"/>
                </a:cubicBezTo>
                <a:cubicBezTo>
                  <a:pt x="384" y="209"/>
                  <a:pt x="386" y="207"/>
                  <a:pt x="388" y="206"/>
                </a:cubicBezTo>
                <a:cubicBezTo>
                  <a:pt x="413" y="188"/>
                  <a:pt x="439" y="169"/>
                  <a:pt x="441" y="129"/>
                </a:cubicBezTo>
                <a:cubicBezTo>
                  <a:pt x="443" y="105"/>
                  <a:pt x="433" y="81"/>
                  <a:pt x="413" y="6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6" name="Freeform 6"/>
          <p:cNvSpPr>
            <a:spLocks/>
          </p:cNvSpPr>
          <p:nvPr/>
        </p:nvSpPr>
        <p:spPr bwMode="auto">
          <a:xfrm>
            <a:off x="1693353" y="1753790"/>
            <a:ext cx="1002810" cy="460128"/>
          </a:xfrm>
          <a:custGeom>
            <a:avLst/>
            <a:gdLst>
              <a:gd name="T0" fmla="*/ 487 w 488"/>
              <a:gd name="T1" fmla="*/ 170 h 311"/>
              <a:gd name="T2" fmla="*/ 487 w 488"/>
              <a:gd name="T3" fmla="*/ 137 h 311"/>
              <a:gd name="T4" fmla="*/ 477 w 488"/>
              <a:gd name="T5" fmla="*/ 150 h 311"/>
              <a:gd name="T6" fmla="*/ 477 w 488"/>
              <a:gd name="T7" fmla="*/ 149 h 311"/>
              <a:gd name="T8" fmla="*/ 410 w 488"/>
              <a:gd name="T9" fmla="*/ 127 h 311"/>
              <a:gd name="T10" fmla="*/ 408 w 488"/>
              <a:gd name="T11" fmla="*/ 127 h 311"/>
              <a:gd name="T12" fmla="*/ 455 w 488"/>
              <a:gd name="T13" fmla="*/ 99 h 311"/>
              <a:gd name="T14" fmla="*/ 472 w 488"/>
              <a:gd name="T15" fmla="*/ 92 h 311"/>
              <a:gd name="T16" fmla="*/ 471 w 488"/>
              <a:gd name="T17" fmla="*/ 91 h 311"/>
              <a:gd name="T18" fmla="*/ 470 w 488"/>
              <a:gd name="T19" fmla="*/ 53 h 311"/>
              <a:gd name="T20" fmla="*/ 445 w 488"/>
              <a:gd name="T21" fmla="*/ 58 h 311"/>
              <a:gd name="T22" fmla="*/ 278 w 488"/>
              <a:gd name="T23" fmla="*/ 0 h 311"/>
              <a:gd name="T24" fmla="*/ 251 w 488"/>
              <a:gd name="T25" fmla="*/ 1 h 311"/>
              <a:gd name="T26" fmla="*/ 95 w 488"/>
              <a:gd name="T27" fmla="*/ 46 h 311"/>
              <a:gd name="T28" fmla="*/ 2 w 488"/>
              <a:gd name="T29" fmla="*/ 170 h 311"/>
              <a:gd name="T30" fmla="*/ 41 w 488"/>
              <a:gd name="T31" fmla="*/ 258 h 311"/>
              <a:gd name="T32" fmla="*/ 216 w 488"/>
              <a:gd name="T33" fmla="*/ 311 h 311"/>
              <a:gd name="T34" fmla="*/ 216 w 488"/>
              <a:gd name="T35" fmla="*/ 311 h 311"/>
              <a:gd name="T36" fmla="*/ 333 w 488"/>
              <a:gd name="T37" fmla="*/ 291 h 311"/>
              <a:gd name="T38" fmla="*/ 344 w 488"/>
              <a:gd name="T39" fmla="*/ 286 h 311"/>
              <a:gd name="T40" fmla="*/ 345 w 488"/>
              <a:gd name="T41" fmla="*/ 286 h 311"/>
              <a:gd name="T42" fmla="*/ 341 w 488"/>
              <a:gd name="T43" fmla="*/ 238 h 311"/>
              <a:gd name="T44" fmla="*/ 339 w 488"/>
              <a:gd name="T45" fmla="*/ 238 h 311"/>
              <a:gd name="T46" fmla="*/ 342 w 488"/>
              <a:gd name="T47" fmla="*/ 221 h 311"/>
              <a:gd name="T48" fmla="*/ 355 w 488"/>
              <a:gd name="T49" fmla="*/ 230 h 311"/>
              <a:gd name="T50" fmla="*/ 401 w 488"/>
              <a:gd name="T51" fmla="*/ 241 h 311"/>
              <a:gd name="T52" fmla="*/ 467 w 488"/>
              <a:gd name="T53" fmla="*/ 221 h 311"/>
              <a:gd name="T54" fmla="*/ 487 w 488"/>
              <a:gd name="T55" fmla="*/ 191 h 311"/>
              <a:gd name="T56" fmla="*/ 487 w 488"/>
              <a:gd name="T57" fmla="*/ 190 h 311"/>
              <a:gd name="T58" fmla="*/ 487 w 488"/>
              <a:gd name="T59" fmla="*/ 189 h 311"/>
              <a:gd name="T60" fmla="*/ 488 w 488"/>
              <a:gd name="T61" fmla="*/ 183 h 311"/>
              <a:gd name="T62" fmla="*/ 487 w 488"/>
              <a:gd name="T63" fmla="*/ 17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8" h="311">
                <a:moveTo>
                  <a:pt x="487" y="170"/>
                </a:moveTo>
                <a:cubicBezTo>
                  <a:pt x="487" y="137"/>
                  <a:pt x="487" y="137"/>
                  <a:pt x="487" y="137"/>
                </a:cubicBezTo>
                <a:cubicBezTo>
                  <a:pt x="477" y="150"/>
                  <a:pt x="477" y="150"/>
                  <a:pt x="477" y="150"/>
                </a:cubicBezTo>
                <a:cubicBezTo>
                  <a:pt x="477" y="149"/>
                  <a:pt x="477" y="149"/>
                  <a:pt x="477" y="149"/>
                </a:cubicBezTo>
                <a:cubicBezTo>
                  <a:pt x="461" y="131"/>
                  <a:pt x="432" y="127"/>
                  <a:pt x="410" y="127"/>
                </a:cubicBezTo>
                <a:cubicBezTo>
                  <a:pt x="410" y="127"/>
                  <a:pt x="409" y="127"/>
                  <a:pt x="408" y="127"/>
                </a:cubicBezTo>
                <a:cubicBezTo>
                  <a:pt x="423" y="115"/>
                  <a:pt x="439" y="106"/>
                  <a:pt x="455" y="99"/>
                </a:cubicBezTo>
                <a:cubicBezTo>
                  <a:pt x="472" y="92"/>
                  <a:pt x="472" y="92"/>
                  <a:pt x="472" y="92"/>
                </a:cubicBezTo>
                <a:cubicBezTo>
                  <a:pt x="471" y="91"/>
                  <a:pt x="471" y="91"/>
                  <a:pt x="471" y="91"/>
                </a:cubicBezTo>
                <a:cubicBezTo>
                  <a:pt x="470" y="53"/>
                  <a:pt x="470" y="53"/>
                  <a:pt x="470" y="53"/>
                </a:cubicBezTo>
                <a:cubicBezTo>
                  <a:pt x="445" y="58"/>
                  <a:pt x="445" y="58"/>
                  <a:pt x="445" y="58"/>
                </a:cubicBezTo>
                <a:cubicBezTo>
                  <a:pt x="408" y="21"/>
                  <a:pt x="349" y="0"/>
                  <a:pt x="278" y="0"/>
                </a:cubicBezTo>
                <a:cubicBezTo>
                  <a:pt x="269" y="0"/>
                  <a:pt x="260" y="0"/>
                  <a:pt x="251" y="1"/>
                </a:cubicBezTo>
                <a:cubicBezTo>
                  <a:pt x="192" y="5"/>
                  <a:pt x="142" y="19"/>
                  <a:pt x="95" y="46"/>
                </a:cubicBezTo>
                <a:cubicBezTo>
                  <a:pt x="62" y="64"/>
                  <a:pt x="6" y="104"/>
                  <a:pt x="2" y="170"/>
                </a:cubicBezTo>
                <a:cubicBezTo>
                  <a:pt x="0" y="211"/>
                  <a:pt x="22" y="240"/>
                  <a:pt x="41" y="258"/>
                </a:cubicBezTo>
                <a:cubicBezTo>
                  <a:pt x="77" y="291"/>
                  <a:pt x="143" y="311"/>
                  <a:pt x="216" y="311"/>
                </a:cubicBezTo>
                <a:cubicBezTo>
                  <a:pt x="216" y="311"/>
                  <a:pt x="216" y="311"/>
                  <a:pt x="216" y="311"/>
                </a:cubicBezTo>
                <a:cubicBezTo>
                  <a:pt x="258" y="311"/>
                  <a:pt x="299" y="304"/>
                  <a:pt x="333" y="291"/>
                </a:cubicBezTo>
                <a:cubicBezTo>
                  <a:pt x="344" y="286"/>
                  <a:pt x="344" y="286"/>
                  <a:pt x="344" y="286"/>
                </a:cubicBezTo>
                <a:cubicBezTo>
                  <a:pt x="345" y="286"/>
                  <a:pt x="345" y="286"/>
                  <a:pt x="345" y="286"/>
                </a:cubicBezTo>
                <a:cubicBezTo>
                  <a:pt x="341" y="238"/>
                  <a:pt x="341" y="238"/>
                  <a:pt x="341" y="238"/>
                </a:cubicBezTo>
                <a:cubicBezTo>
                  <a:pt x="339" y="238"/>
                  <a:pt x="339" y="238"/>
                  <a:pt x="339" y="238"/>
                </a:cubicBezTo>
                <a:cubicBezTo>
                  <a:pt x="340" y="232"/>
                  <a:pt x="341" y="227"/>
                  <a:pt x="342" y="221"/>
                </a:cubicBezTo>
                <a:cubicBezTo>
                  <a:pt x="346" y="224"/>
                  <a:pt x="350" y="228"/>
                  <a:pt x="355" y="230"/>
                </a:cubicBezTo>
                <a:cubicBezTo>
                  <a:pt x="368" y="237"/>
                  <a:pt x="384" y="241"/>
                  <a:pt x="401" y="241"/>
                </a:cubicBezTo>
                <a:cubicBezTo>
                  <a:pt x="426" y="241"/>
                  <a:pt x="451" y="233"/>
                  <a:pt x="467" y="221"/>
                </a:cubicBezTo>
                <a:cubicBezTo>
                  <a:pt x="475" y="214"/>
                  <a:pt x="484" y="203"/>
                  <a:pt x="487" y="191"/>
                </a:cubicBezTo>
                <a:cubicBezTo>
                  <a:pt x="487" y="190"/>
                  <a:pt x="487" y="190"/>
                  <a:pt x="487" y="190"/>
                </a:cubicBezTo>
                <a:cubicBezTo>
                  <a:pt x="487" y="189"/>
                  <a:pt x="487" y="189"/>
                  <a:pt x="487" y="189"/>
                </a:cubicBezTo>
                <a:cubicBezTo>
                  <a:pt x="488" y="187"/>
                  <a:pt x="488" y="185"/>
                  <a:pt x="488" y="183"/>
                </a:cubicBezTo>
                <a:cubicBezTo>
                  <a:pt x="488" y="179"/>
                  <a:pt x="488" y="174"/>
                  <a:pt x="487" y="17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7" name="Freeform 7"/>
          <p:cNvSpPr>
            <a:spLocks/>
          </p:cNvSpPr>
          <p:nvPr/>
        </p:nvSpPr>
        <p:spPr bwMode="auto">
          <a:xfrm>
            <a:off x="2380684" y="1783324"/>
            <a:ext cx="1264163" cy="643234"/>
          </a:xfrm>
          <a:custGeom>
            <a:avLst/>
            <a:gdLst>
              <a:gd name="T0" fmla="*/ 601 w 615"/>
              <a:gd name="T1" fmla="*/ 198 h 435"/>
              <a:gd name="T2" fmla="*/ 451 w 615"/>
              <a:gd name="T3" fmla="*/ 166 h 435"/>
              <a:gd name="T4" fmla="*/ 544 w 615"/>
              <a:gd name="T5" fmla="*/ 111 h 435"/>
              <a:gd name="T6" fmla="*/ 543 w 615"/>
              <a:gd name="T7" fmla="*/ 110 h 435"/>
              <a:gd name="T8" fmla="*/ 543 w 615"/>
              <a:gd name="T9" fmla="*/ 110 h 435"/>
              <a:gd name="T10" fmla="*/ 544 w 615"/>
              <a:gd name="T11" fmla="*/ 69 h 435"/>
              <a:gd name="T12" fmla="*/ 487 w 615"/>
              <a:gd name="T13" fmla="*/ 72 h 435"/>
              <a:gd name="T14" fmla="*/ 380 w 615"/>
              <a:gd name="T15" fmla="*/ 38 h 435"/>
              <a:gd name="T16" fmla="*/ 373 w 615"/>
              <a:gd name="T17" fmla="*/ 0 h 435"/>
              <a:gd name="T18" fmla="*/ 373 w 615"/>
              <a:gd name="T19" fmla="*/ 37 h 435"/>
              <a:gd name="T20" fmla="*/ 381 w 615"/>
              <a:gd name="T21" fmla="*/ 73 h 435"/>
              <a:gd name="T22" fmla="*/ 227 w 615"/>
              <a:gd name="T23" fmla="*/ 68 h 435"/>
              <a:gd name="T24" fmla="*/ 237 w 615"/>
              <a:gd name="T25" fmla="*/ 37 h 435"/>
              <a:gd name="T26" fmla="*/ 236 w 615"/>
              <a:gd name="T27" fmla="*/ 37 h 435"/>
              <a:gd name="T28" fmla="*/ 237 w 615"/>
              <a:gd name="T29" fmla="*/ 37 h 435"/>
              <a:gd name="T30" fmla="*/ 237 w 615"/>
              <a:gd name="T31" fmla="*/ 0 h 435"/>
              <a:gd name="T32" fmla="*/ 226 w 615"/>
              <a:gd name="T33" fmla="*/ 39 h 435"/>
              <a:gd name="T34" fmla="*/ 120 w 615"/>
              <a:gd name="T35" fmla="*/ 75 h 435"/>
              <a:gd name="T36" fmla="*/ 63 w 615"/>
              <a:gd name="T37" fmla="*/ 73 h 435"/>
              <a:gd name="T38" fmla="*/ 63 w 615"/>
              <a:gd name="T39" fmla="*/ 116 h 435"/>
              <a:gd name="T40" fmla="*/ 158 w 615"/>
              <a:gd name="T41" fmla="*/ 170 h 435"/>
              <a:gd name="T42" fmla="*/ 9 w 615"/>
              <a:gd name="T43" fmla="*/ 204 h 435"/>
              <a:gd name="T44" fmla="*/ 61 w 615"/>
              <a:gd name="T45" fmla="*/ 344 h 435"/>
              <a:gd name="T46" fmla="*/ 235 w 615"/>
              <a:gd name="T47" fmla="*/ 328 h 435"/>
              <a:gd name="T48" fmla="*/ 240 w 615"/>
              <a:gd name="T49" fmla="*/ 357 h 435"/>
              <a:gd name="T50" fmla="*/ 183 w 615"/>
              <a:gd name="T51" fmla="*/ 347 h 435"/>
              <a:gd name="T52" fmla="*/ 183 w 615"/>
              <a:gd name="T53" fmla="*/ 412 h 435"/>
              <a:gd name="T54" fmla="*/ 186 w 615"/>
              <a:gd name="T55" fmla="*/ 413 h 435"/>
              <a:gd name="T56" fmla="*/ 422 w 615"/>
              <a:gd name="T57" fmla="*/ 414 h 435"/>
              <a:gd name="T58" fmla="*/ 422 w 615"/>
              <a:gd name="T59" fmla="*/ 349 h 435"/>
              <a:gd name="T60" fmla="*/ 365 w 615"/>
              <a:gd name="T61" fmla="*/ 357 h 435"/>
              <a:gd name="T62" fmla="*/ 368 w 615"/>
              <a:gd name="T63" fmla="*/ 335 h 435"/>
              <a:gd name="T64" fmla="*/ 546 w 615"/>
              <a:gd name="T65" fmla="*/ 346 h 435"/>
              <a:gd name="T66" fmla="*/ 601 w 615"/>
              <a:gd name="T67" fmla="*/ 19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5" h="435">
                <a:moveTo>
                  <a:pt x="601" y="198"/>
                </a:moveTo>
                <a:cubicBezTo>
                  <a:pt x="560" y="230"/>
                  <a:pt x="462" y="219"/>
                  <a:pt x="451" y="166"/>
                </a:cubicBezTo>
                <a:cubicBezTo>
                  <a:pt x="443" y="124"/>
                  <a:pt x="500" y="105"/>
                  <a:pt x="544" y="111"/>
                </a:cubicBezTo>
                <a:cubicBezTo>
                  <a:pt x="543" y="111"/>
                  <a:pt x="543" y="111"/>
                  <a:pt x="543" y="110"/>
                </a:cubicBezTo>
                <a:cubicBezTo>
                  <a:pt x="543" y="110"/>
                  <a:pt x="543" y="110"/>
                  <a:pt x="543" y="110"/>
                </a:cubicBezTo>
                <a:cubicBezTo>
                  <a:pt x="544" y="69"/>
                  <a:pt x="544" y="69"/>
                  <a:pt x="544" y="69"/>
                </a:cubicBezTo>
                <a:cubicBezTo>
                  <a:pt x="516" y="59"/>
                  <a:pt x="496" y="66"/>
                  <a:pt x="487" y="72"/>
                </a:cubicBezTo>
                <a:cubicBezTo>
                  <a:pt x="455" y="56"/>
                  <a:pt x="419" y="44"/>
                  <a:pt x="380" y="38"/>
                </a:cubicBezTo>
                <a:cubicBezTo>
                  <a:pt x="384" y="33"/>
                  <a:pt x="394" y="17"/>
                  <a:pt x="373" y="0"/>
                </a:cubicBezTo>
                <a:cubicBezTo>
                  <a:pt x="373" y="37"/>
                  <a:pt x="373" y="37"/>
                  <a:pt x="373" y="37"/>
                </a:cubicBezTo>
                <a:cubicBezTo>
                  <a:pt x="378" y="45"/>
                  <a:pt x="386" y="57"/>
                  <a:pt x="381" y="73"/>
                </a:cubicBezTo>
                <a:cubicBezTo>
                  <a:pt x="366" y="122"/>
                  <a:pt x="235" y="121"/>
                  <a:pt x="227" y="68"/>
                </a:cubicBezTo>
                <a:cubicBezTo>
                  <a:pt x="224" y="52"/>
                  <a:pt x="233" y="45"/>
                  <a:pt x="237" y="37"/>
                </a:cubicBezTo>
                <a:cubicBezTo>
                  <a:pt x="236" y="37"/>
                  <a:pt x="236" y="37"/>
                  <a:pt x="236" y="37"/>
                </a:cubicBezTo>
                <a:cubicBezTo>
                  <a:pt x="236" y="37"/>
                  <a:pt x="237" y="37"/>
                  <a:pt x="237" y="37"/>
                </a:cubicBezTo>
                <a:cubicBezTo>
                  <a:pt x="237" y="0"/>
                  <a:pt x="237" y="0"/>
                  <a:pt x="237" y="0"/>
                </a:cubicBezTo>
                <a:cubicBezTo>
                  <a:pt x="215" y="7"/>
                  <a:pt x="221" y="30"/>
                  <a:pt x="226" y="39"/>
                </a:cubicBezTo>
                <a:cubicBezTo>
                  <a:pt x="187" y="47"/>
                  <a:pt x="151" y="59"/>
                  <a:pt x="120" y="75"/>
                </a:cubicBezTo>
                <a:cubicBezTo>
                  <a:pt x="107" y="70"/>
                  <a:pt x="87" y="66"/>
                  <a:pt x="63" y="73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111" y="108"/>
                  <a:pt x="167" y="130"/>
                  <a:pt x="158" y="170"/>
                </a:cubicBezTo>
                <a:cubicBezTo>
                  <a:pt x="147" y="223"/>
                  <a:pt x="53" y="234"/>
                  <a:pt x="9" y="204"/>
                </a:cubicBezTo>
                <a:cubicBezTo>
                  <a:pt x="0" y="270"/>
                  <a:pt x="27" y="316"/>
                  <a:pt x="61" y="344"/>
                </a:cubicBezTo>
                <a:cubicBezTo>
                  <a:pt x="78" y="278"/>
                  <a:pt x="206" y="268"/>
                  <a:pt x="235" y="328"/>
                </a:cubicBezTo>
                <a:cubicBezTo>
                  <a:pt x="240" y="339"/>
                  <a:pt x="241" y="348"/>
                  <a:pt x="240" y="357"/>
                </a:cubicBezTo>
                <a:cubicBezTo>
                  <a:pt x="231" y="354"/>
                  <a:pt x="202" y="343"/>
                  <a:pt x="183" y="347"/>
                </a:cubicBezTo>
                <a:cubicBezTo>
                  <a:pt x="183" y="412"/>
                  <a:pt x="183" y="412"/>
                  <a:pt x="183" y="412"/>
                </a:cubicBezTo>
                <a:cubicBezTo>
                  <a:pt x="183" y="412"/>
                  <a:pt x="184" y="413"/>
                  <a:pt x="186" y="413"/>
                </a:cubicBezTo>
                <a:cubicBezTo>
                  <a:pt x="254" y="435"/>
                  <a:pt x="353" y="433"/>
                  <a:pt x="422" y="414"/>
                </a:cubicBezTo>
                <a:cubicBezTo>
                  <a:pt x="422" y="349"/>
                  <a:pt x="422" y="349"/>
                  <a:pt x="422" y="349"/>
                </a:cubicBezTo>
                <a:cubicBezTo>
                  <a:pt x="412" y="347"/>
                  <a:pt x="382" y="353"/>
                  <a:pt x="365" y="357"/>
                </a:cubicBezTo>
                <a:cubicBezTo>
                  <a:pt x="365" y="350"/>
                  <a:pt x="365" y="343"/>
                  <a:pt x="368" y="335"/>
                </a:cubicBezTo>
                <a:cubicBezTo>
                  <a:pt x="393" y="271"/>
                  <a:pt x="530" y="277"/>
                  <a:pt x="546" y="346"/>
                </a:cubicBezTo>
                <a:cubicBezTo>
                  <a:pt x="581" y="320"/>
                  <a:pt x="615" y="265"/>
                  <a:pt x="601" y="198"/>
                </a:cubicBezTo>
                <a:close/>
              </a:path>
            </a:pathLst>
          </a:custGeom>
          <a:solidFill>
            <a:srgbClr val="917C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8" name="Freeform 8"/>
          <p:cNvSpPr>
            <a:spLocks/>
          </p:cNvSpPr>
          <p:nvPr/>
        </p:nvSpPr>
        <p:spPr bwMode="auto">
          <a:xfrm>
            <a:off x="1680191" y="1701812"/>
            <a:ext cx="1027388" cy="437683"/>
          </a:xfrm>
          <a:custGeom>
            <a:avLst/>
            <a:gdLst>
              <a:gd name="T0" fmla="*/ 488 w 500"/>
              <a:gd name="T1" fmla="*/ 142 h 296"/>
              <a:gd name="T2" fmla="*/ 419 w 500"/>
              <a:gd name="T3" fmla="*/ 121 h 296"/>
              <a:gd name="T4" fmla="*/ 418 w 500"/>
              <a:gd name="T5" fmla="*/ 121 h 296"/>
              <a:gd name="T6" fmla="*/ 465 w 500"/>
              <a:gd name="T7" fmla="*/ 95 h 296"/>
              <a:gd name="T8" fmla="*/ 482 w 500"/>
              <a:gd name="T9" fmla="*/ 88 h 296"/>
              <a:gd name="T10" fmla="*/ 471 w 500"/>
              <a:gd name="T11" fmla="*/ 73 h 296"/>
              <a:gd name="T12" fmla="*/ 284 w 500"/>
              <a:gd name="T13" fmla="*/ 0 h 296"/>
              <a:gd name="T14" fmla="*/ 257 w 500"/>
              <a:gd name="T15" fmla="*/ 1 h 296"/>
              <a:gd name="T16" fmla="*/ 97 w 500"/>
              <a:gd name="T17" fmla="*/ 43 h 296"/>
              <a:gd name="T18" fmla="*/ 3 w 500"/>
              <a:gd name="T19" fmla="*/ 162 h 296"/>
              <a:gd name="T20" fmla="*/ 42 w 500"/>
              <a:gd name="T21" fmla="*/ 246 h 296"/>
              <a:gd name="T22" fmla="*/ 221 w 500"/>
              <a:gd name="T23" fmla="*/ 296 h 296"/>
              <a:gd name="T24" fmla="*/ 221 w 500"/>
              <a:gd name="T25" fmla="*/ 296 h 296"/>
              <a:gd name="T26" fmla="*/ 340 w 500"/>
              <a:gd name="T27" fmla="*/ 277 h 296"/>
              <a:gd name="T28" fmla="*/ 353 w 500"/>
              <a:gd name="T29" fmla="*/ 273 h 296"/>
              <a:gd name="T30" fmla="*/ 349 w 500"/>
              <a:gd name="T31" fmla="*/ 260 h 296"/>
              <a:gd name="T32" fmla="*/ 350 w 500"/>
              <a:gd name="T33" fmla="*/ 211 h 296"/>
              <a:gd name="T34" fmla="*/ 363 w 500"/>
              <a:gd name="T35" fmla="*/ 220 h 296"/>
              <a:gd name="T36" fmla="*/ 410 w 500"/>
              <a:gd name="T37" fmla="*/ 230 h 296"/>
              <a:gd name="T38" fmla="*/ 477 w 500"/>
              <a:gd name="T39" fmla="*/ 211 h 296"/>
              <a:gd name="T40" fmla="*/ 499 w 500"/>
              <a:gd name="T41" fmla="*/ 175 h 296"/>
              <a:gd name="T42" fmla="*/ 488 w 500"/>
              <a:gd name="T43" fmla="*/ 14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0" h="296">
                <a:moveTo>
                  <a:pt x="488" y="142"/>
                </a:moveTo>
                <a:cubicBezTo>
                  <a:pt x="471" y="125"/>
                  <a:pt x="441" y="121"/>
                  <a:pt x="419" y="121"/>
                </a:cubicBezTo>
                <a:cubicBezTo>
                  <a:pt x="419" y="121"/>
                  <a:pt x="418" y="121"/>
                  <a:pt x="418" y="121"/>
                </a:cubicBezTo>
                <a:cubicBezTo>
                  <a:pt x="433" y="110"/>
                  <a:pt x="449" y="101"/>
                  <a:pt x="465" y="95"/>
                </a:cubicBezTo>
                <a:cubicBezTo>
                  <a:pt x="482" y="88"/>
                  <a:pt x="482" y="88"/>
                  <a:pt x="482" y="88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35" y="26"/>
                  <a:pt x="368" y="0"/>
                  <a:pt x="284" y="0"/>
                </a:cubicBezTo>
                <a:cubicBezTo>
                  <a:pt x="275" y="0"/>
                  <a:pt x="266" y="1"/>
                  <a:pt x="257" y="1"/>
                </a:cubicBezTo>
                <a:cubicBezTo>
                  <a:pt x="197" y="5"/>
                  <a:pt x="146" y="18"/>
                  <a:pt x="97" y="43"/>
                </a:cubicBezTo>
                <a:cubicBezTo>
                  <a:pt x="64" y="61"/>
                  <a:pt x="7" y="99"/>
                  <a:pt x="3" y="162"/>
                </a:cubicBezTo>
                <a:cubicBezTo>
                  <a:pt x="0" y="201"/>
                  <a:pt x="23" y="229"/>
                  <a:pt x="42" y="246"/>
                </a:cubicBezTo>
                <a:cubicBezTo>
                  <a:pt x="80" y="277"/>
                  <a:pt x="146" y="296"/>
                  <a:pt x="221" y="296"/>
                </a:cubicBezTo>
                <a:cubicBezTo>
                  <a:pt x="221" y="296"/>
                  <a:pt x="221" y="296"/>
                  <a:pt x="221" y="296"/>
                </a:cubicBezTo>
                <a:cubicBezTo>
                  <a:pt x="264" y="296"/>
                  <a:pt x="306" y="290"/>
                  <a:pt x="340" y="277"/>
                </a:cubicBezTo>
                <a:cubicBezTo>
                  <a:pt x="353" y="273"/>
                  <a:pt x="353" y="273"/>
                  <a:pt x="353" y="273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45" y="245"/>
                  <a:pt x="347" y="226"/>
                  <a:pt x="350" y="211"/>
                </a:cubicBezTo>
                <a:cubicBezTo>
                  <a:pt x="353" y="214"/>
                  <a:pt x="358" y="217"/>
                  <a:pt x="363" y="220"/>
                </a:cubicBezTo>
                <a:cubicBezTo>
                  <a:pt x="376" y="226"/>
                  <a:pt x="393" y="230"/>
                  <a:pt x="410" y="230"/>
                </a:cubicBezTo>
                <a:cubicBezTo>
                  <a:pt x="436" y="230"/>
                  <a:pt x="461" y="223"/>
                  <a:pt x="477" y="211"/>
                </a:cubicBezTo>
                <a:cubicBezTo>
                  <a:pt x="487" y="203"/>
                  <a:pt x="498" y="189"/>
                  <a:pt x="499" y="175"/>
                </a:cubicBezTo>
                <a:cubicBezTo>
                  <a:pt x="500" y="162"/>
                  <a:pt x="496" y="151"/>
                  <a:pt x="488" y="14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0" name="Freeform 10"/>
          <p:cNvSpPr>
            <a:spLocks/>
          </p:cNvSpPr>
          <p:nvPr/>
        </p:nvSpPr>
        <p:spPr bwMode="auto">
          <a:xfrm>
            <a:off x="3301565" y="1695905"/>
            <a:ext cx="1038039" cy="439455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1" name="Freeform 11"/>
          <p:cNvSpPr>
            <a:spLocks/>
          </p:cNvSpPr>
          <p:nvPr/>
        </p:nvSpPr>
        <p:spPr bwMode="auto">
          <a:xfrm>
            <a:off x="3311925" y="1734298"/>
            <a:ext cx="1019195" cy="468988"/>
          </a:xfrm>
          <a:custGeom>
            <a:avLst/>
            <a:gdLst>
              <a:gd name="T0" fmla="*/ 455 w 496"/>
              <a:gd name="T1" fmla="*/ 87 h 317"/>
              <a:gd name="T2" fmla="*/ 225 w 496"/>
              <a:gd name="T3" fmla="*/ 0 h 317"/>
              <a:gd name="T4" fmla="*/ 201 w 496"/>
              <a:gd name="T5" fmla="*/ 0 h 317"/>
              <a:gd name="T6" fmla="*/ 40 w 496"/>
              <a:gd name="T7" fmla="*/ 70 h 317"/>
              <a:gd name="T8" fmla="*/ 17 w 496"/>
              <a:gd name="T9" fmla="*/ 63 h 317"/>
              <a:gd name="T10" fmla="*/ 22 w 496"/>
              <a:gd name="T11" fmla="*/ 95 h 317"/>
              <a:gd name="T12" fmla="*/ 23 w 496"/>
              <a:gd name="T13" fmla="*/ 94 h 317"/>
              <a:gd name="T14" fmla="*/ 22 w 496"/>
              <a:gd name="T15" fmla="*/ 95 h 317"/>
              <a:gd name="T16" fmla="*/ 39 w 496"/>
              <a:gd name="T17" fmla="*/ 103 h 317"/>
              <a:gd name="T18" fmla="*/ 83 w 496"/>
              <a:gd name="T19" fmla="*/ 129 h 317"/>
              <a:gd name="T20" fmla="*/ 68 w 496"/>
              <a:gd name="T21" fmla="*/ 129 h 317"/>
              <a:gd name="T22" fmla="*/ 12 w 496"/>
              <a:gd name="T23" fmla="*/ 164 h 317"/>
              <a:gd name="T24" fmla="*/ 0 w 496"/>
              <a:gd name="T25" fmla="*/ 153 h 317"/>
              <a:gd name="T26" fmla="*/ 6 w 496"/>
              <a:gd name="T27" fmla="*/ 187 h 317"/>
              <a:gd name="T28" fmla="*/ 25 w 496"/>
              <a:gd name="T29" fmla="*/ 223 h 317"/>
              <a:gd name="T30" fmla="*/ 92 w 496"/>
              <a:gd name="T31" fmla="*/ 245 h 317"/>
              <a:gd name="T32" fmla="*/ 136 w 496"/>
              <a:gd name="T33" fmla="*/ 235 h 317"/>
              <a:gd name="T34" fmla="*/ 153 w 496"/>
              <a:gd name="T35" fmla="*/ 223 h 317"/>
              <a:gd name="T36" fmla="*/ 157 w 496"/>
              <a:gd name="T37" fmla="*/ 249 h 317"/>
              <a:gd name="T38" fmla="*/ 148 w 496"/>
              <a:gd name="T39" fmla="*/ 248 h 317"/>
              <a:gd name="T40" fmla="*/ 151 w 496"/>
              <a:gd name="T41" fmla="*/ 291 h 317"/>
              <a:gd name="T42" fmla="*/ 150 w 496"/>
              <a:gd name="T43" fmla="*/ 292 h 317"/>
              <a:gd name="T44" fmla="*/ 163 w 496"/>
              <a:gd name="T45" fmla="*/ 297 h 317"/>
              <a:gd name="T46" fmla="*/ 282 w 496"/>
              <a:gd name="T47" fmla="*/ 317 h 317"/>
              <a:gd name="T48" fmla="*/ 282 w 496"/>
              <a:gd name="T49" fmla="*/ 317 h 317"/>
              <a:gd name="T50" fmla="*/ 361 w 496"/>
              <a:gd name="T51" fmla="*/ 308 h 317"/>
              <a:gd name="T52" fmla="*/ 493 w 496"/>
              <a:gd name="T53" fmla="*/ 189 h 317"/>
              <a:gd name="T54" fmla="*/ 455 w 496"/>
              <a:gd name="T55" fmla="*/ 8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317">
                <a:moveTo>
                  <a:pt x="455" y="87"/>
                </a:moveTo>
                <a:cubicBezTo>
                  <a:pt x="405" y="33"/>
                  <a:pt x="317" y="0"/>
                  <a:pt x="225" y="0"/>
                </a:cubicBezTo>
                <a:cubicBezTo>
                  <a:pt x="217" y="0"/>
                  <a:pt x="209" y="0"/>
                  <a:pt x="201" y="0"/>
                </a:cubicBezTo>
                <a:cubicBezTo>
                  <a:pt x="130" y="5"/>
                  <a:pt x="75" y="29"/>
                  <a:pt x="40" y="70"/>
                </a:cubicBezTo>
                <a:cubicBezTo>
                  <a:pt x="32" y="65"/>
                  <a:pt x="23" y="60"/>
                  <a:pt x="17" y="63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2" y="95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54" y="109"/>
                  <a:pt x="69" y="118"/>
                  <a:pt x="83" y="129"/>
                </a:cubicBezTo>
                <a:cubicBezTo>
                  <a:pt x="78" y="128"/>
                  <a:pt x="73" y="129"/>
                  <a:pt x="68" y="129"/>
                </a:cubicBezTo>
                <a:cubicBezTo>
                  <a:pt x="43" y="131"/>
                  <a:pt x="21" y="145"/>
                  <a:pt x="12" y="164"/>
                </a:cubicBezTo>
                <a:cubicBezTo>
                  <a:pt x="9" y="158"/>
                  <a:pt x="5" y="154"/>
                  <a:pt x="0" y="153"/>
                </a:cubicBezTo>
                <a:cubicBezTo>
                  <a:pt x="6" y="187"/>
                  <a:pt x="6" y="187"/>
                  <a:pt x="6" y="187"/>
                </a:cubicBezTo>
                <a:cubicBezTo>
                  <a:pt x="7" y="200"/>
                  <a:pt x="13" y="213"/>
                  <a:pt x="25" y="223"/>
                </a:cubicBezTo>
                <a:cubicBezTo>
                  <a:pt x="40" y="237"/>
                  <a:pt x="66" y="245"/>
                  <a:pt x="92" y="245"/>
                </a:cubicBezTo>
                <a:cubicBezTo>
                  <a:pt x="109" y="245"/>
                  <a:pt x="124" y="242"/>
                  <a:pt x="136" y="235"/>
                </a:cubicBezTo>
                <a:cubicBezTo>
                  <a:pt x="143" y="232"/>
                  <a:pt x="148" y="227"/>
                  <a:pt x="153" y="223"/>
                </a:cubicBezTo>
                <a:cubicBezTo>
                  <a:pt x="155" y="231"/>
                  <a:pt x="156" y="240"/>
                  <a:pt x="157" y="249"/>
                </a:cubicBezTo>
                <a:cubicBezTo>
                  <a:pt x="154" y="248"/>
                  <a:pt x="151" y="248"/>
                  <a:pt x="148" y="248"/>
                </a:cubicBezTo>
                <a:cubicBezTo>
                  <a:pt x="151" y="291"/>
                  <a:pt x="151" y="291"/>
                  <a:pt x="151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63" y="297"/>
                  <a:pt x="163" y="297"/>
                  <a:pt x="163" y="297"/>
                </a:cubicBezTo>
                <a:cubicBezTo>
                  <a:pt x="198" y="310"/>
                  <a:pt x="240" y="317"/>
                  <a:pt x="282" y="317"/>
                </a:cubicBezTo>
                <a:cubicBezTo>
                  <a:pt x="282" y="317"/>
                  <a:pt x="282" y="317"/>
                  <a:pt x="282" y="317"/>
                </a:cubicBezTo>
                <a:cubicBezTo>
                  <a:pt x="310" y="317"/>
                  <a:pt x="337" y="314"/>
                  <a:pt x="361" y="308"/>
                </a:cubicBezTo>
                <a:cubicBezTo>
                  <a:pt x="407" y="296"/>
                  <a:pt x="485" y="265"/>
                  <a:pt x="493" y="189"/>
                </a:cubicBezTo>
                <a:cubicBezTo>
                  <a:pt x="496" y="152"/>
                  <a:pt x="484" y="119"/>
                  <a:pt x="455" y="8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Freeform 12"/>
          <p:cNvSpPr>
            <a:spLocks/>
          </p:cNvSpPr>
          <p:nvPr/>
        </p:nvSpPr>
        <p:spPr bwMode="auto">
          <a:xfrm>
            <a:off x="3301565" y="1695905"/>
            <a:ext cx="1038039" cy="439455"/>
          </a:xfrm>
          <a:custGeom>
            <a:avLst/>
            <a:gdLst>
              <a:gd name="T0" fmla="*/ 463 w 505"/>
              <a:gd name="T1" fmla="*/ 82 h 297"/>
              <a:gd name="T2" fmla="*/ 227 w 505"/>
              <a:gd name="T3" fmla="*/ 0 h 297"/>
              <a:gd name="T4" fmla="*/ 203 w 505"/>
              <a:gd name="T5" fmla="*/ 1 h 297"/>
              <a:gd name="T6" fmla="*/ 31 w 505"/>
              <a:gd name="T7" fmla="*/ 75 h 297"/>
              <a:gd name="T8" fmla="*/ 20 w 505"/>
              <a:gd name="T9" fmla="*/ 89 h 297"/>
              <a:gd name="T10" fmla="*/ 37 w 505"/>
              <a:gd name="T11" fmla="*/ 96 h 297"/>
              <a:gd name="T12" fmla="*/ 82 w 505"/>
              <a:gd name="T13" fmla="*/ 121 h 297"/>
              <a:gd name="T14" fmla="*/ 67 w 505"/>
              <a:gd name="T15" fmla="*/ 121 h 297"/>
              <a:gd name="T16" fmla="*/ 5 w 505"/>
              <a:gd name="T17" fmla="*/ 162 h 297"/>
              <a:gd name="T18" fmla="*/ 23 w 505"/>
              <a:gd name="T19" fmla="*/ 209 h 297"/>
              <a:gd name="T20" fmla="*/ 92 w 505"/>
              <a:gd name="T21" fmla="*/ 230 h 297"/>
              <a:gd name="T22" fmla="*/ 136 w 505"/>
              <a:gd name="T23" fmla="*/ 221 h 297"/>
              <a:gd name="T24" fmla="*/ 154 w 505"/>
              <a:gd name="T25" fmla="*/ 209 h 297"/>
              <a:gd name="T26" fmla="*/ 155 w 505"/>
              <a:gd name="T27" fmla="*/ 261 h 297"/>
              <a:gd name="T28" fmla="*/ 151 w 505"/>
              <a:gd name="T29" fmla="*/ 274 h 297"/>
              <a:gd name="T30" fmla="*/ 164 w 505"/>
              <a:gd name="T31" fmla="*/ 278 h 297"/>
              <a:gd name="T32" fmla="*/ 286 w 505"/>
              <a:gd name="T33" fmla="*/ 297 h 297"/>
              <a:gd name="T34" fmla="*/ 286 w 505"/>
              <a:gd name="T35" fmla="*/ 297 h 297"/>
              <a:gd name="T36" fmla="*/ 367 w 505"/>
              <a:gd name="T37" fmla="*/ 288 h 297"/>
              <a:gd name="T38" fmla="*/ 502 w 505"/>
              <a:gd name="T39" fmla="*/ 177 h 297"/>
              <a:gd name="T40" fmla="*/ 463 w 505"/>
              <a:gd name="T41" fmla="*/ 8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5" h="297">
                <a:moveTo>
                  <a:pt x="463" y="82"/>
                </a:moveTo>
                <a:cubicBezTo>
                  <a:pt x="412" y="32"/>
                  <a:pt x="322" y="0"/>
                  <a:pt x="227" y="0"/>
                </a:cubicBezTo>
                <a:cubicBezTo>
                  <a:pt x="219" y="0"/>
                  <a:pt x="211" y="0"/>
                  <a:pt x="203" y="1"/>
                </a:cubicBezTo>
                <a:cubicBezTo>
                  <a:pt x="125" y="5"/>
                  <a:pt x="66" y="31"/>
                  <a:pt x="31" y="75"/>
                </a:cubicBezTo>
                <a:cubicBezTo>
                  <a:pt x="20" y="89"/>
                  <a:pt x="20" y="89"/>
                  <a:pt x="20" y="89"/>
                </a:cubicBezTo>
                <a:cubicBezTo>
                  <a:pt x="37" y="96"/>
                  <a:pt x="37" y="96"/>
                  <a:pt x="37" y="96"/>
                </a:cubicBezTo>
                <a:cubicBezTo>
                  <a:pt x="52" y="103"/>
                  <a:pt x="67" y="111"/>
                  <a:pt x="82" y="121"/>
                </a:cubicBezTo>
                <a:cubicBezTo>
                  <a:pt x="77" y="121"/>
                  <a:pt x="72" y="121"/>
                  <a:pt x="67" y="121"/>
                </a:cubicBezTo>
                <a:cubicBezTo>
                  <a:pt x="37" y="124"/>
                  <a:pt x="12" y="141"/>
                  <a:pt x="5" y="162"/>
                </a:cubicBezTo>
                <a:cubicBezTo>
                  <a:pt x="0" y="179"/>
                  <a:pt x="6" y="196"/>
                  <a:pt x="23" y="209"/>
                </a:cubicBezTo>
                <a:cubicBezTo>
                  <a:pt x="38" y="222"/>
                  <a:pt x="64" y="230"/>
                  <a:pt x="92" y="230"/>
                </a:cubicBezTo>
                <a:cubicBezTo>
                  <a:pt x="109" y="230"/>
                  <a:pt x="124" y="226"/>
                  <a:pt x="136" y="221"/>
                </a:cubicBezTo>
                <a:cubicBezTo>
                  <a:pt x="143" y="218"/>
                  <a:pt x="149" y="213"/>
                  <a:pt x="154" y="209"/>
                </a:cubicBezTo>
                <a:cubicBezTo>
                  <a:pt x="157" y="225"/>
                  <a:pt x="160" y="245"/>
                  <a:pt x="155" y="261"/>
                </a:cubicBezTo>
                <a:cubicBezTo>
                  <a:pt x="151" y="274"/>
                  <a:pt x="151" y="274"/>
                  <a:pt x="151" y="274"/>
                </a:cubicBezTo>
                <a:cubicBezTo>
                  <a:pt x="164" y="278"/>
                  <a:pt x="164" y="278"/>
                  <a:pt x="164" y="278"/>
                </a:cubicBezTo>
                <a:cubicBezTo>
                  <a:pt x="200" y="290"/>
                  <a:pt x="243" y="297"/>
                  <a:pt x="286" y="297"/>
                </a:cubicBezTo>
                <a:cubicBezTo>
                  <a:pt x="286" y="297"/>
                  <a:pt x="286" y="297"/>
                  <a:pt x="286" y="297"/>
                </a:cubicBezTo>
                <a:cubicBezTo>
                  <a:pt x="315" y="297"/>
                  <a:pt x="342" y="294"/>
                  <a:pt x="367" y="288"/>
                </a:cubicBezTo>
                <a:cubicBezTo>
                  <a:pt x="414" y="277"/>
                  <a:pt x="494" y="249"/>
                  <a:pt x="502" y="177"/>
                </a:cubicBezTo>
                <a:cubicBezTo>
                  <a:pt x="505" y="143"/>
                  <a:pt x="492" y="112"/>
                  <a:pt x="463" y="8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4" name="Freeform 14"/>
          <p:cNvSpPr>
            <a:spLocks/>
          </p:cNvSpPr>
          <p:nvPr/>
        </p:nvSpPr>
        <p:spPr bwMode="auto">
          <a:xfrm>
            <a:off x="3018091" y="2127681"/>
            <a:ext cx="1177319" cy="689306"/>
          </a:xfrm>
          <a:custGeom>
            <a:avLst/>
            <a:gdLst>
              <a:gd name="T0" fmla="*/ 567 w 573"/>
              <a:gd name="T1" fmla="*/ 239 h 466"/>
              <a:gd name="T2" fmla="*/ 469 w 573"/>
              <a:gd name="T3" fmla="*/ 70 h 466"/>
              <a:gd name="T4" fmla="*/ 292 w 573"/>
              <a:gd name="T5" fmla="*/ 1 h 466"/>
              <a:gd name="T6" fmla="*/ 283 w 573"/>
              <a:gd name="T7" fmla="*/ 0 h 466"/>
              <a:gd name="T8" fmla="*/ 279 w 573"/>
              <a:gd name="T9" fmla="*/ 9 h 466"/>
              <a:gd name="T10" fmla="*/ 229 w 573"/>
              <a:gd name="T11" fmla="*/ 79 h 466"/>
              <a:gd name="T12" fmla="*/ 224 w 573"/>
              <a:gd name="T13" fmla="*/ 63 h 466"/>
              <a:gd name="T14" fmla="*/ 136 w 573"/>
              <a:gd name="T15" fmla="*/ 13 h 466"/>
              <a:gd name="T16" fmla="*/ 56 w 573"/>
              <a:gd name="T17" fmla="*/ 63 h 466"/>
              <a:gd name="T18" fmla="*/ 55 w 573"/>
              <a:gd name="T19" fmla="*/ 96 h 466"/>
              <a:gd name="T20" fmla="*/ 101 w 573"/>
              <a:gd name="T21" fmla="*/ 147 h 466"/>
              <a:gd name="T22" fmla="*/ 18 w 573"/>
              <a:gd name="T23" fmla="*/ 162 h 466"/>
              <a:gd name="T24" fmla="*/ 8 w 573"/>
              <a:gd name="T25" fmla="*/ 162 h 466"/>
              <a:gd name="T26" fmla="*/ 6 w 573"/>
              <a:gd name="T27" fmla="*/ 174 h 466"/>
              <a:gd name="T28" fmla="*/ 7 w 573"/>
              <a:gd name="T29" fmla="*/ 259 h 466"/>
              <a:gd name="T30" fmla="*/ 121 w 573"/>
              <a:gd name="T31" fmla="*/ 410 h 466"/>
              <a:gd name="T32" fmla="*/ 312 w 573"/>
              <a:gd name="T33" fmla="*/ 466 h 466"/>
              <a:gd name="T34" fmla="*/ 313 w 573"/>
              <a:gd name="T35" fmla="*/ 466 h 466"/>
              <a:gd name="T36" fmla="*/ 487 w 573"/>
              <a:gd name="T37" fmla="*/ 411 h 466"/>
              <a:gd name="T38" fmla="*/ 567 w 573"/>
              <a:gd name="T39" fmla="*/ 23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3" h="466">
                <a:moveTo>
                  <a:pt x="567" y="239"/>
                </a:moveTo>
                <a:cubicBezTo>
                  <a:pt x="563" y="175"/>
                  <a:pt x="530" y="118"/>
                  <a:pt x="469" y="70"/>
                </a:cubicBezTo>
                <a:cubicBezTo>
                  <a:pt x="419" y="30"/>
                  <a:pt x="363" y="8"/>
                  <a:pt x="292" y="1"/>
                </a:cubicBezTo>
                <a:cubicBezTo>
                  <a:pt x="283" y="0"/>
                  <a:pt x="283" y="0"/>
                  <a:pt x="283" y="0"/>
                </a:cubicBezTo>
                <a:cubicBezTo>
                  <a:pt x="279" y="9"/>
                  <a:pt x="279" y="9"/>
                  <a:pt x="279" y="9"/>
                </a:cubicBezTo>
                <a:cubicBezTo>
                  <a:pt x="265" y="37"/>
                  <a:pt x="248" y="61"/>
                  <a:pt x="229" y="79"/>
                </a:cubicBezTo>
                <a:cubicBezTo>
                  <a:pt x="228" y="74"/>
                  <a:pt x="226" y="68"/>
                  <a:pt x="224" y="63"/>
                </a:cubicBezTo>
                <a:cubicBezTo>
                  <a:pt x="209" y="26"/>
                  <a:pt x="167" y="13"/>
                  <a:pt x="136" y="13"/>
                </a:cubicBezTo>
                <a:cubicBezTo>
                  <a:pt x="95" y="13"/>
                  <a:pt x="65" y="33"/>
                  <a:pt x="56" y="63"/>
                </a:cubicBezTo>
                <a:cubicBezTo>
                  <a:pt x="54" y="72"/>
                  <a:pt x="53" y="87"/>
                  <a:pt x="55" y="96"/>
                </a:cubicBezTo>
                <a:cubicBezTo>
                  <a:pt x="60" y="124"/>
                  <a:pt x="79" y="138"/>
                  <a:pt x="101" y="147"/>
                </a:cubicBezTo>
                <a:cubicBezTo>
                  <a:pt x="70" y="155"/>
                  <a:pt x="43" y="160"/>
                  <a:pt x="18" y="162"/>
                </a:cubicBezTo>
                <a:cubicBezTo>
                  <a:pt x="8" y="162"/>
                  <a:pt x="8" y="162"/>
                  <a:pt x="8" y="162"/>
                </a:cubicBezTo>
                <a:cubicBezTo>
                  <a:pt x="6" y="174"/>
                  <a:pt x="6" y="174"/>
                  <a:pt x="6" y="174"/>
                </a:cubicBezTo>
                <a:cubicBezTo>
                  <a:pt x="0" y="201"/>
                  <a:pt x="0" y="233"/>
                  <a:pt x="7" y="259"/>
                </a:cubicBezTo>
                <a:cubicBezTo>
                  <a:pt x="22" y="319"/>
                  <a:pt x="60" y="370"/>
                  <a:pt x="121" y="410"/>
                </a:cubicBezTo>
                <a:cubicBezTo>
                  <a:pt x="177" y="447"/>
                  <a:pt x="243" y="466"/>
                  <a:pt x="312" y="466"/>
                </a:cubicBezTo>
                <a:cubicBezTo>
                  <a:pt x="313" y="466"/>
                  <a:pt x="313" y="466"/>
                  <a:pt x="313" y="466"/>
                </a:cubicBezTo>
                <a:cubicBezTo>
                  <a:pt x="379" y="466"/>
                  <a:pt x="441" y="447"/>
                  <a:pt x="487" y="411"/>
                </a:cubicBezTo>
                <a:cubicBezTo>
                  <a:pt x="520" y="386"/>
                  <a:pt x="573" y="331"/>
                  <a:pt x="567" y="2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5" name="Freeform 15"/>
          <p:cNvSpPr>
            <a:spLocks/>
          </p:cNvSpPr>
          <p:nvPr/>
        </p:nvSpPr>
        <p:spPr bwMode="auto">
          <a:xfrm>
            <a:off x="3023825" y="2105827"/>
            <a:ext cx="1200259" cy="603660"/>
          </a:xfrm>
          <a:custGeom>
            <a:avLst/>
            <a:gdLst>
              <a:gd name="T0" fmla="*/ 578 w 584"/>
              <a:gd name="T1" fmla="*/ 209 h 408"/>
              <a:gd name="T2" fmla="*/ 478 w 584"/>
              <a:gd name="T3" fmla="*/ 61 h 408"/>
              <a:gd name="T4" fmla="*/ 297 w 584"/>
              <a:gd name="T5" fmla="*/ 1 h 408"/>
              <a:gd name="T6" fmla="*/ 288 w 584"/>
              <a:gd name="T7" fmla="*/ 0 h 408"/>
              <a:gd name="T8" fmla="*/ 284 w 584"/>
              <a:gd name="T9" fmla="*/ 8 h 408"/>
              <a:gd name="T10" fmla="*/ 233 w 584"/>
              <a:gd name="T11" fmla="*/ 69 h 408"/>
              <a:gd name="T12" fmla="*/ 228 w 584"/>
              <a:gd name="T13" fmla="*/ 55 h 408"/>
              <a:gd name="T14" fmla="*/ 138 w 584"/>
              <a:gd name="T15" fmla="*/ 12 h 408"/>
              <a:gd name="T16" fmla="*/ 57 w 584"/>
              <a:gd name="T17" fmla="*/ 56 h 408"/>
              <a:gd name="T18" fmla="*/ 56 w 584"/>
              <a:gd name="T19" fmla="*/ 84 h 408"/>
              <a:gd name="T20" fmla="*/ 102 w 584"/>
              <a:gd name="T21" fmla="*/ 129 h 408"/>
              <a:gd name="T22" fmla="*/ 19 w 584"/>
              <a:gd name="T23" fmla="*/ 141 h 408"/>
              <a:gd name="T24" fmla="*/ 8 w 584"/>
              <a:gd name="T25" fmla="*/ 142 h 408"/>
              <a:gd name="T26" fmla="*/ 6 w 584"/>
              <a:gd name="T27" fmla="*/ 152 h 408"/>
              <a:gd name="T28" fmla="*/ 7 w 584"/>
              <a:gd name="T29" fmla="*/ 227 h 408"/>
              <a:gd name="T30" fmla="*/ 124 w 584"/>
              <a:gd name="T31" fmla="*/ 359 h 408"/>
              <a:gd name="T32" fmla="*/ 317 w 584"/>
              <a:gd name="T33" fmla="*/ 408 h 408"/>
              <a:gd name="T34" fmla="*/ 319 w 584"/>
              <a:gd name="T35" fmla="*/ 408 h 408"/>
              <a:gd name="T36" fmla="*/ 496 w 584"/>
              <a:gd name="T37" fmla="*/ 359 h 408"/>
              <a:gd name="T38" fmla="*/ 578 w 584"/>
              <a:gd name="T39" fmla="*/ 20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4" h="408">
                <a:moveTo>
                  <a:pt x="578" y="209"/>
                </a:moveTo>
                <a:cubicBezTo>
                  <a:pt x="574" y="153"/>
                  <a:pt x="540" y="103"/>
                  <a:pt x="478" y="61"/>
                </a:cubicBezTo>
                <a:cubicBezTo>
                  <a:pt x="427" y="27"/>
                  <a:pt x="370" y="8"/>
                  <a:pt x="297" y="1"/>
                </a:cubicBezTo>
                <a:cubicBezTo>
                  <a:pt x="288" y="0"/>
                  <a:pt x="288" y="0"/>
                  <a:pt x="288" y="0"/>
                </a:cubicBezTo>
                <a:cubicBezTo>
                  <a:pt x="284" y="8"/>
                  <a:pt x="284" y="8"/>
                  <a:pt x="284" y="8"/>
                </a:cubicBezTo>
                <a:cubicBezTo>
                  <a:pt x="270" y="32"/>
                  <a:pt x="252" y="54"/>
                  <a:pt x="233" y="69"/>
                </a:cubicBezTo>
                <a:cubicBezTo>
                  <a:pt x="232" y="65"/>
                  <a:pt x="230" y="60"/>
                  <a:pt x="228" y="55"/>
                </a:cubicBezTo>
                <a:cubicBezTo>
                  <a:pt x="213" y="23"/>
                  <a:pt x="170" y="12"/>
                  <a:pt x="138" y="12"/>
                </a:cubicBezTo>
                <a:cubicBezTo>
                  <a:pt x="97" y="12"/>
                  <a:pt x="66" y="29"/>
                  <a:pt x="57" y="56"/>
                </a:cubicBezTo>
                <a:cubicBezTo>
                  <a:pt x="55" y="63"/>
                  <a:pt x="54" y="76"/>
                  <a:pt x="56" y="84"/>
                </a:cubicBezTo>
                <a:cubicBezTo>
                  <a:pt x="61" y="108"/>
                  <a:pt x="81" y="121"/>
                  <a:pt x="102" y="129"/>
                </a:cubicBezTo>
                <a:cubicBezTo>
                  <a:pt x="71" y="136"/>
                  <a:pt x="44" y="140"/>
                  <a:pt x="19" y="141"/>
                </a:cubicBezTo>
                <a:cubicBezTo>
                  <a:pt x="8" y="142"/>
                  <a:pt x="8" y="142"/>
                  <a:pt x="8" y="142"/>
                </a:cubicBezTo>
                <a:cubicBezTo>
                  <a:pt x="6" y="152"/>
                  <a:pt x="6" y="152"/>
                  <a:pt x="6" y="152"/>
                </a:cubicBezTo>
                <a:cubicBezTo>
                  <a:pt x="0" y="176"/>
                  <a:pt x="0" y="204"/>
                  <a:pt x="7" y="227"/>
                </a:cubicBezTo>
                <a:cubicBezTo>
                  <a:pt x="22" y="279"/>
                  <a:pt x="61" y="323"/>
                  <a:pt x="124" y="359"/>
                </a:cubicBezTo>
                <a:cubicBezTo>
                  <a:pt x="180" y="391"/>
                  <a:pt x="247" y="408"/>
                  <a:pt x="317" y="408"/>
                </a:cubicBezTo>
                <a:cubicBezTo>
                  <a:pt x="319" y="408"/>
                  <a:pt x="319" y="408"/>
                  <a:pt x="319" y="408"/>
                </a:cubicBezTo>
                <a:cubicBezTo>
                  <a:pt x="386" y="408"/>
                  <a:pt x="449" y="390"/>
                  <a:pt x="496" y="359"/>
                </a:cubicBezTo>
                <a:cubicBezTo>
                  <a:pt x="529" y="338"/>
                  <a:pt x="584" y="289"/>
                  <a:pt x="578" y="20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7" name="Freeform 17"/>
          <p:cNvSpPr>
            <a:spLocks/>
          </p:cNvSpPr>
          <p:nvPr/>
        </p:nvSpPr>
        <p:spPr bwMode="auto">
          <a:xfrm>
            <a:off x="1840772" y="2129453"/>
            <a:ext cx="1181415" cy="690488"/>
          </a:xfrm>
          <a:custGeom>
            <a:avLst/>
            <a:gdLst>
              <a:gd name="T0" fmla="*/ 561 w 575"/>
              <a:gd name="T1" fmla="*/ 170 h 467"/>
              <a:gd name="T2" fmla="*/ 559 w 575"/>
              <a:gd name="T3" fmla="*/ 157 h 467"/>
              <a:gd name="T4" fmla="*/ 548 w 575"/>
              <a:gd name="T5" fmla="*/ 156 h 467"/>
              <a:gd name="T6" fmla="*/ 454 w 575"/>
              <a:gd name="T7" fmla="*/ 141 h 467"/>
              <a:gd name="T8" fmla="*/ 499 w 575"/>
              <a:gd name="T9" fmla="*/ 99 h 467"/>
              <a:gd name="T10" fmla="*/ 501 w 575"/>
              <a:gd name="T11" fmla="*/ 61 h 467"/>
              <a:gd name="T12" fmla="*/ 422 w 575"/>
              <a:gd name="T13" fmla="*/ 6 h 467"/>
              <a:gd name="T14" fmla="*/ 336 w 575"/>
              <a:gd name="T15" fmla="*/ 53 h 467"/>
              <a:gd name="T16" fmla="*/ 330 w 575"/>
              <a:gd name="T17" fmla="*/ 71 h 467"/>
              <a:gd name="T18" fmla="*/ 297 w 575"/>
              <a:gd name="T19" fmla="*/ 29 h 467"/>
              <a:gd name="T20" fmla="*/ 294 w 575"/>
              <a:gd name="T21" fmla="*/ 23 h 467"/>
              <a:gd name="T22" fmla="*/ 273 w 575"/>
              <a:gd name="T23" fmla="*/ 0 h 467"/>
              <a:gd name="T24" fmla="*/ 263 w 575"/>
              <a:gd name="T25" fmla="*/ 2 h 467"/>
              <a:gd name="T26" fmla="*/ 95 w 575"/>
              <a:gd name="T27" fmla="*/ 73 h 467"/>
              <a:gd name="T28" fmla="*/ 3 w 575"/>
              <a:gd name="T29" fmla="*/ 244 h 467"/>
              <a:gd name="T30" fmla="*/ 59 w 575"/>
              <a:gd name="T31" fmla="*/ 391 h 467"/>
              <a:gd name="T32" fmla="*/ 238 w 575"/>
              <a:gd name="T33" fmla="*/ 466 h 467"/>
              <a:gd name="T34" fmla="*/ 257 w 575"/>
              <a:gd name="T35" fmla="*/ 467 h 467"/>
              <a:gd name="T36" fmla="*/ 257 w 575"/>
              <a:gd name="T37" fmla="*/ 467 h 467"/>
              <a:gd name="T38" fmla="*/ 449 w 575"/>
              <a:gd name="T39" fmla="*/ 407 h 467"/>
              <a:gd name="T40" fmla="*/ 561 w 575"/>
              <a:gd name="T41" fmla="*/ 17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5" h="467">
                <a:moveTo>
                  <a:pt x="561" y="170"/>
                </a:moveTo>
                <a:cubicBezTo>
                  <a:pt x="559" y="157"/>
                  <a:pt x="559" y="157"/>
                  <a:pt x="559" y="157"/>
                </a:cubicBezTo>
                <a:cubicBezTo>
                  <a:pt x="548" y="156"/>
                  <a:pt x="548" y="156"/>
                  <a:pt x="548" y="156"/>
                </a:cubicBezTo>
                <a:cubicBezTo>
                  <a:pt x="513" y="155"/>
                  <a:pt x="482" y="149"/>
                  <a:pt x="454" y="141"/>
                </a:cubicBezTo>
                <a:cubicBezTo>
                  <a:pt x="473" y="132"/>
                  <a:pt x="490" y="121"/>
                  <a:pt x="499" y="99"/>
                </a:cubicBezTo>
                <a:cubicBezTo>
                  <a:pt x="503" y="88"/>
                  <a:pt x="504" y="72"/>
                  <a:pt x="501" y="61"/>
                </a:cubicBezTo>
                <a:cubicBezTo>
                  <a:pt x="494" y="27"/>
                  <a:pt x="463" y="6"/>
                  <a:pt x="422" y="6"/>
                </a:cubicBezTo>
                <a:cubicBezTo>
                  <a:pt x="390" y="6"/>
                  <a:pt x="351" y="21"/>
                  <a:pt x="336" y="53"/>
                </a:cubicBezTo>
                <a:cubicBezTo>
                  <a:pt x="333" y="59"/>
                  <a:pt x="331" y="65"/>
                  <a:pt x="330" y="71"/>
                </a:cubicBezTo>
                <a:cubicBezTo>
                  <a:pt x="318" y="59"/>
                  <a:pt x="306" y="44"/>
                  <a:pt x="297" y="29"/>
                </a:cubicBezTo>
                <a:cubicBezTo>
                  <a:pt x="296" y="27"/>
                  <a:pt x="295" y="25"/>
                  <a:pt x="294" y="23"/>
                </a:cubicBezTo>
                <a:cubicBezTo>
                  <a:pt x="290" y="15"/>
                  <a:pt x="284" y="3"/>
                  <a:pt x="273" y="0"/>
                </a:cubicBezTo>
                <a:cubicBezTo>
                  <a:pt x="269" y="0"/>
                  <a:pt x="265" y="1"/>
                  <a:pt x="263" y="2"/>
                </a:cubicBezTo>
                <a:cubicBezTo>
                  <a:pt x="201" y="8"/>
                  <a:pt x="146" y="32"/>
                  <a:pt x="95" y="73"/>
                </a:cubicBezTo>
                <a:cubicBezTo>
                  <a:pt x="63" y="99"/>
                  <a:pt x="8" y="157"/>
                  <a:pt x="3" y="244"/>
                </a:cubicBezTo>
                <a:cubicBezTo>
                  <a:pt x="0" y="299"/>
                  <a:pt x="20" y="351"/>
                  <a:pt x="59" y="391"/>
                </a:cubicBezTo>
                <a:cubicBezTo>
                  <a:pt x="102" y="435"/>
                  <a:pt x="166" y="461"/>
                  <a:pt x="238" y="466"/>
                </a:cubicBezTo>
                <a:cubicBezTo>
                  <a:pt x="244" y="466"/>
                  <a:pt x="251" y="467"/>
                  <a:pt x="257" y="467"/>
                </a:cubicBezTo>
                <a:cubicBezTo>
                  <a:pt x="257" y="467"/>
                  <a:pt x="257" y="467"/>
                  <a:pt x="257" y="467"/>
                </a:cubicBezTo>
                <a:cubicBezTo>
                  <a:pt x="323" y="467"/>
                  <a:pt x="393" y="445"/>
                  <a:pt x="449" y="407"/>
                </a:cubicBezTo>
                <a:cubicBezTo>
                  <a:pt x="537" y="349"/>
                  <a:pt x="575" y="266"/>
                  <a:pt x="561" y="170"/>
                </a:cubicBezTo>
                <a:close/>
              </a:path>
            </a:pathLst>
          </a:custGeom>
          <a:solidFill>
            <a:srgbClr val="112D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8" name="Freeform 18"/>
          <p:cNvSpPr>
            <a:spLocks/>
          </p:cNvSpPr>
          <p:nvPr/>
        </p:nvSpPr>
        <p:spPr bwMode="auto">
          <a:xfrm>
            <a:off x="1813736" y="2112915"/>
            <a:ext cx="1210090" cy="603660"/>
          </a:xfrm>
          <a:custGeom>
            <a:avLst/>
            <a:gdLst>
              <a:gd name="T0" fmla="*/ 574 w 589"/>
              <a:gd name="T1" fmla="*/ 148 h 408"/>
              <a:gd name="T2" fmla="*/ 572 w 589"/>
              <a:gd name="T3" fmla="*/ 137 h 408"/>
              <a:gd name="T4" fmla="*/ 561 w 589"/>
              <a:gd name="T5" fmla="*/ 136 h 408"/>
              <a:gd name="T6" fmla="*/ 465 w 589"/>
              <a:gd name="T7" fmla="*/ 123 h 408"/>
              <a:gd name="T8" fmla="*/ 510 w 589"/>
              <a:gd name="T9" fmla="*/ 86 h 408"/>
              <a:gd name="T10" fmla="*/ 513 w 589"/>
              <a:gd name="T11" fmla="*/ 53 h 408"/>
              <a:gd name="T12" fmla="*/ 431 w 589"/>
              <a:gd name="T13" fmla="*/ 6 h 408"/>
              <a:gd name="T14" fmla="*/ 343 w 589"/>
              <a:gd name="T15" fmla="*/ 46 h 408"/>
              <a:gd name="T16" fmla="*/ 337 w 589"/>
              <a:gd name="T17" fmla="*/ 62 h 408"/>
              <a:gd name="T18" fmla="*/ 304 w 589"/>
              <a:gd name="T19" fmla="*/ 25 h 408"/>
              <a:gd name="T20" fmla="*/ 301 w 589"/>
              <a:gd name="T21" fmla="*/ 20 h 408"/>
              <a:gd name="T22" fmla="*/ 279 w 589"/>
              <a:gd name="T23" fmla="*/ 0 h 408"/>
              <a:gd name="T24" fmla="*/ 269 w 589"/>
              <a:gd name="T25" fmla="*/ 1 h 408"/>
              <a:gd name="T26" fmla="*/ 97 w 589"/>
              <a:gd name="T27" fmla="*/ 64 h 408"/>
              <a:gd name="T28" fmla="*/ 3 w 589"/>
              <a:gd name="T29" fmla="*/ 213 h 408"/>
              <a:gd name="T30" fmla="*/ 60 w 589"/>
              <a:gd name="T31" fmla="*/ 341 h 408"/>
              <a:gd name="T32" fmla="*/ 243 w 589"/>
              <a:gd name="T33" fmla="*/ 407 h 408"/>
              <a:gd name="T34" fmla="*/ 263 w 589"/>
              <a:gd name="T35" fmla="*/ 408 h 408"/>
              <a:gd name="T36" fmla="*/ 263 w 589"/>
              <a:gd name="T37" fmla="*/ 408 h 408"/>
              <a:gd name="T38" fmla="*/ 460 w 589"/>
              <a:gd name="T39" fmla="*/ 356 h 408"/>
              <a:gd name="T40" fmla="*/ 574 w 589"/>
              <a:gd name="T41" fmla="*/ 14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408">
                <a:moveTo>
                  <a:pt x="574" y="148"/>
                </a:moveTo>
                <a:cubicBezTo>
                  <a:pt x="572" y="137"/>
                  <a:pt x="572" y="137"/>
                  <a:pt x="572" y="137"/>
                </a:cubicBezTo>
                <a:cubicBezTo>
                  <a:pt x="561" y="136"/>
                  <a:pt x="561" y="136"/>
                  <a:pt x="561" y="136"/>
                </a:cubicBezTo>
                <a:cubicBezTo>
                  <a:pt x="524" y="135"/>
                  <a:pt x="493" y="130"/>
                  <a:pt x="465" y="123"/>
                </a:cubicBezTo>
                <a:cubicBezTo>
                  <a:pt x="484" y="116"/>
                  <a:pt x="502" y="105"/>
                  <a:pt x="510" y="86"/>
                </a:cubicBezTo>
                <a:cubicBezTo>
                  <a:pt x="514" y="77"/>
                  <a:pt x="515" y="63"/>
                  <a:pt x="513" y="53"/>
                </a:cubicBezTo>
                <a:cubicBezTo>
                  <a:pt x="505" y="24"/>
                  <a:pt x="474" y="6"/>
                  <a:pt x="431" y="6"/>
                </a:cubicBezTo>
                <a:cubicBezTo>
                  <a:pt x="399" y="6"/>
                  <a:pt x="359" y="18"/>
                  <a:pt x="343" y="46"/>
                </a:cubicBezTo>
                <a:cubicBezTo>
                  <a:pt x="340" y="52"/>
                  <a:pt x="339" y="57"/>
                  <a:pt x="337" y="62"/>
                </a:cubicBezTo>
                <a:cubicBezTo>
                  <a:pt x="325" y="51"/>
                  <a:pt x="313" y="38"/>
                  <a:pt x="304" y="25"/>
                </a:cubicBezTo>
                <a:cubicBezTo>
                  <a:pt x="303" y="24"/>
                  <a:pt x="302" y="22"/>
                  <a:pt x="301" y="20"/>
                </a:cubicBezTo>
                <a:cubicBezTo>
                  <a:pt x="296" y="13"/>
                  <a:pt x="290" y="2"/>
                  <a:pt x="279" y="0"/>
                </a:cubicBezTo>
                <a:cubicBezTo>
                  <a:pt x="275" y="0"/>
                  <a:pt x="271" y="1"/>
                  <a:pt x="269" y="1"/>
                </a:cubicBezTo>
                <a:cubicBezTo>
                  <a:pt x="205" y="7"/>
                  <a:pt x="149" y="28"/>
                  <a:pt x="97" y="64"/>
                </a:cubicBezTo>
                <a:cubicBezTo>
                  <a:pt x="64" y="87"/>
                  <a:pt x="8" y="137"/>
                  <a:pt x="3" y="213"/>
                </a:cubicBezTo>
                <a:cubicBezTo>
                  <a:pt x="0" y="261"/>
                  <a:pt x="20" y="307"/>
                  <a:pt x="60" y="341"/>
                </a:cubicBezTo>
                <a:cubicBezTo>
                  <a:pt x="105" y="380"/>
                  <a:pt x="169" y="403"/>
                  <a:pt x="243" y="407"/>
                </a:cubicBezTo>
                <a:cubicBezTo>
                  <a:pt x="249" y="407"/>
                  <a:pt x="256" y="408"/>
                  <a:pt x="263" y="408"/>
                </a:cubicBezTo>
                <a:cubicBezTo>
                  <a:pt x="263" y="408"/>
                  <a:pt x="263" y="408"/>
                  <a:pt x="263" y="408"/>
                </a:cubicBezTo>
                <a:cubicBezTo>
                  <a:pt x="331" y="408"/>
                  <a:pt x="402" y="389"/>
                  <a:pt x="460" y="356"/>
                </a:cubicBezTo>
                <a:cubicBezTo>
                  <a:pt x="549" y="304"/>
                  <a:pt x="589" y="233"/>
                  <a:pt x="574" y="148"/>
                </a:cubicBezTo>
                <a:close/>
              </a:path>
            </a:pathLst>
          </a:custGeom>
          <a:solidFill>
            <a:srgbClr val="5B84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0" name="Freeform 20"/>
          <p:cNvSpPr>
            <a:spLocks/>
          </p:cNvSpPr>
          <p:nvPr/>
        </p:nvSpPr>
        <p:spPr bwMode="auto">
          <a:xfrm>
            <a:off x="2528975" y="1503348"/>
            <a:ext cx="937267" cy="388067"/>
          </a:xfrm>
          <a:custGeom>
            <a:avLst/>
            <a:gdLst>
              <a:gd name="T0" fmla="*/ 425 w 456"/>
              <a:gd name="T1" fmla="*/ 61 h 262"/>
              <a:gd name="T2" fmla="*/ 234 w 456"/>
              <a:gd name="T3" fmla="*/ 0 h 262"/>
              <a:gd name="T4" fmla="*/ 88 w 456"/>
              <a:gd name="T5" fmla="*/ 29 h 262"/>
              <a:gd name="T6" fmla="*/ 10 w 456"/>
              <a:gd name="T7" fmla="*/ 112 h 262"/>
              <a:gd name="T8" fmla="*/ 65 w 456"/>
              <a:gd name="T9" fmla="*/ 208 h 262"/>
              <a:gd name="T10" fmla="*/ 71 w 456"/>
              <a:gd name="T11" fmla="*/ 213 h 262"/>
              <a:gd name="T12" fmla="*/ 77 w 456"/>
              <a:gd name="T13" fmla="*/ 217 h 262"/>
              <a:gd name="T14" fmla="*/ 84 w 456"/>
              <a:gd name="T15" fmla="*/ 215 h 262"/>
              <a:gd name="T16" fmla="*/ 158 w 456"/>
              <a:gd name="T17" fmla="*/ 197 h 262"/>
              <a:gd name="T18" fmla="*/ 155 w 456"/>
              <a:gd name="T19" fmla="*/ 219 h 262"/>
              <a:gd name="T20" fmla="*/ 233 w 456"/>
              <a:gd name="T21" fmla="*/ 262 h 262"/>
              <a:gd name="T22" fmla="*/ 282 w 456"/>
              <a:gd name="T23" fmla="*/ 252 h 262"/>
              <a:gd name="T24" fmla="*/ 311 w 456"/>
              <a:gd name="T25" fmla="*/ 211 h 262"/>
              <a:gd name="T26" fmla="*/ 308 w 456"/>
              <a:gd name="T27" fmla="*/ 196 h 262"/>
              <a:gd name="T28" fmla="*/ 380 w 456"/>
              <a:gd name="T29" fmla="*/ 213 h 262"/>
              <a:gd name="T30" fmla="*/ 387 w 456"/>
              <a:gd name="T31" fmla="*/ 215 h 262"/>
              <a:gd name="T32" fmla="*/ 393 w 456"/>
              <a:gd name="T33" fmla="*/ 211 h 262"/>
              <a:gd name="T34" fmla="*/ 399 w 456"/>
              <a:gd name="T35" fmla="*/ 206 h 262"/>
              <a:gd name="T36" fmla="*/ 454 w 456"/>
              <a:gd name="T37" fmla="*/ 130 h 262"/>
              <a:gd name="T38" fmla="*/ 425 w 456"/>
              <a:gd name="T39" fmla="*/ 6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6" h="262">
                <a:moveTo>
                  <a:pt x="425" y="61"/>
                </a:moveTo>
                <a:cubicBezTo>
                  <a:pt x="386" y="23"/>
                  <a:pt x="315" y="0"/>
                  <a:pt x="234" y="0"/>
                </a:cubicBezTo>
                <a:cubicBezTo>
                  <a:pt x="179" y="0"/>
                  <a:pt x="127" y="10"/>
                  <a:pt x="88" y="29"/>
                </a:cubicBezTo>
                <a:cubicBezTo>
                  <a:pt x="59" y="43"/>
                  <a:pt x="19" y="67"/>
                  <a:pt x="10" y="112"/>
                </a:cubicBezTo>
                <a:cubicBezTo>
                  <a:pt x="0" y="163"/>
                  <a:pt x="39" y="190"/>
                  <a:pt x="65" y="208"/>
                </a:cubicBezTo>
                <a:cubicBezTo>
                  <a:pt x="67" y="210"/>
                  <a:pt x="69" y="212"/>
                  <a:pt x="71" y="213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84" y="215"/>
                  <a:pt x="84" y="215"/>
                  <a:pt x="84" y="215"/>
                </a:cubicBezTo>
                <a:cubicBezTo>
                  <a:pt x="107" y="207"/>
                  <a:pt x="132" y="201"/>
                  <a:pt x="158" y="197"/>
                </a:cubicBezTo>
                <a:cubicBezTo>
                  <a:pt x="155" y="203"/>
                  <a:pt x="154" y="210"/>
                  <a:pt x="155" y="219"/>
                </a:cubicBezTo>
                <a:cubicBezTo>
                  <a:pt x="160" y="251"/>
                  <a:pt x="200" y="262"/>
                  <a:pt x="233" y="262"/>
                </a:cubicBezTo>
                <a:cubicBezTo>
                  <a:pt x="252" y="262"/>
                  <a:pt x="269" y="258"/>
                  <a:pt x="282" y="252"/>
                </a:cubicBezTo>
                <a:cubicBezTo>
                  <a:pt x="297" y="244"/>
                  <a:pt x="311" y="229"/>
                  <a:pt x="311" y="211"/>
                </a:cubicBezTo>
                <a:cubicBezTo>
                  <a:pt x="311" y="205"/>
                  <a:pt x="310" y="200"/>
                  <a:pt x="308" y="196"/>
                </a:cubicBezTo>
                <a:cubicBezTo>
                  <a:pt x="335" y="201"/>
                  <a:pt x="359" y="206"/>
                  <a:pt x="380" y="213"/>
                </a:cubicBezTo>
                <a:cubicBezTo>
                  <a:pt x="387" y="215"/>
                  <a:pt x="387" y="215"/>
                  <a:pt x="387" y="215"/>
                </a:cubicBezTo>
                <a:cubicBezTo>
                  <a:pt x="393" y="211"/>
                  <a:pt x="393" y="211"/>
                  <a:pt x="393" y="211"/>
                </a:cubicBezTo>
                <a:cubicBezTo>
                  <a:pt x="395" y="209"/>
                  <a:pt x="397" y="208"/>
                  <a:pt x="399" y="206"/>
                </a:cubicBezTo>
                <a:cubicBezTo>
                  <a:pt x="425" y="188"/>
                  <a:pt x="451" y="170"/>
                  <a:pt x="454" y="130"/>
                </a:cubicBezTo>
                <a:cubicBezTo>
                  <a:pt x="456" y="105"/>
                  <a:pt x="445" y="81"/>
                  <a:pt x="425" y="6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baseline="-25000" dirty="0"/>
          </a:p>
        </p:txBody>
      </p:sp>
      <p:grpSp>
        <p:nvGrpSpPr>
          <p:cNvPr id="3" name="Group 2"/>
          <p:cNvGrpSpPr/>
          <p:nvPr/>
        </p:nvGrpSpPr>
        <p:grpSpPr>
          <a:xfrm>
            <a:off x="1718936" y="1487820"/>
            <a:ext cx="2589877" cy="1189402"/>
            <a:chOff x="1718936" y="1487820"/>
            <a:chExt cx="2589877" cy="1189402"/>
          </a:xfrm>
        </p:grpSpPr>
        <p:sp>
          <p:nvSpPr>
            <p:cNvPr id="139" name="Freeform 9"/>
            <p:cNvSpPr>
              <a:spLocks/>
            </p:cNvSpPr>
            <p:nvPr/>
          </p:nvSpPr>
          <p:spPr bwMode="auto">
            <a:xfrm>
              <a:off x="1718936" y="1705604"/>
              <a:ext cx="971677" cy="422916"/>
            </a:xfrm>
            <a:custGeom>
              <a:avLst/>
              <a:gdLst>
                <a:gd name="T0" fmla="*/ 445 w 473"/>
                <a:gd name="T1" fmla="*/ 72 h 286"/>
                <a:gd name="T2" fmla="*/ 358 w 473"/>
                <a:gd name="T3" fmla="*/ 131 h 286"/>
                <a:gd name="T4" fmla="*/ 470 w 473"/>
                <a:gd name="T5" fmla="*/ 164 h 286"/>
                <a:gd name="T6" fmla="*/ 454 w 473"/>
                <a:gd name="T7" fmla="*/ 190 h 286"/>
                <a:gd name="T8" fmla="*/ 355 w 473"/>
                <a:gd name="T9" fmla="*/ 197 h 286"/>
                <a:gd name="T10" fmla="*/ 326 w 473"/>
                <a:gd name="T11" fmla="*/ 177 h 286"/>
                <a:gd name="T12" fmla="*/ 321 w 473"/>
                <a:gd name="T13" fmla="*/ 254 h 286"/>
                <a:gd name="T14" fmla="*/ 37 w 473"/>
                <a:gd name="T15" fmla="*/ 225 h 286"/>
                <a:gd name="T16" fmla="*/ 2 w 473"/>
                <a:gd name="T17" fmla="*/ 153 h 286"/>
                <a:gd name="T18" fmla="*/ 89 w 473"/>
                <a:gd name="T19" fmla="*/ 46 h 286"/>
                <a:gd name="T20" fmla="*/ 242 w 473"/>
                <a:gd name="T21" fmla="*/ 5 h 286"/>
                <a:gd name="T22" fmla="*/ 445 w 473"/>
                <a:gd name="T23" fmla="*/ 7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286">
                  <a:moveTo>
                    <a:pt x="445" y="72"/>
                  </a:moveTo>
                  <a:cubicBezTo>
                    <a:pt x="410" y="86"/>
                    <a:pt x="382" y="107"/>
                    <a:pt x="358" y="131"/>
                  </a:cubicBezTo>
                  <a:cubicBezTo>
                    <a:pt x="395" y="121"/>
                    <a:pt x="473" y="119"/>
                    <a:pt x="470" y="164"/>
                  </a:cubicBezTo>
                  <a:cubicBezTo>
                    <a:pt x="469" y="174"/>
                    <a:pt x="461" y="184"/>
                    <a:pt x="454" y="190"/>
                  </a:cubicBezTo>
                  <a:cubicBezTo>
                    <a:pt x="431" y="206"/>
                    <a:pt x="384" y="212"/>
                    <a:pt x="355" y="197"/>
                  </a:cubicBezTo>
                  <a:cubicBezTo>
                    <a:pt x="343" y="191"/>
                    <a:pt x="336" y="182"/>
                    <a:pt x="326" y="177"/>
                  </a:cubicBezTo>
                  <a:cubicBezTo>
                    <a:pt x="320" y="198"/>
                    <a:pt x="314" y="229"/>
                    <a:pt x="321" y="254"/>
                  </a:cubicBezTo>
                  <a:cubicBezTo>
                    <a:pt x="231" y="286"/>
                    <a:pt x="95" y="275"/>
                    <a:pt x="37" y="225"/>
                  </a:cubicBezTo>
                  <a:cubicBezTo>
                    <a:pt x="19" y="210"/>
                    <a:pt x="0" y="186"/>
                    <a:pt x="2" y="153"/>
                  </a:cubicBezTo>
                  <a:cubicBezTo>
                    <a:pt x="5" y="103"/>
                    <a:pt x="48" y="67"/>
                    <a:pt x="89" y="46"/>
                  </a:cubicBezTo>
                  <a:cubicBezTo>
                    <a:pt x="135" y="22"/>
                    <a:pt x="182" y="9"/>
                    <a:pt x="242" y="5"/>
                  </a:cubicBezTo>
                  <a:cubicBezTo>
                    <a:pt x="332" y="0"/>
                    <a:pt x="406" y="21"/>
                    <a:pt x="445" y="72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lin ang="2700000" scaled="1"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3293662" y="1695352"/>
              <a:ext cx="1015151" cy="417220"/>
            </a:xfrm>
            <a:custGeom>
              <a:avLst/>
              <a:gdLst>
                <a:gd name="T0" fmla="*/ 171 w 494"/>
                <a:gd name="T1" fmla="*/ 256 h 280"/>
                <a:gd name="T2" fmla="*/ 164 w 494"/>
                <a:gd name="T3" fmla="*/ 178 h 280"/>
                <a:gd name="T4" fmla="*/ 132 w 494"/>
                <a:gd name="T5" fmla="*/ 199 h 280"/>
                <a:gd name="T6" fmla="*/ 33 w 494"/>
                <a:gd name="T7" fmla="*/ 189 h 280"/>
                <a:gd name="T8" fmla="*/ 70 w 494"/>
                <a:gd name="T9" fmla="*/ 126 h 280"/>
                <a:gd name="T10" fmla="*/ 129 w 494"/>
                <a:gd name="T11" fmla="*/ 130 h 280"/>
                <a:gd name="T12" fmla="*/ 44 w 494"/>
                <a:gd name="T13" fmla="*/ 75 h 280"/>
                <a:gd name="T14" fmla="*/ 205 w 494"/>
                <a:gd name="T15" fmla="*/ 6 h 280"/>
                <a:gd name="T16" fmla="*/ 455 w 494"/>
                <a:gd name="T17" fmla="*/ 83 h 280"/>
                <a:gd name="T18" fmla="*/ 490 w 494"/>
                <a:gd name="T19" fmla="*/ 167 h 280"/>
                <a:gd name="T20" fmla="*/ 365 w 494"/>
                <a:gd name="T21" fmla="*/ 266 h 280"/>
                <a:gd name="T22" fmla="*/ 171 w 494"/>
                <a:gd name="T23" fmla="*/ 25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280">
                  <a:moveTo>
                    <a:pt x="171" y="256"/>
                  </a:moveTo>
                  <a:cubicBezTo>
                    <a:pt x="179" y="230"/>
                    <a:pt x="170" y="199"/>
                    <a:pt x="164" y="178"/>
                  </a:cubicBezTo>
                  <a:cubicBezTo>
                    <a:pt x="153" y="181"/>
                    <a:pt x="144" y="194"/>
                    <a:pt x="132" y="199"/>
                  </a:cubicBezTo>
                  <a:cubicBezTo>
                    <a:pt x="103" y="213"/>
                    <a:pt x="54" y="206"/>
                    <a:pt x="33" y="189"/>
                  </a:cubicBezTo>
                  <a:cubicBezTo>
                    <a:pt x="0" y="162"/>
                    <a:pt x="32" y="129"/>
                    <a:pt x="70" y="126"/>
                  </a:cubicBezTo>
                  <a:cubicBezTo>
                    <a:pt x="91" y="124"/>
                    <a:pt x="111" y="129"/>
                    <a:pt x="129" y="130"/>
                  </a:cubicBezTo>
                  <a:cubicBezTo>
                    <a:pt x="108" y="109"/>
                    <a:pt x="77" y="88"/>
                    <a:pt x="44" y="75"/>
                  </a:cubicBezTo>
                  <a:cubicBezTo>
                    <a:pt x="78" y="32"/>
                    <a:pt x="135" y="10"/>
                    <a:pt x="205" y="6"/>
                  </a:cubicBezTo>
                  <a:cubicBezTo>
                    <a:pt x="306" y="0"/>
                    <a:pt x="403" y="32"/>
                    <a:pt x="455" y="83"/>
                  </a:cubicBezTo>
                  <a:cubicBezTo>
                    <a:pt x="474" y="102"/>
                    <a:pt x="494" y="129"/>
                    <a:pt x="490" y="167"/>
                  </a:cubicBezTo>
                  <a:cubicBezTo>
                    <a:pt x="484" y="223"/>
                    <a:pt x="423" y="253"/>
                    <a:pt x="365" y="266"/>
                  </a:cubicBezTo>
                  <a:cubicBezTo>
                    <a:pt x="303" y="280"/>
                    <a:pt x="227" y="275"/>
                    <a:pt x="171" y="25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16"/>
            <p:cNvSpPr>
              <a:spLocks/>
            </p:cNvSpPr>
            <p:nvPr/>
          </p:nvSpPr>
          <p:spPr bwMode="auto">
            <a:xfrm>
              <a:off x="3075741" y="2123886"/>
              <a:ext cx="1096426" cy="543481"/>
            </a:xfrm>
            <a:custGeom>
              <a:avLst/>
              <a:gdLst>
                <a:gd name="T0" fmla="*/ 282 w 554"/>
                <a:gd name="T1" fmla="*/ 2 h 381"/>
                <a:gd name="T2" fmla="*/ 456 w 554"/>
                <a:gd name="T3" fmla="*/ 60 h 381"/>
                <a:gd name="T4" fmla="*/ 550 w 554"/>
                <a:gd name="T5" fmla="*/ 197 h 381"/>
                <a:gd name="T6" fmla="*/ 475 w 554"/>
                <a:gd name="T7" fmla="*/ 335 h 381"/>
                <a:gd name="T8" fmla="*/ 305 w 554"/>
                <a:gd name="T9" fmla="*/ 381 h 381"/>
                <a:gd name="T10" fmla="*/ 116 w 554"/>
                <a:gd name="T11" fmla="*/ 334 h 381"/>
                <a:gd name="T12" fmla="*/ 6 w 554"/>
                <a:gd name="T13" fmla="*/ 210 h 381"/>
                <a:gd name="T14" fmla="*/ 5 w 554"/>
                <a:gd name="T15" fmla="*/ 142 h 381"/>
                <a:gd name="T16" fmla="*/ 137 w 554"/>
                <a:gd name="T17" fmla="*/ 118 h 381"/>
                <a:gd name="T18" fmla="*/ 55 w 554"/>
                <a:gd name="T19" fmla="*/ 68 h 381"/>
                <a:gd name="T20" fmla="*/ 57 w 554"/>
                <a:gd name="T21" fmla="*/ 47 h 381"/>
                <a:gd name="T22" fmla="*/ 201 w 554"/>
                <a:gd name="T23" fmla="*/ 48 h 381"/>
                <a:gd name="T24" fmla="*/ 209 w 554"/>
                <a:gd name="T25" fmla="*/ 80 h 381"/>
                <a:gd name="T26" fmla="*/ 282 w 554"/>
                <a:gd name="T27" fmla="*/ 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4" h="381">
                  <a:moveTo>
                    <a:pt x="282" y="2"/>
                  </a:moveTo>
                  <a:cubicBezTo>
                    <a:pt x="354" y="8"/>
                    <a:pt x="409" y="28"/>
                    <a:pt x="456" y="60"/>
                  </a:cubicBezTo>
                  <a:cubicBezTo>
                    <a:pt x="499" y="89"/>
                    <a:pt x="545" y="133"/>
                    <a:pt x="550" y="197"/>
                  </a:cubicBezTo>
                  <a:cubicBezTo>
                    <a:pt x="554" y="260"/>
                    <a:pt x="517" y="307"/>
                    <a:pt x="475" y="335"/>
                  </a:cubicBezTo>
                  <a:cubicBezTo>
                    <a:pt x="431" y="364"/>
                    <a:pt x="370" y="381"/>
                    <a:pt x="305" y="381"/>
                  </a:cubicBezTo>
                  <a:cubicBezTo>
                    <a:pt x="232" y="381"/>
                    <a:pt x="168" y="363"/>
                    <a:pt x="116" y="334"/>
                  </a:cubicBezTo>
                  <a:cubicBezTo>
                    <a:pt x="68" y="306"/>
                    <a:pt x="22" y="266"/>
                    <a:pt x="6" y="210"/>
                  </a:cubicBezTo>
                  <a:cubicBezTo>
                    <a:pt x="1" y="189"/>
                    <a:pt x="0" y="164"/>
                    <a:pt x="5" y="142"/>
                  </a:cubicBezTo>
                  <a:cubicBezTo>
                    <a:pt x="51" y="140"/>
                    <a:pt x="97" y="129"/>
                    <a:pt x="137" y="118"/>
                  </a:cubicBezTo>
                  <a:cubicBezTo>
                    <a:pt x="109" y="106"/>
                    <a:pt x="62" y="100"/>
                    <a:pt x="55" y="68"/>
                  </a:cubicBezTo>
                  <a:cubicBezTo>
                    <a:pt x="54" y="63"/>
                    <a:pt x="55" y="52"/>
                    <a:pt x="57" y="47"/>
                  </a:cubicBezTo>
                  <a:cubicBezTo>
                    <a:pt x="71" y="0"/>
                    <a:pt x="180" y="3"/>
                    <a:pt x="201" y="48"/>
                  </a:cubicBezTo>
                  <a:cubicBezTo>
                    <a:pt x="206" y="59"/>
                    <a:pt x="205" y="69"/>
                    <a:pt x="209" y="80"/>
                  </a:cubicBezTo>
                  <a:cubicBezTo>
                    <a:pt x="238" y="63"/>
                    <a:pt x="264" y="34"/>
                    <a:pt x="28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19"/>
            <p:cNvSpPr>
              <a:spLocks/>
            </p:cNvSpPr>
            <p:nvPr/>
          </p:nvSpPr>
          <p:spPr bwMode="auto">
            <a:xfrm>
              <a:off x="1869341" y="2118125"/>
              <a:ext cx="1115078" cy="559097"/>
            </a:xfrm>
            <a:custGeom>
              <a:avLst/>
              <a:gdLst>
                <a:gd name="T0" fmla="*/ 332 w 563"/>
                <a:gd name="T1" fmla="*/ 82 h 392"/>
                <a:gd name="T2" fmla="*/ 342 w 563"/>
                <a:gd name="T3" fmla="*/ 48 h 392"/>
                <a:gd name="T4" fmla="*/ 485 w 563"/>
                <a:gd name="T5" fmla="*/ 52 h 392"/>
                <a:gd name="T6" fmla="*/ 483 w 563"/>
                <a:gd name="T7" fmla="*/ 76 h 392"/>
                <a:gd name="T8" fmla="*/ 403 w 563"/>
                <a:gd name="T9" fmla="*/ 119 h 392"/>
                <a:gd name="T10" fmla="*/ 546 w 563"/>
                <a:gd name="T11" fmla="*/ 145 h 392"/>
                <a:gd name="T12" fmla="*/ 439 w 563"/>
                <a:gd name="T13" fmla="*/ 339 h 392"/>
                <a:gd name="T14" fmla="*/ 230 w 563"/>
                <a:gd name="T15" fmla="*/ 388 h 392"/>
                <a:gd name="T16" fmla="*/ 55 w 563"/>
                <a:gd name="T17" fmla="*/ 326 h 392"/>
                <a:gd name="T18" fmla="*/ 3 w 563"/>
                <a:gd name="T19" fmla="*/ 209 h 392"/>
                <a:gd name="T20" fmla="*/ 91 w 563"/>
                <a:gd name="T21" fmla="*/ 70 h 392"/>
                <a:gd name="T22" fmla="*/ 258 w 563"/>
                <a:gd name="T23" fmla="*/ 10 h 392"/>
                <a:gd name="T24" fmla="*/ 262 w 563"/>
                <a:gd name="T25" fmla="*/ 9 h 392"/>
                <a:gd name="T26" fmla="*/ 279 w 563"/>
                <a:gd name="T27" fmla="*/ 28 h 392"/>
                <a:gd name="T28" fmla="*/ 332 w 563"/>
                <a:gd name="T29" fmla="*/ 8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3" h="392">
                  <a:moveTo>
                    <a:pt x="332" y="82"/>
                  </a:moveTo>
                  <a:cubicBezTo>
                    <a:pt x="336" y="69"/>
                    <a:pt x="336" y="58"/>
                    <a:pt x="342" y="48"/>
                  </a:cubicBezTo>
                  <a:cubicBezTo>
                    <a:pt x="365" y="5"/>
                    <a:pt x="471" y="0"/>
                    <a:pt x="485" y="52"/>
                  </a:cubicBezTo>
                  <a:cubicBezTo>
                    <a:pt x="487" y="58"/>
                    <a:pt x="486" y="69"/>
                    <a:pt x="483" y="76"/>
                  </a:cubicBezTo>
                  <a:cubicBezTo>
                    <a:pt x="472" y="102"/>
                    <a:pt x="433" y="108"/>
                    <a:pt x="403" y="119"/>
                  </a:cubicBezTo>
                  <a:cubicBezTo>
                    <a:pt x="446" y="132"/>
                    <a:pt x="491" y="144"/>
                    <a:pt x="546" y="145"/>
                  </a:cubicBezTo>
                  <a:cubicBezTo>
                    <a:pt x="563" y="244"/>
                    <a:pt x="499" y="304"/>
                    <a:pt x="439" y="339"/>
                  </a:cubicBezTo>
                  <a:cubicBezTo>
                    <a:pt x="384" y="370"/>
                    <a:pt x="308" y="392"/>
                    <a:pt x="230" y="388"/>
                  </a:cubicBezTo>
                  <a:cubicBezTo>
                    <a:pt x="164" y="384"/>
                    <a:pt x="100" y="364"/>
                    <a:pt x="55" y="326"/>
                  </a:cubicBezTo>
                  <a:cubicBezTo>
                    <a:pt x="25" y="300"/>
                    <a:pt x="0" y="260"/>
                    <a:pt x="3" y="209"/>
                  </a:cubicBezTo>
                  <a:cubicBezTo>
                    <a:pt x="7" y="147"/>
                    <a:pt x="49" y="100"/>
                    <a:pt x="91" y="70"/>
                  </a:cubicBezTo>
                  <a:cubicBezTo>
                    <a:pt x="136" y="39"/>
                    <a:pt x="190" y="16"/>
                    <a:pt x="258" y="10"/>
                  </a:cubicBezTo>
                  <a:cubicBezTo>
                    <a:pt x="260" y="10"/>
                    <a:pt x="260" y="9"/>
                    <a:pt x="262" y="9"/>
                  </a:cubicBezTo>
                  <a:cubicBezTo>
                    <a:pt x="269" y="10"/>
                    <a:pt x="274" y="21"/>
                    <a:pt x="279" y="28"/>
                  </a:cubicBezTo>
                  <a:cubicBezTo>
                    <a:pt x="293" y="50"/>
                    <a:pt x="314" y="69"/>
                    <a:pt x="332" y="82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2700000" scaled="1"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21"/>
            <p:cNvSpPr>
              <a:spLocks/>
            </p:cNvSpPr>
            <p:nvPr/>
          </p:nvSpPr>
          <p:spPr bwMode="auto">
            <a:xfrm>
              <a:off x="2560108" y="1487820"/>
              <a:ext cx="877459" cy="380388"/>
            </a:xfrm>
            <a:custGeom>
              <a:avLst/>
              <a:gdLst>
                <a:gd name="T0" fmla="*/ 369 w 427"/>
                <a:gd name="T1" fmla="*/ 201 h 257"/>
                <a:gd name="T2" fmla="*/ 257 w 427"/>
                <a:gd name="T3" fmla="*/ 178 h 257"/>
                <a:gd name="T4" fmla="*/ 282 w 427"/>
                <a:gd name="T5" fmla="*/ 212 h 257"/>
                <a:gd name="T6" fmla="*/ 261 w 427"/>
                <a:gd name="T7" fmla="*/ 240 h 257"/>
                <a:gd name="T8" fmla="*/ 154 w 427"/>
                <a:gd name="T9" fmla="*/ 218 h 257"/>
                <a:gd name="T10" fmla="*/ 179 w 427"/>
                <a:gd name="T11" fmla="*/ 178 h 257"/>
                <a:gd name="T12" fmla="*/ 65 w 427"/>
                <a:gd name="T13" fmla="*/ 203 h 257"/>
                <a:gd name="T14" fmla="*/ 9 w 427"/>
                <a:gd name="T15" fmla="*/ 116 h 257"/>
                <a:gd name="T16" fmla="*/ 79 w 427"/>
                <a:gd name="T17" fmla="*/ 43 h 257"/>
                <a:gd name="T18" fmla="*/ 400 w 427"/>
                <a:gd name="T19" fmla="*/ 72 h 257"/>
                <a:gd name="T20" fmla="*/ 425 w 427"/>
                <a:gd name="T21" fmla="*/ 130 h 257"/>
                <a:gd name="T22" fmla="*/ 369 w 427"/>
                <a:gd name="T23" fmla="*/ 20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257">
                  <a:moveTo>
                    <a:pt x="369" y="201"/>
                  </a:moveTo>
                  <a:cubicBezTo>
                    <a:pt x="335" y="190"/>
                    <a:pt x="298" y="183"/>
                    <a:pt x="257" y="178"/>
                  </a:cubicBezTo>
                  <a:cubicBezTo>
                    <a:pt x="262" y="190"/>
                    <a:pt x="282" y="194"/>
                    <a:pt x="282" y="212"/>
                  </a:cubicBezTo>
                  <a:cubicBezTo>
                    <a:pt x="282" y="224"/>
                    <a:pt x="271" y="235"/>
                    <a:pt x="261" y="240"/>
                  </a:cubicBezTo>
                  <a:cubicBezTo>
                    <a:pt x="229" y="257"/>
                    <a:pt x="159" y="250"/>
                    <a:pt x="154" y="218"/>
                  </a:cubicBezTo>
                  <a:cubicBezTo>
                    <a:pt x="150" y="196"/>
                    <a:pt x="169" y="192"/>
                    <a:pt x="179" y="178"/>
                  </a:cubicBezTo>
                  <a:cubicBezTo>
                    <a:pt x="138" y="184"/>
                    <a:pt x="99" y="190"/>
                    <a:pt x="65" y="203"/>
                  </a:cubicBezTo>
                  <a:cubicBezTo>
                    <a:pt x="39" y="184"/>
                    <a:pt x="0" y="161"/>
                    <a:pt x="9" y="116"/>
                  </a:cubicBezTo>
                  <a:cubicBezTo>
                    <a:pt x="16" y="80"/>
                    <a:pt x="46" y="58"/>
                    <a:pt x="79" y="43"/>
                  </a:cubicBezTo>
                  <a:cubicBezTo>
                    <a:pt x="169" y="0"/>
                    <a:pt x="332" y="5"/>
                    <a:pt x="400" y="72"/>
                  </a:cubicBezTo>
                  <a:cubicBezTo>
                    <a:pt x="414" y="86"/>
                    <a:pt x="427" y="106"/>
                    <a:pt x="425" y="130"/>
                  </a:cubicBezTo>
                  <a:cubicBezTo>
                    <a:pt x="422" y="166"/>
                    <a:pt x="397" y="181"/>
                    <a:pt x="369" y="201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2700000" scaled="1"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22"/>
            <p:cNvSpPr>
              <a:spLocks/>
            </p:cNvSpPr>
            <p:nvPr/>
          </p:nvSpPr>
          <p:spPr bwMode="auto">
            <a:xfrm>
              <a:off x="2380684" y="1773218"/>
              <a:ext cx="1264163" cy="542821"/>
            </a:xfrm>
            <a:custGeom>
              <a:avLst/>
              <a:gdLst>
                <a:gd name="T0" fmla="*/ 237 w 615"/>
                <a:gd name="T1" fmla="*/ 0 h 367"/>
                <a:gd name="T2" fmla="*/ 227 w 615"/>
                <a:gd name="T3" fmla="*/ 29 h 367"/>
                <a:gd name="T4" fmla="*/ 381 w 615"/>
                <a:gd name="T5" fmla="*/ 33 h 367"/>
                <a:gd name="T6" fmla="*/ 373 w 615"/>
                <a:gd name="T7" fmla="*/ 0 h 367"/>
                <a:gd name="T8" fmla="*/ 544 w 615"/>
                <a:gd name="T9" fmla="*/ 69 h 367"/>
                <a:gd name="T10" fmla="*/ 451 w 615"/>
                <a:gd name="T11" fmla="*/ 119 h 367"/>
                <a:gd name="T12" fmla="*/ 601 w 615"/>
                <a:gd name="T13" fmla="*/ 149 h 367"/>
                <a:gd name="T14" fmla="*/ 546 w 615"/>
                <a:gd name="T15" fmla="*/ 285 h 367"/>
                <a:gd name="T16" fmla="*/ 368 w 615"/>
                <a:gd name="T17" fmla="*/ 276 h 367"/>
                <a:gd name="T18" fmla="*/ 422 w 615"/>
                <a:gd name="T19" fmla="*/ 349 h 367"/>
                <a:gd name="T20" fmla="*/ 183 w 615"/>
                <a:gd name="T21" fmla="*/ 347 h 367"/>
                <a:gd name="T22" fmla="*/ 235 w 615"/>
                <a:gd name="T23" fmla="*/ 269 h 367"/>
                <a:gd name="T24" fmla="*/ 61 w 615"/>
                <a:gd name="T25" fmla="*/ 283 h 367"/>
                <a:gd name="T26" fmla="*/ 9 w 615"/>
                <a:gd name="T27" fmla="*/ 154 h 367"/>
                <a:gd name="T28" fmla="*/ 158 w 615"/>
                <a:gd name="T29" fmla="*/ 123 h 367"/>
                <a:gd name="T30" fmla="*/ 63 w 615"/>
                <a:gd name="T31" fmla="*/ 73 h 367"/>
                <a:gd name="T32" fmla="*/ 237 w 615"/>
                <a:gd name="T3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5" h="367">
                  <a:moveTo>
                    <a:pt x="237" y="0"/>
                  </a:moveTo>
                  <a:cubicBezTo>
                    <a:pt x="233" y="8"/>
                    <a:pt x="224" y="14"/>
                    <a:pt x="227" y="29"/>
                  </a:cubicBezTo>
                  <a:cubicBezTo>
                    <a:pt x="235" y="78"/>
                    <a:pt x="366" y="79"/>
                    <a:pt x="381" y="33"/>
                  </a:cubicBezTo>
                  <a:cubicBezTo>
                    <a:pt x="386" y="19"/>
                    <a:pt x="378" y="8"/>
                    <a:pt x="373" y="0"/>
                  </a:cubicBezTo>
                  <a:cubicBezTo>
                    <a:pt x="442" y="10"/>
                    <a:pt x="504" y="33"/>
                    <a:pt x="544" y="69"/>
                  </a:cubicBezTo>
                  <a:cubicBezTo>
                    <a:pt x="500" y="63"/>
                    <a:pt x="443" y="81"/>
                    <a:pt x="451" y="119"/>
                  </a:cubicBezTo>
                  <a:cubicBezTo>
                    <a:pt x="462" y="168"/>
                    <a:pt x="560" y="179"/>
                    <a:pt x="601" y="149"/>
                  </a:cubicBezTo>
                  <a:cubicBezTo>
                    <a:pt x="615" y="210"/>
                    <a:pt x="581" y="262"/>
                    <a:pt x="546" y="285"/>
                  </a:cubicBezTo>
                  <a:cubicBezTo>
                    <a:pt x="530" y="221"/>
                    <a:pt x="393" y="217"/>
                    <a:pt x="368" y="276"/>
                  </a:cubicBezTo>
                  <a:cubicBezTo>
                    <a:pt x="353" y="313"/>
                    <a:pt x="395" y="338"/>
                    <a:pt x="422" y="349"/>
                  </a:cubicBezTo>
                  <a:cubicBezTo>
                    <a:pt x="352" y="366"/>
                    <a:pt x="251" y="367"/>
                    <a:pt x="183" y="347"/>
                  </a:cubicBezTo>
                  <a:cubicBezTo>
                    <a:pt x="215" y="337"/>
                    <a:pt x="255" y="306"/>
                    <a:pt x="235" y="269"/>
                  </a:cubicBezTo>
                  <a:cubicBezTo>
                    <a:pt x="206" y="213"/>
                    <a:pt x="78" y="223"/>
                    <a:pt x="61" y="283"/>
                  </a:cubicBezTo>
                  <a:cubicBezTo>
                    <a:pt x="27" y="258"/>
                    <a:pt x="0" y="216"/>
                    <a:pt x="9" y="154"/>
                  </a:cubicBezTo>
                  <a:cubicBezTo>
                    <a:pt x="53" y="182"/>
                    <a:pt x="147" y="172"/>
                    <a:pt x="158" y="123"/>
                  </a:cubicBezTo>
                  <a:cubicBezTo>
                    <a:pt x="167" y="86"/>
                    <a:pt x="111" y="65"/>
                    <a:pt x="63" y="73"/>
                  </a:cubicBezTo>
                  <a:cubicBezTo>
                    <a:pt x="106" y="34"/>
                    <a:pt x="167" y="12"/>
                    <a:pt x="2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3A2AA"/>
                </a:gs>
                <a:gs pos="100000">
                  <a:srgbClr val="FFFFFF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5400" dist="38100" dir="8100000" algn="tr" rotWithShape="0">
                <a:prstClr val="black">
                  <a:alpha val="7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631256" y="1499419"/>
            <a:ext cx="1176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2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27127" y="2165238"/>
            <a:ext cx="1176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4168994" y="1523047"/>
            <a:ext cx="1120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4195410" y="2108279"/>
            <a:ext cx="1176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4172167" y="2728718"/>
            <a:ext cx="1176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5</a:t>
            </a:r>
          </a:p>
        </p:txBody>
      </p:sp>
      <p:sp>
        <p:nvSpPr>
          <p:cNvPr id="176" name="Title 3"/>
          <p:cNvSpPr txBox="1">
            <a:spLocks/>
          </p:cNvSpPr>
          <p:nvPr/>
        </p:nvSpPr>
        <p:spPr>
          <a:xfrm>
            <a:off x="1087996" y="960059"/>
            <a:ext cx="3788314" cy="351173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IN" sz="1650" dirty="0" smtClean="0"/>
              <a:t>5 Steps Puzzle Diagram</a:t>
            </a: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6239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74B9D"/>
      </a:accent1>
      <a:accent2>
        <a:srgbClr val="F59321"/>
      </a:accent2>
      <a:accent3>
        <a:srgbClr val="346934"/>
      </a:accent3>
      <a:accent4>
        <a:srgbClr val="C02A2E"/>
      </a:accent4>
      <a:accent5>
        <a:srgbClr val="2361AD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5480</TotalTime>
  <Words>368</Words>
  <Application>Microsoft Macintosh PowerPoint</Application>
  <PresentationFormat>Custom</PresentationFormat>
  <Paragraphs>59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Open Sans</vt:lpstr>
      <vt:lpstr>Segoe UI</vt:lpstr>
      <vt:lpstr>Arial</vt:lpstr>
      <vt:lpstr>Office Theme</vt:lpstr>
      <vt:lpstr>5 STEPS PUZZLE DIAGRAM</vt:lpstr>
      <vt:lpstr>5 Steps Puzzle Diagram</vt:lpstr>
      <vt:lpstr>5 Steps Puzzle Diagram</vt:lpstr>
      <vt:lpstr>5 Steps Puzzle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121</cp:revision>
  <dcterms:created xsi:type="dcterms:W3CDTF">2013-09-12T13:05:01Z</dcterms:created>
  <dcterms:modified xsi:type="dcterms:W3CDTF">2016-05-05T23:31:27Z</dcterms:modified>
</cp:coreProperties>
</file>