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2"/>
  </p:notesMasterIdLst>
  <p:sldIdLst>
    <p:sldId id="274" r:id="rId3"/>
    <p:sldId id="281" r:id="rId4"/>
    <p:sldId id="284" r:id="rId5"/>
    <p:sldId id="282" r:id="rId6"/>
    <p:sldId id="285" r:id="rId7"/>
    <p:sldId id="283" r:id="rId8"/>
    <p:sldId id="286" r:id="rId9"/>
    <p:sldId id="287" r:id="rId10"/>
    <p:sldId id="27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16" userDrawn="1">
          <p15:clr>
            <a:srgbClr val="A4A3A4"/>
          </p15:clr>
        </p15:guide>
        <p15:guide id="4" orient="horz" pos="4008" userDrawn="1">
          <p15:clr>
            <a:srgbClr val="A4A3A4"/>
          </p15:clr>
        </p15:guide>
        <p15:guide id="5" orient="horz" pos="816" userDrawn="1">
          <p15:clr>
            <a:srgbClr val="A4A3A4"/>
          </p15:clr>
        </p15:guide>
        <p15:guide id="6" orient="horz" pos="4152" userDrawn="1">
          <p15:clr>
            <a:srgbClr val="A4A3A4"/>
          </p15:clr>
        </p15:guide>
        <p15:guide id="7" orient="horz" pos="672" userDrawn="1">
          <p15:clr>
            <a:srgbClr val="A4A3A4"/>
          </p15:clr>
        </p15:guide>
        <p15:guide id="8" orient="horz" pos="96" userDrawn="1">
          <p15:clr>
            <a:srgbClr val="A4A3A4"/>
          </p15:clr>
        </p15:guide>
        <p15:guide id="9" pos="7368" userDrawn="1">
          <p15:clr>
            <a:srgbClr val="A4A3A4"/>
          </p15:clr>
        </p15:guide>
        <p15:guide id="10" pos="3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8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256" autoAdjust="0"/>
  </p:normalViewPr>
  <p:slideViewPr>
    <p:cSldViewPr snapToGrid="0" showGuides="1">
      <p:cViewPr varScale="1">
        <p:scale>
          <a:sx n="83" d="100"/>
          <a:sy n="83" d="100"/>
        </p:scale>
        <p:origin x="686" y="77"/>
      </p:cViewPr>
      <p:guideLst>
        <p:guide orient="horz" pos="2184"/>
        <p:guide pos="3816"/>
        <p:guide orient="horz" pos="4008"/>
        <p:guide orient="horz" pos="816"/>
        <p:guide orient="horz" pos="4152"/>
        <p:guide orient="horz" pos="672"/>
        <p:guide orient="horz" pos="96"/>
        <p:guide pos="7368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08872-68F4-44B0-B33C-5702B4E4B021}" type="datetimeFigureOut">
              <a:rPr lang="es-UY" smtClean="0"/>
              <a:t>14/1/2022</a:t>
            </a:fld>
            <a:endParaRPr lang="es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EA6BC-6D16-4799-AED4-F63162EEBA06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5916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561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41C50-CCB8-43AC-B31C-4FD15BF4D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463845-0C63-477E-A5C9-4F1271773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97D55-10E8-4213-9E33-69154951E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A29F-AB41-4E6A-B914-147EDC23C678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9C64E0-227E-4B5D-9A52-E68E2784D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234C3-F141-4397-88DE-494BA190D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AE9-70B0-4799-B5F3-FFFCD4086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12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AE685-5C5F-43C7-B8D3-01412CB29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2D9F36-6114-4160-9944-1D77CDC1D5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62186E-B2CB-418B-B69D-CD82832EE6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354F72-EF2B-4AED-A6DA-5344861A0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A29F-AB41-4E6A-B914-147EDC23C678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9A3F77-09D0-4579-BDF6-9CCB8EC70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AB40B2-B7BE-41E3-9ED8-12AFA273F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AE9-70B0-4799-B5F3-FFFCD4086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5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DFA8E-1AD4-4244-B06D-35A7236C4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B42514-684A-4B4C-BFD0-92DABFCC0A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8CF5E-527A-4BE6-953C-2F2161CD9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A29F-AB41-4E6A-B914-147EDC23C678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B3607-C2BB-4AF3-B838-0E38F701B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19A00-55EE-4128-BE80-42EA194D9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AE9-70B0-4799-B5F3-FFFCD4086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330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BA4FD4-49CE-4B21-A69A-FAF914E7CD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10BED9-3E7A-4205-B0FA-2DCF679C0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9AD5E-9B08-4DD9-BFF4-6045DE601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A29F-AB41-4E6A-B914-147EDC23C678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C4DE4-87F1-44D0-827C-7589E9C81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0859E-2CAD-42AB-918A-DB21DD838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AE9-70B0-4799-B5F3-FFFCD4086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35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24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4" y="3887117"/>
            <a:ext cx="10363200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882" y="4399020"/>
            <a:ext cx="10389579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46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22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6" y="4406906"/>
            <a:ext cx="10363200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6" y="2906713"/>
            <a:ext cx="10363200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568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425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7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7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9300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039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72360B4-BE63-466C-B3F2-ACCA9F2B2C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A2FF8E-6A52-4931-A0A2-53ACB6F1D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212725"/>
            <a:ext cx="11038840" cy="7794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8973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912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11AB67-8D3D-456E-BA37-C1C0C9668A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3144" y="476672"/>
            <a:ext cx="1496480" cy="1496090"/>
          </a:xfrm>
          <a:custGeom>
            <a:avLst/>
            <a:gdLst>
              <a:gd name="connsiteX0" fmla="*/ 748045 w 1496090"/>
              <a:gd name="connsiteY0" fmla="*/ 0 h 1496090"/>
              <a:gd name="connsiteX1" fmla="*/ 1496090 w 1496090"/>
              <a:gd name="connsiteY1" fmla="*/ 748045 h 1496090"/>
              <a:gd name="connsiteX2" fmla="*/ 748045 w 1496090"/>
              <a:gd name="connsiteY2" fmla="*/ 1496090 h 1496090"/>
              <a:gd name="connsiteX3" fmla="*/ 0 w 1496090"/>
              <a:gd name="connsiteY3" fmla="*/ 748045 h 1496090"/>
              <a:gd name="connsiteX4" fmla="*/ 748045 w 1496090"/>
              <a:gd name="connsiteY4" fmla="*/ 0 h 14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090" h="1496090">
                <a:moveTo>
                  <a:pt x="748045" y="0"/>
                </a:moveTo>
                <a:cubicBezTo>
                  <a:pt x="1161179" y="0"/>
                  <a:pt x="1496090" y="334911"/>
                  <a:pt x="1496090" y="748045"/>
                </a:cubicBezTo>
                <a:cubicBezTo>
                  <a:pt x="1496090" y="1161179"/>
                  <a:pt x="1161179" y="1496090"/>
                  <a:pt x="748045" y="1496090"/>
                </a:cubicBezTo>
                <a:cubicBezTo>
                  <a:pt x="334911" y="1496090"/>
                  <a:pt x="0" y="1161179"/>
                  <a:pt x="0" y="748045"/>
                </a:cubicBezTo>
                <a:cubicBezTo>
                  <a:pt x="0" y="334911"/>
                  <a:pt x="334911" y="0"/>
                  <a:pt x="74804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66305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gradFill>
          <a:gsLst>
            <a:gs pos="0">
              <a:schemeClr val="accent1">
                <a:lumMod val="75000"/>
              </a:schemeClr>
            </a:gs>
            <a:gs pos="83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A50D95-8F0A-4907-8AF2-FD1319859889}"/>
              </a:ext>
            </a:extLst>
          </p:cNvPr>
          <p:cNvSpPr/>
          <p:nvPr userDrawn="1"/>
        </p:nvSpPr>
        <p:spPr>
          <a:xfrm>
            <a:off x="3" y="1"/>
            <a:ext cx="2867368" cy="3933056"/>
          </a:xfrm>
          <a:custGeom>
            <a:avLst/>
            <a:gdLst>
              <a:gd name="connsiteX0" fmla="*/ 0 w 4532315"/>
              <a:gd name="connsiteY0" fmla="*/ 0 h 6218419"/>
              <a:gd name="connsiteX1" fmla="*/ 3504408 w 4532315"/>
              <a:gd name="connsiteY1" fmla="*/ 0 h 6218419"/>
              <a:gd name="connsiteX2" fmla="*/ 3693430 w 4532315"/>
              <a:gd name="connsiteY2" fmla="*/ 207977 h 6218419"/>
              <a:gd name="connsiteX3" fmla="*/ 4532315 w 4532315"/>
              <a:gd name="connsiteY3" fmla="*/ 2544763 h 6218419"/>
              <a:gd name="connsiteX4" fmla="*/ 858658 w 4532315"/>
              <a:gd name="connsiteY4" fmla="*/ 6218419 h 6218419"/>
              <a:gd name="connsiteX5" fmla="*/ 118288 w 4532315"/>
              <a:gd name="connsiteY5" fmla="*/ 6143783 h 6218419"/>
              <a:gd name="connsiteX6" fmla="*/ 0 w 4532315"/>
              <a:gd name="connsiteY6" fmla="*/ 6116483 h 6218419"/>
              <a:gd name="connsiteX7" fmla="*/ 0 w 4532315"/>
              <a:gd name="connsiteY7" fmla="*/ 0 h 621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2315" h="6218419">
                <a:moveTo>
                  <a:pt x="0" y="0"/>
                </a:moveTo>
                <a:lnTo>
                  <a:pt x="3504408" y="0"/>
                </a:lnTo>
                <a:lnTo>
                  <a:pt x="3693430" y="207977"/>
                </a:lnTo>
                <a:cubicBezTo>
                  <a:pt x="4217499" y="843001"/>
                  <a:pt x="4532315" y="1657118"/>
                  <a:pt x="4532315" y="2544763"/>
                </a:cubicBezTo>
                <a:cubicBezTo>
                  <a:pt x="4532315" y="4573667"/>
                  <a:pt x="2887563" y="6218419"/>
                  <a:pt x="858658" y="6218419"/>
                </a:cubicBezTo>
                <a:cubicBezTo>
                  <a:pt x="605045" y="6218419"/>
                  <a:pt x="357434" y="6192720"/>
                  <a:pt x="118288" y="6143783"/>
                </a:cubicBezTo>
                <a:lnTo>
                  <a:pt x="0" y="61164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4"/>
              </a:gs>
            </a:gsLst>
            <a:lin ang="17400000" scaled="0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BD82F4-571F-4C77-9FE2-B7E9FCA058CA}"/>
              </a:ext>
            </a:extLst>
          </p:cNvPr>
          <p:cNvSpPr/>
          <p:nvPr userDrawn="1"/>
        </p:nvSpPr>
        <p:spPr>
          <a:xfrm>
            <a:off x="7752618" y="1525698"/>
            <a:ext cx="4439385" cy="5332307"/>
          </a:xfrm>
          <a:custGeom>
            <a:avLst/>
            <a:gdLst>
              <a:gd name="connsiteX0" fmla="*/ 2019976 w 2854053"/>
              <a:gd name="connsiteY0" fmla="*/ 0 h 3429000"/>
              <a:gd name="connsiteX1" fmla="*/ 2806242 w 2854053"/>
              <a:gd name="connsiteY1" fmla="*/ 158740 h 3429000"/>
              <a:gd name="connsiteX2" fmla="*/ 2854053 w 2854053"/>
              <a:gd name="connsiteY2" fmla="*/ 181772 h 3429000"/>
              <a:gd name="connsiteX3" fmla="*/ 2854053 w 2854053"/>
              <a:gd name="connsiteY3" fmla="*/ 3429000 h 3429000"/>
              <a:gd name="connsiteX4" fmla="*/ 574082 w 2854053"/>
              <a:gd name="connsiteY4" fmla="*/ 3429000 h 3429000"/>
              <a:gd name="connsiteX5" fmla="*/ 461264 w 2854053"/>
              <a:gd name="connsiteY5" fmla="*/ 3304868 h 3429000"/>
              <a:gd name="connsiteX6" fmla="*/ 0 w 2854053"/>
              <a:gd name="connsiteY6" fmla="*/ 2019976 h 3429000"/>
              <a:gd name="connsiteX7" fmla="*/ 2019976 w 2854053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053" h="3429000">
                <a:moveTo>
                  <a:pt x="2019976" y="0"/>
                </a:moveTo>
                <a:cubicBezTo>
                  <a:pt x="2298876" y="0"/>
                  <a:pt x="2564575" y="56524"/>
                  <a:pt x="2806242" y="158740"/>
                </a:cubicBezTo>
                <a:lnTo>
                  <a:pt x="2854053" y="181772"/>
                </a:lnTo>
                <a:lnTo>
                  <a:pt x="2854053" y="3429000"/>
                </a:lnTo>
                <a:lnTo>
                  <a:pt x="574082" y="3429000"/>
                </a:lnTo>
                <a:lnTo>
                  <a:pt x="461264" y="3304868"/>
                </a:lnTo>
                <a:cubicBezTo>
                  <a:pt x="173103" y="2955697"/>
                  <a:pt x="0" y="2508052"/>
                  <a:pt x="0" y="2019976"/>
                </a:cubicBezTo>
                <a:cubicBezTo>
                  <a:pt x="0" y="904374"/>
                  <a:pt x="904374" y="0"/>
                  <a:pt x="2019976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8900000" scaled="1"/>
            <a:tileRect/>
          </a:gradFill>
          <a:ln>
            <a:noFill/>
          </a:ln>
          <a:effectLst>
            <a:outerShdw blurRad="190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799">
              <a:solidFill>
                <a:prstClr val="white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F2DA20B-F1EE-4652-A7DD-D7B8E8DBF7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4097" y="1963837"/>
            <a:ext cx="1186015" cy="1185706"/>
          </a:xfrm>
          <a:custGeom>
            <a:avLst/>
            <a:gdLst>
              <a:gd name="connsiteX0" fmla="*/ 592853 w 1185706"/>
              <a:gd name="connsiteY0" fmla="*/ 0 h 1185706"/>
              <a:gd name="connsiteX1" fmla="*/ 1185706 w 1185706"/>
              <a:gd name="connsiteY1" fmla="*/ 592853 h 1185706"/>
              <a:gd name="connsiteX2" fmla="*/ 592853 w 1185706"/>
              <a:gd name="connsiteY2" fmla="*/ 1185706 h 1185706"/>
              <a:gd name="connsiteX3" fmla="*/ 0 w 1185706"/>
              <a:gd name="connsiteY3" fmla="*/ 592853 h 1185706"/>
              <a:gd name="connsiteX4" fmla="*/ 592853 w 1185706"/>
              <a:gd name="connsiteY4" fmla="*/ 0 h 118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706" h="1185706">
                <a:moveTo>
                  <a:pt x="592853" y="0"/>
                </a:moveTo>
                <a:cubicBezTo>
                  <a:pt x="920277" y="0"/>
                  <a:pt x="1185706" y="265429"/>
                  <a:pt x="1185706" y="592853"/>
                </a:cubicBezTo>
                <a:cubicBezTo>
                  <a:pt x="1185706" y="920277"/>
                  <a:pt x="920277" y="1185706"/>
                  <a:pt x="592853" y="1185706"/>
                </a:cubicBezTo>
                <a:cubicBezTo>
                  <a:pt x="265429" y="1185706"/>
                  <a:pt x="0" y="920277"/>
                  <a:pt x="0" y="592853"/>
                </a:cubicBezTo>
                <a:cubicBezTo>
                  <a:pt x="0" y="265429"/>
                  <a:pt x="265429" y="0"/>
                  <a:pt x="59285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12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1608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273054"/>
            <a:ext cx="4011084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4" y="1435103"/>
            <a:ext cx="4011084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566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1" y="4800605"/>
            <a:ext cx="7315200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1" y="612775"/>
            <a:ext cx="7315200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1" y="5367343"/>
            <a:ext cx="7315200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2578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9039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4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3435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8"/>
            <a:ext cx="5932223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853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2FF8E-6A52-4931-A0A2-53ACB6F1D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212725"/>
            <a:ext cx="11038840" cy="779463"/>
          </a:xfrm>
        </p:spPr>
        <p:txBody>
          <a:bodyPr>
            <a:normAutofit/>
          </a:bodyPr>
          <a:lstStyle>
            <a:lvl1pPr>
              <a:defRPr sz="3600" b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5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21DEE-127E-4AEA-9AD9-744F974B5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93E7BB-052E-4740-A6C4-B878E47AC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9C613-8429-408F-94C4-94154C3CC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A29F-AB41-4E6A-B914-147EDC23C678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B3047-BB14-4DAA-8737-5E7BCF9AD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04E09-2CFD-40FC-A3C4-ED0A8A5BE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AE9-70B0-4799-B5F3-FFFCD4086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9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51E7D-E344-4643-A045-B82D507A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EEF1F-2D11-4960-8DA6-A9DDB452FF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DC7C0F-E698-4E31-8A66-DD50CFB76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531A4-7D45-4483-A3E0-3F4B577AA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A29F-AB41-4E6A-B914-147EDC23C678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13CFA2-41BB-41DF-A51E-F6412EB01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6C657E-178C-4996-816A-39479C067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AE9-70B0-4799-B5F3-FFFCD4086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710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FB464-E117-416D-94D0-6D9A8CF92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86E93E-2AFB-4302-9D42-87834A096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6907AB-A22F-4DE9-B040-A762229B1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3ECA28-5CEF-4D60-977D-7CF13F9748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A67A46-9557-458A-A223-281C16B96B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3162B6-6139-448D-A29C-770EECF01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A29F-AB41-4E6A-B914-147EDC23C678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41F59D-A830-447C-B90E-590C64725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89775D-E8A2-4D7A-A9DB-D59298E9C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AE9-70B0-4799-B5F3-FFFCD4086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8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BFA04-35C6-43D2-9205-A5F2E23A7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9E6839-02EC-4886-B6B9-C340FCE76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A29F-AB41-4E6A-B914-147EDC23C678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023191-4F4C-4B33-BDC6-D3D1747DA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47C00E-5FA2-401B-B6AC-32A633E57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AE9-70B0-4799-B5F3-FFFCD4086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76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6EE568-C98D-4EFC-B41A-A03A56643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A29F-AB41-4E6A-B914-147EDC23C678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F88E69-0AC8-442B-894C-7361C2616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E1C6E-E0D2-48D8-B3AD-9534D4F45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AE9-70B0-4799-B5F3-FFFCD4086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45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059E9-8403-4C8D-AC7D-5ACEED012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FEE8F-E7FF-4064-B38F-30FEE07A8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006F37-BCDA-4CBF-B35A-A4660DC2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377EDD-8105-4A64-8551-F0B4FA372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A29F-AB41-4E6A-B914-147EDC23C678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D95EA-97D6-4E0A-B256-F7B4EAA8F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58DA2C-FB42-4F7A-9E5D-6E5BC72E3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AE9-70B0-4799-B5F3-FFFCD4086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012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CCB77F-AB9C-49ED-8D7B-C3D7ED54A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D999F9-4DBC-4FEE-B197-716BB81D9B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E5963-BCA6-42EB-AB27-5543205582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7A29F-AB41-4E6A-B914-147EDC23C678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9FCA4-AB44-4093-90F3-228E0F0D9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1D158-A1DE-43D6-ABBC-1D6FE520B0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16AE9-70B0-4799-B5F3-FFFCD4086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88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3" y="274644"/>
            <a:ext cx="10972801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138426"/>
            <a:ext cx="10972801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4" y="6356356"/>
            <a:ext cx="3860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4" y="6356356"/>
            <a:ext cx="284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13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7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7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41">
            <a:extLst>
              <a:ext uri="{FF2B5EF4-FFF2-40B4-BE49-F238E27FC236}">
                <a16:creationId xmlns:a16="http://schemas.microsoft.com/office/drawing/2014/main" id="{094B4632-C731-4DD8-8753-4505C979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Free 6 Steps Bookmarks Horizontal Diagram</a:t>
            </a:r>
            <a:endParaRPr lang="en-US" dirty="0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59B36FC-A7A6-4D25-B4AA-74918B937631}"/>
              </a:ext>
            </a:extLst>
          </p:cNvPr>
          <p:cNvGrpSpPr/>
          <p:nvPr/>
        </p:nvGrpSpPr>
        <p:grpSpPr>
          <a:xfrm>
            <a:off x="1916044" y="2042907"/>
            <a:ext cx="8209257" cy="3550110"/>
            <a:chOff x="1916044" y="2042907"/>
            <a:chExt cx="8209257" cy="3550110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7BD4341A-A2A7-4D2B-9810-6EBBABE46DE4}"/>
                </a:ext>
              </a:extLst>
            </p:cNvPr>
            <p:cNvSpPr/>
            <p:nvPr/>
          </p:nvSpPr>
          <p:spPr>
            <a:xfrm flipH="1" flipV="1">
              <a:off x="2992980" y="5436799"/>
              <a:ext cx="7132320" cy="156218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84740B0-57A1-4789-97EA-FBE33E2D91B3}"/>
                </a:ext>
              </a:extLst>
            </p:cNvPr>
            <p:cNvSpPr/>
            <p:nvPr/>
          </p:nvSpPr>
          <p:spPr>
            <a:xfrm>
              <a:off x="1916044" y="2042907"/>
              <a:ext cx="7132320" cy="151791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CE4F6A52-6F32-4787-BE4F-3703EBC32503}"/>
                </a:ext>
              </a:extLst>
            </p:cNvPr>
            <p:cNvCxnSpPr>
              <a:cxnSpLocks/>
            </p:cNvCxnSpPr>
            <p:nvPr/>
          </p:nvCxnSpPr>
          <p:spPr>
            <a:xfrm>
              <a:off x="1916045" y="2187906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5AF507C7-EEAF-40B7-B21E-1E7CC5A5C0FA}"/>
                </a:ext>
              </a:extLst>
            </p:cNvPr>
            <p:cNvCxnSpPr>
              <a:cxnSpLocks/>
            </p:cNvCxnSpPr>
            <p:nvPr/>
          </p:nvCxnSpPr>
          <p:spPr>
            <a:xfrm>
              <a:off x="2992981" y="5433233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AE01A45-97B7-4FEE-8F23-74E0C830A8B2}"/>
              </a:ext>
            </a:extLst>
          </p:cNvPr>
          <p:cNvSpPr/>
          <p:nvPr/>
        </p:nvSpPr>
        <p:spPr>
          <a:xfrm>
            <a:off x="1656120" y="2200229"/>
            <a:ext cx="8932064" cy="3238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FD926B7-6D17-4768-9DEB-AFF5162B31D6}"/>
              </a:ext>
            </a:extLst>
          </p:cNvPr>
          <p:cNvGrpSpPr/>
          <p:nvPr/>
        </p:nvGrpSpPr>
        <p:grpSpPr>
          <a:xfrm>
            <a:off x="2421557" y="1974106"/>
            <a:ext cx="1228187" cy="1373580"/>
            <a:chOff x="2128762" y="1759851"/>
            <a:chExt cx="1381627" cy="1545184"/>
          </a:xfrm>
        </p:grpSpPr>
        <p:sp>
          <p:nvSpPr>
            <p:cNvPr id="73" name="Arrow: Down 72">
              <a:extLst>
                <a:ext uri="{FF2B5EF4-FFF2-40B4-BE49-F238E27FC236}">
                  <a16:creationId xmlns:a16="http://schemas.microsoft.com/office/drawing/2014/main" id="{535EBE34-BC4C-4B6F-BC5A-A0A90D8016BA}"/>
                </a:ext>
              </a:extLst>
            </p:cNvPr>
            <p:cNvSpPr/>
            <p:nvPr/>
          </p:nvSpPr>
          <p:spPr>
            <a:xfrm>
              <a:off x="2218976" y="1898612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15D690C7-5D67-437C-9F37-6B1879E3F9E2}"/>
                </a:ext>
              </a:extLst>
            </p:cNvPr>
            <p:cNvGrpSpPr/>
            <p:nvPr/>
          </p:nvGrpSpPr>
          <p:grpSpPr>
            <a:xfrm>
              <a:off x="2128762" y="1759851"/>
              <a:ext cx="1381627" cy="1440179"/>
              <a:chOff x="2128762" y="1759851"/>
              <a:chExt cx="1381627" cy="1440179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9D8E4F72-5C9F-47D9-B525-0BD8ACC29213}"/>
                  </a:ext>
                </a:extLst>
              </p:cNvPr>
              <p:cNvSpPr/>
              <p:nvPr/>
            </p:nvSpPr>
            <p:spPr>
              <a:xfrm>
                <a:off x="2309478" y="1761756"/>
                <a:ext cx="1037340" cy="25019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6" name="Partial Circle 75">
                <a:extLst>
                  <a:ext uri="{FF2B5EF4-FFF2-40B4-BE49-F238E27FC236}">
                    <a16:creationId xmlns:a16="http://schemas.microsoft.com/office/drawing/2014/main" id="{891B7770-D6A5-4BAA-A907-4A67F29BEF36}"/>
                  </a:ext>
                </a:extLst>
              </p:cNvPr>
              <p:cNvSpPr/>
              <p:nvPr/>
            </p:nvSpPr>
            <p:spPr>
              <a:xfrm rot="5400000">
                <a:off x="2050780" y="1837835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Partial Circle 76">
                <a:extLst>
                  <a:ext uri="{FF2B5EF4-FFF2-40B4-BE49-F238E27FC236}">
                    <a16:creationId xmlns:a16="http://schemas.microsoft.com/office/drawing/2014/main" id="{D662A972-182C-4FEE-B69D-92213DAC6DA5}"/>
                  </a:ext>
                </a:extLst>
              </p:cNvPr>
              <p:cNvSpPr/>
              <p:nvPr/>
            </p:nvSpPr>
            <p:spPr>
              <a:xfrm rot="5400000">
                <a:off x="3081637" y="1837834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100000">
                    <a:schemeClr val="accent1"/>
                  </a:gs>
                  <a:gs pos="4000">
                    <a:schemeClr val="accent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Arrow: Down 77">
                <a:extLst>
                  <a:ext uri="{FF2B5EF4-FFF2-40B4-BE49-F238E27FC236}">
                    <a16:creationId xmlns:a16="http://schemas.microsoft.com/office/drawing/2014/main" id="{B5D1BD84-7013-426A-9EBD-7B4ADAE164E1}"/>
                  </a:ext>
                </a:extLst>
              </p:cNvPr>
              <p:cNvSpPr/>
              <p:nvPr/>
            </p:nvSpPr>
            <p:spPr>
              <a:xfrm>
                <a:off x="2382315" y="2011945"/>
                <a:ext cx="876300" cy="1188085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D41B8114-4B15-44FC-AA7E-8F735081BA4C}"/>
              </a:ext>
            </a:extLst>
          </p:cNvPr>
          <p:cNvGrpSpPr/>
          <p:nvPr/>
        </p:nvGrpSpPr>
        <p:grpSpPr>
          <a:xfrm>
            <a:off x="4803744" y="1974106"/>
            <a:ext cx="1228187" cy="1373580"/>
            <a:chOff x="4496330" y="1759851"/>
            <a:chExt cx="1381627" cy="1545184"/>
          </a:xfrm>
        </p:grpSpPr>
        <p:sp>
          <p:nvSpPr>
            <p:cNvPr id="80" name="Arrow: Down 79">
              <a:extLst>
                <a:ext uri="{FF2B5EF4-FFF2-40B4-BE49-F238E27FC236}">
                  <a16:creationId xmlns:a16="http://schemas.microsoft.com/office/drawing/2014/main" id="{46C818F1-9749-4D6D-8D7E-973F3D798406}"/>
                </a:ext>
              </a:extLst>
            </p:cNvPr>
            <p:cNvSpPr/>
            <p:nvPr/>
          </p:nvSpPr>
          <p:spPr>
            <a:xfrm>
              <a:off x="4569504" y="1898612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FF923A7A-D31C-4DC9-9036-B8FD71D8562D}"/>
                </a:ext>
              </a:extLst>
            </p:cNvPr>
            <p:cNvGrpSpPr/>
            <p:nvPr/>
          </p:nvGrpSpPr>
          <p:grpSpPr>
            <a:xfrm>
              <a:off x="4496330" y="1759851"/>
              <a:ext cx="1381627" cy="1440180"/>
              <a:chOff x="4496330" y="1759851"/>
              <a:chExt cx="1381627" cy="1440180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50A4DA67-EE5E-4A6C-B0A4-40E37B8BDD6F}"/>
                  </a:ext>
                </a:extLst>
              </p:cNvPr>
              <p:cNvSpPr/>
              <p:nvPr/>
            </p:nvSpPr>
            <p:spPr>
              <a:xfrm>
                <a:off x="4677046" y="1761756"/>
                <a:ext cx="1037340" cy="25019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3" name="Partial Circle 82">
                <a:extLst>
                  <a:ext uri="{FF2B5EF4-FFF2-40B4-BE49-F238E27FC236}">
                    <a16:creationId xmlns:a16="http://schemas.microsoft.com/office/drawing/2014/main" id="{4E48B899-F440-47B9-910B-24CD854EF18D}"/>
                  </a:ext>
                </a:extLst>
              </p:cNvPr>
              <p:cNvSpPr/>
              <p:nvPr/>
            </p:nvSpPr>
            <p:spPr>
              <a:xfrm rot="5400000">
                <a:off x="4418348" y="1837835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Partial Circle 83">
                <a:extLst>
                  <a:ext uri="{FF2B5EF4-FFF2-40B4-BE49-F238E27FC236}">
                    <a16:creationId xmlns:a16="http://schemas.microsoft.com/office/drawing/2014/main" id="{A1B479D7-A435-4DE7-A552-AFEBF580462D}"/>
                  </a:ext>
                </a:extLst>
              </p:cNvPr>
              <p:cNvSpPr/>
              <p:nvPr/>
            </p:nvSpPr>
            <p:spPr>
              <a:xfrm rot="5400000">
                <a:off x="5449205" y="1837834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100000">
                    <a:schemeClr val="accent2"/>
                  </a:gs>
                  <a:gs pos="0">
                    <a:schemeClr val="accent2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Arrow: Down 84">
                <a:extLst>
                  <a:ext uri="{FF2B5EF4-FFF2-40B4-BE49-F238E27FC236}">
                    <a16:creationId xmlns:a16="http://schemas.microsoft.com/office/drawing/2014/main" id="{4F50B010-C464-42F9-8121-F442FC2CF6AA}"/>
                  </a:ext>
                </a:extLst>
              </p:cNvPr>
              <p:cNvSpPr/>
              <p:nvPr/>
            </p:nvSpPr>
            <p:spPr>
              <a:xfrm>
                <a:off x="4749883" y="2011945"/>
                <a:ext cx="876300" cy="1188086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451092E-932E-4136-ACCC-178D898FD21A}"/>
              </a:ext>
            </a:extLst>
          </p:cNvPr>
          <p:cNvGrpSpPr/>
          <p:nvPr/>
        </p:nvGrpSpPr>
        <p:grpSpPr>
          <a:xfrm>
            <a:off x="7185932" y="1974106"/>
            <a:ext cx="1228187" cy="1373580"/>
            <a:chOff x="6863897" y="1759851"/>
            <a:chExt cx="1381627" cy="1545184"/>
          </a:xfrm>
        </p:grpSpPr>
        <p:sp>
          <p:nvSpPr>
            <p:cNvPr id="87" name="Arrow: Down 86">
              <a:extLst>
                <a:ext uri="{FF2B5EF4-FFF2-40B4-BE49-F238E27FC236}">
                  <a16:creationId xmlns:a16="http://schemas.microsoft.com/office/drawing/2014/main" id="{8B5C7345-24F4-434F-A0A0-32CF7B674F3E}"/>
                </a:ext>
              </a:extLst>
            </p:cNvPr>
            <p:cNvSpPr/>
            <p:nvPr/>
          </p:nvSpPr>
          <p:spPr>
            <a:xfrm>
              <a:off x="6956409" y="1898612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F3E010E3-06AF-4CE7-94B2-10A27195AD23}"/>
                </a:ext>
              </a:extLst>
            </p:cNvPr>
            <p:cNvGrpSpPr/>
            <p:nvPr/>
          </p:nvGrpSpPr>
          <p:grpSpPr>
            <a:xfrm>
              <a:off x="6863897" y="1759851"/>
              <a:ext cx="1381627" cy="1440179"/>
              <a:chOff x="6863897" y="1759851"/>
              <a:chExt cx="1381627" cy="1440179"/>
            </a:xfrm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56415ED6-027E-46F8-8AF5-A6FC0CE1EDC8}"/>
                  </a:ext>
                </a:extLst>
              </p:cNvPr>
              <p:cNvSpPr/>
              <p:nvPr/>
            </p:nvSpPr>
            <p:spPr>
              <a:xfrm>
                <a:off x="7044613" y="1761756"/>
                <a:ext cx="1037340" cy="25019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0" name="Partial Circle 89">
                <a:extLst>
                  <a:ext uri="{FF2B5EF4-FFF2-40B4-BE49-F238E27FC236}">
                    <a16:creationId xmlns:a16="http://schemas.microsoft.com/office/drawing/2014/main" id="{4D33409A-17E7-4E01-BE5D-53A4781053AD}"/>
                  </a:ext>
                </a:extLst>
              </p:cNvPr>
              <p:cNvSpPr/>
              <p:nvPr/>
            </p:nvSpPr>
            <p:spPr>
              <a:xfrm rot="5400000">
                <a:off x="6785915" y="1837835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Partial Circle 90">
                <a:extLst>
                  <a:ext uri="{FF2B5EF4-FFF2-40B4-BE49-F238E27FC236}">
                    <a16:creationId xmlns:a16="http://schemas.microsoft.com/office/drawing/2014/main" id="{9A301A6B-C9BF-4C17-A26C-D54B66E859A4}"/>
                  </a:ext>
                </a:extLst>
              </p:cNvPr>
              <p:cNvSpPr/>
              <p:nvPr/>
            </p:nvSpPr>
            <p:spPr>
              <a:xfrm rot="5400000">
                <a:off x="7816772" y="1837834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100000">
                    <a:schemeClr val="accent3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Arrow: Down 91">
                <a:extLst>
                  <a:ext uri="{FF2B5EF4-FFF2-40B4-BE49-F238E27FC236}">
                    <a16:creationId xmlns:a16="http://schemas.microsoft.com/office/drawing/2014/main" id="{E0CE80C3-F883-4232-8F46-A14F1B746EDB}"/>
                  </a:ext>
                </a:extLst>
              </p:cNvPr>
              <p:cNvSpPr/>
              <p:nvPr/>
            </p:nvSpPr>
            <p:spPr>
              <a:xfrm>
                <a:off x="7117450" y="2011943"/>
                <a:ext cx="876300" cy="1188087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3A8532E-D233-4636-9E8B-0F7EC00178C5}"/>
              </a:ext>
            </a:extLst>
          </p:cNvPr>
          <p:cNvGrpSpPr/>
          <p:nvPr/>
        </p:nvGrpSpPr>
        <p:grpSpPr>
          <a:xfrm>
            <a:off x="3649744" y="4278398"/>
            <a:ext cx="1228187" cy="1376604"/>
            <a:chOff x="4059069" y="3837925"/>
            <a:chExt cx="1381627" cy="1548586"/>
          </a:xfrm>
        </p:grpSpPr>
        <p:sp>
          <p:nvSpPr>
            <p:cNvPr id="94" name="Arrow: Down 93">
              <a:extLst>
                <a:ext uri="{FF2B5EF4-FFF2-40B4-BE49-F238E27FC236}">
                  <a16:creationId xmlns:a16="http://schemas.microsoft.com/office/drawing/2014/main" id="{60A467D8-A5AE-4787-ADED-B002CB1A990A}"/>
                </a:ext>
              </a:extLst>
            </p:cNvPr>
            <p:cNvSpPr/>
            <p:nvPr/>
          </p:nvSpPr>
          <p:spPr>
            <a:xfrm flipH="1" flipV="1">
              <a:off x="4319481" y="3837925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F4B8252B-815E-4ADC-8184-FF623A8D63E5}"/>
                </a:ext>
              </a:extLst>
            </p:cNvPr>
            <p:cNvGrpSpPr/>
            <p:nvPr/>
          </p:nvGrpSpPr>
          <p:grpSpPr>
            <a:xfrm>
              <a:off x="4059069" y="3946332"/>
              <a:ext cx="1381627" cy="1440179"/>
              <a:chOff x="4059069" y="3946332"/>
              <a:chExt cx="1381627" cy="1440179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6A889282-E1A6-41D1-B3C5-086D03D0C2B7}"/>
                  </a:ext>
                </a:extLst>
              </p:cNvPr>
              <p:cNvSpPr/>
              <p:nvPr/>
            </p:nvSpPr>
            <p:spPr>
              <a:xfrm flipV="1">
                <a:off x="4239785" y="5134415"/>
                <a:ext cx="1037340" cy="25019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7" name="Partial Circle 96">
                <a:extLst>
                  <a:ext uri="{FF2B5EF4-FFF2-40B4-BE49-F238E27FC236}">
                    <a16:creationId xmlns:a16="http://schemas.microsoft.com/office/drawing/2014/main" id="{A299C847-AE9D-40A0-B5EE-86444AAEE0D6}"/>
                  </a:ext>
                </a:extLst>
              </p:cNvPr>
              <p:cNvSpPr/>
              <p:nvPr/>
            </p:nvSpPr>
            <p:spPr>
              <a:xfrm rot="16200000" flipV="1">
                <a:off x="3981087" y="4957758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Partial Circle 97">
                <a:extLst>
                  <a:ext uri="{FF2B5EF4-FFF2-40B4-BE49-F238E27FC236}">
                    <a16:creationId xmlns:a16="http://schemas.microsoft.com/office/drawing/2014/main" id="{0CE4F8E0-C0E1-429A-8AA2-5F18C6EF865A}"/>
                  </a:ext>
                </a:extLst>
              </p:cNvPr>
              <p:cNvSpPr/>
              <p:nvPr/>
            </p:nvSpPr>
            <p:spPr>
              <a:xfrm rot="16200000" flipV="1">
                <a:off x="5011944" y="4957759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Arrow: Down 98">
                <a:extLst>
                  <a:ext uri="{FF2B5EF4-FFF2-40B4-BE49-F238E27FC236}">
                    <a16:creationId xmlns:a16="http://schemas.microsoft.com/office/drawing/2014/main" id="{53387462-7005-40E4-9ED1-D8DB074F0E0C}"/>
                  </a:ext>
                </a:extLst>
              </p:cNvPr>
              <p:cNvSpPr/>
              <p:nvPr/>
            </p:nvSpPr>
            <p:spPr>
              <a:xfrm flipV="1">
                <a:off x="4312622" y="3946332"/>
                <a:ext cx="876300" cy="1188085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600E442B-F0DB-46B3-B209-837665DF7F08}"/>
              </a:ext>
            </a:extLst>
          </p:cNvPr>
          <p:cNvGrpSpPr/>
          <p:nvPr/>
        </p:nvGrpSpPr>
        <p:grpSpPr>
          <a:xfrm>
            <a:off x="5966246" y="4278398"/>
            <a:ext cx="1228187" cy="1376604"/>
            <a:chOff x="6426637" y="3837925"/>
            <a:chExt cx="1381627" cy="1548586"/>
          </a:xfrm>
        </p:grpSpPr>
        <p:sp>
          <p:nvSpPr>
            <p:cNvPr id="101" name="Arrow: Down 100">
              <a:extLst>
                <a:ext uri="{FF2B5EF4-FFF2-40B4-BE49-F238E27FC236}">
                  <a16:creationId xmlns:a16="http://schemas.microsoft.com/office/drawing/2014/main" id="{642F5739-135C-432D-983E-AB88CD02782C}"/>
                </a:ext>
              </a:extLst>
            </p:cNvPr>
            <p:cNvSpPr/>
            <p:nvPr/>
          </p:nvSpPr>
          <p:spPr>
            <a:xfrm flipH="1" flipV="1">
              <a:off x="6678890" y="3837925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4CDA5C55-7A40-41F7-BB5D-1A87F179CD79}"/>
                </a:ext>
              </a:extLst>
            </p:cNvPr>
            <p:cNvGrpSpPr/>
            <p:nvPr/>
          </p:nvGrpSpPr>
          <p:grpSpPr>
            <a:xfrm>
              <a:off x="6426637" y="3946331"/>
              <a:ext cx="1381627" cy="1440180"/>
              <a:chOff x="6426637" y="3946331"/>
              <a:chExt cx="1381627" cy="1440180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E6028372-4CBD-42EB-AA56-4FB0376CA165}"/>
                  </a:ext>
                </a:extLst>
              </p:cNvPr>
              <p:cNvSpPr/>
              <p:nvPr/>
            </p:nvSpPr>
            <p:spPr>
              <a:xfrm flipV="1">
                <a:off x="6607353" y="5134415"/>
                <a:ext cx="1037340" cy="25019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4" name="Partial Circle 103">
                <a:extLst>
                  <a:ext uri="{FF2B5EF4-FFF2-40B4-BE49-F238E27FC236}">
                    <a16:creationId xmlns:a16="http://schemas.microsoft.com/office/drawing/2014/main" id="{B8247A70-D08B-4E03-A909-F0F268C63B76}"/>
                  </a:ext>
                </a:extLst>
              </p:cNvPr>
              <p:cNvSpPr/>
              <p:nvPr/>
            </p:nvSpPr>
            <p:spPr>
              <a:xfrm rot="16200000" flipV="1">
                <a:off x="6348655" y="4957758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Partial Circle 104">
                <a:extLst>
                  <a:ext uri="{FF2B5EF4-FFF2-40B4-BE49-F238E27FC236}">
                    <a16:creationId xmlns:a16="http://schemas.microsoft.com/office/drawing/2014/main" id="{2D43DD93-5CF7-402B-B649-52E91B8B8444}"/>
                  </a:ext>
                </a:extLst>
              </p:cNvPr>
              <p:cNvSpPr/>
              <p:nvPr/>
            </p:nvSpPr>
            <p:spPr>
              <a:xfrm rot="16200000" flipV="1">
                <a:off x="7379512" y="4957759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Arrow: Down 105">
                <a:extLst>
                  <a:ext uri="{FF2B5EF4-FFF2-40B4-BE49-F238E27FC236}">
                    <a16:creationId xmlns:a16="http://schemas.microsoft.com/office/drawing/2014/main" id="{4D88D249-3FEF-4C73-A52F-ECAC90695CDC}"/>
                  </a:ext>
                </a:extLst>
              </p:cNvPr>
              <p:cNvSpPr/>
              <p:nvPr/>
            </p:nvSpPr>
            <p:spPr>
              <a:xfrm flipV="1">
                <a:off x="6680190" y="3946331"/>
                <a:ext cx="876300" cy="1188086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EE32451E-0FDF-464E-8523-671E1219DC5B}"/>
              </a:ext>
            </a:extLst>
          </p:cNvPr>
          <p:cNvGrpSpPr/>
          <p:nvPr/>
        </p:nvGrpSpPr>
        <p:grpSpPr>
          <a:xfrm>
            <a:off x="8379158" y="4278398"/>
            <a:ext cx="1228187" cy="1376604"/>
            <a:chOff x="8794204" y="3837925"/>
            <a:chExt cx="1381627" cy="1548586"/>
          </a:xfrm>
        </p:grpSpPr>
        <p:sp>
          <p:nvSpPr>
            <p:cNvPr id="108" name="Arrow: Down 107">
              <a:extLst>
                <a:ext uri="{FF2B5EF4-FFF2-40B4-BE49-F238E27FC236}">
                  <a16:creationId xmlns:a16="http://schemas.microsoft.com/office/drawing/2014/main" id="{6886FD27-F666-4C0C-9DB9-1A650721AC9A}"/>
                </a:ext>
              </a:extLst>
            </p:cNvPr>
            <p:cNvSpPr/>
            <p:nvPr/>
          </p:nvSpPr>
          <p:spPr>
            <a:xfrm flipH="1" flipV="1">
              <a:off x="9049216" y="3837925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E87D2FB-4B0E-4340-AAE7-BF2306CEE94D}"/>
                </a:ext>
              </a:extLst>
            </p:cNvPr>
            <p:cNvGrpSpPr/>
            <p:nvPr/>
          </p:nvGrpSpPr>
          <p:grpSpPr>
            <a:xfrm>
              <a:off x="8794204" y="3946332"/>
              <a:ext cx="1381627" cy="1440179"/>
              <a:chOff x="8794204" y="3946332"/>
              <a:chExt cx="1381627" cy="1440179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97DE41AF-365B-4ACC-A499-26515C9D5C65}"/>
                  </a:ext>
                </a:extLst>
              </p:cNvPr>
              <p:cNvSpPr/>
              <p:nvPr/>
            </p:nvSpPr>
            <p:spPr>
              <a:xfrm flipV="1">
                <a:off x="8974920" y="5134415"/>
                <a:ext cx="1037340" cy="25019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1" name="Partial Circle 110">
                <a:extLst>
                  <a:ext uri="{FF2B5EF4-FFF2-40B4-BE49-F238E27FC236}">
                    <a16:creationId xmlns:a16="http://schemas.microsoft.com/office/drawing/2014/main" id="{44038512-01D1-4AF8-86FF-6E5C3C3E9D1F}"/>
                  </a:ext>
                </a:extLst>
              </p:cNvPr>
              <p:cNvSpPr/>
              <p:nvPr/>
            </p:nvSpPr>
            <p:spPr>
              <a:xfrm rot="16200000" flipV="1">
                <a:off x="8716222" y="4957758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chemeClr val="accent6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Partial Circle 111">
                <a:extLst>
                  <a:ext uri="{FF2B5EF4-FFF2-40B4-BE49-F238E27FC236}">
                    <a16:creationId xmlns:a16="http://schemas.microsoft.com/office/drawing/2014/main" id="{12CC6B1F-F1CE-4A67-88E8-FF377AF128BC}"/>
                  </a:ext>
                </a:extLst>
              </p:cNvPr>
              <p:cNvSpPr/>
              <p:nvPr/>
            </p:nvSpPr>
            <p:spPr>
              <a:xfrm rot="16200000" flipV="1">
                <a:off x="9747079" y="4957759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Arrow: Down 112">
                <a:extLst>
                  <a:ext uri="{FF2B5EF4-FFF2-40B4-BE49-F238E27FC236}">
                    <a16:creationId xmlns:a16="http://schemas.microsoft.com/office/drawing/2014/main" id="{0DB32749-20B8-4948-91B1-1D4CDEB2C4A8}"/>
                  </a:ext>
                </a:extLst>
              </p:cNvPr>
              <p:cNvSpPr/>
              <p:nvPr/>
            </p:nvSpPr>
            <p:spPr>
              <a:xfrm flipV="1">
                <a:off x="9047757" y="3946332"/>
                <a:ext cx="876300" cy="1188087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2B982C00-71C7-4EB1-83B7-F880BCE9313F}"/>
              </a:ext>
            </a:extLst>
          </p:cNvPr>
          <p:cNvSpPr txBox="1"/>
          <p:nvPr/>
        </p:nvSpPr>
        <p:spPr>
          <a:xfrm>
            <a:off x="3490618" y="5746872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4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C2A6E7E9-FAEF-41A0-A72B-642A4B515A0B}"/>
              </a:ext>
            </a:extLst>
          </p:cNvPr>
          <p:cNvSpPr txBox="1"/>
          <p:nvPr/>
        </p:nvSpPr>
        <p:spPr>
          <a:xfrm>
            <a:off x="3331400" y="6058559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1BA52B0-6402-4BCA-8803-17A65B2177CC}"/>
              </a:ext>
            </a:extLst>
          </p:cNvPr>
          <p:cNvSpPr txBox="1"/>
          <p:nvPr/>
        </p:nvSpPr>
        <p:spPr>
          <a:xfrm>
            <a:off x="5857340" y="5746872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5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41280F30-648B-4A2E-8D4E-7CFC538A9961}"/>
              </a:ext>
            </a:extLst>
          </p:cNvPr>
          <p:cNvSpPr txBox="1"/>
          <p:nvPr/>
        </p:nvSpPr>
        <p:spPr>
          <a:xfrm>
            <a:off x="5692593" y="6058559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A90FDBCA-FC44-4D21-9206-545200847917}"/>
              </a:ext>
            </a:extLst>
          </p:cNvPr>
          <p:cNvSpPr txBox="1"/>
          <p:nvPr/>
        </p:nvSpPr>
        <p:spPr>
          <a:xfrm>
            <a:off x="8224061" y="5746872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6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D05F3AF2-E274-4349-9714-3609AABD6E4B}"/>
              </a:ext>
            </a:extLst>
          </p:cNvPr>
          <p:cNvSpPr txBox="1"/>
          <p:nvPr/>
        </p:nvSpPr>
        <p:spPr>
          <a:xfrm>
            <a:off x="8055757" y="6058559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EC0BB2AA-529E-4950-83DF-70741A5A6531}"/>
              </a:ext>
            </a:extLst>
          </p:cNvPr>
          <p:cNvSpPr txBox="1"/>
          <p:nvPr/>
        </p:nvSpPr>
        <p:spPr>
          <a:xfrm>
            <a:off x="2272161" y="1614364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1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E84494A2-5F39-40AF-A0F4-6BF267F5EBEC}"/>
              </a:ext>
            </a:extLst>
          </p:cNvPr>
          <p:cNvSpPr txBox="1"/>
          <p:nvPr/>
        </p:nvSpPr>
        <p:spPr>
          <a:xfrm>
            <a:off x="2112942" y="1067381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E6BD8FC-A778-4EB5-8B76-13F503660A19}"/>
              </a:ext>
            </a:extLst>
          </p:cNvPr>
          <p:cNvSpPr txBox="1"/>
          <p:nvPr/>
        </p:nvSpPr>
        <p:spPr>
          <a:xfrm>
            <a:off x="4647518" y="1614364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2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1514D4-A83B-40AD-A828-20125C2392A8}"/>
              </a:ext>
            </a:extLst>
          </p:cNvPr>
          <p:cNvSpPr txBox="1"/>
          <p:nvPr/>
        </p:nvSpPr>
        <p:spPr>
          <a:xfrm>
            <a:off x="4493065" y="1067381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EE957602-4421-4B3B-9C9A-A36C16D90727}"/>
              </a:ext>
            </a:extLst>
          </p:cNvPr>
          <p:cNvSpPr txBox="1"/>
          <p:nvPr/>
        </p:nvSpPr>
        <p:spPr>
          <a:xfrm>
            <a:off x="7029706" y="1614364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3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87147E17-E4EE-40C1-8AE2-A1F25702D93E}"/>
              </a:ext>
            </a:extLst>
          </p:cNvPr>
          <p:cNvSpPr txBox="1"/>
          <p:nvPr/>
        </p:nvSpPr>
        <p:spPr>
          <a:xfrm>
            <a:off x="6873188" y="1066800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3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5" name="Freeform 13">
            <a:extLst>
              <a:ext uri="{FF2B5EF4-FFF2-40B4-BE49-F238E27FC236}">
                <a16:creationId xmlns:a16="http://schemas.microsoft.com/office/drawing/2014/main" id="{EECAEC66-4B54-4605-8832-EB1500957703}"/>
              </a:ext>
            </a:extLst>
          </p:cNvPr>
          <p:cNvSpPr>
            <a:spLocks noEditPoints="1"/>
          </p:cNvSpPr>
          <p:nvPr/>
        </p:nvSpPr>
        <p:spPr bwMode="auto">
          <a:xfrm>
            <a:off x="2875652" y="2460664"/>
            <a:ext cx="335235" cy="298405"/>
          </a:xfrm>
          <a:custGeom>
            <a:avLst/>
            <a:gdLst>
              <a:gd name="T0" fmla="*/ 614 w 2312"/>
              <a:gd name="T1" fmla="*/ 150 h 2058"/>
              <a:gd name="T2" fmla="*/ 632 w 2312"/>
              <a:gd name="T3" fmla="*/ 112 h 2058"/>
              <a:gd name="T4" fmla="*/ 658 w 2312"/>
              <a:gd name="T5" fmla="*/ 94 h 2058"/>
              <a:gd name="T6" fmla="*/ 882 w 2312"/>
              <a:gd name="T7" fmla="*/ 30 h 2058"/>
              <a:gd name="T8" fmla="*/ 1056 w 2312"/>
              <a:gd name="T9" fmla="*/ 4 h 2058"/>
              <a:gd name="T10" fmla="*/ 1206 w 2312"/>
              <a:gd name="T11" fmla="*/ 2 h 2058"/>
              <a:gd name="T12" fmla="*/ 1390 w 2312"/>
              <a:gd name="T13" fmla="*/ 22 h 2058"/>
              <a:gd name="T14" fmla="*/ 1610 w 2312"/>
              <a:gd name="T15" fmla="*/ 78 h 2058"/>
              <a:gd name="T16" fmla="*/ 1672 w 2312"/>
              <a:gd name="T17" fmla="*/ 104 h 2058"/>
              <a:gd name="T18" fmla="*/ 1696 w 2312"/>
              <a:gd name="T19" fmla="*/ 140 h 2058"/>
              <a:gd name="T20" fmla="*/ 1554 w 2312"/>
              <a:gd name="T21" fmla="*/ 298 h 2058"/>
              <a:gd name="T22" fmla="*/ 1442 w 2312"/>
              <a:gd name="T23" fmla="*/ 180 h 2058"/>
              <a:gd name="T24" fmla="*/ 1220 w 2312"/>
              <a:gd name="T25" fmla="*/ 148 h 2058"/>
              <a:gd name="T26" fmla="*/ 1030 w 2312"/>
              <a:gd name="T27" fmla="*/ 152 h 2058"/>
              <a:gd name="T28" fmla="*/ 826 w 2312"/>
              <a:gd name="T29" fmla="*/ 190 h 2058"/>
              <a:gd name="T30" fmla="*/ 952 w 2312"/>
              <a:gd name="T31" fmla="*/ 1150 h 2058"/>
              <a:gd name="T32" fmla="*/ 1360 w 2312"/>
              <a:gd name="T33" fmla="*/ 1150 h 2058"/>
              <a:gd name="T34" fmla="*/ 1694 w 2312"/>
              <a:gd name="T35" fmla="*/ 1118 h 2058"/>
              <a:gd name="T36" fmla="*/ 2092 w 2312"/>
              <a:gd name="T37" fmla="*/ 1044 h 2058"/>
              <a:gd name="T38" fmla="*/ 2312 w 2312"/>
              <a:gd name="T39" fmla="*/ 514 h 2058"/>
              <a:gd name="T40" fmla="*/ 2306 w 2312"/>
              <a:gd name="T41" fmla="*/ 472 h 2058"/>
              <a:gd name="T42" fmla="*/ 2280 w 2312"/>
              <a:gd name="T43" fmla="*/ 422 h 2058"/>
              <a:gd name="T44" fmla="*/ 2236 w 2312"/>
              <a:gd name="T45" fmla="*/ 388 h 2058"/>
              <a:gd name="T46" fmla="*/ 2182 w 2312"/>
              <a:gd name="T47" fmla="*/ 370 h 2058"/>
              <a:gd name="T48" fmla="*/ 130 w 2312"/>
              <a:gd name="T49" fmla="*/ 370 h 2058"/>
              <a:gd name="T50" fmla="*/ 76 w 2312"/>
              <a:gd name="T51" fmla="*/ 388 h 2058"/>
              <a:gd name="T52" fmla="*/ 34 w 2312"/>
              <a:gd name="T53" fmla="*/ 422 h 2058"/>
              <a:gd name="T54" fmla="*/ 6 w 2312"/>
              <a:gd name="T55" fmla="*/ 472 h 2058"/>
              <a:gd name="T56" fmla="*/ 0 w 2312"/>
              <a:gd name="T57" fmla="*/ 986 h 2058"/>
              <a:gd name="T58" fmla="*/ 220 w 2312"/>
              <a:gd name="T59" fmla="*/ 1044 h 2058"/>
              <a:gd name="T60" fmla="*/ 618 w 2312"/>
              <a:gd name="T61" fmla="*/ 1118 h 2058"/>
              <a:gd name="T62" fmla="*/ 952 w 2312"/>
              <a:gd name="T63" fmla="*/ 1150 h 2058"/>
              <a:gd name="T64" fmla="*/ 1054 w 2312"/>
              <a:gd name="T65" fmla="*/ 1154 h 2058"/>
              <a:gd name="T66" fmla="*/ 2312 w 2312"/>
              <a:gd name="T67" fmla="*/ 1914 h 2058"/>
              <a:gd name="T68" fmla="*/ 2306 w 2312"/>
              <a:gd name="T69" fmla="*/ 1956 h 2058"/>
              <a:gd name="T70" fmla="*/ 2280 w 2312"/>
              <a:gd name="T71" fmla="*/ 2006 h 2058"/>
              <a:gd name="T72" fmla="*/ 2236 w 2312"/>
              <a:gd name="T73" fmla="*/ 2040 h 2058"/>
              <a:gd name="T74" fmla="*/ 2182 w 2312"/>
              <a:gd name="T75" fmla="*/ 2058 h 2058"/>
              <a:gd name="T76" fmla="*/ 130 w 2312"/>
              <a:gd name="T77" fmla="*/ 2058 h 2058"/>
              <a:gd name="T78" fmla="*/ 76 w 2312"/>
              <a:gd name="T79" fmla="*/ 2040 h 2058"/>
              <a:gd name="T80" fmla="*/ 34 w 2312"/>
              <a:gd name="T81" fmla="*/ 2006 h 2058"/>
              <a:gd name="T82" fmla="*/ 6 w 2312"/>
              <a:gd name="T83" fmla="*/ 1956 h 2058"/>
              <a:gd name="T84" fmla="*/ 0 w 2312"/>
              <a:gd name="T85" fmla="*/ 1106 h 2058"/>
              <a:gd name="T86" fmla="*/ 244 w 2312"/>
              <a:gd name="T87" fmla="*/ 1168 h 2058"/>
              <a:gd name="T88" fmla="*/ 634 w 2312"/>
              <a:gd name="T89" fmla="*/ 1236 h 2058"/>
              <a:gd name="T90" fmla="*/ 952 w 2312"/>
              <a:gd name="T91" fmla="*/ 1266 h 2058"/>
              <a:gd name="T92" fmla="*/ 1360 w 2312"/>
              <a:gd name="T93" fmla="*/ 1266 h 2058"/>
              <a:gd name="T94" fmla="*/ 1678 w 2312"/>
              <a:gd name="T95" fmla="*/ 1236 h 2058"/>
              <a:gd name="T96" fmla="*/ 2068 w 2312"/>
              <a:gd name="T97" fmla="*/ 1168 h 2058"/>
              <a:gd name="T98" fmla="*/ 2312 w 2312"/>
              <a:gd name="T99" fmla="*/ 1106 h 2058"/>
              <a:gd name="T100" fmla="*/ 398 w 2312"/>
              <a:gd name="T101" fmla="*/ 1862 h 2058"/>
              <a:gd name="T102" fmla="*/ 358 w 2312"/>
              <a:gd name="T103" fmla="*/ 1770 h 2058"/>
              <a:gd name="T104" fmla="*/ 288 w 2312"/>
              <a:gd name="T105" fmla="*/ 1700 h 2058"/>
              <a:gd name="T106" fmla="*/ 196 w 2312"/>
              <a:gd name="T107" fmla="*/ 1660 h 2058"/>
              <a:gd name="T108" fmla="*/ 402 w 2312"/>
              <a:gd name="T109" fmla="*/ 1914 h 2058"/>
              <a:gd name="T110" fmla="*/ 2116 w 2312"/>
              <a:gd name="T111" fmla="*/ 1660 h 2058"/>
              <a:gd name="T112" fmla="*/ 2024 w 2312"/>
              <a:gd name="T113" fmla="*/ 1700 h 2058"/>
              <a:gd name="T114" fmla="*/ 1954 w 2312"/>
              <a:gd name="T115" fmla="*/ 1770 h 2058"/>
              <a:gd name="T116" fmla="*/ 1914 w 2312"/>
              <a:gd name="T117" fmla="*/ 1862 h 2058"/>
              <a:gd name="T118" fmla="*/ 2168 w 2312"/>
              <a:gd name="T119" fmla="*/ 1656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2" h="2058">
                <a:moveTo>
                  <a:pt x="614" y="298"/>
                </a:moveTo>
                <a:lnTo>
                  <a:pt x="614" y="160"/>
                </a:lnTo>
                <a:lnTo>
                  <a:pt x="614" y="160"/>
                </a:lnTo>
                <a:lnTo>
                  <a:pt x="614" y="150"/>
                </a:lnTo>
                <a:lnTo>
                  <a:pt x="616" y="140"/>
                </a:lnTo>
                <a:lnTo>
                  <a:pt x="620" y="130"/>
                </a:lnTo>
                <a:lnTo>
                  <a:pt x="626" y="120"/>
                </a:lnTo>
                <a:lnTo>
                  <a:pt x="632" y="112"/>
                </a:lnTo>
                <a:lnTo>
                  <a:pt x="640" y="104"/>
                </a:lnTo>
                <a:lnTo>
                  <a:pt x="648" y="98"/>
                </a:lnTo>
                <a:lnTo>
                  <a:pt x="658" y="94"/>
                </a:lnTo>
                <a:lnTo>
                  <a:pt x="658" y="94"/>
                </a:lnTo>
                <a:lnTo>
                  <a:pt x="702" y="78"/>
                </a:lnTo>
                <a:lnTo>
                  <a:pt x="748" y="62"/>
                </a:lnTo>
                <a:lnTo>
                  <a:pt x="808" y="46"/>
                </a:lnTo>
                <a:lnTo>
                  <a:pt x="882" y="30"/>
                </a:lnTo>
                <a:lnTo>
                  <a:pt x="922" y="22"/>
                </a:lnTo>
                <a:lnTo>
                  <a:pt x="964" y="14"/>
                </a:lnTo>
                <a:lnTo>
                  <a:pt x="1010" y="10"/>
                </a:lnTo>
                <a:lnTo>
                  <a:pt x="1056" y="4"/>
                </a:lnTo>
                <a:lnTo>
                  <a:pt x="1106" y="2"/>
                </a:lnTo>
                <a:lnTo>
                  <a:pt x="1156" y="0"/>
                </a:lnTo>
                <a:lnTo>
                  <a:pt x="1156" y="0"/>
                </a:lnTo>
                <a:lnTo>
                  <a:pt x="1206" y="2"/>
                </a:lnTo>
                <a:lnTo>
                  <a:pt x="1256" y="4"/>
                </a:lnTo>
                <a:lnTo>
                  <a:pt x="1302" y="10"/>
                </a:lnTo>
                <a:lnTo>
                  <a:pt x="1348" y="14"/>
                </a:lnTo>
                <a:lnTo>
                  <a:pt x="1390" y="22"/>
                </a:lnTo>
                <a:lnTo>
                  <a:pt x="1430" y="30"/>
                </a:lnTo>
                <a:lnTo>
                  <a:pt x="1504" y="46"/>
                </a:lnTo>
                <a:lnTo>
                  <a:pt x="1564" y="62"/>
                </a:lnTo>
                <a:lnTo>
                  <a:pt x="1610" y="78"/>
                </a:lnTo>
                <a:lnTo>
                  <a:pt x="1654" y="94"/>
                </a:lnTo>
                <a:lnTo>
                  <a:pt x="1654" y="94"/>
                </a:lnTo>
                <a:lnTo>
                  <a:pt x="1664" y="98"/>
                </a:lnTo>
                <a:lnTo>
                  <a:pt x="1672" y="104"/>
                </a:lnTo>
                <a:lnTo>
                  <a:pt x="1680" y="112"/>
                </a:lnTo>
                <a:lnTo>
                  <a:pt x="1686" y="120"/>
                </a:lnTo>
                <a:lnTo>
                  <a:pt x="1692" y="130"/>
                </a:lnTo>
                <a:lnTo>
                  <a:pt x="1696" y="140"/>
                </a:lnTo>
                <a:lnTo>
                  <a:pt x="1698" y="150"/>
                </a:lnTo>
                <a:lnTo>
                  <a:pt x="1698" y="160"/>
                </a:lnTo>
                <a:lnTo>
                  <a:pt x="1698" y="298"/>
                </a:lnTo>
                <a:lnTo>
                  <a:pt x="1554" y="298"/>
                </a:lnTo>
                <a:lnTo>
                  <a:pt x="1554" y="212"/>
                </a:lnTo>
                <a:lnTo>
                  <a:pt x="1554" y="212"/>
                </a:lnTo>
                <a:lnTo>
                  <a:pt x="1486" y="190"/>
                </a:lnTo>
                <a:lnTo>
                  <a:pt x="1442" y="180"/>
                </a:lnTo>
                <a:lnTo>
                  <a:pt x="1394" y="170"/>
                </a:lnTo>
                <a:lnTo>
                  <a:pt x="1340" y="160"/>
                </a:lnTo>
                <a:lnTo>
                  <a:pt x="1282" y="152"/>
                </a:lnTo>
                <a:lnTo>
                  <a:pt x="1220" y="148"/>
                </a:lnTo>
                <a:lnTo>
                  <a:pt x="1156" y="146"/>
                </a:lnTo>
                <a:lnTo>
                  <a:pt x="1156" y="146"/>
                </a:lnTo>
                <a:lnTo>
                  <a:pt x="1092" y="148"/>
                </a:lnTo>
                <a:lnTo>
                  <a:pt x="1030" y="152"/>
                </a:lnTo>
                <a:lnTo>
                  <a:pt x="972" y="160"/>
                </a:lnTo>
                <a:lnTo>
                  <a:pt x="918" y="170"/>
                </a:lnTo>
                <a:lnTo>
                  <a:pt x="870" y="180"/>
                </a:lnTo>
                <a:lnTo>
                  <a:pt x="826" y="190"/>
                </a:lnTo>
                <a:lnTo>
                  <a:pt x="758" y="212"/>
                </a:lnTo>
                <a:lnTo>
                  <a:pt x="758" y="298"/>
                </a:lnTo>
                <a:lnTo>
                  <a:pt x="614" y="298"/>
                </a:lnTo>
                <a:close/>
                <a:moveTo>
                  <a:pt x="952" y="1150"/>
                </a:moveTo>
                <a:lnTo>
                  <a:pt x="952" y="1052"/>
                </a:lnTo>
                <a:lnTo>
                  <a:pt x="1360" y="1052"/>
                </a:lnTo>
                <a:lnTo>
                  <a:pt x="1360" y="1150"/>
                </a:lnTo>
                <a:lnTo>
                  <a:pt x="1360" y="1150"/>
                </a:lnTo>
                <a:lnTo>
                  <a:pt x="1448" y="1144"/>
                </a:lnTo>
                <a:lnTo>
                  <a:pt x="1532" y="1136"/>
                </a:lnTo>
                <a:lnTo>
                  <a:pt x="1614" y="1128"/>
                </a:lnTo>
                <a:lnTo>
                  <a:pt x="1694" y="1118"/>
                </a:lnTo>
                <a:lnTo>
                  <a:pt x="1770" y="1106"/>
                </a:lnTo>
                <a:lnTo>
                  <a:pt x="1842" y="1094"/>
                </a:lnTo>
                <a:lnTo>
                  <a:pt x="1976" y="1070"/>
                </a:lnTo>
                <a:lnTo>
                  <a:pt x="2092" y="1044"/>
                </a:lnTo>
                <a:lnTo>
                  <a:pt x="2188" y="1020"/>
                </a:lnTo>
                <a:lnTo>
                  <a:pt x="2262" y="1000"/>
                </a:lnTo>
                <a:lnTo>
                  <a:pt x="2312" y="986"/>
                </a:lnTo>
                <a:lnTo>
                  <a:pt x="2312" y="514"/>
                </a:lnTo>
                <a:lnTo>
                  <a:pt x="2312" y="514"/>
                </a:lnTo>
                <a:lnTo>
                  <a:pt x="2312" y="500"/>
                </a:lnTo>
                <a:lnTo>
                  <a:pt x="2310" y="484"/>
                </a:lnTo>
                <a:lnTo>
                  <a:pt x="2306" y="472"/>
                </a:lnTo>
                <a:lnTo>
                  <a:pt x="2300" y="458"/>
                </a:lnTo>
                <a:lnTo>
                  <a:pt x="2294" y="446"/>
                </a:lnTo>
                <a:lnTo>
                  <a:pt x="2288" y="434"/>
                </a:lnTo>
                <a:lnTo>
                  <a:pt x="2280" y="422"/>
                </a:lnTo>
                <a:lnTo>
                  <a:pt x="2270" y="412"/>
                </a:lnTo>
                <a:lnTo>
                  <a:pt x="2260" y="402"/>
                </a:lnTo>
                <a:lnTo>
                  <a:pt x="2248" y="394"/>
                </a:lnTo>
                <a:lnTo>
                  <a:pt x="2236" y="388"/>
                </a:lnTo>
                <a:lnTo>
                  <a:pt x="2224" y="380"/>
                </a:lnTo>
                <a:lnTo>
                  <a:pt x="2210" y="376"/>
                </a:lnTo>
                <a:lnTo>
                  <a:pt x="2196" y="372"/>
                </a:lnTo>
                <a:lnTo>
                  <a:pt x="2182" y="370"/>
                </a:lnTo>
                <a:lnTo>
                  <a:pt x="2168" y="370"/>
                </a:lnTo>
                <a:lnTo>
                  <a:pt x="144" y="370"/>
                </a:lnTo>
                <a:lnTo>
                  <a:pt x="144" y="370"/>
                </a:lnTo>
                <a:lnTo>
                  <a:pt x="130" y="370"/>
                </a:lnTo>
                <a:lnTo>
                  <a:pt x="116" y="372"/>
                </a:lnTo>
                <a:lnTo>
                  <a:pt x="102" y="376"/>
                </a:lnTo>
                <a:lnTo>
                  <a:pt x="88" y="380"/>
                </a:lnTo>
                <a:lnTo>
                  <a:pt x="76" y="388"/>
                </a:lnTo>
                <a:lnTo>
                  <a:pt x="64" y="394"/>
                </a:lnTo>
                <a:lnTo>
                  <a:pt x="52" y="402"/>
                </a:lnTo>
                <a:lnTo>
                  <a:pt x="42" y="412"/>
                </a:lnTo>
                <a:lnTo>
                  <a:pt x="34" y="422"/>
                </a:lnTo>
                <a:lnTo>
                  <a:pt x="24" y="434"/>
                </a:lnTo>
                <a:lnTo>
                  <a:pt x="18" y="446"/>
                </a:lnTo>
                <a:lnTo>
                  <a:pt x="12" y="458"/>
                </a:lnTo>
                <a:lnTo>
                  <a:pt x="6" y="472"/>
                </a:lnTo>
                <a:lnTo>
                  <a:pt x="2" y="484"/>
                </a:lnTo>
                <a:lnTo>
                  <a:pt x="0" y="500"/>
                </a:lnTo>
                <a:lnTo>
                  <a:pt x="0" y="514"/>
                </a:lnTo>
                <a:lnTo>
                  <a:pt x="0" y="986"/>
                </a:lnTo>
                <a:lnTo>
                  <a:pt x="0" y="986"/>
                </a:lnTo>
                <a:lnTo>
                  <a:pt x="50" y="1000"/>
                </a:lnTo>
                <a:lnTo>
                  <a:pt x="124" y="1020"/>
                </a:lnTo>
                <a:lnTo>
                  <a:pt x="220" y="1044"/>
                </a:lnTo>
                <a:lnTo>
                  <a:pt x="336" y="1070"/>
                </a:lnTo>
                <a:lnTo>
                  <a:pt x="470" y="1094"/>
                </a:lnTo>
                <a:lnTo>
                  <a:pt x="542" y="1106"/>
                </a:lnTo>
                <a:lnTo>
                  <a:pt x="618" y="1118"/>
                </a:lnTo>
                <a:lnTo>
                  <a:pt x="698" y="1128"/>
                </a:lnTo>
                <a:lnTo>
                  <a:pt x="780" y="1136"/>
                </a:lnTo>
                <a:lnTo>
                  <a:pt x="866" y="1144"/>
                </a:lnTo>
                <a:lnTo>
                  <a:pt x="952" y="1150"/>
                </a:lnTo>
                <a:lnTo>
                  <a:pt x="952" y="1150"/>
                </a:lnTo>
                <a:close/>
                <a:moveTo>
                  <a:pt x="1258" y="1272"/>
                </a:moveTo>
                <a:lnTo>
                  <a:pt x="1258" y="1154"/>
                </a:lnTo>
                <a:lnTo>
                  <a:pt x="1054" y="1154"/>
                </a:lnTo>
                <a:lnTo>
                  <a:pt x="1054" y="1272"/>
                </a:lnTo>
                <a:lnTo>
                  <a:pt x="1258" y="1272"/>
                </a:lnTo>
                <a:close/>
                <a:moveTo>
                  <a:pt x="2312" y="1106"/>
                </a:moveTo>
                <a:lnTo>
                  <a:pt x="2312" y="1914"/>
                </a:lnTo>
                <a:lnTo>
                  <a:pt x="2312" y="1914"/>
                </a:lnTo>
                <a:lnTo>
                  <a:pt x="2312" y="1928"/>
                </a:lnTo>
                <a:lnTo>
                  <a:pt x="2310" y="1942"/>
                </a:lnTo>
                <a:lnTo>
                  <a:pt x="2306" y="1956"/>
                </a:lnTo>
                <a:lnTo>
                  <a:pt x="2300" y="1970"/>
                </a:lnTo>
                <a:lnTo>
                  <a:pt x="2294" y="1982"/>
                </a:lnTo>
                <a:lnTo>
                  <a:pt x="2288" y="1994"/>
                </a:lnTo>
                <a:lnTo>
                  <a:pt x="2280" y="2006"/>
                </a:lnTo>
                <a:lnTo>
                  <a:pt x="2270" y="2016"/>
                </a:lnTo>
                <a:lnTo>
                  <a:pt x="2260" y="2026"/>
                </a:lnTo>
                <a:lnTo>
                  <a:pt x="2248" y="2034"/>
                </a:lnTo>
                <a:lnTo>
                  <a:pt x="2236" y="2040"/>
                </a:lnTo>
                <a:lnTo>
                  <a:pt x="2224" y="2046"/>
                </a:lnTo>
                <a:lnTo>
                  <a:pt x="2210" y="2052"/>
                </a:lnTo>
                <a:lnTo>
                  <a:pt x="2196" y="2056"/>
                </a:lnTo>
                <a:lnTo>
                  <a:pt x="2182" y="2058"/>
                </a:lnTo>
                <a:lnTo>
                  <a:pt x="2168" y="2058"/>
                </a:lnTo>
                <a:lnTo>
                  <a:pt x="144" y="2058"/>
                </a:lnTo>
                <a:lnTo>
                  <a:pt x="144" y="2058"/>
                </a:lnTo>
                <a:lnTo>
                  <a:pt x="130" y="2058"/>
                </a:lnTo>
                <a:lnTo>
                  <a:pt x="116" y="2056"/>
                </a:lnTo>
                <a:lnTo>
                  <a:pt x="102" y="2052"/>
                </a:lnTo>
                <a:lnTo>
                  <a:pt x="88" y="2046"/>
                </a:lnTo>
                <a:lnTo>
                  <a:pt x="76" y="2040"/>
                </a:lnTo>
                <a:lnTo>
                  <a:pt x="64" y="2034"/>
                </a:lnTo>
                <a:lnTo>
                  <a:pt x="52" y="2026"/>
                </a:lnTo>
                <a:lnTo>
                  <a:pt x="42" y="2016"/>
                </a:lnTo>
                <a:lnTo>
                  <a:pt x="34" y="2006"/>
                </a:lnTo>
                <a:lnTo>
                  <a:pt x="24" y="1994"/>
                </a:lnTo>
                <a:lnTo>
                  <a:pt x="18" y="1982"/>
                </a:lnTo>
                <a:lnTo>
                  <a:pt x="12" y="1970"/>
                </a:lnTo>
                <a:lnTo>
                  <a:pt x="6" y="1956"/>
                </a:lnTo>
                <a:lnTo>
                  <a:pt x="2" y="1942"/>
                </a:lnTo>
                <a:lnTo>
                  <a:pt x="0" y="1928"/>
                </a:lnTo>
                <a:lnTo>
                  <a:pt x="0" y="1914"/>
                </a:lnTo>
                <a:lnTo>
                  <a:pt x="0" y="1106"/>
                </a:lnTo>
                <a:lnTo>
                  <a:pt x="0" y="1106"/>
                </a:lnTo>
                <a:lnTo>
                  <a:pt x="64" y="1124"/>
                </a:lnTo>
                <a:lnTo>
                  <a:pt x="146" y="1146"/>
                </a:lnTo>
                <a:lnTo>
                  <a:pt x="244" y="1168"/>
                </a:lnTo>
                <a:lnTo>
                  <a:pt x="360" y="1192"/>
                </a:lnTo>
                <a:lnTo>
                  <a:pt x="490" y="1216"/>
                </a:lnTo>
                <a:lnTo>
                  <a:pt x="560" y="1226"/>
                </a:lnTo>
                <a:lnTo>
                  <a:pt x="634" y="1236"/>
                </a:lnTo>
                <a:lnTo>
                  <a:pt x="710" y="1246"/>
                </a:lnTo>
                <a:lnTo>
                  <a:pt x="788" y="1254"/>
                </a:lnTo>
                <a:lnTo>
                  <a:pt x="870" y="1260"/>
                </a:lnTo>
                <a:lnTo>
                  <a:pt x="952" y="1266"/>
                </a:lnTo>
                <a:lnTo>
                  <a:pt x="952" y="1374"/>
                </a:lnTo>
                <a:lnTo>
                  <a:pt x="1360" y="1374"/>
                </a:lnTo>
                <a:lnTo>
                  <a:pt x="1360" y="1266"/>
                </a:lnTo>
                <a:lnTo>
                  <a:pt x="1360" y="1266"/>
                </a:lnTo>
                <a:lnTo>
                  <a:pt x="1442" y="1260"/>
                </a:lnTo>
                <a:lnTo>
                  <a:pt x="1524" y="1254"/>
                </a:lnTo>
                <a:lnTo>
                  <a:pt x="1602" y="1246"/>
                </a:lnTo>
                <a:lnTo>
                  <a:pt x="1678" y="1236"/>
                </a:lnTo>
                <a:lnTo>
                  <a:pt x="1752" y="1226"/>
                </a:lnTo>
                <a:lnTo>
                  <a:pt x="1822" y="1216"/>
                </a:lnTo>
                <a:lnTo>
                  <a:pt x="1952" y="1192"/>
                </a:lnTo>
                <a:lnTo>
                  <a:pt x="2068" y="1168"/>
                </a:lnTo>
                <a:lnTo>
                  <a:pt x="2166" y="1146"/>
                </a:lnTo>
                <a:lnTo>
                  <a:pt x="2248" y="1124"/>
                </a:lnTo>
                <a:lnTo>
                  <a:pt x="2312" y="1106"/>
                </a:lnTo>
                <a:lnTo>
                  <a:pt x="2312" y="1106"/>
                </a:lnTo>
                <a:close/>
                <a:moveTo>
                  <a:pt x="402" y="1914"/>
                </a:moveTo>
                <a:lnTo>
                  <a:pt x="402" y="1914"/>
                </a:lnTo>
                <a:lnTo>
                  <a:pt x="402" y="1888"/>
                </a:lnTo>
                <a:lnTo>
                  <a:pt x="398" y="1862"/>
                </a:lnTo>
                <a:lnTo>
                  <a:pt x="392" y="1838"/>
                </a:lnTo>
                <a:lnTo>
                  <a:pt x="382" y="1814"/>
                </a:lnTo>
                <a:lnTo>
                  <a:pt x="372" y="1790"/>
                </a:lnTo>
                <a:lnTo>
                  <a:pt x="358" y="1770"/>
                </a:lnTo>
                <a:lnTo>
                  <a:pt x="344" y="1750"/>
                </a:lnTo>
                <a:lnTo>
                  <a:pt x="328" y="1732"/>
                </a:lnTo>
                <a:lnTo>
                  <a:pt x="308" y="1714"/>
                </a:lnTo>
                <a:lnTo>
                  <a:pt x="288" y="1700"/>
                </a:lnTo>
                <a:lnTo>
                  <a:pt x="268" y="1686"/>
                </a:lnTo>
                <a:lnTo>
                  <a:pt x="244" y="1676"/>
                </a:lnTo>
                <a:lnTo>
                  <a:pt x="222" y="1668"/>
                </a:lnTo>
                <a:lnTo>
                  <a:pt x="196" y="1660"/>
                </a:lnTo>
                <a:lnTo>
                  <a:pt x="170" y="1658"/>
                </a:lnTo>
                <a:lnTo>
                  <a:pt x="144" y="1656"/>
                </a:lnTo>
                <a:lnTo>
                  <a:pt x="144" y="1914"/>
                </a:lnTo>
                <a:lnTo>
                  <a:pt x="402" y="1914"/>
                </a:lnTo>
                <a:close/>
                <a:moveTo>
                  <a:pt x="2168" y="1656"/>
                </a:moveTo>
                <a:lnTo>
                  <a:pt x="2168" y="1656"/>
                </a:lnTo>
                <a:lnTo>
                  <a:pt x="2142" y="1658"/>
                </a:lnTo>
                <a:lnTo>
                  <a:pt x="2116" y="1660"/>
                </a:lnTo>
                <a:lnTo>
                  <a:pt x="2090" y="1668"/>
                </a:lnTo>
                <a:lnTo>
                  <a:pt x="2068" y="1676"/>
                </a:lnTo>
                <a:lnTo>
                  <a:pt x="2044" y="1686"/>
                </a:lnTo>
                <a:lnTo>
                  <a:pt x="2024" y="1700"/>
                </a:lnTo>
                <a:lnTo>
                  <a:pt x="2004" y="1714"/>
                </a:lnTo>
                <a:lnTo>
                  <a:pt x="1986" y="1732"/>
                </a:lnTo>
                <a:lnTo>
                  <a:pt x="1968" y="1750"/>
                </a:lnTo>
                <a:lnTo>
                  <a:pt x="1954" y="1770"/>
                </a:lnTo>
                <a:lnTo>
                  <a:pt x="1940" y="1790"/>
                </a:lnTo>
                <a:lnTo>
                  <a:pt x="1930" y="1814"/>
                </a:lnTo>
                <a:lnTo>
                  <a:pt x="1922" y="1838"/>
                </a:lnTo>
                <a:lnTo>
                  <a:pt x="1914" y="1862"/>
                </a:lnTo>
                <a:lnTo>
                  <a:pt x="1910" y="1888"/>
                </a:lnTo>
                <a:lnTo>
                  <a:pt x="1910" y="1914"/>
                </a:lnTo>
                <a:lnTo>
                  <a:pt x="2168" y="1914"/>
                </a:lnTo>
                <a:lnTo>
                  <a:pt x="2168" y="165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7" name="Freeform 5014">
            <a:extLst>
              <a:ext uri="{FF2B5EF4-FFF2-40B4-BE49-F238E27FC236}">
                <a16:creationId xmlns:a16="http://schemas.microsoft.com/office/drawing/2014/main" id="{DB762676-997D-4B16-84A4-74068073F703}"/>
              </a:ext>
            </a:extLst>
          </p:cNvPr>
          <p:cNvSpPr>
            <a:spLocks noEditPoints="1"/>
          </p:cNvSpPr>
          <p:nvPr/>
        </p:nvSpPr>
        <p:spPr bwMode="auto">
          <a:xfrm>
            <a:off x="5244677" y="2473174"/>
            <a:ext cx="354027" cy="273387"/>
          </a:xfrm>
          <a:custGeom>
            <a:avLst/>
            <a:gdLst>
              <a:gd name="T0" fmla="*/ 360 w 360"/>
              <a:gd name="T1" fmla="*/ 256 h 278"/>
              <a:gd name="T2" fmla="*/ 360 w 360"/>
              <a:gd name="T3" fmla="*/ 252 h 278"/>
              <a:gd name="T4" fmla="*/ 358 w 360"/>
              <a:gd name="T5" fmla="*/ 252 h 278"/>
              <a:gd name="T6" fmla="*/ 318 w 360"/>
              <a:gd name="T7" fmla="*/ 200 h 278"/>
              <a:gd name="T8" fmla="*/ 314 w 360"/>
              <a:gd name="T9" fmla="*/ 198 h 278"/>
              <a:gd name="T10" fmla="*/ 50 w 360"/>
              <a:gd name="T11" fmla="*/ 196 h 278"/>
              <a:gd name="T12" fmla="*/ 46 w 360"/>
              <a:gd name="T13" fmla="*/ 198 h 278"/>
              <a:gd name="T14" fmla="*/ 2 w 360"/>
              <a:gd name="T15" fmla="*/ 250 h 278"/>
              <a:gd name="T16" fmla="*/ 2 w 360"/>
              <a:gd name="T17" fmla="*/ 252 h 278"/>
              <a:gd name="T18" fmla="*/ 0 w 360"/>
              <a:gd name="T19" fmla="*/ 252 h 278"/>
              <a:gd name="T20" fmla="*/ 0 w 360"/>
              <a:gd name="T21" fmla="*/ 256 h 278"/>
              <a:gd name="T22" fmla="*/ 0 w 360"/>
              <a:gd name="T23" fmla="*/ 256 h 278"/>
              <a:gd name="T24" fmla="*/ 0 w 360"/>
              <a:gd name="T25" fmla="*/ 268 h 278"/>
              <a:gd name="T26" fmla="*/ 4 w 360"/>
              <a:gd name="T27" fmla="*/ 276 h 278"/>
              <a:gd name="T28" fmla="*/ 10 w 360"/>
              <a:gd name="T29" fmla="*/ 278 h 278"/>
              <a:gd name="T30" fmla="*/ 350 w 360"/>
              <a:gd name="T31" fmla="*/ 278 h 278"/>
              <a:gd name="T32" fmla="*/ 356 w 360"/>
              <a:gd name="T33" fmla="*/ 276 h 278"/>
              <a:gd name="T34" fmla="*/ 360 w 360"/>
              <a:gd name="T35" fmla="*/ 268 h 278"/>
              <a:gd name="T36" fmla="*/ 360 w 360"/>
              <a:gd name="T37" fmla="*/ 256 h 278"/>
              <a:gd name="T38" fmla="*/ 360 w 360"/>
              <a:gd name="T39" fmla="*/ 256 h 278"/>
              <a:gd name="T40" fmla="*/ 146 w 360"/>
              <a:gd name="T41" fmla="*/ 234 h 278"/>
              <a:gd name="T42" fmla="*/ 226 w 360"/>
              <a:gd name="T43" fmla="*/ 254 h 278"/>
              <a:gd name="T44" fmla="*/ 338 w 360"/>
              <a:gd name="T45" fmla="*/ 268 h 278"/>
              <a:gd name="T46" fmla="*/ 334 w 360"/>
              <a:gd name="T47" fmla="*/ 270 h 278"/>
              <a:gd name="T48" fmla="*/ 332 w 360"/>
              <a:gd name="T49" fmla="*/ 270 h 278"/>
              <a:gd name="T50" fmla="*/ 326 w 360"/>
              <a:gd name="T51" fmla="*/ 268 h 278"/>
              <a:gd name="T52" fmla="*/ 324 w 360"/>
              <a:gd name="T53" fmla="*/ 262 h 278"/>
              <a:gd name="T54" fmla="*/ 326 w 360"/>
              <a:gd name="T55" fmla="*/ 256 h 278"/>
              <a:gd name="T56" fmla="*/ 328 w 360"/>
              <a:gd name="T57" fmla="*/ 256 h 278"/>
              <a:gd name="T58" fmla="*/ 334 w 360"/>
              <a:gd name="T59" fmla="*/ 256 h 278"/>
              <a:gd name="T60" fmla="*/ 338 w 360"/>
              <a:gd name="T61" fmla="*/ 256 h 278"/>
              <a:gd name="T62" fmla="*/ 340 w 360"/>
              <a:gd name="T63" fmla="*/ 262 h 278"/>
              <a:gd name="T64" fmla="*/ 340 w 360"/>
              <a:gd name="T65" fmla="*/ 266 h 278"/>
              <a:gd name="T66" fmla="*/ 338 w 360"/>
              <a:gd name="T67" fmla="*/ 268 h 278"/>
              <a:gd name="T68" fmla="*/ 306 w 360"/>
              <a:gd name="T69" fmla="*/ 184 h 278"/>
              <a:gd name="T70" fmla="*/ 310 w 360"/>
              <a:gd name="T71" fmla="*/ 184 h 278"/>
              <a:gd name="T72" fmla="*/ 318 w 360"/>
              <a:gd name="T73" fmla="*/ 178 h 278"/>
              <a:gd name="T74" fmla="*/ 318 w 360"/>
              <a:gd name="T75" fmla="*/ 12 h 278"/>
              <a:gd name="T76" fmla="*/ 318 w 360"/>
              <a:gd name="T77" fmla="*/ 6 h 278"/>
              <a:gd name="T78" fmla="*/ 310 w 360"/>
              <a:gd name="T79" fmla="*/ 0 h 278"/>
              <a:gd name="T80" fmla="*/ 54 w 360"/>
              <a:gd name="T81" fmla="*/ 0 h 278"/>
              <a:gd name="T82" fmla="*/ 50 w 360"/>
              <a:gd name="T83" fmla="*/ 0 h 278"/>
              <a:gd name="T84" fmla="*/ 42 w 360"/>
              <a:gd name="T85" fmla="*/ 6 h 278"/>
              <a:gd name="T86" fmla="*/ 42 w 360"/>
              <a:gd name="T87" fmla="*/ 172 h 278"/>
              <a:gd name="T88" fmla="*/ 42 w 360"/>
              <a:gd name="T89" fmla="*/ 178 h 278"/>
              <a:gd name="T90" fmla="*/ 50 w 360"/>
              <a:gd name="T91" fmla="*/ 184 h 278"/>
              <a:gd name="T92" fmla="*/ 54 w 360"/>
              <a:gd name="T93" fmla="*/ 184 h 278"/>
              <a:gd name="T94" fmla="*/ 294 w 360"/>
              <a:gd name="T95" fmla="*/ 24 h 278"/>
              <a:gd name="T96" fmla="*/ 66 w 360"/>
              <a:gd name="T97" fmla="*/ 16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0" h="278">
                <a:moveTo>
                  <a:pt x="360" y="256"/>
                </a:moveTo>
                <a:lnTo>
                  <a:pt x="360" y="256"/>
                </a:lnTo>
                <a:lnTo>
                  <a:pt x="360" y="252"/>
                </a:lnTo>
                <a:lnTo>
                  <a:pt x="360" y="252"/>
                </a:lnTo>
                <a:lnTo>
                  <a:pt x="358" y="252"/>
                </a:lnTo>
                <a:lnTo>
                  <a:pt x="358" y="252"/>
                </a:lnTo>
                <a:lnTo>
                  <a:pt x="358" y="250"/>
                </a:lnTo>
                <a:lnTo>
                  <a:pt x="318" y="200"/>
                </a:lnTo>
                <a:lnTo>
                  <a:pt x="318" y="200"/>
                </a:lnTo>
                <a:lnTo>
                  <a:pt x="314" y="198"/>
                </a:lnTo>
                <a:lnTo>
                  <a:pt x="310" y="196"/>
                </a:lnTo>
                <a:lnTo>
                  <a:pt x="50" y="196"/>
                </a:lnTo>
                <a:lnTo>
                  <a:pt x="50" y="196"/>
                </a:lnTo>
                <a:lnTo>
                  <a:pt x="46" y="198"/>
                </a:lnTo>
                <a:lnTo>
                  <a:pt x="42" y="200"/>
                </a:lnTo>
                <a:lnTo>
                  <a:pt x="2" y="250"/>
                </a:lnTo>
                <a:lnTo>
                  <a:pt x="2" y="250"/>
                </a:lnTo>
                <a:lnTo>
                  <a:pt x="2" y="252"/>
                </a:lnTo>
                <a:lnTo>
                  <a:pt x="2" y="252"/>
                </a:lnTo>
                <a:lnTo>
                  <a:pt x="0" y="252"/>
                </a:lnTo>
                <a:lnTo>
                  <a:pt x="0" y="252"/>
                </a:lnTo>
                <a:lnTo>
                  <a:pt x="0" y="256"/>
                </a:lnTo>
                <a:lnTo>
                  <a:pt x="0" y="256"/>
                </a:lnTo>
                <a:lnTo>
                  <a:pt x="0" y="256"/>
                </a:lnTo>
                <a:lnTo>
                  <a:pt x="0" y="268"/>
                </a:lnTo>
                <a:lnTo>
                  <a:pt x="0" y="268"/>
                </a:lnTo>
                <a:lnTo>
                  <a:pt x="0" y="272"/>
                </a:lnTo>
                <a:lnTo>
                  <a:pt x="4" y="276"/>
                </a:lnTo>
                <a:lnTo>
                  <a:pt x="6" y="278"/>
                </a:lnTo>
                <a:lnTo>
                  <a:pt x="10" y="278"/>
                </a:lnTo>
                <a:lnTo>
                  <a:pt x="350" y="278"/>
                </a:lnTo>
                <a:lnTo>
                  <a:pt x="350" y="278"/>
                </a:lnTo>
                <a:lnTo>
                  <a:pt x="354" y="278"/>
                </a:lnTo>
                <a:lnTo>
                  <a:pt x="356" y="276"/>
                </a:lnTo>
                <a:lnTo>
                  <a:pt x="360" y="272"/>
                </a:lnTo>
                <a:lnTo>
                  <a:pt x="360" y="268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close/>
                <a:moveTo>
                  <a:pt x="134" y="254"/>
                </a:moveTo>
                <a:lnTo>
                  <a:pt x="146" y="234"/>
                </a:lnTo>
                <a:lnTo>
                  <a:pt x="214" y="234"/>
                </a:lnTo>
                <a:lnTo>
                  <a:pt x="226" y="254"/>
                </a:lnTo>
                <a:lnTo>
                  <a:pt x="134" y="254"/>
                </a:lnTo>
                <a:close/>
                <a:moveTo>
                  <a:pt x="338" y="268"/>
                </a:moveTo>
                <a:lnTo>
                  <a:pt x="338" y="268"/>
                </a:lnTo>
                <a:lnTo>
                  <a:pt x="334" y="270"/>
                </a:lnTo>
                <a:lnTo>
                  <a:pt x="332" y="270"/>
                </a:lnTo>
                <a:lnTo>
                  <a:pt x="332" y="270"/>
                </a:lnTo>
                <a:lnTo>
                  <a:pt x="326" y="268"/>
                </a:lnTo>
                <a:lnTo>
                  <a:pt x="326" y="268"/>
                </a:lnTo>
                <a:lnTo>
                  <a:pt x="324" y="262"/>
                </a:lnTo>
                <a:lnTo>
                  <a:pt x="324" y="262"/>
                </a:lnTo>
                <a:lnTo>
                  <a:pt x="324" y="260"/>
                </a:lnTo>
                <a:lnTo>
                  <a:pt x="326" y="256"/>
                </a:lnTo>
                <a:lnTo>
                  <a:pt x="326" y="256"/>
                </a:lnTo>
                <a:lnTo>
                  <a:pt x="328" y="256"/>
                </a:lnTo>
                <a:lnTo>
                  <a:pt x="332" y="254"/>
                </a:lnTo>
                <a:lnTo>
                  <a:pt x="334" y="256"/>
                </a:lnTo>
                <a:lnTo>
                  <a:pt x="338" y="256"/>
                </a:lnTo>
                <a:lnTo>
                  <a:pt x="338" y="256"/>
                </a:lnTo>
                <a:lnTo>
                  <a:pt x="340" y="260"/>
                </a:lnTo>
                <a:lnTo>
                  <a:pt x="340" y="262"/>
                </a:lnTo>
                <a:lnTo>
                  <a:pt x="340" y="262"/>
                </a:lnTo>
                <a:lnTo>
                  <a:pt x="340" y="266"/>
                </a:lnTo>
                <a:lnTo>
                  <a:pt x="338" y="268"/>
                </a:lnTo>
                <a:lnTo>
                  <a:pt x="338" y="268"/>
                </a:lnTo>
                <a:close/>
                <a:moveTo>
                  <a:pt x="54" y="184"/>
                </a:moveTo>
                <a:lnTo>
                  <a:pt x="306" y="184"/>
                </a:lnTo>
                <a:lnTo>
                  <a:pt x="306" y="184"/>
                </a:lnTo>
                <a:lnTo>
                  <a:pt x="310" y="184"/>
                </a:lnTo>
                <a:lnTo>
                  <a:pt x="314" y="182"/>
                </a:lnTo>
                <a:lnTo>
                  <a:pt x="318" y="178"/>
                </a:lnTo>
                <a:lnTo>
                  <a:pt x="318" y="172"/>
                </a:lnTo>
                <a:lnTo>
                  <a:pt x="318" y="12"/>
                </a:lnTo>
                <a:lnTo>
                  <a:pt x="318" y="12"/>
                </a:lnTo>
                <a:lnTo>
                  <a:pt x="318" y="6"/>
                </a:lnTo>
                <a:lnTo>
                  <a:pt x="314" y="2"/>
                </a:lnTo>
                <a:lnTo>
                  <a:pt x="310" y="0"/>
                </a:lnTo>
                <a:lnTo>
                  <a:pt x="306" y="0"/>
                </a:lnTo>
                <a:lnTo>
                  <a:pt x="54" y="0"/>
                </a:lnTo>
                <a:lnTo>
                  <a:pt x="54" y="0"/>
                </a:lnTo>
                <a:lnTo>
                  <a:pt x="50" y="0"/>
                </a:lnTo>
                <a:lnTo>
                  <a:pt x="46" y="2"/>
                </a:lnTo>
                <a:lnTo>
                  <a:pt x="42" y="6"/>
                </a:lnTo>
                <a:lnTo>
                  <a:pt x="42" y="12"/>
                </a:lnTo>
                <a:lnTo>
                  <a:pt x="42" y="172"/>
                </a:lnTo>
                <a:lnTo>
                  <a:pt x="42" y="172"/>
                </a:lnTo>
                <a:lnTo>
                  <a:pt x="42" y="178"/>
                </a:lnTo>
                <a:lnTo>
                  <a:pt x="46" y="182"/>
                </a:lnTo>
                <a:lnTo>
                  <a:pt x="50" y="184"/>
                </a:lnTo>
                <a:lnTo>
                  <a:pt x="54" y="184"/>
                </a:lnTo>
                <a:lnTo>
                  <a:pt x="54" y="184"/>
                </a:lnTo>
                <a:close/>
                <a:moveTo>
                  <a:pt x="66" y="24"/>
                </a:moveTo>
                <a:lnTo>
                  <a:pt x="294" y="24"/>
                </a:lnTo>
                <a:lnTo>
                  <a:pt x="294" y="160"/>
                </a:lnTo>
                <a:lnTo>
                  <a:pt x="66" y="160"/>
                </a:lnTo>
                <a:lnTo>
                  <a:pt x="66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58" name="Freeform 41">
            <a:extLst>
              <a:ext uri="{FF2B5EF4-FFF2-40B4-BE49-F238E27FC236}">
                <a16:creationId xmlns:a16="http://schemas.microsoft.com/office/drawing/2014/main" id="{3CD944E5-1B8C-4032-ABE4-314E144F64F8}"/>
              </a:ext>
            </a:extLst>
          </p:cNvPr>
          <p:cNvSpPr>
            <a:spLocks noEditPoints="1"/>
          </p:cNvSpPr>
          <p:nvPr/>
        </p:nvSpPr>
        <p:spPr bwMode="auto">
          <a:xfrm>
            <a:off x="7642423" y="2433638"/>
            <a:ext cx="317621" cy="352455"/>
          </a:xfrm>
          <a:custGeom>
            <a:avLst/>
            <a:gdLst>
              <a:gd name="T0" fmla="*/ 2004 w 2006"/>
              <a:gd name="T1" fmla="*/ 866 h 2226"/>
              <a:gd name="T2" fmla="*/ 2004 w 2006"/>
              <a:gd name="T3" fmla="*/ 854 h 2226"/>
              <a:gd name="T4" fmla="*/ 2002 w 2006"/>
              <a:gd name="T5" fmla="*/ 850 h 2226"/>
              <a:gd name="T6" fmla="*/ 1998 w 2006"/>
              <a:gd name="T7" fmla="*/ 844 h 2226"/>
              <a:gd name="T8" fmla="*/ 1990 w 2006"/>
              <a:gd name="T9" fmla="*/ 830 h 2226"/>
              <a:gd name="T10" fmla="*/ 1984 w 2006"/>
              <a:gd name="T11" fmla="*/ 824 h 2226"/>
              <a:gd name="T12" fmla="*/ 1978 w 2006"/>
              <a:gd name="T13" fmla="*/ 818 h 2226"/>
              <a:gd name="T14" fmla="*/ 28 w 2006"/>
              <a:gd name="T15" fmla="*/ 818 h 2226"/>
              <a:gd name="T16" fmla="*/ 22 w 2006"/>
              <a:gd name="T17" fmla="*/ 824 h 2226"/>
              <a:gd name="T18" fmla="*/ 18 w 2006"/>
              <a:gd name="T19" fmla="*/ 828 h 2226"/>
              <a:gd name="T20" fmla="*/ 16 w 2006"/>
              <a:gd name="T21" fmla="*/ 830 h 2226"/>
              <a:gd name="T22" fmla="*/ 8 w 2006"/>
              <a:gd name="T23" fmla="*/ 844 h 2226"/>
              <a:gd name="T24" fmla="*/ 4 w 2006"/>
              <a:gd name="T25" fmla="*/ 850 h 2226"/>
              <a:gd name="T26" fmla="*/ 2 w 2006"/>
              <a:gd name="T27" fmla="*/ 854 h 2226"/>
              <a:gd name="T28" fmla="*/ 2 w 2006"/>
              <a:gd name="T29" fmla="*/ 866 h 2226"/>
              <a:gd name="T30" fmla="*/ 0 w 2006"/>
              <a:gd name="T31" fmla="*/ 938 h 2226"/>
              <a:gd name="T32" fmla="*/ 0 w 2006"/>
              <a:gd name="T33" fmla="*/ 2162 h 2226"/>
              <a:gd name="T34" fmla="*/ 2 w 2006"/>
              <a:gd name="T35" fmla="*/ 2174 h 2226"/>
              <a:gd name="T36" fmla="*/ 12 w 2006"/>
              <a:gd name="T37" fmla="*/ 2198 h 2226"/>
              <a:gd name="T38" fmla="*/ 30 w 2006"/>
              <a:gd name="T39" fmla="*/ 2216 h 2226"/>
              <a:gd name="T40" fmla="*/ 52 w 2006"/>
              <a:gd name="T41" fmla="*/ 2224 h 2226"/>
              <a:gd name="T42" fmla="*/ 1940 w 2006"/>
              <a:gd name="T43" fmla="*/ 2226 h 2226"/>
              <a:gd name="T44" fmla="*/ 1954 w 2006"/>
              <a:gd name="T45" fmla="*/ 2224 h 2226"/>
              <a:gd name="T46" fmla="*/ 1978 w 2006"/>
              <a:gd name="T47" fmla="*/ 2216 h 2226"/>
              <a:gd name="T48" fmla="*/ 1994 w 2006"/>
              <a:gd name="T49" fmla="*/ 2198 h 2226"/>
              <a:gd name="T50" fmla="*/ 2004 w 2006"/>
              <a:gd name="T51" fmla="*/ 2174 h 2226"/>
              <a:gd name="T52" fmla="*/ 2006 w 2006"/>
              <a:gd name="T53" fmla="*/ 2132 h 2226"/>
              <a:gd name="T54" fmla="*/ 2006 w 2006"/>
              <a:gd name="T55" fmla="*/ 872 h 2226"/>
              <a:gd name="T56" fmla="*/ 2004 w 2006"/>
              <a:gd name="T57" fmla="*/ 866 h 2226"/>
              <a:gd name="T58" fmla="*/ 1004 w 2006"/>
              <a:gd name="T59" fmla="*/ 170 h 2226"/>
              <a:gd name="T60" fmla="*/ 244 w 2006"/>
              <a:gd name="T61" fmla="*/ 808 h 2226"/>
              <a:gd name="T62" fmla="*/ 130 w 2006"/>
              <a:gd name="T63" fmla="*/ 990 h 2226"/>
              <a:gd name="T64" fmla="*/ 130 w 2006"/>
              <a:gd name="T65" fmla="*/ 2018 h 2226"/>
              <a:gd name="T66" fmla="*/ 238 w 2006"/>
              <a:gd name="T67" fmla="*/ 2096 h 2226"/>
              <a:gd name="T68" fmla="*/ 1768 w 2006"/>
              <a:gd name="T69" fmla="*/ 2096 h 2226"/>
              <a:gd name="T70" fmla="*/ 1876 w 2006"/>
              <a:gd name="T71" fmla="*/ 2018 h 2226"/>
              <a:gd name="T72" fmla="*/ 1876 w 2006"/>
              <a:gd name="T73" fmla="*/ 990 h 2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6" h="2226">
                <a:moveTo>
                  <a:pt x="2004" y="866"/>
                </a:moveTo>
                <a:lnTo>
                  <a:pt x="2004" y="866"/>
                </a:lnTo>
                <a:lnTo>
                  <a:pt x="2004" y="854"/>
                </a:lnTo>
                <a:lnTo>
                  <a:pt x="2004" y="854"/>
                </a:lnTo>
                <a:lnTo>
                  <a:pt x="2002" y="850"/>
                </a:lnTo>
                <a:lnTo>
                  <a:pt x="2002" y="850"/>
                </a:lnTo>
                <a:lnTo>
                  <a:pt x="1998" y="844"/>
                </a:lnTo>
                <a:lnTo>
                  <a:pt x="1998" y="844"/>
                </a:lnTo>
                <a:lnTo>
                  <a:pt x="1990" y="830"/>
                </a:lnTo>
                <a:lnTo>
                  <a:pt x="1990" y="830"/>
                </a:lnTo>
                <a:lnTo>
                  <a:pt x="1988" y="828"/>
                </a:lnTo>
                <a:lnTo>
                  <a:pt x="1984" y="824"/>
                </a:lnTo>
                <a:lnTo>
                  <a:pt x="1984" y="824"/>
                </a:lnTo>
                <a:lnTo>
                  <a:pt x="1978" y="818"/>
                </a:lnTo>
                <a:lnTo>
                  <a:pt x="1004" y="0"/>
                </a:lnTo>
                <a:lnTo>
                  <a:pt x="28" y="818"/>
                </a:lnTo>
                <a:lnTo>
                  <a:pt x="28" y="818"/>
                </a:lnTo>
                <a:lnTo>
                  <a:pt x="22" y="824"/>
                </a:lnTo>
                <a:lnTo>
                  <a:pt x="18" y="828"/>
                </a:lnTo>
                <a:lnTo>
                  <a:pt x="18" y="828"/>
                </a:lnTo>
                <a:lnTo>
                  <a:pt x="16" y="830"/>
                </a:lnTo>
                <a:lnTo>
                  <a:pt x="16" y="830"/>
                </a:lnTo>
                <a:lnTo>
                  <a:pt x="8" y="844"/>
                </a:lnTo>
                <a:lnTo>
                  <a:pt x="8" y="844"/>
                </a:lnTo>
                <a:lnTo>
                  <a:pt x="4" y="850"/>
                </a:lnTo>
                <a:lnTo>
                  <a:pt x="4" y="850"/>
                </a:lnTo>
                <a:lnTo>
                  <a:pt x="2" y="854"/>
                </a:lnTo>
                <a:lnTo>
                  <a:pt x="2" y="854"/>
                </a:lnTo>
                <a:lnTo>
                  <a:pt x="2" y="866"/>
                </a:lnTo>
                <a:lnTo>
                  <a:pt x="2" y="866"/>
                </a:lnTo>
                <a:lnTo>
                  <a:pt x="0" y="872"/>
                </a:lnTo>
                <a:lnTo>
                  <a:pt x="0" y="938"/>
                </a:lnTo>
                <a:lnTo>
                  <a:pt x="0" y="2132"/>
                </a:lnTo>
                <a:lnTo>
                  <a:pt x="0" y="2162"/>
                </a:lnTo>
                <a:lnTo>
                  <a:pt x="0" y="2162"/>
                </a:lnTo>
                <a:lnTo>
                  <a:pt x="2" y="2174"/>
                </a:lnTo>
                <a:lnTo>
                  <a:pt x="6" y="2186"/>
                </a:lnTo>
                <a:lnTo>
                  <a:pt x="12" y="2198"/>
                </a:lnTo>
                <a:lnTo>
                  <a:pt x="20" y="2208"/>
                </a:lnTo>
                <a:lnTo>
                  <a:pt x="30" y="2216"/>
                </a:lnTo>
                <a:lnTo>
                  <a:pt x="40" y="2222"/>
                </a:lnTo>
                <a:lnTo>
                  <a:pt x="52" y="2224"/>
                </a:lnTo>
                <a:lnTo>
                  <a:pt x="66" y="2226"/>
                </a:lnTo>
                <a:lnTo>
                  <a:pt x="1940" y="2226"/>
                </a:lnTo>
                <a:lnTo>
                  <a:pt x="1940" y="2226"/>
                </a:lnTo>
                <a:lnTo>
                  <a:pt x="1954" y="2224"/>
                </a:lnTo>
                <a:lnTo>
                  <a:pt x="1966" y="2222"/>
                </a:lnTo>
                <a:lnTo>
                  <a:pt x="1978" y="2216"/>
                </a:lnTo>
                <a:lnTo>
                  <a:pt x="1986" y="2208"/>
                </a:lnTo>
                <a:lnTo>
                  <a:pt x="1994" y="2198"/>
                </a:lnTo>
                <a:lnTo>
                  <a:pt x="2000" y="2186"/>
                </a:lnTo>
                <a:lnTo>
                  <a:pt x="2004" y="2174"/>
                </a:lnTo>
                <a:lnTo>
                  <a:pt x="2006" y="2162"/>
                </a:lnTo>
                <a:lnTo>
                  <a:pt x="2006" y="2132"/>
                </a:lnTo>
                <a:lnTo>
                  <a:pt x="2006" y="938"/>
                </a:lnTo>
                <a:lnTo>
                  <a:pt x="2006" y="872"/>
                </a:lnTo>
                <a:lnTo>
                  <a:pt x="2006" y="872"/>
                </a:lnTo>
                <a:lnTo>
                  <a:pt x="2004" y="866"/>
                </a:lnTo>
                <a:lnTo>
                  <a:pt x="2004" y="866"/>
                </a:lnTo>
                <a:close/>
                <a:moveTo>
                  <a:pt x="1004" y="170"/>
                </a:moveTo>
                <a:lnTo>
                  <a:pt x="1762" y="808"/>
                </a:lnTo>
                <a:lnTo>
                  <a:pt x="244" y="808"/>
                </a:lnTo>
                <a:lnTo>
                  <a:pt x="1004" y="170"/>
                </a:lnTo>
                <a:close/>
                <a:moveTo>
                  <a:pt x="130" y="990"/>
                </a:moveTo>
                <a:lnTo>
                  <a:pt x="816" y="1418"/>
                </a:lnTo>
                <a:lnTo>
                  <a:pt x="130" y="2018"/>
                </a:lnTo>
                <a:lnTo>
                  <a:pt x="130" y="990"/>
                </a:lnTo>
                <a:close/>
                <a:moveTo>
                  <a:pt x="238" y="2096"/>
                </a:moveTo>
                <a:lnTo>
                  <a:pt x="1004" y="1428"/>
                </a:lnTo>
                <a:lnTo>
                  <a:pt x="1768" y="2096"/>
                </a:lnTo>
                <a:lnTo>
                  <a:pt x="238" y="2096"/>
                </a:lnTo>
                <a:close/>
                <a:moveTo>
                  <a:pt x="1876" y="2018"/>
                </a:moveTo>
                <a:lnTo>
                  <a:pt x="1190" y="1418"/>
                </a:lnTo>
                <a:lnTo>
                  <a:pt x="1876" y="990"/>
                </a:lnTo>
                <a:lnTo>
                  <a:pt x="1876" y="20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9" name="Freeform 195">
            <a:extLst>
              <a:ext uri="{FF2B5EF4-FFF2-40B4-BE49-F238E27FC236}">
                <a16:creationId xmlns:a16="http://schemas.microsoft.com/office/drawing/2014/main" id="{DDFDD87B-AAB1-4299-B853-2C51011A477C}"/>
              </a:ext>
            </a:extLst>
          </p:cNvPr>
          <p:cNvSpPr>
            <a:spLocks noEditPoints="1"/>
          </p:cNvSpPr>
          <p:nvPr/>
        </p:nvSpPr>
        <p:spPr bwMode="auto">
          <a:xfrm>
            <a:off x="4137511" y="4842120"/>
            <a:ext cx="244488" cy="351955"/>
          </a:xfrm>
          <a:custGeom>
            <a:avLst/>
            <a:gdLst>
              <a:gd name="T0" fmla="*/ 350010811 w 636"/>
              <a:gd name="T1" fmla="*/ 216073037 h 916"/>
              <a:gd name="T2" fmla="*/ 328548598 w 636"/>
              <a:gd name="T3" fmla="*/ 174837444 h 916"/>
              <a:gd name="T4" fmla="*/ 295528481 w 636"/>
              <a:gd name="T5" fmla="*/ 151746348 h 916"/>
              <a:gd name="T6" fmla="*/ 354964328 w 636"/>
              <a:gd name="T7" fmla="*/ 291945785 h 916"/>
              <a:gd name="T8" fmla="*/ 424306302 w 636"/>
              <a:gd name="T9" fmla="*/ 318336128 h 916"/>
              <a:gd name="T10" fmla="*/ 468882506 w 636"/>
              <a:gd name="T11" fmla="*/ 346376549 h 916"/>
              <a:gd name="T12" fmla="*/ 493647480 w 636"/>
              <a:gd name="T13" fmla="*/ 374416062 h 916"/>
              <a:gd name="T14" fmla="*/ 516761471 w 636"/>
              <a:gd name="T15" fmla="*/ 420600071 h 916"/>
              <a:gd name="T16" fmla="*/ 525016728 w 636"/>
              <a:gd name="T17" fmla="*/ 476680118 h 916"/>
              <a:gd name="T18" fmla="*/ 520064119 w 636"/>
              <a:gd name="T19" fmla="*/ 519564880 h 916"/>
              <a:gd name="T20" fmla="*/ 505204476 w 636"/>
              <a:gd name="T21" fmla="*/ 560800473 h 916"/>
              <a:gd name="T22" fmla="*/ 467231636 w 636"/>
              <a:gd name="T23" fmla="*/ 611931991 h 916"/>
              <a:gd name="T24" fmla="*/ 435863297 w 636"/>
              <a:gd name="T25" fmla="*/ 636673164 h 916"/>
              <a:gd name="T26" fmla="*/ 384681798 w 636"/>
              <a:gd name="T27" fmla="*/ 663063508 h 916"/>
              <a:gd name="T28" fmla="*/ 343407333 w 636"/>
              <a:gd name="T29" fmla="*/ 671310263 h 916"/>
              <a:gd name="T30" fmla="*/ 295528481 w 636"/>
              <a:gd name="T31" fmla="*/ 755430618 h 916"/>
              <a:gd name="T32" fmla="*/ 234441707 w 636"/>
              <a:gd name="T33" fmla="*/ 676258680 h 916"/>
              <a:gd name="T34" fmla="*/ 155193608 w 636"/>
              <a:gd name="T35" fmla="*/ 663063508 h 916"/>
              <a:gd name="T36" fmla="*/ 115569984 w 636"/>
              <a:gd name="T37" fmla="*/ 648219167 h 916"/>
              <a:gd name="T38" fmla="*/ 67691132 w 636"/>
              <a:gd name="T39" fmla="*/ 615230329 h 916"/>
              <a:gd name="T40" fmla="*/ 41274479 w 636"/>
              <a:gd name="T41" fmla="*/ 588839986 h 916"/>
              <a:gd name="T42" fmla="*/ 23113998 w 636"/>
              <a:gd name="T43" fmla="*/ 560800473 h 916"/>
              <a:gd name="T44" fmla="*/ 4952610 w 636"/>
              <a:gd name="T45" fmla="*/ 508018878 h 916"/>
              <a:gd name="T46" fmla="*/ 171703212 w 636"/>
              <a:gd name="T47" fmla="*/ 468433250 h 916"/>
              <a:gd name="T48" fmla="*/ 186562855 w 636"/>
              <a:gd name="T49" fmla="*/ 517915711 h 916"/>
              <a:gd name="T50" fmla="*/ 199770721 w 636"/>
              <a:gd name="T51" fmla="*/ 537708469 h 916"/>
              <a:gd name="T52" fmla="*/ 234441707 w 636"/>
              <a:gd name="T53" fmla="*/ 560800473 h 916"/>
              <a:gd name="T54" fmla="*/ 194817203 w 636"/>
              <a:gd name="T55" fmla="*/ 400807314 h 916"/>
              <a:gd name="T56" fmla="*/ 113919114 w 636"/>
              <a:gd name="T57" fmla="*/ 371117723 h 916"/>
              <a:gd name="T58" fmla="*/ 80898997 w 636"/>
              <a:gd name="T59" fmla="*/ 348025719 h 916"/>
              <a:gd name="T60" fmla="*/ 51180605 w 636"/>
              <a:gd name="T61" fmla="*/ 315037789 h 916"/>
              <a:gd name="T62" fmla="*/ 26415737 w 636"/>
              <a:gd name="T63" fmla="*/ 249061023 h 916"/>
              <a:gd name="T64" fmla="*/ 26415737 w 636"/>
              <a:gd name="T65" fmla="*/ 204527034 h 916"/>
              <a:gd name="T66" fmla="*/ 37972740 w 636"/>
              <a:gd name="T67" fmla="*/ 153395517 h 916"/>
              <a:gd name="T68" fmla="*/ 66040263 w 636"/>
              <a:gd name="T69" fmla="*/ 110510727 h 916"/>
              <a:gd name="T70" fmla="*/ 92455993 w 636"/>
              <a:gd name="T71" fmla="*/ 85769553 h 916"/>
              <a:gd name="T72" fmla="*/ 143636612 w 636"/>
              <a:gd name="T73" fmla="*/ 57729117 h 916"/>
              <a:gd name="T74" fmla="*/ 209676847 w 636"/>
              <a:gd name="T75" fmla="*/ 42884776 h 916"/>
              <a:gd name="T76" fmla="*/ 295528481 w 636"/>
              <a:gd name="T77" fmla="*/ 0 h 916"/>
              <a:gd name="T78" fmla="*/ 318642472 w 636"/>
              <a:gd name="T79" fmla="*/ 42884776 h 916"/>
              <a:gd name="T80" fmla="*/ 379729189 w 636"/>
              <a:gd name="T81" fmla="*/ 54430779 h 916"/>
              <a:gd name="T82" fmla="*/ 427608041 w 636"/>
              <a:gd name="T83" fmla="*/ 75872720 h 916"/>
              <a:gd name="T84" fmla="*/ 454023771 w 636"/>
              <a:gd name="T85" fmla="*/ 95665477 h 916"/>
              <a:gd name="T86" fmla="*/ 483742263 w 636"/>
              <a:gd name="T87" fmla="*/ 131952682 h 916"/>
              <a:gd name="T88" fmla="*/ 503553606 w 636"/>
              <a:gd name="T89" fmla="*/ 174837444 h 916"/>
              <a:gd name="T90" fmla="*/ 234441707 w 636"/>
              <a:gd name="T91" fmla="*/ 150096270 h 916"/>
              <a:gd name="T92" fmla="*/ 212978586 w 636"/>
              <a:gd name="T93" fmla="*/ 159993103 h 916"/>
              <a:gd name="T94" fmla="*/ 198119851 w 636"/>
              <a:gd name="T95" fmla="*/ 171539105 h 916"/>
              <a:gd name="T96" fmla="*/ 188213725 w 636"/>
              <a:gd name="T97" fmla="*/ 194630202 h 916"/>
              <a:gd name="T98" fmla="*/ 188213725 w 636"/>
              <a:gd name="T99" fmla="*/ 211124620 h 916"/>
              <a:gd name="T100" fmla="*/ 198119851 w 636"/>
              <a:gd name="T101" fmla="*/ 234216625 h 916"/>
              <a:gd name="T102" fmla="*/ 212978586 w 636"/>
              <a:gd name="T103" fmla="*/ 247411853 h 916"/>
              <a:gd name="T104" fmla="*/ 234441707 w 636"/>
              <a:gd name="T105" fmla="*/ 150096270 h 916"/>
              <a:gd name="T106" fmla="*/ 312038085 w 636"/>
              <a:gd name="T107" fmla="*/ 560800473 h 916"/>
              <a:gd name="T108" fmla="*/ 348359941 w 636"/>
              <a:gd name="T109" fmla="*/ 539357638 h 916"/>
              <a:gd name="T110" fmla="*/ 361567807 w 636"/>
              <a:gd name="T111" fmla="*/ 519564880 h 916"/>
              <a:gd name="T112" fmla="*/ 364870454 w 636"/>
              <a:gd name="T113" fmla="*/ 498122953 h 916"/>
              <a:gd name="T114" fmla="*/ 358266067 w 636"/>
              <a:gd name="T115" fmla="*/ 470082419 h 916"/>
              <a:gd name="T116" fmla="*/ 343407333 w 636"/>
              <a:gd name="T117" fmla="*/ 453588000 h 916"/>
              <a:gd name="T118" fmla="*/ 295528481 w 636"/>
              <a:gd name="T119" fmla="*/ 430496904 h 9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36"/>
              <a:gd name="T181" fmla="*/ 0 h 916"/>
              <a:gd name="T182" fmla="*/ 636 w 636"/>
              <a:gd name="T183" fmla="*/ 916 h 9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36" h="916">
                <a:moveTo>
                  <a:pt x="614" y="232"/>
                </a:moveTo>
                <a:lnTo>
                  <a:pt x="424" y="262"/>
                </a:lnTo>
                <a:lnTo>
                  <a:pt x="410" y="232"/>
                </a:lnTo>
                <a:lnTo>
                  <a:pt x="398" y="212"/>
                </a:lnTo>
                <a:lnTo>
                  <a:pt x="392" y="206"/>
                </a:lnTo>
                <a:lnTo>
                  <a:pt x="382" y="198"/>
                </a:lnTo>
                <a:lnTo>
                  <a:pt x="358" y="184"/>
                </a:lnTo>
                <a:lnTo>
                  <a:pt x="358" y="332"/>
                </a:lnTo>
                <a:lnTo>
                  <a:pt x="430" y="354"/>
                </a:lnTo>
                <a:lnTo>
                  <a:pt x="462" y="364"/>
                </a:lnTo>
                <a:lnTo>
                  <a:pt x="490" y="376"/>
                </a:lnTo>
                <a:lnTo>
                  <a:pt x="514" y="386"/>
                </a:lnTo>
                <a:lnTo>
                  <a:pt x="534" y="398"/>
                </a:lnTo>
                <a:lnTo>
                  <a:pt x="552" y="408"/>
                </a:lnTo>
                <a:lnTo>
                  <a:pt x="568" y="420"/>
                </a:lnTo>
                <a:lnTo>
                  <a:pt x="584" y="436"/>
                </a:lnTo>
                <a:lnTo>
                  <a:pt x="598" y="454"/>
                </a:lnTo>
                <a:lnTo>
                  <a:pt x="610" y="472"/>
                </a:lnTo>
                <a:lnTo>
                  <a:pt x="620" y="490"/>
                </a:lnTo>
                <a:lnTo>
                  <a:pt x="626" y="510"/>
                </a:lnTo>
                <a:lnTo>
                  <a:pt x="632" y="532"/>
                </a:lnTo>
                <a:lnTo>
                  <a:pt x="636" y="554"/>
                </a:lnTo>
                <a:lnTo>
                  <a:pt x="636" y="578"/>
                </a:lnTo>
                <a:lnTo>
                  <a:pt x="636" y="604"/>
                </a:lnTo>
                <a:lnTo>
                  <a:pt x="630" y="630"/>
                </a:lnTo>
                <a:lnTo>
                  <a:pt x="622" y="656"/>
                </a:lnTo>
                <a:lnTo>
                  <a:pt x="612" y="680"/>
                </a:lnTo>
                <a:lnTo>
                  <a:pt x="598" y="702"/>
                </a:lnTo>
                <a:lnTo>
                  <a:pt x="584" y="722"/>
                </a:lnTo>
                <a:lnTo>
                  <a:pt x="566" y="742"/>
                </a:lnTo>
                <a:lnTo>
                  <a:pt x="548" y="758"/>
                </a:lnTo>
                <a:lnTo>
                  <a:pt x="528" y="772"/>
                </a:lnTo>
                <a:lnTo>
                  <a:pt x="508" y="784"/>
                </a:lnTo>
                <a:lnTo>
                  <a:pt x="488" y="796"/>
                </a:lnTo>
                <a:lnTo>
                  <a:pt x="466" y="804"/>
                </a:lnTo>
                <a:lnTo>
                  <a:pt x="442" y="810"/>
                </a:lnTo>
                <a:lnTo>
                  <a:pt x="416" y="814"/>
                </a:lnTo>
                <a:lnTo>
                  <a:pt x="390" y="818"/>
                </a:lnTo>
                <a:lnTo>
                  <a:pt x="358" y="820"/>
                </a:lnTo>
                <a:lnTo>
                  <a:pt x="358" y="916"/>
                </a:lnTo>
                <a:lnTo>
                  <a:pt x="284" y="916"/>
                </a:lnTo>
                <a:lnTo>
                  <a:pt x="284" y="820"/>
                </a:lnTo>
                <a:lnTo>
                  <a:pt x="248" y="816"/>
                </a:lnTo>
                <a:lnTo>
                  <a:pt x="216" y="810"/>
                </a:lnTo>
                <a:lnTo>
                  <a:pt x="188" y="804"/>
                </a:lnTo>
                <a:lnTo>
                  <a:pt x="162" y="796"/>
                </a:lnTo>
                <a:lnTo>
                  <a:pt x="140" y="786"/>
                </a:lnTo>
                <a:lnTo>
                  <a:pt x="118" y="774"/>
                </a:lnTo>
                <a:lnTo>
                  <a:pt x="98" y="762"/>
                </a:lnTo>
                <a:lnTo>
                  <a:pt x="82" y="746"/>
                </a:lnTo>
                <a:lnTo>
                  <a:pt x="64" y="730"/>
                </a:lnTo>
                <a:lnTo>
                  <a:pt x="50" y="714"/>
                </a:lnTo>
                <a:lnTo>
                  <a:pt x="38" y="696"/>
                </a:lnTo>
                <a:lnTo>
                  <a:pt x="28" y="680"/>
                </a:lnTo>
                <a:lnTo>
                  <a:pt x="20" y="660"/>
                </a:lnTo>
                <a:lnTo>
                  <a:pt x="12" y="640"/>
                </a:lnTo>
                <a:lnTo>
                  <a:pt x="6" y="616"/>
                </a:lnTo>
                <a:lnTo>
                  <a:pt x="0" y="592"/>
                </a:lnTo>
                <a:lnTo>
                  <a:pt x="208" y="568"/>
                </a:lnTo>
                <a:lnTo>
                  <a:pt x="214" y="592"/>
                </a:lnTo>
                <a:lnTo>
                  <a:pt x="220" y="612"/>
                </a:lnTo>
                <a:lnTo>
                  <a:pt x="226" y="628"/>
                </a:lnTo>
                <a:lnTo>
                  <a:pt x="234" y="640"/>
                </a:lnTo>
                <a:lnTo>
                  <a:pt x="242" y="652"/>
                </a:lnTo>
                <a:lnTo>
                  <a:pt x="254" y="662"/>
                </a:lnTo>
                <a:lnTo>
                  <a:pt x="268" y="672"/>
                </a:lnTo>
                <a:lnTo>
                  <a:pt x="284" y="680"/>
                </a:lnTo>
                <a:lnTo>
                  <a:pt x="284" y="500"/>
                </a:lnTo>
                <a:lnTo>
                  <a:pt x="236" y="486"/>
                </a:lnTo>
                <a:lnTo>
                  <a:pt x="196" y="474"/>
                </a:lnTo>
                <a:lnTo>
                  <a:pt x="162" y="462"/>
                </a:lnTo>
                <a:lnTo>
                  <a:pt x="138" y="450"/>
                </a:lnTo>
                <a:lnTo>
                  <a:pt x="116" y="438"/>
                </a:lnTo>
                <a:lnTo>
                  <a:pt x="98" y="422"/>
                </a:lnTo>
                <a:lnTo>
                  <a:pt x="80" y="404"/>
                </a:lnTo>
                <a:lnTo>
                  <a:pt x="62" y="382"/>
                </a:lnTo>
                <a:lnTo>
                  <a:pt x="48" y="358"/>
                </a:lnTo>
                <a:lnTo>
                  <a:pt x="38" y="332"/>
                </a:lnTo>
                <a:lnTo>
                  <a:pt x="32" y="302"/>
                </a:lnTo>
                <a:lnTo>
                  <a:pt x="30" y="270"/>
                </a:lnTo>
                <a:lnTo>
                  <a:pt x="32" y="248"/>
                </a:lnTo>
                <a:lnTo>
                  <a:pt x="34" y="226"/>
                </a:lnTo>
                <a:lnTo>
                  <a:pt x="40" y="206"/>
                </a:lnTo>
                <a:lnTo>
                  <a:pt x="46" y="186"/>
                </a:lnTo>
                <a:lnTo>
                  <a:pt x="56" y="168"/>
                </a:lnTo>
                <a:lnTo>
                  <a:pt x="66" y="150"/>
                </a:lnTo>
                <a:lnTo>
                  <a:pt x="80" y="134"/>
                </a:lnTo>
                <a:lnTo>
                  <a:pt x="94" y="118"/>
                </a:lnTo>
                <a:lnTo>
                  <a:pt x="112" y="104"/>
                </a:lnTo>
                <a:lnTo>
                  <a:pt x="130" y="90"/>
                </a:lnTo>
                <a:lnTo>
                  <a:pt x="152" y="80"/>
                </a:lnTo>
                <a:lnTo>
                  <a:pt x="174" y="70"/>
                </a:lnTo>
                <a:lnTo>
                  <a:pt x="198" y="62"/>
                </a:lnTo>
                <a:lnTo>
                  <a:pt x="226" y="56"/>
                </a:lnTo>
                <a:lnTo>
                  <a:pt x="254" y="52"/>
                </a:lnTo>
                <a:lnTo>
                  <a:pt x="284" y="50"/>
                </a:lnTo>
                <a:lnTo>
                  <a:pt x="284" y="0"/>
                </a:lnTo>
                <a:lnTo>
                  <a:pt x="358" y="0"/>
                </a:lnTo>
                <a:lnTo>
                  <a:pt x="358" y="50"/>
                </a:lnTo>
                <a:lnTo>
                  <a:pt x="386" y="52"/>
                </a:lnTo>
                <a:lnTo>
                  <a:pt x="412" y="56"/>
                </a:lnTo>
                <a:lnTo>
                  <a:pt x="438" y="60"/>
                </a:lnTo>
                <a:lnTo>
                  <a:pt x="460" y="66"/>
                </a:lnTo>
                <a:lnTo>
                  <a:pt x="482" y="74"/>
                </a:lnTo>
                <a:lnTo>
                  <a:pt x="502" y="82"/>
                </a:lnTo>
                <a:lnTo>
                  <a:pt x="518" y="92"/>
                </a:lnTo>
                <a:lnTo>
                  <a:pt x="536" y="104"/>
                </a:lnTo>
                <a:lnTo>
                  <a:pt x="550" y="116"/>
                </a:lnTo>
                <a:lnTo>
                  <a:pt x="562" y="130"/>
                </a:lnTo>
                <a:lnTo>
                  <a:pt x="574" y="144"/>
                </a:lnTo>
                <a:lnTo>
                  <a:pt x="586" y="160"/>
                </a:lnTo>
                <a:lnTo>
                  <a:pt x="594" y="176"/>
                </a:lnTo>
                <a:lnTo>
                  <a:pt x="602" y="194"/>
                </a:lnTo>
                <a:lnTo>
                  <a:pt x="610" y="212"/>
                </a:lnTo>
                <a:lnTo>
                  <a:pt x="614" y="232"/>
                </a:lnTo>
                <a:close/>
                <a:moveTo>
                  <a:pt x="284" y="182"/>
                </a:moveTo>
                <a:lnTo>
                  <a:pt x="284" y="182"/>
                </a:lnTo>
                <a:lnTo>
                  <a:pt x="270" y="188"/>
                </a:lnTo>
                <a:lnTo>
                  <a:pt x="258" y="194"/>
                </a:lnTo>
                <a:lnTo>
                  <a:pt x="246" y="200"/>
                </a:lnTo>
                <a:lnTo>
                  <a:pt x="240" y="208"/>
                </a:lnTo>
                <a:lnTo>
                  <a:pt x="234" y="216"/>
                </a:lnTo>
                <a:lnTo>
                  <a:pt x="230" y="226"/>
                </a:lnTo>
                <a:lnTo>
                  <a:pt x="228" y="236"/>
                </a:lnTo>
                <a:lnTo>
                  <a:pt x="226" y="246"/>
                </a:lnTo>
                <a:lnTo>
                  <a:pt x="228" y="256"/>
                </a:lnTo>
                <a:lnTo>
                  <a:pt x="230" y="266"/>
                </a:lnTo>
                <a:lnTo>
                  <a:pt x="234" y="276"/>
                </a:lnTo>
                <a:lnTo>
                  <a:pt x="240" y="284"/>
                </a:lnTo>
                <a:lnTo>
                  <a:pt x="248" y="292"/>
                </a:lnTo>
                <a:lnTo>
                  <a:pt x="258" y="300"/>
                </a:lnTo>
                <a:lnTo>
                  <a:pt x="270" y="306"/>
                </a:lnTo>
                <a:lnTo>
                  <a:pt x="284" y="312"/>
                </a:lnTo>
                <a:lnTo>
                  <a:pt x="284" y="182"/>
                </a:lnTo>
                <a:close/>
                <a:moveTo>
                  <a:pt x="358" y="686"/>
                </a:moveTo>
                <a:lnTo>
                  <a:pt x="358" y="686"/>
                </a:lnTo>
                <a:lnTo>
                  <a:pt x="378" y="680"/>
                </a:lnTo>
                <a:lnTo>
                  <a:pt x="396" y="672"/>
                </a:lnTo>
                <a:lnTo>
                  <a:pt x="410" y="664"/>
                </a:lnTo>
                <a:lnTo>
                  <a:pt x="422" y="654"/>
                </a:lnTo>
                <a:lnTo>
                  <a:pt x="432" y="642"/>
                </a:lnTo>
                <a:lnTo>
                  <a:pt x="438" y="630"/>
                </a:lnTo>
                <a:lnTo>
                  <a:pt x="442" y="618"/>
                </a:lnTo>
                <a:lnTo>
                  <a:pt x="442" y="604"/>
                </a:lnTo>
                <a:lnTo>
                  <a:pt x="442" y="592"/>
                </a:lnTo>
                <a:lnTo>
                  <a:pt x="438" y="580"/>
                </a:lnTo>
                <a:lnTo>
                  <a:pt x="434" y="570"/>
                </a:lnTo>
                <a:lnTo>
                  <a:pt x="426" y="560"/>
                </a:lnTo>
                <a:lnTo>
                  <a:pt x="416" y="550"/>
                </a:lnTo>
                <a:lnTo>
                  <a:pt x="400" y="540"/>
                </a:lnTo>
                <a:lnTo>
                  <a:pt x="382" y="530"/>
                </a:lnTo>
                <a:lnTo>
                  <a:pt x="358" y="522"/>
                </a:lnTo>
                <a:lnTo>
                  <a:pt x="358" y="68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0" name="Freeform 3391">
            <a:extLst>
              <a:ext uri="{FF2B5EF4-FFF2-40B4-BE49-F238E27FC236}">
                <a16:creationId xmlns:a16="http://schemas.microsoft.com/office/drawing/2014/main" id="{9374AC9F-E2B7-4699-BE72-891F3B104598}"/>
              </a:ext>
            </a:extLst>
          </p:cNvPr>
          <p:cNvSpPr>
            <a:spLocks noEditPoints="1"/>
          </p:cNvSpPr>
          <p:nvPr/>
        </p:nvSpPr>
        <p:spPr bwMode="auto">
          <a:xfrm>
            <a:off x="6440834" y="4870973"/>
            <a:ext cx="294253" cy="294252"/>
          </a:xfrm>
          <a:custGeom>
            <a:avLst/>
            <a:gdLst>
              <a:gd name="T0" fmla="*/ 400 w 721"/>
              <a:gd name="T1" fmla="*/ 502 h 721"/>
              <a:gd name="T2" fmla="*/ 441 w 721"/>
              <a:gd name="T3" fmla="*/ 487 h 721"/>
              <a:gd name="T4" fmla="*/ 456 w 721"/>
              <a:gd name="T5" fmla="*/ 469 h 721"/>
              <a:gd name="T6" fmla="*/ 477 w 721"/>
              <a:gd name="T7" fmla="*/ 475 h 721"/>
              <a:gd name="T8" fmla="*/ 498 w 721"/>
              <a:gd name="T9" fmla="*/ 505 h 721"/>
              <a:gd name="T10" fmla="*/ 361 w 721"/>
              <a:gd name="T11" fmla="*/ 709 h 721"/>
              <a:gd name="T12" fmla="*/ 315 w 721"/>
              <a:gd name="T13" fmla="*/ 654 h 721"/>
              <a:gd name="T14" fmla="*/ 347 w 721"/>
              <a:gd name="T15" fmla="*/ 606 h 721"/>
              <a:gd name="T16" fmla="*/ 365 w 721"/>
              <a:gd name="T17" fmla="*/ 601 h 721"/>
              <a:gd name="T18" fmla="*/ 387 w 721"/>
              <a:gd name="T19" fmla="*/ 623 h 721"/>
              <a:gd name="T20" fmla="*/ 415 w 721"/>
              <a:gd name="T21" fmla="*/ 691 h 721"/>
              <a:gd name="T22" fmla="*/ 225 w 721"/>
              <a:gd name="T23" fmla="*/ 505 h 721"/>
              <a:gd name="T24" fmla="*/ 245 w 721"/>
              <a:gd name="T25" fmla="*/ 477 h 721"/>
              <a:gd name="T26" fmla="*/ 265 w 721"/>
              <a:gd name="T27" fmla="*/ 469 h 721"/>
              <a:gd name="T28" fmla="*/ 280 w 721"/>
              <a:gd name="T29" fmla="*/ 487 h 721"/>
              <a:gd name="T30" fmla="*/ 321 w 721"/>
              <a:gd name="T31" fmla="*/ 502 h 721"/>
              <a:gd name="T32" fmla="*/ 222 w 721"/>
              <a:gd name="T33" fmla="*/ 511 h 721"/>
              <a:gd name="T34" fmla="*/ 397 w 721"/>
              <a:gd name="T35" fmla="*/ 541 h 721"/>
              <a:gd name="T36" fmla="*/ 385 w 721"/>
              <a:gd name="T37" fmla="*/ 565 h 721"/>
              <a:gd name="T38" fmla="*/ 361 w 721"/>
              <a:gd name="T39" fmla="*/ 577 h 721"/>
              <a:gd name="T40" fmla="*/ 335 w 721"/>
              <a:gd name="T41" fmla="*/ 565 h 721"/>
              <a:gd name="T42" fmla="*/ 325 w 721"/>
              <a:gd name="T43" fmla="*/ 541 h 721"/>
              <a:gd name="T44" fmla="*/ 681 w 721"/>
              <a:gd name="T45" fmla="*/ 552 h 721"/>
              <a:gd name="T46" fmla="*/ 633 w 721"/>
              <a:gd name="T47" fmla="*/ 522 h 721"/>
              <a:gd name="T48" fmla="*/ 524 w 721"/>
              <a:gd name="T49" fmla="*/ 477 h 721"/>
              <a:gd name="T50" fmla="*/ 484 w 721"/>
              <a:gd name="T51" fmla="*/ 448 h 721"/>
              <a:gd name="T52" fmla="*/ 457 w 721"/>
              <a:gd name="T53" fmla="*/ 433 h 721"/>
              <a:gd name="T54" fmla="*/ 466 w 721"/>
              <a:gd name="T55" fmla="*/ 366 h 721"/>
              <a:gd name="T56" fmla="*/ 489 w 721"/>
              <a:gd name="T57" fmla="*/ 322 h 721"/>
              <a:gd name="T58" fmla="*/ 504 w 721"/>
              <a:gd name="T59" fmla="*/ 279 h 721"/>
              <a:gd name="T60" fmla="*/ 513 w 721"/>
              <a:gd name="T61" fmla="*/ 247 h 721"/>
              <a:gd name="T62" fmla="*/ 506 w 721"/>
              <a:gd name="T63" fmla="*/ 215 h 721"/>
              <a:gd name="T64" fmla="*/ 501 w 721"/>
              <a:gd name="T65" fmla="*/ 193 h 721"/>
              <a:gd name="T66" fmla="*/ 527 w 721"/>
              <a:gd name="T67" fmla="*/ 102 h 721"/>
              <a:gd name="T68" fmla="*/ 519 w 721"/>
              <a:gd name="T69" fmla="*/ 51 h 721"/>
              <a:gd name="T70" fmla="*/ 493 w 721"/>
              <a:gd name="T71" fmla="*/ 26 h 721"/>
              <a:gd name="T72" fmla="*/ 453 w 721"/>
              <a:gd name="T73" fmla="*/ 9 h 721"/>
              <a:gd name="T74" fmla="*/ 383 w 721"/>
              <a:gd name="T75" fmla="*/ 0 h 721"/>
              <a:gd name="T76" fmla="*/ 311 w 721"/>
              <a:gd name="T77" fmla="*/ 9 h 721"/>
              <a:gd name="T78" fmla="*/ 271 w 721"/>
              <a:gd name="T79" fmla="*/ 32 h 721"/>
              <a:gd name="T80" fmla="*/ 239 w 721"/>
              <a:gd name="T81" fmla="*/ 50 h 721"/>
              <a:gd name="T82" fmla="*/ 222 w 721"/>
              <a:gd name="T83" fmla="*/ 66 h 721"/>
              <a:gd name="T84" fmla="*/ 211 w 721"/>
              <a:gd name="T85" fmla="*/ 95 h 721"/>
              <a:gd name="T86" fmla="*/ 217 w 721"/>
              <a:gd name="T87" fmla="*/ 164 h 721"/>
              <a:gd name="T88" fmla="*/ 227 w 721"/>
              <a:gd name="T89" fmla="*/ 202 h 721"/>
              <a:gd name="T90" fmla="*/ 212 w 721"/>
              <a:gd name="T91" fmla="*/ 230 h 721"/>
              <a:gd name="T92" fmla="*/ 213 w 721"/>
              <a:gd name="T93" fmla="*/ 263 h 721"/>
              <a:gd name="T94" fmla="*/ 229 w 721"/>
              <a:gd name="T95" fmla="*/ 290 h 721"/>
              <a:gd name="T96" fmla="*/ 243 w 721"/>
              <a:gd name="T97" fmla="*/ 348 h 721"/>
              <a:gd name="T98" fmla="*/ 265 w 721"/>
              <a:gd name="T99" fmla="*/ 378 h 721"/>
              <a:gd name="T100" fmla="*/ 249 w 721"/>
              <a:gd name="T101" fmla="*/ 441 h 721"/>
              <a:gd name="T102" fmla="*/ 209 w 721"/>
              <a:gd name="T103" fmla="*/ 473 h 721"/>
              <a:gd name="T104" fmla="*/ 134 w 721"/>
              <a:gd name="T105" fmla="*/ 502 h 721"/>
              <a:gd name="T106" fmla="*/ 50 w 721"/>
              <a:gd name="T107" fmla="*/ 547 h 721"/>
              <a:gd name="T108" fmla="*/ 28 w 721"/>
              <a:gd name="T109" fmla="*/ 573 h 721"/>
              <a:gd name="T110" fmla="*/ 9 w 721"/>
              <a:gd name="T111" fmla="*/ 629 h 721"/>
              <a:gd name="T112" fmla="*/ 0 w 721"/>
              <a:gd name="T113" fmla="*/ 713 h 721"/>
              <a:gd name="T114" fmla="*/ 709 w 721"/>
              <a:gd name="T115" fmla="*/ 721 h 721"/>
              <a:gd name="T116" fmla="*/ 721 w 721"/>
              <a:gd name="T117" fmla="*/ 709 h 721"/>
              <a:gd name="T118" fmla="*/ 709 w 721"/>
              <a:gd name="T119" fmla="*/ 606 h 721"/>
              <a:gd name="T120" fmla="*/ 691 w 721"/>
              <a:gd name="T121" fmla="*/ 564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1" h="721">
                <a:moveTo>
                  <a:pt x="415" y="510"/>
                </a:moveTo>
                <a:lnTo>
                  <a:pt x="415" y="510"/>
                </a:lnTo>
                <a:lnTo>
                  <a:pt x="415" y="510"/>
                </a:lnTo>
                <a:lnTo>
                  <a:pt x="400" y="502"/>
                </a:lnTo>
                <a:lnTo>
                  <a:pt x="414" y="498"/>
                </a:lnTo>
                <a:lnTo>
                  <a:pt x="428" y="493"/>
                </a:lnTo>
                <a:lnTo>
                  <a:pt x="434" y="491"/>
                </a:lnTo>
                <a:lnTo>
                  <a:pt x="441" y="487"/>
                </a:lnTo>
                <a:lnTo>
                  <a:pt x="447" y="482"/>
                </a:lnTo>
                <a:lnTo>
                  <a:pt x="453" y="477"/>
                </a:lnTo>
                <a:lnTo>
                  <a:pt x="456" y="473"/>
                </a:lnTo>
                <a:lnTo>
                  <a:pt x="456" y="469"/>
                </a:lnTo>
                <a:lnTo>
                  <a:pt x="456" y="459"/>
                </a:lnTo>
                <a:lnTo>
                  <a:pt x="464" y="462"/>
                </a:lnTo>
                <a:lnTo>
                  <a:pt x="470" y="469"/>
                </a:lnTo>
                <a:lnTo>
                  <a:pt x="477" y="475"/>
                </a:lnTo>
                <a:lnTo>
                  <a:pt x="483" y="482"/>
                </a:lnTo>
                <a:lnTo>
                  <a:pt x="489" y="489"/>
                </a:lnTo>
                <a:lnTo>
                  <a:pt x="495" y="497"/>
                </a:lnTo>
                <a:lnTo>
                  <a:pt x="498" y="505"/>
                </a:lnTo>
                <a:lnTo>
                  <a:pt x="501" y="511"/>
                </a:lnTo>
                <a:lnTo>
                  <a:pt x="522" y="574"/>
                </a:lnTo>
                <a:lnTo>
                  <a:pt x="415" y="510"/>
                </a:lnTo>
                <a:close/>
                <a:moveTo>
                  <a:pt x="361" y="709"/>
                </a:moveTo>
                <a:lnTo>
                  <a:pt x="293" y="709"/>
                </a:lnTo>
                <a:lnTo>
                  <a:pt x="299" y="691"/>
                </a:lnTo>
                <a:lnTo>
                  <a:pt x="306" y="672"/>
                </a:lnTo>
                <a:lnTo>
                  <a:pt x="315" y="654"/>
                </a:lnTo>
                <a:lnTo>
                  <a:pt x="322" y="637"/>
                </a:lnTo>
                <a:lnTo>
                  <a:pt x="333" y="623"/>
                </a:lnTo>
                <a:lnTo>
                  <a:pt x="342" y="611"/>
                </a:lnTo>
                <a:lnTo>
                  <a:pt x="347" y="606"/>
                </a:lnTo>
                <a:lnTo>
                  <a:pt x="351" y="604"/>
                </a:lnTo>
                <a:lnTo>
                  <a:pt x="356" y="601"/>
                </a:lnTo>
                <a:lnTo>
                  <a:pt x="361" y="601"/>
                </a:lnTo>
                <a:lnTo>
                  <a:pt x="365" y="601"/>
                </a:lnTo>
                <a:lnTo>
                  <a:pt x="370" y="604"/>
                </a:lnTo>
                <a:lnTo>
                  <a:pt x="374" y="606"/>
                </a:lnTo>
                <a:lnTo>
                  <a:pt x="379" y="611"/>
                </a:lnTo>
                <a:lnTo>
                  <a:pt x="387" y="623"/>
                </a:lnTo>
                <a:lnTo>
                  <a:pt x="396" y="637"/>
                </a:lnTo>
                <a:lnTo>
                  <a:pt x="403" y="654"/>
                </a:lnTo>
                <a:lnTo>
                  <a:pt x="410" y="673"/>
                </a:lnTo>
                <a:lnTo>
                  <a:pt x="415" y="691"/>
                </a:lnTo>
                <a:lnTo>
                  <a:pt x="420" y="709"/>
                </a:lnTo>
                <a:lnTo>
                  <a:pt x="361" y="709"/>
                </a:lnTo>
                <a:close/>
                <a:moveTo>
                  <a:pt x="222" y="511"/>
                </a:moveTo>
                <a:lnTo>
                  <a:pt x="225" y="505"/>
                </a:lnTo>
                <a:lnTo>
                  <a:pt x="229" y="497"/>
                </a:lnTo>
                <a:lnTo>
                  <a:pt x="234" y="489"/>
                </a:lnTo>
                <a:lnTo>
                  <a:pt x="239" y="483"/>
                </a:lnTo>
                <a:lnTo>
                  <a:pt x="245" y="477"/>
                </a:lnTo>
                <a:lnTo>
                  <a:pt x="252" y="470"/>
                </a:lnTo>
                <a:lnTo>
                  <a:pt x="258" y="464"/>
                </a:lnTo>
                <a:lnTo>
                  <a:pt x="265" y="460"/>
                </a:lnTo>
                <a:lnTo>
                  <a:pt x="265" y="469"/>
                </a:lnTo>
                <a:lnTo>
                  <a:pt x="265" y="473"/>
                </a:lnTo>
                <a:lnTo>
                  <a:pt x="267" y="477"/>
                </a:lnTo>
                <a:lnTo>
                  <a:pt x="274" y="482"/>
                </a:lnTo>
                <a:lnTo>
                  <a:pt x="280" y="487"/>
                </a:lnTo>
                <a:lnTo>
                  <a:pt x="286" y="491"/>
                </a:lnTo>
                <a:lnTo>
                  <a:pt x="293" y="493"/>
                </a:lnTo>
                <a:lnTo>
                  <a:pt x="307" y="498"/>
                </a:lnTo>
                <a:lnTo>
                  <a:pt x="321" y="502"/>
                </a:lnTo>
                <a:lnTo>
                  <a:pt x="306" y="511"/>
                </a:lnTo>
                <a:lnTo>
                  <a:pt x="306" y="511"/>
                </a:lnTo>
                <a:lnTo>
                  <a:pt x="202" y="574"/>
                </a:lnTo>
                <a:lnTo>
                  <a:pt x="222" y="511"/>
                </a:lnTo>
                <a:close/>
                <a:moveTo>
                  <a:pt x="325" y="528"/>
                </a:moveTo>
                <a:lnTo>
                  <a:pt x="361" y="506"/>
                </a:lnTo>
                <a:lnTo>
                  <a:pt x="397" y="528"/>
                </a:lnTo>
                <a:lnTo>
                  <a:pt x="397" y="541"/>
                </a:lnTo>
                <a:lnTo>
                  <a:pt x="396" y="547"/>
                </a:lnTo>
                <a:lnTo>
                  <a:pt x="393" y="554"/>
                </a:lnTo>
                <a:lnTo>
                  <a:pt x="391" y="560"/>
                </a:lnTo>
                <a:lnTo>
                  <a:pt x="385" y="565"/>
                </a:lnTo>
                <a:lnTo>
                  <a:pt x="380" y="570"/>
                </a:lnTo>
                <a:lnTo>
                  <a:pt x="374" y="573"/>
                </a:lnTo>
                <a:lnTo>
                  <a:pt x="367" y="575"/>
                </a:lnTo>
                <a:lnTo>
                  <a:pt x="361" y="577"/>
                </a:lnTo>
                <a:lnTo>
                  <a:pt x="353" y="575"/>
                </a:lnTo>
                <a:lnTo>
                  <a:pt x="347" y="573"/>
                </a:lnTo>
                <a:lnTo>
                  <a:pt x="340" y="570"/>
                </a:lnTo>
                <a:lnTo>
                  <a:pt x="335" y="565"/>
                </a:lnTo>
                <a:lnTo>
                  <a:pt x="331" y="560"/>
                </a:lnTo>
                <a:lnTo>
                  <a:pt x="328" y="554"/>
                </a:lnTo>
                <a:lnTo>
                  <a:pt x="325" y="547"/>
                </a:lnTo>
                <a:lnTo>
                  <a:pt x="325" y="541"/>
                </a:lnTo>
                <a:lnTo>
                  <a:pt x="325" y="528"/>
                </a:lnTo>
                <a:close/>
                <a:moveTo>
                  <a:pt x="691" y="564"/>
                </a:moveTo>
                <a:lnTo>
                  <a:pt x="686" y="557"/>
                </a:lnTo>
                <a:lnTo>
                  <a:pt x="681" y="552"/>
                </a:lnTo>
                <a:lnTo>
                  <a:pt x="674" y="547"/>
                </a:lnTo>
                <a:lnTo>
                  <a:pt x="668" y="541"/>
                </a:lnTo>
                <a:lnTo>
                  <a:pt x="651" y="531"/>
                </a:lnTo>
                <a:lnTo>
                  <a:pt x="633" y="522"/>
                </a:lnTo>
                <a:lnTo>
                  <a:pt x="591" y="502"/>
                </a:lnTo>
                <a:lnTo>
                  <a:pt x="545" y="484"/>
                </a:lnTo>
                <a:lnTo>
                  <a:pt x="534" y="480"/>
                </a:lnTo>
                <a:lnTo>
                  <a:pt x="524" y="477"/>
                </a:lnTo>
                <a:lnTo>
                  <a:pt x="514" y="473"/>
                </a:lnTo>
                <a:lnTo>
                  <a:pt x="504" y="469"/>
                </a:lnTo>
                <a:lnTo>
                  <a:pt x="495" y="457"/>
                </a:lnTo>
                <a:lnTo>
                  <a:pt x="484" y="448"/>
                </a:lnTo>
                <a:lnTo>
                  <a:pt x="473" y="441"/>
                </a:lnTo>
                <a:lnTo>
                  <a:pt x="462" y="434"/>
                </a:lnTo>
                <a:lnTo>
                  <a:pt x="460" y="433"/>
                </a:lnTo>
                <a:lnTo>
                  <a:pt x="457" y="433"/>
                </a:lnTo>
                <a:lnTo>
                  <a:pt x="456" y="433"/>
                </a:lnTo>
                <a:lnTo>
                  <a:pt x="456" y="378"/>
                </a:lnTo>
                <a:lnTo>
                  <a:pt x="461" y="373"/>
                </a:lnTo>
                <a:lnTo>
                  <a:pt x="466" y="366"/>
                </a:lnTo>
                <a:lnTo>
                  <a:pt x="473" y="358"/>
                </a:lnTo>
                <a:lnTo>
                  <a:pt x="479" y="348"/>
                </a:lnTo>
                <a:lnTo>
                  <a:pt x="484" y="337"/>
                </a:lnTo>
                <a:lnTo>
                  <a:pt x="489" y="322"/>
                </a:lnTo>
                <a:lnTo>
                  <a:pt x="492" y="308"/>
                </a:lnTo>
                <a:lnTo>
                  <a:pt x="495" y="290"/>
                </a:lnTo>
                <a:lnTo>
                  <a:pt x="500" y="285"/>
                </a:lnTo>
                <a:lnTo>
                  <a:pt x="504" y="279"/>
                </a:lnTo>
                <a:lnTo>
                  <a:pt x="507" y="271"/>
                </a:lnTo>
                <a:lnTo>
                  <a:pt x="510" y="262"/>
                </a:lnTo>
                <a:lnTo>
                  <a:pt x="511" y="254"/>
                </a:lnTo>
                <a:lnTo>
                  <a:pt x="513" y="247"/>
                </a:lnTo>
                <a:lnTo>
                  <a:pt x="513" y="238"/>
                </a:lnTo>
                <a:lnTo>
                  <a:pt x="511" y="230"/>
                </a:lnTo>
                <a:lnTo>
                  <a:pt x="510" y="222"/>
                </a:lnTo>
                <a:lnTo>
                  <a:pt x="506" y="215"/>
                </a:lnTo>
                <a:lnTo>
                  <a:pt x="502" y="208"/>
                </a:lnTo>
                <a:lnTo>
                  <a:pt x="497" y="202"/>
                </a:lnTo>
                <a:lnTo>
                  <a:pt x="498" y="198"/>
                </a:lnTo>
                <a:lnTo>
                  <a:pt x="501" y="193"/>
                </a:lnTo>
                <a:lnTo>
                  <a:pt x="510" y="167"/>
                </a:lnTo>
                <a:lnTo>
                  <a:pt x="520" y="135"/>
                </a:lnTo>
                <a:lnTo>
                  <a:pt x="524" y="118"/>
                </a:lnTo>
                <a:lnTo>
                  <a:pt x="527" y="102"/>
                </a:lnTo>
                <a:lnTo>
                  <a:pt x="527" y="85"/>
                </a:lnTo>
                <a:lnTo>
                  <a:pt x="525" y="68"/>
                </a:lnTo>
                <a:lnTo>
                  <a:pt x="523" y="59"/>
                </a:lnTo>
                <a:lnTo>
                  <a:pt x="519" y="51"/>
                </a:lnTo>
                <a:lnTo>
                  <a:pt x="514" y="44"/>
                </a:lnTo>
                <a:lnTo>
                  <a:pt x="509" y="37"/>
                </a:lnTo>
                <a:lnTo>
                  <a:pt x="501" y="31"/>
                </a:lnTo>
                <a:lnTo>
                  <a:pt x="493" y="26"/>
                </a:lnTo>
                <a:lnTo>
                  <a:pt x="484" y="21"/>
                </a:lnTo>
                <a:lnTo>
                  <a:pt x="475" y="16"/>
                </a:lnTo>
                <a:lnTo>
                  <a:pt x="465" y="12"/>
                </a:lnTo>
                <a:lnTo>
                  <a:pt x="453" y="9"/>
                </a:lnTo>
                <a:lnTo>
                  <a:pt x="442" y="7"/>
                </a:lnTo>
                <a:lnTo>
                  <a:pt x="430" y="4"/>
                </a:lnTo>
                <a:lnTo>
                  <a:pt x="407" y="0"/>
                </a:lnTo>
                <a:lnTo>
                  <a:pt x="383" y="0"/>
                </a:lnTo>
                <a:lnTo>
                  <a:pt x="365" y="0"/>
                </a:lnTo>
                <a:lnTo>
                  <a:pt x="347" y="1"/>
                </a:lnTo>
                <a:lnTo>
                  <a:pt x="329" y="5"/>
                </a:lnTo>
                <a:lnTo>
                  <a:pt x="311" y="9"/>
                </a:lnTo>
                <a:lnTo>
                  <a:pt x="295" y="16"/>
                </a:lnTo>
                <a:lnTo>
                  <a:pt x="281" y="23"/>
                </a:lnTo>
                <a:lnTo>
                  <a:pt x="276" y="27"/>
                </a:lnTo>
                <a:lnTo>
                  <a:pt x="271" y="32"/>
                </a:lnTo>
                <a:lnTo>
                  <a:pt x="266" y="37"/>
                </a:lnTo>
                <a:lnTo>
                  <a:pt x="263" y="44"/>
                </a:lnTo>
                <a:lnTo>
                  <a:pt x="251" y="46"/>
                </a:lnTo>
                <a:lnTo>
                  <a:pt x="239" y="50"/>
                </a:lnTo>
                <a:lnTo>
                  <a:pt x="234" y="53"/>
                </a:lnTo>
                <a:lnTo>
                  <a:pt x="230" y="57"/>
                </a:lnTo>
                <a:lnTo>
                  <a:pt x="225" y="60"/>
                </a:lnTo>
                <a:lnTo>
                  <a:pt x="222" y="66"/>
                </a:lnTo>
                <a:lnTo>
                  <a:pt x="217" y="72"/>
                </a:lnTo>
                <a:lnTo>
                  <a:pt x="215" y="78"/>
                </a:lnTo>
                <a:lnTo>
                  <a:pt x="212" y="87"/>
                </a:lnTo>
                <a:lnTo>
                  <a:pt x="211" y="95"/>
                </a:lnTo>
                <a:lnTo>
                  <a:pt x="209" y="112"/>
                </a:lnTo>
                <a:lnTo>
                  <a:pt x="211" y="130"/>
                </a:lnTo>
                <a:lnTo>
                  <a:pt x="213" y="148"/>
                </a:lnTo>
                <a:lnTo>
                  <a:pt x="217" y="164"/>
                </a:lnTo>
                <a:lnTo>
                  <a:pt x="221" y="181"/>
                </a:lnTo>
                <a:lnTo>
                  <a:pt x="225" y="194"/>
                </a:lnTo>
                <a:lnTo>
                  <a:pt x="226" y="198"/>
                </a:lnTo>
                <a:lnTo>
                  <a:pt x="227" y="202"/>
                </a:lnTo>
                <a:lnTo>
                  <a:pt x="222" y="207"/>
                </a:lnTo>
                <a:lnTo>
                  <a:pt x="217" y="215"/>
                </a:lnTo>
                <a:lnTo>
                  <a:pt x="215" y="221"/>
                </a:lnTo>
                <a:lnTo>
                  <a:pt x="212" y="230"/>
                </a:lnTo>
                <a:lnTo>
                  <a:pt x="211" y="238"/>
                </a:lnTo>
                <a:lnTo>
                  <a:pt x="211" y="247"/>
                </a:lnTo>
                <a:lnTo>
                  <a:pt x="212" y="254"/>
                </a:lnTo>
                <a:lnTo>
                  <a:pt x="213" y="263"/>
                </a:lnTo>
                <a:lnTo>
                  <a:pt x="216" y="272"/>
                </a:lnTo>
                <a:lnTo>
                  <a:pt x="220" y="280"/>
                </a:lnTo>
                <a:lnTo>
                  <a:pt x="224" y="285"/>
                </a:lnTo>
                <a:lnTo>
                  <a:pt x="229" y="290"/>
                </a:lnTo>
                <a:lnTo>
                  <a:pt x="230" y="307"/>
                </a:lnTo>
                <a:lnTo>
                  <a:pt x="234" y="322"/>
                </a:lnTo>
                <a:lnTo>
                  <a:pt x="238" y="337"/>
                </a:lnTo>
                <a:lnTo>
                  <a:pt x="243" y="348"/>
                </a:lnTo>
                <a:lnTo>
                  <a:pt x="249" y="358"/>
                </a:lnTo>
                <a:lnTo>
                  <a:pt x="254" y="366"/>
                </a:lnTo>
                <a:lnTo>
                  <a:pt x="260" y="373"/>
                </a:lnTo>
                <a:lnTo>
                  <a:pt x="265" y="378"/>
                </a:lnTo>
                <a:lnTo>
                  <a:pt x="265" y="433"/>
                </a:lnTo>
                <a:lnTo>
                  <a:pt x="262" y="433"/>
                </a:lnTo>
                <a:lnTo>
                  <a:pt x="261" y="434"/>
                </a:lnTo>
                <a:lnTo>
                  <a:pt x="249" y="441"/>
                </a:lnTo>
                <a:lnTo>
                  <a:pt x="239" y="448"/>
                </a:lnTo>
                <a:lnTo>
                  <a:pt x="229" y="457"/>
                </a:lnTo>
                <a:lnTo>
                  <a:pt x="220" y="469"/>
                </a:lnTo>
                <a:lnTo>
                  <a:pt x="209" y="473"/>
                </a:lnTo>
                <a:lnTo>
                  <a:pt x="200" y="477"/>
                </a:lnTo>
                <a:lnTo>
                  <a:pt x="190" y="480"/>
                </a:lnTo>
                <a:lnTo>
                  <a:pt x="181" y="484"/>
                </a:lnTo>
                <a:lnTo>
                  <a:pt x="134" y="502"/>
                </a:lnTo>
                <a:lnTo>
                  <a:pt x="91" y="522"/>
                </a:lnTo>
                <a:lnTo>
                  <a:pt x="73" y="531"/>
                </a:lnTo>
                <a:lnTo>
                  <a:pt x="57" y="541"/>
                </a:lnTo>
                <a:lnTo>
                  <a:pt x="50" y="547"/>
                </a:lnTo>
                <a:lnTo>
                  <a:pt x="44" y="552"/>
                </a:lnTo>
                <a:lnTo>
                  <a:pt x="39" y="557"/>
                </a:lnTo>
                <a:lnTo>
                  <a:pt x="34" y="564"/>
                </a:lnTo>
                <a:lnTo>
                  <a:pt x="28" y="573"/>
                </a:lnTo>
                <a:lnTo>
                  <a:pt x="23" y="583"/>
                </a:lnTo>
                <a:lnTo>
                  <a:pt x="19" y="595"/>
                </a:lnTo>
                <a:lnTo>
                  <a:pt x="16" y="606"/>
                </a:lnTo>
                <a:lnTo>
                  <a:pt x="9" y="629"/>
                </a:lnTo>
                <a:lnTo>
                  <a:pt x="5" y="653"/>
                </a:lnTo>
                <a:lnTo>
                  <a:pt x="1" y="691"/>
                </a:lnTo>
                <a:lnTo>
                  <a:pt x="0" y="709"/>
                </a:lnTo>
                <a:lnTo>
                  <a:pt x="0" y="713"/>
                </a:lnTo>
                <a:lnTo>
                  <a:pt x="4" y="717"/>
                </a:lnTo>
                <a:lnTo>
                  <a:pt x="8" y="719"/>
                </a:lnTo>
                <a:lnTo>
                  <a:pt x="12" y="721"/>
                </a:lnTo>
                <a:lnTo>
                  <a:pt x="709" y="721"/>
                </a:lnTo>
                <a:lnTo>
                  <a:pt x="714" y="719"/>
                </a:lnTo>
                <a:lnTo>
                  <a:pt x="718" y="717"/>
                </a:lnTo>
                <a:lnTo>
                  <a:pt x="721" y="713"/>
                </a:lnTo>
                <a:lnTo>
                  <a:pt x="721" y="709"/>
                </a:lnTo>
                <a:lnTo>
                  <a:pt x="721" y="691"/>
                </a:lnTo>
                <a:lnTo>
                  <a:pt x="718" y="653"/>
                </a:lnTo>
                <a:lnTo>
                  <a:pt x="714" y="629"/>
                </a:lnTo>
                <a:lnTo>
                  <a:pt x="709" y="606"/>
                </a:lnTo>
                <a:lnTo>
                  <a:pt x="705" y="595"/>
                </a:lnTo>
                <a:lnTo>
                  <a:pt x="701" y="583"/>
                </a:lnTo>
                <a:lnTo>
                  <a:pt x="696" y="573"/>
                </a:lnTo>
                <a:lnTo>
                  <a:pt x="691" y="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0693D25-44E3-4C19-B986-85830AA4E246}"/>
              </a:ext>
            </a:extLst>
          </p:cNvPr>
          <p:cNvGrpSpPr/>
          <p:nvPr/>
        </p:nvGrpSpPr>
        <p:grpSpPr>
          <a:xfrm>
            <a:off x="8826733" y="4850675"/>
            <a:ext cx="334843" cy="334843"/>
            <a:chOff x="4319588" y="2492375"/>
            <a:chExt cx="287338" cy="287338"/>
          </a:xfrm>
          <a:solidFill>
            <a:schemeClr val="bg1"/>
          </a:solidFill>
          <a:effectLst/>
        </p:grpSpPr>
        <p:sp>
          <p:nvSpPr>
            <p:cNvPr id="162" name="Freeform 372">
              <a:extLst>
                <a:ext uri="{FF2B5EF4-FFF2-40B4-BE49-F238E27FC236}">
                  <a16:creationId xmlns:a16="http://schemas.microsoft.com/office/drawing/2014/main" id="{9AA96DB7-E68A-4138-985D-699C3FA51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373">
              <a:extLst>
                <a:ext uri="{FF2B5EF4-FFF2-40B4-BE49-F238E27FC236}">
                  <a16:creationId xmlns:a16="http://schemas.microsoft.com/office/drawing/2014/main" id="{090B46F5-FA57-4C2E-A44E-D2163327A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522DA07-2FF4-41C1-BA58-F5A31C187947}"/>
              </a:ext>
            </a:extLst>
          </p:cNvPr>
          <p:cNvGrpSpPr/>
          <p:nvPr/>
        </p:nvGrpSpPr>
        <p:grpSpPr>
          <a:xfrm>
            <a:off x="1629283" y="3463995"/>
            <a:ext cx="8932064" cy="711196"/>
            <a:chOff x="1629283" y="3463995"/>
            <a:chExt cx="8932064" cy="711196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C814D359-D0EA-499B-9862-8F0EF32A4E43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678361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7BD664FC-F10A-4DA8-90E4-9E331BD2B598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936180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CE3BA2F4-A1F7-499B-8FF4-30C912D59F3F}"/>
                </a:ext>
              </a:extLst>
            </p:cNvPr>
            <p:cNvSpPr/>
            <p:nvPr/>
          </p:nvSpPr>
          <p:spPr>
            <a:xfrm>
              <a:off x="1629283" y="3679811"/>
              <a:ext cx="8932064" cy="257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040E9E5B-2943-4E0E-8BC3-35A0B0D0A810}"/>
                </a:ext>
              </a:extLst>
            </p:cNvPr>
            <p:cNvSpPr/>
            <p:nvPr/>
          </p:nvSpPr>
          <p:spPr>
            <a:xfrm>
              <a:off x="1881755" y="3580866"/>
              <a:ext cx="8226516" cy="88152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D3AF5A45-99B0-416E-9FCD-0E71B928BA89}"/>
                </a:ext>
              </a:extLst>
            </p:cNvPr>
            <p:cNvSpPr/>
            <p:nvPr/>
          </p:nvSpPr>
          <p:spPr>
            <a:xfrm flipH="1" flipV="1">
              <a:off x="1900258" y="3932523"/>
              <a:ext cx="8226516" cy="125799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9145150C-CD76-4023-A443-4D59C59BB21F}"/>
                </a:ext>
              </a:extLst>
            </p:cNvPr>
            <p:cNvGrpSpPr/>
            <p:nvPr/>
          </p:nvGrpSpPr>
          <p:grpSpPr>
            <a:xfrm>
              <a:off x="2660154" y="3463995"/>
              <a:ext cx="697654" cy="711196"/>
              <a:chOff x="2660154" y="3463995"/>
              <a:chExt cx="697654" cy="711196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307114A1-831C-472C-BE75-BD394E72245C}"/>
                  </a:ext>
                </a:extLst>
              </p:cNvPr>
              <p:cNvSpPr/>
              <p:nvPr/>
            </p:nvSpPr>
            <p:spPr>
              <a:xfrm>
                <a:off x="2660154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EA79F9D-2D67-4EE7-91BC-F9E0D2C4FBA2}"/>
                  </a:ext>
                </a:extLst>
              </p:cNvPr>
              <p:cNvSpPr/>
              <p:nvPr/>
            </p:nvSpPr>
            <p:spPr>
              <a:xfrm>
                <a:off x="2729956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01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D7BFDFBC-FD08-4433-9CFD-A43FC90BE0EC}"/>
                </a:ext>
              </a:extLst>
            </p:cNvPr>
            <p:cNvGrpSpPr/>
            <p:nvPr/>
          </p:nvGrpSpPr>
          <p:grpSpPr>
            <a:xfrm>
              <a:off x="3842924" y="3463995"/>
              <a:ext cx="697656" cy="711196"/>
              <a:chOff x="3841736" y="3463995"/>
              <a:chExt cx="697656" cy="711196"/>
            </a:xfrm>
          </p:grpSpPr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FF3C765-6185-4FB7-A560-CA45508FE43F}"/>
                  </a:ext>
                </a:extLst>
              </p:cNvPr>
              <p:cNvSpPr/>
              <p:nvPr/>
            </p:nvSpPr>
            <p:spPr>
              <a:xfrm>
                <a:off x="3841736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BE676C0F-0AF4-4D90-AD37-C674E3C07410}"/>
                  </a:ext>
                </a:extLst>
              </p:cNvPr>
              <p:cNvSpPr/>
              <p:nvPr/>
            </p:nvSpPr>
            <p:spPr>
              <a:xfrm>
                <a:off x="3911540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02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F2085659-A266-4A95-9AA0-20B7805E2756}"/>
                </a:ext>
              </a:extLst>
            </p:cNvPr>
            <p:cNvGrpSpPr/>
            <p:nvPr/>
          </p:nvGrpSpPr>
          <p:grpSpPr>
            <a:xfrm>
              <a:off x="5025696" y="3463995"/>
              <a:ext cx="697655" cy="711196"/>
              <a:chOff x="5023319" y="3463995"/>
              <a:chExt cx="697655" cy="711196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FB049B14-B720-4D9B-B7F2-E7288F855321}"/>
                  </a:ext>
                </a:extLst>
              </p:cNvPr>
              <p:cNvSpPr/>
              <p:nvPr/>
            </p:nvSpPr>
            <p:spPr>
              <a:xfrm>
                <a:off x="502331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35CB5D95-B64E-44CB-9B92-3F3B7C699F0B}"/>
                  </a:ext>
                </a:extLst>
              </p:cNvPr>
              <p:cNvSpPr/>
              <p:nvPr/>
            </p:nvSpPr>
            <p:spPr>
              <a:xfrm>
                <a:off x="5093122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03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57BA0EB5-34A5-46A6-9BB2-634E26232D11}"/>
                </a:ext>
              </a:extLst>
            </p:cNvPr>
            <p:cNvGrpSpPr/>
            <p:nvPr/>
          </p:nvGrpSpPr>
          <p:grpSpPr>
            <a:xfrm>
              <a:off x="6208467" y="3463995"/>
              <a:ext cx="697655" cy="711196"/>
              <a:chOff x="6204902" y="3463995"/>
              <a:chExt cx="697655" cy="711196"/>
            </a:xfrm>
          </p:grpSpPr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E8ECFDFA-D63A-4B9C-8BB9-323B33577CF9}"/>
                  </a:ext>
                </a:extLst>
              </p:cNvPr>
              <p:cNvSpPr/>
              <p:nvPr/>
            </p:nvSpPr>
            <p:spPr>
              <a:xfrm>
                <a:off x="6204902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DC2E990A-479C-44A4-B999-D0DAEFC743FB}"/>
                  </a:ext>
                </a:extLst>
              </p:cNvPr>
              <p:cNvSpPr/>
              <p:nvPr/>
            </p:nvSpPr>
            <p:spPr>
              <a:xfrm>
                <a:off x="6274705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04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D7E359DD-87A4-4D98-BE6A-BBACC28CA3FF}"/>
                </a:ext>
              </a:extLst>
            </p:cNvPr>
            <p:cNvGrpSpPr/>
            <p:nvPr/>
          </p:nvGrpSpPr>
          <p:grpSpPr>
            <a:xfrm>
              <a:off x="7391238" y="3463995"/>
              <a:ext cx="697654" cy="711196"/>
              <a:chOff x="7386485" y="3463995"/>
              <a:chExt cx="697654" cy="711196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02B267A-CC1E-444E-BCD9-96BC28A76311}"/>
                  </a:ext>
                </a:extLst>
              </p:cNvPr>
              <p:cNvSpPr/>
              <p:nvPr/>
            </p:nvSpPr>
            <p:spPr>
              <a:xfrm>
                <a:off x="7386485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24FA831F-2877-419E-A03F-8996F2D0414C}"/>
                  </a:ext>
                </a:extLst>
              </p:cNvPr>
              <p:cNvSpPr/>
              <p:nvPr/>
            </p:nvSpPr>
            <p:spPr>
              <a:xfrm>
                <a:off x="7456287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05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3930E316-7CC2-4464-9B7B-B0699CBFD768}"/>
                </a:ext>
              </a:extLst>
            </p:cNvPr>
            <p:cNvGrpSpPr/>
            <p:nvPr/>
          </p:nvGrpSpPr>
          <p:grpSpPr>
            <a:xfrm>
              <a:off x="8574009" y="3463995"/>
              <a:ext cx="721521" cy="711196"/>
              <a:chOff x="8574009" y="3463995"/>
              <a:chExt cx="721521" cy="711196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878A0093-751B-4278-B7B3-B10B364D9DA4}"/>
                  </a:ext>
                </a:extLst>
              </p:cNvPr>
              <p:cNvSpPr/>
              <p:nvPr/>
            </p:nvSpPr>
            <p:spPr>
              <a:xfrm>
                <a:off x="857400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4D8C41FE-BC0E-44ED-9A30-6CA114453FEA}"/>
                  </a:ext>
                </a:extLst>
              </p:cNvPr>
              <p:cNvSpPr/>
              <p:nvPr/>
            </p:nvSpPr>
            <p:spPr>
              <a:xfrm>
                <a:off x="8667678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06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537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59B36FC-A7A6-4D25-B4AA-74918B937631}"/>
              </a:ext>
            </a:extLst>
          </p:cNvPr>
          <p:cNvGrpSpPr/>
          <p:nvPr/>
        </p:nvGrpSpPr>
        <p:grpSpPr>
          <a:xfrm>
            <a:off x="1916044" y="2042907"/>
            <a:ext cx="8209257" cy="3550110"/>
            <a:chOff x="1916044" y="2042907"/>
            <a:chExt cx="8209257" cy="3550110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7BD4341A-A2A7-4D2B-9810-6EBBABE46DE4}"/>
                </a:ext>
              </a:extLst>
            </p:cNvPr>
            <p:cNvSpPr/>
            <p:nvPr/>
          </p:nvSpPr>
          <p:spPr>
            <a:xfrm flipH="1" flipV="1">
              <a:off x="2992980" y="5436799"/>
              <a:ext cx="7132320" cy="156218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84740B0-57A1-4789-97EA-FBE33E2D91B3}"/>
                </a:ext>
              </a:extLst>
            </p:cNvPr>
            <p:cNvSpPr/>
            <p:nvPr/>
          </p:nvSpPr>
          <p:spPr>
            <a:xfrm>
              <a:off x="1916044" y="2042907"/>
              <a:ext cx="7132320" cy="151791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CE4F6A52-6F32-4787-BE4F-3703EBC32503}"/>
                </a:ext>
              </a:extLst>
            </p:cNvPr>
            <p:cNvCxnSpPr>
              <a:cxnSpLocks/>
            </p:cNvCxnSpPr>
            <p:nvPr/>
          </p:nvCxnSpPr>
          <p:spPr>
            <a:xfrm>
              <a:off x="1916045" y="2187906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5AF507C7-EEAF-40B7-B21E-1E7CC5A5C0FA}"/>
                </a:ext>
              </a:extLst>
            </p:cNvPr>
            <p:cNvCxnSpPr>
              <a:cxnSpLocks/>
            </p:cNvCxnSpPr>
            <p:nvPr/>
          </p:nvCxnSpPr>
          <p:spPr>
            <a:xfrm>
              <a:off x="2992981" y="5433233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AE01A45-97B7-4FEE-8F23-74E0C830A8B2}"/>
              </a:ext>
            </a:extLst>
          </p:cNvPr>
          <p:cNvSpPr/>
          <p:nvPr/>
        </p:nvSpPr>
        <p:spPr>
          <a:xfrm>
            <a:off x="1656120" y="2200229"/>
            <a:ext cx="8932064" cy="3238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060D95B3-43CF-4ED6-B1AB-65375175DAB4}"/>
              </a:ext>
            </a:extLst>
          </p:cNvPr>
          <p:cNvGrpSpPr/>
          <p:nvPr/>
        </p:nvGrpSpPr>
        <p:grpSpPr>
          <a:xfrm>
            <a:off x="4803744" y="1974105"/>
            <a:ext cx="1228187" cy="1280237"/>
            <a:chOff x="4496330" y="1759851"/>
            <a:chExt cx="1381627" cy="1440180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15E31EE6-3301-42C2-B01F-784EBD2081E5}"/>
                </a:ext>
              </a:extLst>
            </p:cNvPr>
            <p:cNvSpPr/>
            <p:nvPr/>
          </p:nvSpPr>
          <p:spPr>
            <a:xfrm>
              <a:off x="4677046" y="1761756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1" name="Partial Circle 120">
              <a:extLst>
                <a:ext uri="{FF2B5EF4-FFF2-40B4-BE49-F238E27FC236}">
                  <a16:creationId xmlns:a16="http://schemas.microsoft.com/office/drawing/2014/main" id="{8E711342-D2A4-4B4B-91CB-AC3019E4F9C4}"/>
                </a:ext>
              </a:extLst>
            </p:cNvPr>
            <p:cNvSpPr/>
            <p:nvPr/>
          </p:nvSpPr>
          <p:spPr>
            <a:xfrm rot="5400000">
              <a:off x="4418348" y="1837835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2" name="Partial Circle 121">
              <a:extLst>
                <a:ext uri="{FF2B5EF4-FFF2-40B4-BE49-F238E27FC236}">
                  <a16:creationId xmlns:a16="http://schemas.microsoft.com/office/drawing/2014/main" id="{93B8C501-9B64-4BF8-A413-FA1FF6B152F5}"/>
                </a:ext>
              </a:extLst>
            </p:cNvPr>
            <p:cNvSpPr/>
            <p:nvPr/>
          </p:nvSpPr>
          <p:spPr>
            <a:xfrm rot="5400000">
              <a:off x="5449205" y="1837834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23" name="Arrow: Down 122">
              <a:extLst>
                <a:ext uri="{FF2B5EF4-FFF2-40B4-BE49-F238E27FC236}">
                  <a16:creationId xmlns:a16="http://schemas.microsoft.com/office/drawing/2014/main" id="{336B6319-C508-4B1E-9320-3BBADDDAB7BA}"/>
                </a:ext>
              </a:extLst>
            </p:cNvPr>
            <p:cNvSpPr/>
            <p:nvPr/>
          </p:nvSpPr>
          <p:spPr>
            <a:xfrm>
              <a:off x="4749883" y="2011945"/>
              <a:ext cx="876300" cy="1188086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9CE5FB75-7B28-4F95-975D-ADC8F683027A}"/>
              </a:ext>
            </a:extLst>
          </p:cNvPr>
          <p:cNvGrpSpPr/>
          <p:nvPr/>
        </p:nvGrpSpPr>
        <p:grpSpPr>
          <a:xfrm>
            <a:off x="7185932" y="1974105"/>
            <a:ext cx="1228187" cy="1280237"/>
            <a:chOff x="6863897" y="1759851"/>
            <a:chExt cx="1381627" cy="1440179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8A1879A-18C1-4FE1-956D-207CFD318955}"/>
                </a:ext>
              </a:extLst>
            </p:cNvPr>
            <p:cNvSpPr/>
            <p:nvPr/>
          </p:nvSpPr>
          <p:spPr>
            <a:xfrm>
              <a:off x="7044613" y="1761756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6" name="Partial Circle 125">
              <a:extLst>
                <a:ext uri="{FF2B5EF4-FFF2-40B4-BE49-F238E27FC236}">
                  <a16:creationId xmlns:a16="http://schemas.microsoft.com/office/drawing/2014/main" id="{4C6C8256-3E82-4ECF-84F4-22FD37AFCF71}"/>
                </a:ext>
              </a:extLst>
            </p:cNvPr>
            <p:cNvSpPr/>
            <p:nvPr/>
          </p:nvSpPr>
          <p:spPr>
            <a:xfrm rot="5400000">
              <a:off x="6785915" y="1837835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7" name="Partial Circle 126">
              <a:extLst>
                <a:ext uri="{FF2B5EF4-FFF2-40B4-BE49-F238E27FC236}">
                  <a16:creationId xmlns:a16="http://schemas.microsoft.com/office/drawing/2014/main" id="{EEA26BA7-3478-4914-8B62-529475034A5E}"/>
                </a:ext>
              </a:extLst>
            </p:cNvPr>
            <p:cNvSpPr/>
            <p:nvPr/>
          </p:nvSpPr>
          <p:spPr>
            <a:xfrm rot="5400000">
              <a:off x="7816772" y="1837834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28" name="Arrow: Down 127">
              <a:extLst>
                <a:ext uri="{FF2B5EF4-FFF2-40B4-BE49-F238E27FC236}">
                  <a16:creationId xmlns:a16="http://schemas.microsoft.com/office/drawing/2014/main" id="{0B68288E-A0F2-4DF4-9B3C-41E6CFD1A8D8}"/>
                </a:ext>
              </a:extLst>
            </p:cNvPr>
            <p:cNvSpPr/>
            <p:nvPr/>
          </p:nvSpPr>
          <p:spPr>
            <a:xfrm>
              <a:off x="7117450" y="2011943"/>
              <a:ext cx="876300" cy="1188087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00A0A8C-6032-4A98-BA6E-852364BFF927}"/>
              </a:ext>
            </a:extLst>
          </p:cNvPr>
          <p:cNvGrpSpPr/>
          <p:nvPr/>
        </p:nvGrpSpPr>
        <p:grpSpPr>
          <a:xfrm>
            <a:off x="3649744" y="4374766"/>
            <a:ext cx="1228187" cy="1280236"/>
            <a:chOff x="4059069" y="3946332"/>
            <a:chExt cx="1381627" cy="1440179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D2F3C750-8C53-4D61-A547-8C94DEED47A2}"/>
                </a:ext>
              </a:extLst>
            </p:cNvPr>
            <p:cNvSpPr/>
            <p:nvPr/>
          </p:nvSpPr>
          <p:spPr>
            <a:xfrm flipV="1">
              <a:off x="4239785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1" name="Partial Circle 130">
              <a:extLst>
                <a:ext uri="{FF2B5EF4-FFF2-40B4-BE49-F238E27FC236}">
                  <a16:creationId xmlns:a16="http://schemas.microsoft.com/office/drawing/2014/main" id="{668B0F8C-B72A-4248-B03F-54650B50C1A4}"/>
                </a:ext>
              </a:extLst>
            </p:cNvPr>
            <p:cNvSpPr/>
            <p:nvPr/>
          </p:nvSpPr>
          <p:spPr>
            <a:xfrm rot="16200000" flipV="1">
              <a:off x="3981087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2" name="Partial Circle 131">
              <a:extLst>
                <a:ext uri="{FF2B5EF4-FFF2-40B4-BE49-F238E27FC236}">
                  <a16:creationId xmlns:a16="http://schemas.microsoft.com/office/drawing/2014/main" id="{F3437616-AA06-4952-ADB7-D9E809EF6389}"/>
                </a:ext>
              </a:extLst>
            </p:cNvPr>
            <p:cNvSpPr/>
            <p:nvPr/>
          </p:nvSpPr>
          <p:spPr>
            <a:xfrm rot="16200000" flipV="1">
              <a:off x="5011944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33" name="Arrow: Down 132">
              <a:extLst>
                <a:ext uri="{FF2B5EF4-FFF2-40B4-BE49-F238E27FC236}">
                  <a16:creationId xmlns:a16="http://schemas.microsoft.com/office/drawing/2014/main" id="{8B2891EF-89AD-4451-88D6-A7E46B8857CA}"/>
                </a:ext>
              </a:extLst>
            </p:cNvPr>
            <p:cNvSpPr/>
            <p:nvPr/>
          </p:nvSpPr>
          <p:spPr>
            <a:xfrm flipV="1">
              <a:off x="4312622" y="3946332"/>
              <a:ext cx="876300" cy="1188085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5E1D5A76-E951-4676-8D42-2F79869CB644}"/>
              </a:ext>
            </a:extLst>
          </p:cNvPr>
          <p:cNvGrpSpPr/>
          <p:nvPr/>
        </p:nvGrpSpPr>
        <p:grpSpPr>
          <a:xfrm>
            <a:off x="5966246" y="4374765"/>
            <a:ext cx="1228187" cy="1280237"/>
            <a:chOff x="6426637" y="3946331"/>
            <a:chExt cx="1381627" cy="144018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7D9E233F-3686-4385-9D87-BFC657E8E938}"/>
                </a:ext>
              </a:extLst>
            </p:cNvPr>
            <p:cNvSpPr/>
            <p:nvPr/>
          </p:nvSpPr>
          <p:spPr>
            <a:xfrm flipV="1">
              <a:off x="6607353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2" name="Partial Circle 141">
              <a:extLst>
                <a:ext uri="{FF2B5EF4-FFF2-40B4-BE49-F238E27FC236}">
                  <a16:creationId xmlns:a16="http://schemas.microsoft.com/office/drawing/2014/main" id="{AAA1EED9-2F1E-4DBD-9B5E-9782C1D4C337}"/>
                </a:ext>
              </a:extLst>
            </p:cNvPr>
            <p:cNvSpPr/>
            <p:nvPr/>
          </p:nvSpPr>
          <p:spPr>
            <a:xfrm rot="16200000" flipV="1">
              <a:off x="6348655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49" name="Partial Circle 148">
              <a:extLst>
                <a:ext uri="{FF2B5EF4-FFF2-40B4-BE49-F238E27FC236}">
                  <a16:creationId xmlns:a16="http://schemas.microsoft.com/office/drawing/2014/main" id="{1D567652-2866-4D6D-BCDA-3811CB07098C}"/>
                </a:ext>
              </a:extLst>
            </p:cNvPr>
            <p:cNvSpPr/>
            <p:nvPr/>
          </p:nvSpPr>
          <p:spPr>
            <a:xfrm rot="16200000" flipV="1">
              <a:off x="7379512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50" name="Arrow: Down 149">
              <a:extLst>
                <a:ext uri="{FF2B5EF4-FFF2-40B4-BE49-F238E27FC236}">
                  <a16:creationId xmlns:a16="http://schemas.microsoft.com/office/drawing/2014/main" id="{7877AF97-A61D-4E61-B02D-9784FAED4E9C}"/>
                </a:ext>
              </a:extLst>
            </p:cNvPr>
            <p:cNvSpPr/>
            <p:nvPr/>
          </p:nvSpPr>
          <p:spPr>
            <a:xfrm flipV="1">
              <a:off x="6680190" y="3946331"/>
              <a:ext cx="876300" cy="1188086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D71442C-64D6-42F7-881F-434309900F6A}"/>
              </a:ext>
            </a:extLst>
          </p:cNvPr>
          <p:cNvGrpSpPr/>
          <p:nvPr/>
        </p:nvGrpSpPr>
        <p:grpSpPr>
          <a:xfrm>
            <a:off x="8379158" y="4374766"/>
            <a:ext cx="1228187" cy="1280236"/>
            <a:chOff x="8794204" y="3946332"/>
            <a:chExt cx="1381627" cy="1440179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93BDA7BE-D06A-4C67-B788-8671BD443E97}"/>
                </a:ext>
              </a:extLst>
            </p:cNvPr>
            <p:cNvSpPr/>
            <p:nvPr/>
          </p:nvSpPr>
          <p:spPr>
            <a:xfrm flipV="1">
              <a:off x="8974920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3" name="Partial Circle 152">
              <a:extLst>
                <a:ext uri="{FF2B5EF4-FFF2-40B4-BE49-F238E27FC236}">
                  <a16:creationId xmlns:a16="http://schemas.microsoft.com/office/drawing/2014/main" id="{69BBA179-7326-4376-B55F-A35FA345D339}"/>
                </a:ext>
              </a:extLst>
            </p:cNvPr>
            <p:cNvSpPr/>
            <p:nvPr/>
          </p:nvSpPr>
          <p:spPr>
            <a:xfrm rot="16200000" flipV="1">
              <a:off x="8716222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54" name="Partial Circle 153">
              <a:extLst>
                <a:ext uri="{FF2B5EF4-FFF2-40B4-BE49-F238E27FC236}">
                  <a16:creationId xmlns:a16="http://schemas.microsoft.com/office/drawing/2014/main" id="{99775AD7-AEC6-4EFA-8C61-5C1C678190EA}"/>
                </a:ext>
              </a:extLst>
            </p:cNvPr>
            <p:cNvSpPr/>
            <p:nvPr/>
          </p:nvSpPr>
          <p:spPr>
            <a:xfrm rot="16200000" flipV="1">
              <a:off x="9747079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56" name="Arrow: Down 155">
              <a:extLst>
                <a:ext uri="{FF2B5EF4-FFF2-40B4-BE49-F238E27FC236}">
                  <a16:creationId xmlns:a16="http://schemas.microsoft.com/office/drawing/2014/main" id="{AC8F2096-E147-4D2A-8AF6-80348F1C2B4C}"/>
                </a:ext>
              </a:extLst>
            </p:cNvPr>
            <p:cNvSpPr/>
            <p:nvPr/>
          </p:nvSpPr>
          <p:spPr>
            <a:xfrm flipV="1">
              <a:off x="9047757" y="3946332"/>
              <a:ext cx="876300" cy="1188087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42" name="Title 41">
            <a:extLst>
              <a:ext uri="{FF2B5EF4-FFF2-40B4-BE49-F238E27FC236}">
                <a16:creationId xmlns:a16="http://schemas.microsoft.com/office/drawing/2014/main" id="{094B4632-C731-4DD8-8753-4505C979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Free 6 Steps Bookmarks Horizontal Diagram</a:t>
            </a:r>
            <a:endParaRPr lang="en-US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EC0BB2AA-529E-4950-83DF-70741A5A6531}"/>
              </a:ext>
            </a:extLst>
          </p:cNvPr>
          <p:cNvSpPr txBox="1"/>
          <p:nvPr/>
        </p:nvSpPr>
        <p:spPr>
          <a:xfrm>
            <a:off x="2272161" y="1614364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1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E84494A2-5F39-40AF-A0F4-6BF267F5EBEC}"/>
              </a:ext>
            </a:extLst>
          </p:cNvPr>
          <p:cNvSpPr txBox="1"/>
          <p:nvPr/>
        </p:nvSpPr>
        <p:spPr>
          <a:xfrm>
            <a:off x="2112942" y="1067381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5" name="Freeform 13">
            <a:extLst>
              <a:ext uri="{FF2B5EF4-FFF2-40B4-BE49-F238E27FC236}">
                <a16:creationId xmlns:a16="http://schemas.microsoft.com/office/drawing/2014/main" id="{EECAEC66-4B54-4605-8832-EB1500957703}"/>
              </a:ext>
            </a:extLst>
          </p:cNvPr>
          <p:cNvSpPr>
            <a:spLocks noEditPoints="1"/>
          </p:cNvSpPr>
          <p:nvPr/>
        </p:nvSpPr>
        <p:spPr bwMode="auto">
          <a:xfrm>
            <a:off x="2875652" y="2460664"/>
            <a:ext cx="335235" cy="298405"/>
          </a:xfrm>
          <a:custGeom>
            <a:avLst/>
            <a:gdLst>
              <a:gd name="T0" fmla="*/ 614 w 2312"/>
              <a:gd name="T1" fmla="*/ 150 h 2058"/>
              <a:gd name="T2" fmla="*/ 632 w 2312"/>
              <a:gd name="T3" fmla="*/ 112 h 2058"/>
              <a:gd name="T4" fmla="*/ 658 w 2312"/>
              <a:gd name="T5" fmla="*/ 94 h 2058"/>
              <a:gd name="T6" fmla="*/ 882 w 2312"/>
              <a:gd name="T7" fmla="*/ 30 h 2058"/>
              <a:gd name="T8" fmla="*/ 1056 w 2312"/>
              <a:gd name="T9" fmla="*/ 4 h 2058"/>
              <a:gd name="T10" fmla="*/ 1206 w 2312"/>
              <a:gd name="T11" fmla="*/ 2 h 2058"/>
              <a:gd name="T12" fmla="*/ 1390 w 2312"/>
              <a:gd name="T13" fmla="*/ 22 h 2058"/>
              <a:gd name="T14" fmla="*/ 1610 w 2312"/>
              <a:gd name="T15" fmla="*/ 78 h 2058"/>
              <a:gd name="T16" fmla="*/ 1672 w 2312"/>
              <a:gd name="T17" fmla="*/ 104 h 2058"/>
              <a:gd name="T18" fmla="*/ 1696 w 2312"/>
              <a:gd name="T19" fmla="*/ 140 h 2058"/>
              <a:gd name="T20" fmla="*/ 1554 w 2312"/>
              <a:gd name="T21" fmla="*/ 298 h 2058"/>
              <a:gd name="T22" fmla="*/ 1442 w 2312"/>
              <a:gd name="T23" fmla="*/ 180 h 2058"/>
              <a:gd name="T24" fmla="*/ 1220 w 2312"/>
              <a:gd name="T25" fmla="*/ 148 h 2058"/>
              <a:gd name="T26" fmla="*/ 1030 w 2312"/>
              <a:gd name="T27" fmla="*/ 152 h 2058"/>
              <a:gd name="T28" fmla="*/ 826 w 2312"/>
              <a:gd name="T29" fmla="*/ 190 h 2058"/>
              <a:gd name="T30" fmla="*/ 952 w 2312"/>
              <a:gd name="T31" fmla="*/ 1150 h 2058"/>
              <a:gd name="T32" fmla="*/ 1360 w 2312"/>
              <a:gd name="T33" fmla="*/ 1150 h 2058"/>
              <a:gd name="T34" fmla="*/ 1694 w 2312"/>
              <a:gd name="T35" fmla="*/ 1118 h 2058"/>
              <a:gd name="T36" fmla="*/ 2092 w 2312"/>
              <a:gd name="T37" fmla="*/ 1044 h 2058"/>
              <a:gd name="T38" fmla="*/ 2312 w 2312"/>
              <a:gd name="T39" fmla="*/ 514 h 2058"/>
              <a:gd name="T40" fmla="*/ 2306 w 2312"/>
              <a:gd name="T41" fmla="*/ 472 h 2058"/>
              <a:gd name="T42" fmla="*/ 2280 w 2312"/>
              <a:gd name="T43" fmla="*/ 422 h 2058"/>
              <a:gd name="T44" fmla="*/ 2236 w 2312"/>
              <a:gd name="T45" fmla="*/ 388 h 2058"/>
              <a:gd name="T46" fmla="*/ 2182 w 2312"/>
              <a:gd name="T47" fmla="*/ 370 h 2058"/>
              <a:gd name="T48" fmla="*/ 130 w 2312"/>
              <a:gd name="T49" fmla="*/ 370 h 2058"/>
              <a:gd name="T50" fmla="*/ 76 w 2312"/>
              <a:gd name="T51" fmla="*/ 388 h 2058"/>
              <a:gd name="T52" fmla="*/ 34 w 2312"/>
              <a:gd name="T53" fmla="*/ 422 h 2058"/>
              <a:gd name="T54" fmla="*/ 6 w 2312"/>
              <a:gd name="T55" fmla="*/ 472 h 2058"/>
              <a:gd name="T56" fmla="*/ 0 w 2312"/>
              <a:gd name="T57" fmla="*/ 986 h 2058"/>
              <a:gd name="T58" fmla="*/ 220 w 2312"/>
              <a:gd name="T59" fmla="*/ 1044 h 2058"/>
              <a:gd name="T60" fmla="*/ 618 w 2312"/>
              <a:gd name="T61" fmla="*/ 1118 h 2058"/>
              <a:gd name="T62" fmla="*/ 952 w 2312"/>
              <a:gd name="T63" fmla="*/ 1150 h 2058"/>
              <a:gd name="T64" fmla="*/ 1054 w 2312"/>
              <a:gd name="T65" fmla="*/ 1154 h 2058"/>
              <a:gd name="T66" fmla="*/ 2312 w 2312"/>
              <a:gd name="T67" fmla="*/ 1914 h 2058"/>
              <a:gd name="T68" fmla="*/ 2306 w 2312"/>
              <a:gd name="T69" fmla="*/ 1956 h 2058"/>
              <a:gd name="T70" fmla="*/ 2280 w 2312"/>
              <a:gd name="T71" fmla="*/ 2006 h 2058"/>
              <a:gd name="T72" fmla="*/ 2236 w 2312"/>
              <a:gd name="T73" fmla="*/ 2040 h 2058"/>
              <a:gd name="T74" fmla="*/ 2182 w 2312"/>
              <a:gd name="T75" fmla="*/ 2058 h 2058"/>
              <a:gd name="T76" fmla="*/ 130 w 2312"/>
              <a:gd name="T77" fmla="*/ 2058 h 2058"/>
              <a:gd name="T78" fmla="*/ 76 w 2312"/>
              <a:gd name="T79" fmla="*/ 2040 h 2058"/>
              <a:gd name="T80" fmla="*/ 34 w 2312"/>
              <a:gd name="T81" fmla="*/ 2006 h 2058"/>
              <a:gd name="T82" fmla="*/ 6 w 2312"/>
              <a:gd name="T83" fmla="*/ 1956 h 2058"/>
              <a:gd name="T84" fmla="*/ 0 w 2312"/>
              <a:gd name="T85" fmla="*/ 1106 h 2058"/>
              <a:gd name="T86" fmla="*/ 244 w 2312"/>
              <a:gd name="T87" fmla="*/ 1168 h 2058"/>
              <a:gd name="T88" fmla="*/ 634 w 2312"/>
              <a:gd name="T89" fmla="*/ 1236 h 2058"/>
              <a:gd name="T90" fmla="*/ 952 w 2312"/>
              <a:gd name="T91" fmla="*/ 1266 h 2058"/>
              <a:gd name="T92" fmla="*/ 1360 w 2312"/>
              <a:gd name="T93" fmla="*/ 1266 h 2058"/>
              <a:gd name="T94" fmla="*/ 1678 w 2312"/>
              <a:gd name="T95" fmla="*/ 1236 h 2058"/>
              <a:gd name="T96" fmla="*/ 2068 w 2312"/>
              <a:gd name="T97" fmla="*/ 1168 h 2058"/>
              <a:gd name="T98" fmla="*/ 2312 w 2312"/>
              <a:gd name="T99" fmla="*/ 1106 h 2058"/>
              <a:gd name="T100" fmla="*/ 398 w 2312"/>
              <a:gd name="T101" fmla="*/ 1862 h 2058"/>
              <a:gd name="T102" fmla="*/ 358 w 2312"/>
              <a:gd name="T103" fmla="*/ 1770 h 2058"/>
              <a:gd name="T104" fmla="*/ 288 w 2312"/>
              <a:gd name="T105" fmla="*/ 1700 h 2058"/>
              <a:gd name="T106" fmla="*/ 196 w 2312"/>
              <a:gd name="T107" fmla="*/ 1660 h 2058"/>
              <a:gd name="T108" fmla="*/ 402 w 2312"/>
              <a:gd name="T109" fmla="*/ 1914 h 2058"/>
              <a:gd name="T110" fmla="*/ 2116 w 2312"/>
              <a:gd name="T111" fmla="*/ 1660 h 2058"/>
              <a:gd name="T112" fmla="*/ 2024 w 2312"/>
              <a:gd name="T113" fmla="*/ 1700 h 2058"/>
              <a:gd name="T114" fmla="*/ 1954 w 2312"/>
              <a:gd name="T115" fmla="*/ 1770 h 2058"/>
              <a:gd name="T116" fmla="*/ 1914 w 2312"/>
              <a:gd name="T117" fmla="*/ 1862 h 2058"/>
              <a:gd name="T118" fmla="*/ 2168 w 2312"/>
              <a:gd name="T119" fmla="*/ 1656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2" h="2058">
                <a:moveTo>
                  <a:pt x="614" y="298"/>
                </a:moveTo>
                <a:lnTo>
                  <a:pt x="614" y="160"/>
                </a:lnTo>
                <a:lnTo>
                  <a:pt x="614" y="160"/>
                </a:lnTo>
                <a:lnTo>
                  <a:pt x="614" y="150"/>
                </a:lnTo>
                <a:lnTo>
                  <a:pt x="616" y="140"/>
                </a:lnTo>
                <a:lnTo>
                  <a:pt x="620" y="130"/>
                </a:lnTo>
                <a:lnTo>
                  <a:pt x="626" y="120"/>
                </a:lnTo>
                <a:lnTo>
                  <a:pt x="632" y="112"/>
                </a:lnTo>
                <a:lnTo>
                  <a:pt x="640" y="104"/>
                </a:lnTo>
                <a:lnTo>
                  <a:pt x="648" y="98"/>
                </a:lnTo>
                <a:lnTo>
                  <a:pt x="658" y="94"/>
                </a:lnTo>
                <a:lnTo>
                  <a:pt x="658" y="94"/>
                </a:lnTo>
                <a:lnTo>
                  <a:pt x="702" y="78"/>
                </a:lnTo>
                <a:lnTo>
                  <a:pt x="748" y="62"/>
                </a:lnTo>
                <a:lnTo>
                  <a:pt x="808" y="46"/>
                </a:lnTo>
                <a:lnTo>
                  <a:pt x="882" y="30"/>
                </a:lnTo>
                <a:lnTo>
                  <a:pt x="922" y="22"/>
                </a:lnTo>
                <a:lnTo>
                  <a:pt x="964" y="14"/>
                </a:lnTo>
                <a:lnTo>
                  <a:pt x="1010" y="10"/>
                </a:lnTo>
                <a:lnTo>
                  <a:pt x="1056" y="4"/>
                </a:lnTo>
                <a:lnTo>
                  <a:pt x="1106" y="2"/>
                </a:lnTo>
                <a:lnTo>
                  <a:pt x="1156" y="0"/>
                </a:lnTo>
                <a:lnTo>
                  <a:pt x="1156" y="0"/>
                </a:lnTo>
                <a:lnTo>
                  <a:pt x="1206" y="2"/>
                </a:lnTo>
                <a:lnTo>
                  <a:pt x="1256" y="4"/>
                </a:lnTo>
                <a:lnTo>
                  <a:pt x="1302" y="10"/>
                </a:lnTo>
                <a:lnTo>
                  <a:pt x="1348" y="14"/>
                </a:lnTo>
                <a:lnTo>
                  <a:pt x="1390" y="22"/>
                </a:lnTo>
                <a:lnTo>
                  <a:pt x="1430" y="30"/>
                </a:lnTo>
                <a:lnTo>
                  <a:pt x="1504" y="46"/>
                </a:lnTo>
                <a:lnTo>
                  <a:pt x="1564" y="62"/>
                </a:lnTo>
                <a:lnTo>
                  <a:pt x="1610" y="78"/>
                </a:lnTo>
                <a:lnTo>
                  <a:pt x="1654" y="94"/>
                </a:lnTo>
                <a:lnTo>
                  <a:pt x="1654" y="94"/>
                </a:lnTo>
                <a:lnTo>
                  <a:pt x="1664" y="98"/>
                </a:lnTo>
                <a:lnTo>
                  <a:pt x="1672" y="104"/>
                </a:lnTo>
                <a:lnTo>
                  <a:pt x="1680" y="112"/>
                </a:lnTo>
                <a:lnTo>
                  <a:pt x="1686" y="120"/>
                </a:lnTo>
                <a:lnTo>
                  <a:pt x="1692" y="130"/>
                </a:lnTo>
                <a:lnTo>
                  <a:pt x="1696" y="140"/>
                </a:lnTo>
                <a:lnTo>
                  <a:pt x="1698" y="150"/>
                </a:lnTo>
                <a:lnTo>
                  <a:pt x="1698" y="160"/>
                </a:lnTo>
                <a:lnTo>
                  <a:pt x="1698" y="298"/>
                </a:lnTo>
                <a:lnTo>
                  <a:pt x="1554" y="298"/>
                </a:lnTo>
                <a:lnTo>
                  <a:pt x="1554" y="212"/>
                </a:lnTo>
                <a:lnTo>
                  <a:pt x="1554" y="212"/>
                </a:lnTo>
                <a:lnTo>
                  <a:pt x="1486" y="190"/>
                </a:lnTo>
                <a:lnTo>
                  <a:pt x="1442" y="180"/>
                </a:lnTo>
                <a:lnTo>
                  <a:pt x="1394" y="170"/>
                </a:lnTo>
                <a:lnTo>
                  <a:pt x="1340" y="160"/>
                </a:lnTo>
                <a:lnTo>
                  <a:pt x="1282" y="152"/>
                </a:lnTo>
                <a:lnTo>
                  <a:pt x="1220" y="148"/>
                </a:lnTo>
                <a:lnTo>
                  <a:pt x="1156" y="146"/>
                </a:lnTo>
                <a:lnTo>
                  <a:pt x="1156" y="146"/>
                </a:lnTo>
                <a:lnTo>
                  <a:pt x="1092" y="148"/>
                </a:lnTo>
                <a:lnTo>
                  <a:pt x="1030" y="152"/>
                </a:lnTo>
                <a:lnTo>
                  <a:pt x="972" y="160"/>
                </a:lnTo>
                <a:lnTo>
                  <a:pt x="918" y="170"/>
                </a:lnTo>
                <a:lnTo>
                  <a:pt x="870" y="180"/>
                </a:lnTo>
                <a:lnTo>
                  <a:pt x="826" y="190"/>
                </a:lnTo>
                <a:lnTo>
                  <a:pt x="758" y="212"/>
                </a:lnTo>
                <a:lnTo>
                  <a:pt x="758" y="298"/>
                </a:lnTo>
                <a:lnTo>
                  <a:pt x="614" y="298"/>
                </a:lnTo>
                <a:close/>
                <a:moveTo>
                  <a:pt x="952" y="1150"/>
                </a:moveTo>
                <a:lnTo>
                  <a:pt x="952" y="1052"/>
                </a:lnTo>
                <a:lnTo>
                  <a:pt x="1360" y="1052"/>
                </a:lnTo>
                <a:lnTo>
                  <a:pt x="1360" y="1150"/>
                </a:lnTo>
                <a:lnTo>
                  <a:pt x="1360" y="1150"/>
                </a:lnTo>
                <a:lnTo>
                  <a:pt x="1448" y="1144"/>
                </a:lnTo>
                <a:lnTo>
                  <a:pt x="1532" y="1136"/>
                </a:lnTo>
                <a:lnTo>
                  <a:pt x="1614" y="1128"/>
                </a:lnTo>
                <a:lnTo>
                  <a:pt x="1694" y="1118"/>
                </a:lnTo>
                <a:lnTo>
                  <a:pt x="1770" y="1106"/>
                </a:lnTo>
                <a:lnTo>
                  <a:pt x="1842" y="1094"/>
                </a:lnTo>
                <a:lnTo>
                  <a:pt x="1976" y="1070"/>
                </a:lnTo>
                <a:lnTo>
                  <a:pt x="2092" y="1044"/>
                </a:lnTo>
                <a:lnTo>
                  <a:pt x="2188" y="1020"/>
                </a:lnTo>
                <a:lnTo>
                  <a:pt x="2262" y="1000"/>
                </a:lnTo>
                <a:lnTo>
                  <a:pt x="2312" y="986"/>
                </a:lnTo>
                <a:lnTo>
                  <a:pt x="2312" y="514"/>
                </a:lnTo>
                <a:lnTo>
                  <a:pt x="2312" y="514"/>
                </a:lnTo>
                <a:lnTo>
                  <a:pt x="2312" y="500"/>
                </a:lnTo>
                <a:lnTo>
                  <a:pt x="2310" y="484"/>
                </a:lnTo>
                <a:lnTo>
                  <a:pt x="2306" y="472"/>
                </a:lnTo>
                <a:lnTo>
                  <a:pt x="2300" y="458"/>
                </a:lnTo>
                <a:lnTo>
                  <a:pt x="2294" y="446"/>
                </a:lnTo>
                <a:lnTo>
                  <a:pt x="2288" y="434"/>
                </a:lnTo>
                <a:lnTo>
                  <a:pt x="2280" y="422"/>
                </a:lnTo>
                <a:lnTo>
                  <a:pt x="2270" y="412"/>
                </a:lnTo>
                <a:lnTo>
                  <a:pt x="2260" y="402"/>
                </a:lnTo>
                <a:lnTo>
                  <a:pt x="2248" y="394"/>
                </a:lnTo>
                <a:lnTo>
                  <a:pt x="2236" y="388"/>
                </a:lnTo>
                <a:lnTo>
                  <a:pt x="2224" y="380"/>
                </a:lnTo>
                <a:lnTo>
                  <a:pt x="2210" y="376"/>
                </a:lnTo>
                <a:lnTo>
                  <a:pt x="2196" y="372"/>
                </a:lnTo>
                <a:lnTo>
                  <a:pt x="2182" y="370"/>
                </a:lnTo>
                <a:lnTo>
                  <a:pt x="2168" y="370"/>
                </a:lnTo>
                <a:lnTo>
                  <a:pt x="144" y="370"/>
                </a:lnTo>
                <a:lnTo>
                  <a:pt x="144" y="370"/>
                </a:lnTo>
                <a:lnTo>
                  <a:pt x="130" y="370"/>
                </a:lnTo>
                <a:lnTo>
                  <a:pt x="116" y="372"/>
                </a:lnTo>
                <a:lnTo>
                  <a:pt x="102" y="376"/>
                </a:lnTo>
                <a:lnTo>
                  <a:pt x="88" y="380"/>
                </a:lnTo>
                <a:lnTo>
                  <a:pt x="76" y="388"/>
                </a:lnTo>
                <a:lnTo>
                  <a:pt x="64" y="394"/>
                </a:lnTo>
                <a:lnTo>
                  <a:pt x="52" y="402"/>
                </a:lnTo>
                <a:lnTo>
                  <a:pt x="42" y="412"/>
                </a:lnTo>
                <a:lnTo>
                  <a:pt x="34" y="422"/>
                </a:lnTo>
                <a:lnTo>
                  <a:pt x="24" y="434"/>
                </a:lnTo>
                <a:lnTo>
                  <a:pt x="18" y="446"/>
                </a:lnTo>
                <a:lnTo>
                  <a:pt x="12" y="458"/>
                </a:lnTo>
                <a:lnTo>
                  <a:pt x="6" y="472"/>
                </a:lnTo>
                <a:lnTo>
                  <a:pt x="2" y="484"/>
                </a:lnTo>
                <a:lnTo>
                  <a:pt x="0" y="500"/>
                </a:lnTo>
                <a:lnTo>
                  <a:pt x="0" y="514"/>
                </a:lnTo>
                <a:lnTo>
                  <a:pt x="0" y="986"/>
                </a:lnTo>
                <a:lnTo>
                  <a:pt x="0" y="986"/>
                </a:lnTo>
                <a:lnTo>
                  <a:pt x="50" y="1000"/>
                </a:lnTo>
                <a:lnTo>
                  <a:pt x="124" y="1020"/>
                </a:lnTo>
                <a:lnTo>
                  <a:pt x="220" y="1044"/>
                </a:lnTo>
                <a:lnTo>
                  <a:pt x="336" y="1070"/>
                </a:lnTo>
                <a:lnTo>
                  <a:pt x="470" y="1094"/>
                </a:lnTo>
                <a:lnTo>
                  <a:pt x="542" y="1106"/>
                </a:lnTo>
                <a:lnTo>
                  <a:pt x="618" y="1118"/>
                </a:lnTo>
                <a:lnTo>
                  <a:pt x="698" y="1128"/>
                </a:lnTo>
                <a:lnTo>
                  <a:pt x="780" y="1136"/>
                </a:lnTo>
                <a:lnTo>
                  <a:pt x="866" y="1144"/>
                </a:lnTo>
                <a:lnTo>
                  <a:pt x="952" y="1150"/>
                </a:lnTo>
                <a:lnTo>
                  <a:pt x="952" y="1150"/>
                </a:lnTo>
                <a:close/>
                <a:moveTo>
                  <a:pt x="1258" y="1272"/>
                </a:moveTo>
                <a:lnTo>
                  <a:pt x="1258" y="1154"/>
                </a:lnTo>
                <a:lnTo>
                  <a:pt x="1054" y="1154"/>
                </a:lnTo>
                <a:lnTo>
                  <a:pt x="1054" y="1272"/>
                </a:lnTo>
                <a:lnTo>
                  <a:pt x="1258" y="1272"/>
                </a:lnTo>
                <a:close/>
                <a:moveTo>
                  <a:pt x="2312" y="1106"/>
                </a:moveTo>
                <a:lnTo>
                  <a:pt x="2312" y="1914"/>
                </a:lnTo>
                <a:lnTo>
                  <a:pt x="2312" y="1914"/>
                </a:lnTo>
                <a:lnTo>
                  <a:pt x="2312" y="1928"/>
                </a:lnTo>
                <a:lnTo>
                  <a:pt x="2310" y="1942"/>
                </a:lnTo>
                <a:lnTo>
                  <a:pt x="2306" y="1956"/>
                </a:lnTo>
                <a:lnTo>
                  <a:pt x="2300" y="1970"/>
                </a:lnTo>
                <a:lnTo>
                  <a:pt x="2294" y="1982"/>
                </a:lnTo>
                <a:lnTo>
                  <a:pt x="2288" y="1994"/>
                </a:lnTo>
                <a:lnTo>
                  <a:pt x="2280" y="2006"/>
                </a:lnTo>
                <a:lnTo>
                  <a:pt x="2270" y="2016"/>
                </a:lnTo>
                <a:lnTo>
                  <a:pt x="2260" y="2026"/>
                </a:lnTo>
                <a:lnTo>
                  <a:pt x="2248" y="2034"/>
                </a:lnTo>
                <a:lnTo>
                  <a:pt x="2236" y="2040"/>
                </a:lnTo>
                <a:lnTo>
                  <a:pt x="2224" y="2046"/>
                </a:lnTo>
                <a:lnTo>
                  <a:pt x="2210" y="2052"/>
                </a:lnTo>
                <a:lnTo>
                  <a:pt x="2196" y="2056"/>
                </a:lnTo>
                <a:lnTo>
                  <a:pt x="2182" y="2058"/>
                </a:lnTo>
                <a:lnTo>
                  <a:pt x="2168" y="2058"/>
                </a:lnTo>
                <a:lnTo>
                  <a:pt x="144" y="2058"/>
                </a:lnTo>
                <a:lnTo>
                  <a:pt x="144" y="2058"/>
                </a:lnTo>
                <a:lnTo>
                  <a:pt x="130" y="2058"/>
                </a:lnTo>
                <a:lnTo>
                  <a:pt x="116" y="2056"/>
                </a:lnTo>
                <a:lnTo>
                  <a:pt x="102" y="2052"/>
                </a:lnTo>
                <a:lnTo>
                  <a:pt x="88" y="2046"/>
                </a:lnTo>
                <a:lnTo>
                  <a:pt x="76" y="2040"/>
                </a:lnTo>
                <a:lnTo>
                  <a:pt x="64" y="2034"/>
                </a:lnTo>
                <a:lnTo>
                  <a:pt x="52" y="2026"/>
                </a:lnTo>
                <a:lnTo>
                  <a:pt x="42" y="2016"/>
                </a:lnTo>
                <a:lnTo>
                  <a:pt x="34" y="2006"/>
                </a:lnTo>
                <a:lnTo>
                  <a:pt x="24" y="1994"/>
                </a:lnTo>
                <a:lnTo>
                  <a:pt x="18" y="1982"/>
                </a:lnTo>
                <a:lnTo>
                  <a:pt x="12" y="1970"/>
                </a:lnTo>
                <a:lnTo>
                  <a:pt x="6" y="1956"/>
                </a:lnTo>
                <a:lnTo>
                  <a:pt x="2" y="1942"/>
                </a:lnTo>
                <a:lnTo>
                  <a:pt x="0" y="1928"/>
                </a:lnTo>
                <a:lnTo>
                  <a:pt x="0" y="1914"/>
                </a:lnTo>
                <a:lnTo>
                  <a:pt x="0" y="1106"/>
                </a:lnTo>
                <a:lnTo>
                  <a:pt x="0" y="1106"/>
                </a:lnTo>
                <a:lnTo>
                  <a:pt x="64" y="1124"/>
                </a:lnTo>
                <a:lnTo>
                  <a:pt x="146" y="1146"/>
                </a:lnTo>
                <a:lnTo>
                  <a:pt x="244" y="1168"/>
                </a:lnTo>
                <a:lnTo>
                  <a:pt x="360" y="1192"/>
                </a:lnTo>
                <a:lnTo>
                  <a:pt x="490" y="1216"/>
                </a:lnTo>
                <a:lnTo>
                  <a:pt x="560" y="1226"/>
                </a:lnTo>
                <a:lnTo>
                  <a:pt x="634" y="1236"/>
                </a:lnTo>
                <a:lnTo>
                  <a:pt x="710" y="1246"/>
                </a:lnTo>
                <a:lnTo>
                  <a:pt x="788" y="1254"/>
                </a:lnTo>
                <a:lnTo>
                  <a:pt x="870" y="1260"/>
                </a:lnTo>
                <a:lnTo>
                  <a:pt x="952" y="1266"/>
                </a:lnTo>
                <a:lnTo>
                  <a:pt x="952" y="1374"/>
                </a:lnTo>
                <a:lnTo>
                  <a:pt x="1360" y="1374"/>
                </a:lnTo>
                <a:lnTo>
                  <a:pt x="1360" y="1266"/>
                </a:lnTo>
                <a:lnTo>
                  <a:pt x="1360" y="1266"/>
                </a:lnTo>
                <a:lnTo>
                  <a:pt x="1442" y="1260"/>
                </a:lnTo>
                <a:lnTo>
                  <a:pt x="1524" y="1254"/>
                </a:lnTo>
                <a:lnTo>
                  <a:pt x="1602" y="1246"/>
                </a:lnTo>
                <a:lnTo>
                  <a:pt x="1678" y="1236"/>
                </a:lnTo>
                <a:lnTo>
                  <a:pt x="1752" y="1226"/>
                </a:lnTo>
                <a:lnTo>
                  <a:pt x="1822" y="1216"/>
                </a:lnTo>
                <a:lnTo>
                  <a:pt x="1952" y="1192"/>
                </a:lnTo>
                <a:lnTo>
                  <a:pt x="2068" y="1168"/>
                </a:lnTo>
                <a:lnTo>
                  <a:pt x="2166" y="1146"/>
                </a:lnTo>
                <a:lnTo>
                  <a:pt x="2248" y="1124"/>
                </a:lnTo>
                <a:lnTo>
                  <a:pt x="2312" y="1106"/>
                </a:lnTo>
                <a:lnTo>
                  <a:pt x="2312" y="1106"/>
                </a:lnTo>
                <a:close/>
                <a:moveTo>
                  <a:pt x="402" y="1914"/>
                </a:moveTo>
                <a:lnTo>
                  <a:pt x="402" y="1914"/>
                </a:lnTo>
                <a:lnTo>
                  <a:pt x="402" y="1888"/>
                </a:lnTo>
                <a:lnTo>
                  <a:pt x="398" y="1862"/>
                </a:lnTo>
                <a:lnTo>
                  <a:pt x="392" y="1838"/>
                </a:lnTo>
                <a:lnTo>
                  <a:pt x="382" y="1814"/>
                </a:lnTo>
                <a:lnTo>
                  <a:pt x="372" y="1790"/>
                </a:lnTo>
                <a:lnTo>
                  <a:pt x="358" y="1770"/>
                </a:lnTo>
                <a:lnTo>
                  <a:pt x="344" y="1750"/>
                </a:lnTo>
                <a:lnTo>
                  <a:pt x="328" y="1732"/>
                </a:lnTo>
                <a:lnTo>
                  <a:pt x="308" y="1714"/>
                </a:lnTo>
                <a:lnTo>
                  <a:pt x="288" y="1700"/>
                </a:lnTo>
                <a:lnTo>
                  <a:pt x="268" y="1686"/>
                </a:lnTo>
                <a:lnTo>
                  <a:pt x="244" y="1676"/>
                </a:lnTo>
                <a:lnTo>
                  <a:pt x="222" y="1668"/>
                </a:lnTo>
                <a:lnTo>
                  <a:pt x="196" y="1660"/>
                </a:lnTo>
                <a:lnTo>
                  <a:pt x="170" y="1658"/>
                </a:lnTo>
                <a:lnTo>
                  <a:pt x="144" y="1656"/>
                </a:lnTo>
                <a:lnTo>
                  <a:pt x="144" y="1914"/>
                </a:lnTo>
                <a:lnTo>
                  <a:pt x="402" y="1914"/>
                </a:lnTo>
                <a:close/>
                <a:moveTo>
                  <a:pt x="2168" y="1656"/>
                </a:moveTo>
                <a:lnTo>
                  <a:pt x="2168" y="1656"/>
                </a:lnTo>
                <a:lnTo>
                  <a:pt x="2142" y="1658"/>
                </a:lnTo>
                <a:lnTo>
                  <a:pt x="2116" y="1660"/>
                </a:lnTo>
                <a:lnTo>
                  <a:pt x="2090" y="1668"/>
                </a:lnTo>
                <a:lnTo>
                  <a:pt x="2068" y="1676"/>
                </a:lnTo>
                <a:lnTo>
                  <a:pt x="2044" y="1686"/>
                </a:lnTo>
                <a:lnTo>
                  <a:pt x="2024" y="1700"/>
                </a:lnTo>
                <a:lnTo>
                  <a:pt x="2004" y="1714"/>
                </a:lnTo>
                <a:lnTo>
                  <a:pt x="1986" y="1732"/>
                </a:lnTo>
                <a:lnTo>
                  <a:pt x="1968" y="1750"/>
                </a:lnTo>
                <a:lnTo>
                  <a:pt x="1954" y="1770"/>
                </a:lnTo>
                <a:lnTo>
                  <a:pt x="1940" y="1790"/>
                </a:lnTo>
                <a:lnTo>
                  <a:pt x="1930" y="1814"/>
                </a:lnTo>
                <a:lnTo>
                  <a:pt x="1922" y="1838"/>
                </a:lnTo>
                <a:lnTo>
                  <a:pt x="1914" y="1862"/>
                </a:lnTo>
                <a:lnTo>
                  <a:pt x="1910" y="1888"/>
                </a:lnTo>
                <a:lnTo>
                  <a:pt x="1910" y="1914"/>
                </a:lnTo>
                <a:lnTo>
                  <a:pt x="2168" y="1914"/>
                </a:lnTo>
                <a:lnTo>
                  <a:pt x="2168" y="165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7" name="Freeform 5014">
            <a:extLst>
              <a:ext uri="{FF2B5EF4-FFF2-40B4-BE49-F238E27FC236}">
                <a16:creationId xmlns:a16="http://schemas.microsoft.com/office/drawing/2014/main" id="{DB762676-997D-4B16-84A4-74068073F703}"/>
              </a:ext>
            </a:extLst>
          </p:cNvPr>
          <p:cNvSpPr>
            <a:spLocks noEditPoints="1"/>
          </p:cNvSpPr>
          <p:nvPr/>
        </p:nvSpPr>
        <p:spPr bwMode="auto">
          <a:xfrm>
            <a:off x="5244677" y="2473174"/>
            <a:ext cx="354027" cy="273387"/>
          </a:xfrm>
          <a:custGeom>
            <a:avLst/>
            <a:gdLst>
              <a:gd name="T0" fmla="*/ 360 w 360"/>
              <a:gd name="T1" fmla="*/ 256 h 278"/>
              <a:gd name="T2" fmla="*/ 360 w 360"/>
              <a:gd name="T3" fmla="*/ 252 h 278"/>
              <a:gd name="T4" fmla="*/ 358 w 360"/>
              <a:gd name="T5" fmla="*/ 252 h 278"/>
              <a:gd name="T6" fmla="*/ 318 w 360"/>
              <a:gd name="T7" fmla="*/ 200 h 278"/>
              <a:gd name="T8" fmla="*/ 314 w 360"/>
              <a:gd name="T9" fmla="*/ 198 h 278"/>
              <a:gd name="T10" fmla="*/ 50 w 360"/>
              <a:gd name="T11" fmla="*/ 196 h 278"/>
              <a:gd name="T12" fmla="*/ 46 w 360"/>
              <a:gd name="T13" fmla="*/ 198 h 278"/>
              <a:gd name="T14" fmla="*/ 2 w 360"/>
              <a:gd name="T15" fmla="*/ 250 h 278"/>
              <a:gd name="T16" fmla="*/ 2 w 360"/>
              <a:gd name="T17" fmla="*/ 252 h 278"/>
              <a:gd name="T18" fmla="*/ 0 w 360"/>
              <a:gd name="T19" fmla="*/ 252 h 278"/>
              <a:gd name="T20" fmla="*/ 0 w 360"/>
              <a:gd name="T21" fmla="*/ 256 h 278"/>
              <a:gd name="T22" fmla="*/ 0 w 360"/>
              <a:gd name="T23" fmla="*/ 256 h 278"/>
              <a:gd name="T24" fmla="*/ 0 w 360"/>
              <a:gd name="T25" fmla="*/ 268 h 278"/>
              <a:gd name="T26" fmla="*/ 4 w 360"/>
              <a:gd name="T27" fmla="*/ 276 h 278"/>
              <a:gd name="T28" fmla="*/ 10 w 360"/>
              <a:gd name="T29" fmla="*/ 278 h 278"/>
              <a:gd name="T30" fmla="*/ 350 w 360"/>
              <a:gd name="T31" fmla="*/ 278 h 278"/>
              <a:gd name="T32" fmla="*/ 356 w 360"/>
              <a:gd name="T33" fmla="*/ 276 h 278"/>
              <a:gd name="T34" fmla="*/ 360 w 360"/>
              <a:gd name="T35" fmla="*/ 268 h 278"/>
              <a:gd name="T36" fmla="*/ 360 w 360"/>
              <a:gd name="T37" fmla="*/ 256 h 278"/>
              <a:gd name="T38" fmla="*/ 360 w 360"/>
              <a:gd name="T39" fmla="*/ 256 h 278"/>
              <a:gd name="T40" fmla="*/ 146 w 360"/>
              <a:gd name="T41" fmla="*/ 234 h 278"/>
              <a:gd name="T42" fmla="*/ 226 w 360"/>
              <a:gd name="T43" fmla="*/ 254 h 278"/>
              <a:gd name="T44" fmla="*/ 338 w 360"/>
              <a:gd name="T45" fmla="*/ 268 h 278"/>
              <a:gd name="T46" fmla="*/ 334 w 360"/>
              <a:gd name="T47" fmla="*/ 270 h 278"/>
              <a:gd name="T48" fmla="*/ 332 w 360"/>
              <a:gd name="T49" fmla="*/ 270 h 278"/>
              <a:gd name="T50" fmla="*/ 326 w 360"/>
              <a:gd name="T51" fmla="*/ 268 h 278"/>
              <a:gd name="T52" fmla="*/ 324 w 360"/>
              <a:gd name="T53" fmla="*/ 262 h 278"/>
              <a:gd name="T54" fmla="*/ 326 w 360"/>
              <a:gd name="T55" fmla="*/ 256 h 278"/>
              <a:gd name="T56" fmla="*/ 328 w 360"/>
              <a:gd name="T57" fmla="*/ 256 h 278"/>
              <a:gd name="T58" fmla="*/ 334 w 360"/>
              <a:gd name="T59" fmla="*/ 256 h 278"/>
              <a:gd name="T60" fmla="*/ 338 w 360"/>
              <a:gd name="T61" fmla="*/ 256 h 278"/>
              <a:gd name="T62" fmla="*/ 340 w 360"/>
              <a:gd name="T63" fmla="*/ 262 h 278"/>
              <a:gd name="T64" fmla="*/ 340 w 360"/>
              <a:gd name="T65" fmla="*/ 266 h 278"/>
              <a:gd name="T66" fmla="*/ 338 w 360"/>
              <a:gd name="T67" fmla="*/ 268 h 278"/>
              <a:gd name="T68" fmla="*/ 306 w 360"/>
              <a:gd name="T69" fmla="*/ 184 h 278"/>
              <a:gd name="T70" fmla="*/ 310 w 360"/>
              <a:gd name="T71" fmla="*/ 184 h 278"/>
              <a:gd name="T72" fmla="*/ 318 w 360"/>
              <a:gd name="T73" fmla="*/ 178 h 278"/>
              <a:gd name="T74" fmla="*/ 318 w 360"/>
              <a:gd name="T75" fmla="*/ 12 h 278"/>
              <a:gd name="T76" fmla="*/ 318 w 360"/>
              <a:gd name="T77" fmla="*/ 6 h 278"/>
              <a:gd name="T78" fmla="*/ 310 w 360"/>
              <a:gd name="T79" fmla="*/ 0 h 278"/>
              <a:gd name="T80" fmla="*/ 54 w 360"/>
              <a:gd name="T81" fmla="*/ 0 h 278"/>
              <a:gd name="T82" fmla="*/ 50 w 360"/>
              <a:gd name="T83" fmla="*/ 0 h 278"/>
              <a:gd name="T84" fmla="*/ 42 w 360"/>
              <a:gd name="T85" fmla="*/ 6 h 278"/>
              <a:gd name="T86" fmla="*/ 42 w 360"/>
              <a:gd name="T87" fmla="*/ 172 h 278"/>
              <a:gd name="T88" fmla="*/ 42 w 360"/>
              <a:gd name="T89" fmla="*/ 178 h 278"/>
              <a:gd name="T90" fmla="*/ 50 w 360"/>
              <a:gd name="T91" fmla="*/ 184 h 278"/>
              <a:gd name="T92" fmla="*/ 54 w 360"/>
              <a:gd name="T93" fmla="*/ 184 h 278"/>
              <a:gd name="T94" fmla="*/ 294 w 360"/>
              <a:gd name="T95" fmla="*/ 24 h 278"/>
              <a:gd name="T96" fmla="*/ 66 w 360"/>
              <a:gd name="T97" fmla="*/ 16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0" h="278">
                <a:moveTo>
                  <a:pt x="360" y="256"/>
                </a:moveTo>
                <a:lnTo>
                  <a:pt x="360" y="256"/>
                </a:lnTo>
                <a:lnTo>
                  <a:pt x="360" y="252"/>
                </a:lnTo>
                <a:lnTo>
                  <a:pt x="360" y="252"/>
                </a:lnTo>
                <a:lnTo>
                  <a:pt x="358" y="252"/>
                </a:lnTo>
                <a:lnTo>
                  <a:pt x="358" y="252"/>
                </a:lnTo>
                <a:lnTo>
                  <a:pt x="358" y="250"/>
                </a:lnTo>
                <a:lnTo>
                  <a:pt x="318" y="200"/>
                </a:lnTo>
                <a:lnTo>
                  <a:pt x="318" y="200"/>
                </a:lnTo>
                <a:lnTo>
                  <a:pt x="314" y="198"/>
                </a:lnTo>
                <a:lnTo>
                  <a:pt x="310" y="196"/>
                </a:lnTo>
                <a:lnTo>
                  <a:pt x="50" y="196"/>
                </a:lnTo>
                <a:lnTo>
                  <a:pt x="50" y="196"/>
                </a:lnTo>
                <a:lnTo>
                  <a:pt x="46" y="198"/>
                </a:lnTo>
                <a:lnTo>
                  <a:pt x="42" y="200"/>
                </a:lnTo>
                <a:lnTo>
                  <a:pt x="2" y="250"/>
                </a:lnTo>
                <a:lnTo>
                  <a:pt x="2" y="250"/>
                </a:lnTo>
                <a:lnTo>
                  <a:pt x="2" y="252"/>
                </a:lnTo>
                <a:lnTo>
                  <a:pt x="2" y="252"/>
                </a:lnTo>
                <a:lnTo>
                  <a:pt x="0" y="252"/>
                </a:lnTo>
                <a:lnTo>
                  <a:pt x="0" y="252"/>
                </a:lnTo>
                <a:lnTo>
                  <a:pt x="0" y="256"/>
                </a:lnTo>
                <a:lnTo>
                  <a:pt x="0" y="256"/>
                </a:lnTo>
                <a:lnTo>
                  <a:pt x="0" y="256"/>
                </a:lnTo>
                <a:lnTo>
                  <a:pt x="0" y="268"/>
                </a:lnTo>
                <a:lnTo>
                  <a:pt x="0" y="268"/>
                </a:lnTo>
                <a:lnTo>
                  <a:pt x="0" y="272"/>
                </a:lnTo>
                <a:lnTo>
                  <a:pt x="4" y="276"/>
                </a:lnTo>
                <a:lnTo>
                  <a:pt x="6" y="278"/>
                </a:lnTo>
                <a:lnTo>
                  <a:pt x="10" y="278"/>
                </a:lnTo>
                <a:lnTo>
                  <a:pt x="350" y="278"/>
                </a:lnTo>
                <a:lnTo>
                  <a:pt x="350" y="278"/>
                </a:lnTo>
                <a:lnTo>
                  <a:pt x="354" y="278"/>
                </a:lnTo>
                <a:lnTo>
                  <a:pt x="356" y="276"/>
                </a:lnTo>
                <a:lnTo>
                  <a:pt x="360" y="272"/>
                </a:lnTo>
                <a:lnTo>
                  <a:pt x="360" y="268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close/>
                <a:moveTo>
                  <a:pt x="134" y="254"/>
                </a:moveTo>
                <a:lnTo>
                  <a:pt x="146" y="234"/>
                </a:lnTo>
                <a:lnTo>
                  <a:pt x="214" y="234"/>
                </a:lnTo>
                <a:lnTo>
                  <a:pt x="226" y="254"/>
                </a:lnTo>
                <a:lnTo>
                  <a:pt x="134" y="254"/>
                </a:lnTo>
                <a:close/>
                <a:moveTo>
                  <a:pt x="338" y="268"/>
                </a:moveTo>
                <a:lnTo>
                  <a:pt x="338" y="268"/>
                </a:lnTo>
                <a:lnTo>
                  <a:pt x="334" y="270"/>
                </a:lnTo>
                <a:lnTo>
                  <a:pt x="332" y="270"/>
                </a:lnTo>
                <a:lnTo>
                  <a:pt x="332" y="270"/>
                </a:lnTo>
                <a:lnTo>
                  <a:pt x="326" y="268"/>
                </a:lnTo>
                <a:lnTo>
                  <a:pt x="326" y="268"/>
                </a:lnTo>
                <a:lnTo>
                  <a:pt x="324" y="262"/>
                </a:lnTo>
                <a:lnTo>
                  <a:pt x="324" y="262"/>
                </a:lnTo>
                <a:lnTo>
                  <a:pt x="324" y="260"/>
                </a:lnTo>
                <a:lnTo>
                  <a:pt x="326" y="256"/>
                </a:lnTo>
                <a:lnTo>
                  <a:pt x="326" y="256"/>
                </a:lnTo>
                <a:lnTo>
                  <a:pt x="328" y="256"/>
                </a:lnTo>
                <a:lnTo>
                  <a:pt x="332" y="254"/>
                </a:lnTo>
                <a:lnTo>
                  <a:pt x="334" y="256"/>
                </a:lnTo>
                <a:lnTo>
                  <a:pt x="338" y="256"/>
                </a:lnTo>
                <a:lnTo>
                  <a:pt x="338" y="256"/>
                </a:lnTo>
                <a:lnTo>
                  <a:pt x="340" y="260"/>
                </a:lnTo>
                <a:lnTo>
                  <a:pt x="340" y="262"/>
                </a:lnTo>
                <a:lnTo>
                  <a:pt x="340" y="262"/>
                </a:lnTo>
                <a:lnTo>
                  <a:pt x="340" y="266"/>
                </a:lnTo>
                <a:lnTo>
                  <a:pt x="338" y="268"/>
                </a:lnTo>
                <a:lnTo>
                  <a:pt x="338" y="268"/>
                </a:lnTo>
                <a:close/>
                <a:moveTo>
                  <a:pt x="54" y="184"/>
                </a:moveTo>
                <a:lnTo>
                  <a:pt x="306" y="184"/>
                </a:lnTo>
                <a:lnTo>
                  <a:pt x="306" y="184"/>
                </a:lnTo>
                <a:lnTo>
                  <a:pt x="310" y="184"/>
                </a:lnTo>
                <a:lnTo>
                  <a:pt x="314" y="182"/>
                </a:lnTo>
                <a:lnTo>
                  <a:pt x="318" y="178"/>
                </a:lnTo>
                <a:lnTo>
                  <a:pt x="318" y="172"/>
                </a:lnTo>
                <a:lnTo>
                  <a:pt x="318" y="12"/>
                </a:lnTo>
                <a:lnTo>
                  <a:pt x="318" y="12"/>
                </a:lnTo>
                <a:lnTo>
                  <a:pt x="318" y="6"/>
                </a:lnTo>
                <a:lnTo>
                  <a:pt x="314" y="2"/>
                </a:lnTo>
                <a:lnTo>
                  <a:pt x="310" y="0"/>
                </a:lnTo>
                <a:lnTo>
                  <a:pt x="306" y="0"/>
                </a:lnTo>
                <a:lnTo>
                  <a:pt x="54" y="0"/>
                </a:lnTo>
                <a:lnTo>
                  <a:pt x="54" y="0"/>
                </a:lnTo>
                <a:lnTo>
                  <a:pt x="50" y="0"/>
                </a:lnTo>
                <a:lnTo>
                  <a:pt x="46" y="2"/>
                </a:lnTo>
                <a:lnTo>
                  <a:pt x="42" y="6"/>
                </a:lnTo>
                <a:lnTo>
                  <a:pt x="42" y="12"/>
                </a:lnTo>
                <a:lnTo>
                  <a:pt x="42" y="172"/>
                </a:lnTo>
                <a:lnTo>
                  <a:pt x="42" y="172"/>
                </a:lnTo>
                <a:lnTo>
                  <a:pt x="42" y="178"/>
                </a:lnTo>
                <a:lnTo>
                  <a:pt x="46" y="182"/>
                </a:lnTo>
                <a:lnTo>
                  <a:pt x="50" y="184"/>
                </a:lnTo>
                <a:lnTo>
                  <a:pt x="54" y="184"/>
                </a:lnTo>
                <a:lnTo>
                  <a:pt x="54" y="184"/>
                </a:lnTo>
                <a:close/>
                <a:moveTo>
                  <a:pt x="66" y="24"/>
                </a:moveTo>
                <a:lnTo>
                  <a:pt x="294" y="24"/>
                </a:lnTo>
                <a:lnTo>
                  <a:pt x="294" y="160"/>
                </a:lnTo>
                <a:lnTo>
                  <a:pt x="66" y="160"/>
                </a:lnTo>
                <a:lnTo>
                  <a:pt x="66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58" name="Freeform 41">
            <a:extLst>
              <a:ext uri="{FF2B5EF4-FFF2-40B4-BE49-F238E27FC236}">
                <a16:creationId xmlns:a16="http://schemas.microsoft.com/office/drawing/2014/main" id="{3CD944E5-1B8C-4032-ABE4-314E144F64F8}"/>
              </a:ext>
            </a:extLst>
          </p:cNvPr>
          <p:cNvSpPr>
            <a:spLocks noEditPoints="1"/>
          </p:cNvSpPr>
          <p:nvPr/>
        </p:nvSpPr>
        <p:spPr bwMode="auto">
          <a:xfrm>
            <a:off x="7642423" y="2433638"/>
            <a:ext cx="317621" cy="352455"/>
          </a:xfrm>
          <a:custGeom>
            <a:avLst/>
            <a:gdLst>
              <a:gd name="T0" fmla="*/ 2004 w 2006"/>
              <a:gd name="T1" fmla="*/ 866 h 2226"/>
              <a:gd name="T2" fmla="*/ 2004 w 2006"/>
              <a:gd name="T3" fmla="*/ 854 h 2226"/>
              <a:gd name="T4" fmla="*/ 2002 w 2006"/>
              <a:gd name="T5" fmla="*/ 850 h 2226"/>
              <a:gd name="T6" fmla="*/ 1998 w 2006"/>
              <a:gd name="T7" fmla="*/ 844 h 2226"/>
              <a:gd name="T8" fmla="*/ 1990 w 2006"/>
              <a:gd name="T9" fmla="*/ 830 h 2226"/>
              <a:gd name="T10" fmla="*/ 1984 w 2006"/>
              <a:gd name="T11" fmla="*/ 824 h 2226"/>
              <a:gd name="T12" fmla="*/ 1978 w 2006"/>
              <a:gd name="T13" fmla="*/ 818 h 2226"/>
              <a:gd name="T14" fmla="*/ 28 w 2006"/>
              <a:gd name="T15" fmla="*/ 818 h 2226"/>
              <a:gd name="T16" fmla="*/ 22 w 2006"/>
              <a:gd name="T17" fmla="*/ 824 h 2226"/>
              <a:gd name="T18" fmla="*/ 18 w 2006"/>
              <a:gd name="T19" fmla="*/ 828 h 2226"/>
              <a:gd name="T20" fmla="*/ 16 w 2006"/>
              <a:gd name="T21" fmla="*/ 830 h 2226"/>
              <a:gd name="T22" fmla="*/ 8 w 2006"/>
              <a:gd name="T23" fmla="*/ 844 h 2226"/>
              <a:gd name="T24" fmla="*/ 4 w 2006"/>
              <a:gd name="T25" fmla="*/ 850 h 2226"/>
              <a:gd name="T26" fmla="*/ 2 w 2006"/>
              <a:gd name="T27" fmla="*/ 854 h 2226"/>
              <a:gd name="T28" fmla="*/ 2 w 2006"/>
              <a:gd name="T29" fmla="*/ 866 h 2226"/>
              <a:gd name="T30" fmla="*/ 0 w 2006"/>
              <a:gd name="T31" fmla="*/ 938 h 2226"/>
              <a:gd name="T32" fmla="*/ 0 w 2006"/>
              <a:gd name="T33" fmla="*/ 2162 h 2226"/>
              <a:gd name="T34" fmla="*/ 2 w 2006"/>
              <a:gd name="T35" fmla="*/ 2174 h 2226"/>
              <a:gd name="T36" fmla="*/ 12 w 2006"/>
              <a:gd name="T37" fmla="*/ 2198 h 2226"/>
              <a:gd name="T38" fmla="*/ 30 w 2006"/>
              <a:gd name="T39" fmla="*/ 2216 h 2226"/>
              <a:gd name="T40" fmla="*/ 52 w 2006"/>
              <a:gd name="T41" fmla="*/ 2224 h 2226"/>
              <a:gd name="T42" fmla="*/ 1940 w 2006"/>
              <a:gd name="T43" fmla="*/ 2226 h 2226"/>
              <a:gd name="T44" fmla="*/ 1954 w 2006"/>
              <a:gd name="T45" fmla="*/ 2224 h 2226"/>
              <a:gd name="T46" fmla="*/ 1978 w 2006"/>
              <a:gd name="T47" fmla="*/ 2216 h 2226"/>
              <a:gd name="T48" fmla="*/ 1994 w 2006"/>
              <a:gd name="T49" fmla="*/ 2198 h 2226"/>
              <a:gd name="T50" fmla="*/ 2004 w 2006"/>
              <a:gd name="T51" fmla="*/ 2174 h 2226"/>
              <a:gd name="T52" fmla="*/ 2006 w 2006"/>
              <a:gd name="T53" fmla="*/ 2132 h 2226"/>
              <a:gd name="T54" fmla="*/ 2006 w 2006"/>
              <a:gd name="T55" fmla="*/ 872 h 2226"/>
              <a:gd name="T56" fmla="*/ 2004 w 2006"/>
              <a:gd name="T57" fmla="*/ 866 h 2226"/>
              <a:gd name="T58" fmla="*/ 1004 w 2006"/>
              <a:gd name="T59" fmla="*/ 170 h 2226"/>
              <a:gd name="T60" fmla="*/ 244 w 2006"/>
              <a:gd name="T61" fmla="*/ 808 h 2226"/>
              <a:gd name="T62" fmla="*/ 130 w 2006"/>
              <a:gd name="T63" fmla="*/ 990 h 2226"/>
              <a:gd name="T64" fmla="*/ 130 w 2006"/>
              <a:gd name="T65" fmla="*/ 2018 h 2226"/>
              <a:gd name="T66" fmla="*/ 238 w 2006"/>
              <a:gd name="T67" fmla="*/ 2096 h 2226"/>
              <a:gd name="T68" fmla="*/ 1768 w 2006"/>
              <a:gd name="T69" fmla="*/ 2096 h 2226"/>
              <a:gd name="T70" fmla="*/ 1876 w 2006"/>
              <a:gd name="T71" fmla="*/ 2018 h 2226"/>
              <a:gd name="T72" fmla="*/ 1876 w 2006"/>
              <a:gd name="T73" fmla="*/ 990 h 2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6" h="2226">
                <a:moveTo>
                  <a:pt x="2004" y="866"/>
                </a:moveTo>
                <a:lnTo>
                  <a:pt x="2004" y="866"/>
                </a:lnTo>
                <a:lnTo>
                  <a:pt x="2004" y="854"/>
                </a:lnTo>
                <a:lnTo>
                  <a:pt x="2004" y="854"/>
                </a:lnTo>
                <a:lnTo>
                  <a:pt x="2002" y="850"/>
                </a:lnTo>
                <a:lnTo>
                  <a:pt x="2002" y="850"/>
                </a:lnTo>
                <a:lnTo>
                  <a:pt x="1998" y="844"/>
                </a:lnTo>
                <a:lnTo>
                  <a:pt x="1998" y="844"/>
                </a:lnTo>
                <a:lnTo>
                  <a:pt x="1990" y="830"/>
                </a:lnTo>
                <a:lnTo>
                  <a:pt x="1990" y="830"/>
                </a:lnTo>
                <a:lnTo>
                  <a:pt x="1988" y="828"/>
                </a:lnTo>
                <a:lnTo>
                  <a:pt x="1984" y="824"/>
                </a:lnTo>
                <a:lnTo>
                  <a:pt x="1984" y="824"/>
                </a:lnTo>
                <a:lnTo>
                  <a:pt x="1978" y="818"/>
                </a:lnTo>
                <a:lnTo>
                  <a:pt x="1004" y="0"/>
                </a:lnTo>
                <a:lnTo>
                  <a:pt x="28" y="818"/>
                </a:lnTo>
                <a:lnTo>
                  <a:pt x="28" y="818"/>
                </a:lnTo>
                <a:lnTo>
                  <a:pt x="22" y="824"/>
                </a:lnTo>
                <a:lnTo>
                  <a:pt x="18" y="828"/>
                </a:lnTo>
                <a:lnTo>
                  <a:pt x="18" y="828"/>
                </a:lnTo>
                <a:lnTo>
                  <a:pt x="16" y="830"/>
                </a:lnTo>
                <a:lnTo>
                  <a:pt x="16" y="830"/>
                </a:lnTo>
                <a:lnTo>
                  <a:pt x="8" y="844"/>
                </a:lnTo>
                <a:lnTo>
                  <a:pt x="8" y="844"/>
                </a:lnTo>
                <a:lnTo>
                  <a:pt x="4" y="850"/>
                </a:lnTo>
                <a:lnTo>
                  <a:pt x="4" y="850"/>
                </a:lnTo>
                <a:lnTo>
                  <a:pt x="2" y="854"/>
                </a:lnTo>
                <a:lnTo>
                  <a:pt x="2" y="854"/>
                </a:lnTo>
                <a:lnTo>
                  <a:pt x="2" y="866"/>
                </a:lnTo>
                <a:lnTo>
                  <a:pt x="2" y="866"/>
                </a:lnTo>
                <a:lnTo>
                  <a:pt x="0" y="872"/>
                </a:lnTo>
                <a:lnTo>
                  <a:pt x="0" y="938"/>
                </a:lnTo>
                <a:lnTo>
                  <a:pt x="0" y="2132"/>
                </a:lnTo>
                <a:lnTo>
                  <a:pt x="0" y="2162"/>
                </a:lnTo>
                <a:lnTo>
                  <a:pt x="0" y="2162"/>
                </a:lnTo>
                <a:lnTo>
                  <a:pt x="2" y="2174"/>
                </a:lnTo>
                <a:lnTo>
                  <a:pt x="6" y="2186"/>
                </a:lnTo>
                <a:lnTo>
                  <a:pt x="12" y="2198"/>
                </a:lnTo>
                <a:lnTo>
                  <a:pt x="20" y="2208"/>
                </a:lnTo>
                <a:lnTo>
                  <a:pt x="30" y="2216"/>
                </a:lnTo>
                <a:lnTo>
                  <a:pt x="40" y="2222"/>
                </a:lnTo>
                <a:lnTo>
                  <a:pt x="52" y="2224"/>
                </a:lnTo>
                <a:lnTo>
                  <a:pt x="66" y="2226"/>
                </a:lnTo>
                <a:lnTo>
                  <a:pt x="1940" y="2226"/>
                </a:lnTo>
                <a:lnTo>
                  <a:pt x="1940" y="2226"/>
                </a:lnTo>
                <a:lnTo>
                  <a:pt x="1954" y="2224"/>
                </a:lnTo>
                <a:lnTo>
                  <a:pt x="1966" y="2222"/>
                </a:lnTo>
                <a:lnTo>
                  <a:pt x="1978" y="2216"/>
                </a:lnTo>
                <a:lnTo>
                  <a:pt x="1986" y="2208"/>
                </a:lnTo>
                <a:lnTo>
                  <a:pt x="1994" y="2198"/>
                </a:lnTo>
                <a:lnTo>
                  <a:pt x="2000" y="2186"/>
                </a:lnTo>
                <a:lnTo>
                  <a:pt x="2004" y="2174"/>
                </a:lnTo>
                <a:lnTo>
                  <a:pt x="2006" y="2162"/>
                </a:lnTo>
                <a:lnTo>
                  <a:pt x="2006" y="2132"/>
                </a:lnTo>
                <a:lnTo>
                  <a:pt x="2006" y="938"/>
                </a:lnTo>
                <a:lnTo>
                  <a:pt x="2006" y="872"/>
                </a:lnTo>
                <a:lnTo>
                  <a:pt x="2006" y="872"/>
                </a:lnTo>
                <a:lnTo>
                  <a:pt x="2004" y="866"/>
                </a:lnTo>
                <a:lnTo>
                  <a:pt x="2004" y="866"/>
                </a:lnTo>
                <a:close/>
                <a:moveTo>
                  <a:pt x="1004" y="170"/>
                </a:moveTo>
                <a:lnTo>
                  <a:pt x="1762" y="808"/>
                </a:lnTo>
                <a:lnTo>
                  <a:pt x="244" y="808"/>
                </a:lnTo>
                <a:lnTo>
                  <a:pt x="1004" y="170"/>
                </a:lnTo>
                <a:close/>
                <a:moveTo>
                  <a:pt x="130" y="990"/>
                </a:moveTo>
                <a:lnTo>
                  <a:pt x="816" y="1418"/>
                </a:lnTo>
                <a:lnTo>
                  <a:pt x="130" y="2018"/>
                </a:lnTo>
                <a:lnTo>
                  <a:pt x="130" y="990"/>
                </a:lnTo>
                <a:close/>
                <a:moveTo>
                  <a:pt x="238" y="2096"/>
                </a:moveTo>
                <a:lnTo>
                  <a:pt x="1004" y="1428"/>
                </a:lnTo>
                <a:lnTo>
                  <a:pt x="1768" y="2096"/>
                </a:lnTo>
                <a:lnTo>
                  <a:pt x="238" y="2096"/>
                </a:lnTo>
                <a:close/>
                <a:moveTo>
                  <a:pt x="1876" y="2018"/>
                </a:moveTo>
                <a:lnTo>
                  <a:pt x="1190" y="1418"/>
                </a:lnTo>
                <a:lnTo>
                  <a:pt x="1876" y="990"/>
                </a:lnTo>
                <a:lnTo>
                  <a:pt x="1876" y="20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9" name="Freeform 195">
            <a:extLst>
              <a:ext uri="{FF2B5EF4-FFF2-40B4-BE49-F238E27FC236}">
                <a16:creationId xmlns:a16="http://schemas.microsoft.com/office/drawing/2014/main" id="{DDFDD87B-AAB1-4299-B853-2C51011A477C}"/>
              </a:ext>
            </a:extLst>
          </p:cNvPr>
          <p:cNvSpPr>
            <a:spLocks noEditPoints="1"/>
          </p:cNvSpPr>
          <p:nvPr/>
        </p:nvSpPr>
        <p:spPr bwMode="auto">
          <a:xfrm>
            <a:off x="4137511" y="4842120"/>
            <a:ext cx="244488" cy="351955"/>
          </a:xfrm>
          <a:custGeom>
            <a:avLst/>
            <a:gdLst>
              <a:gd name="T0" fmla="*/ 350010811 w 636"/>
              <a:gd name="T1" fmla="*/ 216073037 h 916"/>
              <a:gd name="T2" fmla="*/ 328548598 w 636"/>
              <a:gd name="T3" fmla="*/ 174837444 h 916"/>
              <a:gd name="T4" fmla="*/ 295528481 w 636"/>
              <a:gd name="T5" fmla="*/ 151746348 h 916"/>
              <a:gd name="T6" fmla="*/ 354964328 w 636"/>
              <a:gd name="T7" fmla="*/ 291945785 h 916"/>
              <a:gd name="T8" fmla="*/ 424306302 w 636"/>
              <a:gd name="T9" fmla="*/ 318336128 h 916"/>
              <a:gd name="T10" fmla="*/ 468882506 w 636"/>
              <a:gd name="T11" fmla="*/ 346376549 h 916"/>
              <a:gd name="T12" fmla="*/ 493647480 w 636"/>
              <a:gd name="T13" fmla="*/ 374416062 h 916"/>
              <a:gd name="T14" fmla="*/ 516761471 w 636"/>
              <a:gd name="T15" fmla="*/ 420600071 h 916"/>
              <a:gd name="T16" fmla="*/ 525016728 w 636"/>
              <a:gd name="T17" fmla="*/ 476680118 h 916"/>
              <a:gd name="T18" fmla="*/ 520064119 w 636"/>
              <a:gd name="T19" fmla="*/ 519564880 h 916"/>
              <a:gd name="T20" fmla="*/ 505204476 w 636"/>
              <a:gd name="T21" fmla="*/ 560800473 h 916"/>
              <a:gd name="T22" fmla="*/ 467231636 w 636"/>
              <a:gd name="T23" fmla="*/ 611931991 h 916"/>
              <a:gd name="T24" fmla="*/ 435863297 w 636"/>
              <a:gd name="T25" fmla="*/ 636673164 h 916"/>
              <a:gd name="T26" fmla="*/ 384681798 w 636"/>
              <a:gd name="T27" fmla="*/ 663063508 h 916"/>
              <a:gd name="T28" fmla="*/ 343407333 w 636"/>
              <a:gd name="T29" fmla="*/ 671310263 h 916"/>
              <a:gd name="T30" fmla="*/ 295528481 w 636"/>
              <a:gd name="T31" fmla="*/ 755430618 h 916"/>
              <a:gd name="T32" fmla="*/ 234441707 w 636"/>
              <a:gd name="T33" fmla="*/ 676258680 h 916"/>
              <a:gd name="T34" fmla="*/ 155193608 w 636"/>
              <a:gd name="T35" fmla="*/ 663063508 h 916"/>
              <a:gd name="T36" fmla="*/ 115569984 w 636"/>
              <a:gd name="T37" fmla="*/ 648219167 h 916"/>
              <a:gd name="T38" fmla="*/ 67691132 w 636"/>
              <a:gd name="T39" fmla="*/ 615230329 h 916"/>
              <a:gd name="T40" fmla="*/ 41274479 w 636"/>
              <a:gd name="T41" fmla="*/ 588839986 h 916"/>
              <a:gd name="T42" fmla="*/ 23113998 w 636"/>
              <a:gd name="T43" fmla="*/ 560800473 h 916"/>
              <a:gd name="T44" fmla="*/ 4952610 w 636"/>
              <a:gd name="T45" fmla="*/ 508018878 h 916"/>
              <a:gd name="T46" fmla="*/ 171703212 w 636"/>
              <a:gd name="T47" fmla="*/ 468433250 h 916"/>
              <a:gd name="T48" fmla="*/ 186562855 w 636"/>
              <a:gd name="T49" fmla="*/ 517915711 h 916"/>
              <a:gd name="T50" fmla="*/ 199770721 w 636"/>
              <a:gd name="T51" fmla="*/ 537708469 h 916"/>
              <a:gd name="T52" fmla="*/ 234441707 w 636"/>
              <a:gd name="T53" fmla="*/ 560800473 h 916"/>
              <a:gd name="T54" fmla="*/ 194817203 w 636"/>
              <a:gd name="T55" fmla="*/ 400807314 h 916"/>
              <a:gd name="T56" fmla="*/ 113919114 w 636"/>
              <a:gd name="T57" fmla="*/ 371117723 h 916"/>
              <a:gd name="T58" fmla="*/ 80898997 w 636"/>
              <a:gd name="T59" fmla="*/ 348025719 h 916"/>
              <a:gd name="T60" fmla="*/ 51180605 w 636"/>
              <a:gd name="T61" fmla="*/ 315037789 h 916"/>
              <a:gd name="T62" fmla="*/ 26415737 w 636"/>
              <a:gd name="T63" fmla="*/ 249061023 h 916"/>
              <a:gd name="T64" fmla="*/ 26415737 w 636"/>
              <a:gd name="T65" fmla="*/ 204527034 h 916"/>
              <a:gd name="T66" fmla="*/ 37972740 w 636"/>
              <a:gd name="T67" fmla="*/ 153395517 h 916"/>
              <a:gd name="T68" fmla="*/ 66040263 w 636"/>
              <a:gd name="T69" fmla="*/ 110510727 h 916"/>
              <a:gd name="T70" fmla="*/ 92455993 w 636"/>
              <a:gd name="T71" fmla="*/ 85769553 h 916"/>
              <a:gd name="T72" fmla="*/ 143636612 w 636"/>
              <a:gd name="T73" fmla="*/ 57729117 h 916"/>
              <a:gd name="T74" fmla="*/ 209676847 w 636"/>
              <a:gd name="T75" fmla="*/ 42884776 h 916"/>
              <a:gd name="T76" fmla="*/ 295528481 w 636"/>
              <a:gd name="T77" fmla="*/ 0 h 916"/>
              <a:gd name="T78" fmla="*/ 318642472 w 636"/>
              <a:gd name="T79" fmla="*/ 42884776 h 916"/>
              <a:gd name="T80" fmla="*/ 379729189 w 636"/>
              <a:gd name="T81" fmla="*/ 54430779 h 916"/>
              <a:gd name="T82" fmla="*/ 427608041 w 636"/>
              <a:gd name="T83" fmla="*/ 75872720 h 916"/>
              <a:gd name="T84" fmla="*/ 454023771 w 636"/>
              <a:gd name="T85" fmla="*/ 95665477 h 916"/>
              <a:gd name="T86" fmla="*/ 483742263 w 636"/>
              <a:gd name="T87" fmla="*/ 131952682 h 916"/>
              <a:gd name="T88" fmla="*/ 503553606 w 636"/>
              <a:gd name="T89" fmla="*/ 174837444 h 916"/>
              <a:gd name="T90" fmla="*/ 234441707 w 636"/>
              <a:gd name="T91" fmla="*/ 150096270 h 916"/>
              <a:gd name="T92" fmla="*/ 212978586 w 636"/>
              <a:gd name="T93" fmla="*/ 159993103 h 916"/>
              <a:gd name="T94" fmla="*/ 198119851 w 636"/>
              <a:gd name="T95" fmla="*/ 171539105 h 916"/>
              <a:gd name="T96" fmla="*/ 188213725 w 636"/>
              <a:gd name="T97" fmla="*/ 194630202 h 916"/>
              <a:gd name="T98" fmla="*/ 188213725 w 636"/>
              <a:gd name="T99" fmla="*/ 211124620 h 916"/>
              <a:gd name="T100" fmla="*/ 198119851 w 636"/>
              <a:gd name="T101" fmla="*/ 234216625 h 916"/>
              <a:gd name="T102" fmla="*/ 212978586 w 636"/>
              <a:gd name="T103" fmla="*/ 247411853 h 916"/>
              <a:gd name="T104" fmla="*/ 234441707 w 636"/>
              <a:gd name="T105" fmla="*/ 150096270 h 916"/>
              <a:gd name="T106" fmla="*/ 312038085 w 636"/>
              <a:gd name="T107" fmla="*/ 560800473 h 916"/>
              <a:gd name="T108" fmla="*/ 348359941 w 636"/>
              <a:gd name="T109" fmla="*/ 539357638 h 916"/>
              <a:gd name="T110" fmla="*/ 361567807 w 636"/>
              <a:gd name="T111" fmla="*/ 519564880 h 916"/>
              <a:gd name="T112" fmla="*/ 364870454 w 636"/>
              <a:gd name="T113" fmla="*/ 498122953 h 916"/>
              <a:gd name="T114" fmla="*/ 358266067 w 636"/>
              <a:gd name="T115" fmla="*/ 470082419 h 916"/>
              <a:gd name="T116" fmla="*/ 343407333 w 636"/>
              <a:gd name="T117" fmla="*/ 453588000 h 916"/>
              <a:gd name="T118" fmla="*/ 295528481 w 636"/>
              <a:gd name="T119" fmla="*/ 430496904 h 9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36"/>
              <a:gd name="T181" fmla="*/ 0 h 916"/>
              <a:gd name="T182" fmla="*/ 636 w 636"/>
              <a:gd name="T183" fmla="*/ 916 h 9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36" h="916">
                <a:moveTo>
                  <a:pt x="614" y="232"/>
                </a:moveTo>
                <a:lnTo>
                  <a:pt x="424" y="262"/>
                </a:lnTo>
                <a:lnTo>
                  <a:pt x="410" y="232"/>
                </a:lnTo>
                <a:lnTo>
                  <a:pt x="398" y="212"/>
                </a:lnTo>
                <a:lnTo>
                  <a:pt x="392" y="206"/>
                </a:lnTo>
                <a:lnTo>
                  <a:pt x="382" y="198"/>
                </a:lnTo>
                <a:lnTo>
                  <a:pt x="358" y="184"/>
                </a:lnTo>
                <a:lnTo>
                  <a:pt x="358" y="332"/>
                </a:lnTo>
                <a:lnTo>
                  <a:pt x="430" y="354"/>
                </a:lnTo>
                <a:lnTo>
                  <a:pt x="462" y="364"/>
                </a:lnTo>
                <a:lnTo>
                  <a:pt x="490" y="376"/>
                </a:lnTo>
                <a:lnTo>
                  <a:pt x="514" y="386"/>
                </a:lnTo>
                <a:lnTo>
                  <a:pt x="534" y="398"/>
                </a:lnTo>
                <a:lnTo>
                  <a:pt x="552" y="408"/>
                </a:lnTo>
                <a:lnTo>
                  <a:pt x="568" y="420"/>
                </a:lnTo>
                <a:lnTo>
                  <a:pt x="584" y="436"/>
                </a:lnTo>
                <a:lnTo>
                  <a:pt x="598" y="454"/>
                </a:lnTo>
                <a:lnTo>
                  <a:pt x="610" y="472"/>
                </a:lnTo>
                <a:lnTo>
                  <a:pt x="620" y="490"/>
                </a:lnTo>
                <a:lnTo>
                  <a:pt x="626" y="510"/>
                </a:lnTo>
                <a:lnTo>
                  <a:pt x="632" y="532"/>
                </a:lnTo>
                <a:lnTo>
                  <a:pt x="636" y="554"/>
                </a:lnTo>
                <a:lnTo>
                  <a:pt x="636" y="578"/>
                </a:lnTo>
                <a:lnTo>
                  <a:pt x="636" y="604"/>
                </a:lnTo>
                <a:lnTo>
                  <a:pt x="630" y="630"/>
                </a:lnTo>
                <a:lnTo>
                  <a:pt x="622" y="656"/>
                </a:lnTo>
                <a:lnTo>
                  <a:pt x="612" y="680"/>
                </a:lnTo>
                <a:lnTo>
                  <a:pt x="598" y="702"/>
                </a:lnTo>
                <a:lnTo>
                  <a:pt x="584" y="722"/>
                </a:lnTo>
                <a:lnTo>
                  <a:pt x="566" y="742"/>
                </a:lnTo>
                <a:lnTo>
                  <a:pt x="548" y="758"/>
                </a:lnTo>
                <a:lnTo>
                  <a:pt x="528" y="772"/>
                </a:lnTo>
                <a:lnTo>
                  <a:pt x="508" y="784"/>
                </a:lnTo>
                <a:lnTo>
                  <a:pt x="488" y="796"/>
                </a:lnTo>
                <a:lnTo>
                  <a:pt x="466" y="804"/>
                </a:lnTo>
                <a:lnTo>
                  <a:pt x="442" y="810"/>
                </a:lnTo>
                <a:lnTo>
                  <a:pt x="416" y="814"/>
                </a:lnTo>
                <a:lnTo>
                  <a:pt x="390" y="818"/>
                </a:lnTo>
                <a:lnTo>
                  <a:pt x="358" y="820"/>
                </a:lnTo>
                <a:lnTo>
                  <a:pt x="358" y="916"/>
                </a:lnTo>
                <a:lnTo>
                  <a:pt x="284" y="916"/>
                </a:lnTo>
                <a:lnTo>
                  <a:pt x="284" y="820"/>
                </a:lnTo>
                <a:lnTo>
                  <a:pt x="248" y="816"/>
                </a:lnTo>
                <a:lnTo>
                  <a:pt x="216" y="810"/>
                </a:lnTo>
                <a:lnTo>
                  <a:pt x="188" y="804"/>
                </a:lnTo>
                <a:lnTo>
                  <a:pt x="162" y="796"/>
                </a:lnTo>
                <a:lnTo>
                  <a:pt x="140" y="786"/>
                </a:lnTo>
                <a:lnTo>
                  <a:pt x="118" y="774"/>
                </a:lnTo>
                <a:lnTo>
                  <a:pt x="98" y="762"/>
                </a:lnTo>
                <a:lnTo>
                  <a:pt x="82" y="746"/>
                </a:lnTo>
                <a:lnTo>
                  <a:pt x="64" y="730"/>
                </a:lnTo>
                <a:lnTo>
                  <a:pt x="50" y="714"/>
                </a:lnTo>
                <a:lnTo>
                  <a:pt x="38" y="696"/>
                </a:lnTo>
                <a:lnTo>
                  <a:pt x="28" y="680"/>
                </a:lnTo>
                <a:lnTo>
                  <a:pt x="20" y="660"/>
                </a:lnTo>
                <a:lnTo>
                  <a:pt x="12" y="640"/>
                </a:lnTo>
                <a:lnTo>
                  <a:pt x="6" y="616"/>
                </a:lnTo>
                <a:lnTo>
                  <a:pt x="0" y="592"/>
                </a:lnTo>
                <a:lnTo>
                  <a:pt x="208" y="568"/>
                </a:lnTo>
                <a:lnTo>
                  <a:pt x="214" y="592"/>
                </a:lnTo>
                <a:lnTo>
                  <a:pt x="220" y="612"/>
                </a:lnTo>
                <a:lnTo>
                  <a:pt x="226" y="628"/>
                </a:lnTo>
                <a:lnTo>
                  <a:pt x="234" y="640"/>
                </a:lnTo>
                <a:lnTo>
                  <a:pt x="242" y="652"/>
                </a:lnTo>
                <a:lnTo>
                  <a:pt x="254" y="662"/>
                </a:lnTo>
                <a:lnTo>
                  <a:pt x="268" y="672"/>
                </a:lnTo>
                <a:lnTo>
                  <a:pt x="284" y="680"/>
                </a:lnTo>
                <a:lnTo>
                  <a:pt x="284" y="500"/>
                </a:lnTo>
                <a:lnTo>
                  <a:pt x="236" y="486"/>
                </a:lnTo>
                <a:lnTo>
                  <a:pt x="196" y="474"/>
                </a:lnTo>
                <a:lnTo>
                  <a:pt x="162" y="462"/>
                </a:lnTo>
                <a:lnTo>
                  <a:pt x="138" y="450"/>
                </a:lnTo>
                <a:lnTo>
                  <a:pt x="116" y="438"/>
                </a:lnTo>
                <a:lnTo>
                  <a:pt x="98" y="422"/>
                </a:lnTo>
                <a:lnTo>
                  <a:pt x="80" y="404"/>
                </a:lnTo>
                <a:lnTo>
                  <a:pt x="62" y="382"/>
                </a:lnTo>
                <a:lnTo>
                  <a:pt x="48" y="358"/>
                </a:lnTo>
                <a:lnTo>
                  <a:pt x="38" y="332"/>
                </a:lnTo>
                <a:lnTo>
                  <a:pt x="32" y="302"/>
                </a:lnTo>
                <a:lnTo>
                  <a:pt x="30" y="270"/>
                </a:lnTo>
                <a:lnTo>
                  <a:pt x="32" y="248"/>
                </a:lnTo>
                <a:lnTo>
                  <a:pt x="34" y="226"/>
                </a:lnTo>
                <a:lnTo>
                  <a:pt x="40" y="206"/>
                </a:lnTo>
                <a:lnTo>
                  <a:pt x="46" y="186"/>
                </a:lnTo>
                <a:lnTo>
                  <a:pt x="56" y="168"/>
                </a:lnTo>
                <a:lnTo>
                  <a:pt x="66" y="150"/>
                </a:lnTo>
                <a:lnTo>
                  <a:pt x="80" y="134"/>
                </a:lnTo>
                <a:lnTo>
                  <a:pt x="94" y="118"/>
                </a:lnTo>
                <a:lnTo>
                  <a:pt x="112" y="104"/>
                </a:lnTo>
                <a:lnTo>
                  <a:pt x="130" y="90"/>
                </a:lnTo>
                <a:lnTo>
                  <a:pt x="152" y="80"/>
                </a:lnTo>
                <a:lnTo>
                  <a:pt x="174" y="70"/>
                </a:lnTo>
                <a:lnTo>
                  <a:pt x="198" y="62"/>
                </a:lnTo>
                <a:lnTo>
                  <a:pt x="226" y="56"/>
                </a:lnTo>
                <a:lnTo>
                  <a:pt x="254" y="52"/>
                </a:lnTo>
                <a:lnTo>
                  <a:pt x="284" y="50"/>
                </a:lnTo>
                <a:lnTo>
                  <a:pt x="284" y="0"/>
                </a:lnTo>
                <a:lnTo>
                  <a:pt x="358" y="0"/>
                </a:lnTo>
                <a:lnTo>
                  <a:pt x="358" y="50"/>
                </a:lnTo>
                <a:lnTo>
                  <a:pt x="386" y="52"/>
                </a:lnTo>
                <a:lnTo>
                  <a:pt x="412" y="56"/>
                </a:lnTo>
                <a:lnTo>
                  <a:pt x="438" y="60"/>
                </a:lnTo>
                <a:lnTo>
                  <a:pt x="460" y="66"/>
                </a:lnTo>
                <a:lnTo>
                  <a:pt x="482" y="74"/>
                </a:lnTo>
                <a:lnTo>
                  <a:pt x="502" y="82"/>
                </a:lnTo>
                <a:lnTo>
                  <a:pt x="518" y="92"/>
                </a:lnTo>
                <a:lnTo>
                  <a:pt x="536" y="104"/>
                </a:lnTo>
                <a:lnTo>
                  <a:pt x="550" y="116"/>
                </a:lnTo>
                <a:lnTo>
                  <a:pt x="562" y="130"/>
                </a:lnTo>
                <a:lnTo>
                  <a:pt x="574" y="144"/>
                </a:lnTo>
                <a:lnTo>
                  <a:pt x="586" y="160"/>
                </a:lnTo>
                <a:lnTo>
                  <a:pt x="594" y="176"/>
                </a:lnTo>
                <a:lnTo>
                  <a:pt x="602" y="194"/>
                </a:lnTo>
                <a:lnTo>
                  <a:pt x="610" y="212"/>
                </a:lnTo>
                <a:lnTo>
                  <a:pt x="614" y="232"/>
                </a:lnTo>
                <a:close/>
                <a:moveTo>
                  <a:pt x="284" y="182"/>
                </a:moveTo>
                <a:lnTo>
                  <a:pt x="284" y="182"/>
                </a:lnTo>
                <a:lnTo>
                  <a:pt x="270" y="188"/>
                </a:lnTo>
                <a:lnTo>
                  <a:pt x="258" y="194"/>
                </a:lnTo>
                <a:lnTo>
                  <a:pt x="246" y="200"/>
                </a:lnTo>
                <a:lnTo>
                  <a:pt x="240" y="208"/>
                </a:lnTo>
                <a:lnTo>
                  <a:pt x="234" y="216"/>
                </a:lnTo>
                <a:lnTo>
                  <a:pt x="230" y="226"/>
                </a:lnTo>
                <a:lnTo>
                  <a:pt x="228" y="236"/>
                </a:lnTo>
                <a:lnTo>
                  <a:pt x="226" y="246"/>
                </a:lnTo>
                <a:lnTo>
                  <a:pt x="228" y="256"/>
                </a:lnTo>
                <a:lnTo>
                  <a:pt x="230" y="266"/>
                </a:lnTo>
                <a:lnTo>
                  <a:pt x="234" y="276"/>
                </a:lnTo>
                <a:lnTo>
                  <a:pt x="240" y="284"/>
                </a:lnTo>
                <a:lnTo>
                  <a:pt x="248" y="292"/>
                </a:lnTo>
                <a:lnTo>
                  <a:pt x="258" y="300"/>
                </a:lnTo>
                <a:lnTo>
                  <a:pt x="270" y="306"/>
                </a:lnTo>
                <a:lnTo>
                  <a:pt x="284" y="312"/>
                </a:lnTo>
                <a:lnTo>
                  <a:pt x="284" y="182"/>
                </a:lnTo>
                <a:close/>
                <a:moveTo>
                  <a:pt x="358" y="686"/>
                </a:moveTo>
                <a:lnTo>
                  <a:pt x="358" y="686"/>
                </a:lnTo>
                <a:lnTo>
                  <a:pt x="378" y="680"/>
                </a:lnTo>
                <a:lnTo>
                  <a:pt x="396" y="672"/>
                </a:lnTo>
                <a:lnTo>
                  <a:pt x="410" y="664"/>
                </a:lnTo>
                <a:lnTo>
                  <a:pt x="422" y="654"/>
                </a:lnTo>
                <a:lnTo>
                  <a:pt x="432" y="642"/>
                </a:lnTo>
                <a:lnTo>
                  <a:pt x="438" y="630"/>
                </a:lnTo>
                <a:lnTo>
                  <a:pt x="442" y="618"/>
                </a:lnTo>
                <a:lnTo>
                  <a:pt x="442" y="604"/>
                </a:lnTo>
                <a:lnTo>
                  <a:pt x="442" y="592"/>
                </a:lnTo>
                <a:lnTo>
                  <a:pt x="438" y="580"/>
                </a:lnTo>
                <a:lnTo>
                  <a:pt x="434" y="570"/>
                </a:lnTo>
                <a:lnTo>
                  <a:pt x="426" y="560"/>
                </a:lnTo>
                <a:lnTo>
                  <a:pt x="416" y="550"/>
                </a:lnTo>
                <a:lnTo>
                  <a:pt x="400" y="540"/>
                </a:lnTo>
                <a:lnTo>
                  <a:pt x="382" y="530"/>
                </a:lnTo>
                <a:lnTo>
                  <a:pt x="358" y="522"/>
                </a:lnTo>
                <a:lnTo>
                  <a:pt x="358" y="68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0" name="Freeform 3391">
            <a:extLst>
              <a:ext uri="{FF2B5EF4-FFF2-40B4-BE49-F238E27FC236}">
                <a16:creationId xmlns:a16="http://schemas.microsoft.com/office/drawing/2014/main" id="{9374AC9F-E2B7-4699-BE72-891F3B104598}"/>
              </a:ext>
            </a:extLst>
          </p:cNvPr>
          <p:cNvSpPr>
            <a:spLocks noEditPoints="1"/>
          </p:cNvSpPr>
          <p:nvPr/>
        </p:nvSpPr>
        <p:spPr bwMode="auto">
          <a:xfrm>
            <a:off x="6440834" y="4870973"/>
            <a:ext cx="294253" cy="294252"/>
          </a:xfrm>
          <a:custGeom>
            <a:avLst/>
            <a:gdLst>
              <a:gd name="T0" fmla="*/ 400 w 721"/>
              <a:gd name="T1" fmla="*/ 502 h 721"/>
              <a:gd name="T2" fmla="*/ 441 w 721"/>
              <a:gd name="T3" fmla="*/ 487 h 721"/>
              <a:gd name="T4" fmla="*/ 456 w 721"/>
              <a:gd name="T5" fmla="*/ 469 h 721"/>
              <a:gd name="T6" fmla="*/ 477 w 721"/>
              <a:gd name="T7" fmla="*/ 475 h 721"/>
              <a:gd name="T8" fmla="*/ 498 w 721"/>
              <a:gd name="T9" fmla="*/ 505 h 721"/>
              <a:gd name="T10" fmla="*/ 361 w 721"/>
              <a:gd name="T11" fmla="*/ 709 h 721"/>
              <a:gd name="T12" fmla="*/ 315 w 721"/>
              <a:gd name="T13" fmla="*/ 654 h 721"/>
              <a:gd name="T14" fmla="*/ 347 w 721"/>
              <a:gd name="T15" fmla="*/ 606 h 721"/>
              <a:gd name="T16" fmla="*/ 365 w 721"/>
              <a:gd name="T17" fmla="*/ 601 h 721"/>
              <a:gd name="T18" fmla="*/ 387 w 721"/>
              <a:gd name="T19" fmla="*/ 623 h 721"/>
              <a:gd name="T20" fmla="*/ 415 w 721"/>
              <a:gd name="T21" fmla="*/ 691 h 721"/>
              <a:gd name="T22" fmla="*/ 225 w 721"/>
              <a:gd name="T23" fmla="*/ 505 h 721"/>
              <a:gd name="T24" fmla="*/ 245 w 721"/>
              <a:gd name="T25" fmla="*/ 477 h 721"/>
              <a:gd name="T26" fmla="*/ 265 w 721"/>
              <a:gd name="T27" fmla="*/ 469 h 721"/>
              <a:gd name="T28" fmla="*/ 280 w 721"/>
              <a:gd name="T29" fmla="*/ 487 h 721"/>
              <a:gd name="T30" fmla="*/ 321 w 721"/>
              <a:gd name="T31" fmla="*/ 502 h 721"/>
              <a:gd name="T32" fmla="*/ 222 w 721"/>
              <a:gd name="T33" fmla="*/ 511 h 721"/>
              <a:gd name="T34" fmla="*/ 397 w 721"/>
              <a:gd name="T35" fmla="*/ 541 h 721"/>
              <a:gd name="T36" fmla="*/ 385 w 721"/>
              <a:gd name="T37" fmla="*/ 565 h 721"/>
              <a:gd name="T38" fmla="*/ 361 w 721"/>
              <a:gd name="T39" fmla="*/ 577 h 721"/>
              <a:gd name="T40" fmla="*/ 335 w 721"/>
              <a:gd name="T41" fmla="*/ 565 h 721"/>
              <a:gd name="T42" fmla="*/ 325 w 721"/>
              <a:gd name="T43" fmla="*/ 541 h 721"/>
              <a:gd name="T44" fmla="*/ 681 w 721"/>
              <a:gd name="T45" fmla="*/ 552 h 721"/>
              <a:gd name="T46" fmla="*/ 633 w 721"/>
              <a:gd name="T47" fmla="*/ 522 h 721"/>
              <a:gd name="T48" fmla="*/ 524 w 721"/>
              <a:gd name="T49" fmla="*/ 477 h 721"/>
              <a:gd name="T50" fmla="*/ 484 w 721"/>
              <a:gd name="T51" fmla="*/ 448 h 721"/>
              <a:gd name="T52" fmla="*/ 457 w 721"/>
              <a:gd name="T53" fmla="*/ 433 h 721"/>
              <a:gd name="T54" fmla="*/ 466 w 721"/>
              <a:gd name="T55" fmla="*/ 366 h 721"/>
              <a:gd name="T56" fmla="*/ 489 w 721"/>
              <a:gd name="T57" fmla="*/ 322 h 721"/>
              <a:gd name="T58" fmla="*/ 504 w 721"/>
              <a:gd name="T59" fmla="*/ 279 h 721"/>
              <a:gd name="T60" fmla="*/ 513 w 721"/>
              <a:gd name="T61" fmla="*/ 247 h 721"/>
              <a:gd name="T62" fmla="*/ 506 w 721"/>
              <a:gd name="T63" fmla="*/ 215 h 721"/>
              <a:gd name="T64" fmla="*/ 501 w 721"/>
              <a:gd name="T65" fmla="*/ 193 h 721"/>
              <a:gd name="T66" fmla="*/ 527 w 721"/>
              <a:gd name="T67" fmla="*/ 102 h 721"/>
              <a:gd name="T68" fmla="*/ 519 w 721"/>
              <a:gd name="T69" fmla="*/ 51 h 721"/>
              <a:gd name="T70" fmla="*/ 493 w 721"/>
              <a:gd name="T71" fmla="*/ 26 h 721"/>
              <a:gd name="T72" fmla="*/ 453 w 721"/>
              <a:gd name="T73" fmla="*/ 9 h 721"/>
              <a:gd name="T74" fmla="*/ 383 w 721"/>
              <a:gd name="T75" fmla="*/ 0 h 721"/>
              <a:gd name="T76" fmla="*/ 311 w 721"/>
              <a:gd name="T77" fmla="*/ 9 h 721"/>
              <a:gd name="T78" fmla="*/ 271 w 721"/>
              <a:gd name="T79" fmla="*/ 32 h 721"/>
              <a:gd name="T80" fmla="*/ 239 w 721"/>
              <a:gd name="T81" fmla="*/ 50 h 721"/>
              <a:gd name="T82" fmla="*/ 222 w 721"/>
              <a:gd name="T83" fmla="*/ 66 h 721"/>
              <a:gd name="T84" fmla="*/ 211 w 721"/>
              <a:gd name="T85" fmla="*/ 95 h 721"/>
              <a:gd name="T86" fmla="*/ 217 w 721"/>
              <a:gd name="T87" fmla="*/ 164 h 721"/>
              <a:gd name="T88" fmla="*/ 227 w 721"/>
              <a:gd name="T89" fmla="*/ 202 h 721"/>
              <a:gd name="T90" fmla="*/ 212 w 721"/>
              <a:gd name="T91" fmla="*/ 230 h 721"/>
              <a:gd name="T92" fmla="*/ 213 w 721"/>
              <a:gd name="T93" fmla="*/ 263 h 721"/>
              <a:gd name="T94" fmla="*/ 229 w 721"/>
              <a:gd name="T95" fmla="*/ 290 h 721"/>
              <a:gd name="T96" fmla="*/ 243 w 721"/>
              <a:gd name="T97" fmla="*/ 348 h 721"/>
              <a:gd name="T98" fmla="*/ 265 w 721"/>
              <a:gd name="T99" fmla="*/ 378 h 721"/>
              <a:gd name="T100" fmla="*/ 249 w 721"/>
              <a:gd name="T101" fmla="*/ 441 h 721"/>
              <a:gd name="T102" fmla="*/ 209 w 721"/>
              <a:gd name="T103" fmla="*/ 473 h 721"/>
              <a:gd name="T104" fmla="*/ 134 w 721"/>
              <a:gd name="T105" fmla="*/ 502 h 721"/>
              <a:gd name="T106" fmla="*/ 50 w 721"/>
              <a:gd name="T107" fmla="*/ 547 h 721"/>
              <a:gd name="T108" fmla="*/ 28 w 721"/>
              <a:gd name="T109" fmla="*/ 573 h 721"/>
              <a:gd name="T110" fmla="*/ 9 w 721"/>
              <a:gd name="T111" fmla="*/ 629 h 721"/>
              <a:gd name="T112" fmla="*/ 0 w 721"/>
              <a:gd name="T113" fmla="*/ 713 h 721"/>
              <a:gd name="T114" fmla="*/ 709 w 721"/>
              <a:gd name="T115" fmla="*/ 721 h 721"/>
              <a:gd name="T116" fmla="*/ 721 w 721"/>
              <a:gd name="T117" fmla="*/ 709 h 721"/>
              <a:gd name="T118" fmla="*/ 709 w 721"/>
              <a:gd name="T119" fmla="*/ 606 h 721"/>
              <a:gd name="T120" fmla="*/ 691 w 721"/>
              <a:gd name="T121" fmla="*/ 564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1" h="721">
                <a:moveTo>
                  <a:pt x="415" y="510"/>
                </a:moveTo>
                <a:lnTo>
                  <a:pt x="415" y="510"/>
                </a:lnTo>
                <a:lnTo>
                  <a:pt x="415" y="510"/>
                </a:lnTo>
                <a:lnTo>
                  <a:pt x="400" y="502"/>
                </a:lnTo>
                <a:lnTo>
                  <a:pt x="414" y="498"/>
                </a:lnTo>
                <a:lnTo>
                  <a:pt x="428" y="493"/>
                </a:lnTo>
                <a:lnTo>
                  <a:pt x="434" y="491"/>
                </a:lnTo>
                <a:lnTo>
                  <a:pt x="441" y="487"/>
                </a:lnTo>
                <a:lnTo>
                  <a:pt x="447" y="482"/>
                </a:lnTo>
                <a:lnTo>
                  <a:pt x="453" y="477"/>
                </a:lnTo>
                <a:lnTo>
                  <a:pt x="456" y="473"/>
                </a:lnTo>
                <a:lnTo>
                  <a:pt x="456" y="469"/>
                </a:lnTo>
                <a:lnTo>
                  <a:pt x="456" y="459"/>
                </a:lnTo>
                <a:lnTo>
                  <a:pt x="464" y="462"/>
                </a:lnTo>
                <a:lnTo>
                  <a:pt x="470" y="469"/>
                </a:lnTo>
                <a:lnTo>
                  <a:pt x="477" y="475"/>
                </a:lnTo>
                <a:lnTo>
                  <a:pt x="483" y="482"/>
                </a:lnTo>
                <a:lnTo>
                  <a:pt x="489" y="489"/>
                </a:lnTo>
                <a:lnTo>
                  <a:pt x="495" y="497"/>
                </a:lnTo>
                <a:lnTo>
                  <a:pt x="498" y="505"/>
                </a:lnTo>
                <a:lnTo>
                  <a:pt x="501" y="511"/>
                </a:lnTo>
                <a:lnTo>
                  <a:pt x="522" y="574"/>
                </a:lnTo>
                <a:lnTo>
                  <a:pt x="415" y="510"/>
                </a:lnTo>
                <a:close/>
                <a:moveTo>
                  <a:pt x="361" y="709"/>
                </a:moveTo>
                <a:lnTo>
                  <a:pt x="293" y="709"/>
                </a:lnTo>
                <a:lnTo>
                  <a:pt x="299" y="691"/>
                </a:lnTo>
                <a:lnTo>
                  <a:pt x="306" y="672"/>
                </a:lnTo>
                <a:lnTo>
                  <a:pt x="315" y="654"/>
                </a:lnTo>
                <a:lnTo>
                  <a:pt x="322" y="637"/>
                </a:lnTo>
                <a:lnTo>
                  <a:pt x="333" y="623"/>
                </a:lnTo>
                <a:lnTo>
                  <a:pt x="342" y="611"/>
                </a:lnTo>
                <a:lnTo>
                  <a:pt x="347" y="606"/>
                </a:lnTo>
                <a:lnTo>
                  <a:pt x="351" y="604"/>
                </a:lnTo>
                <a:lnTo>
                  <a:pt x="356" y="601"/>
                </a:lnTo>
                <a:lnTo>
                  <a:pt x="361" y="601"/>
                </a:lnTo>
                <a:lnTo>
                  <a:pt x="365" y="601"/>
                </a:lnTo>
                <a:lnTo>
                  <a:pt x="370" y="604"/>
                </a:lnTo>
                <a:lnTo>
                  <a:pt x="374" y="606"/>
                </a:lnTo>
                <a:lnTo>
                  <a:pt x="379" y="611"/>
                </a:lnTo>
                <a:lnTo>
                  <a:pt x="387" y="623"/>
                </a:lnTo>
                <a:lnTo>
                  <a:pt x="396" y="637"/>
                </a:lnTo>
                <a:lnTo>
                  <a:pt x="403" y="654"/>
                </a:lnTo>
                <a:lnTo>
                  <a:pt x="410" y="673"/>
                </a:lnTo>
                <a:lnTo>
                  <a:pt x="415" y="691"/>
                </a:lnTo>
                <a:lnTo>
                  <a:pt x="420" y="709"/>
                </a:lnTo>
                <a:lnTo>
                  <a:pt x="361" y="709"/>
                </a:lnTo>
                <a:close/>
                <a:moveTo>
                  <a:pt x="222" y="511"/>
                </a:moveTo>
                <a:lnTo>
                  <a:pt x="225" y="505"/>
                </a:lnTo>
                <a:lnTo>
                  <a:pt x="229" y="497"/>
                </a:lnTo>
                <a:lnTo>
                  <a:pt x="234" y="489"/>
                </a:lnTo>
                <a:lnTo>
                  <a:pt x="239" y="483"/>
                </a:lnTo>
                <a:lnTo>
                  <a:pt x="245" y="477"/>
                </a:lnTo>
                <a:lnTo>
                  <a:pt x="252" y="470"/>
                </a:lnTo>
                <a:lnTo>
                  <a:pt x="258" y="464"/>
                </a:lnTo>
                <a:lnTo>
                  <a:pt x="265" y="460"/>
                </a:lnTo>
                <a:lnTo>
                  <a:pt x="265" y="469"/>
                </a:lnTo>
                <a:lnTo>
                  <a:pt x="265" y="473"/>
                </a:lnTo>
                <a:lnTo>
                  <a:pt x="267" y="477"/>
                </a:lnTo>
                <a:lnTo>
                  <a:pt x="274" y="482"/>
                </a:lnTo>
                <a:lnTo>
                  <a:pt x="280" y="487"/>
                </a:lnTo>
                <a:lnTo>
                  <a:pt x="286" y="491"/>
                </a:lnTo>
                <a:lnTo>
                  <a:pt x="293" y="493"/>
                </a:lnTo>
                <a:lnTo>
                  <a:pt x="307" y="498"/>
                </a:lnTo>
                <a:lnTo>
                  <a:pt x="321" y="502"/>
                </a:lnTo>
                <a:lnTo>
                  <a:pt x="306" y="511"/>
                </a:lnTo>
                <a:lnTo>
                  <a:pt x="306" y="511"/>
                </a:lnTo>
                <a:lnTo>
                  <a:pt x="202" y="574"/>
                </a:lnTo>
                <a:lnTo>
                  <a:pt x="222" y="511"/>
                </a:lnTo>
                <a:close/>
                <a:moveTo>
                  <a:pt x="325" y="528"/>
                </a:moveTo>
                <a:lnTo>
                  <a:pt x="361" y="506"/>
                </a:lnTo>
                <a:lnTo>
                  <a:pt x="397" y="528"/>
                </a:lnTo>
                <a:lnTo>
                  <a:pt x="397" y="541"/>
                </a:lnTo>
                <a:lnTo>
                  <a:pt x="396" y="547"/>
                </a:lnTo>
                <a:lnTo>
                  <a:pt x="393" y="554"/>
                </a:lnTo>
                <a:lnTo>
                  <a:pt x="391" y="560"/>
                </a:lnTo>
                <a:lnTo>
                  <a:pt x="385" y="565"/>
                </a:lnTo>
                <a:lnTo>
                  <a:pt x="380" y="570"/>
                </a:lnTo>
                <a:lnTo>
                  <a:pt x="374" y="573"/>
                </a:lnTo>
                <a:lnTo>
                  <a:pt x="367" y="575"/>
                </a:lnTo>
                <a:lnTo>
                  <a:pt x="361" y="577"/>
                </a:lnTo>
                <a:lnTo>
                  <a:pt x="353" y="575"/>
                </a:lnTo>
                <a:lnTo>
                  <a:pt x="347" y="573"/>
                </a:lnTo>
                <a:lnTo>
                  <a:pt x="340" y="570"/>
                </a:lnTo>
                <a:lnTo>
                  <a:pt x="335" y="565"/>
                </a:lnTo>
                <a:lnTo>
                  <a:pt x="331" y="560"/>
                </a:lnTo>
                <a:lnTo>
                  <a:pt x="328" y="554"/>
                </a:lnTo>
                <a:lnTo>
                  <a:pt x="325" y="547"/>
                </a:lnTo>
                <a:lnTo>
                  <a:pt x="325" y="541"/>
                </a:lnTo>
                <a:lnTo>
                  <a:pt x="325" y="528"/>
                </a:lnTo>
                <a:close/>
                <a:moveTo>
                  <a:pt x="691" y="564"/>
                </a:moveTo>
                <a:lnTo>
                  <a:pt x="686" y="557"/>
                </a:lnTo>
                <a:lnTo>
                  <a:pt x="681" y="552"/>
                </a:lnTo>
                <a:lnTo>
                  <a:pt x="674" y="547"/>
                </a:lnTo>
                <a:lnTo>
                  <a:pt x="668" y="541"/>
                </a:lnTo>
                <a:lnTo>
                  <a:pt x="651" y="531"/>
                </a:lnTo>
                <a:lnTo>
                  <a:pt x="633" y="522"/>
                </a:lnTo>
                <a:lnTo>
                  <a:pt x="591" y="502"/>
                </a:lnTo>
                <a:lnTo>
                  <a:pt x="545" y="484"/>
                </a:lnTo>
                <a:lnTo>
                  <a:pt x="534" y="480"/>
                </a:lnTo>
                <a:lnTo>
                  <a:pt x="524" y="477"/>
                </a:lnTo>
                <a:lnTo>
                  <a:pt x="514" y="473"/>
                </a:lnTo>
                <a:lnTo>
                  <a:pt x="504" y="469"/>
                </a:lnTo>
                <a:lnTo>
                  <a:pt x="495" y="457"/>
                </a:lnTo>
                <a:lnTo>
                  <a:pt x="484" y="448"/>
                </a:lnTo>
                <a:lnTo>
                  <a:pt x="473" y="441"/>
                </a:lnTo>
                <a:lnTo>
                  <a:pt x="462" y="434"/>
                </a:lnTo>
                <a:lnTo>
                  <a:pt x="460" y="433"/>
                </a:lnTo>
                <a:lnTo>
                  <a:pt x="457" y="433"/>
                </a:lnTo>
                <a:lnTo>
                  <a:pt x="456" y="433"/>
                </a:lnTo>
                <a:lnTo>
                  <a:pt x="456" y="378"/>
                </a:lnTo>
                <a:lnTo>
                  <a:pt x="461" y="373"/>
                </a:lnTo>
                <a:lnTo>
                  <a:pt x="466" y="366"/>
                </a:lnTo>
                <a:lnTo>
                  <a:pt x="473" y="358"/>
                </a:lnTo>
                <a:lnTo>
                  <a:pt x="479" y="348"/>
                </a:lnTo>
                <a:lnTo>
                  <a:pt x="484" y="337"/>
                </a:lnTo>
                <a:lnTo>
                  <a:pt x="489" y="322"/>
                </a:lnTo>
                <a:lnTo>
                  <a:pt x="492" y="308"/>
                </a:lnTo>
                <a:lnTo>
                  <a:pt x="495" y="290"/>
                </a:lnTo>
                <a:lnTo>
                  <a:pt x="500" y="285"/>
                </a:lnTo>
                <a:lnTo>
                  <a:pt x="504" y="279"/>
                </a:lnTo>
                <a:lnTo>
                  <a:pt x="507" y="271"/>
                </a:lnTo>
                <a:lnTo>
                  <a:pt x="510" y="262"/>
                </a:lnTo>
                <a:lnTo>
                  <a:pt x="511" y="254"/>
                </a:lnTo>
                <a:lnTo>
                  <a:pt x="513" y="247"/>
                </a:lnTo>
                <a:lnTo>
                  <a:pt x="513" y="238"/>
                </a:lnTo>
                <a:lnTo>
                  <a:pt x="511" y="230"/>
                </a:lnTo>
                <a:lnTo>
                  <a:pt x="510" y="222"/>
                </a:lnTo>
                <a:lnTo>
                  <a:pt x="506" y="215"/>
                </a:lnTo>
                <a:lnTo>
                  <a:pt x="502" y="208"/>
                </a:lnTo>
                <a:lnTo>
                  <a:pt x="497" y="202"/>
                </a:lnTo>
                <a:lnTo>
                  <a:pt x="498" y="198"/>
                </a:lnTo>
                <a:lnTo>
                  <a:pt x="501" y="193"/>
                </a:lnTo>
                <a:lnTo>
                  <a:pt x="510" y="167"/>
                </a:lnTo>
                <a:lnTo>
                  <a:pt x="520" y="135"/>
                </a:lnTo>
                <a:lnTo>
                  <a:pt x="524" y="118"/>
                </a:lnTo>
                <a:lnTo>
                  <a:pt x="527" y="102"/>
                </a:lnTo>
                <a:lnTo>
                  <a:pt x="527" y="85"/>
                </a:lnTo>
                <a:lnTo>
                  <a:pt x="525" y="68"/>
                </a:lnTo>
                <a:lnTo>
                  <a:pt x="523" y="59"/>
                </a:lnTo>
                <a:lnTo>
                  <a:pt x="519" y="51"/>
                </a:lnTo>
                <a:lnTo>
                  <a:pt x="514" y="44"/>
                </a:lnTo>
                <a:lnTo>
                  <a:pt x="509" y="37"/>
                </a:lnTo>
                <a:lnTo>
                  <a:pt x="501" y="31"/>
                </a:lnTo>
                <a:lnTo>
                  <a:pt x="493" y="26"/>
                </a:lnTo>
                <a:lnTo>
                  <a:pt x="484" y="21"/>
                </a:lnTo>
                <a:lnTo>
                  <a:pt x="475" y="16"/>
                </a:lnTo>
                <a:lnTo>
                  <a:pt x="465" y="12"/>
                </a:lnTo>
                <a:lnTo>
                  <a:pt x="453" y="9"/>
                </a:lnTo>
                <a:lnTo>
                  <a:pt x="442" y="7"/>
                </a:lnTo>
                <a:lnTo>
                  <a:pt x="430" y="4"/>
                </a:lnTo>
                <a:lnTo>
                  <a:pt x="407" y="0"/>
                </a:lnTo>
                <a:lnTo>
                  <a:pt x="383" y="0"/>
                </a:lnTo>
                <a:lnTo>
                  <a:pt x="365" y="0"/>
                </a:lnTo>
                <a:lnTo>
                  <a:pt x="347" y="1"/>
                </a:lnTo>
                <a:lnTo>
                  <a:pt x="329" y="5"/>
                </a:lnTo>
                <a:lnTo>
                  <a:pt x="311" y="9"/>
                </a:lnTo>
                <a:lnTo>
                  <a:pt x="295" y="16"/>
                </a:lnTo>
                <a:lnTo>
                  <a:pt x="281" y="23"/>
                </a:lnTo>
                <a:lnTo>
                  <a:pt x="276" y="27"/>
                </a:lnTo>
                <a:lnTo>
                  <a:pt x="271" y="32"/>
                </a:lnTo>
                <a:lnTo>
                  <a:pt x="266" y="37"/>
                </a:lnTo>
                <a:lnTo>
                  <a:pt x="263" y="44"/>
                </a:lnTo>
                <a:lnTo>
                  <a:pt x="251" y="46"/>
                </a:lnTo>
                <a:lnTo>
                  <a:pt x="239" y="50"/>
                </a:lnTo>
                <a:lnTo>
                  <a:pt x="234" y="53"/>
                </a:lnTo>
                <a:lnTo>
                  <a:pt x="230" y="57"/>
                </a:lnTo>
                <a:lnTo>
                  <a:pt x="225" y="60"/>
                </a:lnTo>
                <a:lnTo>
                  <a:pt x="222" y="66"/>
                </a:lnTo>
                <a:lnTo>
                  <a:pt x="217" y="72"/>
                </a:lnTo>
                <a:lnTo>
                  <a:pt x="215" y="78"/>
                </a:lnTo>
                <a:lnTo>
                  <a:pt x="212" y="87"/>
                </a:lnTo>
                <a:lnTo>
                  <a:pt x="211" y="95"/>
                </a:lnTo>
                <a:lnTo>
                  <a:pt x="209" y="112"/>
                </a:lnTo>
                <a:lnTo>
                  <a:pt x="211" y="130"/>
                </a:lnTo>
                <a:lnTo>
                  <a:pt x="213" y="148"/>
                </a:lnTo>
                <a:lnTo>
                  <a:pt x="217" y="164"/>
                </a:lnTo>
                <a:lnTo>
                  <a:pt x="221" y="181"/>
                </a:lnTo>
                <a:lnTo>
                  <a:pt x="225" y="194"/>
                </a:lnTo>
                <a:lnTo>
                  <a:pt x="226" y="198"/>
                </a:lnTo>
                <a:lnTo>
                  <a:pt x="227" y="202"/>
                </a:lnTo>
                <a:lnTo>
                  <a:pt x="222" y="207"/>
                </a:lnTo>
                <a:lnTo>
                  <a:pt x="217" y="215"/>
                </a:lnTo>
                <a:lnTo>
                  <a:pt x="215" y="221"/>
                </a:lnTo>
                <a:lnTo>
                  <a:pt x="212" y="230"/>
                </a:lnTo>
                <a:lnTo>
                  <a:pt x="211" y="238"/>
                </a:lnTo>
                <a:lnTo>
                  <a:pt x="211" y="247"/>
                </a:lnTo>
                <a:lnTo>
                  <a:pt x="212" y="254"/>
                </a:lnTo>
                <a:lnTo>
                  <a:pt x="213" y="263"/>
                </a:lnTo>
                <a:lnTo>
                  <a:pt x="216" y="272"/>
                </a:lnTo>
                <a:lnTo>
                  <a:pt x="220" y="280"/>
                </a:lnTo>
                <a:lnTo>
                  <a:pt x="224" y="285"/>
                </a:lnTo>
                <a:lnTo>
                  <a:pt x="229" y="290"/>
                </a:lnTo>
                <a:lnTo>
                  <a:pt x="230" y="307"/>
                </a:lnTo>
                <a:lnTo>
                  <a:pt x="234" y="322"/>
                </a:lnTo>
                <a:lnTo>
                  <a:pt x="238" y="337"/>
                </a:lnTo>
                <a:lnTo>
                  <a:pt x="243" y="348"/>
                </a:lnTo>
                <a:lnTo>
                  <a:pt x="249" y="358"/>
                </a:lnTo>
                <a:lnTo>
                  <a:pt x="254" y="366"/>
                </a:lnTo>
                <a:lnTo>
                  <a:pt x="260" y="373"/>
                </a:lnTo>
                <a:lnTo>
                  <a:pt x="265" y="378"/>
                </a:lnTo>
                <a:lnTo>
                  <a:pt x="265" y="433"/>
                </a:lnTo>
                <a:lnTo>
                  <a:pt x="262" y="433"/>
                </a:lnTo>
                <a:lnTo>
                  <a:pt x="261" y="434"/>
                </a:lnTo>
                <a:lnTo>
                  <a:pt x="249" y="441"/>
                </a:lnTo>
                <a:lnTo>
                  <a:pt x="239" y="448"/>
                </a:lnTo>
                <a:lnTo>
                  <a:pt x="229" y="457"/>
                </a:lnTo>
                <a:lnTo>
                  <a:pt x="220" y="469"/>
                </a:lnTo>
                <a:lnTo>
                  <a:pt x="209" y="473"/>
                </a:lnTo>
                <a:lnTo>
                  <a:pt x="200" y="477"/>
                </a:lnTo>
                <a:lnTo>
                  <a:pt x="190" y="480"/>
                </a:lnTo>
                <a:lnTo>
                  <a:pt x="181" y="484"/>
                </a:lnTo>
                <a:lnTo>
                  <a:pt x="134" y="502"/>
                </a:lnTo>
                <a:lnTo>
                  <a:pt x="91" y="522"/>
                </a:lnTo>
                <a:lnTo>
                  <a:pt x="73" y="531"/>
                </a:lnTo>
                <a:lnTo>
                  <a:pt x="57" y="541"/>
                </a:lnTo>
                <a:lnTo>
                  <a:pt x="50" y="547"/>
                </a:lnTo>
                <a:lnTo>
                  <a:pt x="44" y="552"/>
                </a:lnTo>
                <a:lnTo>
                  <a:pt x="39" y="557"/>
                </a:lnTo>
                <a:lnTo>
                  <a:pt x="34" y="564"/>
                </a:lnTo>
                <a:lnTo>
                  <a:pt x="28" y="573"/>
                </a:lnTo>
                <a:lnTo>
                  <a:pt x="23" y="583"/>
                </a:lnTo>
                <a:lnTo>
                  <a:pt x="19" y="595"/>
                </a:lnTo>
                <a:lnTo>
                  <a:pt x="16" y="606"/>
                </a:lnTo>
                <a:lnTo>
                  <a:pt x="9" y="629"/>
                </a:lnTo>
                <a:lnTo>
                  <a:pt x="5" y="653"/>
                </a:lnTo>
                <a:lnTo>
                  <a:pt x="1" y="691"/>
                </a:lnTo>
                <a:lnTo>
                  <a:pt x="0" y="709"/>
                </a:lnTo>
                <a:lnTo>
                  <a:pt x="0" y="713"/>
                </a:lnTo>
                <a:lnTo>
                  <a:pt x="4" y="717"/>
                </a:lnTo>
                <a:lnTo>
                  <a:pt x="8" y="719"/>
                </a:lnTo>
                <a:lnTo>
                  <a:pt x="12" y="721"/>
                </a:lnTo>
                <a:lnTo>
                  <a:pt x="709" y="721"/>
                </a:lnTo>
                <a:lnTo>
                  <a:pt x="714" y="719"/>
                </a:lnTo>
                <a:lnTo>
                  <a:pt x="718" y="717"/>
                </a:lnTo>
                <a:lnTo>
                  <a:pt x="721" y="713"/>
                </a:lnTo>
                <a:lnTo>
                  <a:pt x="721" y="709"/>
                </a:lnTo>
                <a:lnTo>
                  <a:pt x="721" y="691"/>
                </a:lnTo>
                <a:lnTo>
                  <a:pt x="718" y="653"/>
                </a:lnTo>
                <a:lnTo>
                  <a:pt x="714" y="629"/>
                </a:lnTo>
                <a:lnTo>
                  <a:pt x="709" y="606"/>
                </a:lnTo>
                <a:lnTo>
                  <a:pt x="705" y="595"/>
                </a:lnTo>
                <a:lnTo>
                  <a:pt x="701" y="583"/>
                </a:lnTo>
                <a:lnTo>
                  <a:pt x="696" y="573"/>
                </a:lnTo>
                <a:lnTo>
                  <a:pt x="691" y="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0693D25-44E3-4C19-B986-85830AA4E246}"/>
              </a:ext>
            </a:extLst>
          </p:cNvPr>
          <p:cNvGrpSpPr/>
          <p:nvPr/>
        </p:nvGrpSpPr>
        <p:grpSpPr>
          <a:xfrm>
            <a:off x="8826733" y="4850675"/>
            <a:ext cx="334843" cy="334843"/>
            <a:chOff x="4319588" y="2492375"/>
            <a:chExt cx="287338" cy="287338"/>
          </a:xfrm>
          <a:solidFill>
            <a:schemeClr val="bg1"/>
          </a:solidFill>
          <a:effectLst/>
        </p:grpSpPr>
        <p:sp>
          <p:nvSpPr>
            <p:cNvPr id="162" name="Freeform 372">
              <a:extLst>
                <a:ext uri="{FF2B5EF4-FFF2-40B4-BE49-F238E27FC236}">
                  <a16:creationId xmlns:a16="http://schemas.microsoft.com/office/drawing/2014/main" id="{9AA96DB7-E68A-4138-985D-699C3FA51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373">
              <a:extLst>
                <a:ext uri="{FF2B5EF4-FFF2-40B4-BE49-F238E27FC236}">
                  <a16:creationId xmlns:a16="http://schemas.microsoft.com/office/drawing/2014/main" id="{090B46F5-FA57-4C2E-A44E-D2163327A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522DA07-2FF4-41C1-BA58-F5A31C187947}"/>
              </a:ext>
            </a:extLst>
          </p:cNvPr>
          <p:cNvGrpSpPr/>
          <p:nvPr/>
        </p:nvGrpSpPr>
        <p:grpSpPr>
          <a:xfrm>
            <a:off x="1629283" y="3463995"/>
            <a:ext cx="8932064" cy="711196"/>
            <a:chOff x="1629283" y="3463995"/>
            <a:chExt cx="8932064" cy="711196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C814D359-D0EA-499B-9862-8F0EF32A4E43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678361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7BD664FC-F10A-4DA8-90E4-9E331BD2B598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936180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CE3BA2F4-A1F7-499B-8FF4-30C912D59F3F}"/>
                </a:ext>
              </a:extLst>
            </p:cNvPr>
            <p:cNvSpPr/>
            <p:nvPr/>
          </p:nvSpPr>
          <p:spPr>
            <a:xfrm>
              <a:off x="1629283" y="3679811"/>
              <a:ext cx="8932064" cy="257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040E9E5B-2943-4E0E-8BC3-35A0B0D0A810}"/>
                </a:ext>
              </a:extLst>
            </p:cNvPr>
            <p:cNvSpPr/>
            <p:nvPr/>
          </p:nvSpPr>
          <p:spPr>
            <a:xfrm>
              <a:off x="1881755" y="3580866"/>
              <a:ext cx="8226516" cy="88152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D3AF5A45-99B0-416E-9FCD-0E71B928BA89}"/>
                </a:ext>
              </a:extLst>
            </p:cNvPr>
            <p:cNvSpPr/>
            <p:nvPr/>
          </p:nvSpPr>
          <p:spPr>
            <a:xfrm flipH="1" flipV="1">
              <a:off x="1900258" y="3932523"/>
              <a:ext cx="8226516" cy="125799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9145150C-CD76-4023-A443-4D59C59BB21F}"/>
                </a:ext>
              </a:extLst>
            </p:cNvPr>
            <p:cNvGrpSpPr/>
            <p:nvPr/>
          </p:nvGrpSpPr>
          <p:grpSpPr>
            <a:xfrm>
              <a:off x="2660154" y="3463995"/>
              <a:ext cx="697654" cy="711196"/>
              <a:chOff x="2660154" y="3463995"/>
              <a:chExt cx="697654" cy="711196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307114A1-831C-472C-BE75-BD394E72245C}"/>
                  </a:ext>
                </a:extLst>
              </p:cNvPr>
              <p:cNvSpPr/>
              <p:nvPr/>
            </p:nvSpPr>
            <p:spPr>
              <a:xfrm>
                <a:off x="2660154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EA79F9D-2D67-4EE7-91BC-F9E0D2C4FBA2}"/>
                  </a:ext>
                </a:extLst>
              </p:cNvPr>
              <p:cNvSpPr/>
              <p:nvPr/>
            </p:nvSpPr>
            <p:spPr>
              <a:xfrm>
                <a:off x="2729956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01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D7BFDFBC-FD08-4433-9CFD-A43FC90BE0EC}"/>
                </a:ext>
              </a:extLst>
            </p:cNvPr>
            <p:cNvGrpSpPr/>
            <p:nvPr/>
          </p:nvGrpSpPr>
          <p:grpSpPr>
            <a:xfrm>
              <a:off x="3842924" y="3463995"/>
              <a:ext cx="697656" cy="711196"/>
              <a:chOff x="3841736" y="3463995"/>
              <a:chExt cx="697656" cy="711196"/>
            </a:xfrm>
          </p:grpSpPr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FF3C765-6185-4FB7-A560-CA45508FE43F}"/>
                  </a:ext>
                </a:extLst>
              </p:cNvPr>
              <p:cNvSpPr/>
              <p:nvPr/>
            </p:nvSpPr>
            <p:spPr>
              <a:xfrm>
                <a:off x="3841736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BE676C0F-0AF4-4D90-AD37-C674E3C07410}"/>
                  </a:ext>
                </a:extLst>
              </p:cNvPr>
              <p:cNvSpPr/>
              <p:nvPr/>
            </p:nvSpPr>
            <p:spPr>
              <a:xfrm>
                <a:off x="3911540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02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F2085659-A266-4A95-9AA0-20B7805E2756}"/>
                </a:ext>
              </a:extLst>
            </p:cNvPr>
            <p:cNvGrpSpPr/>
            <p:nvPr/>
          </p:nvGrpSpPr>
          <p:grpSpPr>
            <a:xfrm>
              <a:off x="5025696" y="3463995"/>
              <a:ext cx="697655" cy="711196"/>
              <a:chOff x="5023319" y="3463995"/>
              <a:chExt cx="697655" cy="711196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FB049B14-B720-4D9B-B7F2-E7288F855321}"/>
                  </a:ext>
                </a:extLst>
              </p:cNvPr>
              <p:cNvSpPr/>
              <p:nvPr/>
            </p:nvSpPr>
            <p:spPr>
              <a:xfrm>
                <a:off x="502331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35CB5D95-B64E-44CB-9B92-3F3B7C699F0B}"/>
                  </a:ext>
                </a:extLst>
              </p:cNvPr>
              <p:cNvSpPr/>
              <p:nvPr/>
            </p:nvSpPr>
            <p:spPr>
              <a:xfrm>
                <a:off x="5093122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03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57BA0EB5-34A5-46A6-9BB2-634E26232D11}"/>
                </a:ext>
              </a:extLst>
            </p:cNvPr>
            <p:cNvGrpSpPr/>
            <p:nvPr/>
          </p:nvGrpSpPr>
          <p:grpSpPr>
            <a:xfrm>
              <a:off x="6208467" y="3463995"/>
              <a:ext cx="697655" cy="711196"/>
              <a:chOff x="6204902" y="3463995"/>
              <a:chExt cx="697655" cy="711196"/>
            </a:xfrm>
          </p:grpSpPr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E8ECFDFA-D63A-4B9C-8BB9-323B33577CF9}"/>
                  </a:ext>
                </a:extLst>
              </p:cNvPr>
              <p:cNvSpPr/>
              <p:nvPr/>
            </p:nvSpPr>
            <p:spPr>
              <a:xfrm>
                <a:off x="6204902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DC2E990A-479C-44A4-B999-D0DAEFC743FB}"/>
                  </a:ext>
                </a:extLst>
              </p:cNvPr>
              <p:cNvSpPr/>
              <p:nvPr/>
            </p:nvSpPr>
            <p:spPr>
              <a:xfrm>
                <a:off x="6274705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04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D7E359DD-87A4-4D98-BE6A-BBACC28CA3FF}"/>
                </a:ext>
              </a:extLst>
            </p:cNvPr>
            <p:cNvGrpSpPr/>
            <p:nvPr/>
          </p:nvGrpSpPr>
          <p:grpSpPr>
            <a:xfrm>
              <a:off x="7391238" y="3463995"/>
              <a:ext cx="697654" cy="711196"/>
              <a:chOff x="7386485" y="3463995"/>
              <a:chExt cx="697654" cy="711196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02B267A-CC1E-444E-BCD9-96BC28A76311}"/>
                  </a:ext>
                </a:extLst>
              </p:cNvPr>
              <p:cNvSpPr/>
              <p:nvPr/>
            </p:nvSpPr>
            <p:spPr>
              <a:xfrm>
                <a:off x="7386485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24FA831F-2877-419E-A03F-8996F2D0414C}"/>
                  </a:ext>
                </a:extLst>
              </p:cNvPr>
              <p:cNvSpPr/>
              <p:nvPr/>
            </p:nvSpPr>
            <p:spPr>
              <a:xfrm>
                <a:off x="7456287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05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3930E316-7CC2-4464-9B7B-B0699CBFD768}"/>
                </a:ext>
              </a:extLst>
            </p:cNvPr>
            <p:cNvGrpSpPr/>
            <p:nvPr/>
          </p:nvGrpSpPr>
          <p:grpSpPr>
            <a:xfrm>
              <a:off x="8574009" y="3463995"/>
              <a:ext cx="721521" cy="711196"/>
              <a:chOff x="8574009" y="3463995"/>
              <a:chExt cx="721521" cy="711196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878A0093-751B-4278-B7B3-B10B364D9DA4}"/>
                  </a:ext>
                </a:extLst>
              </p:cNvPr>
              <p:cNvSpPr/>
              <p:nvPr/>
            </p:nvSpPr>
            <p:spPr>
              <a:xfrm>
                <a:off x="857400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4D8C41FE-BC0E-44ED-9A30-6CA114453FEA}"/>
                  </a:ext>
                </a:extLst>
              </p:cNvPr>
              <p:cNvSpPr/>
              <p:nvPr/>
            </p:nvSpPr>
            <p:spPr>
              <a:xfrm>
                <a:off x="8667678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06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A61F8D7-F788-40D1-A084-05E16BBCE92D}"/>
              </a:ext>
            </a:extLst>
          </p:cNvPr>
          <p:cNvGrpSpPr/>
          <p:nvPr/>
        </p:nvGrpSpPr>
        <p:grpSpPr>
          <a:xfrm>
            <a:off x="2421557" y="1974106"/>
            <a:ext cx="1228187" cy="1373580"/>
            <a:chOff x="2128762" y="1759851"/>
            <a:chExt cx="1381627" cy="1545184"/>
          </a:xfrm>
        </p:grpSpPr>
        <p:sp>
          <p:nvSpPr>
            <p:cNvPr id="86" name="Arrow: Down 85">
              <a:extLst>
                <a:ext uri="{FF2B5EF4-FFF2-40B4-BE49-F238E27FC236}">
                  <a16:creationId xmlns:a16="http://schemas.microsoft.com/office/drawing/2014/main" id="{5AF441A5-9090-4F32-99C3-FC6408063122}"/>
                </a:ext>
              </a:extLst>
            </p:cNvPr>
            <p:cNvSpPr/>
            <p:nvPr/>
          </p:nvSpPr>
          <p:spPr>
            <a:xfrm>
              <a:off x="2218976" y="1898612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72493CD4-49C9-4A03-80F5-5C4ED5650A39}"/>
                </a:ext>
              </a:extLst>
            </p:cNvPr>
            <p:cNvGrpSpPr/>
            <p:nvPr/>
          </p:nvGrpSpPr>
          <p:grpSpPr>
            <a:xfrm>
              <a:off x="2128762" y="1759851"/>
              <a:ext cx="1381627" cy="1440179"/>
              <a:chOff x="2128762" y="1759851"/>
              <a:chExt cx="1381627" cy="1440179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C0DB2573-B099-4AD5-B628-61304B97F205}"/>
                  </a:ext>
                </a:extLst>
              </p:cNvPr>
              <p:cNvSpPr/>
              <p:nvPr/>
            </p:nvSpPr>
            <p:spPr>
              <a:xfrm>
                <a:off x="2309478" y="1761756"/>
                <a:ext cx="1037340" cy="25019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9" name="Partial Circle 88">
                <a:extLst>
                  <a:ext uri="{FF2B5EF4-FFF2-40B4-BE49-F238E27FC236}">
                    <a16:creationId xmlns:a16="http://schemas.microsoft.com/office/drawing/2014/main" id="{8B1AEB82-D6AE-4E2B-A417-6363EE01DEBD}"/>
                  </a:ext>
                </a:extLst>
              </p:cNvPr>
              <p:cNvSpPr/>
              <p:nvPr/>
            </p:nvSpPr>
            <p:spPr>
              <a:xfrm rot="5400000">
                <a:off x="2050780" y="1837835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Partial Circle 89">
                <a:extLst>
                  <a:ext uri="{FF2B5EF4-FFF2-40B4-BE49-F238E27FC236}">
                    <a16:creationId xmlns:a16="http://schemas.microsoft.com/office/drawing/2014/main" id="{8AF17B01-2810-4403-84B6-E00A7A304D2D}"/>
                  </a:ext>
                </a:extLst>
              </p:cNvPr>
              <p:cNvSpPr/>
              <p:nvPr/>
            </p:nvSpPr>
            <p:spPr>
              <a:xfrm rot="5400000">
                <a:off x="3081637" y="1837834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100000">
                    <a:schemeClr val="accent1"/>
                  </a:gs>
                  <a:gs pos="4000">
                    <a:schemeClr val="accent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Arrow: Down 90">
                <a:extLst>
                  <a:ext uri="{FF2B5EF4-FFF2-40B4-BE49-F238E27FC236}">
                    <a16:creationId xmlns:a16="http://schemas.microsoft.com/office/drawing/2014/main" id="{6CBFC009-9D6E-41AE-B925-94ECF322C364}"/>
                  </a:ext>
                </a:extLst>
              </p:cNvPr>
              <p:cNvSpPr/>
              <p:nvPr/>
            </p:nvSpPr>
            <p:spPr>
              <a:xfrm>
                <a:off x="2382315" y="2011945"/>
                <a:ext cx="876300" cy="1188085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93" name="Freeform 13">
            <a:extLst>
              <a:ext uri="{FF2B5EF4-FFF2-40B4-BE49-F238E27FC236}">
                <a16:creationId xmlns:a16="http://schemas.microsoft.com/office/drawing/2014/main" id="{A973B3CB-BFE8-41DA-AD51-8A7C31112A57}"/>
              </a:ext>
            </a:extLst>
          </p:cNvPr>
          <p:cNvSpPr>
            <a:spLocks noEditPoints="1"/>
          </p:cNvSpPr>
          <p:nvPr/>
        </p:nvSpPr>
        <p:spPr bwMode="auto">
          <a:xfrm>
            <a:off x="2873610" y="2447410"/>
            <a:ext cx="335235" cy="298405"/>
          </a:xfrm>
          <a:custGeom>
            <a:avLst/>
            <a:gdLst>
              <a:gd name="T0" fmla="*/ 614 w 2312"/>
              <a:gd name="T1" fmla="*/ 150 h 2058"/>
              <a:gd name="T2" fmla="*/ 632 w 2312"/>
              <a:gd name="T3" fmla="*/ 112 h 2058"/>
              <a:gd name="T4" fmla="*/ 658 w 2312"/>
              <a:gd name="T5" fmla="*/ 94 h 2058"/>
              <a:gd name="T6" fmla="*/ 882 w 2312"/>
              <a:gd name="T7" fmla="*/ 30 h 2058"/>
              <a:gd name="T8" fmla="*/ 1056 w 2312"/>
              <a:gd name="T9" fmla="*/ 4 h 2058"/>
              <a:gd name="T10" fmla="*/ 1206 w 2312"/>
              <a:gd name="T11" fmla="*/ 2 h 2058"/>
              <a:gd name="T12" fmla="*/ 1390 w 2312"/>
              <a:gd name="T13" fmla="*/ 22 h 2058"/>
              <a:gd name="T14" fmla="*/ 1610 w 2312"/>
              <a:gd name="T15" fmla="*/ 78 h 2058"/>
              <a:gd name="T16" fmla="*/ 1672 w 2312"/>
              <a:gd name="T17" fmla="*/ 104 h 2058"/>
              <a:gd name="T18" fmla="*/ 1696 w 2312"/>
              <a:gd name="T19" fmla="*/ 140 h 2058"/>
              <a:gd name="T20" fmla="*/ 1554 w 2312"/>
              <a:gd name="T21" fmla="*/ 298 h 2058"/>
              <a:gd name="T22" fmla="*/ 1442 w 2312"/>
              <a:gd name="T23" fmla="*/ 180 h 2058"/>
              <a:gd name="T24" fmla="*/ 1220 w 2312"/>
              <a:gd name="T25" fmla="*/ 148 h 2058"/>
              <a:gd name="T26" fmla="*/ 1030 w 2312"/>
              <a:gd name="T27" fmla="*/ 152 h 2058"/>
              <a:gd name="T28" fmla="*/ 826 w 2312"/>
              <a:gd name="T29" fmla="*/ 190 h 2058"/>
              <a:gd name="T30" fmla="*/ 952 w 2312"/>
              <a:gd name="T31" fmla="*/ 1150 h 2058"/>
              <a:gd name="T32" fmla="*/ 1360 w 2312"/>
              <a:gd name="T33" fmla="*/ 1150 h 2058"/>
              <a:gd name="T34" fmla="*/ 1694 w 2312"/>
              <a:gd name="T35" fmla="*/ 1118 h 2058"/>
              <a:gd name="T36" fmla="*/ 2092 w 2312"/>
              <a:gd name="T37" fmla="*/ 1044 h 2058"/>
              <a:gd name="T38" fmla="*/ 2312 w 2312"/>
              <a:gd name="T39" fmla="*/ 514 h 2058"/>
              <a:gd name="T40" fmla="*/ 2306 w 2312"/>
              <a:gd name="T41" fmla="*/ 472 h 2058"/>
              <a:gd name="T42" fmla="*/ 2280 w 2312"/>
              <a:gd name="T43" fmla="*/ 422 h 2058"/>
              <a:gd name="T44" fmla="*/ 2236 w 2312"/>
              <a:gd name="T45" fmla="*/ 388 h 2058"/>
              <a:gd name="T46" fmla="*/ 2182 w 2312"/>
              <a:gd name="T47" fmla="*/ 370 h 2058"/>
              <a:gd name="T48" fmla="*/ 130 w 2312"/>
              <a:gd name="T49" fmla="*/ 370 h 2058"/>
              <a:gd name="T50" fmla="*/ 76 w 2312"/>
              <a:gd name="T51" fmla="*/ 388 h 2058"/>
              <a:gd name="T52" fmla="*/ 34 w 2312"/>
              <a:gd name="T53" fmla="*/ 422 h 2058"/>
              <a:gd name="T54" fmla="*/ 6 w 2312"/>
              <a:gd name="T55" fmla="*/ 472 h 2058"/>
              <a:gd name="T56" fmla="*/ 0 w 2312"/>
              <a:gd name="T57" fmla="*/ 986 h 2058"/>
              <a:gd name="T58" fmla="*/ 220 w 2312"/>
              <a:gd name="T59" fmla="*/ 1044 h 2058"/>
              <a:gd name="T60" fmla="*/ 618 w 2312"/>
              <a:gd name="T61" fmla="*/ 1118 h 2058"/>
              <a:gd name="T62" fmla="*/ 952 w 2312"/>
              <a:gd name="T63" fmla="*/ 1150 h 2058"/>
              <a:gd name="T64" fmla="*/ 1054 w 2312"/>
              <a:gd name="T65" fmla="*/ 1154 h 2058"/>
              <a:gd name="T66" fmla="*/ 2312 w 2312"/>
              <a:gd name="T67" fmla="*/ 1914 h 2058"/>
              <a:gd name="T68" fmla="*/ 2306 w 2312"/>
              <a:gd name="T69" fmla="*/ 1956 h 2058"/>
              <a:gd name="T70" fmla="*/ 2280 w 2312"/>
              <a:gd name="T71" fmla="*/ 2006 h 2058"/>
              <a:gd name="T72" fmla="*/ 2236 w 2312"/>
              <a:gd name="T73" fmla="*/ 2040 h 2058"/>
              <a:gd name="T74" fmla="*/ 2182 w 2312"/>
              <a:gd name="T75" fmla="*/ 2058 h 2058"/>
              <a:gd name="T76" fmla="*/ 130 w 2312"/>
              <a:gd name="T77" fmla="*/ 2058 h 2058"/>
              <a:gd name="T78" fmla="*/ 76 w 2312"/>
              <a:gd name="T79" fmla="*/ 2040 h 2058"/>
              <a:gd name="T80" fmla="*/ 34 w 2312"/>
              <a:gd name="T81" fmla="*/ 2006 h 2058"/>
              <a:gd name="T82" fmla="*/ 6 w 2312"/>
              <a:gd name="T83" fmla="*/ 1956 h 2058"/>
              <a:gd name="T84" fmla="*/ 0 w 2312"/>
              <a:gd name="T85" fmla="*/ 1106 h 2058"/>
              <a:gd name="T86" fmla="*/ 244 w 2312"/>
              <a:gd name="T87" fmla="*/ 1168 h 2058"/>
              <a:gd name="T88" fmla="*/ 634 w 2312"/>
              <a:gd name="T89" fmla="*/ 1236 h 2058"/>
              <a:gd name="T90" fmla="*/ 952 w 2312"/>
              <a:gd name="T91" fmla="*/ 1266 h 2058"/>
              <a:gd name="T92" fmla="*/ 1360 w 2312"/>
              <a:gd name="T93" fmla="*/ 1266 h 2058"/>
              <a:gd name="T94" fmla="*/ 1678 w 2312"/>
              <a:gd name="T95" fmla="*/ 1236 h 2058"/>
              <a:gd name="T96" fmla="*/ 2068 w 2312"/>
              <a:gd name="T97" fmla="*/ 1168 h 2058"/>
              <a:gd name="T98" fmla="*/ 2312 w 2312"/>
              <a:gd name="T99" fmla="*/ 1106 h 2058"/>
              <a:gd name="T100" fmla="*/ 398 w 2312"/>
              <a:gd name="T101" fmla="*/ 1862 h 2058"/>
              <a:gd name="T102" fmla="*/ 358 w 2312"/>
              <a:gd name="T103" fmla="*/ 1770 h 2058"/>
              <a:gd name="T104" fmla="*/ 288 w 2312"/>
              <a:gd name="T105" fmla="*/ 1700 h 2058"/>
              <a:gd name="T106" fmla="*/ 196 w 2312"/>
              <a:gd name="T107" fmla="*/ 1660 h 2058"/>
              <a:gd name="T108" fmla="*/ 402 w 2312"/>
              <a:gd name="T109" fmla="*/ 1914 h 2058"/>
              <a:gd name="T110" fmla="*/ 2116 w 2312"/>
              <a:gd name="T111" fmla="*/ 1660 h 2058"/>
              <a:gd name="T112" fmla="*/ 2024 w 2312"/>
              <a:gd name="T113" fmla="*/ 1700 h 2058"/>
              <a:gd name="T114" fmla="*/ 1954 w 2312"/>
              <a:gd name="T115" fmla="*/ 1770 h 2058"/>
              <a:gd name="T116" fmla="*/ 1914 w 2312"/>
              <a:gd name="T117" fmla="*/ 1862 h 2058"/>
              <a:gd name="T118" fmla="*/ 2168 w 2312"/>
              <a:gd name="T119" fmla="*/ 1656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2" h="2058">
                <a:moveTo>
                  <a:pt x="614" y="298"/>
                </a:moveTo>
                <a:lnTo>
                  <a:pt x="614" y="160"/>
                </a:lnTo>
                <a:lnTo>
                  <a:pt x="614" y="160"/>
                </a:lnTo>
                <a:lnTo>
                  <a:pt x="614" y="150"/>
                </a:lnTo>
                <a:lnTo>
                  <a:pt x="616" y="140"/>
                </a:lnTo>
                <a:lnTo>
                  <a:pt x="620" y="130"/>
                </a:lnTo>
                <a:lnTo>
                  <a:pt x="626" y="120"/>
                </a:lnTo>
                <a:lnTo>
                  <a:pt x="632" y="112"/>
                </a:lnTo>
                <a:lnTo>
                  <a:pt x="640" y="104"/>
                </a:lnTo>
                <a:lnTo>
                  <a:pt x="648" y="98"/>
                </a:lnTo>
                <a:lnTo>
                  <a:pt x="658" y="94"/>
                </a:lnTo>
                <a:lnTo>
                  <a:pt x="658" y="94"/>
                </a:lnTo>
                <a:lnTo>
                  <a:pt x="702" y="78"/>
                </a:lnTo>
                <a:lnTo>
                  <a:pt x="748" y="62"/>
                </a:lnTo>
                <a:lnTo>
                  <a:pt x="808" y="46"/>
                </a:lnTo>
                <a:lnTo>
                  <a:pt x="882" y="30"/>
                </a:lnTo>
                <a:lnTo>
                  <a:pt x="922" y="22"/>
                </a:lnTo>
                <a:lnTo>
                  <a:pt x="964" y="14"/>
                </a:lnTo>
                <a:lnTo>
                  <a:pt x="1010" y="10"/>
                </a:lnTo>
                <a:lnTo>
                  <a:pt x="1056" y="4"/>
                </a:lnTo>
                <a:lnTo>
                  <a:pt x="1106" y="2"/>
                </a:lnTo>
                <a:lnTo>
                  <a:pt x="1156" y="0"/>
                </a:lnTo>
                <a:lnTo>
                  <a:pt x="1156" y="0"/>
                </a:lnTo>
                <a:lnTo>
                  <a:pt x="1206" y="2"/>
                </a:lnTo>
                <a:lnTo>
                  <a:pt x="1256" y="4"/>
                </a:lnTo>
                <a:lnTo>
                  <a:pt x="1302" y="10"/>
                </a:lnTo>
                <a:lnTo>
                  <a:pt x="1348" y="14"/>
                </a:lnTo>
                <a:lnTo>
                  <a:pt x="1390" y="22"/>
                </a:lnTo>
                <a:lnTo>
                  <a:pt x="1430" y="30"/>
                </a:lnTo>
                <a:lnTo>
                  <a:pt x="1504" y="46"/>
                </a:lnTo>
                <a:lnTo>
                  <a:pt x="1564" y="62"/>
                </a:lnTo>
                <a:lnTo>
                  <a:pt x="1610" y="78"/>
                </a:lnTo>
                <a:lnTo>
                  <a:pt x="1654" y="94"/>
                </a:lnTo>
                <a:lnTo>
                  <a:pt x="1654" y="94"/>
                </a:lnTo>
                <a:lnTo>
                  <a:pt x="1664" y="98"/>
                </a:lnTo>
                <a:lnTo>
                  <a:pt x="1672" y="104"/>
                </a:lnTo>
                <a:lnTo>
                  <a:pt x="1680" y="112"/>
                </a:lnTo>
                <a:lnTo>
                  <a:pt x="1686" y="120"/>
                </a:lnTo>
                <a:lnTo>
                  <a:pt x="1692" y="130"/>
                </a:lnTo>
                <a:lnTo>
                  <a:pt x="1696" y="140"/>
                </a:lnTo>
                <a:lnTo>
                  <a:pt x="1698" y="150"/>
                </a:lnTo>
                <a:lnTo>
                  <a:pt x="1698" y="160"/>
                </a:lnTo>
                <a:lnTo>
                  <a:pt x="1698" y="298"/>
                </a:lnTo>
                <a:lnTo>
                  <a:pt x="1554" y="298"/>
                </a:lnTo>
                <a:lnTo>
                  <a:pt x="1554" y="212"/>
                </a:lnTo>
                <a:lnTo>
                  <a:pt x="1554" y="212"/>
                </a:lnTo>
                <a:lnTo>
                  <a:pt x="1486" y="190"/>
                </a:lnTo>
                <a:lnTo>
                  <a:pt x="1442" y="180"/>
                </a:lnTo>
                <a:lnTo>
                  <a:pt x="1394" y="170"/>
                </a:lnTo>
                <a:lnTo>
                  <a:pt x="1340" y="160"/>
                </a:lnTo>
                <a:lnTo>
                  <a:pt x="1282" y="152"/>
                </a:lnTo>
                <a:lnTo>
                  <a:pt x="1220" y="148"/>
                </a:lnTo>
                <a:lnTo>
                  <a:pt x="1156" y="146"/>
                </a:lnTo>
                <a:lnTo>
                  <a:pt x="1156" y="146"/>
                </a:lnTo>
                <a:lnTo>
                  <a:pt x="1092" y="148"/>
                </a:lnTo>
                <a:lnTo>
                  <a:pt x="1030" y="152"/>
                </a:lnTo>
                <a:lnTo>
                  <a:pt x="972" y="160"/>
                </a:lnTo>
                <a:lnTo>
                  <a:pt x="918" y="170"/>
                </a:lnTo>
                <a:lnTo>
                  <a:pt x="870" y="180"/>
                </a:lnTo>
                <a:lnTo>
                  <a:pt x="826" y="190"/>
                </a:lnTo>
                <a:lnTo>
                  <a:pt x="758" y="212"/>
                </a:lnTo>
                <a:lnTo>
                  <a:pt x="758" y="298"/>
                </a:lnTo>
                <a:lnTo>
                  <a:pt x="614" y="298"/>
                </a:lnTo>
                <a:close/>
                <a:moveTo>
                  <a:pt x="952" y="1150"/>
                </a:moveTo>
                <a:lnTo>
                  <a:pt x="952" y="1052"/>
                </a:lnTo>
                <a:lnTo>
                  <a:pt x="1360" y="1052"/>
                </a:lnTo>
                <a:lnTo>
                  <a:pt x="1360" y="1150"/>
                </a:lnTo>
                <a:lnTo>
                  <a:pt x="1360" y="1150"/>
                </a:lnTo>
                <a:lnTo>
                  <a:pt x="1448" y="1144"/>
                </a:lnTo>
                <a:lnTo>
                  <a:pt x="1532" y="1136"/>
                </a:lnTo>
                <a:lnTo>
                  <a:pt x="1614" y="1128"/>
                </a:lnTo>
                <a:lnTo>
                  <a:pt x="1694" y="1118"/>
                </a:lnTo>
                <a:lnTo>
                  <a:pt x="1770" y="1106"/>
                </a:lnTo>
                <a:lnTo>
                  <a:pt x="1842" y="1094"/>
                </a:lnTo>
                <a:lnTo>
                  <a:pt x="1976" y="1070"/>
                </a:lnTo>
                <a:lnTo>
                  <a:pt x="2092" y="1044"/>
                </a:lnTo>
                <a:lnTo>
                  <a:pt x="2188" y="1020"/>
                </a:lnTo>
                <a:lnTo>
                  <a:pt x="2262" y="1000"/>
                </a:lnTo>
                <a:lnTo>
                  <a:pt x="2312" y="986"/>
                </a:lnTo>
                <a:lnTo>
                  <a:pt x="2312" y="514"/>
                </a:lnTo>
                <a:lnTo>
                  <a:pt x="2312" y="514"/>
                </a:lnTo>
                <a:lnTo>
                  <a:pt x="2312" y="500"/>
                </a:lnTo>
                <a:lnTo>
                  <a:pt x="2310" y="484"/>
                </a:lnTo>
                <a:lnTo>
                  <a:pt x="2306" y="472"/>
                </a:lnTo>
                <a:lnTo>
                  <a:pt x="2300" y="458"/>
                </a:lnTo>
                <a:lnTo>
                  <a:pt x="2294" y="446"/>
                </a:lnTo>
                <a:lnTo>
                  <a:pt x="2288" y="434"/>
                </a:lnTo>
                <a:lnTo>
                  <a:pt x="2280" y="422"/>
                </a:lnTo>
                <a:lnTo>
                  <a:pt x="2270" y="412"/>
                </a:lnTo>
                <a:lnTo>
                  <a:pt x="2260" y="402"/>
                </a:lnTo>
                <a:lnTo>
                  <a:pt x="2248" y="394"/>
                </a:lnTo>
                <a:lnTo>
                  <a:pt x="2236" y="388"/>
                </a:lnTo>
                <a:lnTo>
                  <a:pt x="2224" y="380"/>
                </a:lnTo>
                <a:lnTo>
                  <a:pt x="2210" y="376"/>
                </a:lnTo>
                <a:lnTo>
                  <a:pt x="2196" y="372"/>
                </a:lnTo>
                <a:lnTo>
                  <a:pt x="2182" y="370"/>
                </a:lnTo>
                <a:lnTo>
                  <a:pt x="2168" y="370"/>
                </a:lnTo>
                <a:lnTo>
                  <a:pt x="144" y="370"/>
                </a:lnTo>
                <a:lnTo>
                  <a:pt x="144" y="370"/>
                </a:lnTo>
                <a:lnTo>
                  <a:pt x="130" y="370"/>
                </a:lnTo>
                <a:lnTo>
                  <a:pt x="116" y="372"/>
                </a:lnTo>
                <a:lnTo>
                  <a:pt x="102" y="376"/>
                </a:lnTo>
                <a:lnTo>
                  <a:pt x="88" y="380"/>
                </a:lnTo>
                <a:lnTo>
                  <a:pt x="76" y="388"/>
                </a:lnTo>
                <a:lnTo>
                  <a:pt x="64" y="394"/>
                </a:lnTo>
                <a:lnTo>
                  <a:pt x="52" y="402"/>
                </a:lnTo>
                <a:lnTo>
                  <a:pt x="42" y="412"/>
                </a:lnTo>
                <a:lnTo>
                  <a:pt x="34" y="422"/>
                </a:lnTo>
                <a:lnTo>
                  <a:pt x="24" y="434"/>
                </a:lnTo>
                <a:lnTo>
                  <a:pt x="18" y="446"/>
                </a:lnTo>
                <a:lnTo>
                  <a:pt x="12" y="458"/>
                </a:lnTo>
                <a:lnTo>
                  <a:pt x="6" y="472"/>
                </a:lnTo>
                <a:lnTo>
                  <a:pt x="2" y="484"/>
                </a:lnTo>
                <a:lnTo>
                  <a:pt x="0" y="500"/>
                </a:lnTo>
                <a:lnTo>
                  <a:pt x="0" y="514"/>
                </a:lnTo>
                <a:lnTo>
                  <a:pt x="0" y="986"/>
                </a:lnTo>
                <a:lnTo>
                  <a:pt x="0" y="986"/>
                </a:lnTo>
                <a:lnTo>
                  <a:pt x="50" y="1000"/>
                </a:lnTo>
                <a:lnTo>
                  <a:pt x="124" y="1020"/>
                </a:lnTo>
                <a:lnTo>
                  <a:pt x="220" y="1044"/>
                </a:lnTo>
                <a:lnTo>
                  <a:pt x="336" y="1070"/>
                </a:lnTo>
                <a:lnTo>
                  <a:pt x="470" y="1094"/>
                </a:lnTo>
                <a:lnTo>
                  <a:pt x="542" y="1106"/>
                </a:lnTo>
                <a:lnTo>
                  <a:pt x="618" y="1118"/>
                </a:lnTo>
                <a:lnTo>
                  <a:pt x="698" y="1128"/>
                </a:lnTo>
                <a:lnTo>
                  <a:pt x="780" y="1136"/>
                </a:lnTo>
                <a:lnTo>
                  <a:pt x="866" y="1144"/>
                </a:lnTo>
                <a:lnTo>
                  <a:pt x="952" y="1150"/>
                </a:lnTo>
                <a:lnTo>
                  <a:pt x="952" y="1150"/>
                </a:lnTo>
                <a:close/>
                <a:moveTo>
                  <a:pt x="1258" y="1272"/>
                </a:moveTo>
                <a:lnTo>
                  <a:pt x="1258" y="1154"/>
                </a:lnTo>
                <a:lnTo>
                  <a:pt x="1054" y="1154"/>
                </a:lnTo>
                <a:lnTo>
                  <a:pt x="1054" y="1272"/>
                </a:lnTo>
                <a:lnTo>
                  <a:pt x="1258" y="1272"/>
                </a:lnTo>
                <a:close/>
                <a:moveTo>
                  <a:pt x="2312" y="1106"/>
                </a:moveTo>
                <a:lnTo>
                  <a:pt x="2312" y="1914"/>
                </a:lnTo>
                <a:lnTo>
                  <a:pt x="2312" y="1914"/>
                </a:lnTo>
                <a:lnTo>
                  <a:pt x="2312" y="1928"/>
                </a:lnTo>
                <a:lnTo>
                  <a:pt x="2310" y="1942"/>
                </a:lnTo>
                <a:lnTo>
                  <a:pt x="2306" y="1956"/>
                </a:lnTo>
                <a:lnTo>
                  <a:pt x="2300" y="1970"/>
                </a:lnTo>
                <a:lnTo>
                  <a:pt x="2294" y="1982"/>
                </a:lnTo>
                <a:lnTo>
                  <a:pt x="2288" y="1994"/>
                </a:lnTo>
                <a:lnTo>
                  <a:pt x="2280" y="2006"/>
                </a:lnTo>
                <a:lnTo>
                  <a:pt x="2270" y="2016"/>
                </a:lnTo>
                <a:lnTo>
                  <a:pt x="2260" y="2026"/>
                </a:lnTo>
                <a:lnTo>
                  <a:pt x="2248" y="2034"/>
                </a:lnTo>
                <a:lnTo>
                  <a:pt x="2236" y="2040"/>
                </a:lnTo>
                <a:lnTo>
                  <a:pt x="2224" y="2046"/>
                </a:lnTo>
                <a:lnTo>
                  <a:pt x="2210" y="2052"/>
                </a:lnTo>
                <a:lnTo>
                  <a:pt x="2196" y="2056"/>
                </a:lnTo>
                <a:lnTo>
                  <a:pt x="2182" y="2058"/>
                </a:lnTo>
                <a:lnTo>
                  <a:pt x="2168" y="2058"/>
                </a:lnTo>
                <a:lnTo>
                  <a:pt x="144" y="2058"/>
                </a:lnTo>
                <a:lnTo>
                  <a:pt x="144" y="2058"/>
                </a:lnTo>
                <a:lnTo>
                  <a:pt x="130" y="2058"/>
                </a:lnTo>
                <a:lnTo>
                  <a:pt x="116" y="2056"/>
                </a:lnTo>
                <a:lnTo>
                  <a:pt x="102" y="2052"/>
                </a:lnTo>
                <a:lnTo>
                  <a:pt x="88" y="2046"/>
                </a:lnTo>
                <a:lnTo>
                  <a:pt x="76" y="2040"/>
                </a:lnTo>
                <a:lnTo>
                  <a:pt x="64" y="2034"/>
                </a:lnTo>
                <a:lnTo>
                  <a:pt x="52" y="2026"/>
                </a:lnTo>
                <a:lnTo>
                  <a:pt x="42" y="2016"/>
                </a:lnTo>
                <a:lnTo>
                  <a:pt x="34" y="2006"/>
                </a:lnTo>
                <a:lnTo>
                  <a:pt x="24" y="1994"/>
                </a:lnTo>
                <a:lnTo>
                  <a:pt x="18" y="1982"/>
                </a:lnTo>
                <a:lnTo>
                  <a:pt x="12" y="1970"/>
                </a:lnTo>
                <a:lnTo>
                  <a:pt x="6" y="1956"/>
                </a:lnTo>
                <a:lnTo>
                  <a:pt x="2" y="1942"/>
                </a:lnTo>
                <a:lnTo>
                  <a:pt x="0" y="1928"/>
                </a:lnTo>
                <a:lnTo>
                  <a:pt x="0" y="1914"/>
                </a:lnTo>
                <a:lnTo>
                  <a:pt x="0" y="1106"/>
                </a:lnTo>
                <a:lnTo>
                  <a:pt x="0" y="1106"/>
                </a:lnTo>
                <a:lnTo>
                  <a:pt x="64" y="1124"/>
                </a:lnTo>
                <a:lnTo>
                  <a:pt x="146" y="1146"/>
                </a:lnTo>
                <a:lnTo>
                  <a:pt x="244" y="1168"/>
                </a:lnTo>
                <a:lnTo>
                  <a:pt x="360" y="1192"/>
                </a:lnTo>
                <a:lnTo>
                  <a:pt x="490" y="1216"/>
                </a:lnTo>
                <a:lnTo>
                  <a:pt x="560" y="1226"/>
                </a:lnTo>
                <a:lnTo>
                  <a:pt x="634" y="1236"/>
                </a:lnTo>
                <a:lnTo>
                  <a:pt x="710" y="1246"/>
                </a:lnTo>
                <a:lnTo>
                  <a:pt x="788" y="1254"/>
                </a:lnTo>
                <a:lnTo>
                  <a:pt x="870" y="1260"/>
                </a:lnTo>
                <a:lnTo>
                  <a:pt x="952" y="1266"/>
                </a:lnTo>
                <a:lnTo>
                  <a:pt x="952" y="1374"/>
                </a:lnTo>
                <a:lnTo>
                  <a:pt x="1360" y="1374"/>
                </a:lnTo>
                <a:lnTo>
                  <a:pt x="1360" y="1266"/>
                </a:lnTo>
                <a:lnTo>
                  <a:pt x="1360" y="1266"/>
                </a:lnTo>
                <a:lnTo>
                  <a:pt x="1442" y="1260"/>
                </a:lnTo>
                <a:lnTo>
                  <a:pt x="1524" y="1254"/>
                </a:lnTo>
                <a:lnTo>
                  <a:pt x="1602" y="1246"/>
                </a:lnTo>
                <a:lnTo>
                  <a:pt x="1678" y="1236"/>
                </a:lnTo>
                <a:lnTo>
                  <a:pt x="1752" y="1226"/>
                </a:lnTo>
                <a:lnTo>
                  <a:pt x="1822" y="1216"/>
                </a:lnTo>
                <a:lnTo>
                  <a:pt x="1952" y="1192"/>
                </a:lnTo>
                <a:lnTo>
                  <a:pt x="2068" y="1168"/>
                </a:lnTo>
                <a:lnTo>
                  <a:pt x="2166" y="1146"/>
                </a:lnTo>
                <a:lnTo>
                  <a:pt x="2248" y="1124"/>
                </a:lnTo>
                <a:lnTo>
                  <a:pt x="2312" y="1106"/>
                </a:lnTo>
                <a:lnTo>
                  <a:pt x="2312" y="1106"/>
                </a:lnTo>
                <a:close/>
                <a:moveTo>
                  <a:pt x="402" y="1914"/>
                </a:moveTo>
                <a:lnTo>
                  <a:pt x="402" y="1914"/>
                </a:lnTo>
                <a:lnTo>
                  <a:pt x="402" y="1888"/>
                </a:lnTo>
                <a:lnTo>
                  <a:pt x="398" y="1862"/>
                </a:lnTo>
                <a:lnTo>
                  <a:pt x="392" y="1838"/>
                </a:lnTo>
                <a:lnTo>
                  <a:pt x="382" y="1814"/>
                </a:lnTo>
                <a:lnTo>
                  <a:pt x="372" y="1790"/>
                </a:lnTo>
                <a:lnTo>
                  <a:pt x="358" y="1770"/>
                </a:lnTo>
                <a:lnTo>
                  <a:pt x="344" y="1750"/>
                </a:lnTo>
                <a:lnTo>
                  <a:pt x="328" y="1732"/>
                </a:lnTo>
                <a:lnTo>
                  <a:pt x="308" y="1714"/>
                </a:lnTo>
                <a:lnTo>
                  <a:pt x="288" y="1700"/>
                </a:lnTo>
                <a:lnTo>
                  <a:pt x="268" y="1686"/>
                </a:lnTo>
                <a:lnTo>
                  <a:pt x="244" y="1676"/>
                </a:lnTo>
                <a:lnTo>
                  <a:pt x="222" y="1668"/>
                </a:lnTo>
                <a:lnTo>
                  <a:pt x="196" y="1660"/>
                </a:lnTo>
                <a:lnTo>
                  <a:pt x="170" y="1658"/>
                </a:lnTo>
                <a:lnTo>
                  <a:pt x="144" y="1656"/>
                </a:lnTo>
                <a:lnTo>
                  <a:pt x="144" y="1914"/>
                </a:lnTo>
                <a:lnTo>
                  <a:pt x="402" y="1914"/>
                </a:lnTo>
                <a:close/>
                <a:moveTo>
                  <a:pt x="2168" y="1656"/>
                </a:moveTo>
                <a:lnTo>
                  <a:pt x="2168" y="1656"/>
                </a:lnTo>
                <a:lnTo>
                  <a:pt x="2142" y="1658"/>
                </a:lnTo>
                <a:lnTo>
                  <a:pt x="2116" y="1660"/>
                </a:lnTo>
                <a:lnTo>
                  <a:pt x="2090" y="1668"/>
                </a:lnTo>
                <a:lnTo>
                  <a:pt x="2068" y="1676"/>
                </a:lnTo>
                <a:lnTo>
                  <a:pt x="2044" y="1686"/>
                </a:lnTo>
                <a:lnTo>
                  <a:pt x="2024" y="1700"/>
                </a:lnTo>
                <a:lnTo>
                  <a:pt x="2004" y="1714"/>
                </a:lnTo>
                <a:lnTo>
                  <a:pt x="1986" y="1732"/>
                </a:lnTo>
                <a:lnTo>
                  <a:pt x="1968" y="1750"/>
                </a:lnTo>
                <a:lnTo>
                  <a:pt x="1954" y="1770"/>
                </a:lnTo>
                <a:lnTo>
                  <a:pt x="1940" y="1790"/>
                </a:lnTo>
                <a:lnTo>
                  <a:pt x="1930" y="1814"/>
                </a:lnTo>
                <a:lnTo>
                  <a:pt x="1922" y="1838"/>
                </a:lnTo>
                <a:lnTo>
                  <a:pt x="1914" y="1862"/>
                </a:lnTo>
                <a:lnTo>
                  <a:pt x="1910" y="1888"/>
                </a:lnTo>
                <a:lnTo>
                  <a:pt x="1910" y="1914"/>
                </a:lnTo>
                <a:lnTo>
                  <a:pt x="2168" y="1914"/>
                </a:lnTo>
                <a:lnTo>
                  <a:pt x="2168" y="165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084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59B36FC-A7A6-4D25-B4AA-74918B937631}"/>
              </a:ext>
            </a:extLst>
          </p:cNvPr>
          <p:cNvGrpSpPr/>
          <p:nvPr/>
        </p:nvGrpSpPr>
        <p:grpSpPr>
          <a:xfrm>
            <a:off x="1916044" y="2042907"/>
            <a:ext cx="8209257" cy="3550110"/>
            <a:chOff x="1916044" y="2042907"/>
            <a:chExt cx="8209257" cy="3550110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7BD4341A-A2A7-4D2B-9810-6EBBABE46DE4}"/>
                </a:ext>
              </a:extLst>
            </p:cNvPr>
            <p:cNvSpPr/>
            <p:nvPr/>
          </p:nvSpPr>
          <p:spPr>
            <a:xfrm flipH="1" flipV="1">
              <a:off x="2992980" y="5436799"/>
              <a:ext cx="7132320" cy="156218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84740B0-57A1-4789-97EA-FBE33E2D91B3}"/>
                </a:ext>
              </a:extLst>
            </p:cNvPr>
            <p:cNvSpPr/>
            <p:nvPr/>
          </p:nvSpPr>
          <p:spPr>
            <a:xfrm>
              <a:off x="1916044" y="2042907"/>
              <a:ext cx="7132320" cy="151791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CE4F6A52-6F32-4787-BE4F-3703EBC32503}"/>
                </a:ext>
              </a:extLst>
            </p:cNvPr>
            <p:cNvCxnSpPr>
              <a:cxnSpLocks/>
            </p:cNvCxnSpPr>
            <p:nvPr/>
          </p:nvCxnSpPr>
          <p:spPr>
            <a:xfrm>
              <a:off x="1916045" y="2187906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5AF507C7-EEAF-40B7-B21E-1E7CC5A5C0FA}"/>
                </a:ext>
              </a:extLst>
            </p:cNvPr>
            <p:cNvCxnSpPr>
              <a:cxnSpLocks/>
            </p:cNvCxnSpPr>
            <p:nvPr/>
          </p:nvCxnSpPr>
          <p:spPr>
            <a:xfrm>
              <a:off x="2992981" y="5433233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AE01A45-97B7-4FEE-8F23-74E0C830A8B2}"/>
              </a:ext>
            </a:extLst>
          </p:cNvPr>
          <p:cNvSpPr/>
          <p:nvPr/>
        </p:nvSpPr>
        <p:spPr>
          <a:xfrm>
            <a:off x="1656120" y="2200229"/>
            <a:ext cx="8932064" cy="3238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9FD035B-66E8-45A5-B167-EC6717C42993}"/>
              </a:ext>
            </a:extLst>
          </p:cNvPr>
          <p:cNvGrpSpPr/>
          <p:nvPr/>
        </p:nvGrpSpPr>
        <p:grpSpPr>
          <a:xfrm>
            <a:off x="3649744" y="4278398"/>
            <a:ext cx="1228187" cy="1376604"/>
            <a:chOff x="4059069" y="3837925"/>
            <a:chExt cx="1381627" cy="1548586"/>
          </a:xfrm>
        </p:grpSpPr>
        <p:sp>
          <p:nvSpPr>
            <p:cNvPr id="86" name="Arrow: Down 85">
              <a:extLst>
                <a:ext uri="{FF2B5EF4-FFF2-40B4-BE49-F238E27FC236}">
                  <a16:creationId xmlns:a16="http://schemas.microsoft.com/office/drawing/2014/main" id="{E531B6F6-169A-41AE-9771-13D3DD110E4A}"/>
                </a:ext>
              </a:extLst>
            </p:cNvPr>
            <p:cNvSpPr/>
            <p:nvPr/>
          </p:nvSpPr>
          <p:spPr>
            <a:xfrm flipH="1" flipV="1">
              <a:off x="4319481" y="3837925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7BBBC7A6-C6F9-4C66-BBF3-446D66E504CC}"/>
                </a:ext>
              </a:extLst>
            </p:cNvPr>
            <p:cNvGrpSpPr/>
            <p:nvPr/>
          </p:nvGrpSpPr>
          <p:grpSpPr>
            <a:xfrm>
              <a:off x="4059069" y="3946332"/>
              <a:ext cx="1381627" cy="1440179"/>
              <a:chOff x="4059069" y="3946332"/>
              <a:chExt cx="1381627" cy="1440179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0EB10E95-FDF1-4CDB-A0AB-471F820AA610}"/>
                  </a:ext>
                </a:extLst>
              </p:cNvPr>
              <p:cNvSpPr/>
              <p:nvPr/>
            </p:nvSpPr>
            <p:spPr>
              <a:xfrm flipV="1">
                <a:off x="4239785" y="5134415"/>
                <a:ext cx="1037340" cy="25019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9" name="Partial Circle 88">
                <a:extLst>
                  <a:ext uri="{FF2B5EF4-FFF2-40B4-BE49-F238E27FC236}">
                    <a16:creationId xmlns:a16="http://schemas.microsoft.com/office/drawing/2014/main" id="{3E26679D-A7CB-4452-82C4-33DCA8EDDE61}"/>
                  </a:ext>
                </a:extLst>
              </p:cNvPr>
              <p:cNvSpPr/>
              <p:nvPr/>
            </p:nvSpPr>
            <p:spPr>
              <a:xfrm rot="16200000" flipV="1">
                <a:off x="3981087" y="4957758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Partial Circle 89">
                <a:extLst>
                  <a:ext uri="{FF2B5EF4-FFF2-40B4-BE49-F238E27FC236}">
                    <a16:creationId xmlns:a16="http://schemas.microsoft.com/office/drawing/2014/main" id="{356AE02A-ACE5-4F07-937B-C8E6C339A3B1}"/>
                  </a:ext>
                </a:extLst>
              </p:cNvPr>
              <p:cNvSpPr/>
              <p:nvPr/>
            </p:nvSpPr>
            <p:spPr>
              <a:xfrm rot="16200000" flipV="1">
                <a:off x="5011944" y="4957759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Arrow: Down 90">
                <a:extLst>
                  <a:ext uri="{FF2B5EF4-FFF2-40B4-BE49-F238E27FC236}">
                    <a16:creationId xmlns:a16="http://schemas.microsoft.com/office/drawing/2014/main" id="{2FE3AD27-4755-408E-B156-0B013F97B0A8}"/>
                  </a:ext>
                </a:extLst>
              </p:cNvPr>
              <p:cNvSpPr/>
              <p:nvPr/>
            </p:nvSpPr>
            <p:spPr>
              <a:xfrm flipV="1">
                <a:off x="4312622" y="3946332"/>
                <a:ext cx="876300" cy="1188085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926C1CBD-794C-496A-95AB-60E36B782D1C}"/>
              </a:ext>
            </a:extLst>
          </p:cNvPr>
          <p:cNvGrpSpPr/>
          <p:nvPr/>
        </p:nvGrpSpPr>
        <p:grpSpPr>
          <a:xfrm>
            <a:off x="2421557" y="1974105"/>
            <a:ext cx="1228187" cy="1373580"/>
            <a:chOff x="2128762" y="1759851"/>
            <a:chExt cx="1381627" cy="1545184"/>
          </a:xfrm>
        </p:grpSpPr>
        <p:sp>
          <p:nvSpPr>
            <p:cNvPr id="189" name="Arrow: Down 188">
              <a:extLst>
                <a:ext uri="{FF2B5EF4-FFF2-40B4-BE49-F238E27FC236}">
                  <a16:creationId xmlns:a16="http://schemas.microsoft.com/office/drawing/2014/main" id="{37DD8577-3887-4752-821F-575639074082}"/>
                </a:ext>
              </a:extLst>
            </p:cNvPr>
            <p:cNvSpPr/>
            <p:nvPr/>
          </p:nvSpPr>
          <p:spPr>
            <a:xfrm>
              <a:off x="2218976" y="1898612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4D1915E6-9DE6-4F2D-AB68-A0553FC5B17A}"/>
                </a:ext>
              </a:extLst>
            </p:cNvPr>
            <p:cNvGrpSpPr/>
            <p:nvPr/>
          </p:nvGrpSpPr>
          <p:grpSpPr>
            <a:xfrm>
              <a:off x="2128762" y="1759851"/>
              <a:ext cx="1381627" cy="1440179"/>
              <a:chOff x="2128762" y="1759851"/>
              <a:chExt cx="1381627" cy="1440179"/>
            </a:xfrm>
          </p:grpSpPr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8B5C526A-7764-4E53-808A-8F69C89FBE7D}"/>
                  </a:ext>
                </a:extLst>
              </p:cNvPr>
              <p:cNvSpPr/>
              <p:nvPr/>
            </p:nvSpPr>
            <p:spPr>
              <a:xfrm>
                <a:off x="2309478" y="1761756"/>
                <a:ext cx="1037340" cy="25019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2" name="Partial Circle 191">
                <a:extLst>
                  <a:ext uri="{FF2B5EF4-FFF2-40B4-BE49-F238E27FC236}">
                    <a16:creationId xmlns:a16="http://schemas.microsoft.com/office/drawing/2014/main" id="{F66188BA-3C3B-41FA-96B6-D95569513BDC}"/>
                  </a:ext>
                </a:extLst>
              </p:cNvPr>
              <p:cNvSpPr/>
              <p:nvPr/>
            </p:nvSpPr>
            <p:spPr>
              <a:xfrm rot="5400000">
                <a:off x="2050780" y="1837835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Partial Circle 192">
                <a:extLst>
                  <a:ext uri="{FF2B5EF4-FFF2-40B4-BE49-F238E27FC236}">
                    <a16:creationId xmlns:a16="http://schemas.microsoft.com/office/drawing/2014/main" id="{598304F9-7D3A-4D55-ABE4-6A7D40705F8E}"/>
                  </a:ext>
                </a:extLst>
              </p:cNvPr>
              <p:cNvSpPr/>
              <p:nvPr/>
            </p:nvSpPr>
            <p:spPr>
              <a:xfrm rot="5400000">
                <a:off x="3081637" y="1837834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Arrow: Down 193">
                <a:extLst>
                  <a:ext uri="{FF2B5EF4-FFF2-40B4-BE49-F238E27FC236}">
                    <a16:creationId xmlns:a16="http://schemas.microsoft.com/office/drawing/2014/main" id="{6325DA68-4F3A-4896-9793-7530A98BEE79}"/>
                  </a:ext>
                </a:extLst>
              </p:cNvPr>
              <p:cNvSpPr/>
              <p:nvPr/>
            </p:nvSpPr>
            <p:spPr>
              <a:xfrm>
                <a:off x="2382315" y="2011945"/>
                <a:ext cx="876300" cy="1188085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060D95B3-43CF-4ED6-B1AB-65375175DAB4}"/>
              </a:ext>
            </a:extLst>
          </p:cNvPr>
          <p:cNvGrpSpPr/>
          <p:nvPr/>
        </p:nvGrpSpPr>
        <p:grpSpPr>
          <a:xfrm>
            <a:off x="4803744" y="1974105"/>
            <a:ext cx="1228187" cy="1280237"/>
            <a:chOff x="4496330" y="1759851"/>
            <a:chExt cx="1381627" cy="1440180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15E31EE6-3301-42C2-B01F-784EBD2081E5}"/>
                </a:ext>
              </a:extLst>
            </p:cNvPr>
            <p:cNvSpPr/>
            <p:nvPr/>
          </p:nvSpPr>
          <p:spPr>
            <a:xfrm>
              <a:off x="4677046" y="1761756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1" name="Partial Circle 120">
              <a:extLst>
                <a:ext uri="{FF2B5EF4-FFF2-40B4-BE49-F238E27FC236}">
                  <a16:creationId xmlns:a16="http://schemas.microsoft.com/office/drawing/2014/main" id="{8E711342-D2A4-4B4B-91CB-AC3019E4F9C4}"/>
                </a:ext>
              </a:extLst>
            </p:cNvPr>
            <p:cNvSpPr/>
            <p:nvPr/>
          </p:nvSpPr>
          <p:spPr>
            <a:xfrm rot="5400000">
              <a:off x="4418348" y="1837835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2" name="Partial Circle 121">
              <a:extLst>
                <a:ext uri="{FF2B5EF4-FFF2-40B4-BE49-F238E27FC236}">
                  <a16:creationId xmlns:a16="http://schemas.microsoft.com/office/drawing/2014/main" id="{93B8C501-9B64-4BF8-A413-FA1FF6B152F5}"/>
                </a:ext>
              </a:extLst>
            </p:cNvPr>
            <p:cNvSpPr/>
            <p:nvPr/>
          </p:nvSpPr>
          <p:spPr>
            <a:xfrm rot="5400000">
              <a:off x="5449205" y="1837834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23" name="Arrow: Down 122">
              <a:extLst>
                <a:ext uri="{FF2B5EF4-FFF2-40B4-BE49-F238E27FC236}">
                  <a16:creationId xmlns:a16="http://schemas.microsoft.com/office/drawing/2014/main" id="{336B6319-C508-4B1E-9320-3BBADDDAB7BA}"/>
                </a:ext>
              </a:extLst>
            </p:cNvPr>
            <p:cNvSpPr/>
            <p:nvPr/>
          </p:nvSpPr>
          <p:spPr>
            <a:xfrm>
              <a:off x="4749883" y="2011945"/>
              <a:ext cx="876300" cy="1188086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9CE5FB75-7B28-4F95-975D-ADC8F683027A}"/>
              </a:ext>
            </a:extLst>
          </p:cNvPr>
          <p:cNvGrpSpPr/>
          <p:nvPr/>
        </p:nvGrpSpPr>
        <p:grpSpPr>
          <a:xfrm>
            <a:off x="7185932" y="1974105"/>
            <a:ext cx="1228187" cy="1280237"/>
            <a:chOff x="6863897" y="1759851"/>
            <a:chExt cx="1381627" cy="1440179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8A1879A-18C1-4FE1-956D-207CFD318955}"/>
                </a:ext>
              </a:extLst>
            </p:cNvPr>
            <p:cNvSpPr/>
            <p:nvPr/>
          </p:nvSpPr>
          <p:spPr>
            <a:xfrm>
              <a:off x="7044613" y="1761756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6" name="Partial Circle 125">
              <a:extLst>
                <a:ext uri="{FF2B5EF4-FFF2-40B4-BE49-F238E27FC236}">
                  <a16:creationId xmlns:a16="http://schemas.microsoft.com/office/drawing/2014/main" id="{4C6C8256-3E82-4ECF-84F4-22FD37AFCF71}"/>
                </a:ext>
              </a:extLst>
            </p:cNvPr>
            <p:cNvSpPr/>
            <p:nvPr/>
          </p:nvSpPr>
          <p:spPr>
            <a:xfrm rot="5400000">
              <a:off x="6785915" y="1837835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7" name="Partial Circle 126">
              <a:extLst>
                <a:ext uri="{FF2B5EF4-FFF2-40B4-BE49-F238E27FC236}">
                  <a16:creationId xmlns:a16="http://schemas.microsoft.com/office/drawing/2014/main" id="{EEA26BA7-3478-4914-8B62-529475034A5E}"/>
                </a:ext>
              </a:extLst>
            </p:cNvPr>
            <p:cNvSpPr/>
            <p:nvPr/>
          </p:nvSpPr>
          <p:spPr>
            <a:xfrm rot="5400000">
              <a:off x="7816772" y="1837834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28" name="Arrow: Down 127">
              <a:extLst>
                <a:ext uri="{FF2B5EF4-FFF2-40B4-BE49-F238E27FC236}">
                  <a16:creationId xmlns:a16="http://schemas.microsoft.com/office/drawing/2014/main" id="{0B68288E-A0F2-4DF4-9B3C-41E6CFD1A8D8}"/>
                </a:ext>
              </a:extLst>
            </p:cNvPr>
            <p:cNvSpPr/>
            <p:nvPr/>
          </p:nvSpPr>
          <p:spPr>
            <a:xfrm>
              <a:off x="7117450" y="2011943"/>
              <a:ext cx="876300" cy="1188087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5E1D5A76-E951-4676-8D42-2F79869CB644}"/>
              </a:ext>
            </a:extLst>
          </p:cNvPr>
          <p:cNvGrpSpPr/>
          <p:nvPr/>
        </p:nvGrpSpPr>
        <p:grpSpPr>
          <a:xfrm>
            <a:off x="5966246" y="4374765"/>
            <a:ext cx="1228187" cy="1280237"/>
            <a:chOff x="6426637" y="3946331"/>
            <a:chExt cx="1381627" cy="144018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7D9E233F-3686-4385-9D87-BFC657E8E938}"/>
                </a:ext>
              </a:extLst>
            </p:cNvPr>
            <p:cNvSpPr/>
            <p:nvPr/>
          </p:nvSpPr>
          <p:spPr>
            <a:xfrm flipV="1">
              <a:off x="6607353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2" name="Partial Circle 141">
              <a:extLst>
                <a:ext uri="{FF2B5EF4-FFF2-40B4-BE49-F238E27FC236}">
                  <a16:creationId xmlns:a16="http://schemas.microsoft.com/office/drawing/2014/main" id="{AAA1EED9-2F1E-4DBD-9B5E-9782C1D4C337}"/>
                </a:ext>
              </a:extLst>
            </p:cNvPr>
            <p:cNvSpPr/>
            <p:nvPr/>
          </p:nvSpPr>
          <p:spPr>
            <a:xfrm rot="16200000" flipV="1">
              <a:off x="6348655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49" name="Partial Circle 148">
              <a:extLst>
                <a:ext uri="{FF2B5EF4-FFF2-40B4-BE49-F238E27FC236}">
                  <a16:creationId xmlns:a16="http://schemas.microsoft.com/office/drawing/2014/main" id="{1D567652-2866-4D6D-BCDA-3811CB07098C}"/>
                </a:ext>
              </a:extLst>
            </p:cNvPr>
            <p:cNvSpPr/>
            <p:nvPr/>
          </p:nvSpPr>
          <p:spPr>
            <a:xfrm rot="16200000" flipV="1">
              <a:off x="7379512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50" name="Arrow: Down 149">
              <a:extLst>
                <a:ext uri="{FF2B5EF4-FFF2-40B4-BE49-F238E27FC236}">
                  <a16:creationId xmlns:a16="http://schemas.microsoft.com/office/drawing/2014/main" id="{7877AF97-A61D-4E61-B02D-9784FAED4E9C}"/>
                </a:ext>
              </a:extLst>
            </p:cNvPr>
            <p:cNvSpPr/>
            <p:nvPr/>
          </p:nvSpPr>
          <p:spPr>
            <a:xfrm flipV="1">
              <a:off x="6680190" y="3946331"/>
              <a:ext cx="876300" cy="1188086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D71442C-64D6-42F7-881F-434309900F6A}"/>
              </a:ext>
            </a:extLst>
          </p:cNvPr>
          <p:cNvGrpSpPr/>
          <p:nvPr/>
        </p:nvGrpSpPr>
        <p:grpSpPr>
          <a:xfrm>
            <a:off x="8379158" y="4374766"/>
            <a:ext cx="1228187" cy="1280236"/>
            <a:chOff x="8794204" y="3946332"/>
            <a:chExt cx="1381627" cy="1440179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93BDA7BE-D06A-4C67-B788-8671BD443E97}"/>
                </a:ext>
              </a:extLst>
            </p:cNvPr>
            <p:cNvSpPr/>
            <p:nvPr/>
          </p:nvSpPr>
          <p:spPr>
            <a:xfrm flipV="1">
              <a:off x="8974920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3" name="Partial Circle 152">
              <a:extLst>
                <a:ext uri="{FF2B5EF4-FFF2-40B4-BE49-F238E27FC236}">
                  <a16:creationId xmlns:a16="http://schemas.microsoft.com/office/drawing/2014/main" id="{69BBA179-7326-4376-B55F-A35FA345D339}"/>
                </a:ext>
              </a:extLst>
            </p:cNvPr>
            <p:cNvSpPr/>
            <p:nvPr/>
          </p:nvSpPr>
          <p:spPr>
            <a:xfrm rot="16200000" flipV="1">
              <a:off x="8716222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54" name="Partial Circle 153">
              <a:extLst>
                <a:ext uri="{FF2B5EF4-FFF2-40B4-BE49-F238E27FC236}">
                  <a16:creationId xmlns:a16="http://schemas.microsoft.com/office/drawing/2014/main" id="{99775AD7-AEC6-4EFA-8C61-5C1C678190EA}"/>
                </a:ext>
              </a:extLst>
            </p:cNvPr>
            <p:cNvSpPr/>
            <p:nvPr/>
          </p:nvSpPr>
          <p:spPr>
            <a:xfrm rot="16200000" flipV="1">
              <a:off x="9747079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56" name="Arrow: Down 155">
              <a:extLst>
                <a:ext uri="{FF2B5EF4-FFF2-40B4-BE49-F238E27FC236}">
                  <a16:creationId xmlns:a16="http://schemas.microsoft.com/office/drawing/2014/main" id="{AC8F2096-E147-4D2A-8AF6-80348F1C2B4C}"/>
                </a:ext>
              </a:extLst>
            </p:cNvPr>
            <p:cNvSpPr/>
            <p:nvPr/>
          </p:nvSpPr>
          <p:spPr>
            <a:xfrm flipV="1">
              <a:off x="9047757" y="3946332"/>
              <a:ext cx="876300" cy="1188087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42" name="Title 41">
            <a:extLst>
              <a:ext uri="{FF2B5EF4-FFF2-40B4-BE49-F238E27FC236}">
                <a16:creationId xmlns:a16="http://schemas.microsoft.com/office/drawing/2014/main" id="{094B4632-C731-4DD8-8753-4505C979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Free 6 Steps Bookmarks Horizontal Diagram</a:t>
            </a:r>
            <a:endParaRPr lang="en-US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2B982C00-71C7-4EB1-83B7-F880BCE9313F}"/>
              </a:ext>
            </a:extLst>
          </p:cNvPr>
          <p:cNvSpPr txBox="1"/>
          <p:nvPr/>
        </p:nvSpPr>
        <p:spPr>
          <a:xfrm>
            <a:off x="3490618" y="5746872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4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C2A6E7E9-FAEF-41A0-A72B-642A4B515A0B}"/>
              </a:ext>
            </a:extLst>
          </p:cNvPr>
          <p:cNvSpPr txBox="1"/>
          <p:nvPr/>
        </p:nvSpPr>
        <p:spPr>
          <a:xfrm>
            <a:off x="3331400" y="6058559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5" name="Freeform 13">
            <a:extLst>
              <a:ext uri="{FF2B5EF4-FFF2-40B4-BE49-F238E27FC236}">
                <a16:creationId xmlns:a16="http://schemas.microsoft.com/office/drawing/2014/main" id="{EECAEC66-4B54-4605-8832-EB1500957703}"/>
              </a:ext>
            </a:extLst>
          </p:cNvPr>
          <p:cNvSpPr>
            <a:spLocks noEditPoints="1"/>
          </p:cNvSpPr>
          <p:nvPr/>
        </p:nvSpPr>
        <p:spPr bwMode="auto">
          <a:xfrm>
            <a:off x="2875652" y="2460664"/>
            <a:ext cx="335235" cy="298405"/>
          </a:xfrm>
          <a:custGeom>
            <a:avLst/>
            <a:gdLst>
              <a:gd name="T0" fmla="*/ 614 w 2312"/>
              <a:gd name="T1" fmla="*/ 150 h 2058"/>
              <a:gd name="T2" fmla="*/ 632 w 2312"/>
              <a:gd name="T3" fmla="*/ 112 h 2058"/>
              <a:gd name="T4" fmla="*/ 658 w 2312"/>
              <a:gd name="T5" fmla="*/ 94 h 2058"/>
              <a:gd name="T6" fmla="*/ 882 w 2312"/>
              <a:gd name="T7" fmla="*/ 30 h 2058"/>
              <a:gd name="T8" fmla="*/ 1056 w 2312"/>
              <a:gd name="T9" fmla="*/ 4 h 2058"/>
              <a:gd name="T10" fmla="*/ 1206 w 2312"/>
              <a:gd name="T11" fmla="*/ 2 h 2058"/>
              <a:gd name="T12" fmla="*/ 1390 w 2312"/>
              <a:gd name="T13" fmla="*/ 22 h 2058"/>
              <a:gd name="T14" fmla="*/ 1610 w 2312"/>
              <a:gd name="T15" fmla="*/ 78 h 2058"/>
              <a:gd name="T16" fmla="*/ 1672 w 2312"/>
              <a:gd name="T17" fmla="*/ 104 h 2058"/>
              <a:gd name="T18" fmla="*/ 1696 w 2312"/>
              <a:gd name="T19" fmla="*/ 140 h 2058"/>
              <a:gd name="T20" fmla="*/ 1554 w 2312"/>
              <a:gd name="T21" fmla="*/ 298 h 2058"/>
              <a:gd name="T22" fmla="*/ 1442 w 2312"/>
              <a:gd name="T23" fmla="*/ 180 h 2058"/>
              <a:gd name="T24" fmla="*/ 1220 w 2312"/>
              <a:gd name="T25" fmla="*/ 148 h 2058"/>
              <a:gd name="T26" fmla="*/ 1030 w 2312"/>
              <a:gd name="T27" fmla="*/ 152 h 2058"/>
              <a:gd name="T28" fmla="*/ 826 w 2312"/>
              <a:gd name="T29" fmla="*/ 190 h 2058"/>
              <a:gd name="T30" fmla="*/ 952 w 2312"/>
              <a:gd name="T31" fmla="*/ 1150 h 2058"/>
              <a:gd name="T32" fmla="*/ 1360 w 2312"/>
              <a:gd name="T33" fmla="*/ 1150 h 2058"/>
              <a:gd name="T34" fmla="*/ 1694 w 2312"/>
              <a:gd name="T35" fmla="*/ 1118 h 2058"/>
              <a:gd name="T36" fmla="*/ 2092 w 2312"/>
              <a:gd name="T37" fmla="*/ 1044 h 2058"/>
              <a:gd name="T38" fmla="*/ 2312 w 2312"/>
              <a:gd name="T39" fmla="*/ 514 h 2058"/>
              <a:gd name="T40" fmla="*/ 2306 w 2312"/>
              <a:gd name="T41" fmla="*/ 472 h 2058"/>
              <a:gd name="T42" fmla="*/ 2280 w 2312"/>
              <a:gd name="T43" fmla="*/ 422 h 2058"/>
              <a:gd name="T44" fmla="*/ 2236 w 2312"/>
              <a:gd name="T45" fmla="*/ 388 h 2058"/>
              <a:gd name="T46" fmla="*/ 2182 w 2312"/>
              <a:gd name="T47" fmla="*/ 370 h 2058"/>
              <a:gd name="T48" fmla="*/ 130 w 2312"/>
              <a:gd name="T49" fmla="*/ 370 h 2058"/>
              <a:gd name="T50" fmla="*/ 76 w 2312"/>
              <a:gd name="T51" fmla="*/ 388 h 2058"/>
              <a:gd name="T52" fmla="*/ 34 w 2312"/>
              <a:gd name="T53" fmla="*/ 422 h 2058"/>
              <a:gd name="T54" fmla="*/ 6 w 2312"/>
              <a:gd name="T55" fmla="*/ 472 h 2058"/>
              <a:gd name="T56" fmla="*/ 0 w 2312"/>
              <a:gd name="T57" fmla="*/ 986 h 2058"/>
              <a:gd name="T58" fmla="*/ 220 w 2312"/>
              <a:gd name="T59" fmla="*/ 1044 h 2058"/>
              <a:gd name="T60" fmla="*/ 618 w 2312"/>
              <a:gd name="T61" fmla="*/ 1118 h 2058"/>
              <a:gd name="T62" fmla="*/ 952 w 2312"/>
              <a:gd name="T63" fmla="*/ 1150 h 2058"/>
              <a:gd name="T64" fmla="*/ 1054 w 2312"/>
              <a:gd name="T65" fmla="*/ 1154 h 2058"/>
              <a:gd name="T66" fmla="*/ 2312 w 2312"/>
              <a:gd name="T67" fmla="*/ 1914 h 2058"/>
              <a:gd name="T68" fmla="*/ 2306 w 2312"/>
              <a:gd name="T69" fmla="*/ 1956 h 2058"/>
              <a:gd name="T70" fmla="*/ 2280 w 2312"/>
              <a:gd name="T71" fmla="*/ 2006 h 2058"/>
              <a:gd name="T72" fmla="*/ 2236 w 2312"/>
              <a:gd name="T73" fmla="*/ 2040 h 2058"/>
              <a:gd name="T74" fmla="*/ 2182 w 2312"/>
              <a:gd name="T75" fmla="*/ 2058 h 2058"/>
              <a:gd name="T76" fmla="*/ 130 w 2312"/>
              <a:gd name="T77" fmla="*/ 2058 h 2058"/>
              <a:gd name="T78" fmla="*/ 76 w 2312"/>
              <a:gd name="T79" fmla="*/ 2040 h 2058"/>
              <a:gd name="T80" fmla="*/ 34 w 2312"/>
              <a:gd name="T81" fmla="*/ 2006 h 2058"/>
              <a:gd name="T82" fmla="*/ 6 w 2312"/>
              <a:gd name="T83" fmla="*/ 1956 h 2058"/>
              <a:gd name="T84" fmla="*/ 0 w 2312"/>
              <a:gd name="T85" fmla="*/ 1106 h 2058"/>
              <a:gd name="T86" fmla="*/ 244 w 2312"/>
              <a:gd name="T87" fmla="*/ 1168 h 2058"/>
              <a:gd name="T88" fmla="*/ 634 w 2312"/>
              <a:gd name="T89" fmla="*/ 1236 h 2058"/>
              <a:gd name="T90" fmla="*/ 952 w 2312"/>
              <a:gd name="T91" fmla="*/ 1266 h 2058"/>
              <a:gd name="T92" fmla="*/ 1360 w 2312"/>
              <a:gd name="T93" fmla="*/ 1266 h 2058"/>
              <a:gd name="T94" fmla="*/ 1678 w 2312"/>
              <a:gd name="T95" fmla="*/ 1236 h 2058"/>
              <a:gd name="T96" fmla="*/ 2068 w 2312"/>
              <a:gd name="T97" fmla="*/ 1168 h 2058"/>
              <a:gd name="T98" fmla="*/ 2312 w 2312"/>
              <a:gd name="T99" fmla="*/ 1106 h 2058"/>
              <a:gd name="T100" fmla="*/ 398 w 2312"/>
              <a:gd name="T101" fmla="*/ 1862 h 2058"/>
              <a:gd name="T102" fmla="*/ 358 w 2312"/>
              <a:gd name="T103" fmla="*/ 1770 h 2058"/>
              <a:gd name="T104" fmla="*/ 288 w 2312"/>
              <a:gd name="T105" fmla="*/ 1700 h 2058"/>
              <a:gd name="T106" fmla="*/ 196 w 2312"/>
              <a:gd name="T107" fmla="*/ 1660 h 2058"/>
              <a:gd name="T108" fmla="*/ 402 w 2312"/>
              <a:gd name="T109" fmla="*/ 1914 h 2058"/>
              <a:gd name="T110" fmla="*/ 2116 w 2312"/>
              <a:gd name="T111" fmla="*/ 1660 h 2058"/>
              <a:gd name="T112" fmla="*/ 2024 w 2312"/>
              <a:gd name="T113" fmla="*/ 1700 h 2058"/>
              <a:gd name="T114" fmla="*/ 1954 w 2312"/>
              <a:gd name="T115" fmla="*/ 1770 h 2058"/>
              <a:gd name="T116" fmla="*/ 1914 w 2312"/>
              <a:gd name="T117" fmla="*/ 1862 h 2058"/>
              <a:gd name="T118" fmla="*/ 2168 w 2312"/>
              <a:gd name="T119" fmla="*/ 1656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2" h="2058">
                <a:moveTo>
                  <a:pt x="614" y="298"/>
                </a:moveTo>
                <a:lnTo>
                  <a:pt x="614" y="160"/>
                </a:lnTo>
                <a:lnTo>
                  <a:pt x="614" y="160"/>
                </a:lnTo>
                <a:lnTo>
                  <a:pt x="614" y="150"/>
                </a:lnTo>
                <a:lnTo>
                  <a:pt x="616" y="140"/>
                </a:lnTo>
                <a:lnTo>
                  <a:pt x="620" y="130"/>
                </a:lnTo>
                <a:lnTo>
                  <a:pt x="626" y="120"/>
                </a:lnTo>
                <a:lnTo>
                  <a:pt x="632" y="112"/>
                </a:lnTo>
                <a:lnTo>
                  <a:pt x="640" y="104"/>
                </a:lnTo>
                <a:lnTo>
                  <a:pt x="648" y="98"/>
                </a:lnTo>
                <a:lnTo>
                  <a:pt x="658" y="94"/>
                </a:lnTo>
                <a:lnTo>
                  <a:pt x="658" y="94"/>
                </a:lnTo>
                <a:lnTo>
                  <a:pt x="702" y="78"/>
                </a:lnTo>
                <a:lnTo>
                  <a:pt x="748" y="62"/>
                </a:lnTo>
                <a:lnTo>
                  <a:pt x="808" y="46"/>
                </a:lnTo>
                <a:lnTo>
                  <a:pt x="882" y="30"/>
                </a:lnTo>
                <a:lnTo>
                  <a:pt x="922" y="22"/>
                </a:lnTo>
                <a:lnTo>
                  <a:pt x="964" y="14"/>
                </a:lnTo>
                <a:lnTo>
                  <a:pt x="1010" y="10"/>
                </a:lnTo>
                <a:lnTo>
                  <a:pt x="1056" y="4"/>
                </a:lnTo>
                <a:lnTo>
                  <a:pt x="1106" y="2"/>
                </a:lnTo>
                <a:lnTo>
                  <a:pt x="1156" y="0"/>
                </a:lnTo>
                <a:lnTo>
                  <a:pt x="1156" y="0"/>
                </a:lnTo>
                <a:lnTo>
                  <a:pt x="1206" y="2"/>
                </a:lnTo>
                <a:lnTo>
                  <a:pt x="1256" y="4"/>
                </a:lnTo>
                <a:lnTo>
                  <a:pt x="1302" y="10"/>
                </a:lnTo>
                <a:lnTo>
                  <a:pt x="1348" y="14"/>
                </a:lnTo>
                <a:lnTo>
                  <a:pt x="1390" y="22"/>
                </a:lnTo>
                <a:lnTo>
                  <a:pt x="1430" y="30"/>
                </a:lnTo>
                <a:lnTo>
                  <a:pt x="1504" y="46"/>
                </a:lnTo>
                <a:lnTo>
                  <a:pt x="1564" y="62"/>
                </a:lnTo>
                <a:lnTo>
                  <a:pt x="1610" y="78"/>
                </a:lnTo>
                <a:lnTo>
                  <a:pt x="1654" y="94"/>
                </a:lnTo>
                <a:lnTo>
                  <a:pt x="1654" y="94"/>
                </a:lnTo>
                <a:lnTo>
                  <a:pt x="1664" y="98"/>
                </a:lnTo>
                <a:lnTo>
                  <a:pt x="1672" y="104"/>
                </a:lnTo>
                <a:lnTo>
                  <a:pt x="1680" y="112"/>
                </a:lnTo>
                <a:lnTo>
                  <a:pt x="1686" y="120"/>
                </a:lnTo>
                <a:lnTo>
                  <a:pt x="1692" y="130"/>
                </a:lnTo>
                <a:lnTo>
                  <a:pt x="1696" y="140"/>
                </a:lnTo>
                <a:lnTo>
                  <a:pt x="1698" y="150"/>
                </a:lnTo>
                <a:lnTo>
                  <a:pt x="1698" y="160"/>
                </a:lnTo>
                <a:lnTo>
                  <a:pt x="1698" y="298"/>
                </a:lnTo>
                <a:lnTo>
                  <a:pt x="1554" y="298"/>
                </a:lnTo>
                <a:lnTo>
                  <a:pt x="1554" y="212"/>
                </a:lnTo>
                <a:lnTo>
                  <a:pt x="1554" y="212"/>
                </a:lnTo>
                <a:lnTo>
                  <a:pt x="1486" y="190"/>
                </a:lnTo>
                <a:lnTo>
                  <a:pt x="1442" y="180"/>
                </a:lnTo>
                <a:lnTo>
                  <a:pt x="1394" y="170"/>
                </a:lnTo>
                <a:lnTo>
                  <a:pt x="1340" y="160"/>
                </a:lnTo>
                <a:lnTo>
                  <a:pt x="1282" y="152"/>
                </a:lnTo>
                <a:lnTo>
                  <a:pt x="1220" y="148"/>
                </a:lnTo>
                <a:lnTo>
                  <a:pt x="1156" y="146"/>
                </a:lnTo>
                <a:lnTo>
                  <a:pt x="1156" y="146"/>
                </a:lnTo>
                <a:lnTo>
                  <a:pt x="1092" y="148"/>
                </a:lnTo>
                <a:lnTo>
                  <a:pt x="1030" y="152"/>
                </a:lnTo>
                <a:lnTo>
                  <a:pt x="972" y="160"/>
                </a:lnTo>
                <a:lnTo>
                  <a:pt x="918" y="170"/>
                </a:lnTo>
                <a:lnTo>
                  <a:pt x="870" y="180"/>
                </a:lnTo>
                <a:lnTo>
                  <a:pt x="826" y="190"/>
                </a:lnTo>
                <a:lnTo>
                  <a:pt x="758" y="212"/>
                </a:lnTo>
                <a:lnTo>
                  <a:pt x="758" y="298"/>
                </a:lnTo>
                <a:lnTo>
                  <a:pt x="614" y="298"/>
                </a:lnTo>
                <a:close/>
                <a:moveTo>
                  <a:pt x="952" y="1150"/>
                </a:moveTo>
                <a:lnTo>
                  <a:pt x="952" y="1052"/>
                </a:lnTo>
                <a:lnTo>
                  <a:pt x="1360" y="1052"/>
                </a:lnTo>
                <a:lnTo>
                  <a:pt x="1360" y="1150"/>
                </a:lnTo>
                <a:lnTo>
                  <a:pt x="1360" y="1150"/>
                </a:lnTo>
                <a:lnTo>
                  <a:pt x="1448" y="1144"/>
                </a:lnTo>
                <a:lnTo>
                  <a:pt x="1532" y="1136"/>
                </a:lnTo>
                <a:lnTo>
                  <a:pt x="1614" y="1128"/>
                </a:lnTo>
                <a:lnTo>
                  <a:pt x="1694" y="1118"/>
                </a:lnTo>
                <a:lnTo>
                  <a:pt x="1770" y="1106"/>
                </a:lnTo>
                <a:lnTo>
                  <a:pt x="1842" y="1094"/>
                </a:lnTo>
                <a:lnTo>
                  <a:pt x="1976" y="1070"/>
                </a:lnTo>
                <a:lnTo>
                  <a:pt x="2092" y="1044"/>
                </a:lnTo>
                <a:lnTo>
                  <a:pt x="2188" y="1020"/>
                </a:lnTo>
                <a:lnTo>
                  <a:pt x="2262" y="1000"/>
                </a:lnTo>
                <a:lnTo>
                  <a:pt x="2312" y="986"/>
                </a:lnTo>
                <a:lnTo>
                  <a:pt x="2312" y="514"/>
                </a:lnTo>
                <a:lnTo>
                  <a:pt x="2312" y="514"/>
                </a:lnTo>
                <a:lnTo>
                  <a:pt x="2312" y="500"/>
                </a:lnTo>
                <a:lnTo>
                  <a:pt x="2310" y="484"/>
                </a:lnTo>
                <a:lnTo>
                  <a:pt x="2306" y="472"/>
                </a:lnTo>
                <a:lnTo>
                  <a:pt x="2300" y="458"/>
                </a:lnTo>
                <a:lnTo>
                  <a:pt x="2294" y="446"/>
                </a:lnTo>
                <a:lnTo>
                  <a:pt x="2288" y="434"/>
                </a:lnTo>
                <a:lnTo>
                  <a:pt x="2280" y="422"/>
                </a:lnTo>
                <a:lnTo>
                  <a:pt x="2270" y="412"/>
                </a:lnTo>
                <a:lnTo>
                  <a:pt x="2260" y="402"/>
                </a:lnTo>
                <a:lnTo>
                  <a:pt x="2248" y="394"/>
                </a:lnTo>
                <a:lnTo>
                  <a:pt x="2236" y="388"/>
                </a:lnTo>
                <a:lnTo>
                  <a:pt x="2224" y="380"/>
                </a:lnTo>
                <a:lnTo>
                  <a:pt x="2210" y="376"/>
                </a:lnTo>
                <a:lnTo>
                  <a:pt x="2196" y="372"/>
                </a:lnTo>
                <a:lnTo>
                  <a:pt x="2182" y="370"/>
                </a:lnTo>
                <a:lnTo>
                  <a:pt x="2168" y="370"/>
                </a:lnTo>
                <a:lnTo>
                  <a:pt x="144" y="370"/>
                </a:lnTo>
                <a:lnTo>
                  <a:pt x="144" y="370"/>
                </a:lnTo>
                <a:lnTo>
                  <a:pt x="130" y="370"/>
                </a:lnTo>
                <a:lnTo>
                  <a:pt x="116" y="372"/>
                </a:lnTo>
                <a:lnTo>
                  <a:pt x="102" y="376"/>
                </a:lnTo>
                <a:lnTo>
                  <a:pt x="88" y="380"/>
                </a:lnTo>
                <a:lnTo>
                  <a:pt x="76" y="388"/>
                </a:lnTo>
                <a:lnTo>
                  <a:pt x="64" y="394"/>
                </a:lnTo>
                <a:lnTo>
                  <a:pt x="52" y="402"/>
                </a:lnTo>
                <a:lnTo>
                  <a:pt x="42" y="412"/>
                </a:lnTo>
                <a:lnTo>
                  <a:pt x="34" y="422"/>
                </a:lnTo>
                <a:lnTo>
                  <a:pt x="24" y="434"/>
                </a:lnTo>
                <a:lnTo>
                  <a:pt x="18" y="446"/>
                </a:lnTo>
                <a:lnTo>
                  <a:pt x="12" y="458"/>
                </a:lnTo>
                <a:lnTo>
                  <a:pt x="6" y="472"/>
                </a:lnTo>
                <a:lnTo>
                  <a:pt x="2" y="484"/>
                </a:lnTo>
                <a:lnTo>
                  <a:pt x="0" y="500"/>
                </a:lnTo>
                <a:lnTo>
                  <a:pt x="0" y="514"/>
                </a:lnTo>
                <a:lnTo>
                  <a:pt x="0" y="986"/>
                </a:lnTo>
                <a:lnTo>
                  <a:pt x="0" y="986"/>
                </a:lnTo>
                <a:lnTo>
                  <a:pt x="50" y="1000"/>
                </a:lnTo>
                <a:lnTo>
                  <a:pt x="124" y="1020"/>
                </a:lnTo>
                <a:lnTo>
                  <a:pt x="220" y="1044"/>
                </a:lnTo>
                <a:lnTo>
                  <a:pt x="336" y="1070"/>
                </a:lnTo>
                <a:lnTo>
                  <a:pt x="470" y="1094"/>
                </a:lnTo>
                <a:lnTo>
                  <a:pt x="542" y="1106"/>
                </a:lnTo>
                <a:lnTo>
                  <a:pt x="618" y="1118"/>
                </a:lnTo>
                <a:lnTo>
                  <a:pt x="698" y="1128"/>
                </a:lnTo>
                <a:lnTo>
                  <a:pt x="780" y="1136"/>
                </a:lnTo>
                <a:lnTo>
                  <a:pt x="866" y="1144"/>
                </a:lnTo>
                <a:lnTo>
                  <a:pt x="952" y="1150"/>
                </a:lnTo>
                <a:lnTo>
                  <a:pt x="952" y="1150"/>
                </a:lnTo>
                <a:close/>
                <a:moveTo>
                  <a:pt x="1258" y="1272"/>
                </a:moveTo>
                <a:lnTo>
                  <a:pt x="1258" y="1154"/>
                </a:lnTo>
                <a:lnTo>
                  <a:pt x="1054" y="1154"/>
                </a:lnTo>
                <a:lnTo>
                  <a:pt x="1054" y="1272"/>
                </a:lnTo>
                <a:lnTo>
                  <a:pt x="1258" y="1272"/>
                </a:lnTo>
                <a:close/>
                <a:moveTo>
                  <a:pt x="2312" y="1106"/>
                </a:moveTo>
                <a:lnTo>
                  <a:pt x="2312" y="1914"/>
                </a:lnTo>
                <a:lnTo>
                  <a:pt x="2312" y="1914"/>
                </a:lnTo>
                <a:lnTo>
                  <a:pt x="2312" y="1928"/>
                </a:lnTo>
                <a:lnTo>
                  <a:pt x="2310" y="1942"/>
                </a:lnTo>
                <a:lnTo>
                  <a:pt x="2306" y="1956"/>
                </a:lnTo>
                <a:lnTo>
                  <a:pt x="2300" y="1970"/>
                </a:lnTo>
                <a:lnTo>
                  <a:pt x="2294" y="1982"/>
                </a:lnTo>
                <a:lnTo>
                  <a:pt x="2288" y="1994"/>
                </a:lnTo>
                <a:lnTo>
                  <a:pt x="2280" y="2006"/>
                </a:lnTo>
                <a:lnTo>
                  <a:pt x="2270" y="2016"/>
                </a:lnTo>
                <a:lnTo>
                  <a:pt x="2260" y="2026"/>
                </a:lnTo>
                <a:lnTo>
                  <a:pt x="2248" y="2034"/>
                </a:lnTo>
                <a:lnTo>
                  <a:pt x="2236" y="2040"/>
                </a:lnTo>
                <a:lnTo>
                  <a:pt x="2224" y="2046"/>
                </a:lnTo>
                <a:lnTo>
                  <a:pt x="2210" y="2052"/>
                </a:lnTo>
                <a:lnTo>
                  <a:pt x="2196" y="2056"/>
                </a:lnTo>
                <a:lnTo>
                  <a:pt x="2182" y="2058"/>
                </a:lnTo>
                <a:lnTo>
                  <a:pt x="2168" y="2058"/>
                </a:lnTo>
                <a:lnTo>
                  <a:pt x="144" y="2058"/>
                </a:lnTo>
                <a:lnTo>
                  <a:pt x="144" y="2058"/>
                </a:lnTo>
                <a:lnTo>
                  <a:pt x="130" y="2058"/>
                </a:lnTo>
                <a:lnTo>
                  <a:pt x="116" y="2056"/>
                </a:lnTo>
                <a:lnTo>
                  <a:pt x="102" y="2052"/>
                </a:lnTo>
                <a:lnTo>
                  <a:pt x="88" y="2046"/>
                </a:lnTo>
                <a:lnTo>
                  <a:pt x="76" y="2040"/>
                </a:lnTo>
                <a:lnTo>
                  <a:pt x="64" y="2034"/>
                </a:lnTo>
                <a:lnTo>
                  <a:pt x="52" y="2026"/>
                </a:lnTo>
                <a:lnTo>
                  <a:pt x="42" y="2016"/>
                </a:lnTo>
                <a:lnTo>
                  <a:pt x="34" y="2006"/>
                </a:lnTo>
                <a:lnTo>
                  <a:pt x="24" y="1994"/>
                </a:lnTo>
                <a:lnTo>
                  <a:pt x="18" y="1982"/>
                </a:lnTo>
                <a:lnTo>
                  <a:pt x="12" y="1970"/>
                </a:lnTo>
                <a:lnTo>
                  <a:pt x="6" y="1956"/>
                </a:lnTo>
                <a:lnTo>
                  <a:pt x="2" y="1942"/>
                </a:lnTo>
                <a:lnTo>
                  <a:pt x="0" y="1928"/>
                </a:lnTo>
                <a:lnTo>
                  <a:pt x="0" y="1914"/>
                </a:lnTo>
                <a:lnTo>
                  <a:pt x="0" y="1106"/>
                </a:lnTo>
                <a:lnTo>
                  <a:pt x="0" y="1106"/>
                </a:lnTo>
                <a:lnTo>
                  <a:pt x="64" y="1124"/>
                </a:lnTo>
                <a:lnTo>
                  <a:pt x="146" y="1146"/>
                </a:lnTo>
                <a:lnTo>
                  <a:pt x="244" y="1168"/>
                </a:lnTo>
                <a:lnTo>
                  <a:pt x="360" y="1192"/>
                </a:lnTo>
                <a:lnTo>
                  <a:pt x="490" y="1216"/>
                </a:lnTo>
                <a:lnTo>
                  <a:pt x="560" y="1226"/>
                </a:lnTo>
                <a:lnTo>
                  <a:pt x="634" y="1236"/>
                </a:lnTo>
                <a:lnTo>
                  <a:pt x="710" y="1246"/>
                </a:lnTo>
                <a:lnTo>
                  <a:pt x="788" y="1254"/>
                </a:lnTo>
                <a:lnTo>
                  <a:pt x="870" y="1260"/>
                </a:lnTo>
                <a:lnTo>
                  <a:pt x="952" y="1266"/>
                </a:lnTo>
                <a:lnTo>
                  <a:pt x="952" y="1374"/>
                </a:lnTo>
                <a:lnTo>
                  <a:pt x="1360" y="1374"/>
                </a:lnTo>
                <a:lnTo>
                  <a:pt x="1360" y="1266"/>
                </a:lnTo>
                <a:lnTo>
                  <a:pt x="1360" y="1266"/>
                </a:lnTo>
                <a:lnTo>
                  <a:pt x="1442" y="1260"/>
                </a:lnTo>
                <a:lnTo>
                  <a:pt x="1524" y="1254"/>
                </a:lnTo>
                <a:lnTo>
                  <a:pt x="1602" y="1246"/>
                </a:lnTo>
                <a:lnTo>
                  <a:pt x="1678" y="1236"/>
                </a:lnTo>
                <a:lnTo>
                  <a:pt x="1752" y="1226"/>
                </a:lnTo>
                <a:lnTo>
                  <a:pt x="1822" y="1216"/>
                </a:lnTo>
                <a:lnTo>
                  <a:pt x="1952" y="1192"/>
                </a:lnTo>
                <a:lnTo>
                  <a:pt x="2068" y="1168"/>
                </a:lnTo>
                <a:lnTo>
                  <a:pt x="2166" y="1146"/>
                </a:lnTo>
                <a:lnTo>
                  <a:pt x="2248" y="1124"/>
                </a:lnTo>
                <a:lnTo>
                  <a:pt x="2312" y="1106"/>
                </a:lnTo>
                <a:lnTo>
                  <a:pt x="2312" y="1106"/>
                </a:lnTo>
                <a:close/>
                <a:moveTo>
                  <a:pt x="402" y="1914"/>
                </a:moveTo>
                <a:lnTo>
                  <a:pt x="402" y="1914"/>
                </a:lnTo>
                <a:lnTo>
                  <a:pt x="402" y="1888"/>
                </a:lnTo>
                <a:lnTo>
                  <a:pt x="398" y="1862"/>
                </a:lnTo>
                <a:lnTo>
                  <a:pt x="392" y="1838"/>
                </a:lnTo>
                <a:lnTo>
                  <a:pt x="382" y="1814"/>
                </a:lnTo>
                <a:lnTo>
                  <a:pt x="372" y="1790"/>
                </a:lnTo>
                <a:lnTo>
                  <a:pt x="358" y="1770"/>
                </a:lnTo>
                <a:lnTo>
                  <a:pt x="344" y="1750"/>
                </a:lnTo>
                <a:lnTo>
                  <a:pt x="328" y="1732"/>
                </a:lnTo>
                <a:lnTo>
                  <a:pt x="308" y="1714"/>
                </a:lnTo>
                <a:lnTo>
                  <a:pt x="288" y="1700"/>
                </a:lnTo>
                <a:lnTo>
                  <a:pt x="268" y="1686"/>
                </a:lnTo>
                <a:lnTo>
                  <a:pt x="244" y="1676"/>
                </a:lnTo>
                <a:lnTo>
                  <a:pt x="222" y="1668"/>
                </a:lnTo>
                <a:lnTo>
                  <a:pt x="196" y="1660"/>
                </a:lnTo>
                <a:lnTo>
                  <a:pt x="170" y="1658"/>
                </a:lnTo>
                <a:lnTo>
                  <a:pt x="144" y="1656"/>
                </a:lnTo>
                <a:lnTo>
                  <a:pt x="144" y="1914"/>
                </a:lnTo>
                <a:lnTo>
                  <a:pt x="402" y="1914"/>
                </a:lnTo>
                <a:close/>
                <a:moveTo>
                  <a:pt x="2168" y="1656"/>
                </a:moveTo>
                <a:lnTo>
                  <a:pt x="2168" y="1656"/>
                </a:lnTo>
                <a:lnTo>
                  <a:pt x="2142" y="1658"/>
                </a:lnTo>
                <a:lnTo>
                  <a:pt x="2116" y="1660"/>
                </a:lnTo>
                <a:lnTo>
                  <a:pt x="2090" y="1668"/>
                </a:lnTo>
                <a:lnTo>
                  <a:pt x="2068" y="1676"/>
                </a:lnTo>
                <a:lnTo>
                  <a:pt x="2044" y="1686"/>
                </a:lnTo>
                <a:lnTo>
                  <a:pt x="2024" y="1700"/>
                </a:lnTo>
                <a:lnTo>
                  <a:pt x="2004" y="1714"/>
                </a:lnTo>
                <a:lnTo>
                  <a:pt x="1986" y="1732"/>
                </a:lnTo>
                <a:lnTo>
                  <a:pt x="1968" y="1750"/>
                </a:lnTo>
                <a:lnTo>
                  <a:pt x="1954" y="1770"/>
                </a:lnTo>
                <a:lnTo>
                  <a:pt x="1940" y="1790"/>
                </a:lnTo>
                <a:lnTo>
                  <a:pt x="1930" y="1814"/>
                </a:lnTo>
                <a:lnTo>
                  <a:pt x="1922" y="1838"/>
                </a:lnTo>
                <a:lnTo>
                  <a:pt x="1914" y="1862"/>
                </a:lnTo>
                <a:lnTo>
                  <a:pt x="1910" y="1888"/>
                </a:lnTo>
                <a:lnTo>
                  <a:pt x="1910" y="1914"/>
                </a:lnTo>
                <a:lnTo>
                  <a:pt x="2168" y="1914"/>
                </a:lnTo>
                <a:lnTo>
                  <a:pt x="2168" y="165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7" name="Freeform 5014">
            <a:extLst>
              <a:ext uri="{FF2B5EF4-FFF2-40B4-BE49-F238E27FC236}">
                <a16:creationId xmlns:a16="http://schemas.microsoft.com/office/drawing/2014/main" id="{DB762676-997D-4B16-84A4-74068073F703}"/>
              </a:ext>
            </a:extLst>
          </p:cNvPr>
          <p:cNvSpPr>
            <a:spLocks noEditPoints="1"/>
          </p:cNvSpPr>
          <p:nvPr/>
        </p:nvSpPr>
        <p:spPr bwMode="auto">
          <a:xfrm>
            <a:off x="5244677" y="2473174"/>
            <a:ext cx="354027" cy="273387"/>
          </a:xfrm>
          <a:custGeom>
            <a:avLst/>
            <a:gdLst>
              <a:gd name="T0" fmla="*/ 360 w 360"/>
              <a:gd name="T1" fmla="*/ 256 h 278"/>
              <a:gd name="T2" fmla="*/ 360 w 360"/>
              <a:gd name="T3" fmla="*/ 252 h 278"/>
              <a:gd name="T4" fmla="*/ 358 w 360"/>
              <a:gd name="T5" fmla="*/ 252 h 278"/>
              <a:gd name="T6" fmla="*/ 318 w 360"/>
              <a:gd name="T7" fmla="*/ 200 h 278"/>
              <a:gd name="T8" fmla="*/ 314 w 360"/>
              <a:gd name="T9" fmla="*/ 198 h 278"/>
              <a:gd name="T10" fmla="*/ 50 w 360"/>
              <a:gd name="T11" fmla="*/ 196 h 278"/>
              <a:gd name="T12" fmla="*/ 46 w 360"/>
              <a:gd name="T13" fmla="*/ 198 h 278"/>
              <a:gd name="T14" fmla="*/ 2 w 360"/>
              <a:gd name="T15" fmla="*/ 250 h 278"/>
              <a:gd name="T16" fmla="*/ 2 w 360"/>
              <a:gd name="T17" fmla="*/ 252 h 278"/>
              <a:gd name="T18" fmla="*/ 0 w 360"/>
              <a:gd name="T19" fmla="*/ 252 h 278"/>
              <a:gd name="T20" fmla="*/ 0 w 360"/>
              <a:gd name="T21" fmla="*/ 256 h 278"/>
              <a:gd name="T22" fmla="*/ 0 w 360"/>
              <a:gd name="T23" fmla="*/ 256 h 278"/>
              <a:gd name="T24" fmla="*/ 0 w 360"/>
              <a:gd name="T25" fmla="*/ 268 h 278"/>
              <a:gd name="T26" fmla="*/ 4 w 360"/>
              <a:gd name="T27" fmla="*/ 276 h 278"/>
              <a:gd name="T28" fmla="*/ 10 w 360"/>
              <a:gd name="T29" fmla="*/ 278 h 278"/>
              <a:gd name="T30" fmla="*/ 350 w 360"/>
              <a:gd name="T31" fmla="*/ 278 h 278"/>
              <a:gd name="T32" fmla="*/ 356 w 360"/>
              <a:gd name="T33" fmla="*/ 276 h 278"/>
              <a:gd name="T34" fmla="*/ 360 w 360"/>
              <a:gd name="T35" fmla="*/ 268 h 278"/>
              <a:gd name="T36" fmla="*/ 360 w 360"/>
              <a:gd name="T37" fmla="*/ 256 h 278"/>
              <a:gd name="T38" fmla="*/ 360 w 360"/>
              <a:gd name="T39" fmla="*/ 256 h 278"/>
              <a:gd name="T40" fmla="*/ 146 w 360"/>
              <a:gd name="T41" fmla="*/ 234 h 278"/>
              <a:gd name="T42" fmla="*/ 226 w 360"/>
              <a:gd name="T43" fmla="*/ 254 h 278"/>
              <a:gd name="T44" fmla="*/ 338 w 360"/>
              <a:gd name="T45" fmla="*/ 268 h 278"/>
              <a:gd name="T46" fmla="*/ 334 w 360"/>
              <a:gd name="T47" fmla="*/ 270 h 278"/>
              <a:gd name="T48" fmla="*/ 332 w 360"/>
              <a:gd name="T49" fmla="*/ 270 h 278"/>
              <a:gd name="T50" fmla="*/ 326 w 360"/>
              <a:gd name="T51" fmla="*/ 268 h 278"/>
              <a:gd name="T52" fmla="*/ 324 w 360"/>
              <a:gd name="T53" fmla="*/ 262 h 278"/>
              <a:gd name="T54" fmla="*/ 326 w 360"/>
              <a:gd name="T55" fmla="*/ 256 h 278"/>
              <a:gd name="T56" fmla="*/ 328 w 360"/>
              <a:gd name="T57" fmla="*/ 256 h 278"/>
              <a:gd name="T58" fmla="*/ 334 w 360"/>
              <a:gd name="T59" fmla="*/ 256 h 278"/>
              <a:gd name="T60" fmla="*/ 338 w 360"/>
              <a:gd name="T61" fmla="*/ 256 h 278"/>
              <a:gd name="T62" fmla="*/ 340 w 360"/>
              <a:gd name="T63" fmla="*/ 262 h 278"/>
              <a:gd name="T64" fmla="*/ 340 w 360"/>
              <a:gd name="T65" fmla="*/ 266 h 278"/>
              <a:gd name="T66" fmla="*/ 338 w 360"/>
              <a:gd name="T67" fmla="*/ 268 h 278"/>
              <a:gd name="T68" fmla="*/ 306 w 360"/>
              <a:gd name="T69" fmla="*/ 184 h 278"/>
              <a:gd name="T70" fmla="*/ 310 w 360"/>
              <a:gd name="T71" fmla="*/ 184 h 278"/>
              <a:gd name="T72" fmla="*/ 318 w 360"/>
              <a:gd name="T73" fmla="*/ 178 h 278"/>
              <a:gd name="T74" fmla="*/ 318 w 360"/>
              <a:gd name="T75" fmla="*/ 12 h 278"/>
              <a:gd name="T76" fmla="*/ 318 w 360"/>
              <a:gd name="T77" fmla="*/ 6 h 278"/>
              <a:gd name="T78" fmla="*/ 310 w 360"/>
              <a:gd name="T79" fmla="*/ 0 h 278"/>
              <a:gd name="T80" fmla="*/ 54 w 360"/>
              <a:gd name="T81" fmla="*/ 0 h 278"/>
              <a:gd name="T82" fmla="*/ 50 w 360"/>
              <a:gd name="T83" fmla="*/ 0 h 278"/>
              <a:gd name="T84" fmla="*/ 42 w 360"/>
              <a:gd name="T85" fmla="*/ 6 h 278"/>
              <a:gd name="T86" fmla="*/ 42 w 360"/>
              <a:gd name="T87" fmla="*/ 172 h 278"/>
              <a:gd name="T88" fmla="*/ 42 w 360"/>
              <a:gd name="T89" fmla="*/ 178 h 278"/>
              <a:gd name="T90" fmla="*/ 50 w 360"/>
              <a:gd name="T91" fmla="*/ 184 h 278"/>
              <a:gd name="T92" fmla="*/ 54 w 360"/>
              <a:gd name="T93" fmla="*/ 184 h 278"/>
              <a:gd name="T94" fmla="*/ 294 w 360"/>
              <a:gd name="T95" fmla="*/ 24 h 278"/>
              <a:gd name="T96" fmla="*/ 66 w 360"/>
              <a:gd name="T97" fmla="*/ 16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0" h="278">
                <a:moveTo>
                  <a:pt x="360" y="256"/>
                </a:moveTo>
                <a:lnTo>
                  <a:pt x="360" y="256"/>
                </a:lnTo>
                <a:lnTo>
                  <a:pt x="360" y="252"/>
                </a:lnTo>
                <a:lnTo>
                  <a:pt x="360" y="252"/>
                </a:lnTo>
                <a:lnTo>
                  <a:pt x="358" y="252"/>
                </a:lnTo>
                <a:lnTo>
                  <a:pt x="358" y="252"/>
                </a:lnTo>
                <a:lnTo>
                  <a:pt x="358" y="250"/>
                </a:lnTo>
                <a:lnTo>
                  <a:pt x="318" y="200"/>
                </a:lnTo>
                <a:lnTo>
                  <a:pt x="318" y="200"/>
                </a:lnTo>
                <a:lnTo>
                  <a:pt x="314" y="198"/>
                </a:lnTo>
                <a:lnTo>
                  <a:pt x="310" y="196"/>
                </a:lnTo>
                <a:lnTo>
                  <a:pt x="50" y="196"/>
                </a:lnTo>
                <a:lnTo>
                  <a:pt x="50" y="196"/>
                </a:lnTo>
                <a:lnTo>
                  <a:pt x="46" y="198"/>
                </a:lnTo>
                <a:lnTo>
                  <a:pt x="42" y="200"/>
                </a:lnTo>
                <a:lnTo>
                  <a:pt x="2" y="250"/>
                </a:lnTo>
                <a:lnTo>
                  <a:pt x="2" y="250"/>
                </a:lnTo>
                <a:lnTo>
                  <a:pt x="2" y="252"/>
                </a:lnTo>
                <a:lnTo>
                  <a:pt x="2" y="252"/>
                </a:lnTo>
                <a:lnTo>
                  <a:pt x="0" y="252"/>
                </a:lnTo>
                <a:lnTo>
                  <a:pt x="0" y="252"/>
                </a:lnTo>
                <a:lnTo>
                  <a:pt x="0" y="256"/>
                </a:lnTo>
                <a:lnTo>
                  <a:pt x="0" y="256"/>
                </a:lnTo>
                <a:lnTo>
                  <a:pt x="0" y="256"/>
                </a:lnTo>
                <a:lnTo>
                  <a:pt x="0" y="268"/>
                </a:lnTo>
                <a:lnTo>
                  <a:pt x="0" y="268"/>
                </a:lnTo>
                <a:lnTo>
                  <a:pt x="0" y="272"/>
                </a:lnTo>
                <a:lnTo>
                  <a:pt x="4" y="276"/>
                </a:lnTo>
                <a:lnTo>
                  <a:pt x="6" y="278"/>
                </a:lnTo>
                <a:lnTo>
                  <a:pt x="10" y="278"/>
                </a:lnTo>
                <a:lnTo>
                  <a:pt x="350" y="278"/>
                </a:lnTo>
                <a:lnTo>
                  <a:pt x="350" y="278"/>
                </a:lnTo>
                <a:lnTo>
                  <a:pt x="354" y="278"/>
                </a:lnTo>
                <a:lnTo>
                  <a:pt x="356" y="276"/>
                </a:lnTo>
                <a:lnTo>
                  <a:pt x="360" y="272"/>
                </a:lnTo>
                <a:lnTo>
                  <a:pt x="360" y="268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close/>
                <a:moveTo>
                  <a:pt x="134" y="254"/>
                </a:moveTo>
                <a:lnTo>
                  <a:pt x="146" y="234"/>
                </a:lnTo>
                <a:lnTo>
                  <a:pt x="214" y="234"/>
                </a:lnTo>
                <a:lnTo>
                  <a:pt x="226" y="254"/>
                </a:lnTo>
                <a:lnTo>
                  <a:pt x="134" y="254"/>
                </a:lnTo>
                <a:close/>
                <a:moveTo>
                  <a:pt x="338" y="268"/>
                </a:moveTo>
                <a:lnTo>
                  <a:pt x="338" y="268"/>
                </a:lnTo>
                <a:lnTo>
                  <a:pt x="334" y="270"/>
                </a:lnTo>
                <a:lnTo>
                  <a:pt x="332" y="270"/>
                </a:lnTo>
                <a:lnTo>
                  <a:pt x="332" y="270"/>
                </a:lnTo>
                <a:lnTo>
                  <a:pt x="326" y="268"/>
                </a:lnTo>
                <a:lnTo>
                  <a:pt x="326" y="268"/>
                </a:lnTo>
                <a:lnTo>
                  <a:pt x="324" y="262"/>
                </a:lnTo>
                <a:lnTo>
                  <a:pt x="324" y="262"/>
                </a:lnTo>
                <a:lnTo>
                  <a:pt x="324" y="260"/>
                </a:lnTo>
                <a:lnTo>
                  <a:pt x="326" y="256"/>
                </a:lnTo>
                <a:lnTo>
                  <a:pt x="326" y="256"/>
                </a:lnTo>
                <a:lnTo>
                  <a:pt x="328" y="256"/>
                </a:lnTo>
                <a:lnTo>
                  <a:pt x="332" y="254"/>
                </a:lnTo>
                <a:lnTo>
                  <a:pt x="334" y="256"/>
                </a:lnTo>
                <a:lnTo>
                  <a:pt x="338" y="256"/>
                </a:lnTo>
                <a:lnTo>
                  <a:pt x="338" y="256"/>
                </a:lnTo>
                <a:lnTo>
                  <a:pt x="340" y="260"/>
                </a:lnTo>
                <a:lnTo>
                  <a:pt x="340" y="262"/>
                </a:lnTo>
                <a:lnTo>
                  <a:pt x="340" y="262"/>
                </a:lnTo>
                <a:lnTo>
                  <a:pt x="340" y="266"/>
                </a:lnTo>
                <a:lnTo>
                  <a:pt x="338" y="268"/>
                </a:lnTo>
                <a:lnTo>
                  <a:pt x="338" y="268"/>
                </a:lnTo>
                <a:close/>
                <a:moveTo>
                  <a:pt x="54" y="184"/>
                </a:moveTo>
                <a:lnTo>
                  <a:pt x="306" y="184"/>
                </a:lnTo>
                <a:lnTo>
                  <a:pt x="306" y="184"/>
                </a:lnTo>
                <a:lnTo>
                  <a:pt x="310" y="184"/>
                </a:lnTo>
                <a:lnTo>
                  <a:pt x="314" y="182"/>
                </a:lnTo>
                <a:lnTo>
                  <a:pt x="318" y="178"/>
                </a:lnTo>
                <a:lnTo>
                  <a:pt x="318" y="172"/>
                </a:lnTo>
                <a:lnTo>
                  <a:pt x="318" y="12"/>
                </a:lnTo>
                <a:lnTo>
                  <a:pt x="318" y="12"/>
                </a:lnTo>
                <a:lnTo>
                  <a:pt x="318" y="6"/>
                </a:lnTo>
                <a:lnTo>
                  <a:pt x="314" y="2"/>
                </a:lnTo>
                <a:lnTo>
                  <a:pt x="310" y="0"/>
                </a:lnTo>
                <a:lnTo>
                  <a:pt x="306" y="0"/>
                </a:lnTo>
                <a:lnTo>
                  <a:pt x="54" y="0"/>
                </a:lnTo>
                <a:lnTo>
                  <a:pt x="54" y="0"/>
                </a:lnTo>
                <a:lnTo>
                  <a:pt x="50" y="0"/>
                </a:lnTo>
                <a:lnTo>
                  <a:pt x="46" y="2"/>
                </a:lnTo>
                <a:lnTo>
                  <a:pt x="42" y="6"/>
                </a:lnTo>
                <a:lnTo>
                  <a:pt x="42" y="12"/>
                </a:lnTo>
                <a:lnTo>
                  <a:pt x="42" y="172"/>
                </a:lnTo>
                <a:lnTo>
                  <a:pt x="42" y="172"/>
                </a:lnTo>
                <a:lnTo>
                  <a:pt x="42" y="178"/>
                </a:lnTo>
                <a:lnTo>
                  <a:pt x="46" y="182"/>
                </a:lnTo>
                <a:lnTo>
                  <a:pt x="50" y="184"/>
                </a:lnTo>
                <a:lnTo>
                  <a:pt x="54" y="184"/>
                </a:lnTo>
                <a:lnTo>
                  <a:pt x="54" y="184"/>
                </a:lnTo>
                <a:close/>
                <a:moveTo>
                  <a:pt x="66" y="24"/>
                </a:moveTo>
                <a:lnTo>
                  <a:pt x="294" y="24"/>
                </a:lnTo>
                <a:lnTo>
                  <a:pt x="294" y="160"/>
                </a:lnTo>
                <a:lnTo>
                  <a:pt x="66" y="160"/>
                </a:lnTo>
                <a:lnTo>
                  <a:pt x="66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58" name="Freeform 41">
            <a:extLst>
              <a:ext uri="{FF2B5EF4-FFF2-40B4-BE49-F238E27FC236}">
                <a16:creationId xmlns:a16="http://schemas.microsoft.com/office/drawing/2014/main" id="{3CD944E5-1B8C-4032-ABE4-314E144F64F8}"/>
              </a:ext>
            </a:extLst>
          </p:cNvPr>
          <p:cNvSpPr>
            <a:spLocks noEditPoints="1"/>
          </p:cNvSpPr>
          <p:nvPr/>
        </p:nvSpPr>
        <p:spPr bwMode="auto">
          <a:xfrm>
            <a:off x="7642423" y="2433638"/>
            <a:ext cx="317621" cy="352455"/>
          </a:xfrm>
          <a:custGeom>
            <a:avLst/>
            <a:gdLst>
              <a:gd name="T0" fmla="*/ 2004 w 2006"/>
              <a:gd name="T1" fmla="*/ 866 h 2226"/>
              <a:gd name="T2" fmla="*/ 2004 w 2006"/>
              <a:gd name="T3" fmla="*/ 854 h 2226"/>
              <a:gd name="T4" fmla="*/ 2002 w 2006"/>
              <a:gd name="T5" fmla="*/ 850 h 2226"/>
              <a:gd name="T6" fmla="*/ 1998 w 2006"/>
              <a:gd name="T7" fmla="*/ 844 h 2226"/>
              <a:gd name="T8" fmla="*/ 1990 w 2006"/>
              <a:gd name="T9" fmla="*/ 830 h 2226"/>
              <a:gd name="T10" fmla="*/ 1984 w 2006"/>
              <a:gd name="T11" fmla="*/ 824 h 2226"/>
              <a:gd name="T12" fmla="*/ 1978 w 2006"/>
              <a:gd name="T13" fmla="*/ 818 h 2226"/>
              <a:gd name="T14" fmla="*/ 28 w 2006"/>
              <a:gd name="T15" fmla="*/ 818 h 2226"/>
              <a:gd name="T16" fmla="*/ 22 w 2006"/>
              <a:gd name="T17" fmla="*/ 824 h 2226"/>
              <a:gd name="T18" fmla="*/ 18 w 2006"/>
              <a:gd name="T19" fmla="*/ 828 h 2226"/>
              <a:gd name="T20" fmla="*/ 16 w 2006"/>
              <a:gd name="T21" fmla="*/ 830 h 2226"/>
              <a:gd name="T22" fmla="*/ 8 w 2006"/>
              <a:gd name="T23" fmla="*/ 844 h 2226"/>
              <a:gd name="T24" fmla="*/ 4 w 2006"/>
              <a:gd name="T25" fmla="*/ 850 h 2226"/>
              <a:gd name="T26" fmla="*/ 2 w 2006"/>
              <a:gd name="T27" fmla="*/ 854 h 2226"/>
              <a:gd name="T28" fmla="*/ 2 w 2006"/>
              <a:gd name="T29" fmla="*/ 866 h 2226"/>
              <a:gd name="T30" fmla="*/ 0 w 2006"/>
              <a:gd name="T31" fmla="*/ 938 h 2226"/>
              <a:gd name="T32" fmla="*/ 0 w 2006"/>
              <a:gd name="T33" fmla="*/ 2162 h 2226"/>
              <a:gd name="T34" fmla="*/ 2 w 2006"/>
              <a:gd name="T35" fmla="*/ 2174 h 2226"/>
              <a:gd name="T36" fmla="*/ 12 w 2006"/>
              <a:gd name="T37" fmla="*/ 2198 h 2226"/>
              <a:gd name="T38" fmla="*/ 30 w 2006"/>
              <a:gd name="T39" fmla="*/ 2216 h 2226"/>
              <a:gd name="T40" fmla="*/ 52 w 2006"/>
              <a:gd name="T41" fmla="*/ 2224 h 2226"/>
              <a:gd name="T42" fmla="*/ 1940 w 2006"/>
              <a:gd name="T43" fmla="*/ 2226 h 2226"/>
              <a:gd name="T44" fmla="*/ 1954 w 2006"/>
              <a:gd name="T45" fmla="*/ 2224 h 2226"/>
              <a:gd name="T46" fmla="*/ 1978 w 2006"/>
              <a:gd name="T47" fmla="*/ 2216 h 2226"/>
              <a:gd name="T48" fmla="*/ 1994 w 2006"/>
              <a:gd name="T49" fmla="*/ 2198 h 2226"/>
              <a:gd name="T50" fmla="*/ 2004 w 2006"/>
              <a:gd name="T51" fmla="*/ 2174 h 2226"/>
              <a:gd name="T52" fmla="*/ 2006 w 2006"/>
              <a:gd name="T53" fmla="*/ 2132 h 2226"/>
              <a:gd name="T54" fmla="*/ 2006 w 2006"/>
              <a:gd name="T55" fmla="*/ 872 h 2226"/>
              <a:gd name="T56" fmla="*/ 2004 w 2006"/>
              <a:gd name="T57" fmla="*/ 866 h 2226"/>
              <a:gd name="T58" fmla="*/ 1004 w 2006"/>
              <a:gd name="T59" fmla="*/ 170 h 2226"/>
              <a:gd name="T60" fmla="*/ 244 w 2006"/>
              <a:gd name="T61" fmla="*/ 808 h 2226"/>
              <a:gd name="T62" fmla="*/ 130 w 2006"/>
              <a:gd name="T63" fmla="*/ 990 h 2226"/>
              <a:gd name="T64" fmla="*/ 130 w 2006"/>
              <a:gd name="T65" fmla="*/ 2018 h 2226"/>
              <a:gd name="T66" fmla="*/ 238 w 2006"/>
              <a:gd name="T67" fmla="*/ 2096 h 2226"/>
              <a:gd name="T68" fmla="*/ 1768 w 2006"/>
              <a:gd name="T69" fmla="*/ 2096 h 2226"/>
              <a:gd name="T70" fmla="*/ 1876 w 2006"/>
              <a:gd name="T71" fmla="*/ 2018 h 2226"/>
              <a:gd name="T72" fmla="*/ 1876 w 2006"/>
              <a:gd name="T73" fmla="*/ 990 h 2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6" h="2226">
                <a:moveTo>
                  <a:pt x="2004" y="866"/>
                </a:moveTo>
                <a:lnTo>
                  <a:pt x="2004" y="866"/>
                </a:lnTo>
                <a:lnTo>
                  <a:pt x="2004" y="854"/>
                </a:lnTo>
                <a:lnTo>
                  <a:pt x="2004" y="854"/>
                </a:lnTo>
                <a:lnTo>
                  <a:pt x="2002" y="850"/>
                </a:lnTo>
                <a:lnTo>
                  <a:pt x="2002" y="850"/>
                </a:lnTo>
                <a:lnTo>
                  <a:pt x="1998" y="844"/>
                </a:lnTo>
                <a:lnTo>
                  <a:pt x="1998" y="844"/>
                </a:lnTo>
                <a:lnTo>
                  <a:pt x="1990" y="830"/>
                </a:lnTo>
                <a:lnTo>
                  <a:pt x="1990" y="830"/>
                </a:lnTo>
                <a:lnTo>
                  <a:pt x="1988" y="828"/>
                </a:lnTo>
                <a:lnTo>
                  <a:pt x="1984" y="824"/>
                </a:lnTo>
                <a:lnTo>
                  <a:pt x="1984" y="824"/>
                </a:lnTo>
                <a:lnTo>
                  <a:pt x="1978" y="818"/>
                </a:lnTo>
                <a:lnTo>
                  <a:pt x="1004" y="0"/>
                </a:lnTo>
                <a:lnTo>
                  <a:pt x="28" y="818"/>
                </a:lnTo>
                <a:lnTo>
                  <a:pt x="28" y="818"/>
                </a:lnTo>
                <a:lnTo>
                  <a:pt x="22" y="824"/>
                </a:lnTo>
                <a:lnTo>
                  <a:pt x="18" y="828"/>
                </a:lnTo>
                <a:lnTo>
                  <a:pt x="18" y="828"/>
                </a:lnTo>
                <a:lnTo>
                  <a:pt x="16" y="830"/>
                </a:lnTo>
                <a:lnTo>
                  <a:pt x="16" y="830"/>
                </a:lnTo>
                <a:lnTo>
                  <a:pt x="8" y="844"/>
                </a:lnTo>
                <a:lnTo>
                  <a:pt x="8" y="844"/>
                </a:lnTo>
                <a:lnTo>
                  <a:pt x="4" y="850"/>
                </a:lnTo>
                <a:lnTo>
                  <a:pt x="4" y="850"/>
                </a:lnTo>
                <a:lnTo>
                  <a:pt x="2" y="854"/>
                </a:lnTo>
                <a:lnTo>
                  <a:pt x="2" y="854"/>
                </a:lnTo>
                <a:lnTo>
                  <a:pt x="2" y="866"/>
                </a:lnTo>
                <a:lnTo>
                  <a:pt x="2" y="866"/>
                </a:lnTo>
                <a:lnTo>
                  <a:pt x="0" y="872"/>
                </a:lnTo>
                <a:lnTo>
                  <a:pt x="0" y="938"/>
                </a:lnTo>
                <a:lnTo>
                  <a:pt x="0" y="2132"/>
                </a:lnTo>
                <a:lnTo>
                  <a:pt x="0" y="2162"/>
                </a:lnTo>
                <a:lnTo>
                  <a:pt x="0" y="2162"/>
                </a:lnTo>
                <a:lnTo>
                  <a:pt x="2" y="2174"/>
                </a:lnTo>
                <a:lnTo>
                  <a:pt x="6" y="2186"/>
                </a:lnTo>
                <a:lnTo>
                  <a:pt x="12" y="2198"/>
                </a:lnTo>
                <a:lnTo>
                  <a:pt x="20" y="2208"/>
                </a:lnTo>
                <a:lnTo>
                  <a:pt x="30" y="2216"/>
                </a:lnTo>
                <a:lnTo>
                  <a:pt x="40" y="2222"/>
                </a:lnTo>
                <a:lnTo>
                  <a:pt x="52" y="2224"/>
                </a:lnTo>
                <a:lnTo>
                  <a:pt x="66" y="2226"/>
                </a:lnTo>
                <a:lnTo>
                  <a:pt x="1940" y="2226"/>
                </a:lnTo>
                <a:lnTo>
                  <a:pt x="1940" y="2226"/>
                </a:lnTo>
                <a:lnTo>
                  <a:pt x="1954" y="2224"/>
                </a:lnTo>
                <a:lnTo>
                  <a:pt x="1966" y="2222"/>
                </a:lnTo>
                <a:lnTo>
                  <a:pt x="1978" y="2216"/>
                </a:lnTo>
                <a:lnTo>
                  <a:pt x="1986" y="2208"/>
                </a:lnTo>
                <a:lnTo>
                  <a:pt x="1994" y="2198"/>
                </a:lnTo>
                <a:lnTo>
                  <a:pt x="2000" y="2186"/>
                </a:lnTo>
                <a:lnTo>
                  <a:pt x="2004" y="2174"/>
                </a:lnTo>
                <a:lnTo>
                  <a:pt x="2006" y="2162"/>
                </a:lnTo>
                <a:lnTo>
                  <a:pt x="2006" y="2132"/>
                </a:lnTo>
                <a:lnTo>
                  <a:pt x="2006" y="938"/>
                </a:lnTo>
                <a:lnTo>
                  <a:pt x="2006" y="872"/>
                </a:lnTo>
                <a:lnTo>
                  <a:pt x="2006" y="872"/>
                </a:lnTo>
                <a:lnTo>
                  <a:pt x="2004" y="866"/>
                </a:lnTo>
                <a:lnTo>
                  <a:pt x="2004" y="866"/>
                </a:lnTo>
                <a:close/>
                <a:moveTo>
                  <a:pt x="1004" y="170"/>
                </a:moveTo>
                <a:lnTo>
                  <a:pt x="1762" y="808"/>
                </a:lnTo>
                <a:lnTo>
                  <a:pt x="244" y="808"/>
                </a:lnTo>
                <a:lnTo>
                  <a:pt x="1004" y="170"/>
                </a:lnTo>
                <a:close/>
                <a:moveTo>
                  <a:pt x="130" y="990"/>
                </a:moveTo>
                <a:lnTo>
                  <a:pt x="816" y="1418"/>
                </a:lnTo>
                <a:lnTo>
                  <a:pt x="130" y="2018"/>
                </a:lnTo>
                <a:lnTo>
                  <a:pt x="130" y="990"/>
                </a:lnTo>
                <a:close/>
                <a:moveTo>
                  <a:pt x="238" y="2096"/>
                </a:moveTo>
                <a:lnTo>
                  <a:pt x="1004" y="1428"/>
                </a:lnTo>
                <a:lnTo>
                  <a:pt x="1768" y="2096"/>
                </a:lnTo>
                <a:lnTo>
                  <a:pt x="238" y="2096"/>
                </a:lnTo>
                <a:close/>
                <a:moveTo>
                  <a:pt x="1876" y="2018"/>
                </a:moveTo>
                <a:lnTo>
                  <a:pt x="1190" y="1418"/>
                </a:lnTo>
                <a:lnTo>
                  <a:pt x="1876" y="990"/>
                </a:lnTo>
                <a:lnTo>
                  <a:pt x="1876" y="20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9" name="Freeform 195">
            <a:extLst>
              <a:ext uri="{FF2B5EF4-FFF2-40B4-BE49-F238E27FC236}">
                <a16:creationId xmlns:a16="http://schemas.microsoft.com/office/drawing/2014/main" id="{DDFDD87B-AAB1-4299-B853-2C51011A477C}"/>
              </a:ext>
            </a:extLst>
          </p:cNvPr>
          <p:cNvSpPr>
            <a:spLocks noEditPoints="1"/>
          </p:cNvSpPr>
          <p:nvPr/>
        </p:nvSpPr>
        <p:spPr bwMode="auto">
          <a:xfrm>
            <a:off x="4137511" y="4842120"/>
            <a:ext cx="244488" cy="351955"/>
          </a:xfrm>
          <a:custGeom>
            <a:avLst/>
            <a:gdLst>
              <a:gd name="T0" fmla="*/ 350010811 w 636"/>
              <a:gd name="T1" fmla="*/ 216073037 h 916"/>
              <a:gd name="T2" fmla="*/ 328548598 w 636"/>
              <a:gd name="T3" fmla="*/ 174837444 h 916"/>
              <a:gd name="T4" fmla="*/ 295528481 w 636"/>
              <a:gd name="T5" fmla="*/ 151746348 h 916"/>
              <a:gd name="T6" fmla="*/ 354964328 w 636"/>
              <a:gd name="T7" fmla="*/ 291945785 h 916"/>
              <a:gd name="T8" fmla="*/ 424306302 w 636"/>
              <a:gd name="T9" fmla="*/ 318336128 h 916"/>
              <a:gd name="T10" fmla="*/ 468882506 w 636"/>
              <a:gd name="T11" fmla="*/ 346376549 h 916"/>
              <a:gd name="T12" fmla="*/ 493647480 w 636"/>
              <a:gd name="T13" fmla="*/ 374416062 h 916"/>
              <a:gd name="T14" fmla="*/ 516761471 w 636"/>
              <a:gd name="T15" fmla="*/ 420600071 h 916"/>
              <a:gd name="T16" fmla="*/ 525016728 w 636"/>
              <a:gd name="T17" fmla="*/ 476680118 h 916"/>
              <a:gd name="T18" fmla="*/ 520064119 w 636"/>
              <a:gd name="T19" fmla="*/ 519564880 h 916"/>
              <a:gd name="T20" fmla="*/ 505204476 w 636"/>
              <a:gd name="T21" fmla="*/ 560800473 h 916"/>
              <a:gd name="T22" fmla="*/ 467231636 w 636"/>
              <a:gd name="T23" fmla="*/ 611931991 h 916"/>
              <a:gd name="T24" fmla="*/ 435863297 w 636"/>
              <a:gd name="T25" fmla="*/ 636673164 h 916"/>
              <a:gd name="T26" fmla="*/ 384681798 w 636"/>
              <a:gd name="T27" fmla="*/ 663063508 h 916"/>
              <a:gd name="T28" fmla="*/ 343407333 w 636"/>
              <a:gd name="T29" fmla="*/ 671310263 h 916"/>
              <a:gd name="T30" fmla="*/ 295528481 w 636"/>
              <a:gd name="T31" fmla="*/ 755430618 h 916"/>
              <a:gd name="T32" fmla="*/ 234441707 w 636"/>
              <a:gd name="T33" fmla="*/ 676258680 h 916"/>
              <a:gd name="T34" fmla="*/ 155193608 w 636"/>
              <a:gd name="T35" fmla="*/ 663063508 h 916"/>
              <a:gd name="T36" fmla="*/ 115569984 w 636"/>
              <a:gd name="T37" fmla="*/ 648219167 h 916"/>
              <a:gd name="T38" fmla="*/ 67691132 w 636"/>
              <a:gd name="T39" fmla="*/ 615230329 h 916"/>
              <a:gd name="T40" fmla="*/ 41274479 w 636"/>
              <a:gd name="T41" fmla="*/ 588839986 h 916"/>
              <a:gd name="T42" fmla="*/ 23113998 w 636"/>
              <a:gd name="T43" fmla="*/ 560800473 h 916"/>
              <a:gd name="T44" fmla="*/ 4952610 w 636"/>
              <a:gd name="T45" fmla="*/ 508018878 h 916"/>
              <a:gd name="T46" fmla="*/ 171703212 w 636"/>
              <a:gd name="T47" fmla="*/ 468433250 h 916"/>
              <a:gd name="T48" fmla="*/ 186562855 w 636"/>
              <a:gd name="T49" fmla="*/ 517915711 h 916"/>
              <a:gd name="T50" fmla="*/ 199770721 w 636"/>
              <a:gd name="T51" fmla="*/ 537708469 h 916"/>
              <a:gd name="T52" fmla="*/ 234441707 w 636"/>
              <a:gd name="T53" fmla="*/ 560800473 h 916"/>
              <a:gd name="T54" fmla="*/ 194817203 w 636"/>
              <a:gd name="T55" fmla="*/ 400807314 h 916"/>
              <a:gd name="T56" fmla="*/ 113919114 w 636"/>
              <a:gd name="T57" fmla="*/ 371117723 h 916"/>
              <a:gd name="T58" fmla="*/ 80898997 w 636"/>
              <a:gd name="T59" fmla="*/ 348025719 h 916"/>
              <a:gd name="T60" fmla="*/ 51180605 w 636"/>
              <a:gd name="T61" fmla="*/ 315037789 h 916"/>
              <a:gd name="T62" fmla="*/ 26415737 w 636"/>
              <a:gd name="T63" fmla="*/ 249061023 h 916"/>
              <a:gd name="T64" fmla="*/ 26415737 w 636"/>
              <a:gd name="T65" fmla="*/ 204527034 h 916"/>
              <a:gd name="T66" fmla="*/ 37972740 w 636"/>
              <a:gd name="T67" fmla="*/ 153395517 h 916"/>
              <a:gd name="T68" fmla="*/ 66040263 w 636"/>
              <a:gd name="T69" fmla="*/ 110510727 h 916"/>
              <a:gd name="T70" fmla="*/ 92455993 w 636"/>
              <a:gd name="T71" fmla="*/ 85769553 h 916"/>
              <a:gd name="T72" fmla="*/ 143636612 w 636"/>
              <a:gd name="T73" fmla="*/ 57729117 h 916"/>
              <a:gd name="T74" fmla="*/ 209676847 w 636"/>
              <a:gd name="T75" fmla="*/ 42884776 h 916"/>
              <a:gd name="T76" fmla="*/ 295528481 w 636"/>
              <a:gd name="T77" fmla="*/ 0 h 916"/>
              <a:gd name="T78" fmla="*/ 318642472 w 636"/>
              <a:gd name="T79" fmla="*/ 42884776 h 916"/>
              <a:gd name="T80" fmla="*/ 379729189 w 636"/>
              <a:gd name="T81" fmla="*/ 54430779 h 916"/>
              <a:gd name="T82" fmla="*/ 427608041 w 636"/>
              <a:gd name="T83" fmla="*/ 75872720 h 916"/>
              <a:gd name="T84" fmla="*/ 454023771 w 636"/>
              <a:gd name="T85" fmla="*/ 95665477 h 916"/>
              <a:gd name="T86" fmla="*/ 483742263 w 636"/>
              <a:gd name="T87" fmla="*/ 131952682 h 916"/>
              <a:gd name="T88" fmla="*/ 503553606 w 636"/>
              <a:gd name="T89" fmla="*/ 174837444 h 916"/>
              <a:gd name="T90" fmla="*/ 234441707 w 636"/>
              <a:gd name="T91" fmla="*/ 150096270 h 916"/>
              <a:gd name="T92" fmla="*/ 212978586 w 636"/>
              <a:gd name="T93" fmla="*/ 159993103 h 916"/>
              <a:gd name="T94" fmla="*/ 198119851 w 636"/>
              <a:gd name="T95" fmla="*/ 171539105 h 916"/>
              <a:gd name="T96" fmla="*/ 188213725 w 636"/>
              <a:gd name="T97" fmla="*/ 194630202 h 916"/>
              <a:gd name="T98" fmla="*/ 188213725 w 636"/>
              <a:gd name="T99" fmla="*/ 211124620 h 916"/>
              <a:gd name="T100" fmla="*/ 198119851 w 636"/>
              <a:gd name="T101" fmla="*/ 234216625 h 916"/>
              <a:gd name="T102" fmla="*/ 212978586 w 636"/>
              <a:gd name="T103" fmla="*/ 247411853 h 916"/>
              <a:gd name="T104" fmla="*/ 234441707 w 636"/>
              <a:gd name="T105" fmla="*/ 150096270 h 916"/>
              <a:gd name="T106" fmla="*/ 312038085 w 636"/>
              <a:gd name="T107" fmla="*/ 560800473 h 916"/>
              <a:gd name="T108" fmla="*/ 348359941 w 636"/>
              <a:gd name="T109" fmla="*/ 539357638 h 916"/>
              <a:gd name="T110" fmla="*/ 361567807 w 636"/>
              <a:gd name="T111" fmla="*/ 519564880 h 916"/>
              <a:gd name="T112" fmla="*/ 364870454 w 636"/>
              <a:gd name="T113" fmla="*/ 498122953 h 916"/>
              <a:gd name="T114" fmla="*/ 358266067 w 636"/>
              <a:gd name="T115" fmla="*/ 470082419 h 916"/>
              <a:gd name="T116" fmla="*/ 343407333 w 636"/>
              <a:gd name="T117" fmla="*/ 453588000 h 916"/>
              <a:gd name="T118" fmla="*/ 295528481 w 636"/>
              <a:gd name="T119" fmla="*/ 430496904 h 9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36"/>
              <a:gd name="T181" fmla="*/ 0 h 916"/>
              <a:gd name="T182" fmla="*/ 636 w 636"/>
              <a:gd name="T183" fmla="*/ 916 h 9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36" h="916">
                <a:moveTo>
                  <a:pt x="614" y="232"/>
                </a:moveTo>
                <a:lnTo>
                  <a:pt x="424" y="262"/>
                </a:lnTo>
                <a:lnTo>
                  <a:pt x="410" y="232"/>
                </a:lnTo>
                <a:lnTo>
                  <a:pt x="398" y="212"/>
                </a:lnTo>
                <a:lnTo>
                  <a:pt x="392" y="206"/>
                </a:lnTo>
                <a:lnTo>
                  <a:pt x="382" y="198"/>
                </a:lnTo>
                <a:lnTo>
                  <a:pt x="358" y="184"/>
                </a:lnTo>
                <a:lnTo>
                  <a:pt x="358" y="332"/>
                </a:lnTo>
                <a:lnTo>
                  <a:pt x="430" y="354"/>
                </a:lnTo>
                <a:lnTo>
                  <a:pt x="462" y="364"/>
                </a:lnTo>
                <a:lnTo>
                  <a:pt x="490" y="376"/>
                </a:lnTo>
                <a:lnTo>
                  <a:pt x="514" y="386"/>
                </a:lnTo>
                <a:lnTo>
                  <a:pt x="534" y="398"/>
                </a:lnTo>
                <a:lnTo>
                  <a:pt x="552" y="408"/>
                </a:lnTo>
                <a:lnTo>
                  <a:pt x="568" y="420"/>
                </a:lnTo>
                <a:lnTo>
                  <a:pt x="584" y="436"/>
                </a:lnTo>
                <a:lnTo>
                  <a:pt x="598" y="454"/>
                </a:lnTo>
                <a:lnTo>
                  <a:pt x="610" y="472"/>
                </a:lnTo>
                <a:lnTo>
                  <a:pt x="620" y="490"/>
                </a:lnTo>
                <a:lnTo>
                  <a:pt x="626" y="510"/>
                </a:lnTo>
                <a:lnTo>
                  <a:pt x="632" y="532"/>
                </a:lnTo>
                <a:lnTo>
                  <a:pt x="636" y="554"/>
                </a:lnTo>
                <a:lnTo>
                  <a:pt x="636" y="578"/>
                </a:lnTo>
                <a:lnTo>
                  <a:pt x="636" y="604"/>
                </a:lnTo>
                <a:lnTo>
                  <a:pt x="630" y="630"/>
                </a:lnTo>
                <a:lnTo>
                  <a:pt x="622" y="656"/>
                </a:lnTo>
                <a:lnTo>
                  <a:pt x="612" y="680"/>
                </a:lnTo>
                <a:lnTo>
                  <a:pt x="598" y="702"/>
                </a:lnTo>
                <a:lnTo>
                  <a:pt x="584" y="722"/>
                </a:lnTo>
                <a:lnTo>
                  <a:pt x="566" y="742"/>
                </a:lnTo>
                <a:lnTo>
                  <a:pt x="548" y="758"/>
                </a:lnTo>
                <a:lnTo>
                  <a:pt x="528" y="772"/>
                </a:lnTo>
                <a:lnTo>
                  <a:pt x="508" y="784"/>
                </a:lnTo>
                <a:lnTo>
                  <a:pt x="488" y="796"/>
                </a:lnTo>
                <a:lnTo>
                  <a:pt x="466" y="804"/>
                </a:lnTo>
                <a:lnTo>
                  <a:pt x="442" y="810"/>
                </a:lnTo>
                <a:lnTo>
                  <a:pt x="416" y="814"/>
                </a:lnTo>
                <a:lnTo>
                  <a:pt x="390" y="818"/>
                </a:lnTo>
                <a:lnTo>
                  <a:pt x="358" y="820"/>
                </a:lnTo>
                <a:lnTo>
                  <a:pt x="358" y="916"/>
                </a:lnTo>
                <a:lnTo>
                  <a:pt x="284" y="916"/>
                </a:lnTo>
                <a:lnTo>
                  <a:pt x="284" y="820"/>
                </a:lnTo>
                <a:lnTo>
                  <a:pt x="248" y="816"/>
                </a:lnTo>
                <a:lnTo>
                  <a:pt x="216" y="810"/>
                </a:lnTo>
                <a:lnTo>
                  <a:pt x="188" y="804"/>
                </a:lnTo>
                <a:lnTo>
                  <a:pt x="162" y="796"/>
                </a:lnTo>
                <a:lnTo>
                  <a:pt x="140" y="786"/>
                </a:lnTo>
                <a:lnTo>
                  <a:pt x="118" y="774"/>
                </a:lnTo>
                <a:lnTo>
                  <a:pt x="98" y="762"/>
                </a:lnTo>
                <a:lnTo>
                  <a:pt x="82" y="746"/>
                </a:lnTo>
                <a:lnTo>
                  <a:pt x="64" y="730"/>
                </a:lnTo>
                <a:lnTo>
                  <a:pt x="50" y="714"/>
                </a:lnTo>
                <a:lnTo>
                  <a:pt x="38" y="696"/>
                </a:lnTo>
                <a:lnTo>
                  <a:pt x="28" y="680"/>
                </a:lnTo>
                <a:lnTo>
                  <a:pt x="20" y="660"/>
                </a:lnTo>
                <a:lnTo>
                  <a:pt x="12" y="640"/>
                </a:lnTo>
                <a:lnTo>
                  <a:pt x="6" y="616"/>
                </a:lnTo>
                <a:lnTo>
                  <a:pt x="0" y="592"/>
                </a:lnTo>
                <a:lnTo>
                  <a:pt x="208" y="568"/>
                </a:lnTo>
                <a:lnTo>
                  <a:pt x="214" y="592"/>
                </a:lnTo>
                <a:lnTo>
                  <a:pt x="220" y="612"/>
                </a:lnTo>
                <a:lnTo>
                  <a:pt x="226" y="628"/>
                </a:lnTo>
                <a:lnTo>
                  <a:pt x="234" y="640"/>
                </a:lnTo>
                <a:lnTo>
                  <a:pt x="242" y="652"/>
                </a:lnTo>
                <a:lnTo>
                  <a:pt x="254" y="662"/>
                </a:lnTo>
                <a:lnTo>
                  <a:pt x="268" y="672"/>
                </a:lnTo>
                <a:lnTo>
                  <a:pt x="284" y="680"/>
                </a:lnTo>
                <a:lnTo>
                  <a:pt x="284" y="500"/>
                </a:lnTo>
                <a:lnTo>
                  <a:pt x="236" y="486"/>
                </a:lnTo>
                <a:lnTo>
                  <a:pt x="196" y="474"/>
                </a:lnTo>
                <a:lnTo>
                  <a:pt x="162" y="462"/>
                </a:lnTo>
                <a:lnTo>
                  <a:pt x="138" y="450"/>
                </a:lnTo>
                <a:lnTo>
                  <a:pt x="116" y="438"/>
                </a:lnTo>
                <a:lnTo>
                  <a:pt x="98" y="422"/>
                </a:lnTo>
                <a:lnTo>
                  <a:pt x="80" y="404"/>
                </a:lnTo>
                <a:lnTo>
                  <a:pt x="62" y="382"/>
                </a:lnTo>
                <a:lnTo>
                  <a:pt x="48" y="358"/>
                </a:lnTo>
                <a:lnTo>
                  <a:pt x="38" y="332"/>
                </a:lnTo>
                <a:lnTo>
                  <a:pt x="32" y="302"/>
                </a:lnTo>
                <a:lnTo>
                  <a:pt x="30" y="270"/>
                </a:lnTo>
                <a:lnTo>
                  <a:pt x="32" y="248"/>
                </a:lnTo>
                <a:lnTo>
                  <a:pt x="34" y="226"/>
                </a:lnTo>
                <a:lnTo>
                  <a:pt x="40" y="206"/>
                </a:lnTo>
                <a:lnTo>
                  <a:pt x="46" y="186"/>
                </a:lnTo>
                <a:lnTo>
                  <a:pt x="56" y="168"/>
                </a:lnTo>
                <a:lnTo>
                  <a:pt x="66" y="150"/>
                </a:lnTo>
                <a:lnTo>
                  <a:pt x="80" y="134"/>
                </a:lnTo>
                <a:lnTo>
                  <a:pt x="94" y="118"/>
                </a:lnTo>
                <a:lnTo>
                  <a:pt x="112" y="104"/>
                </a:lnTo>
                <a:lnTo>
                  <a:pt x="130" y="90"/>
                </a:lnTo>
                <a:lnTo>
                  <a:pt x="152" y="80"/>
                </a:lnTo>
                <a:lnTo>
                  <a:pt x="174" y="70"/>
                </a:lnTo>
                <a:lnTo>
                  <a:pt x="198" y="62"/>
                </a:lnTo>
                <a:lnTo>
                  <a:pt x="226" y="56"/>
                </a:lnTo>
                <a:lnTo>
                  <a:pt x="254" y="52"/>
                </a:lnTo>
                <a:lnTo>
                  <a:pt x="284" y="50"/>
                </a:lnTo>
                <a:lnTo>
                  <a:pt x="284" y="0"/>
                </a:lnTo>
                <a:lnTo>
                  <a:pt x="358" y="0"/>
                </a:lnTo>
                <a:lnTo>
                  <a:pt x="358" y="50"/>
                </a:lnTo>
                <a:lnTo>
                  <a:pt x="386" y="52"/>
                </a:lnTo>
                <a:lnTo>
                  <a:pt x="412" y="56"/>
                </a:lnTo>
                <a:lnTo>
                  <a:pt x="438" y="60"/>
                </a:lnTo>
                <a:lnTo>
                  <a:pt x="460" y="66"/>
                </a:lnTo>
                <a:lnTo>
                  <a:pt x="482" y="74"/>
                </a:lnTo>
                <a:lnTo>
                  <a:pt x="502" y="82"/>
                </a:lnTo>
                <a:lnTo>
                  <a:pt x="518" y="92"/>
                </a:lnTo>
                <a:lnTo>
                  <a:pt x="536" y="104"/>
                </a:lnTo>
                <a:lnTo>
                  <a:pt x="550" y="116"/>
                </a:lnTo>
                <a:lnTo>
                  <a:pt x="562" y="130"/>
                </a:lnTo>
                <a:lnTo>
                  <a:pt x="574" y="144"/>
                </a:lnTo>
                <a:lnTo>
                  <a:pt x="586" y="160"/>
                </a:lnTo>
                <a:lnTo>
                  <a:pt x="594" y="176"/>
                </a:lnTo>
                <a:lnTo>
                  <a:pt x="602" y="194"/>
                </a:lnTo>
                <a:lnTo>
                  <a:pt x="610" y="212"/>
                </a:lnTo>
                <a:lnTo>
                  <a:pt x="614" y="232"/>
                </a:lnTo>
                <a:close/>
                <a:moveTo>
                  <a:pt x="284" y="182"/>
                </a:moveTo>
                <a:lnTo>
                  <a:pt x="284" y="182"/>
                </a:lnTo>
                <a:lnTo>
                  <a:pt x="270" y="188"/>
                </a:lnTo>
                <a:lnTo>
                  <a:pt x="258" y="194"/>
                </a:lnTo>
                <a:lnTo>
                  <a:pt x="246" y="200"/>
                </a:lnTo>
                <a:lnTo>
                  <a:pt x="240" y="208"/>
                </a:lnTo>
                <a:lnTo>
                  <a:pt x="234" y="216"/>
                </a:lnTo>
                <a:lnTo>
                  <a:pt x="230" y="226"/>
                </a:lnTo>
                <a:lnTo>
                  <a:pt x="228" y="236"/>
                </a:lnTo>
                <a:lnTo>
                  <a:pt x="226" y="246"/>
                </a:lnTo>
                <a:lnTo>
                  <a:pt x="228" y="256"/>
                </a:lnTo>
                <a:lnTo>
                  <a:pt x="230" y="266"/>
                </a:lnTo>
                <a:lnTo>
                  <a:pt x="234" y="276"/>
                </a:lnTo>
                <a:lnTo>
                  <a:pt x="240" y="284"/>
                </a:lnTo>
                <a:lnTo>
                  <a:pt x="248" y="292"/>
                </a:lnTo>
                <a:lnTo>
                  <a:pt x="258" y="300"/>
                </a:lnTo>
                <a:lnTo>
                  <a:pt x="270" y="306"/>
                </a:lnTo>
                <a:lnTo>
                  <a:pt x="284" y="312"/>
                </a:lnTo>
                <a:lnTo>
                  <a:pt x="284" y="182"/>
                </a:lnTo>
                <a:close/>
                <a:moveTo>
                  <a:pt x="358" y="686"/>
                </a:moveTo>
                <a:lnTo>
                  <a:pt x="358" y="686"/>
                </a:lnTo>
                <a:lnTo>
                  <a:pt x="378" y="680"/>
                </a:lnTo>
                <a:lnTo>
                  <a:pt x="396" y="672"/>
                </a:lnTo>
                <a:lnTo>
                  <a:pt x="410" y="664"/>
                </a:lnTo>
                <a:lnTo>
                  <a:pt x="422" y="654"/>
                </a:lnTo>
                <a:lnTo>
                  <a:pt x="432" y="642"/>
                </a:lnTo>
                <a:lnTo>
                  <a:pt x="438" y="630"/>
                </a:lnTo>
                <a:lnTo>
                  <a:pt x="442" y="618"/>
                </a:lnTo>
                <a:lnTo>
                  <a:pt x="442" y="604"/>
                </a:lnTo>
                <a:lnTo>
                  <a:pt x="442" y="592"/>
                </a:lnTo>
                <a:lnTo>
                  <a:pt x="438" y="580"/>
                </a:lnTo>
                <a:lnTo>
                  <a:pt x="434" y="570"/>
                </a:lnTo>
                <a:lnTo>
                  <a:pt x="426" y="560"/>
                </a:lnTo>
                <a:lnTo>
                  <a:pt x="416" y="550"/>
                </a:lnTo>
                <a:lnTo>
                  <a:pt x="400" y="540"/>
                </a:lnTo>
                <a:lnTo>
                  <a:pt x="382" y="530"/>
                </a:lnTo>
                <a:lnTo>
                  <a:pt x="358" y="522"/>
                </a:lnTo>
                <a:lnTo>
                  <a:pt x="358" y="68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0" name="Freeform 3391">
            <a:extLst>
              <a:ext uri="{FF2B5EF4-FFF2-40B4-BE49-F238E27FC236}">
                <a16:creationId xmlns:a16="http://schemas.microsoft.com/office/drawing/2014/main" id="{9374AC9F-E2B7-4699-BE72-891F3B104598}"/>
              </a:ext>
            </a:extLst>
          </p:cNvPr>
          <p:cNvSpPr>
            <a:spLocks noEditPoints="1"/>
          </p:cNvSpPr>
          <p:nvPr/>
        </p:nvSpPr>
        <p:spPr bwMode="auto">
          <a:xfrm>
            <a:off x="6440834" y="4870973"/>
            <a:ext cx="294253" cy="294252"/>
          </a:xfrm>
          <a:custGeom>
            <a:avLst/>
            <a:gdLst>
              <a:gd name="T0" fmla="*/ 400 w 721"/>
              <a:gd name="T1" fmla="*/ 502 h 721"/>
              <a:gd name="T2" fmla="*/ 441 w 721"/>
              <a:gd name="T3" fmla="*/ 487 h 721"/>
              <a:gd name="T4" fmla="*/ 456 w 721"/>
              <a:gd name="T5" fmla="*/ 469 h 721"/>
              <a:gd name="T6" fmla="*/ 477 w 721"/>
              <a:gd name="T7" fmla="*/ 475 h 721"/>
              <a:gd name="T8" fmla="*/ 498 w 721"/>
              <a:gd name="T9" fmla="*/ 505 h 721"/>
              <a:gd name="T10" fmla="*/ 361 w 721"/>
              <a:gd name="T11" fmla="*/ 709 h 721"/>
              <a:gd name="T12" fmla="*/ 315 w 721"/>
              <a:gd name="T13" fmla="*/ 654 h 721"/>
              <a:gd name="T14" fmla="*/ 347 w 721"/>
              <a:gd name="T15" fmla="*/ 606 h 721"/>
              <a:gd name="T16" fmla="*/ 365 w 721"/>
              <a:gd name="T17" fmla="*/ 601 h 721"/>
              <a:gd name="T18" fmla="*/ 387 w 721"/>
              <a:gd name="T19" fmla="*/ 623 h 721"/>
              <a:gd name="T20" fmla="*/ 415 w 721"/>
              <a:gd name="T21" fmla="*/ 691 h 721"/>
              <a:gd name="T22" fmla="*/ 225 w 721"/>
              <a:gd name="T23" fmla="*/ 505 h 721"/>
              <a:gd name="T24" fmla="*/ 245 w 721"/>
              <a:gd name="T25" fmla="*/ 477 h 721"/>
              <a:gd name="T26" fmla="*/ 265 w 721"/>
              <a:gd name="T27" fmla="*/ 469 h 721"/>
              <a:gd name="T28" fmla="*/ 280 w 721"/>
              <a:gd name="T29" fmla="*/ 487 h 721"/>
              <a:gd name="T30" fmla="*/ 321 w 721"/>
              <a:gd name="T31" fmla="*/ 502 h 721"/>
              <a:gd name="T32" fmla="*/ 222 w 721"/>
              <a:gd name="T33" fmla="*/ 511 h 721"/>
              <a:gd name="T34" fmla="*/ 397 w 721"/>
              <a:gd name="T35" fmla="*/ 541 h 721"/>
              <a:gd name="T36" fmla="*/ 385 w 721"/>
              <a:gd name="T37" fmla="*/ 565 h 721"/>
              <a:gd name="T38" fmla="*/ 361 w 721"/>
              <a:gd name="T39" fmla="*/ 577 h 721"/>
              <a:gd name="T40" fmla="*/ 335 w 721"/>
              <a:gd name="T41" fmla="*/ 565 h 721"/>
              <a:gd name="T42" fmla="*/ 325 w 721"/>
              <a:gd name="T43" fmla="*/ 541 h 721"/>
              <a:gd name="T44" fmla="*/ 681 w 721"/>
              <a:gd name="T45" fmla="*/ 552 h 721"/>
              <a:gd name="T46" fmla="*/ 633 w 721"/>
              <a:gd name="T47" fmla="*/ 522 h 721"/>
              <a:gd name="T48" fmla="*/ 524 w 721"/>
              <a:gd name="T49" fmla="*/ 477 h 721"/>
              <a:gd name="T50" fmla="*/ 484 w 721"/>
              <a:gd name="T51" fmla="*/ 448 h 721"/>
              <a:gd name="T52" fmla="*/ 457 w 721"/>
              <a:gd name="T53" fmla="*/ 433 h 721"/>
              <a:gd name="T54" fmla="*/ 466 w 721"/>
              <a:gd name="T55" fmla="*/ 366 h 721"/>
              <a:gd name="T56" fmla="*/ 489 w 721"/>
              <a:gd name="T57" fmla="*/ 322 h 721"/>
              <a:gd name="T58" fmla="*/ 504 w 721"/>
              <a:gd name="T59" fmla="*/ 279 h 721"/>
              <a:gd name="T60" fmla="*/ 513 w 721"/>
              <a:gd name="T61" fmla="*/ 247 h 721"/>
              <a:gd name="T62" fmla="*/ 506 w 721"/>
              <a:gd name="T63" fmla="*/ 215 h 721"/>
              <a:gd name="T64" fmla="*/ 501 w 721"/>
              <a:gd name="T65" fmla="*/ 193 h 721"/>
              <a:gd name="T66" fmla="*/ 527 w 721"/>
              <a:gd name="T67" fmla="*/ 102 h 721"/>
              <a:gd name="T68" fmla="*/ 519 w 721"/>
              <a:gd name="T69" fmla="*/ 51 h 721"/>
              <a:gd name="T70" fmla="*/ 493 w 721"/>
              <a:gd name="T71" fmla="*/ 26 h 721"/>
              <a:gd name="T72" fmla="*/ 453 w 721"/>
              <a:gd name="T73" fmla="*/ 9 h 721"/>
              <a:gd name="T74" fmla="*/ 383 w 721"/>
              <a:gd name="T75" fmla="*/ 0 h 721"/>
              <a:gd name="T76" fmla="*/ 311 w 721"/>
              <a:gd name="T77" fmla="*/ 9 h 721"/>
              <a:gd name="T78" fmla="*/ 271 w 721"/>
              <a:gd name="T79" fmla="*/ 32 h 721"/>
              <a:gd name="T80" fmla="*/ 239 w 721"/>
              <a:gd name="T81" fmla="*/ 50 h 721"/>
              <a:gd name="T82" fmla="*/ 222 w 721"/>
              <a:gd name="T83" fmla="*/ 66 h 721"/>
              <a:gd name="T84" fmla="*/ 211 w 721"/>
              <a:gd name="T85" fmla="*/ 95 h 721"/>
              <a:gd name="T86" fmla="*/ 217 w 721"/>
              <a:gd name="T87" fmla="*/ 164 h 721"/>
              <a:gd name="T88" fmla="*/ 227 w 721"/>
              <a:gd name="T89" fmla="*/ 202 h 721"/>
              <a:gd name="T90" fmla="*/ 212 w 721"/>
              <a:gd name="T91" fmla="*/ 230 h 721"/>
              <a:gd name="T92" fmla="*/ 213 w 721"/>
              <a:gd name="T93" fmla="*/ 263 h 721"/>
              <a:gd name="T94" fmla="*/ 229 w 721"/>
              <a:gd name="T95" fmla="*/ 290 h 721"/>
              <a:gd name="T96" fmla="*/ 243 w 721"/>
              <a:gd name="T97" fmla="*/ 348 h 721"/>
              <a:gd name="T98" fmla="*/ 265 w 721"/>
              <a:gd name="T99" fmla="*/ 378 h 721"/>
              <a:gd name="T100" fmla="*/ 249 w 721"/>
              <a:gd name="T101" fmla="*/ 441 h 721"/>
              <a:gd name="T102" fmla="*/ 209 w 721"/>
              <a:gd name="T103" fmla="*/ 473 h 721"/>
              <a:gd name="T104" fmla="*/ 134 w 721"/>
              <a:gd name="T105" fmla="*/ 502 h 721"/>
              <a:gd name="T106" fmla="*/ 50 w 721"/>
              <a:gd name="T107" fmla="*/ 547 h 721"/>
              <a:gd name="T108" fmla="*/ 28 w 721"/>
              <a:gd name="T109" fmla="*/ 573 h 721"/>
              <a:gd name="T110" fmla="*/ 9 w 721"/>
              <a:gd name="T111" fmla="*/ 629 h 721"/>
              <a:gd name="T112" fmla="*/ 0 w 721"/>
              <a:gd name="T113" fmla="*/ 713 h 721"/>
              <a:gd name="T114" fmla="*/ 709 w 721"/>
              <a:gd name="T115" fmla="*/ 721 h 721"/>
              <a:gd name="T116" fmla="*/ 721 w 721"/>
              <a:gd name="T117" fmla="*/ 709 h 721"/>
              <a:gd name="T118" fmla="*/ 709 w 721"/>
              <a:gd name="T119" fmla="*/ 606 h 721"/>
              <a:gd name="T120" fmla="*/ 691 w 721"/>
              <a:gd name="T121" fmla="*/ 564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1" h="721">
                <a:moveTo>
                  <a:pt x="415" y="510"/>
                </a:moveTo>
                <a:lnTo>
                  <a:pt x="415" y="510"/>
                </a:lnTo>
                <a:lnTo>
                  <a:pt x="415" y="510"/>
                </a:lnTo>
                <a:lnTo>
                  <a:pt x="400" y="502"/>
                </a:lnTo>
                <a:lnTo>
                  <a:pt x="414" y="498"/>
                </a:lnTo>
                <a:lnTo>
                  <a:pt x="428" y="493"/>
                </a:lnTo>
                <a:lnTo>
                  <a:pt x="434" y="491"/>
                </a:lnTo>
                <a:lnTo>
                  <a:pt x="441" y="487"/>
                </a:lnTo>
                <a:lnTo>
                  <a:pt x="447" y="482"/>
                </a:lnTo>
                <a:lnTo>
                  <a:pt x="453" y="477"/>
                </a:lnTo>
                <a:lnTo>
                  <a:pt x="456" y="473"/>
                </a:lnTo>
                <a:lnTo>
                  <a:pt x="456" y="469"/>
                </a:lnTo>
                <a:lnTo>
                  <a:pt x="456" y="459"/>
                </a:lnTo>
                <a:lnTo>
                  <a:pt x="464" y="462"/>
                </a:lnTo>
                <a:lnTo>
                  <a:pt x="470" y="469"/>
                </a:lnTo>
                <a:lnTo>
                  <a:pt x="477" y="475"/>
                </a:lnTo>
                <a:lnTo>
                  <a:pt x="483" y="482"/>
                </a:lnTo>
                <a:lnTo>
                  <a:pt x="489" y="489"/>
                </a:lnTo>
                <a:lnTo>
                  <a:pt x="495" y="497"/>
                </a:lnTo>
                <a:lnTo>
                  <a:pt x="498" y="505"/>
                </a:lnTo>
                <a:lnTo>
                  <a:pt x="501" y="511"/>
                </a:lnTo>
                <a:lnTo>
                  <a:pt x="522" y="574"/>
                </a:lnTo>
                <a:lnTo>
                  <a:pt x="415" y="510"/>
                </a:lnTo>
                <a:close/>
                <a:moveTo>
                  <a:pt x="361" y="709"/>
                </a:moveTo>
                <a:lnTo>
                  <a:pt x="293" y="709"/>
                </a:lnTo>
                <a:lnTo>
                  <a:pt x="299" y="691"/>
                </a:lnTo>
                <a:lnTo>
                  <a:pt x="306" y="672"/>
                </a:lnTo>
                <a:lnTo>
                  <a:pt x="315" y="654"/>
                </a:lnTo>
                <a:lnTo>
                  <a:pt x="322" y="637"/>
                </a:lnTo>
                <a:lnTo>
                  <a:pt x="333" y="623"/>
                </a:lnTo>
                <a:lnTo>
                  <a:pt x="342" y="611"/>
                </a:lnTo>
                <a:lnTo>
                  <a:pt x="347" y="606"/>
                </a:lnTo>
                <a:lnTo>
                  <a:pt x="351" y="604"/>
                </a:lnTo>
                <a:lnTo>
                  <a:pt x="356" y="601"/>
                </a:lnTo>
                <a:lnTo>
                  <a:pt x="361" y="601"/>
                </a:lnTo>
                <a:lnTo>
                  <a:pt x="365" y="601"/>
                </a:lnTo>
                <a:lnTo>
                  <a:pt x="370" y="604"/>
                </a:lnTo>
                <a:lnTo>
                  <a:pt x="374" y="606"/>
                </a:lnTo>
                <a:lnTo>
                  <a:pt x="379" y="611"/>
                </a:lnTo>
                <a:lnTo>
                  <a:pt x="387" y="623"/>
                </a:lnTo>
                <a:lnTo>
                  <a:pt x="396" y="637"/>
                </a:lnTo>
                <a:lnTo>
                  <a:pt x="403" y="654"/>
                </a:lnTo>
                <a:lnTo>
                  <a:pt x="410" y="673"/>
                </a:lnTo>
                <a:lnTo>
                  <a:pt x="415" y="691"/>
                </a:lnTo>
                <a:lnTo>
                  <a:pt x="420" y="709"/>
                </a:lnTo>
                <a:lnTo>
                  <a:pt x="361" y="709"/>
                </a:lnTo>
                <a:close/>
                <a:moveTo>
                  <a:pt x="222" y="511"/>
                </a:moveTo>
                <a:lnTo>
                  <a:pt x="225" y="505"/>
                </a:lnTo>
                <a:lnTo>
                  <a:pt x="229" y="497"/>
                </a:lnTo>
                <a:lnTo>
                  <a:pt x="234" y="489"/>
                </a:lnTo>
                <a:lnTo>
                  <a:pt x="239" y="483"/>
                </a:lnTo>
                <a:lnTo>
                  <a:pt x="245" y="477"/>
                </a:lnTo>
                <a:lnTo>
                  <a:pt x="252" y="470"/>
                </a:lnTo>
                <a:lnTo>
                  <a:pt x="258" y="464"/>
                </a:lnTo>
                <a:lnTo>
                  <a:pt x="265" y="460"/>
                </a:lnTo>
                <a:lnTo>
                  <a:pt x="265" y="469"/>
                </a:lnTo>
                <a:lnTo>
                  <a:pt x="265" y="473"/>
                </a:lnTo>
                <a:lnTo>
                  <a:pt x="267" y="477"/>
                </a:lnTo>
                <a:lnTo>
                  <a:pt x="274" y="482"/>
                </a:lnTo>
                <a:lnTo>
                  <a:pt x="280" y="487"/>
                </a:lnTo>
                <a:lnTo>
                  <a:pt x="286" y="491"/>
                </a:lnTo>
                <a:lnTo>
                  <a:pt x="293" y="493"/>
                </a:lnTo>
                <a:lnTo>
                  <a:pt x="307" y="498"/>
                </a:lnTo>
                <a:lnTo>
                  <a:pt x="321" y="502"/>
                </a:lnTo>
                <a:lnTo>
                  <a:pt x="306" y="511"/>
                </a:lnTo>
                <a:lnTo>
                  <a:pt x="306" y="511"/>
                </a:lnTo>
                <a:lnTo>
                  <a:pt x="202" y="574"/>
                </a:lnTo>
                <a:lnTo>
                  <a:pt x="222" y="511"/>
                </a:lnTo>
                <a:close/>
                <a:moveTo>
                  <a:pt x="325" y="528"/>
                </a:moveTo>
                <a:lnTo>
                  <a:pt x="361" y="506"/>
                </a:lnTo>
                <a:lnTo>
                  <a:pt x="397" y="528"/>
                </a:lnTo>
                <a:lnTo>
                  <a:pt x="397" y="541"/>
                </a:lnTo>
                <a:lnTo>
                  <a:pt x="396" y="547"/>
                </a:lnTo>
                <a:lnTo>
                  <a:pt x="393" y="554"/>
                </a:lnTo>
                <a:lnTo>
                  <a:pt x="391" y="560"/>
                </a:lnTo>
                <a:lnTo>
                  <a:pt x="385" y="565"/>
                </a:lnTo>
                <a:lnTo>
                  <a:pt x="380" y="570"/>
                </a:lnTo>
                <a:lnTo>
                  <a:pt x="374" y="573"/>
                </a:lnTo>
                <a:lnTo>
                  <a:pt x="367" y="575"/>
                </a:lnTo>
                <a:lnTo>
                  <a:pt x="361" y="577"/>
                </a:lnTo>
                <a:lnTo>
                  <a:pt x="353" y="575"/>
                </a:lnTo>
                <a:lnTo>
                  <a:pt x="347" y="573"/>
                </a:lnTo>
                <a:lnTo>
                  <a:pt x="340" y="570"/>
                </a:lnTo>
                <a:lnTo>
                  <a:pt x="335" y="565"/>
                </a:lnTo>
                <a:lnTo>
                  <a:pt x="331" y="560"/>
                </a:lnTo>
                <a:lnTo>
                  <a:pt x="328" y="554"/>
                </a:lnTo>
                <a:lnTo>
                  <a:pt x="325" y="547"/>
                </a:lnTo>
                <a:lnTo>
                  <a:pt x="325" y="541"/>
                </a:lnTo>
                <a:lnTo>
                  <a:pt x="325" y="528"/>
                </a:lnTo>
                <a:close/>
                <a:moveTo>
                  <a:pt x="691" y="564"/>
                </a:moveTo>
                <a:lnTo>
                  <a:pt x="686" y="557"/>
                </a:lnTo>
                <a:lnTo>
                  <a:pt x="681" y="552"/>
                </a:lnTo>
                <a:lnTo>
                  <a:pt x="674" y="547"/>
                </a:lnTo>
                <a:lnTo>
                  <a:pt x="668" y="541"/>
                </a:lnTo>
                <a:lnTo>
                  <a:pt x="651" y="531"/>
                </a:lnTo>
                <a:lnTo>
                  <a:pt x="633" y="522"/>
                </a:lnTo>
                <a:lnTo>
                  <a:pt x="591" y="502"/>
                </a:lnTo>
                <a:lnTo>
                  <a:pt x="545" y="484"/>
                </a:lnTo>
                <a:lnTo>
                  <a:pt x="534" y="480"/>
                </a:lnTo>
                <a:lnTo>
                  <a:pt x="524" y="477"/>
                </a:lnTo>
                <a:lnTo>
                  <a:pt x="514" y="473"/>
                </a:lnTo>
                <a:lnTo>
                  <a:pt x="504" y="469"/>
                </a:lnTo>
                <a:lnTo>
                  <a:pt x="495" y="457"/>
                </a:lnTo>
                <a:lnTo>
                  <a:pt x="484" y="448"/>
                </a:lnTo>
                <a:lnTo>
                  <a:pt x="473" y="441"/>
                </a:lnTo>
                <a:lnTo>
                  <a:pt x="462" y="434"/>
                </a:lnTo>
                <a:lnTo>
                  <a:pt x="460" y="433"/>
                </a:lnTo>
                <a:lnTo>
                  <a:pt x="457" y="433"/>
                </a:lnTo>
                <a:lnTo>
                  <a:pt x="456" y="433"/>
                </a:lnTo>
                <a:lnTo>
                  <a:pt x="456" y="378"/>
                </a:lnTo>
                <a:lnTo>
                  <a:pt x="461" y="373"/>
                </a:lnTo>
                <a:lnTo>
                  <a:pt x="466" y="366"/>
                </a:lnTo>
                <a:lnTo>
                  <a:pt x="473" y="358"/>
                </a:lnTo>
                <a:lnTo>
                  <a:pt x="479" y="348"/>
                </a:lnTo>
                <a:lnTo>
                  <a:pt x="484" y="337"/>
                </a:lnTo>
                <a:lnTo>
                  <a:pt x="489" y="322"/>
                </a:lnTo>
                <a:lnTo>
                  <a:pt x="492" y="308"/>
                </a:lnTo>
                <a:lnTo>
                  <a:pt x="495" y="290"/>
                </a:lnTo>
                <a:lnTo>
                  <a:pt x="500" y="285"/>
                </a:lnTo>
                <a:lnTo>
                  <a:pt x="504" y="279"/>
                </a:lnTo>
                <a:lnTo>
                  <a:pt x="507" y="271"/>
                </a:lnTo>
                <a:lnTo>
                  <a:pt x="510" y="262"/>
                </a:lnTo>
                <a:lnTo>
                  <a:pt x="511" y="254"/>
                </a:lnTo>
                <a:lnTo>
                  <a:pt x="513" y="247"/>
                </a:lnTo>
                <a:lnTo>
                  <a:pt x="513" y="238"/>
                </a:lnTo>
                <a:lnTo>
                  <a:pt x="511" y="230"/>
                </a:lnTo>
                <a:lnTo>
                  <a:pt x="510" y="222"/>
                </a:lnTo>
                <a:lnTo>
                  <a:pt x="506" y="215"/>
                </a:lnTo>
                <a:lnTo>
                  <a:pt x="502" y="208"/>
                </a:lnTo>
                <a:lnTo>
                  <a:pt x="497" y="202"/>
                </a:lnTo>
                <a:lnTo>
                  <a:pt x="498" y="198"/>
                </a:lnTo>
                <a:lnTo>
                  <a:pt x="501" y="193"/>
                </a:lnTo>
                <a:lnTo>
                  <a:pt x="510" y="167"/>
                </a:lnTo>
                <a:lnTo>
                  <a:pt x="520" y="135"/>
                </a:lnTo>
                <a:lnTo>
                  <a:pt x="524" y="118"/>
                </a:lnTo>
                <a:lnTo>
                  <a:pt x="527" y="102"/>
                </a:lnTo>
                <a:lnTo>
                  <a:pt x="527" y="85"/>
                </a:lnTo>
                <a:lnTo>
                  <a:pt x="525" y="68"/>
                </a:lnTo>
                <a:lnTo>
                  <a:pt x="523" y="59"/>
                </a:lnTo>
                <a:lnTo>
                  <a:pt x="519" y="51"/>
                </a:lnTo>
                <a:lnTo>
                  <a:pt x="514" y="44"/>
                </a:lnTo>
                <a:lnTo>
                  <a:pt x="509" y="37"/>
                </a:lnTo>
                <a:lnTo>
                  <a:pt x="501" y="31"/>
                </a:lnTo>
                <a:lnTo>
                  <a:pt x="493" y="26"/>
                </a:lnTo>
                <a:lnTo>
                  <a:pt x="484" y="21"/>
                </a:lnTo>
                <a:lnTo>
                  <a:pt x="475" y="16"/>
                </a:lnTo>
                <a:lnTo>
                  <a:pt x="465" y="12"/>
                </a:lnTo>
                <a:lnTo>
                  <a:pt x="453" y="9"/>
                </a:lnTo>
                <a:lnTo>
                  <a:pt x="442" y="7"/>
                </a:lnTo>
                <a:lnTo>
                  <a:pt x="430" y="4"/>
                </a:lnTo>
                <a:lnTo>
                  <a:pt x="407" y="0"/>
                </a:lnTo>
                <a:lnTo>
                  <a:pt x="383" y="0"/>
                </a:lnTo>
                <a:lnTo>
                  <a:pt x="365" y="0"/>
                </a:lnTo>
                <a:lnTo>
                  <a:pt x="347" y="1"/>
                </a:lnTo>
                <a:lnTo>
                  <a:pt x="329" y="5"/>
                </a:lnTo>
                <a:lnTo>
                  <a:pt x="311" y="9"/>
                </a:lnTo>
                <a:lnTo>
                  <a:pt x="295" y="16"/>
                </a:lnTo>
                <a:lnTo>
                  <a:pt x="281" y="23"/>
                </a:lnTo>
                <a:lnTo>
                  <a:pt x="276" y="27"/>
                </a:lnTo>
                <a:lnTo>
                  <a:pt x="271" y="32"/>
                </a:lnTo>
                <a:lnTo>
                  <a:pt x="266" y="37"/>
                </a:lnTo>
                <a:lnTo>
                  <a:pt x="263" y="44"/>
                </a:lnTo>
                <a:lnTo>
                  <a:pt x="251" y="46"/>
                </a:lnTo>
                <a:lnTo>
                  <a:pt x="239" y="50"/>
                </a:lnTo>
                <a:lnTo>
                  <a:pt x="234" y="53"/>
                </a:lnTo>
                <a:lnTo>
                  <a:pt x="230" y="57"/>
                </a:lnTo>
                <a:lnTo>
                  <a:pt x="225" y="60"/>
                </a:lnTo>
                <a:lnTo>
                  <a:pt x="222" y="66"/>
                </a:lnTo>
                <a:lnTo>
                  <a:pt x="217" y="72"/>
                </a:lnTo>
                <a:lnTo>
                  <a:pt x="215" y="78"/>
                </a:lnTo>
                <a:lnTo>
                  <a:pt x="212" y="87"/>
                </a:lnTo>
                <a:lnTo>
                  <a:pt x="211" y="95"/>
                </a:lnTo>
                <a:lnTo>
                  <a:pt x="209" y="112"/>
                </a:lnTo>
                <a:lnTo>
                  <a:pt x="211" y="130"/>
                </a:lnTo>
                <a:lnTo>
                  <a:pt x="213" y="148"/>
                </a:lnTo>
                <a:lnTo>
                  <a:pt x="217" y="164"/>
                </a:lnTo>
                <a:lnTo>
                  <a:pt x="221" y="181"/>
                </a:lnTo>
                <a:lnTo>
                  <a:pt x="225" y="194"/>
                </a:lnTo>
                <a:lnTo>
                  <a:pt x="226" y="198"/>
                </a:lnTo>
                <a:lnTo>
                  <a:pt x="227" y="202"/>
                </a:lnTo>
                <a:lnTo>
                  <a:pt x="222" y="207"/>
                </a:lnTo>
                <a:lnTo>
                  <a:pt x="217" y="215"/>
                </a:lnTo>
                <a:lnTo>
                  <a:pt x="215" y="221"/>
                </a:lnTo>
                <a:lnTo>
                  <a:pt x="212" y="230"/>
                </a:lnTo>
                <a:lnTo>
                  <a:pt x="211" y="238"/>
                </a:lnTo>
                <a:lnTo>
                  <a:pt x="211" y="247"/>
                </a:lnTo>
                <a:lnTo>
                  <a:pt x="212" y="254"/>
                </a:lnTo>
                <a:lnTo>
                  <a:pt x="213" y="263"/>
                </a:lnTo>
                <a:lnTo>
                  <a:pt x="216" y="272"/>
                </a:lnTo>
                <a:lnTo>
                  <a:pt x="220" y="280"/>
                </a:lnTo>
                <a:lnTo>
                  <a:pt x="224" y="285"/>
                </a:lnTo>
                <a:lnTo>
                  <a:pt x="229" y="290"/>
                </a:lnTo>
                <a:lnTo>
                  <a:pt x="230" y="307"/>
                </a:lnTo>
                <a:lnTo>
                  <a:pt x="234" y="322"/>
                </a:lnTo>
                <a:lnTo>
                  <a:pt x="238" y="337"/>
                </a:lnTo>
                <a:lnTo>
                  <a:pt x="243" y="348"/>
                </a:lnTo>
                <a:lnTo>
                  <a:pt x="249" y="358"/>
                </a:lnTo>
                <a:lnTo>
                  <a:pt x="254" y="366"/>
                </a:lnTo>
                <a:lnTo>
                  <a:pt x="260" y="373"/>
                </a:lnTo>
                <a:lnTo>
                  <a:pt x="265" y="378"/>
                </a:lnTo>
                <a:lnTo>
                  <a:pt x="265" y="433"/>
                </a:lnTo>
                <a:lnTo>
                  <a:pt x="262" y="433"/>
                </a:lnTo>
                <a:lnTo>
                  <a:pt x="261" y="434"/>
                </a:lnTo>
                <a:lnTo>
                  <a:pt x="249" y="441"/>
                </a:lnTo>
                <a:lnTo>
                  <a:pt x="239" y="448"/>
                </a:lnTo>
                <a:lnTo>
                  <a:pt x="229" y="457"/>
                </a:lnTo>
                <a:lnTo>
                  <a:pt x="220" y="469"/>
                </a:lnTo>
                <a:lnTo>
                  <a:pt x="209" y="473"/>
                </a:lnTo>
                <a:lnTo>
                  <a:pt x="200" y="477"/>
                </a:lnTo>
                <a:lnTo>
                  <a:pt x="190" y="480"/>
                </a:lnTo>
                <a:lnTo>
                  <a:pt x="181" y="484"/>
                </a:lnTo>
                <a:lnTo>
                  <a:pt x="134" y="502"/>
                </a:lnTo>
                <a:lnTo>
                  <a:pt x="91" y="522"/>
                </a:lnTo>
                <a:lnTo>
                  <a:pt x="73" y="531"/>
                </a:lnTo>
                <a:lnTo>
                  <a:pt x="57" y="541"/>
                </a:lnTo>
                <a:lnTo>
                  <a:pt x="50" y="547"/>
                </a:lnTo>
                <a:lnTo>
                  <a:pt x="44" y="552"/>
                </a:lnTo>
                <a:lnTo>
                  <a:pt x="39" y="557"/>
                </a:lnTo>
                <a:lnTo>
                  <a:pt x="34" y="564"/>
                </a:lnTo>
                <a:lnTo>
                  <a:pt x="28" y="573"/>
                </a:lnTo>
                <a:lnTo>
                  <a:pt x="23" y="583"/>
                </a:lnTo>
                <a:lnTo>
                  <a:pt x="19" y="595"/>
                </a:lnTo>
                <a:lnTo>
                  <a:pt x="16" y="606"/>
                </a:lnTo>
                <a:lnTo>
                  <a:pt x="9" y="629"/>
                </a:lnTo>
                <a:lnTo>
                  <a:pt x="5" y="653"/>
                </a:lnTo>
                <a:lnTo>
                  <a:pt x="1" y="691"/>
                </a:lnTo>
                <a:lnTo>
                  <a:pt x="0" y="709"/>
                </a:lnTo>
                <a:lnTo>
                  <a:pt x="0" y="713"/>
                </a:lnTo>
                <a:lnTo>
                  <a:pt x="4" y="717"/>
                </a:lnTo>
                <a:lnTo>
                  <a:pt x="8" y="719"/>
                </a:lnTo>
                <a:lnTo>
                  <a:pt x="12" y="721"/>
                </a:lnTo>
                <a:lnTo>
                  <a:pt x="709" y="721"/>
                </a:lnTo>
                <a:lnTo>
                  <a:pt x="714" y="719"/>
                </a:lnTo>
                <a:lnTo>
                  <a:pt x="718" y="717"/>
                </a:lnTo>
                <a:lnTo>
                  <a:pt x="721" y="713"/>
                </a:lnTo>
                <a:lnTo>
                  <a:pt x="721" y="709"/>
                </a:lnTo>
                <a:lnTo>
                  <a:pt x="721" y="691"/>
                </a:lnTo>
                <a:lnTo>
                  <a:pt x="718" y="653"/>
                </a:lnTo>
                <a:lnTo>
                  <a:pt x="714" y="629"/>
                </a:lnTo>
                <a:lnTo>
                  <a:pt x="709" y="606"/>
                </a:lnTo>
                <a:lnTo>
                  <a:pt x="705" y="595"/>
                </a:lnTo>
                <a:lnTo>
                  <a:pt x="701" y="583"/>
                </a:lnTo>
                <a:lnTo>
                  <a:pt x="696" y="573"/>
                </a:lnTo>
                <a:lnTo>
                  <a:pt x="691" y="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0693D25-44E3-4C19-B986-85830AA4E246}"/>
              </a:ext>
            </a:extLst>
          </p:cNvPr>
          <p:cNvGrpSpPr/>
          <p:nvPr/>
        </p:nvGrpSpPr>
        <p:grpSpPr>
          <a:xfrm>
            <a:off x="8826733" y="4850675"/>
            <a:ext cx="334843" cy="334843"/>
            <a:chOff x="4319588" y="2492375"/>
            <a:chExt cx="287338" cy="287338"/>
          </a:xfrm>
          <a:solidFill>
            <a:schemeClr val="bg1"/>
          </a:solidFill>
          <a:effectLst/>
        </p:grpSpPr>
        <p:sp>
          <p:nvSpPr>
            <p:cNvPr id="162" name="Freeform 372">
              <a:extLst>
                <a:ext uri="{FF2B5EF4-FFF2-40B4-BE49-F238E27FC236}">
                  <a16:creationId xmlns:a16="http://schemas.microsoft.com/office/drawing/2014/main" id="{9AA96DB7-E68A-4138-985D-699C3FA51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373">
              <a:extLst>
                <a:ext uri="{FF2B5EF4-FFF2-40B4-BE49-F238E27FC236}">
                  <a16:creationId xmlns:a16="http://schemas.microsoft.com/office/drawing/2014/main" id="{090B46F5-FA57-4C2E-A44E-D2163327A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522DA07-2FF4-41C1-BA58-F5A31C187947}"/>
              </a:ext>
            </a:extLst>
          </p:cNvPr>
          <p:cNvGrpSpPr/>
          <p:nvPr/>
        </p:nvGrpSpPr>
        <p:grpSpPr>
          <a:xfrm>
            <a:off x="1629283" y="3463995"/>
            <a:ext cx="8932064" cy="711196"/>
            <a:chOff x="1629283" y="3463995"/>
            <a:chExt cx="8932064" cy="711196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C814D359-D0EA-499B-9862-8F0EF32A4E43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678361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7BD664FC-F10A-4DA8-90E4-9E331BD2B598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936180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CE3BA2F4-A1F7-499B-8FF4-30C912D59F3F}"/>
                </a:ext>
              </a:extLst>
            </p:cNvPr>
            <p:cNvSpPr/>
            <p:nvPr/>
          </p:nvSpPr>
          <p:spPr>
            <a:xfrm>
              <a:off x="1629283" y="3679811"/>
              <a:ext cx="8932064" cy="257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040E9E5B-2943-4E0E-8BC3-35A0B0D0A810}"/>
                </a:ext>
              </a:extLst>
            </p:cNvPr>
            <p:cNvSpPr/>
            <p:nvPr/>
          </p:nvSpPr>
          <p:spPr>
            <a:xfrm>
              <a:off x="1881755" y="3580866"/>
              <a:ext cx="8226516" cy="88152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D3AF5A45-99B0-416E-9FCD-0E71B928BA89}"/>
                </a:ext>
              </a:extLst>
            </p:cNvPr>
            <p:cNvSpPr/>
            <p:nvPr/>
          </p:nvSpPr>
          <p:spPr>
            <a:xfrm flipH="1" flipV="1">
              <a:off x="1900258" y="3932523"/>
              <a:ext cx="8226516" cy="125799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9145150C-CD76-4023-A443-4D59C59BB21F}"/>
                </a:ext>
              </a:extLst>
            </p:cNvPr>
            <p:cNvGrpSpPr/>
            <p:nvPr/>
          </p:nvGrpSpPr>
          <p:grpSpPr>
            <a:xfrm>
              <a:off x="2660154" y="3463995"/>
              <a:ext cx="697654" cy="711196"/>
              <a:chOff x="2660154" y="3463995"/>
              <a:chExt cx="697654" cy="711196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307114A1-831C-472C-BE75-BD394E72245C}"/>
                  </a:ext>
                </a:extLst>
              </p:cNvPr>
              <p:cNvSpPr/>
              <p:nvPr/>
            </p:nvSpPr>
            <p:spPr>
              <a:xfrm>
                <a:off x="2660154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EA79F9D-2D67-4EE7-91BC-F9E0D2C4FBA2}"/>
                  </a:ext>
                </a:extLst>
              </p:cNvPr>
              <p:cNvSpPr/>
              <p:nvPr/>
            </p:nvSpPr>
            <p:spPr>
              <a:xfrm>
                <a:off x="2729956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01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D7BFDFBC-FD08-4433-9CFD-A43FC90BE0EC}"/>
                </a:ext>
              </a:extLst>
            </p:cNvPr>
            <p:cNvGrpSpPr/>
            <p:nvPr/>
          </p:nvGrpSpPr>
          <p:grpSpPr>
            <a:xfrm>
              <a:off x="3842924" y="3463995"/>
              <a:ext cx="697656" cy="711196"/>
              <a:chOff x="3841736" y="3463995"/>
              <a:chExt cx="697656" cy="711196"/>
            </a:xfrm>
          </p:grpSpPr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FF3C765-6185-4FB7-A560-CA45508FE43F}"/>
                  </a:ext>
                </a:extLst>
              </p:cNvPr>
              <p:cNvSpPr/>
              <p:nvPr/>
            </p:nvSpPr>
            <p:spPr>
              <a:xfrm>
                <a:off x="3841736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BE676C0F-0AF4-4D90-AD37-C674E3C07410}"/>
                  </a:ext>
                </a:extLst>
              </p:cNvPr>
              <p:cNvSpPr/>
              <p:nvPr/>
            </p:nvSpPr>
            <p:spPr>
              <a:xfrm>
                <a:off x="3911540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02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F2085659-A266-4A95-9AA0-20B7805E2756}"/>
                </a:ext>
              </a:extLst>
            </p:cNvPr>
            <p:cNvGrpSpPr/>
            <p:nvPr/>
          </p:nvGrpSpPr>
          <p:grpSpPr>
            <a:xfrm>
              <a:off x="5025696" y="3463995"/>
              <a:ext cx="697655" cy="711196"/>
              <a:chOff x="5023319" y="3463995"/>
              <a:chExt cx="697655" cy="711196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FB049B14-B720-4D9B-B7F2-E7288F855321}"/>
                  </a:ext>
                </a:extLst>
              </p:cNvPr>
              <p:cNvSpPr/>
              <p:nvPr/>
            </p:nvSpPr>
            <p:spPr>
              <a:xfrm>
                <a:off x="502331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35CB5D95-B64E-44CB-9B92-3F3B7C699F0B}"/>
                  </a:ext>
                </a:extLst>
              </p:cNvPr>
              <p:cNvSpPr/>
              <p:nvPr/>
            </p:nvSpPr>
            <p:spPr>
              <a:xfrm>
                <a:off x="5093122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03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57BA0EB5-34A5-46A6-9BB2-634E26232D11}"/>
                </a:ext>
              </a:extLst>
            </p:cNvPr>
            <p:cNvGrpSpPr/>
            <p:nvPr/>
          </p:nvGrpSpPr>
          <p:grpSpPr>
            <a:xfrm>
              <a:off x="6208467" y="3463995"/>
              <a:ext cx="697655" cy="711196"/>
              <a:chOff x="6204902" y="3463995"/>
              <a:chExt cx="697655" cy="711196"/>
            </a:xfrm>
          </p:grpSpPr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E8ECFDFA-D63A-4B9C-8BB9-323B33577CF9}"/>
                  </a:ext>
                </a:extLst>
              </p:cNvPr>
              <p:cNvSpPr/>
              <p:nvPr/>
            </p:nvSpPr>
            <p:spPr>
              <a:xfrm>
                <a:off x="6204902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DC2E990A-479C-44A4-B999-D0DAEFC743FB}"/>
                  </a:ext>
                </a:extLst>
              </p:cNvPr>
              <p:cNvSpPr/>
              <p:nvPr/>
            </p:nvSpPr>
            <p:spPr>
              <a:xfrm>
                <a:off x="6274705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04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D7E359DD-87A4-4D98-BE6A-BBACC28CA3FF}"/>
                </a:ext>
              </a:extLst>
            </p:cNvPr>
            <p:cNvGrpSpPr/>
            <p:nvPr/>
          </p:nvGrpSpPr>
          <p:grpSpPr>
            <a:xfrm>
              <a:off x="7391238" y="3463995"/>
              <a:ext cx="697654" cy="711196"/>
              <a:chOff x="7386485" y="3463995"/>
              <a:chExt cx="697654" cy="711196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02B267A-CC1E-444E-BCD9-96BC28A76311}"/>
                  </a:ext>
                </a:extLst>
              </p:cNvPr>
              <p:cNvSpPr/>
              <p:nvPr/>
            </p:nvSpPr>
            <p:spPr>
              <a:xfrm>
                <a:off x="7386485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24FA831F-2877-419E-A03F-8996F2D0414C}"/>
                  </a:ext>
                </a:extLst>
              </p:cNvPr>
              <p:cNvSpPr/>
              <p:nvPr/>
            </p:nvSpPr>
            <p:spPr>
              <a:xfrm>
                <a:off x="7456287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05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3930E316-7CC2-4464-9B7B-B0699CBFD768}"/>
                </a:ext>
              </a:extLst>
            </p:cNvPr>
            <p:cNvGrpSpPr/>
            <p:nvPr/>
          </p:nvGrpSpPr>
          <p:grpSpPr>
            <a:xfrm>
              <a:off x="8574009" y="3463995"/>
              <a:ext cx="721521" cy="711196"/>
              <a:chOff x="8574009" y="3463995"/>
              <a:chExt cx="721521" cy="711196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878A0093-751B-4278-B7B3-B10B364D9DA4}"/>
                  </a:ext>
                </a:extLst>
              </p:cNvPr>
              <p:cNvSpPr/>
              <p:nvPr/>
            </p:nvSpPr>
            <p:spPr>
              <a:xfrm>
                <a:off x="857400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4D8C41FE-BC0E-44ED-9A30-6CA114453FEA}"/>
                  </a:ext>
                </a:extLst>
              </p:cNvPr>
              <p:cNvSpPr/>
              <p:nvPr/>
            </p:nvSpPr>
            <p:spPr>
              <a:xfrm>
                <a:off x="8667678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06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2332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AE01A45-97B7-4FEE-8F23-74E0C830A8B2}"/>
              </a:ext>
            </a:extLst>
          </p:cNvPr>
          <p:cNvSpPr/>
          <p:nvPr/>
        </p:nvSpPr>
        <p:spPr>
          <a:xfrm>
            <a:off x="1656120" y="2200229"/>
            <a:ext cx="8932064" cy="3238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59B36FC-A7A6-4D25-B4AA-74918B937631}"/>
              </a:ext>
            </a:extLst>
          </p:cNvPr>
          <p:cNvGrpSpPr/>
          <p:nvPr/>
        </p:nvGrpSpPr>
        <p:grpSpPr>
          <a:xfrm>
            <a:off x="1916044" y="2042907"/>
            <a:ext cx="8209257" cy="3550110"/>
            <a:chOff x="1916044" y="2042907"/>
            <a:chExt cx="8209257" cy="3550110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7BD4341A-A2A7-4D2B-9810-6EBBABE46DE4}"/>
                </a:ext>
              </a:extLst>
            </p:cNvPr>
            <p:cNvSpPr/>
            <p:nvPr/>
          </p:nvSpPr>
          <p:spPr>
            <a:xfrm flipH="1" flipV="1">
              <a:off x="2992980" y="5436799"/>
              <a:ext cx="7132320" cy="156218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84740B0-57A1-4789-97EA-FBE33E2D91B3}"/>
                </a:ext>
              </a:extLst>
            </p:cNvPr>
            <p:cNvSpPr/>
            <p:nvPr/>
          </p:nvSpPr>
          <p:spPr>
            <a:xfrm>
              <a:off x="1916044" y="2042907"/>
              <a:ext cx="7132320" cy="151791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CE4F6A52-6F32-4787-BE4F-3703EBC32503}"/>
                </a:ext>
              </a:extLst>
            </p:cNvPr>
            <p:cNvCxnSpPr>
              <a:cxnSpLocks/>
            </p:cNvCxnSpPr>
            <p:nvPr/>
          </p:nvCxnSpPr>
          <p:spPr>
            <a:xfrm>
              <a:off x="1916045" y="2187906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5AF507C7-EEAF-40B7-B21E-1E7CC5A5C0FA}"/>
                </a:ext>
              </a:extLst>
            </p:cNvPr>
            <p:cNvCxnSpPr>
              <a:cxnSpLocks/>
            </p:cNvCxnSpPr>
            <p:nvPr/>
          </p:nvCxnSpPr>
          <p:spPr>
            <a:xfrm>
              <a:off x="2992981" y="5433233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6E8A6B4-F714-431E-BD6B-2BDA383CCD01}"/>
              </a:ext>
            </a:extLst>
          </p:cNvPr>
          <p:cNvGrpSpPr/>
          <p:nvPr/>
        </p:nvGrpSpPr>
        <p:grpSpPr>
          <a:xfrm>
            <a:off x="4803744" y="1974106"/>
            <a:ext cx="1228187" cy="1373580"/>
            <a:chOff x="4496330" y="1759851"/>
            <a:chExt cx="1381627" cy="1545184"/>
          </a:xfrm>
        </p:grpSpPr>
        <p:sp>
          <p:nvSpPr>
            <p:cNvPr id="93" name="Arrow: Down 92">
              <a:extLst>
                <a:ext uri="{FF2B5EF4-FFF2-40B4-BE49-F238E27FC236}">
                  <a16:creationId xmlns:a16="http://schemas.microsoft.com/office/drawing/2014/main" id="{B2AF1E1C-8410-4FB2-BC5A-CCFE35FFF540}"/>
                </a:ext>
              </a:extLst>
            </p:cNvPr>
            <p:cNvSpPr/>
            <p:nvPr/>
          </p:nvSpPr>
          <p:spPr>
            <a:xfrm>
              <a:off x="4569504" y="1898612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08A39238-40D0-49C5-B8B4-96DEFCF599E6}"/>
                </a:ext>
              </a:extLst>
            </p:cNvPr>
            <p:cNvGrpSpPr/>
            <p:nvPr/>
          </p:nvGrpSpPr>
          <p:grpSpPr>
            <a:xfrm>
              <a:off x="4496330" y="1759851"/>
              <a:ext cx="1381627" cy="1440180"/>
              <a:chOff x="4496330" y="1759851"/>
              <a:chExt cx="1381627" cy="1440180"/>
            </a:xfrm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4D7DCE50-A820-4803-ABA5-C965787AB167}"/>
                  </a:ext>
                </a:extLst>
              </p:cNvPr>
              <p:cNvSpPr/>
              <p:nvPr/>
            </p:nvSpPr>
            <p:spPr>
              <a:xfrm>
                <a:off x="4677046" y="1761756"/>
                <a:ext cx="1037340" cy="25019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6" name="Partial Circle 95">
                <a:extLst>
                  <a:ext uri="{FF2B5EF4-FFF2-40B4-BE49-F238E27FC236}">
                    <a16:creationId xmlns:a16="http://schemas.microsoft.com/office/drawing/2014/main" id="{434BB674-7D0A-40CE-90D0-DF46CB907A72}"/>
                  </a:ext>
                </a:extLst>
              </p:cNvPr>
              <p:cNvSpPr/>
              <p:nvPr/>
            </p:nvSpPr>
            <p:spPr>
              <a:xfrm rot="5400000">
                <a:off x="4418348" y="1837835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Partial Circle 96">
                <a:extLst>
                  <a:ext uri="{FF2B5EF4-FFF2-40B4-BE49-F238E27FC236}">
                    <a16:creationId xmlns:a16="http://schemas.microsoft.com/office/drawing/2014/main" id="{1E4406DE-66A9-4783-9C24-C3E6CE0E946C}"/>
                  </a:ext>
                </a:extLst>
              </p:cNvPr>
              <p:cNvSpPr/>
              <p:nvPr/>
            </p:nvSpPr>
            <p:spPr>
              <a:xfrm rot="5400000">
                <a:off x="5449205" y="1837834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100000">
                    <a:schemeClr val="accent2"/>
                  </a:gs>
                  <a:gs pos="0">
                    <a:schemeClr val="accent2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Arrow: Down 97">
                <a:extLst>
                  <a:ext uri="{FF2B5EF4-FFF2-40B4-BE49-F238E27FC236}">
                    <a16:creationId xmlns:a16="http://schemas.microsoft.com/office/drawing/2014/main" id="{3747A577-8B9E-4940-90DC-132F0DC17D98}"/>
                  </a:ext>
                </a:extLst>
              </p:cNvPr>
              <p:cNvSpPr/>
              <p:nvPr/>
            </p:nvSpPr>
            <p:spPr>
              <a:xfrm>
                <a:off x="4749883" y="2011945"/>
                <a:ext cx="876300" cy="1188086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926C1CBD-794C-496A-95AB-60E36B782D1C}"/>
              </a:ext>
            </a:extLst>
          </p:cNvPr>
          <p:cNvGrpSpPr/>
          <p:nvPr/>
        </p:nvGrpSpPr>
        <p:grpSpPr>
          <a:xfrm>
            <a:off x="2421557" y="1974105"/>
            <a:ext cx="1228187" cy="1373580"/>
            <a:chOff x="2128762" y="1759851"/>
            <a:chExt cx="1381627" cy="1545184"/>
          </a:xfrm>
        </p:grpSpPr>
        <p:sp>
          <p:nvSpPr>
            <p:cNvPr id="189" name="Arrow: Down 188">
              <a:extLst>
                <a:ext uri="{FF2B5EF4-FFF2-40B4-BE49-F238E27FC236}">
                  <a16:creationId xmlns:a16="http://schemas.microsoft.com/office/drawing/2014/main" id="{37DD8577-3887-4752-821F-575639074082}"/>
                </a:ext>
              </a:extLst>
            </p:cNvPr>
            <p:cNvSpPr/>
            <p:nvPr/>
          </p:nvSpPr>
          <p:spPr>
            <a:xfrm>
              <a:off x="2218976" y="1898612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4D1915E6-9DE6-4F2D-AB68-A0553FC5B17A}"/>
                </a:ext>
              </a:extLst>
            </p:cNvPr>
            <p:cNvGrpSpPr/>
            <p:nvPr/>
          </p:nvGrpSpPr>
          <p:grpSpPr>
            <a:xfrm>
              <a:off x="2128762" y="1759851"/>
              <a:ext cx="1381627" cy="1440179"/>
              <a:chOff x="2128762" y="1759851"/>
              <a:chExt cx="1381627" cy="1440179"/>
            </a:xfrm>
          </p:grpSpPr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8B5C526A-7764-4E53-808A-8F69C89FBE7D}"/>
                  </a:ext>
                </a:extLst>
              </p:cNvPr>
              <p:cNvSpPr/>
              <p:nvPr/>
            </p:nvSpPr>
            <p:spPr>
              <a:xfrm>
                <a:off x="2309478" y="1761756"/>
                <a:ext cx="1037340" cy="25019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2" name="Partial Circle 191">
                <a:extLst>
                  <a:ext uri="{FF2B5EF4-FFF2-40B4-BE49-F238E27FC236}">
                    <a16:creationId xmlns:a16="http://schemas.microsoft.com/office/drawing/2014/main" id="{F66188BA-3C3B-41FA-96B6-D95569513BDC}"/>
                  </a:ext>
                </a:extLst>
              </p:cNvPr>
              <p:cNvSpPr/>
              <p:nvPr/>
            </p:nvSpPr>
            <p:spPr>
              <a:xfrm rot="5400000">
                <a:off x="2050780" y="1837835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Partial Circle 192">
                <a:extLst>
                  <a:ext uri="{FF2B5EF4-FFF2-40B4-BE49-F238E27FC236}">
                    <a16:creationId xmlns:a16="http://schemas.microsoft.com/office/drawing/2014/main" id="{598304F9-7D3A-4D55-ABE4-6A7D40705F8E}"/>
                  </a:ext>
                </a:extLst>
              </p:cNvPr>
              <p:cNvSpPr/>
              <p:nvPr/>
            </p:nvSpPr>
            <p:spPr>
              <a:xfrm rot="5400000">
                <a:off x="3081637" y="1837834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Arrow: Down 193">
                <a:extLst>
                  <a:ext uri="{FF2B5EF4-FFF2-40B4-BE49-F238E27FC236}">
                    <a16:creationId xmlns:a16="http://schemas.microsoft.com/office/drawing/2014/main" id="{6325DA68-4F3A-4896-9793-7530A98BEE79}"/>
                  </a:ext>
                </a:extLst>
              </p:cNvPr>
              <p:cNvSpPr/>
              <p:nvPr/>
            </p:nvSpPr>
            <p:spPr>
              <a:xfrm>
                <a:off x="2382315" y="2011945"/>
                <a:ext cx="876300" cy="1188085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9CE5FB75-7B28-4F95-975D-ADC8F683027A}"/>
              </a:ext>
            </a:extLst>
          </p:cNvPr>
          <p:cNvGrpSpPr/>
          <p:nvPr/>
        </p:nvGrpSpPr>
        <p:grpSpPr>
          <a:xfrm>
            <a:off x="7185932" y="1974105"/>
            <a:ext cx="1228187" cy="1280237"/>
            <a:chOff x="6863897" y="1759851"/>
            <a:chExt cx="1381627" cy="1440179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8A1879A-18C1-4FE1-956D-207CFD318955}"/>
                </a:ext>
              </a:extLst>
            </p:cNvPr>
            <p:cNvSpPr/>
            <p:nvPr/>
          </p:nvSpPr>
          <p:spPr>
            <a:xfrm>
              <a:off x="7044613" y="1761756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6" name="Partial Circle 125">
              <a:extLst>
                <a:ext uri="{FF2B5EF4-FFF2-40B4-BE49-F238E27FC236}">
                  <a16:creationId xmlns:a16="http://schemas.microsoft.com/office/drawing/2014/main" id="{4C6C8256-3E82-4ECF-84F4-22FD37AFCF71}"/>
                </a:ext>
              </a:extLst>
            </p:cNvPr>
            <p:cNvSpPr/>
            <p:nvPr/>
          </p:nvSpPr>
          <p:spPr>
            <a:xfrm rot="5400000">
              <a:off x="6785915" y="1837835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7" name="Partial Circle 126">
              <a:extLst>
                <a:ext uri="{FF2B5EF4-FFF2-40B4-BE49-F238E27FC236}">
                  <a16:creationId xmlns:a16="http://schemas.microsoft.com/office/drawing/2014/main" id="{EEA26BA7-3478-4914-8B62-529475034A5E}"/>
                </a:ext>
              </a:extLst>
            </p:cNvPr>
            <p:cNvSpPr/>
            <p:nvPr/>
          </p:nvSpPr>
          <p:spPr>
            <a:xfrm rot="5400000">
              <a:off x="7816772" y="1837834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28" name="Arrow: Down 127">
              <a:extLst>
                <a:ext uri="{FF2B5EF4-FFF2-40B4-BE49-F238E27FC236}">
                  <a16:creationId xmlns:a16="http://schemas.microsoft.com/office/drawing/2014/main" id="{0B68288E-A0F2-4DF4-9B3C-41E6CFD1A8D8}"/>
                </a:ext>
              </a:extLst>
            </p:cNvPr>
            <p:cNvSpPr/>
            <p:nvPr/>
          </p:nvSpPr>
          <p:spPr>
            <a:xfrm>
              <a:off x="7117450" y="2011943"/>
              <a:ext cx="876300" cy="1188087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00A0A8C-6032-4A98-BA6E-852364BFF927}"/>
              </a:ext>
            </a:extLst>
          </p:cNvPr>
          <p:cNvGrpSpPr/>
          <p:nvPr/>
        </p:nvGrpSpPr>
        <p:grpSpPr>
          <a:xfrm>
            <a:off x="3649744" y="4374766"/>
            <a:ext cx="1228187" cy="1280236"/>
            <a:chOff x="4059069" y="3946332"/>
            <a:chExt cx="1381627" cy="1440179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D2F3C750-8C53-4D61-A547-8C94DEED47A2}"/>
                </a:ext>
              </a:extLst>
            </p:cNvPr>
            <p:cNvSpPr/>
            <p:nvPr/>
          </p:nvSpPr>
          <p:spPr>
            <a:xfrm flipV="1">
              <a:off x="4239785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1" name="Partial Circle 130">
              <a:extLst>
                <a:ext uri="{FF2B5EF4-FFF2-40B4-BE49-F238E27FC236}">
                  <a16:creationId xmlns:a16="http://schemas.microsoft.com/office/drawing/2014/main" id="{668B0F8C-B72A-4248-B03F-54650B50C1A4}"/>
                </a:ext>
              </a:extLst>
            </p:cNvPr>
            <p:cNvSpPr/>
            <p:nvPr/>
          </p:nvSpPr>
          <p:spPr>
            <a:xfrm rot="16200000" flipV="1">
              <a:off x="3981087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2" name="Partial Circle 131">
              <a:extLst>
                <a:ext uri="{FF2B5EF4-FFF2-40B4-BE49-F238E27FC236}">
                  <a16:creationId xmlns:a16="http://schemas.microsoft.com/office/drawing/2014/main" id="{F3437616-AA06-4952-ADB7-D9E809EF6389}"/>
                </a:ext>
              </a:extLst>
            </p:cNvPr>
            <p:cNvSpPr/>
            <p:nvPr/>
          </p:nvSpPr>
          <p:spPr>
            <a:xfrm rot="16200000" flipV="1">
              <a:off x="5011944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33" name="Arrow: Down 132">
              <a:extLst>
                <a:ext uri="{FF2B5EF4-FFF2-40B4-BE49-F238E27FC236}">
                  <a16:creationId xmlns:a16="http://schemas.microsoft.com/office/drawing/2014/main" id="{8B2891EF-89AD-4451-88D6-A7E46B8857CA}"/>
                </a:ext>
              </a:extLst>
            </p:cNvPr>
            <p:cNvSpPr/>
            <p:nvPr/>
          </p:nvSpPr>
          <p:spPr>
            <a:xfrm flipV="1">
              <a:off x="4312622" y="3946332"/>
              <a:ext cx="876300" cy="1188085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5E1D5A76-E951-4676-8D42-2F79869CB644}"/>
              </a:ext>
            </a:extLst>
          </p:cNvPr>
          <p:cNvGrpSpPr/>
          <p:nvPr/>
        </p:nvGrpSpPr>
        <p:grpSpPr>
          <a:xfrm>
            <a:off x="5966246" y="4374765"/>
            <a:ext cx="1228187" cy="1280237"/>
            <a:chOff x="6426637" y="3946331"/>
            <a:chExt cx="1381627" cy="144018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7D9E233F-3686-4385-9D87-BFC657E8E938}"/>
                </a:ext>
              </a:extLst>
            </p:cNvPr>
            <p:cNvSpPr/>
            <p:nvPr/>
          </p:nvSpPr>
          <p:spPr>
            <a:xfrm flipV="1">
              <a:off x="6607353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2" name="Partial Circle 141">
              <a:extLst>
                <a:ext uri="{FF2B5EF4-FFF2-40B4-BE49-F238E27FC236}">
                  <a16:creationId xmlns:a16="http://schemas.microsoft.com/office/drawing/2014/main" id="{AAA1EED9-2F1E-4DBD-9B5E-9782C1D4C337}"/>
                </a:ext>
              </a:extLst>
            </p:cNvPr>
            <p:cNvSpPr/>
            <p:nvPr/>
          </p:nvSpPr>
          <p:spPr>
            <a:xfrm rot="16200000" flipV="1">
              <a:off x="6348655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49" name="Partial Circle 148">
              <a:extLst>
                <a:ext uri="{FF2B5EF4-FFF2-40B4-BE49-F238E27FC236}">
                  <a16:creationId xmlns:a16="http://schemas.microsoft.com/office/drawing/2014/main" id="{1D567652-2866-4D6D-BCDA-3811CB07098C}"/>
                </a:ext>
              </a:extLst>
            </p:cNvPr>
            <p:cNvSpPr/>
            <p:nvPr/>
          </p:nvSpPr>
          <p:spPr>
            <a:xfrm rot="16200000" flipV="1">
              <a:off x="7379512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50" name="Arrow: Down 149">
              <a:extLst>
                <a:ext uri="{FF2B5EF4-FFF2-40B4-BE49-F238E27FC236}">
                  <a16:creationId xmlns:a16="http://schemas.microsoft.com/office/drawing/2014/main" id="{7877AF97-A61D-4E61-B02D-9784FAED4E9C}"/>
                </a:ext>
              </a:extLst>
            </p:cNvPr>
            <p:cNvSpPr/>
            <p:nvPr/>
          </p:nvSpPr>
          <p:spPr>
            <a:xfrm flipV="1">
              <a:off x="6680190" y="3946331"/>
              <a:ext cx="876300" cy="1188086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D71442C-64D6-42F7-881F-434309900F6A}"/>
              </a:ext>
            </a:extLst>
          </p:cNvPr>
          <p:cNvGrpSpPr/>
          <p:nvPr/>
        </p:nvGrpSpPr>
        <p:grpSpPr>
          <a:xfrm>
            <a:off x="8379158" y="4374766"/>
            <a:ext cx="1228187" cy="1280236"/>
            <a:chOff x="8794204" y="3946332"/>
            <a:chExt cx="1381627" cy="1440179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93BDA7BE-D06A-4C67-B788-8671BD443E97}"/>
                </a:ext>
              </a:extLst>
            </p:cNvPr>
            <p:cNvSpPr/>
            <p:nvPr/>
          </p:nvSpPr>
          <p:spPr>
            <a:xfrm flipV="1">
              <a:off x="8974920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3" name="Partial Circle 152">
              <a:extLst>
                <a:ext uri="{FF2B5EF4-FFF2-40B4-BE49-F238E27FC236}">
                  <a16:creationId xmlns:a16="http://schemas.microsoft.com/office/drawing/2014/main" id="{69BBA179-7326-4376-B55F-A35FA345D339}"/>
                </a:ext>
              </a:extLst>
            </p:cNvPr>
            <p:cNvSpPr/>
            <p:nvPr/>
          </p:nvSpPr>
          <p:spPr>
            <a:xfrm rot="16200000" flipV="1">
              <a:off x="8716222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54" name="Partial Circle 153">
              <a:extLst>
                <a:ext uri="{FF2B5EF4-FFF2-40B4-BE49-F238E27FC236}">
                  <a16:creationId xmlns:a16="http://schemas.microsoft.com/office/drawing/2014/main" id="{99775AD7-AEC6-4EFA-8C61-5C1C678190EA}"/>
                </a:ext>
              </a:extLst>
            </p:cNvPr>
            <p:cNvSpPr/>
            <p:nvPr/>
          </p:nvSpPr>
          <p:spPr>
            <a:xfrm rot="16200000" flipV="1">
              <a:off x="9747079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56" name="Arrow: Down 155">
              <a:extLst>
                <a:ext uri="{FF2B5EF4-FFF2-40B4-BE49-F238E27FC236}">
                  <a16:creationId xmlns:a16="http://schemas.microsoft.com/office/drawing/2014/main" id="{AC8F2096-E147-4D2A-8AF6-80348F1C2B4C}"/>
                </a:ext>
              </a:extLst>
            </p:cNvPr>
            <p:cNvSpPr/>
            <p:nvPr/>
          </p:nvSpPr>
          <p:spPr>
            <a:xfrm flipV="1">
              <a:off x="9047757" y="3946332"/>
              <a:ext cx="876300" cy="1188087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42" name="Title 41">
            <a:extLst>
              <a:ext uri="{FF2B5EF4-FFF2-40B4-BE49-F238E27FC236}">
                <a16:creationId xmlns:a16="http://schemas.microsoft.com/office/drawing/2014/main" id="{094B4632-C731-4DD8-8753-4505C979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Free 6 Steps Bookmarks Horizontal Diagram</a:t>
            </a:r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E6BD8FC-A778-4EB5-8B76-13F503660A19}"/>
              </a:ext>
            </a:extLst>
          </p:cNvPr>
          <p:cNvSpPr txBox="1"/>
          <p:nvPr/>
        </p:nvSpPr>
        <p:spPr>
          <a:xfrm>
            <a:off x="4647518" y="1614364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2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1514D4-A83B-40AD-A828-20125C2392A8}"/>
              </a:ext>
            </a:extLst>
          </p:cNvPr>
          <p:cNvSpPr txBox="1"/>
          <p:nvPr/>
        </p:nvSpPr>
        <p:spPr>
          <a:xfrm>
            <a:off x="4493065" y="1067381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5" name="Freeform 13">
            <a:extLst>
              <a:ext uri="{FF2B5EF4-FFF2-40B4-BE49-F238E27FC236}">
                <a16:creationId xmlns:a16="http://schemas.microsoft.com/office/drawing/2014/main" id="{EECAEC66-4B54-4605-8832-EB1500957703}"/>
              </a:ext>
            </a:extLst>
          </p:cNvPr>
          <p:cNvSpPr>
            <a:spLocks noEditPoints="1"/>
          </p:cNvSpPr>
          <p:nvPr/>
        </p:nvSpPr>
        <p:spPr bwMode="auto">
          <a:xfrm>
            <a:off x="2875652" y="2460664"/>
            <a:ext cx="335235" cy="298405"/>
          </a:xfrm>
          <a:custGeom>
            <a:avLst/>
            <a:gdLst>
              <a:gd name="T0" fmla="*/ 614 w 2312"/>
              <a:gd name="T1" fmla="*/ 150 h 2058"/>
              <a:gd name="T2" fmla="*/ 632 w 2312"/>
              <a:gd name="T3" fmla="*/ 112 h 2058"/>
              <a:gd name="T4" fmla="*/ 658 w 2312"/>
              <a:gd name="T5" fmla="*/ 94 h 2058"/>
              <a:gd name="T6" fmla="*/ 882 w 2312"/>
              <a:gd name="T7" fmla="*/ 30 h 2058"/>
              <a:gd name="T8" fmla="*/ 1056 w 2312"/>
              <a:gd name="T9" fmla="*/ 4 h 2058"/>
              <a:gd name="T10" fmla="*/ 1206 w 2312"/>
              <a:gd name="T11" fmla="*/ 2 h 2058"/>
              <a:gd name="T12" fmla="*/ 1390 w 2312"/>
              <a:gd name="T13" fmla="*/ 22 h 2058"/>
              <a:gd name="T14" fmla="*/ 1610 w 2312"/>
              <a:gd name="T15" fmla="*/ 78 h 2058"/>
              <a:gd name="T16" fmla="*/ 1672 w 2312"/>
              <a:gd name="T17" fmla="*/ 104 h 2058"/>
              <a:gd name="T18" fmla="*/ 1696 w 2312"/>
              <a:gd name="T19" fmla="*/ 140 h 2058"/>
              <a:gd name="T20" fmla="*/ 1554 w 2312"/>
              <a:gd name="T21" fmla="*/ 298 h 2058"/>
              <a:gd name="T22" fmla="*/ 1442 w 2312"/>
              <a:gd name="T23" fmla="*/ 180 h 2058"/>
              <a:gd name="T24" fmla="*/ 1220 w 2312"/>
              <a:gd name="T25" fmla="*/ 148 h 2058"/>
              <a:gd name="T26" fmla="*/ 1030 w 2312"/>
              <a:gd name="T27" fmla="*/ 152 h 2058"/>
              <a:gd name="T28" fmla="*/ 826 w 2312"/>
              <a:gd name="T29" fmla="*/ 190 h 2058"/>
              <a:gd name="T30" fmla="*/ 952 w 2312"/>
              <a:gd name="T31" fmla="*/ 1150 h 2058"/>
              <a:gd name="T32" fmla="*/ 1360 w 2312"/>
              <a:gd name="T33" fmla="*/ 1150 h 2058"/>
              <a:gd name="T34" fmla="*/ 1694 w 2312"/>
              <a:gd name="T35" fmla="*/ 1118 h 2058"/>
              <a:gd name="T36" fmla="*/ 2092 w 2312"/>
              <a:gd name="T37" fmla="*/ 1044 h 2058"/>
              <a:gd name="T38" fmla="*/ 2312 w 2312"/>
              <a:gd name="T39" fmla="*/ 514 h 2058"/>
              <a:gd name="T40" fmla="*/ 2306 w 2312"/>
              <a:gd name="T41" fmla="*/ 472 h 2058"/>
              <a:gd name="T42" fmla="*/ 2280 w 2312"/>
              <a:gd name="T43" fmla="*/ 422 h 2058"/>
              <a:gd name="T44" fmla="*/ 2236 w 2312"/>
              <a:gd name="T45" fmla="*/ 388 h 2058"/>
              <a:gd name="T46" fmla="*/ 2182 w 2312"/>
              <a:gd name="T47" fmla="*/ 370 h 2058"/>
              <a:gd name="T48" fmla="*/ 130 w 2312"/>
              <a:gd name="T49" fmla="*/ 370 h 2058"/>
              <a:gd name="T50" fmla="*/ 76 w 2312"/>
              <a:gd name="T51" fmla="*/ 388 h 2058"/>
              <a:gd name="T52" fmla="*/ 34 w 2312"/>
              <a:gd name="T53" fmla="*/ 422 h 2058"/>
              <a:gd name="T54" fmla="*/ 6 w 2312"/>
              <a:gd name="T55" fmla="*/ 472 h 2058"/>
              <a:gd name="T56" fmla="*/ 0 w 2312"/>
              <a:gd name="T57" fmla="*/ 986 h 2058"/>
              <a:gd name="T58" fmla="*/ 220 w 2312"/>
              <a:gd name="T59" fmla="*/ 1044 h 2058"/>
              <a:gd name="T60" fmla="*/ 618 w 2312"/>
              <a:gd name="T61" fmla="*/ 1118 h 2058"/>
              <a:gd name="T62" fmla="*/ 952 w 2312"/>
              <a:gd name="T63" fmla="*/ 1150 h 2058"/>
              <a:gd name="T64" fmla="*/ 1054 w 2312"/>
              <a:gd name="T65" fmla="*/ 1154 h 2058"/>
              <a:gd name="T66" fmla="*/ 2312 w 2312"/>
              <a:gd name="T67" fmla="*/ 1914 h 2058"/>
              <a:gd name="T68" fmla="*/ 2306 w 2312"/>
              <a:gd name="T69" fmla="*/ 1956 h 2058"/>
              <a:gd name="T70" fmla="*/ 2280 w 2312"/>
              <a:gd name="T71" fmla="*/ 2006 h 2058"/>
              <a:gd name="T72" fmla="*/ 2236 w 2312"/>
              <a:gd name="T73" fmla="*/ 2040 h 2058"/>
              <a:gd name="T74" fmla="*/ 2182 w 2312"/>
              <a:gd name="T75" fmla="*/ 2058 h 2058"/>
              <a:gd name="T76" fmla="*/ 130 w 2312"/>
              <a:gd name="T77" fmla="*/ 2058 h 2058"/>
              <a:gd name="T78" fmla="*/ 76 w 2312"/>
              <a:gd name="T79" fmla="*/ 2040 h 2058"/>
              <a:gd name="T80" fmla="*/ 34 w 2312"/>
              <a:gd name="T81" fmla="*/ 2006 h 2058"/>
              <a:gd name="T82" fmla="*/ 6 w 2312"/>
              <a:gd name="T83" fmla="*/ 1956 h 2058"/>
              <a:gd name="T84" fmla="*/ 0 w 2312"/>
              <a:gd name="T85" fmla="*/ 1106 h 2058"/>
              <a:gd name="T86" fmla="*/ 244 w 2312"/>
              <a:gd name="T87" fmla="*/ 1168 h 2058"/>
              <a:gd name="T88" fmla="*/ 634 w 2312"/>
              <a:gd name="T89" fmla="*/ 1236 h 2058"/>
              <a:gd name="T90" fmla="*/ 952 w 2312"/>
              <a:gd name="T91" fmla="*/ 1266 h 2058"/>
              <a:gd name="T92" fmla="*/ 1360 w 2312"/>
              <a:gd name="T93" fmla="*/ 1266 h 2058"/>
              <a:gd name="T94" fmla="*/ 1678 w 2312"/>
              <a:gd name="T95" fmla="*/ 1236 h 2058"/>
              <a:gd name="T96" fmla="*/ 2068 w 2312"/>
              <a:gd name="T97" fmla="*/ 1168 h 2058"/>
              <a:gd name="T98" fmla="*/ 2312 w 2312"/>
              <a:gd name="T99" fmla="*/ 1106 h 2058"/>
              <a:gd name="T100" fmla="*/ 398 w 2312"/>
              <a:gd name="T101" fmla="*/ 1862 h 2058"/>
              <a:gd name="T102" fmla="*/ 358 w 2312"/>
              <a:gd name="T103" fmla="*/ 1770 h 2058"/>
              <a:gd name="T104" fmla="*/ 288 w 2312"/>
              <a:gd name="T105" fmla="*/ 1700 h 2058"/>
              <a:gd name="T106" fmla="*/ 196 w 2312"/>
              <a:gd name="T107" fmla="*/ 1660 h 2058"/>
              <a:gd name="T108" fmla="*/ 402 w 2312"/>
              <a:gd name="T109" fmla="*/ 1914 h 2058"/>
              <a:gd name="T110" fmla="*/ 2116 w 2312"/>
              <a:gd name="T111" fmla="*/ 1660 h 2058"/>
              <a:gd name="T112" fmla="*/ 2024 w 2312"/>
              <a:gd name="T113" fmla="*/ 1700 h 2058"/>
              <a:gd name="T114" fmla="*/ 1954 w 2312"/>
              <a:gd name="T115" fmla="*/ 1770 h 2058"/>
              <a:gd name="T116" fmla="*/ 1914 w 2312"/>
              <a:gd name="T117" fmla="*/ 1862 h 2058"/>
              <a:gd name="T118" fmla="*/ 2168 w 2312"/>
              <a:gd name="T119" fmla="*/ 1656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2" h="2058">
                <a:moveTo>
                  <a:pt x="614" y="298"/>
                </a:moveTo>
                <a:lnTo>
                  <a:pt x="614" y="160"/>
                </a:lnTo>
                <a:lnTo>
                  <a:pt x="614" y="160"/>
                </a:lnTo>
                <a:lnTo>
                  <a:pt x="614" y="150"/>
                </a:lnTo>
                <a:lnTo>
                  <a:pt x="616" y="140"/>
                </a:lnTo>
                <a:lnTo>
                  <a:pt x="620" y="130"/>
                </a:lnTo>
                <a:lnTo>
                  <a:pt x="626" y="120"/>
                </a:lnTo>
                <a:lnTo>
                  <a:pt x="632" y="112"/>
                </a:lnTo>
                <a:lnTo>
                  <a:pt x="640" y="104"/>
                </a:lnTo>
                <a:lnTo>
                  <a:pt x="648" y="98"/>
                </a:lnTo>
                <a:lnTo>
                  <a:pt x="658" y="94"/>
                </a:lnTo>
                <a:lnTo>
                  <a:pt x="658" y="94"/>
                </a:lnTo>
                <a:lnTo>
                  <a:pt x="702" y="78"/>
                </a:lnTo>
                <a:lnTo>
                  <a:pt x="748" y="62"/>
                </a:lnTo>
                <a:lnTo>
                  <a:pt x="808" y="46"/>
                </a:lnTo>
                <a:lnTo>
                  <a:pt x="882" y="30"/>
                </a:lnTo>
                <a:lnTo>
                  <a:pt x="922" y="22"/>
                </a:lnTo>
                <a:lnTo>
                  <a:pt x="964" y="14"/>
                </a:lnTo>
                <a:lnTo>
                  <a:pt x="1010" y="10"/>
                </a:lnTo>
                <a:lnTo>
                  <a:pt x="1056" y="4"/>
                </a:lnTo>
                <a:lnTo>
                  <a:pt x="1106" y="2"/>
                </a:lnTo>
                <a:lnTo>
                  <a:pt x="1156" y="0"/>
                </a:lnTo>
                <a:lnTo>
                  <a:pt x="1156" y="0"/>
                </a:lnTo>
                <a:lnTo>
                  <a:pt x="1206" y="2"/>
                </a:lnTo>
                <a:lnTo>
                  <a:pt x="1256" y="4"/>
                </a:lnTo>
                <a:lnTo>
                  <a:pt x="1302" y="10"/>
                </a:lnTo>
                <a:lnTo>
                  <a:pt x="1348" y="14"/>
                </a:lnTo>
                <a:lnTo>
                  <a:pt x="1390" y="22"/>
                </a:lnTo>
                <a:lnTo>
                  <a:pt x="1430" y="30"/>
                </a:lnTo>
                <a:lnTo>
                  <a:pt x="1504" y="46"/>
                </a:lnTo>
                <a:lnTo>
                  <a:pt x="1564" y="62"/>
                </a:lnTo>
                <a:lnTo>
                  <a:pt x="1610" y="78"/>
                </a:lnTo>
                <a:lnTo>
                  <a:pt x="1654" y="94"/>
                </a:lnTo>
                <a:lnTo>
                  <a:pt x="1654" y="94"/>
                </a:lnTo>
                <a:lnTo>
                  <a:pt x="1664" y="98"/>
                </a:lnTo>
                <a:lnTo>
                  <a:pt x="1672" y="104"/>
                </a:lnTo>
                <a:lnTo>
                  <a:pt x="1680" y="112"/>
                </a:lnTo>
                <a:lnTo>
                  <a:pt x="1686" y="120"/>
                </a:lnTo>
                <a:lnTo>
                  <a:pt x="1692" y="130"/>
                </a:lnTo>
                <a:lnTo>
                  <a:pt x="1696" y="140"/>
                </a:lnTo>
                <a:lnTo>
                  <a:pt x="1698" y="150"/>
                </a:lnTo>
                <a:lnTo>
                  <a:pt x="1698" y="160"/>
                </a:lnTo>
                <a:lnTo>
                  <a:pt x="1698" y="298"/>
                </a:lnTo>
                <a:lnTo>
                  <a:pt x="1554" y="298"/>
                </a:lnTo>
                <a:lnTo>
                  <a:pt x="1554" y="212"/>
                </a:lnTo>
                <a:lnTo>
                  <a:pt x="1554" y="212"/>
                </a:lnTo>
                <a:lnTo>
                  <a:pt x="1486" y="190"/>
                </a:lnTo>
                <a:lnTo>
                  <a:pt x="1442" y="180"/>
                </a:lnTo>
                <a:lnTo>
                  <a:pt x="1394" y="170"/>
                </a:lnTo>
                <a:lnTo>
                  <a:pt x="1340" y="160"/>
                </a:lnTo>
                <a:lnTo>
                  <a:pt x="1282" y="152"/>
                </a:lnTo>
                <a:lnTo>
                  <a:pt x="1220" y="148"/>
                </a:lnTo>
                <a:lnTo>
                  <a:pt x="1156" y="146"/>
                </a:lnTo>
                <a:lnTo>
                  <a:pt x="1156" y="146"/>
                </a:lnTo>
                <a:lnTo>
                  <a:pt x="1092" y="148"/>
                </a:lnTo>
                <a:lnTo>
                  <a:pt x="1030" y="152"/>
                </a:lnTo>
                <a:lnTo>
                  <a:pt x="972" y="160"/>
                </a:lnTo>
                <a:lnTo>
                  <a:pt x="918" y="170"/>
                </a:lnTo>
                <a:lnTo>
                  <a:pt x="870" y="180"/>
                </a:lnTo>
                <a:lnTo>
                  <a:pt x="826" y="190"/>
                </a:lnTo>
                <a:lnTo>
                  <a:pt x="758" y="212"/>
                </a:lnTo>
                <a:lnTo>
                  <a:pt x="758" y="298"/>
                </a:lnTo>
                <a:lnTo>
                  <a:pt x="614" y="298"/>
                </a:lnTo>
                <a:close/>
                <a:moveTo>
                  <a:pt x="952" y="1150"/>
                </a:moveTo>
                <a:lnTo>
                  <a:pt x="952" y="1052"/>
                </a:lnTo>
                <a:lnTo>
                  <a:pt x="1360" y="1052"/>
                </a:lnTo>
                <a:lnTo>
                  <a:pt x="1360" y="1150"/>
                </a:lnTo>
                <a:lnTo>
                  <a:pt x="1360" y="1150"/>
                </a:lnTo>
                <a:lnTo>
                  <a:pt x="1448" y="1144"/>
                </a:lnTo>
                <a:lnTo>
                  <a:pt x="1532" y="1136"/>
                </a:lnTo>
                <a:lnTo>
                  <a:pt x="1614" y="1128"/>
                </a:lnTo>
                <a:lnTo>
                  <a:pt x="1694" y="1118"/>
                </a:lnTo>
                <a:lnTo>
                  <a:pt x="1770" y="1106"/>
                </a:lnTo>
                <a:lnTo>
                  <a:pt x="1842" y="1094"/>
                </a:lnTo>
                <a:lnTo>
                  <a:pt x="1976" y="1070"/>
                </a:lnTo>
                <a:lnTo>
                  <a:pt x="2092" y="1044"/>
                </a:lnTo>
                <a:lnTo>
                  <a:pt x="2188" y="1020"/>
                </a:lnTo>
                <a:lnTo>
                  <a:pt x="2262" y="1000"/>
                </a:lnTo>
                <a:lnTo>
                  <a:pt x="2312" y="986"/>
                </a:lnTo>
                <a:lnTo>
                  <a:pt x="2312" y="514"/>
                </a:lnTo>
                <a:lnTo>
                  <a:pt x="2312" y="514"/>
                </a:lnTo>
                <a:lnTo>
                  <a:pt x="2312" y="500"/>
                </a:lnTo>
                <a:lnTo>
                  <a:pt x="2310" y="484"/>
                </a:lnTo>
                <a:lnTo>
                  <a:pt x="2306" y="472"/>
                </a:lnTo>
                <a:lnTo>
                  <a:pt x="2300" y="458"/>
                </a:lnTo>
                <a:lnTo>
                  <a:pt x="2294" y="446"/>
                </a:lnTo>
                <a:lnTo>
                  <a:pt x="2288" y="434"/>
                </a:lnTo>
                <a:lnTo>
                  <a:pt x="2280" y="422"/>
                </a:lnTo>
                <a:lnTo>
                  <a:pt x="2270" y="412"/>
                </a:lnTo>
                <a:lnTo>
                  <a:pt x="2260" y="402"/>
                </a:lnTo>
                <a:lnTo>
                  <a:pt x="2248" y="394"/>
                </a:lnTo>
                <a:lnTo>
                  <a:pt x="2236" y="388"/>
                </a:lnTo>
                <a:lnTo>
                  <a:pt x="2224" y="380"/>
                </a:lnTo>
                <a:lnTo>
                  <a:pt x="2210" y="376"/>
                </a:lnTo>
                <a:lnTo>
                  <a:pt x="2196" y="372"/>
                </a:lnTo>
                <a:lnTo>
                  <a:pt x="2182" y="370"/>
                </a:lnTo>
                <a:lnTo>
                  <a:pt x="2168" y="370"/>
                </a:lnTo>
                <a:lnTo>
                  <a:pt x="144" y="370"/>
                </a:lnTo>
                <a:lnTo>
                  <a:pt x="144" y="370"/>
                </a:lnTo>
                <a:lnTo>
                  <a:pt x="130" y="370"/>
                </a:lnTo>
                <a:lnTo>
                  <a:pt x="116" y="372"/>
                </a:lnTo>
                <a:lnTo>
                  <a:pt x="102" y="376"/>
                </a:lnTo>
                <a:lnTo>
                  <a:pt x="88" y="380"/>
                </a:lnTo>
                <a:lnTo>
                  <a:pt x="76" y="388"/>
                </a:lnTo>
                <a:lnTo>
                  <a:pt x="64" y="394"/>
                </a:lnTo>
                <a:lnTo>
                  <a:pt x="52" y="402"/>
                </a:lnTo>
                <a:lnTo>
                  <a:pt x="42" y="412"/>
                </a:lnTo>
                <a:lnTo>
                  <a:pt x="34" y="422"/>
                </a:lnTo>
                <a:lnTo>
                  <a:pt x="24" y="434"/>
                </a:lnTo>
                <a:lnTo>
                  <a:pt x="18" y="446"/>
                </a:lnTo>
                <a:lnTo>
                  <a:pt x="12" y="458"/>
                </a:lnTo>
                <a:lnTo>
                  <a:pt x="6" y="472"/>
                </a:lnTo>
                <a:lnTo>
                  <a:pt x="2" y="484"/>
                </a:lnTo>
                <a:lnTo>
                  <a:pt x="0" y="500"/>
                </a:lnTo>
                <a:lnTo>
                  <a:pt x="0" y="514"/>
                </a:lnTo>
                <a:lnTo>
                  <a:pt x="0" y="986"/>
                </a:lnTo>
                <a:lnTo>
                  <a:pt x="0" y="986"/>
                </a:lnTo>
                <a:lnTo>
                  <a:pt x="50" y="1000"/>
                </a:lnTo>
                <a:lnTo>
                  <a:pt x="124" y="1020"/>
                </a:lnTo>
                <a:lnTo>
                  <a:pt x="220" y="1044"/>
                </a:lnTo>
                <a:lnTo>
                  <a:pt x="336" y="1070"/>
                </a:lnTo>
                <a:lnTo>
                  <a:pt x="470" y="1094"/>
                </a:lnTo>
                <a:lnTo>
                  <a:pt x="542" y="1106"/>
                </a:lnTo>
                <a:lnTo>
                  <a:pt x="618" y="1118"/>
                </a:lnTo>
                <a:lnTo>
                  <a:pt x="698" y="1128"/>
                </a:lnTo>
                <a:lnTo>
                  <a:pt x="780" y="1136"/>
                </a:lnTo>
                <a:lnTo>
                  <a:pt x="866" y="1144"/>
                </a:lnTo>
                <a:lnTo>
                  <a:pt x="952" y="1150"/>
                </a:lnTo>
                <a:lnTo>
                  <a:pt x="952" y="1150"/>
                </a:lnTo>
                <a:close/>
                <a:moveTo>
                  <a:pt x="1258" y="1272"/>
                </a:moveTo>
                <a:lnTo>
                  <a:pt x="1258" y="1154"/>
                </a:lnTo>
                <a:lnTo>
                  <a:pt x="1054" y="1154"/>
                </a:lnTo>
                <a:lnTo>
                  <a:pt x="1054" y="1272"/>
                </a:lnTo>
                <a:lnTo>
                  <a:pt x="1258" y="1272"/>
                </a:lnTo>
                <a:close/>
                <a:moveTo>
                  <a:pt x="2312" y="1106"/>
                </a:moveTo>
                <a:lnTo>
                  <a:pt x="2312" y="1914"/>
                </a:lnTo>
                <a:lnTo>
                  <a:pt x="2312" y="1914"/>
                </a:lnTo>
                <a:lnTo>
                  <a:pt x="2312" y="1928"/>
                </a:lnTo>
                <a:lnTo>
                  <a:pt x="2310" y="1942"/>
                </a:lnTo>
                <a:lnTo>
                  <a:pt x="2306" y="1956"/>
                </a:lnTo>
                <a:lnTo>
                  <a:pt x="2300" y="1970"/>
                </a:lnTo>
                <a:lnTo>
                  <a:pt x="2294" y="1982"/>
                </a:lnTo>
                <a:lnTo>
                  <a:pt x="2288" y="1994"/>
                </a:lnTo>
                <a:lnTo>
                  <a:pt x="2280" y="2006"/>
                </a:lnTo>
                <a:lnTo>
                  <a:pt x="2270" y="2016"/>
                </a:lnTo>
                <a:lnTo>
                  <a:pt x="2260" y="2026"/>
                </a:lnTo>
                <a:lnTo>
                  <a:pt x="2248" y="2034"/>
                </a:lnTo>
                <a:lnTo>
                  <a:pt x="2236" y="2040"/>
                </a:lnTo>
                <a:lnTo>
                  <a:pt x="2224" y="2046"/>
                </a:lnTo>
                <a:lnTo>
                  <a:pt x="2210" y="2052"/>
                </a:lnTo>
                <a:lnTo>
                  <a:pt x="2196" y="2056"/>
                </a:lnTo>
                <a:lnTo>
                  <a:pt x="2182" y="2058"/>
                </a:lnTo>
                <a:lnTo>
                  <a:pt x="2168" y="2058"/>
                </a:lnTo>
                <a:lnTo>
                  <a:pt x="144" y="2058"/>
                </a:lnTo>
                <a:lnTo>
                  <a:pt x="144" y="2058"/>
                </a:lnTo>
                <a:lnTo>
                  <a:pt x="130" y="2058"/>
                </a:lnTo>
                <a:lnTo>
                  <a:pt x="116" y="2056"/>
                </a:lnTo>
                <a:lnTo>
                  <a:pt x="102" y="2052"/>
                </a:lnTo>
                <a:lnTo>
                  <a:pt x="88" y="2046"/>
                </a:lnTo>
                <a:lnTo>
                  <a:pt x="76" y="2040"/>
                </a:lnTo>
                <a:lnTo>
                  <a:pt x="64" y="2034"/>
                </a:lnTo>
                <a:lnTo>
                  <a:pt x="52" y="2026"/>
                </a:lnTo>
                <a:lnTo>
                  <a:pt x="42" y="2016"/>
                </a:lnTo>
                <a:lnTo>
                  <a:pt x="34" y="2006"/>
                </a:lnTo>
                <a:lnTo>
                  <a:pt x="24" y="1994"/>
                </a:lnTo>
                <a:lnTo>
                  <a:pt x="18" y="1982"/>
                </a:lnTo>
                <a:lnTo>
                  <a:pt x="12" y="1970"/>
                </a:lnTo>
                <a:lnTo>
                  <a:pt x="6" y="1956"/>
                </a:lnTo>
                <a:lnTo>
                  <a:pt x="2" y="1942"/>
                </a:lnTo>
                <a:lnTo>
                  <a:pt x="0" y="1928"/>
                </a:lnTo>
                <a:lnTo>
                  <a:pt x="0" y="1914"/>
                </a:lnTo>
                <a:lnTo>
                  <a:pt x="0" y="1106"/>
                </a:lnTo>
                <a:lnTo>
                  <a:pt x="0" y="1106"/>
                </a:lnTo>
                <a:lnTo>
                  <a:pt x="64" y="1124"/>
                </a:lnTo>
                <a:lnTo>
                  <a:pt x="146" y="1146"/>
                </a:lnTo>
                <a:lnTo>
                  <a:pt x="244" y="1168"/>
                </a:lnTo>
                <a:lnTo>
                  <a:pt x="360" y="1192"/>
                </a:lnTo>
                <a:lnTo>
                  <a:pt x="490" y="1216"/>
                </a:lnTo>
                <a:lnTo>
                  <a:pt x="560" y="1226"/>
                </a:lnTo>
                <a:lnTo>
                  <a:pt x="634" y="1236"/>
                </a:lnTo>
                <a:lnTo>
                  <a:pt x="710" y="1246"/>
                </a:lnTo>
                <a:lnTo>
                  <a:pt x="788" y="1254"/>
                </a:lnTo>
                <a:lnTo>
                  <a:pt x="870" y="1260"/>
                </a:lnTo>
                <a:lnTo>
                  <a:pt x="952" y="1266"/>
                </a:lnTo>
                <a:lnTo>
                  <a:pt x="952" y="1374"/>
                </a:lnTo>
                <a:lnTo>
                  <a:pt x="1360" y="1374"/>
                </a:lnTo>
                <a:lnTo>
                  <a:pt x="1360" y="1266"/>
                </a:lnTo>
                <a:lnTo>
                  <a:pt x="1360" y="1266"/>
                </a:lnTo>
                <a:lnTo>
                  <a:pt x="1442" y="1260"/>
                </a:lnTo>
                <a:lnTo>
                  <a:pt x="1524" y="1254"/>
                </a:lnTo>
                <a:lnTo>
                  <a:pt x="1602" y="1246"/>
                </a:lnTo>
                <a:lnTo>
                  <a:pt x="1678" y="1236"/>
                </a:lnTo>
                <a:lnTo>
                  <a:pt x="1752" y="1226"/>
                </a:lnTo>
                <a:lnTo>
                  <a:pt x="1822" y="1216"/>
                </a:lnTo>
                <a:lnTo>
                  <a:pt x="1952" y="1192"/>
                </a:lnTo>
                <a:lnTo>
                  <a:pt x="2068" y="1168"/>
                </a:lnTo>
                <a:lnTo>
                  <a:pt x="2166" y="1146"/>
                </a:lnTo>
                <a:lnTo>
                  <a:pt x="2248" y="1124"/>
                </a:lnTo>
                <a:lnTo>
                  <a:pt x="2312" y="1106"/>
                </a:lnTo>
                <a:lnTo>
                  <a:pt x="2312" y="1106"/>
                </a:lnTo>
                <a:close/>
                <a:moveTo>
                  <a:pt x="402" y="1914"/>
                </a:moveTo>
                <a:lnTo>
                  <a:pt x="402" y="1914"/>
                </a:lnTo>
                <a:lnTo>
                  <a:pt x="402" y="1888"/>
                </a:lnTo>
                <a:lnTo>
                  <a:pt x="398" y="1862"/>
                </a:lnTo>
                <a:lnTo>
                  <a:pt x="392" y="1838"/>
                </a:lnTo>
                <a:lnTo>
                  <a:pt x="382" y="1814"/>
                </a:lnTo>
                <a:lnTo>
                  <a:pt x="372" y="1790"/>
                </a:lnTo>
                <a:lnTo>
                  <a:pt x="358" y="1770"/>
                </a:lnTo>
                <a:lnTo>
                  <a:pt x="344" y="1750"/>
                </a:lnTo>
                <a:lnTo>
                  <a:pt x="328" y="1732"/>
                </a:lnTo>
                <a:lnTo>
                  <a:pt x="308" y="1714"/>
                </a:lnTo>
                <a:lnTo>
                  <a:pt x="288" y="1700"/>
                </a:lnTo>
                <a:lnTo>
                  <a:pt x="268" y="1686"/>
                </a:lnTo>
                <a:lnTo>
                  <a:pt x="244" y="1676"/>
                </a:lnTo>
                <a:lnTo>
                  <a:pt x="222" y="1668"/>
                </a:lnTo>
                <a:lnTo>
                  <a:pt x="196" y="1660"/>
                </a:lnTo>
                <a:lnTo>
                  <a:pt x="170" y="1658"/>
                </a:lnTo>
                <a:lnTo>
                  <a:pt x="144" y="1656"/>
                </a:lnTo>
                <a:lnTo>
                  <a:pt x="144" y="1914"/>
                </a:lnTo>
                <a:lnTo>
                  <a:pt x="402" y="1914"/>
                </a:lnTo>
                <a:close/>
                <a:moveTo>
                  <a:pt x="2168" y="1656"/>
                </a:moveTo>
                <a:lnTo>
                  <a:pt x="2168" y="1656"/>
                </a:lnTo>
                <a:lnTo>
                  <a:pt x="2142" y="1658"/>
                </a:lnTo>
                <a:lnTo>
                  <a:pt x="2116" y="1660"/>
                </a:lnTo>
                <a:lnTo>
                  <a:pt x="2090" y="1668"/>
                </a:lnTo>
                <a:lnTo>
                  <a:pt x="2068" y="1676"/>
                </a:lnTo>
                <a:lnTo>
                  <a:pt x="2044" y="1686"/>
                </a:lnTo>
                <a:lnTo>
                  <a:pt x="2024" y="1700"/>
                </a:lnTo>
                <a:lnTo>
                  <a:pt x="2004" y="1714"/>
                </a:lnTo>
                <a:lnTo>
                  <a:pt x="1986" y="1732"/>
                </a:lnTo>
                <a:lnTo>
                  <a:pt x="1968" y="1750"/>
                </a:lnTo>
                <a:lnTo>
                  <a:pt x="1954" y="1770"/>
                </a:lnTo>
                <a:lnTo>
                  <a:pt x="1940" y="1790"/>
                </a:lnTo>
                <a:lnTo>
                  <a:pt x="1930" y="1814"/>
                </a:lnTo>
                <a:lnTo>
                  <a:pt x="1922" y="1838"/>
                </a:lnTo>
                <a:lnTo>
                  <a:pt x="1914" y="1862"/>
                </a:lnTo>
                <a:lnTo>
                  <a:pt x="1910" y="1888"/>
                </a:lnTo>
                <a:lnTo>
                  <a:pt x="1910" y="1914"/>
                </a:lnTo>
                <a:lnTo>
                  <a:pt x="2168" y="1914"/>
                </a:lnTo>
                <a:lnTo>
                  <a:pt x="2168" y="165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7" name="Freeform 5014">
            <a:extLst>
              <a:ext uri="{FF2B5EF4-FFF2-40B4-BE49-F238E27FC236}">
                <a16:creationId xmlns:a16="http://schemas.microsoft.com/office/drawing/2014/main" id="{DB762676-997D-4B16-84A4-74068073F703}"/>
              </a:ext>
            </a:extLst>
          </p:cNvPr>
          <p:cNvSpPr>
            <a:spLocks noEditPoints="1"/>
          </p:cNvSpPr>
          <p:nvPr/>
        </p:nvSpPr>
        <p:spPr bwMode="auto">
          <a:xfrm>
            <a:off x="5244677" y="2473174"/>
            <a:ext cx="354027" cy="273387"/>
          </a:xfrm>
          <a:custGeom>
            <a:avLst/>
            <a:gdLst>
              <a:gd name="T0" fmla="*/ 360 w 360"/>
              <a:gd name="T1" fmla="*/ 256 h 278"/>
              <a:gd name="T2" fmla="*/ 360 w 360"/>
              <a:gd name="T3" fmla="*/ 252 h 278"/>
              <a:gd name="T4" fmla="*/ 358 w 360"/>
              <a:gd name="T5" fmla="*/ 252 h 278"/>
              <a:gd name="T6" fmla="*/ 318 w 360"/>
              <a:gd name="T7" fmla="*/ 200 h 278"/>
              <a:gd name="T8" fmla="*/ 314 w 360"/>
              <a:gd name="T9" fmla="*/ 198 h 278"/>
              <a:gd name="T10" fmla="*/ 50 w 360"/>
              <a:gd name="T11" fmla="*/ 196 h 278"/>
              <a:gd name="T12" fmla="*/ 46 w 360"/>
              <a:gd name="T13" fmla="*/ 198 h 278"/>
              <a:gd name="T14" fmla="*/ 2 w 360"/>
              <a:gd name="T15" fmla="*/ 250 h 278"/>
              <a:gd name="T16" fmla="*/ 2 w 360"/>
              <a:gd name="T17" fmla="*/ 252 h 278"/>
              <a:gd name="T18" fmla="*/ 0 w 360"/>
              <a:gd name="T19" fmla="*/ 252 h 278"/>
              <a:gd name="T20" fmla="*/ 0 w 360"/>
              <a:gd name="T21" fmla="*/ 256 h 278"/>
              <a:gd name="T22" fmla="*/ 0 w 360"/>
              <a:gd name="T23" fmla="*/ 256 h 278"/>
              <a:gd name="T24" fmla="*/ 0 w 360"/>
              <a:gd name="T25" fmla="*/ 268 h 278"/>
              <a:gd name="T26" fmla="*/ 4 w 360"/>
              <a:gd name="T27" fmla="*/ 276 h 278"/>
              <a:gd name="T28" fmla="*/ 10 w 360"/>
              <a:gd name="T29" fmla="*/ 278 h 278"/>
              <a:gd name="T30" fmla="*/ 350 w 360"/>
              <a:gd name="T31" fmla="*/ 278 h 278"/>
              <a:gd name="T32" fmla="*/ 356 w 360"/>
              <a:gd name="T33" fmla="*/ 276 h 278"/>
              <a:gd name="T34" fmla="*/ 360 w 360"/>
              <a:gd name="T35" fmla="*/ 268 h 278"/>
              <a:gd name="T36" fmla="*/ 360 w 360"/>
              <a:gd name="T37" fmla="*/ 256 h 278"/>
              <a:gd name="T38" fmla="*/ 360 w 360"/>
              <a:gd name="T39" fmla="*/ 256 h 278"/>
              <a:gd name="T40" fmla="*/ 146 w 360"/>
              <a:gd name="T41" fmla="*/ 234 h 278"/>
              <a:gd name="T42" fmla="*/ 226 w 360"/>
              <a:gd name="T43" fmla="*/ 254 h 278"/>
              <a:gd name="T44" fmla="*/ 338 w 360"/>
              <a:gd name="T45" fmla="*/ 268 h 278"/>
              <a:gd name="T46" fmla="*/ 334 w 360"/>
              <a:gd name="T47" fmla="*/ 270 h 278"/>
              <a:gd name="T48" fmla="*/ 332 w 360"/>
              <a:gd name="T49" fmla="*/ 270 h 278"/>
              <a:gd name="T50" fmla="*/ 326 w 360"/>
              <a:gd name="T51" fmla="*/ 268 h 278"/>
              <a:gd name="T52" fmla="*/ 324 w 360"/>
              <a:gd name="T53" fmla="*/ 262 h 278"/>
              <a:gd name="T54" fmla="*/ 326 w 360"/>
              <a:gd name="T55" fmla="*/ 256 h 278"/>
              <a:gd name="T56" fmla="*/ 328 w 360"/>
              <a:gd name="T57" fmla="*/ 256 h 278"/>
              <a:gd name="T58" fmla="*/ 334 w 360"/>
              <a:gd name="T59" fmla="*/ 256 h 278"/>
              <a:gd name="T60" fmla="*/ 338 w 360"/>
              <a:gd name="T61" fmla="*/ 256 h 278"/>
              <a:gd name="T62" fmla="*/ 340 w 360"/>
              <a:gd name="T63" fmla="*/ 262 h 278"/>
              <a:gd name="T64" fmla="*/ 340 w 360"/>
              <a:gd name="T65" fmla="*/ 266 h 278"/>
              <a:gd name="T66" fmla="*/ 338 w 360"/>
              <a:gd name="T67" fmla="*/ 268 h 278"/>
              <a:gd name="T68" fmla="*/ 306 w 360"/>
              <a:gd name="T69" fmla="*/ 184 h 278"/>
              <a:gd name="T70" fmla="*/ 310 w 360"/>
              <a:gd name="T71" fmla="*/ 184 h 278"/>
              <a:gd name="T72" fmla="*/ 318 w 360"/>
              <a:gd name="T73" fmla="*/ 178 h 278"/>
              <a:gd name="T74" fmla="*/ 318 w 360"/>
              <a:gd name="T75" fmla="*/ 12 h 278"/>
              <a:gd name="T76" fmla="*/ 318 w 360"/>
              <a:gd name="T77" fmla="*/ 6 h 278"/>
              <a:gd name="T78" fmla="*/ 310 w 360"/>
              <a:gd name="T79" fmla="*/ 0 h 278"/>
              <a:gd name="T80" fmla="*/ 54 w 360"/>
              <a:gd name="T81" fmla="*/ 0 h 278"/>
              <a:gd name="T82" fmla="*/ 50 w 360"/>
              <a:gd name="T83" fmla="*/ 0 h 278"/>
              <a:gd name="T84" fmla="*/ 42 w 360"/>
              <a:gd name="T85" fmla="*/ 6 h 278"/>
              <a:gd name="T86" fmla="*/ 42 w 360"/>
              <a:gd name="T87" fmla="*/ 172 h 278"/>
              <a:gd name="T88" fmla="*/ 42 w 360"/>
              <a:gd name="T89" fmla="*/ 178 h 278"/>
              <a:gd name="T90" fmla="*/ 50 w 360"/>
              <a:gd name="T91" fmla="*/ 184 h 278"/>
              <a:gd name="T92" fmla="*/ 54 w 360"/>
              <a:gd name="T93" fmla="*/ 184 h 278"/>
              <a:gd name="T94" fmla="*/ 294 w 360"/>
              <a:gd name="T95" fmla="*/ 24 h 278"/>
              <a:gd name="T96" fmla="*/ 66 w 360"/>
              <a:gd name="T97" fmla="*/ 16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0" h="278">
                <a:moveTo>
                  <a:pt x="360" y="256"/>
                </a:moveTo>
                <a:lnTo>
                  <a:pt x="360" y="256"/>
                </a:lnTo>
                <a:lnTo>
                  <a:pt x="360" y="252"/>
                </a:lnTo>
                <a:lnTo>
                  <a:pt x="360" y="252"/>
                </a:lnTo>
                <a:lnTo>
                  <a:pt x="358" y="252"/>
                </a:lnTo>
                <a:lnTo>
                  <a:pt x="358" y="252"/>
                </a:lnTo>
                <a:lnTo>
                  <a:pt x="358" y="250"/>
                </a:lnTo>
                <a:lnTo>
                  <a:pt x="318" y="200"/>
                </a:lnTo>
                <a:lnTo>
                  <a:pt x="318" y="200"/>
                </a:lnTo>
                <a:lnTo>
                  <a:pt x="314" y="198"/>
                </a:lnTo>
                <a:lnTo>
                  <a:pt x="310" y="196"/>
                </a:lnTo>
                <a:lnTo>
                  <a:pt x="50" y="196"/>
                </a:lnTo>
                <a:lnTo>
                  <a:pt x="50" y="196"/>
                </a:lnTo>
                <a:lnTo>
                  <a:pt x="46" y="198"/>
                </a:lnTo>
                <a:lnTo>
                  <a:pt x="42" y="200"/>
                </a:lnTo>
                <a:lnTo>
                  <a:pt x="2" y="250"/>
                </a:lnTo>
                <a:lnTo>
                  <a:pt x="2" y="250"/>
                </a:lnTo>
                <a:lnTo>
                  <a:pt x="2" y="252"/>
                </a:lnTo>
                <a:lnTo>
                  <a:pt x="2" y="252"/>
                </a:lnTo>
                <a:lnTo>
                  <a:pt x="0" y="252"/>
                </a:lnTo>
                <a:lnTo>
                  <a:pt x="0" y="252"/>
                </a:lnTo>
                <a:lnTo>
                  <a:pt x="0" y="256"/>
                </a:lnTo>
                <a:lnTo>
                  <a:pt x="0" y="256"/>
                </a:lnTo>
                <a:lnTo>
                  <a:pt x="0" y="256"/>
                </a:lnTo>
                <a:lnTo>
                  <a:pt x="0" y="268"/>
                </a:lnTo>
                <a:lnTo>
                  <a:pt x="0" y="268"/>
                </a:lnTo>
                <a:lnTo>
                  <a:pt x="0" y="272"/>
                </a:lnTo>
                <a:lnTo>
                  <a:pt x="4" y="276"/>
                </a:lnTo>
                <a:lnTo>
                  <a:pt x="6" y="278"/>
                </a:lnTo>
                <a:lnTo>
                  <a:pt x="10" y="278"/>
                </a:lnTo>
                <a:lnTo>
                  <a:pt x="350" y="278"/>
                </a:lnTo>
                <a:lnTo>
                  <a:pt x="350" y="278"/>
                </a:lnTo>
                <a:lnTo>
                  <a:pt x="354" y="278"/>
                </a:lnTo>
                <a:lnTo>
                  <a:pt x="356" y="276"/>
                </a:lnTo>
                <a:lnTo>
                  <a:pt x="360" y="272"/>
                </a:lnTo>
                <a:lnTo>
                  <a:pt x="360" y="268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close/>
                <a:moveTo>
                  <a:pt x="134" y="254"/>
                </a:moveTo>
                <a:lnTo>
                  <a:pt x="146" y="234"/>
                </a:lnTo>
                <a:lnTo>
                  <a:pt x="214" y="234"/>
                </a:lnTo>
                <a:lnTo>
                  <a:pt x="226" y="254"/>
                </a:lnTo>
                <a:lnTo>
                  <a:pt x="134" y="254"/>
                </a:lnTo>
                <a:close/>
                <a:moveTo>
                  <a:pt x="338" y="268"/>
                </a:moveTo>
                <a:lnTo>
                  <a:pt x="338" y="268"/>
                </a:lnTo>
                <a:lnTo>
                  <a:pt x="334" y="270"/>
                </a:lnTo>
                <a:lnTo>
                  <a:pt x="332" y="270"/>
                </a:lnTo>
                <a:lnTo>
                  <a:pt x="332" y="270"/>
                </a:lnTo>
                <a:lnTo>
                  <a:pt x="326" y="268"/>
                </a:lnTo>
                <a:lnTo>
                  <a:pt x="326" y="268"/>
                </a:lnTo>
                <a:lnTo>
                  <a:pt x="324" y="262"/>
                </a:lnTo>
                <a:lnTo>
                  <a:pt x="324" y="262"/>
                </a:lnTo>
                <a:lnTo>
                  <a:pt x="324" y="260"/>
                </a:lnTo>
                <a:lnTo>
                  <a:pt x="326" y="256"/>
                </a:lnTo>
                <a:lnTo>
                  <a:pt x="326" y="256"/>
                </a:lnTo>
                <a:lnTo>
                  <a:pt x="328" y="256"/>
                </a:lnTo>
                <a:lnTo>
                  <a:pt x="332" y="254"/>
                </a:lnTo>
                <a:lnTo>
                  <a:pt x="334" y="256"/>
                </a:lnTo>
                <a:lnTo>
                  <a:pt x="338" y="256"/>
                </a:lnTo>
                <a:lnTo>
                  <a:pt x="338" y="256"/>
                </a:lnTo>
                <a:lnTo>
                  <a:pt x="340" y="260"/>
                </a:lnTo>
                <a:lnTo>
                  <a:pt x="340" y="262"/>
                </a:lnTo>
                <a:lnTo>
                  <a:pt x="340" y="262"/>
                </a:lnTo>
                <a:lnTo>
                  <a:pt x="340" y="266"/>
                </a:lnTo>
                <a:lnTo>
                  <a:pt x="338" y="268"/>
                </a:lnTo>
                <a:lnTo>
                  <a:pt x="338" y="268"/>
                </a:lnTo>
                <a:close/>
                <a:moveTo>
                  <a:pt x="54" y="184"/>
                </a:moveTo>
                <a:lnTo>
                  <a:pt x="306" y="184"/>
                </a:lnTo>
                <a:lnTo>
                  <a:pt x="306" y="184"/>
                </a:lnTo>
                <a:lnTo>
                  <a:pt x="310" y="184"/>
                </a:lnTo>
                <a:lnTo>
                  <a:pt x="314" y="182"/>
                </a:lnTo>
                <a:lnTo>
                  <a:pt x="318" y="178"/>
                </a:lnTo>
                <a:lnTo>
                  <a:pt x="318" y="172"/>
                </a:lnTo>
                <a:lnTo>
                  <a:pt x="318" y="12"/>
                </a:lnTo>
                <a:lnTo>
                  <a:pt x="318" y="12"/>
                </a:lnTo>
                <a:lnTo>
                  <a:pt x="318" y="6"/>
                </a:lnTo>
                <a:lnTo>
                  <a:pt x="314" y="2"/>
                </a:lnTo>
                <a:lnTo>
                  <a:pt x="310" y="0"/>
                </a:lnTo>
                <a:lnTo>
                  <a:pt x="306" y="0"/>
                </a:lnTo>
                <a:lnTo>
                  <a:pt x="54" y="0"/>
                </a:lnTo>
                <a:lnTo>
                  <a:pt x="54" y="0"/>
                </a:lnTo>
                <a:lnTo>
                  <a:pt x="50" y="0"/>
                </a:lnTo>
                <a:lnTo>
                  <a:pt x="46" y="2"/>
                </a:lnTo>
                <a:lnTo>
                  <a:pt x="42" y="6"/>
                </a:lnTo>
                <a:lnTo>
                  <a:pt x="42" y="12"/>
                </a:lnTo>
                <a:lnTo>
                  <a:pt x="42" y="172"/>
                </a:lnTo>
                <a:lnTo>
                  <a:pt x="42" y="172"/>
                </a:lnTo>
                <a:lnTo>
                  <a:pt x="42" y="178"/>
                </a:lnTo>
                <a:lnTo>
                  <a:pt x="46" y="182"/>
                </a:lnTo>
                <a:lnTo>
                  <a:pt x="50" y="184"/>
                </a:lnTo>
                <a:lnTo>
                  <a:pt x="54" y="184"/>
                </a:lnTo>
                <a:lnTo>
                  <a:pt x="54" y="184"/>
                </a:lnTo>
                <a:close/>
                <a:moveTo>
                  <a:pt x="66" y="24"/>
                </a:moveTo>
                <a:lnTo>
                  <a:pt x="294" y="24"/>
                </a:lnTo>
                <a:lnTo>
                  <a:pt x="294" y="160"/>
                </a:lnTo>
                <a:lnTo>
                  <a:pt x="66" y="160"/>
                </a:lnTo>
                <a:lnTo>
                  <a:pt x="66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58" name="Freeform 41">
            <a:extLst>
              <a:ext uri="{FF2B5EF4-FFF2-40B4-BE49-F238E27FC236}">
                <a16:creationId xmlns:a16="http://schemas.microsoft.com/office/drawing/2014/main" id="{3CD944E5-1B8C-4032-ABE4-314E144F64F8}"/>
              </a:ext>
            </a:extLst>
          </p:cNvPr>
          <p:cNvSpPr>
            <a:spLocks noEditPoints="1"/>
          </p:cNvSpPr>
          <p:nvPr/>
        </p:nvSpPr>
        <p:spPr bwMode="auto">
          <a:xfrm>
            <a:off x="7642423" y="2433638"/>
            <a:ext cx="317621" cy="352455"/>
          </a:xfrm>
          <a:custGeom>
            <a:avLst/>
            <a:gdLst>
              <a:gd name="T0" fmla="*/ 2004 w 2006"/>
              <a:gd name="T1" fmla="*/ 866 h 2226"/>
              <a:gd name="T2" fmla="*/ 2004 w 2006"/>
              <a:gd name="T3" fmla="*/ 854 h 2226"/>
              <a:gd name="T4" fmla="*/ 2002 w 2006"/>
              <a:gd name="T5" fmla="*/ 850 h 2226"/>
              <a:gd name="T6" fmla="*/ 1998 w 2006"/>
              <a:gd name="T7" fmla="*/ 844 h 2226"/>
              <a:gd name="T8" fmla="*/ 1990 w 2006"/>
              <a:gd name="T9" fmla="*/ 830 h 2226"/>
              <a:gd name="T10" fmla="*/ 1984 w 2006"/>
              <a:gd name="T11" fmla="*/ 824 h 2226"/>
              <a:gd name="T12" fmla="*/ 1978 w 2006"/>
              <a:gd name="T13" fmla="*/ 818 h 2226"/>
              <a:gd name="T14" fmla="*/ 28 w 2006"/>
              <a:gd name="T15" fmla="*/ 818 h 2226"/>
              <a:gd name="T16" fmla="*/ 22 w 2006"/>
              <a:gd name="T17" fmla="*/ 824 h 2226"/>
              <a:gd name="T18" fmla="*/ 18 w 2006"/>
              <a:gd name="T19" fmla="*/ 828 h 2226"/>
              <a:gd name="T20" fmla="*/ 16 w 2006"/>
              <a:gd name="T21" fmla="*/ 830 h 2226"/>
              <a:gd name="T22" fmla="*/ 8 w 2006"/>
              <a:gd name="T23" fmla="*/ 844 h 2226"/>
              <a:gd name="T24" fmla="*/ 4 w 2006"/>
              <a:gd name="T25" fmla="*/ 850 h 2226"/>
              <a:gd name="T26" fmla="*/ 2 w 2006"/>
              <a:gd name="T27" fmla="*/ 854 h 2226"/>
              <a:gd name="T28" fmla="*/ 2 w 2006"/>
              <a:gd name="T29" fmla="*/ 866 h 2226"/>
              <a:gd name="T30" fmla="*/ 0 w 2006"/>
              <a:gd name="T31" fmla="*/ 938 h 2226"/>
              <a:gd name="T32" fmla="*/ 0 w 2006"/>
              <a:gd name="T33" fmla="*/ 2162 h 2226"/>
              <a:gd name="T34" fmla="*/ 2 w 2006"/>
              <a:gd name="T35" fmla="*/ 2174 h 2226"/>
              <a:gd name="T36" fmla="*/ 12 w 2006"/>
              <a:gd name="T37" fmla="*/ 2198 h 2226"/>
              <a:gd name="T38" fmla="*/ 30 w 2006"/>
              <a:gd name="T39" fmla="*/ 2216 h 2226"/>
              <a:gd name="T40" fmla="*/ 52 w 2006"/>
              <a:gd name="T41" fmla="*/ 2224 h 2226"/>
              <a:gd name="T42" fmla="*/ 1940 w 2006"/>
              <a:gd name="T43" fmla="*/ 2226 h 2226"/>
              <a:gd name="T44" fmla="*/ 1954 w 2006"/>
              <a:gd name="T45" fmla="*/ 2224 h 2226"/>
              <a:gd name="T46" fmla="*/ 1978 w 2006"/>
              <a:gd name="T47" fmla="*/ 2216 h 2226"/>
              <a:gd name="T48" fmla="*/ 1994 w 2006"/>
              <a:gd name="T49" fmla="*/ 2198 h 2226"/>
              <a:gd name="T50" fmla="*/ 2004 w 2006"/>
              <a:gd name="T51" fmla="*/ 2174 h 2226"/>
              <a:gd name="T52" fmla="*/ 2006 w 2006"/>
              <a:gd name="T53" fmla="*/ 2132 h 2226"/>
              <a:gd name="T54" fmla="*/ 2006 w 2006"/>
              <a:gd name="T55" fmla="*/ 872 h 2226"/>
              <a:gd name="T56" fmla="*/ 2004 w 2006"/>
              <a:gd name="T57" fmla="*/ 866 h 2226"/>
              <a:gd name="T58" fmla="*/ 1004 w 2006"/>
              <a:gd name="T59" fmla="*/ 170 h 2226"/>
              <a:gd name="T60" fmla="*/ 244 w 2006"/>
              <a:gd name="T61" fmla="*/ 808 h 2226"/>
              <a:gd name="T62" fmla="*/ 130 w 2006"/>
              <a:gd name="T63" fmla="*/ 990 h 2226"/>
              <a:gd name="T64" fmla="*/ 130 w 2006"/>
              <a:gd name="T65" fmla="*/ 2018 h 2226"/>
              <a:gd name="T66" fmla="*/ 238 w 2006"/>
              <a:gd name="T67" fmla="*/ 2096 h 2226"/>
              <a:gd name="T68" fmla="*/ 1768 w 2006"/>
              <a:gd name="T69" fmla="*/ 2096 h 2226"/>
              <a:gd name="T70" fmla="*/ 1876 w 2006"/>
              <a:gd name="T71" fmla="*/ 2018 h 2226"/>
              <a:gd name="T72" fmla="*/ 1876 w 2006"/>
              <a:gd name="T73" fmla="*/ 990 h 2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6" h="2226">
                <a:moveTo>
                  <a:pt x="2004" y="866"/>
                </a:moveTo>
                <a:lnTo>
                  <a:pt x="2004" y="866"/>
                </a:lnTo>
                <a:lnTo>
                  <a:pt x="2004" y="854"/>
                </a:lnTo>
                <a:lnTo>
                  <a:pt x="2004" y="854"/>
                </a:lnTo>
                <a:lnTo>
                  <a:pt x="2002" y="850"/>
                </a:lnTo>
                <a:lnTo>
                  <a:pt x="2002" y="850"/>
                </a:lnTo>
                <a:lnTo>
                  <a:pt x="1998" y="844"/>
                </a:lnTo>
                <a:lnTo>
                  <a:pt x="1998" y="844"/>
                </a:lnTo>
                <a:lnTo>
                  <a:pt x="1990" y="830"/>
                </a:lnTo>
                <a:lnTo>
                  <a:pt x="1990" y="830"/>
                </a:lnTo>
                <a:lnTo>
                  <a:pt x="1988" y="828"/>
                </a:lnTo>
                <a:lnTo>
                  <a:pt x="1984" y="824"/>
                </a:lnTo>
                <a:lnTo>
                  <a:pt x="1984" y="824"/>
                </a:lnTo>
                <a:lnTo>
                  <a:pt x="1978" y="818"/>
                </a:lnTo>
                <a:lnTo>
                  <a:pt x="1004" y="0"/>
                </a:lnTo>
                <a:lnTo>
                  <a:pt x="28" y="818"/>
                </a:lnTo>
                <a:lnTo>
                  <a:pt x="28" y="818"/>
                </a:lnTo>
                <a:lnTo>
                  <a:pt x="22" y="824"/>
                </a:lnTo>
                <a:lnTo>
                  <a:pt x="18" y="828"/>
                </a:lnTo>
                <a:lnTo>
                  <a:pt x="18" y="828"/>
                </a:lnTo>
                <a:lnTo>
                  <a:pt x="16" y="830"/>
                </a:lnTo>
                <a:lnTo>
                  <a:pt x="16" y="830"/>
                </a:lnTo>
                <a:lnTo>
                  <a:pt x="8" y="844"/>
                </a:lnTo>
                <a:lnTo>
                  <a:pt x="8" y="844"/>
                </a:lnTo>
                <a:lnTo>
                  <a:pt x="4" y="850"/>
                </a:lnTo>
                <a:lnTo>
                  <a:pt x="4" y="850"/>
                </a:lnTo>
                <a:lnTo>
                  <a:pt x="2" y="854"/>
                </a:lnTo>
                <a:lnTo>
                  <a:pt x="2" y="854"/>
                </a:lnTo>
                <a:lnTo>
                  <a:pt x="2" y="866"/>
                </a:lnTo>
                <a:lnTo>
                  <a:pt x="2" y="866"/>
                </a:lnTo>
                <a:lnTo>
                  <a:pt x="0" y="872"/>
                </a:lnTo>
                <a:lnTo>
                  <a:pt x="0" y="938"/>
                </a:lnTo>
                <a:lnTo>
                  <a:pt x="0" y="2132"/>
                </a:lnTo>
                <a:lnTo>
                  <a:pt x="0" y="2162"/>
                </a:lnTo>
                <a:lnTo>
                  <a:pt x="0" y="2162"/>
                </a:lnTo>
                <a:lnTo>
                  <a:pt x="2" y="2174"/>
                </a:lnTo>
                <a:lnTo>
                  <a:pt x="6" y="2186"/>
                </a:lnTo>
                <a:lnTo>
                  <a:pt x="12" y="2198"/>
                </a:lnTo>
                <a:lnTo>
                  <a:pt x="20" y="2208"/>
                </a:lnTo>
                <a:lnTo>
                  <a:pt x="30" y="2216"/>
                </a:lnTo>
                <a:lnTo>
                  <a:pt x="40" y="2222"/>
                </a:lnTo>
                <a:lnTo>
                  <a:pt x="52" y="2224"/>
                </a:lnTo>
                <a:lnTo>
                  <a:pt x="66" y="2226"/>
                </a:lnTo>
                <a:lnTo>
                  <a:pt x="1940" y="2226"/>
                </a:lnTo>
                <a:lnTo>
                  <a:pt x="1940" y="2226"/>
                </a:lnTo>
                <a:lnTo>
                  <a:pt x="1954" y="2224"/>
                </a:lnTo>
                <a:lnTo>
                  <a:pt x="1966" y="2222"/>
                </a:lnTo>
                <a:lnTo>
                  <a:pt x="1978" y="2216"/>
                </a:lnTo>
                <a:lnTo>
                  <a:pt x="1986" y="2208"/>
                </a:lnTo>
                <a:lnTo>
                  <a:pt x="1994" y="2198"/>
                </a:lnTo>
                <a:lnTo>
                  <a:pt x="2000" y="2186"/>
                </a:lnTo>
                <a:lnTo>
                  <a:pt x="2004" y="2174"/>
                </a:lnTo>
                <a:lnTo>
                  <a:pt x="2006" y="2162"/>
                </a:lnTo>
                <a:lnTo>
                  <a:pt x="2006" y="2132"/>
                </a:lnTo>
                <a:lnTo>
                  <a:pt x="2006" y="938"/>
                </a:lnTo>
                <a:lnTo>
                  <a:pt x="2006" y="872"/>
                </a:lnTo>
                <a:lnTo>
                  <a:pt x="2006" y="872"/>
                </a:lnTo>
                <a:lnTo>
                  <a:pt x="2004" y="866"/>
                </a:lnTo>
                <a:lnTo>
                  <a:pt x="2004" y="866"/>
                </a:lnTo>
                <a:close/>
                <a:moveTo>
                  <a:pt x="1004" y="170"/>
                </a:moveTo>
                <a:lnTo>
                  <a:pt x="1762" y="808"/>
                </a:lnTo>
                <a:lnTo>
                  <a:pt x="244" y="808"/>
                </a:lnTo>
                <a:lnTo>
                  <a:pt x="1004" y="170"/>
                </a:lnTo>
                <a:close/>
                <a:moveTo>
                  <a:pt x="130" y="990"/>
                </a:moveTo>
                <a:lnTo>
                  <a:pt x="816" y="1418"/>
                </a:lnTo>
                <a:lnTo>
                  <a:pt x="130" y="2018"/>
                </a:lnTo>
                <a:lnTo>
                  <a:pt x="130" y="990"/>
                </a:lnTo>
                <a:close/>
                <a:moveTo>
                  <a:pt x="238" y="2096"/>
                </a:moveTo>
                <a:lnTo>
                  <a:pt x="1004" y="1428"/>
                </a:lnTo>
                <a:lnTo>
                  <a:pt x="1768" y="2096"/>
                </a:lnTo>
                <a:lnTo>
                  <a:pt x="238" y="2096"/>
                </a:lnTo>
                <a:close/>
                <a:moveTo>
                  <a:pt x="1876" y="2018"/>
                </a:moveTo>
                <a:lnTo>
                  <a:pt x="1190" y="1418"/>
                </a:lnTo>
                <a:lnTo>
                  <a:pt x="1876" y="990"/>
                </a:lnTo>
                <a:lnTo>
                  <a:pt x="1876" y="20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9" name="Freeform 195">
            <a:extLst>
              <a:ext uri="{FF2B5EF4-FFF2-40B4-BE49-F238E27FC236}">
                <a16:creationId xmlns:a16="http://schemas.microsoft.com/office/drawing/2014/main" id="{DDFDD87B-AAB1-4299-B853-2C51011A477C}"/>
              </a:ext>
            </a:extLst>
          </p:cNvPr>
          <p:cNvSpPr>
            <a:spLocks noEditPoints="1"/>
          </p:cNvSpPr>
          <p:nvPr/>
        </p:nvSpPr>
        <p:spPr bwMode="auto">
          <a:xfrm>
            <a:off x="4137511" y="4842120"/>
            <a:ext cx="244488" cy="351955"/>
          </a:xfrm>
          <a:custGeom>
            <a:avLst/>
            <a:gdLst>
              <a:gd name="T0" fmla="*/ 350010811 w 636"/>
              <a:gd name="T1" fmla="*/ 216073037 h 916"/>
              <a:gd name="T2" fmla="*/ 328548598 w 636"/>
              <a:gd name="T3" fmla="*/ 174837444 h 916"/>
              <a:gd name="T4" fmla="*/ 295528481 w 636"/>
              <a:gd name="T5" fmla="*/ 151746348 h 916"/>
              <a:gd name="T6" fmla="*/ 354964328 w 636"/>
              <a:gd name="T7" fmla="*/ 291945785 h 916"/>
              <a:gd name="T8" fmla="*/ 424306302 w 636"/>
              <a:gd name="T9" fmla="*/ 318336128 h 916"/>
              <a:gd name="T10" fmla="*/ 468882506 w 636"/>
              <a:gd name="T11" fmla="*/ 346376549 h 916"/>
              <a:gd name="T12" fmla="*/ 493647480 w 636"/>
              <a:gd name="T13" fmla="*/ 374416062 h 916"/>
              <a:gd name="T14" fmla="*/ 516761471 w 636"/>
              <a:gd name="T15" fmla="*/ 420600071 h 916"/>
              <a:gd name="T16" fmla="*/ 525016728 w 636"/>
              <a:gd name="T17" fmla="*/ 476680118 h 916"/>
              <a:gd name="T18" fmla="*/ 520064119 w 636"/>
              <a:gd name="T19" fmla="*/ 519564880 h 916"/>
              <a:gd name="T20" fmla="*/ 505204476 w 636"/>
              <a:gd name="T21" fmla="*/ 560800473 h 916"/>
              <a:gd name="T22" fmla="*/ 467231636 w 636"/>
              <a:gd name="T23" fmla="*/ 611931991 h 916"/>
              <a:gd name="T24" fmla="*/ 435863297 w 636"/>
              <a:gd name="T25" fmla="*/ 636673164 h 916"/>
              <a:gd name="T26" fmla="*/ 384681798 w 636"/>
              <a:gd name="T27" fmla="*/ 663063508 h 916"/>
              <a:gd name="T28" fmla="*/ 343407333 w 636"/>
              <a:gd name="T29" fmla="*/ 671310263 h 916"/>
              <a:gd name="T30" fmla="*/ 295528481 w 636"/>
              <a:gd name="T31" fmla="*/ 755430618 h 916"/>
              <a:gd name="T32" fmla="*/ 234441707 w 636"/>
              <a:gd name="T33" fmla="*/ 676258680 h 916"/>
              <a:gd name="T34" fmla="*/ 155193608 w 636"/>
              <a:gd name="T35" fmla="*/ 663063508 h 916"/>
              <a:gd name="T36" fmla="*/ 115569984 w 636"/>
              <a:gd name="T37" fmla="*/ 648219167 h 916"/>
              <a:gd name="T38" fmla="*/ 67691132 w 636"/>
              <a:gd name="T39" fmla="*/ 615230329 h 916"/>
              <a:gd name="T40" fmla="*/ 41274479 w 636"/>
              <a:gd name="T41" fmla="*/ 588839986 h 916"/>
              <a:gd name="T42" fmla="*/ 23113998 w 636"/>
              <a:gd name="T43" fmla="*/ 560800473 h 916"/>
              <a:gd name="T44" fmla="*/ 4952610 w 636"/>
              <a:gd name="T45" fmla="*/ 508018878 h 916"/>
              <a:gd name="T46" fmla="*/ 171703212 w 636"/>
              <a:gd name="T47" fmla="*/ 468433250 h 916"/>
              <a:gd name="T48" fmla="*/ 186562855 w 636"/>
              <a:gd name="T49" fmla="*/ 517915711 h 916"/>
              <a:gd name="T50" fmla="*/ 199770721 w 636"/>
              <a:gd name="T51" fmla="*/ 537708469 h 916"/>
              <a:gd name="T52" fmla="*/ 234441707 w 636"/>
              <a:gd name="T53" fmla="*/ 560800473 h 916"/>
              <a:gd name="T54" fmla="*/ 194817203 w 636"/>
              <a:gd name="T55" fmla="*/ 400807314 h 916"/>
              <a:gd name="T56" fmla="*/ 113919114 w 636"/>
              <a:gd name="T57" fmla="*/ 371117723 h 916"/>
              <a:gd name="T58" fmla="*/ 80898997 w 636"/>
              <a:gd name="T59" fmla="*/ 348025719 h 916"/>
              <a:gd name="T60" fmla="*/ 51180605 w 636"/>
              <a:gd name="T61" fmla="*/ 315037789 h 916"/>
              <a:gd name="T62" fmla="*/ 26415737 w 636"/>
              <a:gd name="T63" fmla="*/ 249061023 h 916"/>
              <a:gd name="T64" fmla="*/ 26415737 w 636"/>
              <a:gd name="T65" fmla="*/ 204527034 h 916"/>
              <a:gd name="T66" fmla="*/ 37972740 w 636"/>
              <a:gd name="T67" fmla="*/ 153395517 h 916"/>
              <a:gd name="T68" fmla="*/ 66040263 w 636"/>
              <a:gd name="T69" fmla="*/ 110510727 h 916"/>
              <a:gd name="T70" fmla="*/ 92455993 w 636"/>
              <a:gd name="T71" fmla="*/ 85769553 h 916"/>
              <a:gd name="T72" fmla="*/ 143636612 w 636"/>
              <a:gd name="T73" fmla="*/ 57729117 h 916"/>
              <a:gd name="T74" fmla="*/ 209676847 w 636"/>
              <a:gd name="T75" fmla="*/ 42884776 h 916"/>
              <a:gd name="T76" fmla="*/ 295528481 w 636"/>
              <a:gd name="T77" fmla="*/ 0 h 916"/>
              <a:gd name="T78" fmla="*/ 318642472 w 636"/>
              <a:gd name="T79" fmla="*/ 42884776 h 916"/>
              <a:gd name="T80" fmla="*/ 379729189 w 636"/>
              <a:gd name="T81" fmla="*/ 54430779 h 916"/>
              <a:gd name="T82" fmla="*/ 427608041 w 636"/>
              <a:gd name="T83" fmla="*/ 75872720 h 916"/>
              <a:gd name="T84" fmla="*/ 454023771 w 636"/>
              <a:gd name="T85" fmla="*/ 95665477 h 916"/>
              <a:gd name="T86" fmla="*/ 483742263 w 636"/>
              <a:gd name="T87" fmla="*/ 131952682 h 916"/>
              <a:gd name="T88" fmla="*/ 503553606 w 636"/>
              <a:gd name="T89" fmla="*/ 174837444 h 916"/>
              <a:gd name="T90" fmla="*/ 234441707 w 636"/>
              <a:gd name="T91" fmla="*/ 150096270 h 916"/>
              <a:gd name="T92" fmla="*/ 212978586 w 636"/>
              <a:gd name="T93" fmla="*/ 159993103 h 916"/>
              <a:gd name="T94" fmla="*/ 198119851 w 636"/>
              <a:gd name="T95" fmla="*/ 171539105 h 916"/>
              <a:gd name="T96" fmla="*/ 188213725 w 636"/>
              <a:gd name="T97" fmla="*/ 194630202 h 916"/>
              <a:gd name="T98" fmla="*/ 188213725 w 636"/>
              <a:gd name="T99" fmla="*/ 211124620 h 916"/>
              <a:gd name="T100" fmla="*/ 198119851 w 636"/>
              <a:gd name="T101" fmla="*/ 234216625 h 916"/>
              <a:gd name="T102" fmla="*/ 212978586 w 636"/>
              <a:gd name="T103" fmla="*/ 247411853 h 916"/>
              <a:gd name="T104" fmla="*/ 234441707 w 636"/>
              <a:gd name="T105" fmla="*/ 150096270 h 916"/>
              <a:gd name="T106" fmla="*/ 312038085 w 636"/>
              <a:gd name="T107" fmla="*/ 560800473 h 916"/>
              <a:gd name="T108" fmla="*/ 348359941 w 636"/>
              <a:gd name="T109" fmla="*/ 539357638 h 916"/>
              <a:gd name="T110" fmla="*/ 361567807 w 636"/>
              <a:gd name="T111" fmla="*/ 519564880 h 916"/>
              <a:gd name="T112" fmla="*/ 364870454 w 636"/>
              <a:gd name="T113" fmla="*/ 498122953 h 916"/>
              <a:gd name="T114" fmla="*/ 358266067 w 636"/>
              <a:gd name="T115" fmla="*/ 470082419 h 916"/>
              <a:gd name="T116" fmla="*/ 343407333 w 636"/>
              <a:gd name="T117" fmla="*/ 453588000 h 916"/>
              <a:gd name="T118" fmla="*/ 295528481 w 636"/>
              <a:gd name="T119" fmla="*/ 430496904 h 9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36"/>
              <a:gd name="T181" fmla="*/ 0 h 916"/>
              <a:gd name="T182" fmla="*/ 636 w 636"/>
              <a:gd name="T183" fmla="*/ 916 h 9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36" h="916">
                <a:moveTo>
                  <a:pt x="614" y="232"/>
                </a:moveTo>
                <a:lnTo>
                  <a:pt x="424" y="262"/>
                </a:lnTo>
                <a:lnTo>
                  <a:pt x="410" y="232"/>
                </a:lnTo>
                <a:lnTo>
                  <a:pt x="398" y="212"/>
                </a:lnTo>
                <a:lnTo>
                  <a:pt x="392" y="206"/>
                </a:lnTo>
                <a:lnTo>
                  <a:pt x="382" y="198"/>
                </a:lnTo>
                <a:lnTo>
                  <a:pt x="358" y="184"/>
                </a:lnTo>
                <a:lnTo>
                  <a:pt x="358" y="332"/>
                </a:lnTo>
                <a:lnTo>
                  <a:pt x="430" y="354"/>
                </a:lnTo>
                <a:lnTo>
                  <a:pt x="462" y="364"/>
                </a:lnTo>
                <a:lnTo>
                  <a:pt x="490" y="376"/>
                </a:lnTo>
                <a:lnTo>
                  <a:pt x="514" y="386"/>
                </a:lnTo>
                <a:lnTo>
                  <a:pt x="534" y="398"/>
                </a:lnTo>
                <a:lnTo>
                  <a:pt x="552" y="408"/>
                </a:lnTo>
                <a:lnTo>
                  <a:pt x="568" y="420"/>
                </a:lnTo>
                <a:lnTo>
                  <a:pt x="584" y="436"/>
                </a:lnTo>
                <a:lnTo>
                  <a:pt x="598" y="454"/>
                </a:lnTo>
                <a:lnTo>
                  <a:pt x="610" y="472"/>
                </a:lnTo>
                <a:lnTo>
                  <a:pt x="620" y="490"/>
                </a:lnTo>
                <a:lnTo>
                  <a:pt x="626" y="510"/>
                </a:lnTo>
                <a:lnTo>
                  <a:pt x="632" y="532"/>
                </a:lnTo>
                <a:lnTo>
                  <a:pt x="636" y="554"/>
                </a:lnTo>
                <a:lnTo>
                  <a:pt x="636" y="578"/>
                </a:lnTo>
                <a:lnTo>
                  <a:pt x="636" y="604"/>
                </a:lnTo>
                <a:lnTo>
                  <a:pt x="630" y="630"/>
                </a:lnTo>
                <a:lnTo>
                  <a:pt x="622" y="656"/>
                </a:lnTo>
                <a:lnTo>
                  <a:pt x="612" y="680"/>
                </a:lnTo>
                <a:lnTo>
                  <a:pt x="598" y="702"/>
                </a:lnTo>
                <a:lnTo>
                  <a:pt x="584" y="722"/>
                </a:lnTo>
                <a:lnTo>
                  <a:pt x="566" y="742"/>
                </a:lnTo>
                <a:lnTo>
                  <a:pt x="548" y="758"/>
                </a:lnTo>
                <a:lnTo>
                  <a:pt x="528" y="772"/>
                </a:lnTo>
                <a:lnTo>
                  <a:pt x="508" y="784"/>
                </a:lnTo>
                <a:lnTo>
                  <a:pt x="488" y="796"/>
                </a:lnTo>
                <a:lnTo>
                  <a:pt x="466" y="804"/>
                </a:lnTo>
                <a:lnTo>
                  <a:pt x="442" y="810"/>
                </a:lnTo>
                <a:lnTo>
                  <a:pt x="416" y="814"/>
                </a:lnTo>
                <a:lnTo>
                  <a:pt x="390" y="818"/>
                </a:lnTo>
                <a:lnTo>
                  <a:pt x="358" y="820"/>
                </a:lnTo>
                <a:lnTo>
                  <a:pt x="358" y="916"/>
                </a:lnTo>
                <a:lnTo>
                  <a:pt x="284" y="916"/>
                </a:lnTo>
                <a:lnTo>
                  <a:pt x="284" y="820"/>
                </a:lnTo>
                <a:lnTo>
                  <a:pt x="248" y="816"/>
                </a:lnTo>
                <a:lnTo>
                  <a:pt x="216" y="810"/>
                </a:lnTo>
                <a:lnTo>
                  <a:pt x="188" y="804"/>
                </a:lnTo>
                <a:lnTo>
                  <a:pt x="162" y="796"/>
                </a:lnTo>
                <a:lnTo>
                  <a:pt x="140" y="786"/>
                </a:lnTo>
                <a:lnTo>
                  <a:pt x="118" y="774"/>
                </a:lnTo>
                <a:lnTo>
                  <a:pt x="98" y="762"/>
                </a:lnTo>
                <a:lnTo>
                  <a:pt x="82" y="746"/>
                </a:lnTo>
                <a:lnTo>
                  <a:pt x="64" y="730"/>
                </a:lnTo>
                <a:lnTo>
                  <a:pt x="50" y="714"/>
                </a:lnTo>
                <a:lnTo>
                  <a:pt x="38" y="696"/>
                </a:lnTo>
                <a:lnTo>
                  <a:pt x="28" y="680"/>
                </a:lnTo>
                <a:lnTo>
                  <a:pt x="20" y="660"/>
                </a:lnTo>
                <a:lnTo>
                  <a:pt x="12" y="640"/>
                </a:lnTo>
                <a:lnTo>
                  <a:pt x="6" y="616"/>
                </a:lnTo>
                <a:lnTo>
                  <a:pt x="0" y="592"/>
                </a:lnTo>
                <a:lnTo>
                  <a:pt x="208" y="568"/>
                </a:lnTo>
                <a:lnTo>
                  <a:pt x="214" y="592"/>
                </a:lnTo>
                <a:lnTo>
                  <a:pt x="220" y="612"/>
                </a:lnTo>
                <a:lnTo>
                  <a:pt x="226" y="628"/>
                </a:lnTo>
                <a:lnTo>
                  <a:pt x="234" y="640"/>
                </a:lnTo>
                <a:lnTo>
                  <a:pt x="242" y="652"/>
                </a:lnTo>
                <a:lnTo>
                  <a:pt x="254" y="662"/>
                </a:lnTo>
                <a:lnTo>
                  <a:pt x="268" y="672"/>
                </a:lnTo>
                <a:lnTo>
                  <a:pt x="284" y="680"/>
                </a:lnTo>
                <a:lnTo>
                  <a:pt x="284" y="500"/>
                </a:lnTo>
                <a:lnTo>
                  <a:pt x="236" y="486"/>
                </a:lnTo>
                <a:lnTo>
                  <a:pt x="196" y="474"/>
                </a:lnTo>
                <a:lnTo>
                  <a:pt x="162" y="462"/>
                </a:lnTo>
                <a:lnTo>
                  <a:pt x="138" y="450"/>
                </a:lnTo>
                <a:lnTo>
                  <a:pt x="116" y="438"/>
                </a:lnTo>
                <a:lnTo>
                  <a:pt x="98" y="422"/>
                </a:lnTo>
                <a:lnTo>
                  <a:pt x="80" y="404"/>
                </a:lnTo>
                <a:lnTo>
                  <a:pt x="62" y="382"/>
                </a:lnTo>
                <a:lnTo>
                  <a:pt x="48" y="358"/>
                </a:lnTo>
                <a:lnTo>
                  <a:pt x="38" y="332"/>
                </a:lnTo>
                <a:lnTo>
                  <a:pt x="32" y="302"/>
                </a:lnTo>
                <a:lnTo>
                  <a:pt x="30" y="270"/>
                </a:lnTo>
                <a:lnTo>
                  <a:pt x="32" y="248"/>
                </a:lnTo>
                <a:lnTo>
                  <a:pt x="34" y="226"/>
                </a:lnTo>
                <a:lnTo>
                  <a:pt x="40" y="206"/>
                </a:lnTo>
                <a:lnTo>
                  <a:pt x="46" y="186"/>
                </a:lnTo>
                <a:lnTo>
                  <a:pt x="56" y="168"/>
                </a:lnTo>
                <a:lnTo>
                  <a:pt x="66" y="150"/>
                </a:lnTo>
                <a:lnTo>
                  <a:pt x="80" y="134"/>
                </a:lnTo>
                <a:lnTo>
                  <a:pt x="94" y="118"/>
                </a:lnTo>
                <a:lnTo>
                  <a:pt x="112" y="104"/>
                </a:lnTo>
                <a:lnTo>
                  <a:pt x="130" y="90"/>
                </a:lnTo>
                <a:lnTo>
                  <a:pt x="152" y="80"/>
                </a:lnTo>
                <a:lnTo>
                  <a:pt x="174" y="70"/>
                </a:lnTo>
                <a:lnTo>
                  <a:pt x="198" y="62"/>
                </a:lnTo>
                <a:lnTo>
                  <a:pt x="226" y="56"/>
                </a:lnTo>
                <a:lnTo>
                  <a:pt x="254" y="52"/>
                </a:lnTo>
                <a:lnTo>
                  <a:pt x="284" y="50"/>
                </a:lnTo>
                <a:lnTo>
                  <a:pt x="284" y="0"/>
                </a:lnTo>
                <a:lnTo>
                  <a:pt x="358" y="0"/>
                </a:lnTo>
                <a:lnTo>
                  <a:pt x="358" y="50"/>
                </a:lnTo>
                <a:lnTo>
                  <a:pt x="386" y="52"/>
                </a:lnTo>
                <a:lnTo>
                  <a:pt x="412" y="56"/>
                </a:lnTo>
                <a:lnTo>
                  <a:pt x="438" y="60"/>
                </a:lnTo>
                <a:lnTo>
                  <a:pt x="460" y="66"/>
                </a:lnTo>
                <a:lnTo>
                  <a:pt x="482" y="74"/>
                </a:lnTo>
                <a:lnTo>
                  <a:pt x="502" y="82"/>
                </a:lnTo>
                <a:lnTo>
                  <a:pt x="518" y="92"/>
                </a:lnTo>
                <a:lnTo>
                  <a:pt x="536" y="104"/>
                </a:lnTo>
                <a:lnTo>
                  <a:pt x="550" y="116"/>
                </a:lnTo>
                <a:lnTo>
                  <a:pt x="562" y="130"/>
                </a:lnTo>
                <a:lnTo>
                  <a:pt x="574" y="144"/>
                </a:lnTo>
                <a:lnTo>
                  <a:pt x="586" y="160"/>
                </a:lnTo>
                <a:lnTo>
                  <a:pt x="594" y="176"/>
                </a:lnTo>
                <a:lnTo>
                  <a:pt x="602" y="194"/>
                </a:lnTo>
                <a:lnTo>
                  <a:pt x="610" y="212"/>
                </a:lnTo>
                <a:lnTo>
                  <a:pt x="614" y="232"/>
                </a:lnTo>
                <a:close/>
                <a:moveTo>
                  <a:pt x="284" y="182"/>
                </a:moveTo>
                <a:lnTo>
                  <a:pt x="284" y="182"/>
                </a:lnTo>
                <a:lnTo>
                  <a:pt x="270" y="188"/>
                </a:lnTo>
                <a:lnTo>
                  <a:pt x="258" y="194"/>
                </a:lnTo>
                <a:lnTo>
                  <a:pt x="246" y="200"/>
                </a:lnTo>
                <a:lnTo>
                  <a:pt x="240" y="208"/>
                </a:lnTo>
                <a:lnTo>
                  <a:pt x="234" y="216"/>
                </a:lnTo>
                <a:lnTo>
                  <a:pt x="230" y="226"/>
                </a:lnTo>
                <a:lnTo>
                  <a:pt x="228" y="236"/>
                </a:lnTo>
                <a:lnTo>
                  <a:pt x="226" y="246"/>
                </a:lnTo>
                <a:lnTo>
                  <a:pt x="228" y="256"/>
                </a:lnTo>
                <a:lnTo>
                  <a:pt x="230" y="266"/>
                </a:lnTo>
                <a:lnTo>
                  <a:pt x="234" y="276"/>
                </a:lnTo>
                <a:lnTo>
                  <a:pt x="240" y="284"/>
                </a:lnTo>
                <a:lnTo>
                  <a:pt x="248" y="292"/>
                </a:lnTo>
                <a:lnTo>
                  <a:pt x="258" y="300"/>
                </a:lnTo>
                <a:lnTo>
                  <a:pt x="270" y="306"/>
                </a:lnTo>
                <a:lnTo>
                  <a:pt x="284" y="312"/>
                </a:lnTo>
                <a:lnTo>
                  <a:pt x="284" y="182"/>
                </a:lnTo>
                <a:close/>
                <a:moveTo>
                  <a:pt x="358" y="686"/>
                </a:moveTo>
                <a:lnTo>
                  <a:pt x="358" y="686"/>
                </a:lnTo>
                <a:lnTo>
                  <a:pt x="378" y="680"/>
                </a:lnTo>
                <a:lnTo>
                  <a:pt x="396" y="672"/>
                </a:lnTo>
                <a:lnTo>
                  <a:pt x="410" y="664"/>
                </a:lnTo>
                <a:lnTo>
                  <a:pt x="422" y="654"/>
                </a:lnTo>
                <a:lnTo>
                  <a:pt x="432" y="642"/>
                </a:lnTo>
                <a:lnTo>
                  <a:pt x="438" y="630"/>
                </a:lnTo>
                <a:lnTo>
                  <a:pt x="442" y="618"/>
                </a:lnTo>
                <a:lnTo>
                  <a:pt x="442" y="604"/>
                </a:lnTo>
                <a:lnTo>
                  <a:pt x="442" y="592"/>
                </a:lnTo>
                <a:lnTo>
                  <a:pt x="438" y="580"/>
                </a:lnTo>
                <a:lnTo>
                  <a:pt x="434" y="570"/>
                </a:lnTo>
                <a:lnTo>
                  <a:pt x="426" y="560"/>
                </a:lnTo>
                <a:lnTo>
                  <a:pt x="416" y="550"/>
                </a:lnTo>
                <a:lnTo>
                  <a:pt x="400" y="540"/>
                </a:lnTo>
                <a:lnTo>
                  <a:pt x="382" y="530"/>
                </a:lnTo>
                <a:lnTo>
                  <a:pt x="358" y="522"/>
                </a:lnTo>
                <a:lnTo>
                  <a:pt x="358" y="68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0" name="Freeform 3391">
            <a:extLst>
              <a:ext uri="{FF2B5EF4-FFF2-40B4-BE49-F238E27FC236}">
                <a16:creationId xmlns:a16="http://schemas.microsoft.com/office/drawing/2014/main" id="{9374AC9F-E2B7-4699-BE72-891F3B104598}"/>
              </a:ext>
            </a:extLst>
          </p:cNvPr>
          <p:cNvSpPr>
            <a:spLocks noEditPoints="1"/>
          </p:cNvSpPr>
          <p:nvPr/>
        </p:nvSpPr>
        <p:spPr bwMode="auto">
          <a:xfrm>
            <a:off x="6440834" y="4870973"/>
            <a:ext cx="294253" cy="294252"/>
          </a:xfrm>
          <a:custGeom>
            <a:avLst/>
            <a:gdLst>
              <a:gd name="T0" fmla="*/ 400 w 721"/>
              <a:gd name="T1" fmla="*/ 502 h 721"/>
              <a:gd name="T2" fmla="*/ 441 w 721"/>
              <a:gd name="T3" fmla="*/ 487 h 721"/>
              <a:gd name="T4" fmla="*/ 456 w 721"/>
              <a:gd name="T5" fmla="*/ 469 h 721"/>
              <a:gd name="T6" fmla="*/ 477 w 721"/>
              <a:gd name="T7" fmla="*/ 475 h 721"/>
              <a:gd name="T8" fmla="*/ 498 w 721"/>
              <a:gd name="T9" fmla="*/ 505 h 721"/>
              <a:gd name="T10" fmla="*/ 361 w 721"/>
              <a:gd name="T11" fmla="*/ 709 h 721"/>
              <a:gd name="T12" fmla="*/ 315 w 721"/>
              <a:gd name="T13" fmla="*/ 654 h 721"/>
              <a:gd name="T14" fmla="*/ 347 w 721"/>
              <a:gd name="T15" fmla="*/ 606 h 721"/>
              <a:gd name="T16" fmla="*/ 365 w 721"/>
              <a:gd name="T17" fmla="*/ 601 h 721"/>
              <a:gd name="T18" fmla="*/ 387 w 721"/>
              <a:gd name="T19" fmla="*/ 623 h 721"/>
              <a:gd name="T20" fmla="*/ 415 w 721"/>
              <a:gd name="T21" fmla="*/ 691 h 721"/>
              <a:gd name="T22" fmla="*/ 225 w 721"/>
              <a:gd name="T23" fmla="*/ 505 h 721"/>
              <a:gd name="T24" fmla="*/ 245 w 721"/>
              <a:gd name="T25" fmla="*/ 477 h 721"/>
              <a:gd name="T26" fmla="*/ 265 w 721"/>
              <a:gd name="T27" fmla="*/ 469 h 721"/>
              <a:gd name="T28" fmla="*/ 280 w 721"/>
              <a:gd name="T29" fmla="*/ 487 h 721"/>
              <a:gd name="T30" fmla="*/ 321 w 721"/>
              <a:gd name="T31" fmla="*/ 502 h 721"/>
              <a:gd name="T32" fmla="*/ 222 w 721"/>
              <a:gd name="T33" fmla="*/ 511 h 721"/>
              <a:gd name="T34" fmla="*/ 397 w 721"/>
              <a:gd name="T35" fmla="*/ 541 h 721"/>
              <a:gd name="T36" fmla="*/ 385 w 721"/>
              <a:gd name="T37" fmla="*/ 565 h 721"/>
              <a:gd name="T38" fmla="*/ 361 w 721"/>
              <a:gd name="T39" fmla="*/ 577 h 721"/>
              <a:gd name="T40" fmla="*/ 335 w 721"/>
              <a:gd name="T41" fmla="*/ 565 h 721"/>
              <a:gd name="T42" fmla="*/ 325 w 721"/>
              <a:gd name="T43" fmla="*/ 541 h 721"/>
              <a:gd name="T44" fmla="*/ 681 w 721"/>
              <a:gd name="T45" fmla="*/ 552 h 721"/>
              <a:gd name="T46" fmla="*/ 633 w 721"/>
              <a:gd name="T47" fmla="*/ 522 h 721"/>
              <a:gd name="T48" fmla="*/ 524 w 721"/>
              <a:gd name="T49" fmla="*/ 477 h 721"/>
              <a:gd name="T50" fmla="*/ 484 w 721"/>
              <a:gd name="T51" fmla="*/ 448 h 721"/>
              <a:gd name="T52" fmla="*/ 457 w 721"/>
              <a:gd name="T53" fmla="*/ 433 h 721"/>
              <a:gd name="T54" fmla="*/ 466 w 721"/>
              <a:gd name="T55" fmla="*/ 366 h 721"/>
              <a:gd name="T56" fmla="*/ 489 w 721"/>
              <a:gd name="T57" fmla="*/ 322 h 721"/>
              <a:gd name="T58" fmla="*/ 504 w 721"/>
              <a:gd name="T59" fmla="*/ 279 h 721"/>
              <a:gd name="T60" fmla="*/ 513 w 721"/>
              <a:gd name="T61" fmla="*/ 247 h 721"/>
              <a:gd name="T62" fmla="*/ 506 w 721"/>
              <a:gd name="T63" fmla="*/ 215 h 721"/>
              <a:gd name="T64" fmla="*/ 501 w 721"/>
              <a:gd name="T65" fmla="*/ 193 h 721"/>
              <a:gd name="T66" fmla="*/ 527 w 721"/>
              <a:gd name="T67" fmla="*/ 102 h 721"/>
              <a:gd name="T68" fmla="*/ 519 w 721"/>
              <a:gd name="T69" fmla="*/ 51 h 721"/>
              <a:gd name="T70" fmla="*/ 493 w 721"/>
              <a:gd name="T71" fmla="*/ 26 h 721"/>
              <a:gd name="T72" fmla="*/ 453 w 721"/>
              <a:gd name="T73" fmla="*/ 9 h 721"/>
              <a:gd name="T74" fmla="*/ 383 w 721"/>
              <a:gd name="T75" fmla="*/ 0 h 721"/>
              <a:gd name="T76" fmla="*/ 311 w 721"/>
              <a:gd name="T77" fmla="*/ 9 h 721"/>
              <a:gd name="T78" fmla="*/ 271 w 721"/>
              <a:gd name="T79" fmla="*/ 32 h 721"/>
              <a:gd name="T80" fmla="*/ 239 w 721"/>
              <a:gd name="T81" fmla="*/ 50 h 721"/>
              <a:gd name="T82" fmla="*/ 222 w 721"/>
              <a:gd name="T83" fmla="*/ 66 h 721"/>
              <a:gd name="T84" fmla="*/ 211 w 721"/>
              <a:gd name="T85" fmla="*/ 95 h 721"/>
              <a:gd name="T86" fmla="*/ 217 w 721"/>
              <a:gd name="T87" fmla="*/ 164 h 721"/>
              <a:gd name="T88" fmla="*/ 227 w 721"/>
              <a:gd name="T89" fmla="*/ 202 h 721"/>
              <a:gd name="T90" fmla="*/ 212 w 721"/>
              <a:gd name="T91" fmla="*/ 230 h 721"/>
              <a:gd name="T92" fmla="*/ 213 w 721"/>
              <a:gd name="T93" fmla="*/ 263 h 721"/>
              <a:gd name="T94" fmla="*/ 229 w 721"/>
              <a:gd name="T95" fmla="*/ 290 h 721"/>
              <a:gd name="T96" fmla="*/ 243 w 721"/>
              <a:gd name="T97" fmla="*/ 348 h 721"/>
              <a:gd name="T98" fmla="*/ 265 w 721"/>
              <a:gd name="T99" fmla="*/ 378 h 721"/>
              <a:gd name="T100" fmla="*/ 249 w 721"/>
              <a:gd name="T101" fmla="*/ 441 h 721"/>
              <a:gd name="T102" fmla="*/ 209 w 721"/>
              <a:gd name="T103" fmla="*/ 473 h 721"/>
              <a:gd name="T104" fmla="*/ 134 w 721"/>
              <a:gd name="T105" fmla="*/ 502 h 721"/>
              <a:gd name="T106" fmla="*/ 50 w 721"/>
              <a:gd name="T107" fmla="*/ 547 h 721"/>
              <a:gd name="T108" fmla="*/ 28 w 721"/>
              <a:gd name="T109" fmla="*/ 573 h 721"/>
              <a:gd name="T110" fmla="*/ 9 w 721"/>
              <a:gd name="T111" fmla="*/ 629 h 721"/>
              <a:gd name="T112" fmla="*/ 0 w 721"/>
              <a:gd name="T113" fmla="*/ 713 h 721"/>
              <a:gd name="T114" fmla="*/ 709 w 721"/>
              <a:gd name="T115" fmla="*/ 721 h 721"/>
              <a:gd name="T116" fmla="*/ 721 w 721"/>
              <a:gd name="T117" fmla="*/ 709 h 721"/>
              <a:gd name="T118" fmla="*/ 709 w 721"/>
              <a:gd name="T119" fmla="*/ 606 h 721"/>
              <a:gd name="T120" fmla="*/ 691 w 721"/>
              <a:gd name="T121" fmla="*/ 564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1" h="721">
                <a:moveTo>
                  <a:pt x="415" y="510"/>
                </a:moveTo>
                <a:lnTo>
                  <a:pt x="415" y="510"/>
                </a:lnTo>
                <a:lnTo>
                  <a:pt x="415" y="510"/>
                </a:lnTo>
                <a:lnTo>
                  <a:pt x="400" y="502"/>
                </a:lnTo>
                <a:lnTo>
                  <a:pt x="414" y="498"/>
                </a:lnTo>
                <a:lnTo>
                  <a:pt x="428" y="493"/>
                </a:lnTo>
                <a:lnTo>
                  <a:pt x="434" y="491"/>
                </a:lnTo>
                <a:lnTo>
                  <a:pt x="441" y="487"/>
                </a:lnTo>
                <a:lnTo>
                  <a:pt x="447" y="482"/>
                </a:lnTo>
                <a:lnTo>
                  <a:pt x="453" y="477"/>
                </a:lnTo>
                <a:lnTo>
                  <a:pt x="456" y="473"/>
                </a:lnTo>
                <a:lnTo>
                  <a:pt x="456" y="469"/>
                </a:lnTo>
                <a:lnTo>
                  <a:pt x="456" y="459"/>
                </a:lnTo>
                <a:lnTo>
                  <a:pt x="464" y="462"/>
                </a:lnTo>
                <a:lnTo>
                  <a:pt x="470" y="469"/>
                </a:lnTo>
                <a:lnTo>
                  <a:pt x="477" y="475"/>
                </a:lnTo>
                <a:lnTo>
                  <a:pt x="483" y="482"/>
                </a:lnTo>
                <a:lnTo>
                  <a:pt x="489" y="489"/>
                </a:lnTo>
                <a:lnTo>
                  <a:pt x="495" y="497"/>
                </a:lnTo>
                <a:lnTo>
                  <a:pt x="498" y="505"/>
                </a:lnTo>
                <a:lnTo>
                  <a:pt x="501" y="511"/>
                </a:lnTo>
                <a:lnTo>
                  <a:pt x="522" y="574"/>
                </a:lnTo>
                <a:lnTo>
                  <a:pt x="415" y="510"/>
                </a:lnTo>
                <a:close/>
                <a:moveTo>
                  <a:pt x="361" y="709"/>
                </a:moveTo>
                <a:lnTo>
                  <a:pt x="293" y="709"/>
                </a:lnTo>
                <a:lnTo>
                  <a:pt x="299" y="691"/>
                </a:lnTo>
                <a:lnTo>
                  <a:pt x="306" y="672"/>
                </a:lnTo>
                <a:lnTo>
                  <a:pt x="315" y="654"/>
                </a:lnTo>
                <a:lnTo>
                  <a:pt x="322" y="637"/>
                </a:lnTo>
                <a:lnTo>
                  <a:pt x="333" y="623"/>
                </a:lnTo>
                <a:lnTo>
                  <a:pt x="342" y="611"/>
                </a:lnTo>
                <a:lnTo>
                  <a:pt x="347" y="606"/>
                </a:lnTo>
                <a:lnTo>
                  <a:pt x="351" y="604"/>
                </a:lnTo>
                <a:lnTo>
                  <a:pt x="356" y="601"/>
                </a:lnTo>
                <a:lnTo>
                  <a:pt x="361" y="601"/>
                </a:lnTo>
                <a:lnTo>
                  <a:pt x="365" y="601"/>
                </a:lnTo>
                <a:lnTo>
                  <a:pt x="370" y="604"/>
                </a:lnTo>
                <a:lnTo>
                  <a:pt x="374" y="606"/>
                </a:lnTo>
                <a:lnTo>
                  <a:pt x="379" y="611"/>
                </a:lnTo>
                <a:lnTo>
                  <a:pt x="387" y="623"/>
                </a:lnTo>
                <a:lnTo>
                  <a:pt x="396" y="637"/>
                </a:lnTo>
                <a:lnTo>
                  <a:pt x="403" y="654"/>
                </a:lnTo>
                <a:lnTo>
                  <a:pt x="410" y="673"/>
                </a:lnTo>
                <a:lnTo>
                  <a:pt x="415" y="691"/>
                </a:lnTo>
                <a:lnTo>
                  <a:pt x="420" y="709"/>
                </a:lnTo>
                <a:lnTo>
                  <a:pt x="361" y="709"/>
                </a:lnTo>
                <a:close/>
                <a:moveTo>
                  <a:pt x="222" y="511"/>
                </a:moveTo>
                <a:lnTo>
                  <a:pt x="225" y="505"/>
                </a:lnTo>
                <a:lnTo>
                  <a:pt x="229" y="497"/>
                </a:lnTo>
                <a:lnTo>
                  <a:pt x="234" y="489"/>
                </a:lnTo>
                <a:lnTo>
                  <a:pt x="239" y="483"/>
                </a:lnTo>
                <a:lnTo>
                  <a:pt x="245" y="477"/>
                </a:lnTo>
                <a:lnTo>
                  <a:pt x="252" y="470"/>
                </a:lnTo>
                <a:lnTo>
                  <a:pt x="258" y="464"/>
                </a:lnTo>
                <a:lnTo>
                  <a:pt x="265" y="460"/>
                </a:lnTo>
                <a:lnTo>
                  <a:pt x="265" y="469"/>
                </a:lnTo>
                <a:lnTo>
                  <a:pt x="265" y="473"/>
                </a:lnTo>
                <a:lnTo>
                  <a:pt x="267" y="477"/>
                </a:lnTo>
                <a:lnTo>
                  <a:pt x="274" y="482"/>
                </a:lnTo>
                <a:lnTo>
                  <a:pt x="280" y="487"/>
                </a:lnTo>
                <a:lnTo>
                  <a:pt x="286" y="491"/>
                </a:lnTo>
                <a:lnTo>
                  <a:pt x="293" y="493"/>
                </a:lnTo>
                <a:lnTo>
                  <a:pt x="307" y="498"/>
                </a:lnTo>
                <a:lnTo>
                  <a:pt x="321" y="502"/>
                </a:lnTo>
                <a:lnTo>
                  <a:pt x="306" y="511"/>
                </a:lnTo>
                <a:lnTo>
                  <a:pt x="306" y="511"/>
                </a:lnTo>
                <a:lnTo>
                  <a:pt x="202" y="574"/>
                </a:lnTo>
                <a:lnTo>
                  <a:pt x="222" y="511"/>
                </a:lnTo>
                <a:close/>
                <a:moveTo>
                  <a:pt x="325" y="528"/>
                </a:moveTo>
                <a:lnTo>
                  <a:pt x="361" y="506"/>
                </a:lnTo>
                <a:lnTo>
                  <a:pt x="397" y="528"/>
                </a:lnTo>
                <a:lnTo>
                  <a:pt x="397" y="541"/>
                </a:lnTo>
                <a:lnTo>
                  <a:pt x="396" y="547"/>
                </a:lnTo>
                <a:lnTo>
                  <a:pt x="393" y="554"/>
                </a:lnTo>
                <a:lnTo>
                  <a:pt x="391" y="560"/>
                </a:lnTo>
                <a:lnTo>
                  <a:pt x="385" y="565"/>
                </a:lnTo>
                <a:lnTo>
                  <a:pt x="380" y="570"/>
                </a:lnTo>
                <a:lnTo>
                  <a:pt x="374" y="573"/>
                </a:lnTo>
                <a:lnTo>
                  <a:pt x="367" y="575"/>
                </a:lnTo>
                <a:lnTo>
                  <a:pt x="361" y="577"/>
                </a:lnTo>
                <a:lnTo>
                  <a:pt x="353" y="575"/>
                </a:lnTo>
                <a:lnTo>
                  <a:pt x="347" y="573"/>
                </a:lnTo>
                <a:lnTo>
                  <a:pt x="340" y="570"/>
                </a:lnTo>
                <a:lnTo>
                  <a:pt x="335" y="565"/>
                </a:lnTo>
                <a:lnTo>
                  <a:pt x="331" y="560"/>
                </a:lnTo>
                <a:lnTo>
                  <a:pt x="328" y="554"/>
                </a:lnTo>
                <a:lnTo>
                  <a:pt x="325" y="547"/>
                </a:lnTo>
                <a:lnTo>
                  <a:pt x="325" y="541"/>
                </a:lnTo>
                <a:lnTo>
                  <a:pt x="325" y="528"/>
                </a:lnTo>
                <a:close/>
                <a:moveTo>
                  <a:pt x="691" y="564"/>
                </a:moveTo>
                <a:lnTo>
                  <a:pt x="686" y="557"/>
                </a:lnTo>
                <a:lnTo>
                  <a:pt x="681" y="552"/>
                </a:lnTo>
                <a:lnTo>
                  <a:pt x="674" y="547"/>
                </a:lnTo>
                <a:lnTo>
                  <a:pt x="668" y="541"/>
                </a:lnTo>
                <a:lnTo>
                  <a:pt x="651" y="531"/>
                </a:lnTo>
                <a:lnTo>
                  <a:pt x="633" y="522"/>
                </a:lnTo>
                <a:lnTo>
                  <a:pt x="591" y="502"/>
                </a:lnTo>
                <a:lnTo>
                  <a:pt x="545" y="484"/>
                </a:lnTo>
                <a:lnTo>
                  <a:pt x="534" y="480"/>
                </a:lnTo>
                <a:lnTo>
                  <a:pt x="524" y="477"/>
                </a:lnTo>
                <a:lnTo>
                  <a:pt x="514" y="473"/>
                </a:lnTo>
                <a:lnTo>
                  <a:pt x="504" y="469"/>
                </a:lnTo>
                <a:lnTo>
                  <a:pt x="495" y="457"/>
                </a:lnTo>
                <a:lnTo>
                  <a:pt x="484" y="448"/>
                </a:lnTo>
                <a:lnTo>
                  <a:pt x="473" y="441"/>
                </a:lnTo>
                <a:lnTo>
                  <a:pt x="462" y="434"/>
                </a:lnTo>
                <a:lnTo>
                  <a:pt x="460" y="433"/>
                </a:lnTo>
                <a:lnTo>
                  <a:pt x="457" y="433"/>
                </a:lnTo>
                <a:lnTo>
                  <a:pt x="456" y="433"/>
                </a:lnTo>
                <a:lnTo>
                  <a:pt x="456" y="378"/>
                </a:lnTo>
                <a:lnTo>
                  <a:pt x="461" y="373"/>
                </a:lnTo>
                <a:lnTo>
                  <a:pt x="466" y="366"/>
                </a:lnTo>
                <a:lnTo>
                  <a:pt x="473" y="358"/>
                </a:lnTo>
                <a:lnTo>
                  <a:pt x="479" y="348"/>
                </a:lnTo>
                <a:lnTo>
                  <a:pt x="484" y="337"/>
                </a:lnTo>
                <a:lnTo>
                  <a:pt x="489" y="322"/>
                </a:lnTo>
                <a:lnTo>
                  <a:pt x="492" y="308"/>
                </a:lnTo>
                <a:lnTo>
                  <a:pt x="495" y="290"/>
                </a:lnTo>
                <a:lnTo>
                  <a:pt x="500" y="285"/>
                </a:lnTo>
                <a:lnTo>
                  <a:pt x="504" y="279"/>
                </a:lnTo>
                <a:lnTo>
                  <a:pt x="507" y="271"/>
                </a:lnTo>
                <a:lnTo>
                  <a:pt x="510" y="262"/>
                </a:lnTo>
                <a:lnTo>
                  <a:pt x="511" y="254"/>
                </a:lnTo>
                <a:lnTo>
                  <a:pt x="513" y="247"/>
                </a:lnTo>
                <a:lnTo>
                  <a:pt x="513" y="238"/>
                </a:lnTo>
                <a:lnTo>
                  <a:pt x="511" y="230"/>
                </a:lnTo>
                <a:lnTo>
                  <a:pt x="510" y="222"/>
                </a:lnTo>
                <a:lnTo>
                  <a:pt x="506" y="215"/>
                </a:lnTo>
                <a:lnTo>
                  <a:pt x="502" y="208"/>
                </a:lnTo>
                <a:lnTo>
                  <a:pt x="497" y="202"/>
                </a:lnTo>
                <a:lnTo>
                  <a:pt x="498" y="198"/>
                </a:lnTo>
                <a:lnTo>
                  <a:pt x="501" y="193"/>
                </a:lnTo>
                <a:lnTo>
                  <a:pt x="510" y="167"/>
                </a:lnTo>
                <a:lnTo>
                  <a:pt x="520" y="135"/>
                </a:lnTo>
                <a:lnTo>
                  <a:pt x="524" y="118"/>
                </a:lnTo>
                <a:lnTo>
                  <a:pt x="527" y="102"/>
                </a:lnTo>
                <a:lnTo>
                  <a:pt x="527" y="85"/>
                </a:lnTo>
                <a:lnTo>
                  <a:pt x="525" y="68"/>
                </a:lnTo>
                <a:lnTo>
                  <a:pt x="523" y="59"/>
                </a:lnTo>
                <a:lnTo>
                  <a:pt x="519" y="51"/>
                </a:lnTo>
                <a:lnTo>
                  <a:pt x="514" y="44"/>
                </a:lnTo>
                <a:lnTo>
                  <a:pt x="509" y="37"/>
                </a:lnTo>
                <a:lnTo>
                  <a:pt x="501" y="31"/>
                </a:lnTo>
                <a:lnTo>
                  <a:pt x="493" y="26"/>
                </a:lnTo>
                <a:lnTo>
                  <a:pt x="484" y="21"/>
                </a:lnTo>
                <a:lnTo>
                  <a:pt x="475" y="16"/>
                </a:lnTo>
                <a:lnTo>
                  <a:pt x="465" y="12"/>
                </a:lnTo>
                <a:lnTo>
                  <a:pt x="453" y="9"/>
                </a:lnTo>
                <a:lnTo>
                  <a:pt x="442" y="7"/>
                </a:lnTo>
                <a:lnTo>
                  <a:pt x="430" y="4"/>
                </a:lnTo>
                <a:lnTo>
                  <a:pt x="407" y="0"/>
                </a:lnTo>
                <a:lnTo>
                  <a:pt x="383" y="0"/>
                </a:lnTo>
                <a:lnTo>
                  <a:pt x="365" y="0"/>
                </a:lnTo>
                <a:lnTo>
                  <a:pt x="347" y="1"/>
                </a:lnTo>
                <a:lnTo>
                  <a:pt x="329" y="5"/>
                </a:lnTo>
                <a:lnTo>
                  <a:pt x="311" y="9"/>
                </a:lnTo>
                <a:lnTo>
                  <a:pt x="295" y="16"/>
                </a:lnTo>
                <a:lnTo>
                  <a:pt x="281" y="23"/>
                </a:lnTo>
                <a:lnTo>
                  <a:pt x="276" y="27"/>
                </a:lnTo>
                <a:lnTo>
                  <a:pt x="271" y="32"/>
                </a:lnTo>
                <a:lnTo>
                  <a:pt x="266" y="37"/>
                </a:lnTo>
                <a:lnTo>
                  <a:pt x="263" y="44"/>
                </a:lnTo>
                <a:lnTo>
                  <a:pt x="251" y="46"/>
                </a:lnTo>
                <a:lnTo>
                  <a:pt x="239" y="50"/>
                </a:lnTo>
                <a:lnTo>
                  <a:pt x="234" y="53"/>
                </a:lnTo>
                <a:lnTo>
                  <a:pt x="230" y="57"/>
                </a:lnTo>
                <a:lnTo>
                  <a:pt x="225" y="60"/>
                </a:lnTo>
                <a:lnTo>
                  <a:pt x="222" y="66"/>
                </a:lnTo>
                <a:lnTo>
                  <a:pt x="217" y="72"/>
                </a:lnTo>
                <a:lnTo>
                  <a:pt x="215" y="78"/>
                </a:lnTo>
                <a:lnTo>
                  <a:pt x="212" y="87"/>
                </a:lnTo>
                <a:lnTo>
                  <a:pt x="211" y="95"/>
                </a:lnTo>
                <a:lnTo>
                  <a:pt x="209" y="112"/>
                </a:lnTo>
                <a:lnTo>
                  <a:pt x="211" y="130"/>
                </a:lnTo>
                <a:lnTo>
                  <a:pt x="213" y="148"/>
                </a:lnTo>
                <a:lnTo>
                  <a:pt x="217" y="164"/>
                </a:lnTo>
                <a:lnTo>
                  <a:pt x="221" y="181"/>
                </a:lnTo>
                <a:lnTo>
                  <a:pt x="225" y="194"/>
                </a:lnTo>
                <a:lnTo>
                  <a:pt x="226" y="198"/>
                </a:lnTo>
                <a:lnTo>
                  <a:pt x="227" y="202"/>
                </a:lnTo>
                <a:lnTo>
                  <a:pt x="222" y="207"/>
                </a:lnTo>
                <a:lnTo>
                  <a:pt x="217" y="215"/>
                </a:lnTo>
                <a:lnTo>
                  <a:pt x="215" y="221"/>
                </a:lnTo>
                <a:lnTo>
                  <a:pt x="212" y="230"/>
                </a:lnTo>
                <a:lnTo>
                  <a:pt x="211" y="238"/>
                </a:lnTo>
                <a:lnTo>
                  <a:pt x="211" y="247"/>
                </a:lnTo>
                <a:lnTo>
                  <a:pt x="212" y="254"/>
                </a:lnTo>
                <a:lnTo>
                  <a:pt x="213" y="263"/>
                </a:lnTo>
                <a:lnTo>
                  <a:pt x="216" y="272"/>
                </a:lnTo>
                <a:lnTo>
                  <a:pt x="220" y="280"/>
                </a:lnTo>
                <a:lnTo>
                  <a:pt x="224" y="285"/>
                </a:lnTo>
                <a:lnTo>
                  <a:pt x="229" y="290"/>
                </a:lnTo>
                <a:lnTo>
                  <a:pt x="230" y="307"/>
                </a:lnTo>
                <a:lnTo>
                  <a:pt x="234" y="322"/>
                </a:lnTo>
                <a:lnTo>
                  <a:pt x="238" y="337"/>
                </a:lnTo>
                <a:lnTo>
                  <a:pt x="243" y="348"/>
                </a:lnTo>
                <a:lnTo>
                  <a:pt x="249" y="358"/>
                </a:lnTo>
                <a:lnTo>
                  <a:pt x="254" y="366"/>
                </a:lnTo>
                <a:lnTo>
                  <a:pt x="260" y="373"/>
                </a:lnTo>
                <a:lnTo>
                  <a:pt x="265" y="378"/>
                </a:lnTo>
                <a:lnTo>
                  <a:pt x="265" y="433"/>
                </a:lnTo>
                <a:lnTo>
                  <a:pt x="262" y="433"/>
                </a:lnTo>
                <a:lnTo>
                  <a:pt x="261" y="434"/>
                </a:lnTo>
                <a:lnTo>
                  <a:pt x="249" y="441"/>
                </a:lnTo>
                <a:lnTo>
                  <a:pt x="239" y="448"/>
                </a:lnTo>
                <a:lnTo>
                  <a:pt x="229" y="457"/>
                </a:lnTo>
                <a:lnTo>
                  <a:pt x="220" y="469"/>
                </a:lnTo>
                <a:lnTo>
                  <a:pt x="209" y="473"/>
                </a:lnTo>
                <a:lnTo>
                  <a:pt x="200" y="477"/>
                </a:lnTo>
                <a:lnTo>
                  <a:pt x="190" y="480"/>
                </a:lnTo>
                <a:lnTo>
                  <a:pt x="181" y="484"/>
                </a:lnTo>
                <a:lnTo>
                  <a:pt x="134" y="502"/>
                </a:lnTo>
                <a:lnTo>
                  <a:pt x="91" y="522"/>
                </a:lnTo>
                <a:lnTo>
                  <a:pt x="73" y="531"/>
                </a:lnTo>
                <a:lnTo>
                  <a:pt x="57" y="541"/>
                </a:lnTo>
                <a:lnTo>
                  <a:pt x="50" y="547"/>
                </a:lnTo>
                <a:lnTo>
                  <a:pt x="44" y="552"/>
                </a:lnTo>
                <a:lnTo>
                  <a:pt x="39" y="557"/>
                </a:lnTo>
                <a:lnTo>
                  <a:pt x="34" y="564"/>
                </a:lnTo>
                <a:lnTo>
                  <a:pt x="28" y="573"/>
                </a:lnTo>
                <a:lnTo>
                  <a:pt x="23" y="583"/>
                </a:lnTo>
                <a:lnTo>
                  <a:pt x="19" y="595"/>
                </a:lnTo>
                <a:lnTo>
                  <a:pt x="16" y="606"/>
                </a:lnTo>
                <a:lnTo>
                  <a:pt x="9" y="629"/>
                </a:lnTo>
                <a:lnTo>
                  <a:pt x="5" y="653"/>
                </a:lnTo>
                <a:lnTo>
                  <a:pt x="1" y="691"/>
                </a:lnTo>
                <a:lnTo>
                  <a:pt x="0" y="709"/>
                </a:lnTo>
                <a:lnTo>
                  <a:pt x="0" y="713"/>
                </a:lnTo>
                <a:lnTo>
                  <a:pt x="4" y="717"/>
                </a:lnTo>
                <a:lnTo>
                  <a:pt x="8" y="719"/>
                </a:lnTo>
                <a:lnTo>
                  <a:pt x="12" y="721"/>
                </a:lnTo>
                <a:lnTo>
                  <a:pt x="709" y="721"/>
                </a:lnTo>
                <a:lnTo>
                  <a:pt x="714" y="719"/>
                </a:lnTo>
                <a:lnTo>
                  <a:pt x="718" y="717"/>
                </a:lnTo>
                <a:lnTo>
                  <a:pt x="721" y="713"/>
                </a:lnTo>
                <a:lnTo>
                  <a:pt x="721" y="709"/>
                </a:lnTo>
                <a:lnTo>
                  <a:pt x="721" y="691"/>
                </a:lnTo>
                <a:lnTo>
                  <a:pt x="718" y="653"/>
                </a:lnTo>
                <a:lnTo>
                  <a:pt x="714" y="629"/>
                </a:lnTo>
                <a:lnTo>
                  <a:pt x="709" y="606"/>
                </a:lnTo>
                <a:lnTo>
                  <a:pt x="705" y="595"/>
                </a:lnTo>
                <a:lnTo>
                  <a:pt x="701" y="583"/>
                </a:lnTo>
                <a:lnTo>
                  <a:pt x="696" y="573"/>
                </a:lnTo>
                <a:lnTo>
                  <a:pt x="691" y="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0693D25-44E3-4C19-B986-85830AA4E246}"/>
              </a:ext>
            </a:extLst>
          </p:cNvPr>
          <p:cNvGrpSpPr/>
          <p:nvPr/>
        </p:nvGrpSpPr>
        <p:grpSpPr>
          <a:xfrm>
            <a:off x="8826733" y="4850675"/>
            <a:ext cx="334843" cy="334843"/>
            <a:chOff x="4319588" y="2492375"/>
            <a:chExt cx="287338" cy="287338"/>
          </a:xfrm>
          <a:solidFill>
            <a:schemeClr val="bg1"/>
          </a:solidFill>
          <a:effectLst/>
        </p:grpSpPr>
        <p:sp>
          <p:nvSpPr>
            <p:cNvPr id="162" name="Freeform 372">
              <a:extLst>
                <a:ext uri="{FF2B5EF4-FFF2-40B4-BE49-F238E27FC236}">
                  <a16:creationId xmlns:a16="http://schemas.microsoft.com/office/drawing/2014/main" id="{9AA96DB7-E68A-4138-985D-699C3FA51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373">
              <a:extLst>
                <a:ext uri="{FF2B5EF4-FFF2-40B4-BE49-F238E27FC236}">
                  <a16:creationId xmlns:a16="http://schemas.microsoft.com/office/drawing/2014/main" id="{090B46F5-FA57-4C2E-A44E-D2163327A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522DA07-2FF4-41C1-BA58-F5A31C187947}"/>
              </a:ext>
            </a:extLst>
          </p:cNvPr>
          <p:cNvGrpSpPr/>
          <p:nvPr/>
        </p:nvGrpSpPr>
        <p:grpSpPr>
          <a:xfrm>
            <a:off x="1629283" y="3463995"/>
            <a:ext cx="8932064" cy="711196"/>
            <a:chOff x="1629283" y="3463995"/>
            <a:chExt cx="8932064" cy="711196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C814D359-D0EA-499B-9862-8F0EF32A4E43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678361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7BD664FC-F10A-4DA8-90E4-9E331BD2B598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936180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CE3BA2F4-A1F7-499B-8FF4-30C912D59F3F}"/>
                </a:ext>
              </a:extLst>
            </p:cNvPr>
            <p:cNvSpPr/>
            <p:nvPr/>
          </p:nvSpPr>
          <p:spPr>
            <a:xfrm>
              <a:off x="1629283" y="3679811"/>
              <a:ext cx="8932064" cy="257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040E9E5B-2943-4E0E-8BC3-35A0B0D0A810}"/>
                </a:ext>
              </a:extLst>
            </p:cNvPr>
            <p:cNvSpPr/>
            <p:nvPr/>
          </p:nvSpPr>
          <p:spPr>
            <a:xfrm>
              <a:off x="1881755" y="3580866"/>
              <a:ext cx="8226516" cy="88152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D3AF5A45-99B0-416E-9FCD-0E71B928BA89}"/>
                </a:ext>
              </a:extLst>
            </p:cNvPr>
            <p:cNvSpPr/>
            <p:nvPr/>
          </p:nvSpPr>
          <p:spPr>
            <a:xfrm flipH="1" flipV="1">
              <a:off x="1900258" y="3932523"/>
              <a:ext cx="8226516" cy="125799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9145150C-CD76-4023-A443-4D59C59BB21F}"/>
                </a:ext>
              </a:extLst>
            </p:cNvPr>
            <p:cNvGrpSpPr/>
            <p:nvPr/>
          </p:nvGrpSpPr>
          <p:grpSpPr>
            <a:xfrm>
              <a:off x="2660154" y="3463995"/>
              <a:ext cx="697654" cy="711196"/>
              <a:chOff x="2660154" y="3463995"/>
              <a:chExt cx="697654" cy="711196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307114A1-831C-472C-BE75-BD394E72245C}"/>
                  </a:ext>
                </a:extLst>
              </p:cNvPr>
              <p:cNvSpPr/>
              <p:nvPr/>
            </p:nvSpPr>
            <p:spPr>
              <a:xfrm>
                <a:off x="2660154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EA79F9D-2D67-4EE7-91BC-F9E0D2C4FBA2}"/>
                  </a:ext>
                </a:extLst>
              </p:cNvPr>
              <p:cNvSpPr/>
              <p:nvPr/>
            </p:nvSpPr>
            <p:spPr>
              <a:xfrm>
                <a:off x="2729956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01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D7BFDFBC-FD08-4433-9CFD-A43FC90BE0EC}"/>
                </a:ext>
              </a:extLst>
            </p:cNvPr>
            <p:cNvGrpSpPr/>
            <p:nvPr/>
          </p:nvGrpSpPr>
          <p:grpSpPr>
            <a:xfrm>
              <a:off x="3842924" y="3463995"/>
              <a:ext cx="697656" cy="711196"/>
              <a:chOff x="3841736" y="3463995"/>
              <a:chExt cx="697656" cy="711196"/>
            </a:xfrm>
          </p:grpSpPr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FF3C765-6185-4FB7-A560-CA45508FE43F}"/>
                  </a:ext>
                </a:extLst>
              </p:cNvPr>
              <p:cNvSpPr/>
              <p:nvPr/>
            </p:nvSpPr>
            <p:spPr>
              <a:xfrm>
                <a:off x="3841736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BE676C0F-0AF4-4D90-AD37-C674E3C07410}"/>
                  </a:ext>
                </a:extLst>
              </p:cNvPr>
              <p:cNvSpPr/>
              <p:nvPr/>
            </p:nvSpPr>
            <p:spPr>
              <a:xfrm>
                <a:off x="3911540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02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F2085659-A266-4A95-9AA0-20B7805E2756}"/>
                </a:ext>
              </a:extLst>
            </p:cNvPr>
            <p:cNvGrpSpPr/>
            <p:nvPr/>
          </p:nvGrpSpPr>
          <p:grpSpPr>
            <a:xfrm>
              <a:off x="5025696" y="3463995"/>
              <a:ext cx="697655" cy="711196"/>
              <a:chOff x="5023319" y="3463995"/>
              <a:chExt cx="697655" cy="711196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FB049B14-B720-4D9B-B7F2-E7288F855321}"/>
                  </a:ext>
                </a:extLst>
              </p:cNvPr>
              <p:cNvSpPr/>
              <p:nvPr/>
            </p:nvSpPr>
            <p:spPr>
              <a:xfrm>
                <a:off x="502331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35CB5D95-B64E-44CB-9B92-3F3B7C699F0B}"/>
                  </a:ext>
                </a:extLst>
              </p:cNvPr>
              <p:cNvSpPr/>
              <p:nvPr/>
            </p:nvSpPr>
            <p:spPr>
              <a:xfrm>
                <a:off x="5093122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03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57BA0EB5-34A5-46A6-9BB2-634E26232D11}"/>
                </a:ext>
              </a:extLst>
            </p:cNvPr>
            <p:cNvGrpSpPr/>
            <p:nvPr/>
          </p:nvGrpSpPr>
          <p:grpSpPr>
            <a:xfrm>
              <a:off x="6208467" y="3463995"/>
              <a:ext cx="697655" cy="711196"/>
              <a:chOff x="6204902" y="3463995"/>
              <a:chExt cx="697655" cy="711196"/>
            </a:xfrm>
          </p:grpSpPr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E8ECFDFA-D63A-4B9C-8BB9-323B33577CF9}"/>
                  </a:ext>
                </a:extLst>
              </p:cNvPr>
              <p:cNvSpPr/>
              <p:nvPr/>
            </p:nvSpPr>
            <p:spPr>
              <a:xfrm>
                <a:off x="6204902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DC2E990A-479C-44A4-B999-D0DAEFC743FB}"/>
                  </a:ext>
                </a:extLst>
              </p:cNvPr>
              <p:cNvSpPr/>
              <p:nvPr/>
            </p:nvSpPr>
            <p:spPr>
              <a:xfrm>
                <a:off x="6274705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04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D7E359DD-87A4-4D98-BE6A-BBACC28CA3FF}"/>
                </a:ext>
              </a:extLst>
            </p:cNvPr>
            <p:cNvGrpSpPr/>
            <p:nvPr/>
          </p:nvGrpSpPr>
          <p:grpSpPr>
            <a:xfrm>
              <a:off x="7391238" y="3463995"/>
              <a:ext cx="697654" cy="711196"/>
              <a:chOff x="7386485" y="3463995"/>
              <a:chExt cx="697654" cy="711196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02B267A-CC1E-444E-BCD9-96BC28A76311}"/>
                  </a:ext>
                </a:extLst>
              </p:cNvPr>
              <p:cNvSpPr/>
              <p:nvPr/>
            </p:nvSpPr>
            <p:spPr>
              <a:xfrm>
                <a:off x="7386485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24FA831F-2877-419E-A03F-8996F2D0414C}"/>
                  </a:ext>
                </a:extLst>
              </p:cNvPr>
              <p:cNvSpPr/>
              <p:nvPr/>
            </p:nvSpPr>
            <p:spPr>
              <a:xfrm>
                <a:off x="7456287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05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3930E316-7CC2-4464-9B7B-B0699CBFD768}"/>
                </a:ext>
              </a:extLst>
            </p:cNvPr>
            <p:cNvGrpSpPr/>
            <p:nvPr/>
          </p:nvGrpSpPr>
          <p:grpSpPr>
            <a:xfrm>
              <a:off x="8574009" y="3463995"/>
              <a:ext cx="721521" cy="711196"/>
              <a:chOff x="8574009" y="3463995"/>
              <a:chExt cx="721521" cy="711196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878A0093-751B-4278-B7B3-B10B364D9DA4}"/>
                  </a:ext>
                </a:extLst>
              </p:cNvPr>
              <p:cNvSpPr/>
              <p:nvPr/>
            </p:nvSpPr>
            <p:spPr>
              <a:xfrm>
                <a:off x="857400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4D8C41FE-BC0E-44ED-9A30-6CA114453FEA}"/>
                  </a:ext>
                </a:extLst>
              </p:cNvPr>
              <p:cNvSpPr/>
              <p:nvPr/>
            </p:nvSpPr>
            <p:spPr>
              <a:xfrm>
                <a:off x="8667678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06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18454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AE01A45-97B7-4FEE-8F23-74E0C830A8B2}"/>
              </a:ext>
            </a:extLst>
          </p:cNvPr>
          <p:cNvSpPr/>
          <p:nvPr/>
        </p:nvSpPr>
        <p:spPr>
          <a:xfrm>
            <a:off x="1656120" y="2200229"/>
            <a:ext cx="8932064" cy="3238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59B36FC-A7A6-4D25-B4AA-74918B937631}"/>
              </a:ext>
            </a:extLst>
          </p:cNvPr>
          <p:cNvGrpSpPr/>
          <p:nvPr/>
        </p:nvGrpSpPr>
        <p:grpSpPr>
          <a:xfrm>
            <a:off x="1916044" y="2042907"/>
            <a:ext cx="8209257" cy="3550110"/>
            <a:chOff x="1916044" y="2042907"/>
            <a:chExt cx="8209257" cy="3550110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7BD4341A-A2A7-4D2B-9810-6EBBABE46DE4}"/>
                </a:ext>
              </a:extLst>
            </p:cNvPr>
            <p:cNvSpPr/>
            <p:nvPr/>
          </p:nvSpPr>
          <p:spPr>
            <a:xfrm flipH="1" flipV="1">
              <a:off x="2992980" y="5436799"/>
              <a:ext cx="7132320" cy="156218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84740B0-57A1-4789-97EA-FBE33E2D91B3}"/>
                </a:ext>
              </a:extLst>
            </p:cNvPr>
            <p:cNvSpPr/>
            <p:nvPr/>
          </p:nvSpPr>
          <p:spPr>
            <a:xfrm>
              <a:off x="1916044" y="2042907"/>
              <a:ext cx="7132320" cy="151791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CE4F6A52-6F32-4787-BE4F-3703EBC32503}"/>
                </a:ext>
              </a:extLst>
            </p:cNvPr>
            <p:cNvCxnSpPr>
              <a:cxnSpLocks/>
            </p:cNvCxnSpPr>
            <p:nvPr/>
          </p:nvCxnSpPr>
          <p:spPr>
            <a:xfrm>
              <a:off x="1916045" y="2187906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5AF507C7-EEAF-40B7-B21E-1E7CC5A5C0FA}"/>
                </a:ext>
              </a:extLst>
            </p:cNvPr>
            <p:cNvCxnSpPr>
              <a:cxnSpLocks/>
            </p:cNvCxnSpPr>
            <p:nvPr/>
          </p:nvCxnSpPr>
          <p:spPr>
            <a:xfrm>
              <a:off x="2992981" y="5433233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926C1CBD-794C-496A-95AB-60E36B782D1C}"/>
              </a:ext>
            </a:extLst>
          </p:cNvPr>
          <p:cNvGrpSpPr/>
          <p:nvPr/>
        </p:nvGrpSpPr>
        <p:grpSpPr>
          <a:xfrm>
            <a:off x="2421557" y="1974105"/>
            <a:ext cx="1228187" cy="1373580"/>
            <a:chOff x="2128762" y="1759851"/>
            <a:chExt cx="1381627" cy="1545184"/>
          </a:xfrm>
        </p:grpSpPr>
        <p:sp>
          <p:nvSpPr>
            <p:cNvPr id="189" name="Arrow: Down 188">
              <a:extLst>
                <a:ext uri="{FF2B5EF4-FFF2-40B4-BE49-F238E27FC236}">
                  <a16:creationId xmlns:a16="http://schemas.microsoft.com/office/drawing/2014/main" id="{37DD8577-3887-4752-821F-575639074082}"/>
                </a:ext>
              </a:extLst>
            </p:cNvPr>
            <p:cNvSpPr/>
            <p:nvPr/>
          </p:nvSpPr>
          <p:spPr>
            <a:xfrm>
              <a:off x="2218976" y="1898612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4D1915E6-9DE6-4F2D-AB68-A0553FC5B17A}"/>
                </a:ext>
              </a:extLst>
            </p:cNvPr>
            <p:cNvGrpSpPr/>
            <p:nvPr/>
          </p:nvGrpSpPr>
          <p:grpSpPr>
            <a:xfrm>
              <a:off x="2128762" y="1759851"/>
              <a:ext cx="1381627" cy="1440179"/>
              <a:chOff x="2128762" y="1759851"/>
              <a:chExt cx="1381627" cy="1440179"/>
            </a:xfrm>
          </p:grpSpPr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8B5C526A-7764-4E53-808A-8F69C89FBE7D}"/>
                  </a:ext>
                </a:extLst>
              </p:cNvPr>
              <p:cNvSpPr/>
              <p:nvPr/>
            </p:nvSpPr>
            <p:spPr>
              <a:xfrm>
                <a:off x="2309478" y="1761756"/>
                <a:ext cx="1037340" cy="25019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2" name="Partial Circle 191">
                <a:extLst>
                  <a:ext uri="{FF2B5EF4-FFF2-40B4-BE49-F238E27FC236}">
                    <a16:creationId xmlns:a16="http://schemas.microsoft.com/office/drawing/2014/main" id="{F66188BA-3C3B-41FA-96B6-D95569513BDC}"/>
                  </a:ext>
                </a:extLst>
              </p:cNvPr>
              <p:cNvSpPr/>
              <p:nvPr/>
            </p:nvSpPr>
            <p:spPr>
              <a:xfrm rot="5400000">
                <a:off x="2050780" y="1837835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Partial Circle 192">
                <a:extLst>
                  <a:ext uri="{FF2B5EF4-FFF2-40B4-BE49-F238E27FC236}">
                    <a16:creationId xmlns:a16="http://schemas.microsoft.com/office/drawing/2014/main" id="{598304F9-7D3A-4D55-ABE4-6A7D40705F8E}"/>
                  </a:ext>
                </a:extLst>
              </p:cNvPr>
              <p:cNvSpPr/>
              <p:nvPr/>
            </p:nvSpPr>
            <p:spPr>
              <a:xfrm rot="5400000">
                <a:off x="3081637" y="1837834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Arrow: Down 193">
                <a:extLst>
                  <a:ext uri="{FF2B5EF4-FFF2-40B4-BE49-F238E27FC236}">
                    <a16:creationId xmlns:a16="http://schemas.microsoft.com/office/drawing/2014/main" id="{6325DA68-4F3A-4896-9793-7530A98BEE79}"/>
                  </a:ext>
                </a:extLst>
              </p:cNvPr>
              <p:cNvSpPr/>
              <p:nvPr/>
            </p:nvSpPr>
            <p:spPr>
              <a:xfrm>
                <a:off x="2382315" y="2011945"/>
                <a:ext cx="876300" cy="1188085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060D95B3-43CF-4ED6-B1AB-65375175DAB4}"/>
              </a:ext>
            </a:extLst>
          </p:cNvPr>
          <p:cNvGrpSpPr/>
          <p:nvPr/>
        </p:nvGrpSpPr>
        <p:grpSpPr>
          <a:xfrm>
            <a:off x="4803744" y="1974105"/>
            <a:ext cx="1228187" cy="1280237"/>
            <a:chOff x="4496330" y="1759851"/>
            <a:chExt cx="1381627" cy="1440180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15E31EE6-3301-42C2-B01F-784EBD2081E5}"/>
                </a:ext>
              </a:extLst>
            </p:cNvPr>
            <p:cNvSpPr/>
            <p:nvPr/>
          </p:nvSpPr>
          <p:spPr>
            <a:xfrm>
              <a:off x="4677046" y="1761756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1" name="Partial Circle 120">
              <a:extLst>
                <a:ext uri="{FF2B5EF4-FFF2-40B4-BE49-F238E27FC236}">
                  <a16:creationId xmlns:a16="http://schemas.microsoft.com/office/drawing/2014/main" id="{8E711342-D2A4-4B4B-91CB-AC3019E4F9C4}"/>
                </a:ext>
              </a:extLst>
            </p:cNvPr>
            <p:cNvSpPr/>
            <p:nvPr/>
          </p:nvSpPr>
          <p:spPr>
            <a:xfrm rot="5400000">
              <a:off x="4418348" y="1837835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2" name="Partial Circle 121">
              <a:extLst>
                <a:ext uri="{FF2B5EF4-FFF2-40B4-BE49-F238E27FC236}">
                  <a16:creationId xmlns:a16="http://schemas.microsoft.com/office/drawing/2014/main" id="{93B8C501-9B64-4BF8-A413-FA1FF6B152F5}"/>
                </a:ext>
              </a:extLst>
            </p:cNvPr>
            <p:cNvSpPr/>
            <p:nvPr/>
          </p:nvSpPr>
          <p:spPr>
            <a:xfrm rot="5400000">
              <a:off x="5449205" y="1837834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23" name="Arrow: Down 122">
              <a:extLst>
                <a:ext uri="{FF2B5EF4-FFF2-40B4-BE49-F238E27FC236}">
                  <a16:creationId xmlns:a16="http://schemas.microsoft.com/office/drawing/2014/main" id="{336B6319-C508-4B1E-9320-3BBADDDAB7BA}"/>
                </a:ext>
              </a:extLst>
            </p:cNvPr>
            <p:cNvSpPr/>
            <p:nvPr/>
          </p:nvSpPr>
          <p:spPr>
            <a:xfrm>
              <a:off x="4749883" y="2011945"/>
              <a:ext cx="876300" cy="1188086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9CE5FB75-7B28-4F95-975D-ADC8F683027A}"/>
              </a:ext>
            </a:extLst>
          </p:cNvPr>
          <p:cNvGrpSpPr/>
          <p:nvPr/>
        </p:nvGrpSpPr>
        <p:grpSpPr>
          <a:xfrm>
            <a:off x="7185932" y="1974105"/>
            <a:ext cx="1228187" cy="1280237"/>
            <a:chOff x="6863897" y="1759851"/>
            <a:chExt cx="1381627" cy="1440179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8A1879A-18C1-4FE1-956D-207CFD318955}"/>
                </a:ext>
              </a:extLst>
            </p:cNvPr>
            <p:cNvSpPr/>
            <p:nvPr/>
          </p:nvSpPr>
          <p:spPr>
            <a:xfrm>
              <a:off x="7044613" y="1761756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6" name="Partial Circle 125">
              <a:extLst>
                <a:ext uri="{FF2B5EF4-FFF2-40B4-BE49-F238E27FC236}">
                  <a16:creationId xmlns:a16="http://schemas.microsoft.com/office/drawing/2014/main" id="{4C6C8256-3E82-4ECF-84F4-22FD37AFCF71}"/>
                </a:ext>
              </a:extLst>
            </p:cNvPr>
            <p:cNvSpPr/>
            <p:nvPr/>
          </p:nvSpPr>
          <p:spPr>
            <a:xfrm rot="5400000">
              <a:off x="6785915" y="1837835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7" name="Partial Circle 126">
              <a:extLst>
                <a:ext uri="{FF2B5EF4-FFF2-40B4-BE49-F238E27FC236}">
                  <a16:creationId xmlns:a16="http://schemas.microsoft.com/office/drawing/2014/main" id="{EEA26BA7-3478-4914-8B62-529475034A5E}"/>
                </a:ext>
              </a:extLst>
            </p:cNvPr>
            <p:cNvSpPr/>
            <p:nvPr/>
          </p:nvSpPr>
          <p:spPr>
            <a:xfrm rot="5400000">
              <a:off x="7816772" y="1837834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28" name="Arrow: Down 127">
              <a:extLst>
                <a:ext uri="{FF2B5EF4-FFF2-40B4-BE49-F238E27FC236}">
                  <a16:creationId xmlns:a16="http://schemas.microsoft.com/office/drawing/2014/main" id="{0B68288E-A0F2-4DF4-9B3C-41E6CFD1A8D8}"/>
                </a:ext>
              </a:extLst>
            </p:cNvPr>
            <p:cNvSpPr/>
            <p:nvPr/>
          </p:nvSpPr>
          <p:spPr>
            <a:xfrm>
              <a:off x="7117450" y="2011943"/>
              <a:ext cx="876300" cy="1188087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00A0A8C-6032-4A98-BA6E-852364BFF927}"/>
              </a:ext>
            </a:extLst>
          </p:cNvPr>
          <p:cNvGrpSpPr/>
          <p:nvPr/>
        </p:nvGrpSpPr>
        <p:grpSpPr>
          <a:xfrm>
            <a:off x="3649744" y="4374766"/>
            <a:ext cx="1228187" cy="1280236"/>
            <a:chOff x="4059069" y="3946332"/>
            <a:chExt cx="1381627" cy="1440179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D2F3C750-8C53-4D61-A547-8C94DEED47A2}"/>
                </a:ext>
              </a:extLst>
            </p:cNvPr>
            <p:cNvSpPr/>
            <p:nvPr/>
          </p:nvSpPr>
          <p:spPr>
            <a:xfrm flipV="1">
              <a:off x="4239785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1" name="Partial Circle 130">
              <a:extLst>
                <a:ext uri="{FF2B5EF4-FFF2-40B4-BE49-F238E27FC236}">
                  <a16:creationId xmlns:a16="http://schemas.microsoft.com/office/drawing/2014/main" id="{668B0F8C-B72A-4248-B03F-54650B50C1A4}"/>
                </a:ext>
              </a:extLst>
            </p:cNvPr>
            <p:cNvSpPr/>
            <p:nvPr/>
          </p:nvSpPr>
          <p:spPr>
            <a:xfrm rot="16200000" flipV="1">
              <a:off x="3981087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2" name="Partial Circle 131">
              <a:extLst>
                <a:ext uri="{FF2B5EF4-FFF2-40B4-BE49-F238E27FC236}">
                  <a16:creationId xmlns:a16="http://schemas.microsoft.com/office/drawing/2014/main" id="{F3437616-AA06-4952-ADB7-D9E809EF6389}"/>
                </a:ext>
              </a:extLst>
            </p:cNvPr>
            <p:cNvSpPr/>
            <p:nvPr/>
          </p:nvSpPr>
          <p:spPr>
            <a:xfrm rot="16200000" flipV="1">
              <a:off x="5011944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33" name="Arrow: Down 132">
              <a:extLst>
                <a:ext uri="{FF2B5EF4-FFF2-40B4-BE49-F238E27FC236}">
                  <a16:creationId xmlns:a16="http://schemas.microsoft.com/office/drawing/2014/main" id="{8B2891EF-89AD-4451-88D6-A7E46B8857CA}"/>
                </a:ext>
              </a:extLst>
            </p:cNvPr>
            <p:cNvSpPr/>
            <p:nvPr/>
          </p:nvSpPr>
          <p:spPr>
            <a:xfrm flipV="1">
              <a:off x="4312622" y="3946332"/>
              <a:ext cx="876300" cy="1188085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D71442C-64D6-42F7-881F-434309900F6A}"/>
              </a:ext>
            </a:extLst>
          </p:cNvPr>
          <p:cNvGrpSpPr/>
          <p:nvPr/>
        </p:nvGrpSpPr>
        <p:grpSpPr>
          <a:xfrm>
            <a:off x="8379158" y="4374766"/>
            <a:ext cx="1228187" cy="1280236"/>
            <a:chOff x="8794204" y="3946332"/>
            <a:chExt cx="1381627" cy="1440179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93BDA7BE-D06A-4C67-B788-8671BD443E97}"/>
                </a:ext>
              </a:extLst>
            </p:cNvPr>
            <p:cNvSpPr/>
            <p:nvPr/>
          </p:nvSpPr>
          <p:spPr>
            <a:xfrm flipV="1">
              <a:off x="8974920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3" name="Partial Circle 152">
              <a:extLst>
                <a:ext uri="{FF2B5EF4-FFF2-40B4-BE49-F238E27FC236}">
                  <a16:creationId xmlns:a16="http://schemas.microsoft.com/office/drawing/2014/main" id="{69BBA179-7326-4376-B55F-A35FA345D339}"/>
                </a:ext>
              </a:extLst>
            </p:cNvPr>
            <p:cNvSpPr/>
            <p:nvPr/>
          </p:nvSpPr>
          <p:spPr>
            <a:xfrm rot="16200000" flipV="1">
              <a:off x="8716222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54" name="Partial Circle 153">
              <a:extLst>
                <a:ext uri="{FF2B5EF4-FFF2-40B4-BE49-F238E27FC236}">
                  <a16:creationId xmlns:a16="http://schemas.microsoft.com/office/drawing/2014/main" id="{99775AD7-AEC6-4EFA-8C61-5C1C678190EA}"/>
                </a:ext>
              </a:extLst>
            </p:cNvPr>
            <p:cNvSpPr/>
            <p:nvPr/>
          </p:nvSpPr>
          <p:spPr>
            <a:xfrm rot="16200000" flipV="1">
              <a:off x="9747079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56" name="Arrow: Down 155">
              <a:extLst>
                <a:ext uri="{FF2B5EF4-FFF2-40B4-BE49-F238E27FC236}">
                  <a16:creationId xmlns:a16="http://schemas.microsoft.com/office/drawing/2014/main" id="{AC8F2096-E147-4D2A-8AF6-80348F1C2B4C}"/>
                </a:ext>
              </a:extLst>
            </p:cNvPr>
            <p:cNvSpPr/>
            <p:nvPr/>
          </p:nvSpPr>
          <p:spPr>
            <a:xfrm flipV="1">
              <a:off x="9047757" y="3946332"/>
              <a:ext cx="876300" cy="1188087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42" name="Title 41">
            <a:extLst>
              <a:ext uri="{FF2B5EF4-FFF2-40B4-BE49-F238E27FC236}">
                <a16:creationId xmlns:a16="http://schemas.microsoft.com/office/drawing/2014/main" id="{094B4632-C731-4DD8-8753-4505C979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Free 6 Steps Bookmarks Horizontal Diagram</a:t>
            </a:r>
            <a:endParaRPr lang="en-US" dirty="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1BA52B0-6402-4BCA-8803-17A65B2177CC}"/>
              </a:ext>
            </a:extLst>
          </p:cNvPr>
          <p:cNvSpPr txBox="1"/>
          <p:nvPr/>
        </p:nvSpPr>
        <p:spPr>
          <a:xfrm>
            <a:off x="5857340" y="5746872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5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41280F30-648B-4A2E-8D4E-7CFC538A9961}"/>
              </a:ext>
            </a:extLst>
          </p:cNvPr>
          <p:cNvSpPr txBox="1"/>
          <p:nvPr/>
        </p:nvSpPr>
        <p:spPr>
          <a:xfrm>
            <a:off x="5692593" y="6058559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5" name="Freeform 13">
            <a:extLst>
              <a:ext uri="{FF2B5EF4-FFF2-40B4-BE49-F238E27FC236}">
                <a16:creationId xmlns:a16="http://schemas.microsoft.com/office/drawing/2014/main" id="{EECAEC66-4B54-4605-8832-EB1500957703}"/>
              </a:ext>
            </a:extLst>
          </p:cNvPr>
          <p:cNvSpPr>
            <a:spLocks noEditPoints="1"/>
          </p:cNvSpPr>
          <p:nvPr/>
        </p:nvSpPr>
        <p:spPr bwMode="auto">
          <a:xfrm>
            <a:off x="2875652" y="2460664"/>
            <a:ext cx="335235" cy="298405"/>
          </a:xfrm>
          <a:custGeom>
            <a:avLst/>
            <a:gdLst>
              <a:gd name="T0" fmla="*/ 614 w 2312"/>
              <a:gd name="T1" fmla="*/ 150 h 2058"/>
              <a:gd name="T2" fmla="*/ 632 w 2312"/>
              <a:gd name="T3" fmla="*/ 112 h 2058"/>
              <a:gd name="T4" fmla="*/ 658 w 2312"/>
              <a:gd name="T5" fmla="*/ 94 h 2058"/>
              <a:gd name="T6" fmla="*/ 882 w 2312"/>
              <a:gd name="T7" fmla="*/ 30 h 2058"/>
              <a:gd name="T8" fmla="*/ 1056 w 2312"/>
              <a:gd name="T9" fmla="*/ 4 h 2058"/>
              <a:gd name="T10" fmla="*/ 1206 w 2312"/>
              <a:gd name="T11" fmla="*/ 2 h 2058"/>
              <a:gd name="T12" fmla="*/ 1390 w 2312"/>
              <a:gd name="T13" fmla="*/ 22 h 2058"/>
              <a:gd name="T14" fmla="*/ 1610 w 2312"/>
              <a:gd name="T15" fmla="*/ 78 h 2058"/>
              <a:gd name="T16" fmla="*/ 1672 w 2312"/>
              <a:gd name="T17" fmla="*/ 104 h 2058"/>
              <a:gd name="T18" fmla="*/ 1696 w 2312"/>
              <a:gd name="T19" fmla="*/ 140 h 2058"/>
              <a:gd name="T20" fmla="*/ 1554 w 2312"/>
              <a:gd name="T21" fmla="*/ 298 h 2058"/>
              <a:gd name="T22" fmla="*/ 1442 w 2312"/>
              <a:gd name="T23" fmla="*/ 180 h 2058"/>
              <a:gd name="T24" fmla="*/ 1220 w 2312"/>
              <a:gd name="T25" fmla="*/ 148 h 2058"/>
              <a:gd name="T26" fmla="*/ 1030 w 2312"/>
              <a:gd name="T27" fmla="*/ 152 h 2058"/>
              <a:gd name="T28" fmla="*/ 826 w 2312"/>
              <a:gd name="T29" fmla="*/ 190 h 2058"/>
              <a:gd name="T30" fmla="*/ 952 w 2312"/>
              <a:gd name="T31" fmla="*/ 1150 h 2058"/>
              <a:gd name="T32" fmla="*/ 1360 w 2312"/>
              <a:gd name="T33" fmla="*/ 1150 h 2058"/>
              <a:gd name="T34" fmla="*/ 1694 w 2312"/>
              <a:gd name="T35" fmla="*/ 1118 h 2058"/>
              <a:gd name="T36" fmla="*/ 2092 w 2312"/>
              <a:gd name="T37" fmla="*/ 1044 h 2058"/>
              <a:gd name="T38" fmla="*/ 2312 w 2312"/>
              <a:gd name="T39" fmla="*/ 514 h 2058"/>
              <a:gd name="T40" fmla="*/ 2306 w 2312"/>
              <a:gd name="T41" fmla="*/ 472 h 2058"/>
              <a:gd name="T42" fmla="*/ 2280 w 2312"/>
              <a:gd name="T43" fmla="*/ 422 h 2058"/>
              <a:gd name="T44" fmla="*/ 2236 w 2312"/>
              <a:gd name="T45" fmla="*/ 388 h 2058"/>
              <a:gd name="T46" fmla="*/ 2182 w 2312"/>
              <a:gd name="T47" fmla="*/ 370 h 2058"/>
              <a:gd name="T48" fmla="*/ 130 w 2312"/>
              <a:gd name="T49" fmla="*/ 370 h 2058"/>
              <a:gd name="T50" fmla="*/ 76 w 2312"/>
              <a:gd name="T51" fmla="*/ 388 h 2058"/>
              <a:gd name="T52" fmla="*/ 34 w 2312"/>
              <a:gd name="T53" fmla="*/ 422 h 2058"/>
              <a:gd name="T54" fmla="*/ 6 w 2312"/>
              <a:gd name="T55" fmla="*/ 472 h 2058"/>
              <a:gd name="T56" fmla="*/ 0 w 2312"/>
              <a:gd name="T57" fmla="*/ 986 h 2058"/>
              <a:gd name="T58" fmla="*/ 220 w 2312"/>
              <a:gd name="T59" fmla="*/ 1044 h 2058"/>
              <a:gd name="T60" fmla="*/ 618 w 2312"/>
              <a:gd name="T61" fmla="*/ 1118 h 2058"/>
              <a:gd name="T62" fmla="*/ 952 w 2312"/>
              <a:gd name="T63" fmla="*/ 1150 h 2058"/>
              <a:gd name="T64" fmla="*/ 1054 w 2312"/>
              <a:gd name="T65" fmla="*/ 1154 h 2058"/>
              <a:gd name="T66" fmla="*/ 2312 w 2312"/>
              <a:gd name="T67" fmla="*/ 1914 h 2058"/>
              <a:gd name="T68" fmla="*/ 2306 w 2312"/>
              <a:gd name="T69" fmla="*/ 1956 h 2058"/>
              <a:gd name="T70" fmla="*/ 2280 w 2312"/>
              <a:gd name="T71" fmla="*/ 2006 h 2058"/>
              <a:gd name="T72" fmla="*/ 2236 w 2312"/>
              <a:gd name="T73" fmla="*/ 2040 h 2058"/>
              <a:gd name="T74" fmla="*/ 2182 w 2312"/>
              <a:gd name="T75" fmla="*/ 2058 h 2058"/>
              <a:gd name="T76" fmla="*/ 130 w 2312"/>
              <a:gd name="T77" fmla="*/ 2058 h 2058"/>
              <a:gd name="T78" fmla="*/ 76 w 2312"/>
              <a:gd name="T79" fmla="*/ 2040 h 2058"/>
              <a:gd name="T80" fmla="*/ 34 w 2312"/>
              <a:gd name="T81" fmla="*/ 2006 h 2058"/>
              <a:gd name="T82" fmla="*/ 6 w 2312"/>
              <a:gd name="T83" fmla="*/ 1956 h 2058"/>
              <a:gd name="T84" fmla="*/ 0 w 2312"/>
              <a:gd name="T85" fmla="*/ 1106 h 2058"/>
              <a:gd name="T86" fmla="*/ 244 w 2312"/>
              <a:gd name="T87" fmla="*/ 1168 h 2058"/>
              <a:gd name="T88" fmla="*/ 634 w 2312"/>
              <a:gd name="T89" fmla="*/ 1236 h 2058"/>
              <a:gd name="T90" fmla="*/ 952 w 2312"/>
              <a:gd name="T91" fmla="*/ 1266 h 2058"/>
              <a:gd name="T92" fmla="*/ 1360 w 2312"/>
              <a:gd name="T93" fmla="*/ 1266 h 2058"/>
              <a:gd name="T94" fmla="*/ 1678 w 2312"/>
              <a:gd name="T95" fmla="*/ 1236 h 2058"/>
              <a:gd name="T96" fmla="*/ 2068 w 2312"/>
              <a:gd name="T97" fmla="*/ 1168 h 2058"/>
              <a:gd name="T98" fmla="*/ 2312 w 2312"/>
              <a:gd name="T99" fmla="*/ 1106 h 2058"/>
              <a:gd name="T100" fmla="*/ 398 w 2312"/>
              <a:gd name="T101" fmla="*/ 1862 h 2058"/>
              <a:gd name="T102" fmla="*/ 358 w 2312"/>
              <a:gd name="T103" fmla="*/ 1770 h 2058"/>
              <a:gd name="T104" fmla="*/ 288 w 2312"/>
              <a:gd name="T105" fmla="*/ 1700 h 2058"/>
              <a:gd name="T106" fmla="*/ 196 w 2312"/>
              <a:gd name="T107" fmla="*/ 1660 h 2058"/>
              <a:gd name="T108" fmla="*/ 402 w 2312"/>
              <a:gd name="T109" fmla="*/ 1914 h 2058"/>
              <a:gd name="T110" fmla="*/ 2116 w 2312"/>
              <a:gd name="T111" fmla="*/ 1660 h 2058"/>
              <a:gd name="T112" fmla="*/ 2024 w 2312"/>
              <a:gd name="T113" fmla="*/ 1700 h 2058"/>
              <a:gd name="T114" fmla="*/ 1954 w 2312"/>
              <a:gd name="T115" fmla="*/ 1770 h 2058"/>
              <a:gd name="T116" fmla="*/ 1914 w 2312"/>
              <a:gd name="T117" fmla="*/ 1862 h 2058"/>
              <a:gd name="T118" fmla="*/ 2168 w 2312"/>
              <a:gd name="T119" fmla="*/ 1656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2" h="2058">
                <a:moveTo>
                  <a:pt x="614" y="298"/>
                </a:moveTo>
                <a:lnTo>
                  <a:pt x="614" y="160"/>
                </a:lnTo>
                <a:lnTo>
                  <a:pt x="614" y="160"/>
                </a:lnTo>
                <a:lnTo>
                  <a:pt x="614" y="150"/>
                </a:lnTo>
                <a:lnTo>
                  <a:pt x="616" y="140"/>
                </a:lnTo>
                <a:lnTo>
                  <a:pt x="620" y="130"/>
                </a:lnTo>
                <a:lnTo>
                  <a:pt x="626" y="120"/>
                </a:lnTo>
                <a:lnTo>
                  <a:pt x="632" y="112"/>
                </a:lnTo>
                <a:lnTo>
                  <a:pt x="640" y="104"/>
                </a:lnTo>
                <a:lnTo>
                  <a:pt x="648" y="98"/>
                </a:lnTo>
                <a:lnTo>
                  <a:pt x="658" y="94"/>
                </a:lnTo>
                <a:lnTo>
                  <a:pt x="658" y="94"/>
                </a:lnTo>
                <a:lnTo>
                  <a:pt x="702" y="78"/>
                </a:lnTo>
                <a:lnTo>
                  <a:pt x="748" y="62"/>
                </a:lnTo>
                <a:lnTo>
                  <a:pt x="808" y="46"/>
                </a:lnTo>
                <a:lnTo>
                  <a:pt x="882" y="30"/>
                </a:lnTo>
                <a:lnTo>
                  <a:pt x="922" y="22"/>
                </a:lnTo>
                <a:lnTo>
                  <a:pt x="964" y="14"/>
                </a:lnTo>
                <a:lnTo>
                  <a:pt x="1010" y="10"/>
                </a:lnTo>
                <a:lnTo>
                  <a:pt x="1056" y="4"/>
                </a:lnTo>
                <a:lnTo>
                  <a:pt x="1106" y="2"/>
                </a:lnTo>
                <a:lnTo>
                  <a:pt x="1156" y="0"/>
                </a:lnTo>
                <a:lnTo>
                  <a:pt x="1156" y="0"/>
                </a:lnTo>
                <a:lnTo>
                  <a:pt x="1206" y="2"/>
                </a:lnTo>
                <a:lnTo>
                  <a:pt x="1256" y="4"/>
                </a:lnTo>
                <a:lnTo>
                  <a:pt x="1302" y="10"/>
                </a:lnTo>
                <a:lnTo>
                  <a:pt x="1348" y="14"/>
                </a:lnTo>
                <a:lnTo>
                  <a:pt x="1390" y="22"/>
                </a:lnTo>
                <a:lnTo>
                  <a:pt x="1430" y="30"/>
                </a:lnTo>
                <a:lnTo>
                  <a:pt x="1504" y="46"/>
                </a:lnTo>
                <a:lnTo>
                  <a:pt x="1564" y="62"/>
                </a:lnTo>
                <a:lnTo>
                  <a:pt x="1610" y="78"/>
                </a:lnTo>
                <a:lnTo>
                  <a:pt x="1654" y="94"/>
                </a:lnTo>
                <a:lnTo>
                  <a:pt x="1654" y="94"/>
                </a:lnTo>
                <a:lnTo>
                  <a:pt x="1664" y="98"/>
                </a:lnTo>
                <a:lnTo>
                  <a:pt x="1672" y="104"/>
                </a:lnTo>
                <a:lnTo>
                  <a:pt x="1680" y="112"/>
                </a:lnTo>
                <a:lnTo>
                  <a:pt x="1686" y="120"/>
                </a:lnTo>
                <a:lnTo>
                  <a:pt x="1692" y="130"/>
                </a:lnTo>
                <a:lnTo>
                  <a:pt x="1696" y="140"/>
                </a:lnTo>
                <a:lnTo>
                  <a:pt x="1698" y="150"/>
                </a:lnTo>
                <a:lnTo>
                  <a:pt x="1698" y="160"/>
                </a:lnTo>
                <a:lnTo>
                  <a:pt x="1698" y="298"/>
                </a:lnTo>
                <a:lnTo>
                  <a:pt x="1554" y="298"/>
                </a:lnTo>
                <a:lnTo>
                  <a:pt x="1554" y="212"/>
                </a:lnTo>
                <a:lnTo>
                  <a:pt x="1554" y="212"/>
                </a:lnTo>
                <a:lnTo>
                  <a:pt x="1486" y="190"/>
                </a:lnTo>
                <a:lnTo>
                  <a:pt x="1442" y="180"/>
                </a:lnTo>
                <a:lnTo>
                  <a:pt x="1394" y="170"/>
                </a:lnTo>
                <a:lnTo>
                  <a:pt x="1340" y="160"/>
                </a:lnTo>
                <a:lnTo>
                  <a:pt x="1282" y="152"/>
                </a:lnTo>
                <a:lnTo>
                  <a:pt x="1220" y="148"/>
                </a:lnTo>
                <a:lnTo>
                  <a:pt x="1156" y="146"/>
                </a:lnTo>
                <a:lnTo>
                  <a:pt x="1156" y="146"/>
                </a:lnTo>
                <a:lnTo>
                  <a:pt x="1092" y="148"/>
                </a:lnTo>
                <a:lnTo>
                  <a:pt x="1030" y="152"/>
                </a:lnTo>
                <a:lnTo>
                  <a:pt x="972" y="160"/>
                </a:lnTo>
                <a:lnTo>
                  <a:pt x="918" y="170"/>
                </a:lnTo>
                <a:lnTo>
                  <a:pt x="870" y="180"/>
                </a:lnTo>
                <a:lnTo>
                  <a:pt x="826" y="190"/>
                </a:lnTo>
                <a:lnTo>
                  <a:pt x="758" y="212"/>
                </a:lnTo>
                <a:lnTo>
                  <a:pt x="758" y="298"/>
                </a:lnTo>
                <a:lnTo>
                  <a:pt x="614" y="298"/>
                </a:lnTo>
                <a:close/>
                <a:moveTo>
                  <a:pt x="952" y="1150"/>
                </a:moveTo>
                <a:lnTo>
                  <a:pt x="952" y="1052"/>
                </a:lnTo>
                <a:lnTo>
                  <a:pt x="1360" y="1052"/>
                </a:lnTo>
                <a:lnTo>
                  <a:pt x="1360" y="1150"/>
                </a:lnTo>
                <a:lnTo>
                  <a:pt x="1360" y="1150"/>
                </a:lnTo>
                <a:lnTo>
                  <a:pt x="1448" y="1144"/>
                </a:lnTo>
                <a:lnTo>
                  <a:pt x="1532" y="1136"/>
                </a:lnTo>
                <a:lnTo>
                  <a:pt x="1614" y="1128"/>
                </a:lnTo>
                <a:lnTo>
                  <a:pt x="1694" y="1118"/>
                </a:lnTo>
                <a:lnTo>
                  <a:pt x="1770" y="1106"/>
                </a:lnTo>
                <a:lnTo>
                  <a:pt x="1842" y="1094"/>
                </a:lnTo>
                <a:lnTo>
                  <a:pt x="1976" y="1070"/>
                </a:lnTo>
                <a:lnTo>
                  <a:pt x="2092" y="1044"/>
                </a:lnTo>
                <a:lnTo>
                  <a:pt x="2188" y="1020"/>
                </a:lnTo>
                <a:lnTo>
                  <a:pt x="2262" y="1000"/>
                </a:lnTo>
                <a:lnTo>
                  <a:pt x="2312" y="986"/>
                </a:lnTo>
                <a:lnTo>
                  <a:pt x="2312" y="514"/>
                </a:lnTo>
                <a:lnTo>
                  <a:pt x="2312" y="514"/>
                </a:lnTo>
                <a:lnTo>
                  <a:pt x="2312" y="500"/>
                </a:lnTo>
                <a:lnTo>
                  <a:pt x="2310" y="484"/>
                </a:lnTo>
                <a:lnTo>
                  <a:pt x="2306" y="472"/>
                </a:lnTo>
                <a:lnTo>
                  <a:pt x="2300" y="458"/>
                </a:lnTo>
                <a:lnTo>
                  <a:pt x="2294" y="446"/>
                </a:lnTo>
                <a:lnTo>
                  <a:pt x="2288" y="434"/>
                </a:lnTo>
                <a:lnTo>
                  <a:pt x="2280" y="422"/>
                </a:lnTo>
                <a:lnTo>
                  <a:pt x="2270" y="412"/>
                </a:lnTo>
                <a:lnTo>
                  <a:pt x="2260" y="402"/>
                </a:lnTo>
                <a:lnTo>
                  <a:pt x="2248" y="394"/>
                </a:lnTo>
                <a:lnTo>
                  <a:pt x="2236" y="388"/>
                </a:lnTo>
                <a:lnTo>
                  <a:pt x="2224" y="380"/>
                </a:lnTo>
                <a:lnTo>
                  <a:pt x="2210" y="376"/>
                </a:lnTo>
                <a:lnTo>
                  <a:pt x="2196" y="372"/>
                </a:lnTo>
                <a:lnTo>
                  <a:pt x="2182" y="370"/>
                </a:lnTo>
                <a:lnTo>
                  <a:pt x="2168" y="370"/>
                </a:lnTo>
                <a:lnTo>
                  <a:pt x="144" y="370"/>
                </a:lnTo>
                <a:lnTo>
                  <a:pt x="144" y="370"/>
                </a:lnTo>
                <a:lnTo>
                  <a:pt x="130" y="370"/>
                </a:lnTo>
                <a:lnTo>
                  <a:pt x="116" y="372"/>
                </a:lnTo>
                <a:lnTo>
                  <a:pt x="102" y="376"/>
                </a:lnTo>
                <a:lnTo>
                  <a:pt x="88" y="380"/>
                </a:lnTo>
                <a:lnTo>
                  <a:pt x="76" y="388"/>
                </a:lnTo>
                <a:lnTo>
                  <a:pt x="64" y="394"/>
                </a:lnTo>
                <a:lnTo>
                  <a:pt x="52" y="402"/>
                </a:lnTo>
                <a:lnTo>
                  <a:pt x="42" y="412"/>
                </a:lnTo>
                <a:lnTo>
                  <a:pt x="34" y="422"/>
                </a:lnTo>
                <a:lnTo>
                  <a:pt x="24" y="434"/>
                </a:lnTo>
                <a:lnTo>
                  <a:pt x="18" y="446"/>
                </a:lnTo>
                <a:lnTo>
                  <a:pt x="12" y="458"/>
                </a:lnTo>
                <a:lnTo>
                  <a:pt x="6" y="472"/>
                </a:lnTo>
                <a:lnTo>
                  <a:pt x="2" y="484"/>
                </a:lnTo>
                <a:lnTo>
                  <a:pt x="0" y="500"/>
                </a:lnTo>
                <a:lnTo>
                  <a:pt x="0" y="514"/>
                </a:lnTo>
                <a:lnTo>
                  <a:pt x="0" y="986"/>
                </a:lnTo>
                <a:lnTo>
                  <a:pt x="0" y="986"/>
                </a:lnTo>
                <a:lnTo>
                  <a:pt x="50" y="1000"/>
                </a:lnTo>
                <a:lnTo>
                  <a:pt x="124" y="1020"/>
                </a:lnTo>
                <a:lnTo>
                  <a:pt x="220" y="1044"/>
                </a:lnTo>
                <a:lnTo>
                  <a:pt x="336" y="1070"/>
                </a:lnTo>
                <a:lnTo>
                  <a:pt x="470" y="1094"/>
                </a:lnTo>
                <a:lnTo>
                  <a:pt x="542" y="1106"/>
                </a:lnTo>
                <a:lnTo>
                  <a:pt x="618" y="1118"/>
                </a:lnTo>
                <a:lnTo>
                  <a:pt x="698" y="1128"/>
                </a:lnTo>
                <a:lnTo>
                  <a:pt x="780" y="1136"/>
                </a:lnTo>
                <a:lnTo>
                  <a:pt x="866" y="1144"/>
                </a:lnTo>
                <a:lnTo>
                  <a:pt x="952" y="1150"/>
                </a:lnTo>
                <a:lnTo>
                  <a:pt x="952" y="1150"/>
                </a:lnTo>
                <a:close/>
                <a:moveTo>
                  <a:pt x="1258" y="1272"/>
                </a:moveTo>
                <a:lnTo>
                  <a:pt x="1258" y="1154"/>
                </a:lnTo>
                <a:lnTo>
                  <a:pt x="1054" y="1154"/>
                </a:lnTo>
                <a:lnTo>
                  <a:pt x="1054" y="1272"/>
                </a:lnTo>
                <a:lnTo>
                  <a:pt x="1258" y="1272"/>
                </a:lnTo>
                <a:close/>
                <a:moveTo>
                  <a:pt x="2312" y="1106"/>
                </a:moveTo>
                <a:lnTo>
                  <a:pt x="2312" y="1914"/>
                </a:lnTo>
                <a:lnTo>
                  <a:pt x="2312" y="1914"/>
                </a:lnTo>
                <a:lnTo>
                  <a:pt x="2312" y="1928"/>
                </a:lnTo>
                <a:lnTo>
                  <a:pt x="2310" y="1942"/>
                </a:lnTo>
                <a:lnTo>
                  <a:pt x="2306" y="1956"/>
                </a:lnTo>
                <a:lnTo>
                  <a:pt x="2300" y="1970"/>
                </a:lnTo>
                <a:lnTo>
                  <a:pt x="2294" y="1982"/>
                </a:lnTo>
                <a:lnTo>
                  <a:pt x="2288" y="1994"/>
                </a:lnTo>
                <a:lnTo>
                  <a:pt x="2280" y="2006"/>
                </a:lnTo>
                <a:lnTo>
                  <a:pt x="2270" y="2016"/>
                </a:lnTo>
                <a:lnTo>
                  <a:pt x="2260" y="2026"/>
                </a:lnTo>
                <a:lnTo>
                  <a:pt x="2248" y="2034"/>
                </a:lnTo>
                <a:lnTo>
                  <a:pt x="2236" y="2040"/>
                </a:lnTo>
                <a:lnTo>
                  <a:pt x="2224" y="2046"/>
                </a:lnTo>
                <a:lnTo>
                  <a:pt x="2210" y="2052"/>
                </a:lnTo>
                <a:lnTo>
                  <a:pt x="2196" y="2056"/>
                </a:lnTo>
                <a:lnTo>
                  <a:pt x="2182" y="2058"/>
                </a:lnTo>
                <a:lnTo>
                  <a:pt x="2168" y="2058"/>
                </a:lnTo>
                <a:lnTo>
                  <a:pt x="144" y="2058"/>
                </a:lnTo>
                <a:lnTo>
                  <a:pt x="144" y="2058"/>
                </a:lnTo>
                <a:lnTo>
                  <a:pt x="130" y="2058"/>
                </a:lnTo>
                <a:lnTo>
                  <a:pt x="116" y="2056"/>
                </a:lnTo>
                <a:lnTo>
                  <a:pt x="102" y="2052"/>
                </a:lnTo>
                <a:lnTo>
                  <a:pt x="88" y="2046"/>
                </a:lnTo>
                <a:lnTo>
                  <a:pt x="76" y="2040"/>
                </a:lnTo>
                <a:lnTo>
                  <a:pt x="64" y="2034"/>
                </a:lnTo>
                <a:lnTo>
                  <a:pt x="52" y="2026"/>
                </a:lnTo>
                <a:lnTo>
                  <a:pt x="42" y="2016"/>
                </a:lnTo>
                <a:lnTo>
                  <a:pt x="34" y="2006"/>
                </a:lnTo>
                <a:lnTo>
                  <a:pt x="24" y="1994"/>
                </a:lnTo>
                <a:lnTo>
                  <a:pt x="18" y="1982"/>
                </a:lnTo>
                <a:lnTo>
                  <a:pt x="12" y="1970"/>
                </a:lnTo>
                <a:lnTo>
                  <a:pt x="6" y="1956"/>
                </a:lnTo>
                <a:lnTo>
                  <a:pt x="2" y="1942"/>
                </a:lnTo>
                <a:lnTo>
                  <a:pt x="0" y="1928"/>
                </a:lnTo>
                <a:lnTo>
                  <a:pt x="0" y="1914"/>
                </a:lnTo>
                <a:lnTo>
                  <a:pt x="0" y="1106"/>
                </a:lnTo>
                <a:lnTo>
                  <a:pt x="0" y="1106"/>
                </a:lnTo>
                <a:lnTo>
                  <a:pt x="64" y="1124"/>
                </a:lnTo>
                <a:lnTo>
                  <a:pt x="146" y="1146"/>
                </a:lnTo>
                <a:lnTo>
                  <a:pt x="244" y="1168"/>
                </a:lnTo>
                <a:lnTo>
                  <a:pt x="360" y="1192"/>
                </a:lnTo>
                <a:lnTo>
                  <a:pt x="490" y="1216"/>
                </a:lnTo>
                <a:lnTo>
                  <a:pt x="560" y="1226"/>
                </a:lnTo>
                <a:lnTo>
                  <a:pt x="634" y="1236"/>
                </a:lnTo>
                <a:lnTo>
                  <a:pt x="710" y="1246"/>
                </a:lnTo>
                <a:lnTo>
                  <a:pt x="788" y="1254"/>
                </a:lnTo>
                <a:lnTo>
                  <a:pt x="870" y="1260"/>
                </a:lnTo>
                <a:lnTo>
                  <a:pt x="952" y="1266"/>
                </a:lnTo>
                <a:lnTo>
                  <a:pt x="952" y="1374"/>
                </a:lnTo>
                <a:lnTo>
                  <a:pt x="1360" y="1374"/>
                </a:lnTo>
                <a:lnTo>
                  <a:pt x="1360" y="1266"/>
                </a:lnTo>
                <a:lnTo>
                  <a:pt x="1360" y="1266"/>
                </a:lnTo>
                <a:lnTo>
                  <a:pt x="1442" y="1260"/>
                </a:lnTo>
                <a:lnTo>
                  <a:pt x="1524" y="1254"/>
                </a:lnTo>
                <a:lnTo>
                  <a:pt x="1602" y="1246"/>
                </a:lnTo>
                <a:lnTo>
                  <a:pt x="1678" y="1236"/>
                </a:lnTo>
                <a:lnTo>
                  <a:pt x="1752" y="1226"/>
                </a:lnTo>
                <a:lnTo>
                  <a:pt x="1822" y="1216"/>
                </a:lnTo>
                <a:lnTo>
                  <a:pt x="1952" y="1192"/>
                </a:lnTo>
                <a:lnTo>
                  <a:pt x="2068" y="1168"/>
                </a:lnTo>
                <a:lnTo>
                  <a:pt x="2166" y="1146"/>
                </a:lnTo>
                <a:lnTo>
                  <a:pt x="2248" y="1124"/>
                </a:lnTo>
                <a:lnTo>
                  <a:pt x="2312" y="1106"/>
                </a:lnTo>
                <a:lnTo>
                  <a:pt x="2312" y="1106"/>
                </a:lnTo>
                <a:close/>
                <a:moveTo>
                  <a:pt x="402" y="1914"/>
                </a:moveTo>
                <a:lnTo>
                  <a:pt x="402" y="1914"/>
                </a:lnTo>
                <a:lnTo>
                  <a:pt x="402" y="1888"/>
                </a:lnTo>
                <a:lnTo>
                  <a:pt x="398" y="1862"/>
                </a:lnTo>
                <a:lnTo>
                  <a:pt x="392" y="1838"/>
                </a:lnTo>
                <a:lnTo>
                  <a:pt x="382" y="1814"/>
                </a:lnTo>
                <a:lnTo>
                  <a:pt x="372" y="1790"/>
                </a:lnTo>
                <a:lnTo>
                  <a:pt x="358" y="1770"/>
                </a:lnTo>
                <a:lnTo>
                  <a:pt x="344" y="1750"/>
                </a:lnTo>
                <a:lnTo>
                  <a:pt x="328" y="1732"/>
                </a:lnTo>
                <a:lnTo>
                  <a:pt x="308" y="1714"/>
                </a:lnTo>
                <a:lnTo>
                  <a:pt x="288" y="1700"/>
                </a:lnTo>
                <a:lnTo>
                  <a:pt x="268" y="1686"/>
                </a:lnTo>
                <a:lnTo>
                  <a:pt x="244" y="1676"/>
                </a:lnTo>
                <a:lnTo>
                  <a:pt x="222" y="1668"/>
                </a:lnTo>
                <a:lnTo>
                  <a:pt x="196" y="1660"/>
                </a:lnTo>
                <a:lnTo>
                  <a:pt x="170" y="1658"/>
                </a:lnTo>
                <a:lnTo>
                  <a:pt x="144" y="1656"/>
                </a:lnTo>
                <a:lnTo>
                  <a:pt x="144" y="1914"/>
                </a:lnTo>
                <a:lnTo>
                  <a:pt x="402" y="1914"/>
                </a:lnTo>
                <a:close/>
                <a:moveTo>
                  <a:pt x="2168" y="1656"/>
                </a:moveTo>
                <a:lnTo>
                  <a:pt x="2168" y="1656"/>
                </a:lnTo>
                <a:lnTo>
                  <a:pt x="2142" y="1658"/>
                </a:lnTo>
                <a:lnTo>
                  <a:pt x="2116" y="1660"/>
                </a:lnTo>
                <a:lnTo>
                  <a:pt x="2090" y="1668"/>
                </a:lnTo>
                <a:lnTo>
                  <a:pt x="2068" y="1676"/>
                </a:lnTo>
                <a:lnTo>
                  <a:pt x="2044" y="1686"/>
                </a:lnTo>
                <a:lnTo>
                  <a:pt x="2024" y="1700"/>
                </a:lnTo>
                <a:lnTo>
                  <a:pt x="2004" y="1714"/>
                </a:lnTo>
                <a:lnTo>
                  <a:pt x="1986" y="1732"/>
                </a:lnTo>
                <a:lnTo>
                  <a:pt x="1968" y="1750"/>
                </a:lnTo>
                <a:lnTo>
                  <a:pt x="1954" y="1770"/>
                </a:lnTo>
                <a:lnTo>
                  <a:pt x="1940" y="1790"/>
                </a:lnTo>
                <a:lnTo>
                  <a:pt x="1930" y="1814"/>
                </a:lnTo>
                <a:lnTo>
                  <a:pt x="1922" y="1838"/>
                </a:lnTo>
                <a:lnTo>
                  <a:pt x="1914" y="1862"/>
                </a:lnTo>
                <a:lnTo>
                  <a:pt x="1910" y="1888"/>
                </a:lnTo>
                <a:lnTo>
                  <a:pt x="1910" y="1914"/>
                </a:lnTo>
                <a:lnTo>
                  <a:pt x="2168" y="1914"/>
                </a:lnTo>
                <a:lnTo>
                  <a:pt x="2168" y="165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7" name="Freeform 5014">
            <a:extLst>
              <a:ext uri="{FF2B5EF4-FFF2-40B4-BE49-F238E27FC236}">
                <a16:creationId xmlns:a16="http://schemas.microsoft.com/office/drawing/2014/main" id="{DB762676-997D-4B16-84A4-74068073F703}"/>
              </a:ext>
            </a:extLst>
          </p:cNvPr>
          <p:cNvSpPr>
            <a:spLocks noEditPoints="1"/>
          </p:cNvSpPr>
          <p:nvPr/>
        </p:nvSpPr>
        <p:spPr bwMode="auto">
          <a:xfrm>
            <a:off x="5244677" y="2473174"/>
            <a:ext cx="354027" cy="273387"/>
          </a:xfrm>
          <a:custGeom>
            <a:avLst/>
            <a:gdLst>
              <a:gd name="T0" fmla="*/ 360 w 360"/>
              <a:gd name="T1" fmla="*/ 256 h 278"/>
              <a:gd name="T2" fmla="*/ 360 w 360"/>
              <a:gd name="T3" fmla="*/ 252 h 278"/>
              <a:gd name="T4" fmla="*/ 358 w 360"/>
              <a:gd name="T5" fmla="*/ 252 h 278"/>
              <a:gd name="T6" fmla="*/ 318 w 360"/>
              <a:gd name="T7" fmla="*/ 200 h 278"/>
              <a:gd name="T8" fmla="*/ 314 w 360"/>
              <a:gd name="T9" fmla="*/ 198 h 278"/>
              <a:gd name="T10" fmla="*/ 50 w 360"/>
              <a:gd name="T11" fmla="*/ 196 h 278"/>
              <a:gd name="T12" fmla="*/ 46 w 360"/>
              <a:gd name="T13" fmla="*/ 198 h 278"/>
              <a:gd name="T14" fmla="*/ 2 w 360"/>
              <a:gd name="T15" fmla="*/ 250 h 278"/>
              <a:gd name="T16" fmla="*/ 2 w 360"/>
              <a:gd name="T17" fmla="*/ 252 h 278"/>
              <a:gd name="T18" fmla="*/ 0 w 360"/>
              <a:gd name="T19" fmla="*/ 252 h 278"/>
              <a:gd name="T20" fmla="*/ 0 w 360"/>
              <a:gd name="T21" fmla="*/ 256 h 278"/>
              <a:gd name="T22" fmla="*/ 0 w 360"/>
              <a:gd name="T23" fmla="*/ 256 h 278"/>
              <a:gd name="T24" fmla="*/ 0 w 360"/>
              <a:gd name="T25" fmla="*/ 268 h 278"/>
              <a:gd name="T26" fmla="*/ 4 w 360"/>
              <a:gd name="T27" fmla="*/ 276 h 278"/>
              <a:gd name="T28" fmla="*/ 10 w 360"/>
              <a:gd name="T29" fmla="*/ 278 h 278"/>
              <a:gd name="T30" fmla="*/ 350 w 360"/>
              <a:gd name="T31" fmla="*/ 278 h 278"/>
              <a:gd name="T32" fmla="*/ 356 w 360"/>
              <a:gd name="T33" fmla="*/ 276 h 278"/>
              <a:gd name="T34" fmla="*/ 360 w 360"/>
              <a:gd name="T35" fmla="*/ 268 h 278"/>
              <a:gd name="T36" fmla="*/ 360 w 360"/>
              <a:gd name="T37" fmla="*/ 256 h 278"/>
              <a:gd name="T38" fmla="*/ 360 w 360"/>
              <a:gd name="T39" fmla="*/ 256 h 278"/>
              <a:gd name="T40" fmla="*/ 146 w 360"/>
              <a:gd name="T41" fmla="*/ 234 h 278"/>
              <a:gd name="T42" fmla="*/ 226 w 360"/>
              <a:gd name="T43" fmla="*/ 254 h 278"/>
              <a:gd name="T44" fmla="*/ 338 w 360"/>
              <a:gd name="T45" fmla="*/ 268 h 278"/>
              <a:gd name="T46" fmla="*/ 334 w 360"/>
              <a:gd name="T47" fmla="*/ 270 h 278"/>
              <a:gd name="T48" fmla="*/ 332 w 360"/>
              <a:gd name="T49" fmla="*/ 270 h 278"/>
              <a:gd name="T50" fmla="*/ 326 w 360"/>
              <a:gd name="T51" fmla="*/ 268 h 278"/>
              <a:gd name="T52" fmla="*/ 324 w 360"/>
              <a:gd name="T53" fmla="*/ 262 h 278"/>
              <a:gd name="T54" fmla="*/ 326 w 360"/>
              <a:gd name="T55" fmla="*/ 256 h 278"/>
              <a:gd name="T56" fmla="*/ 328 w 360"/>
              <a:gd name="T57" fmla="*/ 256 h 278"/>
              <a:gd name="T58" fmla="*/ 334 w 360"/>
              <a:gd name="T59" fmla="*/ 256 h 278"/>
              <a:gd name="T60" fmla="*/ 338 w 360"/>
              <a:gd name="T61" fmla="*/ 256 h 278"/>
              <a:gd name="T62" fmla="*/ 340 w 360"/>
              <a:gd name="T63" fmla="*/ 262 h 278"/>
              <a:gd name="T64" fmla="*/ 340 w 360"/>
              <a:gd name="T65" fmla="*/ 266 h 278"/>
              <a:gd name="T66" fmla="*/ 338 w 360"/>
              <a:gd name="T67" fmla="*/ 268 h 278"/>
              <a:gd name="T68" fmla="*/ 306 w 360"/>
              <a:gd name="T69" fmla="*/ 184 h 278"/>
              <a:gd name="T70" fmla="*/ 310 w 360"/>
              <a:gd name="T71" fmla="*/ 184 h 278"/>
              <a:gd name="T72" fmla="*/ 318 w 360"/>
              <a:gd name="T73" fmla="*/ 178 h 278"/>
              <a:gd name="T74" fmla="*/ 318 w 360"/>
              <a:gd name="T75" fmla="*/ 12 h 278"/>
              <a:gd name="T76" fmla="*/ 318 w 360"/>
              <a:gd name="T77" fmla="*/ 6 h 278"/>
              <a:gd name="T78" fmla="*/ 310 w 360"/>
              <a:gd name="T79" fmla="*/ 0 h 278"/>
              <a:gd name="T80" fmla="*/ 54 w 360"/>
              <a:gd name="T81" fmla="*/ 0 h 278"/>
              <a:gd name="T82" fmla="*/ 50 w 360"/>
              <a:gd name="T83" fmla="*/ 0 h 278"/>
              <a:gd name="T84" fmla="*/ 42 w 360"/>
              <a:gd name="T85" fmla="*/ 6 h 278"/>
              <a:gd name="T86" fmla="*/ 42 w 360"/>
              <a:gd name="T87" fmla="*/ 172 h 278"/>
              <a:gd name="T88" fmla="*/ 42 w 360"/>
              <a:gd name="T89" fmla="*/ 178 h 278"/>
              <a:gd name="T90" fmla="*/ 50 w 360"/>
              <a:gd name="T91" fmla="*/ 184 h 278"/>
              <a:gd name="T92" fmla="*/ 54 w 360"/>
              <a:gd name="T93" fmla="*/ 184 h 278"/>
              <a:gd name="T94" fmla="*/ 294 w 360"/>
              <a:gd name="T95" fmla="*/ 24 h 278"/>
              <a:gd name="T96" fmla="*/ 66 w 360"/>
              <a:gd name="T97" fmla="*/ 16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0" h="278">
                <a:moveTo>
                  <a:pt x="360" y="256"/>
                </a:moveTo>
                <a:lnTo>
                  <a:pt x="360" y="256"/>
                </a:lnTo>
                <a:lnTo>
                  <a:pt x="360" y="252"/>
                </a:lnTo>
                <a:lnTo>
                  <a:pt x="360" y="252"/>
                </a:lnTo>
                <a:lnTo>
                  <a:pt x="358" y="252"/>
                </a:lnTo>
                <a:lnTo>
                  <a:pt x="358" y="252"/>
                </a:lnTo>
                <a:lnTo>
                  <a:pt x="358" y="250"/>
                </a:lnTo>
                <a:lnTo>
                  <a:pt x="318" y="200"/>
                </a:lnTo>
                <a:lnTo>
                  <a:pt x="318" y="200"/>
                </a:lnTo>
                <a:lnTo>
                  <a:pt x="314" y="198"/>
                </a:lnTo>
                <a:lnTo>
                  <a:pt x="310" y="196"/>
                </a:lnTo>
                <a:lnTo>
                  <a:pt x="50" y="196"/>
                </a:lnTo>
                <a:lnTo>
                  <a:pt x="50" y="196"/>
                </a:lnTo>
                <a:lnTo>
                  <a:pt x="46" y="198"/>
                </a:lnTo>
                <a:lnTo>
                  <a:pt x="42" y="200"/>
                </a:lnTo>
                <a:lnTo>
                  <a:pt x="2" y="250"/>
                </a:lnTo>
                <a:lnTo>
                  <a:pt x="2" y="250"/>
                </a:lnTo>
                <a:lnTo>
                  <a:pt x="2" y="252"/>
                </a:lnTo>
                <a:lnTo>
                  <a:pt x="2" y="252"/>
                </a:lnTo>
                <a:lnTo>
                  <a:pt x="0" y="252"/>
                </a:lnTo>
                <a:lnTo>
                  <a:pt x="0" y="252"/>
                </a:lnTo>
                <a:lnTo>
                  <a:pt x="0" y="256"/>
                </a:lnTo>
                <a:lnTo>
                  <a:pt x="0" y="256"/>
                </a:lnTo>
                <a:lnTo>
                  <a:pt x="0" y="256"/>
                </a:lnTo>
                <a:lnTo>
                  <a:pt x="0" y="268"/>
                </a:lnTo>
                <a:lnTo>
                  <a:pt x="0" y="268"/>
                </a:lnTo>
                <a:lnTo>
                  <a:pt x="0" y="272"/>
                </a:lnTo>
                <a:lnTo>
                  <a:pt x="4" y="276"/>
                </a:lnTo>
                <a:lnTo>
                  <a:pt x="6" y="278"/>
                </a:lnTo>
                <a:lnTo>
                  <a:pt x="10" y="278"/>
                </a:lnTo>
                <a:lnTo>
                  <a:pt x="350" y="278"/>
                </a:lnTo>
                <a:lnTo>
                  <a:pt x="350" y="278"/>
                </a:lnTo>
                <a:lnTo>
                  <a:pt x="354" y="278"/>
                </a:lnTo>
                <a:lnTo>
                  <a:pt x="356" y="276"/>
                </a:lnTo>
                <a:lnTo>
                  <a:pt x="360" y="272"/>
                </a:lnTo>
                <a:lnTo>
                  <a:pt x="360" y="268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close/>
                <a:moveTo>
                  <a:pt x="134" y="254"/>
                </a:moveTo>
                <a:lnTo>
                  <a:pt x="146" y="234"/>
                </a:lnTo>
                <a:lnTo>
                  <a:pt x="214" y="234"/>
                </a:lnTo>
                <a:lnTo>
                  <a:pt x="226" y="254"/>
                </a:lnTo>
                <a:lnTo>
                  <a:pt x="134" y="254"/>
                </a:lnTo>
                <a:close/>
                <a:moveTo>
                  <a:pt x="338" y="268"/>
                </a:moveTo>
                <a:lnTo>
                  <a:pt x="338" y="268"/>
                </a:lnTo>
                <a:lnTo>
                  <a:pt x="334" y="270"/>
                </a:lnTo>
                <a:lnTo>
                  <a:pt x="332" y="270"/>
                </a:lnTo>
                <a:lnTo>
                  <a:pt x="332" y="270"/>
                </a:lnTo>
                <a:lnTo>
                  <a:pt x="326" y="268"/>
                </a:lnTo>
                <a:lnTo>
                  <a:pt x="326" y="268"/>
                </a:lnTo>
                <a:lnTo>
                  <a:pt x="324" y="262"/>
                </a:lnTo>
                <a:lnTo>
                  <a:pt x="324" y="262"/>
                </a:lnTo>
                <a:lnTo>
                  <a:pt x="324" y="260"/>
                </a:lnTo>
                <a:lnTo>
                  <a:pt x="326" y="256"/>
                </a:lnTo>
                <a:lnTo>
                  <a:pt x="326" y="256"/>
                </a:lnTo>
                <a:lnTo>
                  <a:pt x="328" y="256"/>
                </a:lnTo>
                <a:lnTo>
                  <a:pt x="332" y="254"/>
                </a:lnTo>
                <a:lnTo>
                  <a:pt x="334" y="256"/>
                </a:lnTo>
                <a:lnTo>
                  <a:pt x="338" y="256"/>
                </a:lnTo>
                <a:lnTo>
                  <a:pt x="338" y="256"/>
                </a:lnTo>
                <a:lnTo>
                  <a:pt x="340" y="260"/>
                </a:lnTo>
                <a:lnTo>
                  <a:pt x="340" y="262"/>
                </a:lnTo>
                <a:lnTo>
                  <a:pt x="340" y="262"/>
                </a:lnTo>
                <a:lnTo>
                  <a:pt x="340" y="266"/>
                </a:lnTo>
                <a:lnTo>
                  <a:pt x="338" y="268"/>
                </a:lnTo>
                <a:lnTo>
                  <a:pt x="338" y="268"/>
                </a:lnTo>
                <a:close/>
                <a:moveTo>
                  <a:pt x="54" y="184"/>
                </a:moveTo>
                <a:lnTo>
                  <a:pt x="306" y="184"/>
                </a:lnTo>
                <a:lnTo>
                  <a:pt x="306" y="184"/>
                </a:lnTo>
                <a:lnTo>
                  <a:pt x="310" y="184"/>
                </a:lnTo>
                <a:lnTo>
                  <a:pt x="314" y="182"/>
                </a:lnTo>
                <a:lnTo>
                  <a:pt x="318" y="178"/>
                </a:lnTo>
                <a:lnTo>
                  <a:pt x="318" y="172"/>
                </a:lnTo>
                <a:lnTo>
                  <a:pt x="318" y="12"/>
                </a:lnTo>
                <a:lnTo>
                  <a:pt x="318" y="12"/>
                </a:lnTo>
                <a:lnTo>
                  <a:pt x="318" y="6"/>
                </a:lnTo>
                <a:lnTo>
                  <a:pt x="314" y="2"/>
                </a:lnTo>
                <a:lnTo>
                  <a:pt x="310" y="0"/>
                </a:lnTo>
                <a:lnTo>
                  <a:pt x="306" y="0"/>
                </a:lnTo>
                <a:lnTo>
                  <a:pt x="54" y="0"/>
                </a:lnTo>
                <a:lnTo>
                  <a:pt x="54" y="0"/>
                </a:lnTo>
                <a:lnTo>
                  <a:pt x="50" y="0"/>
                </a:lnTo>
                <a:lnTo>
                  <a:pt x="46" y="2"/>
                </a:lnTo>
                <a:lnTo>
                  <a:pt x="42" y="6"/>
                </a:lnTo>
                <a:lnTo>
                  <a:pt x="42" y="12"/>
                </a:lnTo>
                <a:lnTo>
                  <a:pt x="42" y="172"/>
                </a:lnTo>
                <a:lnTo>
                  <a:pt x="42" y="172"/>
                </a:lnTo>
                <a:lnTo>
                  <a:pt x="42" y="178"/>
                </a:lnTo>
                <a:lnTo>
                  <a:pt x="46" y="182"/>
                </a:lnTo>
                <a:lnTo>
                  <a:pt x="50" y="184"/>
                </a:lnTo>
                <a:lnTo>
                  <a:pt x="54" y="184"/>
                </a:lnTo>
                <a:lnTo>
                  <a:pt x="54" y="184"/>
                </a:lnTo>
                <a:close/>
                <a:moveTo>
                  <a:pt x="66" y="24"/>
                </a:moveTo>
                <a:lnTo>
                  <a:pt x="294" y="24"/>
                </a:lnTo>
                <a:lnTo>
                  <a:pt x="294" y="160"/>
                </a:lnTo>
                <a:lnTo>
                  <a:pt x="66" y="160"/>
                </a:lnTo>
                <a:lnTo>
                  <a:pt x="66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58" name="Freeform 41">
            <a:extLst>
              <a:ext uri="{FF2B5EF4-FFF2-40B4-BE49-F238E27FC236}">
                <a16:creationId xmlns:a16="http://schemas.microsoft.com/office/drawing/2014/main" id="{3CD944E5-1B8C-4032-ABE4-314E144F64F8}"/>
              </a:ext>
            </a:extLst>
          </p:cNvPr>
          <p:cNvSpPr>
            <a:spLocks noEditPoints="1"/>
          </p:cNvSpPr>
          <p:nvPr/>
        </p:nvSpPr>
        <p:spPr bwMode="auto">
          <a:xfrm>
            <a:off x="7642423" y="2433638"/>
            <a:ext cx="317621" cy="352455"/>
          </a:xfrm>
          <a:custGeom>
            <a:avLst/>
            <a:gdLst>
              <a:gd name="T0" fmla="*/ 2004 w 2006"/>
              <a:gd name="T1" fmla="*/ 866 h 2226"/>
              <a:gd name="T2" fmla="*/ 2004 w 2006"/>
              <a:gd name="T3" fmla="*/ 854 h 2226"/>
              <a:gd name="T4" fmla="*/ 2002 w 2006"/>
              <a:gd name="T5" fmla="*/ 850 h 2226"/>
              <a:gd name="T6" fmla="*/ 1998 w 2006"/>
              <a:gd name="T7" fmla="*/ 844 h 2226"/>
              <a:gd name="T8" fmla="*/ 1990 w 2006"/>
              <a:gd name="T9" fmla="*/ 830 h 2226"/>
              <a:gd name="T10" fmla="*/ 1984 w 2006"/>
              <a:gd name="T11" fmla="*/ 824 h 2226"/>
              <a:gd name="T12" fmla="*/ 1978 w 2006"/>
              <a:gd name="T13" fmla="*/ 818 h 2226"/>
              <a:gd name="T14" fmla="*/ 28 w 2006"/>
              <a:gd name="T15" fmla="*/ 818 h 2226"/>
              <a:gd name="T16" fmla="*/ 22 w 2006"/>
              <a:gd name="T17" fmla="*/ 824 h 2226"/>
              <a:gd name="T18" fmla="*/ 18 w 2006"/>
              <a:gd name="T19" fmla="*/ 828 h 2226"/>
              <a:gd name="T20" fmla="*/ 16 w 2006"/>
              <a:gd name="T21" fmla="*/ 830 h 2226"/>
              <a:gd name="T22" fmla="*/ 8 w 2006"/>
              <a:gd name="T23" fmla="*/ 844 h 2226"/>
              <a:gd name="T24" fmla="*/ 4 w 2006"/>
              <a:gd name="T25" fmla="*/ 850 h 2226"/>
              <a:gd name="T26" fmla="*/ 2 w 2006"/>
              <a:gd name="T27" fmla="*/ 854 h 2226"/>
              <a:gd name="T28" fmla="*/ 2 w 2006"/>
              <a:gd name="T29" fmla="*/ 866 h 2226"/>
              <a:gd name="T30" fmla="*/ 0 w 2006"/>
              <a:gd name="T31" fmla="*/ 938 h 2226"/>
              <a:gd name="T32" fmla="*/ 0 w 2006"/>
              <a:gd name="T33" fmla="*/ 2162 h 2226"/>
              <a:gd name="T34" fmla="*/ 2 w 2006"/>
              <a:gd name="T35" fmla="*/ 2174 h 2226"/>
              <a:gd name="T36" fmla="*/ 12 w 2006"/>
              <a:gd name="T37" fmla="*/ 2198 h 2226"/>
              <a:gd name="T38" fmla="*/ 30 w 2006"/>
              <a:gd name="T39" fmla="*/ 2216 h 2226"/>
              <a:gd name="T40" fmla="*/ 52 w 2006"/>
              <a:gd name="T41" fmla="*/ 2224 h 2226"/>
              <a:gd name="T42" fmla="*/ 1940 w 2006"/>
              <a:gd name="T43" fmla="*/ 2226 h 2226"/>
              <a:gd name="T44" fmla="*/ 1954 w 2006"/>
              <a:gd name="T45" fmla="*/ 2224 h 2226"/>
              <a:gd name="T46" fmla="*/ 1978 w 2006"/>
              <a:gd name="T47" fmla="*/ 2216 h 2226"/>
              <a:gd name="T48" fmla="*/ 1994 w 2006"/>
              <a:gd name="T49" fmla="*/ 2198 h 2226"/>
              <a:gd name="T50" fmla="*/ 2004 w 2006"/>
              <a:gd name="T51" fmla="*/ 2174 h 2226"/>
              <a:gd name="T52" fmla="*/ 2006 w 2006"/>
              <a:gd name="T53" fmla="*/ 2132 h 2226"/>
              <a:gd name="T54" fmla="*/ 2006 w 2006"/>
              <a:gd name="T55" fmla="*/ 872 h 2226"/>
              <a:gd name="T56" fmla="*/ 2004 w 2006"/>
              <a:gd name="T57" fmla="*/ 866 h 2226"/>
              <a:gd name="T58" fmla="*/ 1004 w 2006"/>
              <a:gd name="T59" fmla="*/ 170 h 2226"/>
              <a:gd name="T60" fmla="*/ 244 w 2006"/>
              <a:gd name="T61" fmla="*/ 808 h 2226"/>
              <a:gd name="T62" fmla="*/ 130 w 2006"/>
              <a:gd name="T63" fmla="*/ 990 h 2226"/>
              <a:gd name="T64" fmla="*/ 130 w 2006"/>
              <a:gd name="T65" fmla="*/ 2018 h 2226"/>
              <a:gd name="T66" fmla="*/ 238 w 2006"/>
              <a:gd name="T67" fmla="*/ 2096 h 2226"/>
              <a:gd name="T68" fmla="*/ 1768 w 2006"/>
              <a:gd name="T69" fmla="*/ 2096 h 2226"/>
              <a:gd name="T70" fmla="*/ 1876 w 2006"/>
              <a:gd name="T71" fmla="*/ 2018 h 2226"/>
              <a:gd name="T72" fmla="*/ 1876 w 2006"/>
              <a:gd name="T73" fmla="*/ 990 h 2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6" h="2226">
                <a:moveTo>
                  <a:pt x="2004" y="866"/>
                </a:moveTo>
                <a:lnTo>
                  <a:pt x="2004" y="866"/>
                </a:lnTo>
                <a:lnTo>
                  <a:pt x="2004" y="854"/>
                </a:lnTo>
                <a:lnTo>
                  <a:pt x="2004" y="854"/>
                </a:lnTo>
                <a:lnTo>
                  <a:pt x="2002" y="850"/>
                </a:lnTo>
                <a:lnTo>
                  <a:pt x="2002" y="850"/>
                </a:lnTo>
                <a:lnTo>
                  <a:pt x="1998" y="844"/>
                </a:lnTo>
                <a:lnTo>
                  <a:pt x="1998" y="844"/>
                </a:lnTo>
                <a:lnTo>
                  <a:pt x="1990" y="830"/>
                </a:lnTo>
                <a:lnTo>
                  <a:pt x="1990" y="830"/>
                </a:lnTo>
                <a:lnTo>
                  <a:pt x="1988" y="828"/>
                </a:lnTo>
                <a:lnTo>
                  <a:pt x="1984" y="824"/>
                </a:lnTo>
                <a:lnTo>
                  <a:pt x="1984" y="824"/>
                </a:lnTo>
                <a:lnTo>
                  <a:pt x="1978" y="818"/>
                </a:lnTo>
                <a:lnTo>
                  <a:pt x="1004" y="0"/>
                </a:lnTo>
                <a:lnTo>
                  <a:pt x="28" y="818"/>
                </a:lnTo>
                <a:lnTo>
                  <a:pt x="28" y="818"/>
                </a:lnTo>
                <a:lnTo>
                  <a:pt x="22" y="824"/>
                </a:lnTo>
                <a:lnTo>
                  <a:pt x="18" y="828"/>
                </a:lnTo>
                <a:lnTo>
                  <a:pt x="18" y="828"/>
                </a:lnTo>
                <a:lnTo>
                  <a:pt x="16" y="830"/>
                </a:lnTo>
                <a:lnTo>
                  <a:pt x="16" y="830"/>
                </a:lnTo>
                <a:lnTo>
                  <a:pt x="8" y="844"/>
                </a:lnTo>
                <a:lnTo>
                  <a:pt x="8" y="844"/>
                </a:lnTo>
                <a:lnTo>
                  <a:pt x="4" y="850"/>
                </a:lnTo>
                <a:lnTo>
                  <a:pt x="4" y="850"/>
                </a:lnTo>
                <a:lnTo>
                  <a:pt x="2" y="854"/>
                </a:lnTo>
                <a:lnTo>
                  <a:pt x="2" y="854"/>
                </a:lnTo>
                <a:lnTo>
                  <a:pt x="2" y="866"/>
                </a:lnTo>
                <a:lnTo>
                  <a:pt x="2" y="866"/>
                </a:lnTo>
                <a:lnTo>
                  <a:pt x="0" y="872"/>
                </a:lnTo>
                <a:lnTo>
                  <a:pt x="0" y="938"/>
                </a:lnTo>
                <a:lnTo>
                  <a:pt x="0" y="2132"/>
                </a:lnTo>
                <a:lnTo>
                  <a:pt x="0" y="2162"/>
                </a:lnTo>
                <a:lnTo>
                  <a:pt x="0" y="2162"/>
                </a:lnTo>
                <a:lnTo>
                  <a:pt x="2" y="2174"/>
                </a:lnTo>
                <a:lnTo>
                  <a:pt x="6" y="2186"/>
                </a:lnTo>
                <a:lnTo>
                  <a:pt x="12" y="2198"/>
                </a:lnTo>
                <a:lnTo>
                  <a:pt x="20" y="2208"/>
                </a:lnTo>
                <a:lnTo>
                  <a:pt x="30" y="2216"/>
                </a:lnTo>
                <a:lnTo>
                  <a:pt x="40" y="2222"/>
                </a:lnTo>
                <a:lnTo>
                  <a:pt x="52" y="2224"/>
                </a:lnTo>
                <a:lnTo>
                  <a:pt x="66" y="2226"/>
                </a:lnTo>
                <a:lnTo>
                  <a:pt x="1940" y="2226"/>
                </a:lnTo>
                <a:lnTo>
                  <a:pt x="1940" y="2226"/>
                </a:lnTo>
                <a:lnTo>
                  <a:pt x="1954" y="2224"/>
                </a:lnTo>
                <a:lnTo>
                  <a:pt x="1966" y="2222"/>
                </a:lnTo>
                <a:lnTo>
                  <a:pt x="1978" y="2216"/>
                </a:lnTo>
                <a:lnTo>
                  <a:pt x="1986" y="2208"/>
                </a:lnTo>
                <a:lnTo>
                  <a:pt x="1994" y="2198"/>
                </a:lnTo>
                <a:lnTo>
                  <a:pt x="2000" y="2186"/>
                </a:lnTo>
                <a:lnTo>
                  <a:pt x="2004" y="2174"/>
                </a:lnTo>
                <a:lnTo>
                  <a:pt x="2006" y="2162"/>
                </a:lnTo>
                <a:lnTo>
                  <a:pt x="2006" y="2132"/>
                </a:lnTo>
                <a:lnTo>
                  <a:pt x="2006" y="938"/>
                </a:lnTo>
                <a:lnTo>
                  <a:pt x="2006" y="872"/>
                </a:lnTo>
                <a:lnTo>
                  <a:pt x="2006" y="872"/>
                </a:lnTo>
                <a:lnTo>
                  <a:pt x="2004" y="866"/>
                </a:lnTo>
                <a:lnTo>
                  <a:pt x="2004" y="866"/>
                </a:lnTo>
                <a:close/>
                <a:moveTo>
                  <a:pt x="1004" y="170"/>
                </a:moveTo>
                <a:lnTo>
                  <a:pt x="1762" y="808"/>
                </a:lnTo>
                <a:lnTo>
                  <a:pt x="244" y="808"/>
                </a:lnTo>
                <a:lnTo>
                  <a:pt x="1004" y="170"/>
                </a:lnTo>
                <a:close/>
                <a:moveTo>
                  <a:pt x="130" y="990"/>
                </a:moveTo>
                <a:lnTo>
                  <a:pt x="816" y="1418"/>
                </a:lnTo>
                <a:lnTo>
                  <a:pt x="130" y="2018"/>
                </a:lnTo>
                <a:lnTo>
                  <a:pt x="130" y="990"/>
                </a:lnTo>
                <a:close/>
                <a:moveTo>
                  <a:pt x="238" y="2096"/>
                </a:moveTo>
                <a:lnTo>
                  <a:pt x="1004" y="1428"/>
                </a:lnTo>
                <a:lnTo>
                  <a:pt x="1768" y="2096"/>
                </a:lnTo>
                <a:lnTo>
                  <a:pt x="238" y="2096"/>
                </a:lnTo>
                <a:close/>
                <a:moveTo>
                  <a:pt x="1876" y="2018"/>
                </a:moveTo>
                <a:lnTo>
                  <a:pt x="1190" y="1418"/>
                </a:lnTo>
                <a:lnTo>
                  <a:pt x="1876" y="990"/>
                </a:lnTo>
                <a:lnTo>
                  <a:pt x="1876" y="20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9" name="Freeform 195">
            <a:extLst>
              <a:ext uri="{FF2B5EF4-FFF2-40B4-BE49-F238E27FC236}">
                <a16:creationId xmlns:a16="http://schemas.microsoft.com/office/drawing/2014/main" id="{DDFDD87B-AAB1-4299-B853-2C51011A477C}"/>
              </a:ext>
            </a:extLst>
          </p:cNvPr>
          <p:cNvSpPr>
            <a:spLocks noEditPoints="1"/>
          </p:cNvSpPr>
          <p:nvPr/>
        </p:nvSpPr>
        <p:spPr bwMode="auto">
          <a:xfrm>
            <a:off x="4137511" y="4842120"/>
            <a:ext cx="244488" cy="351955"/>
          </a:xfrm>
          <a:custGeom>
            <a:avLst/>
            <a:gdLst>
              <a:gd name="T0" fmla="*/ 350010811 w 636"/>
              <a:gd name="T1" fmla="*/ 216073037 h 916"/>
              <a:gd name="T2" fmla="*/ 328548598 w 636"/>
              <a:gd name="T3" fmla="*/ 174837444 h 916"/>
              <a:gd name="T4" fmla="*/ 295528481 w 636"/>
              <a:gd name="T5" fmla="*/ 151746348 h 916"/>
              <a:gd name="T6" fmla="*/ 354964328 w 636"/>
              <a:gd name="T7" fmla="*/ 291945785 h 916"/>
              <a:gd name="T8" fmla="*/ 424306302 w 636"/>
              <a:gd name="T9" fmla="*/ 318336128 h 916"/>
              <a:gd name="T10" fmla="*/ 468882506 w 636"/>
              <a:gd name="T11" fmla="*/ 346376549 h 916"/>
              <a:gd name="T12" fmla="*/ 493647480 w 636"/>
              <a:gd name="T13" fmla="*/ 374416062 h 916"/>
              <a:gd name="T14" fmla="*/ 516761471 w 636"/>
              <a:gd name="T15" fmla="*/ 420600071 h 916"/>
              <a:gd name="T16" fmla="*/ 525016728 w 636"/>
              <a:gd name="T17" fmla="*/ 476680118 h 916"/>
              <a:gd name="T18" fmla="*/ 520064119 w 636"/>
              <a:gd name="T19" fmla="*/ 519564880 h 916"/>
              <a:gd name="T20" fmla="*/ 505204476 w 636"/>
              <a:gd name="T21" fmla="*/ 560800473 h 916"/>
              <a:gd name="T22" fmla="*/ 467231636 w 636"/>
              <a:gd name="T23" fmla="*/ 611931991 h 916"/>
              <a:gd name="T24" fmla="*/ 435863297 w 636"/>
              <a:gd name="T25" fmla="*/ 636673164 h 916"/>
              <a:gd name="T26" fmla="*/ 384681798 w 636"/>
              <a:gd name="T27" fmla="*/ 663063508 h 916"/>
              <a:gd name="T28" fmla="*/ 343407333 w 636"/>
              <a:gd name="T29" fmla="*/ 671310263 h 916"/>
              <a:gd name="T30" fmla="*/ 295528481 w 636"/>
              <a:gd name="T31" fmla="*/ 755430618 h 916"/>
              <a:gd name="T32" fmla="*/ 234441707 w 636"/>
              <a:gd name="T33" fmla="*/ 676258680 h 916"/>
              <a:gd name="T34" fmla="*/ 155193608 w 636"/>
              <a:gd name="T35" fmla="*/ 663063508 h 916"/>
              <a:gd name="T36" fmla="*/ 115569984 w 636"/>
              <a:gd name="T37" fmla="*/ 648219167 h 916"/>
              <a:gd name="T38" fmla="*/ 67691132 w 636"/>
              <a:gd name="T39" fmla="*/ 615230329 h 916"/>
              <a:gd name="T40" fmla="*/ 41274479 w 636"/>
              <a:gd name="T41" fmla="*/ 588839986 h 916"/>
              <a:gd name="T42" fmla="*/ 23113998 w 636"/>
              <a:gd name="T43" fmla="*/ 560800473 h 916"/>
              <a:gd name="T44" fmla="*/ 4952610 w 636"/>
              <a:gd name="T45" fmla="*/ 508018878 h 916"/>
              <a:gd name="T46" fmla="*/ 171703212 w 636"/>
              <a:gd name="T47" fmla="*/ 468433250 h 916"/>
              <a:gd name="T48" fmla="*/ 186562855 w 636"/>
              <a:gd name="T49" fmla="*/ 517915711 h 916"/>
              <a:gd name="T50" fmla="*/ 199770721 w 636"/>
              <a:gd name="T51" fmla="*/ 537708469 h 916"/>
              <a:gd name="T52" fmla="*/ 234441707 w 636"/>
              <a:gd name="T53" fmla="*/ 560800473 h 916"/>
              <a:gd name="T54" fmla="*/ 194817203 w 636"/>
              <a:gd name="T55" fmla="*/ 400807314 h 916"/>
              <a:gd name="T56" fmla="*/ 113919114 w 636"/>
              <a:gd name="T57" fmla="*/ 371117723 h 916"/>
              <a:gd name="T58" fmla="*/ 80898997 w 636"/>
              <a:gd name="T59" fmla="*/ 348025719 h 916"/>
              <a:gd name="T60" fmla="*/ 51180605 w 636"/>
              <a:gd name="T61" fmla="*/ 315037789 h 916"/>
              <a:gd name="T62" fmla="*/ 26415737 w 636"/>
              <a:gd name="T63" fmla="*/ 249061023 h 916"/>
              <a:gd name="T64" fmla="*/ 26415737 w 636"/>
              <a:gd name="T65" fmla="*/ 204527034 h 916"/>
              <a:gd name="T66" fmla="*/ 37972740 w 636"/>
              <a:gd name="T67" fmla="*/ 153395517 h 916"/>
              <a:gd name="T68" fmla="*/ 66040263 w 636"/>
              <a:gd name="T69" fmla="*/ 110510727 h 916"/>
              <a:gd name="T70" fmla="*/ 92455993 w 636"/>
              <a:gd name="T71" fmla="*/ 85769553 h 916"/>
              <a:gd name="T72" fmla="*/ 143636612 w 636"/>
              <a:gd name="T73" fmla="*/ 57729117 h 916"/>
              <a:gd name="T74" fmla="*/ 209676847 w 636"/>
              <a:gd name="T75" fmla="*/ 42884776 h 916"/>
              <a:gd name="T76" fmla="*/ 295528481 w 636"/>
              <a:gd name="T77" fmla="*/ 0 h 916"/>
              <a:gd name="T78" fmla="*/ 318642472 w 636"/>
              <a:gd name="T79" fmla="*/ 42884776 h 916"/>
              <a:gd name="T80" fmla="*/ 379729189 w 636"/>
              <a:gd name="T81" fmla="*/ 54430779 h 916"/>
              <a:gd name="T82" fmla="*/ 427608041 w 636"/>
              <a:gd name="T83" fmla="*/ 75872720 h 916"/>
              <a:gd name="T84" fmla="*/ 454023771 w 636"/>
              <a:gd name="T85" fmla="*/ 95665477 h 916"/>
              <a:gd name="T86" fmla="*/ 483742263 w 636"/>
              <a:gd name="T87" fmla="*/ 131952682 h 916"/>
              <a:gd name="T88" fmla="*/ 503553606 w 636"/>
              <a:gd name="T89" fmla="*/ 174837444 h 916"/>
              <a:gd name="T90" fmla="*/ 234441707 w 636"/>
              <a:gd name="T91" fmla="*/ 150096270 h 916"/>
              <a:gd name="T92" fmla="*/ 212978586 w 636"/>
              <a:gd name="T93" fmla="*/ 159993103 h 916"/>
              <a:gd name="T94" fmla="*/ 198119851 w 636"/>
              <a:gd name="T95" fmla="*/ 171539105 h 916"/>
              <a:gd name="T96" fmla="*/ 188213725 w 636"/>
              <a:gd name="T97" fmla="*/ 194630202 h 916"/>
              <a:gd name="T98" fmla="*/ 188213725 w 636"/>
              <a:gd name="T99" fmla="*/ 211124620 h 916"/>
              <a:gd name="T100" fmla="*/ 198119851 w 636"/>
              <a:gd name="T101" fmla="*/ 234216625 h 916"/>
              <a:gd name="T102" fmla="*/ 212978586 w 636"/>
              <a:gd name="T103" fmla="*/ 247411853 h 916"/>
              <a:gd name="T104" fmla="*/ 234441707 w 636"/>
              <a:gd name="T105" fmla="*/ 150096270 h 916"/>
              <a:gd name="T106" fmla="*/ 312038085 w 636"/>
              <a:gd name="T107" fmla="*/ 560800473 h 916"/>
              <a:gd name="T108" fmla="*/ 348359941 w 636"/>
              <a:gd name="T109" fmla="*/ 539357638 h 916"/>
              <a:gd name="T110" fmla="*/ 361567807 w 636"/>
              <a:gd name="T111" fmla="*/ 519564880 h 916"/>
              <a:gd name="T112" fmla="*/ 364870454 w 636"/>
              <a:gd name="T113" fmla="*/ 498122953 h 916"/>
              <a:gd name="T114" fmla="*/ 358266067 w 636"/>
              <a:gd name="T115" fmla="*/ 470082419 h 916"/>
              <a:gd name="T116" fmla="*/ 343407333 w 636"/>
              <a:gd name="T117" fmla="*/ 453588000 h 916"/>
              <a:gd name="T118" fmla="*/ 295528481 w 636"/>
              <a:gd name="T119" fmla="*/ 430496904 h 9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36"/>
              <a:gd name="T181" fmla="*/ 0 h 916"/>
              <a:gd name="T182" fmla="*/ 636 w 636"/>
              <a:gd name="T183" fmla="*/ 916 h 9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36" h="916">
                <a:moveTo>
                  <a:pt x="614" y="232"/>
                </a:moveTo>
                <a:lnTo>
                  <a:pt x="424" y="262"/>
                </a:lnTo>
                <a:lnTo>
                  <a:pt x="410" y="232"/>
                </a:lnTo>
                <a:lnTo>
                  <a:pt x="398" y="212"/>
                </a:lnTo>
                <a:lnTo>
                  <a:pt x="392" y="206"/>
                </a:lnTo>
                <a:lnTo>
                  <a:pt x="382" y="198"/>
                </a:lnTo>
                <a:lnTo>
                  <a:pt x="358" y="184"/>
                </a:lnTo>
                <a:lnTo>
                  <a:pt x="358" y="332"/>
                </a:lnTo>
                <a:lnTo>
                  <a:pt x="430" y="354"/>
                </a:lnTo>
                <a:lnTo>
                  <a:pt x="462" y="364"/>
                </a:lnTo>
                <a:lnTo>
                  <a:pt x="490" y="376"/>
                </a:lnTo>
                <a:lnTo>
                  <a:pt x="514" y="386"/>
                </a:lnTo>
                <a:lnTo>
                  <a:pt x="534" y="398"/>
                </a:lnTo>
                <a:lnTo>
                  <a:pt x="552" y="408"/>
                </a:lnTo>
                <a:lnTo>
                  <a:pt x="568" y="420"/>
                </a:lnTo>
                <a:lnTo>
                  <a:pt x="584" y="436"/>
                </a:lnTo>
                <a:lnTo>
                  <a:pt x="598" y="454"/>
                </a:lnTo>
                <a:lnTo>
                  <a:pt x="610" y="472"/>
                </a:lnTo>
                <a:lnTo>
                  <a:pt x="620" y="490"/>
                </a:lnTo>
                <a:lnTo>
                  <a:pt x="626" y="510"/>
                </a:lnTo>
                <a:lnTo>
                  <a:pt x="632" y="532"/>
                </a:lnTo>
                <a:lnTo>
                  <a:pt x="636" y="554"/>
                </a:lnTo>
                <a:lnTo>
                  <a:pt x="636" y="578"/>
                </a:lnTo>
                <a:lnTo>
                  <a:pt x="636" y="604"/>
                </a:lnTo>
                <a:lnTo>
                  <a:pt x="630" y="630"/>
                </a:lnTo>
                <a:lnTo>
                  <a:pt x="622" y="656"/>
                </a:lnTo>
                <a:lnTo>
                  <a:pt x="612" y="680"/>
                </a:lnTo>
                <a:lnTo>
                  <a:pt x="598" y="702"/>
                </a:lnTo>
                <a:lnTo>
                  <a:pt x="584" y="722"/>
                </a:lnTo>
                <a:lnTo>
                  <a:pt x="566" y="742"/>
                </a:lnTo>
                <a:lnTo>
                  <a:pt x="548" y="758"/>
                </a:lnTo>
                <a:lnTo>
                  <a:pt x="528" y="772"/>
                </a:lnTo>
                <a:lnTo>
                  <a:pt x="508" y="784"/>
                </a:lnTo>
                <a:lnTo>
                  <a:pt x="488" y="796"/>
                </a:lnTo>
                <a:lnTo>
                  <a:pt x="466" y="804"/>
                </a:lnTo>
                <a:lnTo>
                  <a:pt x="442" y="810"/>
                </a:lnTo>
                <a:lnTo>
                  <a:pt x="416" y="814"/>
                </a:lnTo>
                <a:lnTo>
                  <a:pt x="390" y="818"/>
                </a:lnTo>
                <a:lnTo>
                  <a:pt x="358" y="820"/>
                </a:lnTo>
                <a:lnTo>
                  <a:pt x="358" y="916"/>
                </a:lnTo>
                <a:lnTo>
                  <a:pt x="284" y="916"/>
                </a:lnTo>
                <a:lnTo>
                  <a:pt x="284" y="820"/>
                </a:lnTo>
                <a:lnTo>
                  <a:pt x="248" y="816"/>
                </a:lnTo>
                <a:lnTo>
                  <a:pt x="216" y="810"/>
                </a:lnTo>
                <a:lnTo>
                  <a:pt x="188" y="804"/>
                </a:lnTo>
                <a:lnTo>
                  <a:pt x="162" y="796"/>
                </a:lnTo>
                <a:lnTo>
                  <a:pt x="140" y="786"/>
                </a:lnTo>
                <a:lnTo>
                  <a:pt x="118" y="774"/>
                </a:lnTo>
                <a:lnTo>
                  <a:pt x="98" y="762"/>
                </a:lnTo>
                <a:lnTo>
                  <a:pt x="82" y="746"/>
                </a:lnTo>
                <a:lnTo>
                  <a:pt x="64" y="730"/>
                </a:lnTo>
                <a:lnTo>
                  <a:pt x="50" y="714"/>
                </a:lnTo>
                <a:lnTo>
                  <a:pt x="38" y="696"/>
                </a:lnTo>
                <a:lnTo>
                  <a:pt x="28" y="680"/>
                </a:lnTo>
                <a:lnTo>
                  <a:pt x="20" y="660"/>
                </a:lnTo>
                <a:lnTo>
                  <a:pt x="12" y="640"/>
                </a:lnTo>
                <a:lnTo>
                  <a:pt x="6" y="616"/>
                </a:lnTo>
                <a:lnTo>
                  <a:pt x="0" y="592"/>
                </a:lnTo>
                <a:lnTo>
                  <a:pt x="208" y="568"/>
                </a:lnTo>
                <a:lnTo>
                  <a:pt x="214" y="592"/>
                </a:lnTo>
                <a:lnTo>
                  <a:pt x="220" y="612"/>
                </a:lnTo>
                <a:lnTo>
                  <a:pt x="226" y="628"/>
                </a:lnTo>
                <a:lnTo>
                  <a:pt x="234" y="640"/>
                </a:lnTo>
                <a:lnTo>
                  <a:pt x="242" y="652"/>
                </a:lnTo>
                <a:lnTo>
                  <a:pt x="254" y="662"/>
                </a:lnTo>
                <a:lnTo>
                  <a:pt x="268" y="672"/>
                </a:lnTo>
                <a:lnTo>
                  <a:pt x="284" y="680"/>
                </a:lnTo>
                <a:lnTo>
                  <a:pt x="284" y="500"/>
                </a:lnTo>
                <a:lnTo>
                  <a:pt x="236" y="486"/>
                </a:lnTo>
                <a:lnTo>
                  <a:pt x="196" y="474"/>
                </a:lnTo>
                <a:lnTo>
                  <a:pt x="162" y="462"/>
                </a:lnTo>
                <a:lnTo>
                  <a:pt x="138" y="450"/>
                </a:lnTo>
                <a:lnTo>
                  <a:pt x="116" y="438"/>
                </a:lnTo>
                <a:lnTo>
                  <a:pt x="98" y="422"/>
                </a:lnTo>
                <a:lnTo>
                  <a:pt x="80" y="404"/>
                </a:lnTo>
                <a:lnTo>
                  <a:pt x="62" y="382"/>
                </a:lnTo>
                <a:lnTo>
                  <a:pt x="48" y="358"/>
                </a:lnTo>
                <a:lnTo>
                  <a:pt x="38" y="332"/>
                </a:lnTo>
                <a:lnTo>
                  <a:pt x="32" y="302"/>
                </a:lnTo>
                <a:lnTo>
                  <a:pt x="30" y="270"/>
                </a:lnTo>
                <a:lnTo>
                  <a:pt x="32" y="248"/>
                </a:lnTo>
                <a:lnTo>
                  <a:pt x="34" y="226"/>
                </a:lnTo>
                <a:lnTo>
                  <a:pt x="40" y="206"/>
                </a:lnTo>
                <a:lnTo>
                  <a:pt x="46" y="186"/>
                </a:lnTo>
                <a:lnTo>
                  <a:pt x="56" y="168"/>
                </a:lnTo>
                <a:lnTo>
                  <a:pt x="66" y="150"/>
                </a:lnTo>
                <a:lnTo>
                  <a:pt x="80" y="134"/>
                </a:lnTo>
                <a:lnTo>
                  <a:pt x="94" y="118"/>
                </a:lnTo>
                <a:lnTo>
                  <a:pt x="112" y="104"/>
                </a:lnTo>
                <a:lnTo>
                  <a:pt x="130" y="90"/>
                </a:lnTo>
                <a:lnTo>
                  <a:pt x="152" y="80"/>
                </a:lnTo>
                <a:lnTo>
                  <a:pt x="174" y="70"/>
                </a:lnTo>
                <a:lnTo>
                  <a:pt x="198" y="62"/>
                </a:lnTo>
                <a:lnTo>
                  <a:pt x="226" y="56"/>
                </a:lnTo>
                <a:lnTo>
                  <a:pt x="254" y="52"/>
                </a:lnTo>
                <a:lnTo>
                  <a:pt x="284" y="50"/>
                </a:lnTo>
                <a:lnTo>
                  <a:pt x="284" y="0"/>
                </a:lnTo>
                <a:lnTo>
                  <a:pt x="358" y="0"/>
                </a:lnTo>
                <a:lnTo>
                  <a:pt x="358" y="50"/>
                </a:lnTo>
                <a:lnTo>
                  <a:pt x="386" y="52"/>
                </a:lnTo>
                <a:lnTo>
                  <a:pt x="412" y="56"/>
                </a:lnTo>
                <a:lnTo>
                  <a:pt x="438" y="60"/>
                </a:lnTo>
                <a:lnTo>
                  <a:pt x="460" y="66"/>
                </a:lnTo>
                <a:lnTo>
                  <a:pt x="482" y="74"/>
                </a:lnTo>
                <a:lnTo>
                  <a:pt x="502" y="82"/>
                </a:lnTo>
                <a:lnTo>
                  <a:pt x="518" y="92"/>
                </a:lnTo>
                <a:lnTo>
                  <a:pt x="536" y="104"/>
                </a:lnTo>
                <a:lnTo>
                  <a:pt x="550" y="116"/>
                </a:lnTo>
                <a:lnTo>
                  <a:pt x="562" y="130"/>
                </a:lnTo>
                <a:lnTo>
                  <a:pt x="574" y="144"/>
                </a:lnTo>
                <a:lnTo>
                  <a:pt x="586" y="160"/>
                </a:lnTo>
                <a:lnTo>
                  <a:pt x="594" y="176"/>
                </a:lnTo>
                <a:lnTo>
                  <a:pt x="602" y="194"/>
                </a:lnTo>
                <a:lnTo>
                  <a:pt x="610" y="212"/>
                </a:lnTo>
                <a:lnTo>
                  <a:pt x="614" y="232"/>
                </a:lnTo>
                <a:close/>
                <a:moveTo>
                  <a:pt x="284" y="182"/>
                </a:moveTo>
                <a:lnTo>
                  <a:pt x="284" y="182"/>
                </a:lnTo>
                <a:lnTo>
                  <a:pt x="270" y="188"/>
                </a:lnTo>
                <a:lnTo>
                  <a:pt x="258" y="194"/>
                </a:lnTo>
                <a:lnTo>
                  <a:pt x="246" y="200"/>
                </a:lnTo>
                <a:lnTo>
                  <a:pt x="240" y="208"/>
                </a:lnTo>
                <a:lnTo>
                  <a:pt x="234" y="216"/>
                </a:lnTo>
                <a:lnTo>
                  <a:pt x="230" y="226"/>
                </a:lnTo>
                <a:lnTo>
                  <a:pt x="228" y="236"/>
                </a:lnTo>
                <a:lnTo>
                  <a:pt x="226" y="246"/>
                </a:lnTo>
                <a:lnTo>
                  <a:pt x="228" y="256"/>
                </a:lnTo>
                <a:lnTo>
                  <a:pt x="230" y="266"/>
                </a:lnTo>
                <a:lnTo>
                  <a:pt x="234" y="276"/>
                </a:lnTo>
                <a:lnTo>
                  <a:pt x="240" y="284"/>
                </a:lnTo>
                <a:lnTo>
                  <a:pt x="248" y="292"/>
                </a:lnTo>
                <a:lnTo>
                  <a:pt x="258" y="300"/>
                </a:lnTo>
                <a:lnTo>
                  <a:pt x="270" y="306"/>
                </a:lnTo>
                <a:lnTo>
                  <a:pt x="284" y="312"/>
                </a:lnTo>
                <a:lnTo>
                  <a:pt x="284" y="182"/>
                </a:lnTo>
                <a:close/>
                <a:moveTo>
                  <a:pt x="358" y="686"/>
                </a:moveTo>
                <a:lnTo>
                  <a:pt x="358" y="686"/>
                </a:lnTo>
                <a:lnTo>
                  <a:pt x="378" y="680"/>
                </a:lnTo>
                <a:lnTo>
                  <a:pt x="396" y="672"/>
                </a:lnTo>
                <a:lnTo>
                  <a:pt x="410" y="664"/>
                </a:lnTo>
                <a:lnTo>
                  <a:pt x="422" y="654"/>
                </a:lnTo>
                <a:lnTo>
                  <a:pt x="432" y="642"/>
                </a:lnTo>
                <a:lnTo>
                  <a:pt x="438" y="630"/>
                </a:lnTo>
                <a:lnTo>
                  <a:pt x="442" y="618"/>
                </a:lnTo>
                <a:lnTo>
                  <a:pt x="442" y="604"/>
                </a:lnTo>
                <a:lnTo>
                  <a:pt x="442" y="592"/>
                </a:lnTo>
                <a:lnTo>
                  <a:pt x="438" y="580"/>
                </a:lnTo>
                <a:lnTo>
                  <a:pt x="434" y="570"/>
                </a:lnTo>
                <a:lnTo>
                  <a:pt x="426" y="560"/>
                </a:lnTo>
                <a:lnTo>
                  <a:pt x="416" y="550"/>
                </a:lnTo>
                <a:lnTo>
                  <a:pt x="400" y="540"/>
                </a:lnTo>
                <a:lnTo>
                  <a:pt x="382" y="530"/>
                </a:lnTo>
                <a:lnTo>
                  <a:pt x="358" y="522"/>
                </a:lnTo>
                <a:lnTo>
                  <a:pt x="358" y="68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0693D25-44E3-4C19-B986-85830AA4E246}"/>
              </a:ext>
            </a:extLst>
          </p:cNvPr>
          <p:cNvGrpSpPr/>
          <p:nvPr/>
        </p:nvGrpSpPr>
        <p:grpSpPr>
          <a:xfrm>
            <a:off x="8826733" y="4850675"/>
            <a:ext cx="334843" cy="334843"/>
            <a:chOff x="4319588" y="2492375"/>
            <a:chExt cx="287338" cy="287338"/>
          </a:xfrm>
          <a:solidFill>
            <a:schemeClr val="bg1"/>
          </a:solidFill>
          <a:effectLst/>
        </p:grpSpPr>
        <p:sp>
          <p:nvSpPr>
            <p:cNvPr id="162" name="Freeform 372">
              <a:extLst>
                <a:ext uri="{FF2B5EF4-FFF2-40B4-BE49-F238E27FC236}">
                  <a16:creationId xmlns:a16="http://schemas.microsoft.com/office/drawing/2014/main" id="{9AA96DB7-E68A-4138-985D-699C3FA51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373">
              <a:extLst>
                <a:ext uri="{FF2B5EF4-FFF2-40B4-BE49-F238E27FC236}">
                  <a16:creationId xmlns:a16="http://schemas.microsoft.com/office/drawing/2014/main" id="{090B46F5-FA57-4C2E-A44E-D2163327A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522DA07-2FF4-41C1-BA58-F5A31C187947}"/>
              </a:ext>
            </a:extLst>
          </p:cNvPr>
          <p:cNvGrpSpPr/>
          <p:nvPr/>
        </p:nvGrpSpPr>
        <p:grpSpPr>
          <a:xfrm>
            <a:off x="1629283" y="3463995"/>
            <a:ext cx="8932064" cy="711196"/>
            <a:chOff x="1629283" y="3463995"/>
            <a:chExt cx="8932064" cy="711196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C814D359-D0EA-499B-9862-8F0EF32A4E43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678361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7BD664FC-F10A-4DA8-90E4-9E331BD2B598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936180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CE3BA2F4-A1F7-499B-8FF4-30C912D59F3F}"/>
                </a:ext>
              </a:extLst>
            </p:cNvPr>
            <p:cNvSpPr/>
            <p:nvPr/>
          </p:nvSpPr>
          <p:spPr>
            <a:xfrm>
              <a:off x="1629283" y="3679811"/>
              <a:ext cx="8932064" cy="257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040E9E5B-2943-4E0E-8BC3-35A0B0D0A810}"/>
                </a:ext>
              </a:extLst>
            </p:cNvPr>
            <p:cNvSpPr/>
            <p:nvPr/>
          </p:nvSpPr>
          <p:spPr>
            <a:xfrm>
              <a:off x="1881755" y="3580866"/>
              <a:ext cx="8226516" cy="88152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D3AF5A45-99B0-416E-9FCD-0E71B928BA89}"/>
                </a:ext>
              </a:extLst>
            </p:cNvPr>
            <p:cNvSpPr/>
            <p:nvPr/>
          </p:nvSpPr>
          <p:spPr>
            <a:xfrm flipH="1" flipV="1">
              <a:off x="1900258" y="3932523"/>
              <a:ext cx="8226516" cy="125799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9145150C-CD76-4023-A443-4D59C59BB21F}"/>
                </a:ext>
              </a:extLst>
            </p:cNvPr>
            <p:cNvGrpSpPr/>
            <p:nvPr/>
          </p:nvGrpSpPr>
          <p:grpSpPr>
            <a:xfrm>
              <a:off x="2660154" y="3463995"/>
              <a:ext cx="697654" cy="711196"/>
              <a:chOff x="2660154" y="3463995"/>
              <a:chExt cx="697654" cy="711196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307114A1-831C-472C-BE75-BD394E72245C}"/>
                  </a:ext>
                </a:extLst>
              </p:cNvPr>
              <p:cNvSpPr/>
              <p:nvPr/>
            </p:nvSpPr>
            <p:spPr>
              <a:xfrm>
                <a:off x="2660154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EA79F9D-2D67-4EE7-91BC-F9E0D2C4FBA2}"/>
                  </a:ext>
                </a:extLst>
              </p:cNvPr>
              <p:cNvSpPr/>
              <p:nvPr/>
            </p:nvSpPr>
            <p:spPr>
              <a:xfrm>
                <a:off x="2729956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01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D7BFDFBC-FD08-4433-9CFD-A43FC90BE0EC}"/>
                </a:ext>
              </a:extLst>
            </p:cNvPr>
            <p:cNvGrpSpPr/>
            <p:nvPr/>
          </p:nvGrpSpPr>
          <p:grpSpPr>
            <a:xfrm>
              <a:off x="3842924" y="3463995"/>
              <a:ext cx="697656" cy="711196"/>
              <a:chOff x="3841736" y="3463995"/>
              <a:chExt cx="697656" cy="711196"/>
            </a:xfrm>
          </p:grpSpPr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FF3C765-6185-4FB7-A560-CA45508FE43F}"/>
                  </a:ext>
                </a:extLst>
              </p:cNvPr>
              <p:cNvSpPr/>
              <p:nvPr/>
            </p:nvSpPr>
            <p:spPr>
              <a:xfrm>
                <a:off x="3841736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BE676C0F-0AF4-4D90-AD37-C674E3C07410}"/>
                  </a:ext>
                </a:extLst>
              </p:cNvPr>
              <p:cNvSpPr/>
              <p:nvPr/>
            </p:nvSpPr>
            <p:spPr>
              <a:xfrm>
                <a:off x="3911540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02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F2085659-A266-4A95-9AA0-20B7805E2756}"/>
                </a:ext>
              </a:extLst>
            </p:cNvPr>
            <p:cNvGrpSpPr/>
            <p:nvPr/>
          </p:nvGrpSpPr>
          <p:grpSpPr>
            <a:xfrm>
              <a:off x="5025696" y="3463995"/>
              <a:ext cx="697655" cy="711196"/>
              <a:chOff x="5023319" y="3463995"/>
              <a:chExt cx="697655" cy="711196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FB049B14-B720-4D9B-B7F2-E7288F855321}"/>
                  </a:ext>
                </a:extLst>
              </p:cNvPr>
              <p:cNvSpPr/>
              <p:nvPr/>
            </p:nvSpPr>
            <p:spPr>
              <a:xfrm>
                <a:off x="502331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35CB5D95-B64E-44CB-9B92-3F3B7C699F0B}"/>
                  </a:ext>
                </a:extLst>
              </p:cNvPr>
              <p:cNvSpPr/>
              <p:nvPr/>
            </p:nvSpPr>
            <p:spPr>
              <a:xfrm>
                <a:off x="5093122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03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57BA0EB5-34A5-46A6-9BB2-634E26232D11}"/>
                </a:ext>
              </a:extLst>
            </p:cNvPr>
            <p:cNvGrpSpPr/>
            <p:nvPr/>
          </p:nvGrpSpPr>
          <p:grpSpPr>
            <a:xfrm>
              <a:off x="6208467" y="3463995"/>
              <a:ext cx="697655" cy="711196"/>
              <a:chOff x="6204902" y="3463995"/>
              <a:chExt cx="697655" cy="711196"/>
            </a:xfrm>
          </p:grpSpPr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E8ECFDFA-D63A-4B9C-8BB9-323B33577CF9}"/>
                  </a:ext>
                </a:extLst>
              </p:cNvPr>
              <p:cNvSpPr/>
              <p:nvPr/>
            </p:nvSpPr>
            <p:spPr>
              <a:xfrm>
                <a:off x="6204902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DC2E990A-479C-44A4-B999-D0DAEFC743FB}"/>
                  </a:ext>
                </a:extLst>
              </p:cNvPr>
              <p:cNvSpPr/>
              <p:nvPr/>
            </p:nvSpPr>
            <p:spPr>
              <a:xfrm>
                <a:off x="6274705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04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D7E359DD-87A4-4D98-BE6A-BBACC28CA3FF}"/>
                </a:ext>
              </a:extLst>
            </p:cNvPr>
            <p:cNvGrpSpPr/>
            <p:nvPr/>
          </p:nvGrpSpPr>
          <p:grpSpPr>
            <a:xfrm>
              <a:off x="7391238" y="3463995"/>
              <a:ext cx="697654" cy="711196"/>
              <a:chOff x="7386485" y="3463995"/>
              <a:chExt cx="697654" cy="711196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02B267A-CC1E-444E-BCD9-96BC28A76311}"/>
                  </a:ext>
                </a:extLst>
              </p:cNvPr>
              <p:cNvSpPr/>
              <p:nvPr/>
            </p:nvSpPr>
            <p:spPr>
              <a:xfrm>
                <a:off x="7386485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24FA831F-2877-419E-A03F-8996F2D0414C}"/>
                  </a:ext>
                </a:extLst>
              </p:cNvPr>
              <p:cNvSpPr/>
              <p:nvPr/>
            </p:nvSpPr>
            <p:spPr>
              <a:xfrm>
                <a:off x="7456287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05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3930E316-7CC2-4464-9B7B-B0699CBFD768}"/>
                </a:ext>
              </a:extLst>
            </p:cNvPr>
            <p:cNvGrpSpPr/>
            <p:nvPr/>
          </p:nvGrpSpPr>
          <p:grpSpPr>
            <a:xfrm>
              <a:off x="8574009" y="3463995"/>
              <a:ext cx="721521" cy="711196"/>
              <a:chOff x="8574009" y="3463995"/>
              <a:chExt cx="721521" cy="711196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878A0093-751B-4278-B7B3-B10B364D9DA4}"/>
                  </a:ext>
                </a:extLst>
              </p:cNvPr>
              <p:cNvSpPr/>
              <p:nvPr/>
            </p:nvSpPr>
            <p:spPr>
              <a:xfrm>
                <a:off x="857400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4D8C41FE-BC0E-44ED-9A30-6CA114453FEA}"/>
                  </a:ext>
                </a:extLst>
              </p:cNvPr>
              <p:cNvSpPr/>
              <p:nvPr/>
            </p:nvSpPr>
            <p:spPr>
              <a:xfrm>
                <a:off x="8667678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06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6BD0B86-5545-474E-B8CB-4BD1CBF9DBEA}"/>
              </a:ext>
            </a:extLst>
          </p:cNvPr>
          <p:cNvGrpSpPr/>
          <p:nvPr/>
        </p:nvGrpSpPr>
        <p:grpSpPr>
          <a:xfrm>
            <a:off x="5966246" y="4278398"/>
            <a:ext cx="1228187" cy="1376604"/>
            <a:chOff x="6426637" y="3837925"/>
            <a:chExt cx="1381627" cy="1548586"/>
          </a:xfrm>
        </p:grpSpPr>
        <p:sp>
          <p:nvSpPr>
            <p:cNvPr id="86" name="Arrow: Down 85">
              <a:extLst>
                <a:ext uri="{FF2B5EF4-FFF2-40B4-BE49-F238E27FC236}">
                  <a16:creationId xmlns:a16="http://schemas.microsoft.com/office/drawing/2014/main" id="{E2135004-EFB8-4F78-B6BC-1E0BF607EB19}"/>
                </a:ext>
              </a:extLst>
            </p:cNvPr>
            <p:cNvSpPr/>
            <p:nvPr/>
          </p:nvSpPr>
          <p:spPr>
            <a:xfrm flipH="1" flipV="1">
              <a:off x="6678890" y="3837925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47F5F584-578B-4D17-9B45-2C1486091773}"/>
                </a:ext>
              </a:extLst>
            </p:cNvPr>
            <p:cNvGrpSpPr/>
            <p:nvPr/>
          </p:nvGrpSpPr>
          <p:grpSpPr>
            <a:xfrm>
              <a:off x="6426637" y="3946331"/>
              <a:ext cx="1381627" cy="1440180"/>
              <a:chOff x="6426637" y="3946331"/>
              <a:chExt cx="1381627" cy="1440180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09FA53BC-A82C-4558-8D4C-44C3E780D8E4}"/>
                  </a:ext>
                </a:extLst>
              </p:cNvPr>
              <p:cNvSpPr/>
              <p:nvPr/>
            </p:nvSpPr>
            <p:spPr>
              <a:xfrm flipV="1">
                <a:off x="6607353" y="5134415"/>
                <a:ext cx="1037340" cy="25019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9" name="Partial Circle 88">
                <a:extLst>
                  <a:ext uri="{FF2B5EF4-FFF2-40B4-BE49-F238E27FC236}">
                    <a16:creationId xmlns:a16="http://schemas.microsoft.com/office/drawing/2014/main" id="{A1F3B954-8FE2-453B-98C5-095E7E276FE6}"/>
                  </a:ext>
                </a:extLst>
              </p:cNvPr>
              <p:cNvSpPr/>
              <p:nvPr/>
            </p:nvSpPr>
            <p:spPr>
              <a:xfrm rot="16200000" flipV="1">
                <a:off x="6348655" y="4957758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Partial Circle 89">
                <a:extLst>
                  <a:ext uri="{FF2B5EF4-FFF2-40B4-BE49-F238E27FC236}">
                    <a16:creationId xmlns:a16="http://schemas.microsoft.com/office/drawing/2014/main" id="{7D3CAC28-C831-4ED5-AF70-5BB3AE36F135}"/>
                  </a:ext>
                </a:extLst>
              </p:cNvPr>
              <p:cNvSpPr/>
              <p:nvPr/>
            </p:nvSpPr>
            <p:spPr>
              <a:xfrm rot="16200000" flipV="1">
                <a:off x="7379512" y="4957759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Arrow: Down 90">
                <a:extLst>
                  <a:ext uri="{FF2B5EF4-FFF2-40B4-BE49-F238E27FC236}">
                    <a16:creationId xmlns:a16="http://schemas.microsoft.com/office/drawing/2014/main" id="{48C03A8F-5D31-45D9-8397-89AC4482CDBC}"/>
                  </a:ext>
                </a:extLst>
              </p:cNvPr>
              <p:cNvSpPr/>
              <p:nvPr/>
            </p:nvSpPr>
            <p:spPr>
              <a:xfrm flipV="1">
                <a:off x="6680190" y="3946331"/>
                <a:ext cx="876300" cy="1188086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160" name="Freeform 3391">
            <a:extLst>
              <a:ext uri="{FF2B5EF4-FFF2-40B4-BE49-F238E27FC236}">
                <a16:creationId xmlns:a16="http://schemas.microsoft.com/office/drawing/2014/main" id="{9374AC9F-E2B7-4699-BE72-891F3B104598}"/>
              </a:ext>
            </a:extLst>
          </p:cNvPr>
          <p:cNvSpPr>
            <a:spLocks noEditPoints="1"/>
          </p:cNvSpPr>
          <p:nvPr/>
        </p:nvSpPr>
        <p:spPr bwMode="auto">
          <a:xfrm>
            <a:off x="6440834" y="4870973"/>
            <a:ext cx="294253" cy="294252"/>
          </a:xfrm>
          <a:custGeom>
            <a:avLst/>
            <a:gdLst>
              <a:gd name="T0" fmla="*/ 400 w 721"/>
              <a:gd name="T1" fmla="*/ 502 h 721"/>
              <a:gd name="T2" fmla="*/ 441 w 721"/>
              <a:gd name="T3" fmla="*/ 487 h 721"/>
              <a:gd name="T4" fmla="*/ 456 w 721"/>
              <a:gd name="T5" fmla="*/ 469 h 721"/>
              <a:gd name="T6" fmla="*/ 477 w 721"/>
              <a:gd name="T7" fmla="*/ 475 h 721"/>
              <a:gd name="T8" fmla="*/ 498 w 721"/>
              <a:gd name="T9" fmla="*/ 505 h 721"/>
              <a:gd name="T10" fmla="*/ 361 w 721"/>
              <a:gd name="T11" fmla="*/ 709 h 721"/>
              <a:gd name="T12" fmla="*/ 315 w 721"/>
              <a:gd name="T13" fmla="*/ 654 h 721"/>
              <a:gd name="T14" fmla="*/ 347 w 721"/>
              <a:gd name="T15" fmla="*/ 606 h 721"/>
              <a:gd name="T16" fmla="*/ 365 w 721"/>
              <a:gd name="T17" fmla="*/ 601 h 721"/>
              <a:gd name="T18" fmla="*/ 387 w 721"/>
              <a:gd name="T19" fmla="*/ 623 h 721"/>
              <a:gd name="T20" fmla="*/ 415 w 721"/>
              <a:gd name="T21" fmla="*/ 691 h 721"/>
              <a:gd name="T22" fmla="*/ 225 w 721"/>
              <a:gd name="T23" fmla="*/ 505 h 721"/>
              <a:gd name="T24" fmla="*/ 245 w 721"/>
              <a:gd name="T25" fmla="*/ 477 h 721"/>
              <a:gd name="T26" fmla="*/ 265 w 721"/>
              <a:gd name="T27" fmla="*/ 469 h 721"/>
              <a:gd name="T28" fmla="*/ 280 w 721"/>
              <a:gd name="T29" fmla="*/ 487 h 721"/>
              <a:gd name="T30" fmla="*/ 321 w 721"/>
              <a:gd name="T31" fmla="*/ 502 h 721"/>
              <a:gd name="T32" fmla="*/ 222 w 721"/>
              <a:gd name="T33" fmla="*/ 511 h 721"/>
              <a:gd name="T34" fmla="*/ 397 w 721"/>
              <a:gd name="T35" fmla="*/ 541 h 721"/>
              <a:gd name="T36" fmla="*/ 385 w 721"/>
              <a:gd name="T37" fmla="*/ 565 h 721"/>
              <a:gd name="T38" fmla="*/ 361 w 721"/>
              <a:gd name="T39" fmla="*/ 577 h 721"/>
              <a:gd name="T40" fmla="*/ 335 w 721"/>
              <a:gd name="T41" fmla="*/ 565 h 721"/>
              <a:gd name="T42" fmla="*/ 325 w 721"/>
              <a:gd name="T43" fmla="*/ 541 h 721"/>
              <a:gd name="T44" fmla="*/ 681 w 721"/>
              <a:gd name="T45" fmla="*/ 552 h 721"/>
              <a:gd name="T46" fmla="*/ 633 w 721"/>
              <a:gd name="T47" fmla="*/ 522 h 721"/>
              <a:gd name="T48" fmla="*/ 524 w 721"/>
              <a:gd name="T49" fmla="*/ 477 h 721"/>
              <a:gd name="T50" fmla="*/ 484 w 721"/>
              <a:gd name="T51" fmla="*/ 448 h 721"/>
              <a:gd name="T52" fmla="*/ 457 w 721"/>
              <a:gd name="T53" fmla="*/ 433 h 721"/>
              <a:gd name="T54" fmla="*/ 466 w 721"/>
              <a:gd name="T55" fmla="*/ 366 h 721"/>
              <a:gd name="T56" fmla="*/ 489 w 721"/>
              <a:gd name="T57" fmla="*/ 322 h 721"/>
              <a:gd name="T58" fmla="*/ 504 w 721"/>
              <a:gd name="T59" fmla="*/ 279 h 721"/>
              <a:gd name="T60" fmla="*/ 513 w 721"/>
              <a:gd name="T61" fmla="*/ 247 h 721"/>
              <a:gd name="T62" fmla="*/ 506 w 721"/>
              <a:gd name="T63" fmla="*/ 215 h 721"/>
              <a:gd name="T64" fmla="*/ 501 w 721"/>
              <a:gd name="T65" fmla="*/ 193 h 721"/>
              <a:gd name="T66" fmla="*/ 527 w 721"/>
              <a:gd name="T67" fmla="*/ 102 h 721"/>
              <a:gd name="T68" fmla="*/ 519 w 721"/>
              <a:gd name="T69" fmla="*/ 51 h 721"/>
              <a:gd name="T70" fmla="*/ 493 w 721"/>
              <a:gd name="T71" fmla="*/ 26 h 721"/>
              <a:gd name="T72" fmla="*/ 453 w 721"/>
              <a:gd name="T73" fmla="*/ 9 h 721"/>
              <a:gd name="T74" fmla="*/ 383 w 721"/>
              <a:gd name="T75" fmla="*/ 0 h 721"/>
              <a:gd name="T76" fmla="*/ 311 w 721"/>
              <a:gd name="T77" fmla="*/ 9 h 721"/>
              <a:gd name="T78" fmla="*/ 271 w 721"/>
              <a:gd name="T79" fmla="*/ 32 h 721"/>
              <a:gd name="T80" fmla="*/ 239 w 721"/>
              <a:gd name="T81" fmla="*/ 50 h 721"/>
              <a:gd name="T82" fmla="*/ 222 w 721"/>
              <a:gd name="T83" fmla="*/ 66 h 721"/>
              <a:gd name="T84" fmla="*/ 211 w 721"/>
              <a:gd name="T85" fmla="*/ 95 h 721"/>
              <a:gd name="T86" fmla="*/ 217 w 721"/>
              <a:gd name="T87" fmla="*/ 164 h 721"/>
              <a:gd name="T88" fmla="*/ 227 w 721"/>
              <a:gd name="T89" fmla="*/ 202 h 721"/>
              <a:gd name="T90" fmla="*/ 212 w 721"/>
              <a:gd name="T91" fmla="*/ 230 h 721"/>
              <a:gd name="T92" fmla="*/ 213 w 721"/>
              <a:gd name="T93" fmla="*/ 263 h 721"/>
              <a:gd name="T94" fmla="*/ 229 w 721"/>
              <a:gd name="T95" fmla="*/ 290 h 721"/>
              <a:gd name="T96" fmla="*/ 243 w 721"/>
              <a:gd name="T97" fmla="*/ 348 h 721"/>
              <a:gd name="T98" fmla="*/ 265 w 721"/>
              <a:gd name="T99" fmla="*/ 378 h 721"/>
              <a:gd name="T100" fmla="*/ 249 w 721"/>
              <a:gd name="T101" fmla="*/ 441 h 721"/>
              <a:gd name="T102" fmla="*/ 209 w 721"/>
              <a:gd name="T103" fmla="*/ 473 h 721"/>
              <a:gd name="T104" fmla="*/ 134 w 721"/>
              <a:gd name="T105" fmla="*/ 502 h 721"/>
              <a:gd name="T106" fmla="*/ 50 w 721"/>
              <a:gd name="T107" fmla="*/ 547 h 721"/>
              <a:gd name="T108" fmla="*/ 28 w 721"/>
              <a:gd name="T109" fmla="*/ 573 h 721"/>
              <a:gd name="T110" fmla="*/ 9 w 721"/>
              <a:gd name="T111" fmla="*/ 629 h 721"/>
              <a:gd name="T112" fmla="*/ 0 w 721"/>
              <a:gd name="T113" fmla="*/ 713 h 721"/>
              <a:gd name="T114" fmla="*/ 709 w 721"/>
              <a:gd name="T115" fmla="*/ 721 h 721"/>
              <a:gd name="T116" fmla="*/ 721 w 721"/>
              <a:gd name="T117" fmla="*/ 709 h 721"/>
              <a:gd name="T118" fmla="*/ 709 w 721"/>
              <a:gd name="T119" fmla="*/ 606 h 721"/>
              <a:gd name="T120" fmla="*/ 691 w 721"/>
              <a:gd name="T121" fmla="*/ 564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1" h="721">
                <a:moveTo>
                  <a:pt x="415" y="510"/>
                </a:moveTo>
                <a:lnTo>
                  <a:pt x="415" y="510"/>
                </a:lnTo>
                <a:lnTo>
                  <a:pt x="415" y="510"/>
                </a:lnTo>
                <a:lnTo>
                  <a:pt x="400" y="502"/>
                </a:lnTo>
                <a:lnTo>
                  <a:pt x="414" y="498"/>
                </a:lnTo>
                <a:lnTo>
                  <a:pt x="428" y="493"/>
                </a:lnTo>
                <a:lnTo>
                  <a:pt x="434" y="491"/>
                </a:lnTo>
                <a:lnTo>
                  <a:pt x="441" y="487"/>
                </a:lnTo>
                <a:lnTo>
                  <a:pt x="447" y="482"/>
                </a:lnTo>
                <a:lnTo>
                  <a:pt x="453" y="477"/>
                </a:lnTo>
                <a:lnTo>
                  <a:pt x="456" y="473"/>
                </a:lnTo>
                <a:lnTo>
                  <a:pt x="456" y="469"/>
                </a:lnTo>
                <a:lnTo>
                  <a:pt x="456" y="459"/>
                </a:lnTo>
                <a:lnTo>
                  <a:pt x="464" y="462"/>
                </a:lnTo>
                <a:lnTo>
                  <a:pt x="470" y="469"/>
                </a:lnTo>
                <a:lnTo>
                  <a:pt x="477" y="475"/>
                </a:lnTo>
                <a:lnTo>
                  <a:pt x="483" y="482"/>
                </a:lnTo>
                <a:lnTo>
                  <a:pt x="489" y="489"/>
                </a:lnTo>
                <a:lnTo>
                  <a:pt x="495" y="497"/>
                </a:lnTo>
                <a:lnTo>
                  <a:pt x="498" y="505"/>
                </a:lnTo>
                <a:lnTo>
                  <a:pt x="501" y="511"/>
                </a:lnTo>
                <a:lnTo>
                  <a:pt x="522" y="574"/>
                </a:lnTo>
                <a:lnTo>
                  <a:pt x="415" y="510"/>
                </a:lnTo>
                <a:close/>
                <a:moveTo>
                  <a:pt x="361" y="709"/>
                </a:moveTo>
                <a:lnTo>
                  <a:pt x="293" y="709"/>
                </a:lnTo>
                <a:lnTo>
                  <a:pt x="299" y="691"/>
                </a:lnTo>
                <a:lnTo>
                  <a:pt x="306" y="672"/>
                </a:lnTo>
                <a:lnTo>
                  <a:pt x="315" y="654"/>
                </a:lnTo>
                <a:lnTo>
                  <a:pt x="322" y="637"/>
                </a:lnTo>
                <a:lnTo>
                  <a:pt x="333" y="623"/>
                </a:lnTo>
                <a:lnTo>
                  <a:pt x="342" y="611"/>
                </a:lnTo>
                <a:lnTo>
                  <a:pt x="347" y="606"/>
                </a:lnTo>
                <a:lnTo>
                  <a:pt x="351" y="604"/>
                </a:lnTo>
                <a:lnTo>
                  <a:pt x="356" y="601"/>
                </a:lnTo>
                <a:lnTo>
                  <a:pt x="361" y="601"/>
                </a:lnTo>
                <a:lnTo>
                  <a:pt x="365" y="601"/>
                </a:lnTo>
                <a:lnTo>
                  <a:pt x="370" y="604"/>
                </a:lnTo>
                <a:lnTo>
                  <a:pt x="374" y="606"/>
                </a:lnTo>
                <a:lnTo>
                  <a:pt x="379" y="611"/>
                </a:lnTo>
                <a:lnTo>
                  <a:pt x="387" y="623"/>
                </a:lnTo>
                <a:lnTo>
                  <a:pt x="396" y="637"/>
                </a:lnTo>
                <a:lnTo>
                  <a:pt x="403" y="654"/>
                </a:lnTo>
                <a:lnTo>
                  <a:pt x="410" y="673"/>
                </a:lnTo>
                <a:lnTo>
                  <a:pt x="415" y="691"/>
                </a:lnTo>
                <a:lnTo>
                  <a:pt x="420" y="709"/>
                </a:lnTo>
                <a:lnTo>
                  <a:pt x="361" y="709"/>
                </a:lnTo>
                <a:close/>
                <a:moveTo>
                  <a:pt x="222" y="511"/>
                </a:moveTo>
                <a:lnTo>
                  <a:pt x="225" y="505"/>
                </a:lnTo>
                <a:lnTo>
                  <a:pt x="229" y="497"/>
                </a:lnTo>
                <a:lnTo>
                  <a:pt x="234" y="489"/>
                </a:lnTo>
                <a:lnTo>
                  <a:pt x="239" y="483"/>
                </a:lnTo>
                <a:lnTo>
                  <a:pt x="245" y="477"/>
                </a:lnTo>
                <a:lnTo>
                  <a:pt x="252" y="470"/>
                </a:lnTo>
                <a:lnTo>
                  <a:pt x="258" y="464"/>
                </a:lnTo>
                <a:lnTo>
                  <a:pt x="265" y="460"/>
                </a:lnTo>
                <a:lnTo>
                  <a:pt x="265" y="469"/>
                </a:lnTo>
                <a:lnTo>
                  <a:pt x="265" y="473"/>
                </a:lnTo>
                <a:lnTo>
                  <a:pt x="267" y="477"/>
                </a:lnTo>
                <a:lnTo>
                  <a:pt x="274" y="482"/>
                </a:lnTo>
                <a:lnTo>
                  <a:pt x="280" y="487"/>
                </a:lnTo>
                <a:lnTo>
                  <a:pt x="286" y="491"/>
                </a:lnTo>
                <a:lnTo>
                  <a:pt x="293" y="493"/>
                </a:lnTo>
                <a:lnTo>
                  <a:pt x="307" y="498"/>
                </a:lnTo>
                <a:lnTo>
                  <a:pt x="321" y="502"/>
                </a:lnTo>
                <a:lnTo>
                  <a:pt x="306" y="511"/>
                </a:lnTo>
                <a:lnTo>
                  <a:pt x="306" y="511"/>
                </a:lnTo>
                <a:lnTo>
                  <a:pt x="202" y="574"/>
                </a:lnTo>
                <a:lnTo>
                  <a:pt x="222" y="511"/>
                </a:lnTo>
                <a:close/>
                <a:moveTo>
                  <a:pt x="325" y="528"/>
                </a:moveTo>
                <a:lnTo>
                  <a:pt x="361" y="506"/>
                </a:lnTo>
                <a:lnTo>
                  <a:pt x="397" y="528"/>
                </a:lnTo>
                <a:lnTo>
                  <a:pt x="397" y="541"/>
                </a:lnTo>
                <a:lnTo>
                  <a:pt x="396" y="547"/>
                </a:lnTo>
                <a:lnTo>
                  <a:pt x="393" y="554"/>
                </a:lnTo>
                <a:lnTo>
                  <a:pt x="391" y="560"/>
                </a:lnTo>
                <a:lnTo>
                  <a:pt x="385" y="565"/>
                </a:lnTo>
                <a:lnTo>
                  <a:pt x="380" y="570"/>
                </a:lnTo>
                <a:lnTo>
                  <a:pt x="374" y="573"/>
                </a:lnTo>
                <a:lnTo>
                  <a:pt x="367" y="575"/>
                </a:lnTo>
                <a:lnTo>
                  <a:pt x="361" y="577"/>
                </a:lnTo>
                <a:lnTo>
                  <a:pt x="353" y="575"/>
                </a:lnTo>
                <a:lnTo>
                  <a:pt x="347" y="573"/>
                </a:lnTo>
                <a:lnTo>
                  <a:pt x="340" y="570"/>
                </a:lnTo>
                <a:lnTo>
                  <a:pt x="335" y="565"/>
                </a:lnTo>
                <a:lnTo>
                  <a:pt x="331" y="560"/>
                </a:lnTo>
                <a:lnTo>
                  <a:pt x="328" y="554"/>
                </a:lnTo>
                <a:lnTo>
                  <a:pt x="325" y="547"/>
                </a:lnTo>
                <a:lnTo>
                  <a:pt x="325" y="541"/>
                </a:lnTo>
                <a:lnTo>
                  <a:pt x="325" y="528"/>
                </a:lnTo>
                <a:close/>
                <a:moveTo>
                  <a:pt x="691" y="564"/>
                </a:moveTo>
                <a:lnTo>
                  <a:pt x="686" y="557"/>
                </a:lnTo>
                <a:lnTo>
                  <a:pt x="681" y="552"/>
                </a:lnTo>
                <a:lnTo>
                  <a:pt x="674" y="547"/>
                </a:lnTo>
                <a:lnTo>
                  <a:pt x="668" y="541"/>
                </a:lnTo>
                <a:lnTo>
                  <a:pt x="651" y="531"/>
                </a:lnTo>
                <a:lnTo>
                  <a:pt x="633" y="522"/>
                </a:lnTo>
                <a:lnTo>
                  <a:pt x="591" y="502"/>
                </a:lnTo>
                <a:lnTo>
                  <a:pt x="545" y="484"/>
                </a:lnTo>
                <a:lnTo>
                  <a:pt x="534" y="480"/>
                </a:lnTo>
                <a:lnTo>
                  <a:pt x="524" y="477"/>
                </a:lnTo>
                <a:lnTo>
                  <a:pt x="514" y="473"/>
                </a:lnTo>
                <a:lnTo>
                  <a:pt x="504" y="469"/>
                </a:lnTo>
                <a:lnTo>
                  <a:pt x="495" y="457"/>
                </a:lnTo>
                <a:lnTo>
                  <a:pt x="484" y="448"/>
                </a:lnTo>
                <a:lnTo>
                  <a:pt x="473" y="441"/>
                </a:lnTo>
                <a:lnTo>
                  <a:pt x="462" y="434"/>
                </a:lnTo>
                <a:lnTo>
                  <a:pt x="460" y="433"/>
                </a:lnTo>
                <a:lnTo>
                  <a:pt x="457" y="433"/>
                </a:lnTo>
                <a:lnTo>
                  <a:pt x="456" y="433"/>
                </a:lnTo>
                <a:lnTo>
                  <a:pt x="456" y="378"/>
                </a:lnTo>
                <a:lnTo>
                  <a:pt x="461" y="373"/>
                </a:lnTo>
                <a:lnTo>
                  <a:pt x="466" y="366"/>
                </a:lnTo>
                <a:lnTo>
                  <a:pt x="473" y="358"/>
                </a:lnTo>
                <a:lnTo>
                  <a:pt x="479" y="348"/>
                </a:lnTo>
                <a:lnTo>
                  <a:pt x="484" y="337"/>
                </a:lnTo>
                <a:lnTo>
                  <a:pt x="489" y="322"/>
                </a:lnTo>
                <a:lnTo>
                  <a:pt x="492" y="308"/>
                </a:lnTo>
                <a:lnTo>
                  <a:pt x="495" y="290"/>
                </a:lnTo>
                <a:lnTo>
                  <a:pt x="500" y="285"/>
                </a:lnTo>
                <a:lnTo>
                  <a:pt x="504" y="279"/>
                </a:lnTo>
                <a:lnTo>
                  <a:pt x="507" y="271"/>
                </a:lnTo>
                <a:lnTo>
                  <a:pt x="510" y="262"/>
                </a:lnTo>
                <a:lnTo>
                  <a:pt x="511" y="254"/>
                </a:lnTo>
                <a:lnTo>
                  <a:pt x="513" y="247"/>
                </a:lnTo>
                <a:lnTo>
                  <a:pt x="513" y="238"/>
                </a:lnTo>
                <a:lnTo>
                  <a:pt x="511" y="230"/>
                </a:lnTo>
                <a:lnTo>
                  <a:pt x="510" y="222"/>
                </a:lnTo>
                <a:lnTo>
                  <a:pt x="506" y="215"/>
                </a:lnTo>
                <a:lnTo>
                  <a:pt x="502" y="208"/>
                </a:lnTo>
                <a:lnTo>
                  <a:pt x="497" y="202"/>
                </a:lnTo>
                <a:lnTo>
                  <a:pt x="498" y="198"/>
                </a:lnTo>
                <a:lnTo>
                  <a:pt x="501" y="193"/>
                </a:lnTo>
                <a:lnTo>
                  <a:pt x="510" y="167"/>
                </a:lnTo>
                <a:lnTo>
                  <a:pt x="520" y="135"/>
                </a:lnTo>
                <a:lnTo>
                  <a:pt x="524" y="118"/>
                </a:lnTo>
                <a:lnTo>
                  <a:pt x="527" y="102"/>
                </a:lnTo>
                <a:lnTo>
                  <a:pt x="527" y="85"/>
                </a:lnTo>
                <a:lnTo>
                  <a:pt x="525" y="68"/>
                </a:lnTo>
                <a:lnTo>
                  <a:pt x="523" y="59"/>
                </a:lnTo>
                <a:lnTo>
                  <a:pt x="519" y="51"/>
                </a:lnTo>
                <a:lnTo>
                  <a:pt x="514" y="44"/>
                </a:lnTo>
                <a:lnTo>
                  <a:pt x="509" y="37"/>
                </a:lnTo>
                <a:lnTo>
                  <a:pt x="501" y="31"/>
                </a:lnTo>
                <a:lnTo>
                  <a:pt x="493" y="26"/>
                </a:lnTo>
                <a:lnTo>
                  <a:pt x="484" y="21"/>
                </a:lnTo>
                <a:lnTo>
                  <a:pt x="475" y="16"/>
                </a:lnTo>
                <a:lnTo>
                  <a:pt x="465" y="12"/>
                </a:lnTo>
                <a:lnTo>
                  <a:pt x="453" y="9"/>
                </a:lnTo>
                <a:lnTo>
                  <a:pt x="442" y="7"/>
                </a:lnTo>
                <a:lnTo>
                  <a:pt x="430" y="4"/>
                </a:lnTo>
                <a:lnTo>
                  <a:pt x="407" y="0"/>
                </a:lnTo>
                <a:lnTo>
                  <a:pt x="383" y="0"/>
                </a:lnTo>
                <a:lnTo>
                  <a:pt x="365" y="0"/>
                </a:lnTo>
                <a:lnTo>
                  <a:pt x="347" y="1"/>
                </a:lnTo>
                <a:lnTo>
                  <a:pt x="329" y="5"/>
                </a:lnTo>
                <a:lnTo>
                  <a:pt x="311" y="9"/>
                </a:lnTo>
                <a:lnTo>
                  <a:pt x="295" y="16"/>
                </a:lnTo>
                <a:lnTo>
                  <a:pt x="281" y="23"/>
                </a:lnTo>
                <a:lnTo>
                  <a:pt x="276" y="27"/>
                </a:lnTo>
                <a:lnTo>
                  <a:pt x="271" y="32"/>
                </a:lnTo>
                <a:lnTo>
                  <a:pt x="266" y="37"/>
                </a:lnTo>
                <a:lnTo>
                  <a:pt x="263" y="44"/>
                </a:lnTo>
                <a:lnTo>
                  <a:pt x="251" y="46"/>
                </a:lnTo>
                <a:lnTo>
                  <a:pt x="239" y="50"/>
                </a:lnTo>
                <a:lnTo>
                  <a:pt x="234" y="53"/>
                </a:lnTo>
                <a:lnTo>
                  <a:pt x="230" y="57"/>
                </a:lnTo>
                <a:lnTo>
                  <a:pt x="225" y="60"/>
                </a:lnTo>
                <a:lnTo>
                  <a:pt x="222" y="66"/>
                </a:lnTo>
                <a:lnTo>
                  <a:pt x="217" y="72"/>
                </a:lnTo>
                <a:lnTo>
                  <a:pt x="215" y="78"/>
                </a:lnTo>
                <a:lnTo>
                  <a:pt x="212" y="87"/>
                </a:lnTo>
                <a:lnTo>
                  <a:pt x="211" y="95"/>
                </a:lnTo>
                <a:lnTo>
                  <a:pt x="209" y="112"/>
                </a:lnTo>
                <a:lnTo>
                  <a:pt x="211" y="130"/>
                </a:lnTo>
                <a:lnTo>
                  <a:pt x="213" y="148"/>
                </a:lnTo>
                <a:lnTo>
                  <a:pt x="217" y="164"/>
                </a:lnTo>
                <a:lnTo>
                  <a:pt x="221" y="181"/>
                </a:lnTo>
                <a:lnTo>
                  <a:pt x="225" y="194"/>
                </a:lnTo>
                <a:lnTo>
                  <a:pt x="226" y="198"/>
                </a:lnTo>
                <a:lnTo>
                  <a:pt x="227" y="202"/>
                </a:lnTo>
                <a:lnTo>
                  <a:pt x="222" y="207"/>
                </a:lnTo>
                <a:lnTo>
                  <a:pt x="217" y="215"/>
                </a:lnTo>
                <a:lnTo>
                  <a:pt x="215" y="221"/>
                </a:lnTo>
                <a:lnTo>
                  <a:pt x="212" y="230"/>
                </a:lnTo>
                <a:lnTo>
                  <a:pt x="211" y="238"/>
                </a:lnTo>
                <a:lnTo>
                  <a:pt x="211" y="247"/>
                </a:lnTo>
                <a:lnTo>
                  <a:pt x="212" y="254"/>
                </a:lnTo>
                <a:lnTo>
                  <a:pt x="213" y="263"/>
                </a:lnTo>
                <a:lnTo>
                  <a:pt x="216" y="272"/>
                </a:lnTo>
                <a:lnTo>
                  <a:pt x="220" y="280"/>
                </a:lnTo>
                <a:lnTo>
                  <a:pt x="224" y="285"/>
                </a:lnTo>
                <a:lnTo>
                  <a:pt x="229" y="290"/>
                </a:lnTo>
                <a:lnTo>
                  <a:pt x="230" y="307"/>
                </a:lnTo>
                <a:lnTo>
                  <a:pt x="234" y="322"/>
                </a:lnTo>
                <a:lnTo>
                  <a:pt x="238" y="337"/>
                </a:lnTo>
                <a:lnTo>
                  <a:pt x="243" y="348"/>
                </a:lnTo>
                <a:lnTo>
                  <a:pt x="249" y="358"/>
                </a:lnTo>
                <a:lnTo>
                  <a:pt x="254" y="366"/>
                </a:lnTo>
                <a:lnTo>
                  <a:pt x="260" y="373"/>
                </a:lnTo>
                <a:lnTo>
                  <a:pt x="265" y="378"/>
                </a:lnTo>
                <a:lnTo>
                  <a:pt x="265" y="433"/>
                </a:lnTo>
                <a:lnTo>
                  <a:pt x="262" y="433"/>
                </a:lnTo>
                <a:lnTo>
                  <a:pt x="261" y="434"/>
                </a:lnTo>
                <a:lnTo>
                  <a:pt x="249" y="441"/>
                </a:lnTo>
                <a:lnTo>
                  <a:pt x="239" y="448"/>
                </a:lnTo>
                <a:lnTo>
                  <a:pt x="229" y="457"/>
                </a:lnTo>
                <a:lnTo>
                  <a:pt x="220" y="469"/>
                </a:lnTo>
                <a:lnTo>
                  <a:pt x="209" y="473"/>
                </a:lnTo>
                <a:lnTo>
                  <a:pt x="200" y="477"/>
                </a:lnTo>
                <a:lnTo>
                  <a:pt x="190" y="480"/>
                </a:lnTo>
                <a:lnTo>
                  <a:pt x="181" y="484"/>
                </a:lnTo>
                <a:lnTo>
                  <a:pt x="134" y="502"/>
                </a:lnTo>
                <a:lnTo>
                  <a:pt x="91" y="522"/>
                </a:lnTo>
                <a:lnTo>
                  <a:pt x="73" y="531"/>
                </a:lnTo>
                <a:lnTo>
                  <a:pt x="57" y="541"/>
                </a:lnTo>
                <a:lnTo>
                  <a:pt x="50" y="547"/>
                </a:lnTo>
                <a:lnTo>
                  <a:pt x="44" y="552"/>
                </a:lnTo>
                <a:lnTo>
                  <a:pt x="39" y="557"/>
                </a:lnTo>
                <a:lnTo>
                  <a:pt x="34" y="564"/>
                </a:lnTo>
                <a:lnTo>
                  <a:pt x="28" y="573"/>
                </a:lnTo>
                <a:lnTo>
                  <a:pt x="23" y="583"/>
                </a:lnTo>
                <a:lnTo>
                  <a:pt x="19" y="595"/>
                </a:lnTo>
                <a:lnTo>
                  <a:pt x="16" y="606"/>
                </a:lnTo>
                <a:lnTo>
                  <a:pt x="9" y="629"/>
                </a:lnTo>
                <a:lnTo>
                  <a:pt x="5" y="653"/>
                </a:lnTo>
                <a:lnTo>
                  <a:pt x="1" y="691"/>
                </a:lnTo>
                <a:lnTo>
                  <a:pt x="0" y="709"/>
                </a:lnTo>
                <a:lnTo>
                  <a:pt x="0" y="713"/>
                </a:lnTo>
                <a:lnTo>
                  <a:pt x="4" y="717"/>
                </a:lnTo>
                <a:lnTo>
                  <a:pt x="8" y="719"/>
                </a:lnTo>
                <a:lnTo>
                  <a:pt x="12" y="721"/>
                </a:lnTo>
                <a:lnTo>
                  <a:pt x="709" y="721"/>
                </a:lnTo>
                <a:lnTo>
                  <a:pt x="714" y="719"/>
                </a:lnTo>
                <a:lnTo>
                  <a:pt x="718" y="717"/>
                </a:lnTo>
                <a:lnTo>
                  <a:pt x="721" y="713"/>
                </a:lnTo>
                <a:lnTo>
                  <a:pt x="721" y="709"/>
                </a:lnTo>
                <a:lnTo>
                  <a:pt x="721" y="691"/>
                </a:lnTo>
                <a:lnTo>
                  <a:pt x="718" y="653"/>
                </a:lnTo>
                <a:lnTo>
                  <a:pt x="714" y="629"/>
                </a:lnTo>
                <a:lnTo>
                  <a:pt x="709" y="606"/>
                </a:lnTo>
                <a:lnTo>
                  <a:pt x="705" y="595"/>
                </a:lnTo>
                <a:lnTo>
                  <a:pt x="701" y="583"/>
                </a:lnTo>
                <a:lnTo>
                  <a:pt x="696" y="573"/>
                </a:lnTo>
                <a:lnTo>
                  <a:pt x="691" y="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975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59B36FC-A7A6-4D25-B4AA-74918B937631}"/>
              </a:ext>
            </a:extLst>
          </p:cNvPr>
          <p:cNvGrpSpPr/>
          <p:nvPr/>
        </p:nvGrpSpPr>
        <p:grpSpPr>
          <a:xfrm>
            <a:off x="1916044" y="2042907"/>
            <a:ext cx="8209257" cy="3550110"/>
            <a:chOff x="1916044" y="2042907"/>
            <a:chExt cx="8209257" cy="3550110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7BD4341A-A2A7-4D2B-9810-6EBBABE46DE4}"/>
                </a:ext>
              </a:extLst>
            </p:cNvPr>
            <p:cNvSpPr/>
            <p:nvPr/>
          </p:nvSpPr>
          <p:spPr>
            <a:xfrm flipH="1" flipV="1">
              <a:off x="2992980" y="5436799"/>
              <a:ext cx="7132320" cy="156218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84740B0-57A1-4789-97EA-FBE33E2D91B3}"/>
                </a:ext>
              </a:extLst>
            </p:cNvPr>
            <p:cNvSpPr/>
            <p:nvPr/>
          </p:nvSpPr>
          <p:spPr>
            <a:xfrm>
              <a:off x="1916044" y="2042907"/>
              <a:ext cx="7132320" cy="151791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CE4F6A52-6F32-4787-BE4F-3703EBC32503}"/>
                </a:ext>
              </a:extLst>
            </p:cNvPr>
            <p:cNvCxnSpPr>
              <a:cxnSpLocks/>
            </p:cNvCxnSpPr>
            <p:nvPr/>
          </p:nvCxnSpPr>
          <p:spPr>
            <a:xfrm>
              <a:off x="1916045" y="2187906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5AF507C7-EEAF-40B7-B21E-1E7CC5A5C0FA}"/>
                </a:ext>
              </a:extLst>
            </p:cNvPr>
            <p:cNvCxnSpPr>
              <a:cxnSpLocks/>
            </p:cNvCxnSpPr>
            <p:nvPr/>
          </p:nvCxnSpPr>
          <p:spPr>
            <a:xfrm>
              <a:off x="2992981" y="5433233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AE01A45-97B7-4FEE-8F23-74E0C830A8B2}"/>
              </a:ext>
            </a:extLst>
          </p:cNvPr>
          <p:cNvSpPr/>
          <p:nvPr/>
        </p:nvSpPr>
        <p:spPr>
          <a:xfrm>
            <a:off x="1656120" y="2200229"/>
            <a:ext cx="8932064" cy="3238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1CD6764-C098-4FC1-A420-462EDB1005C9}"/>
              </a:ext>
            </a:extLst>
          </p:cNvPr>
          <p:cNvGrpSpPr/>
          <p:nvPr/>
        </p:nvGrpSpPr>
        <p:grpSpPr>
          <a:xfrm>
            <a:off x="7185932" y="1974106"/>
            <a:ext cx="1228187" cy="1373580"/>
            <a:chOff x="6863897" y="1759851"/>
            <a:chExt cx="1381627" cy="1545184"/>
          </a:xfrm>
        </p:grpSpPr>
        <p:sp>
          <p:nvSpPr>
            <p:cNvPr id="86" name="Arrow: Down 85">
              <a:extLst>
                <a:ext uri="{FF2B5EF4-FFF2-40B4-BE49-F238E27FC236}">
                  <a16:creationId xmlns:a16="http://schemas.microsoft.com/office/drawing/2014/main" id="{5511BF75-DC7A-4565-9F49-8452222C2E70}"/>
                </a:ext>
              </a:extLst>
            </p:cNvPr>
            <p:cNvSpPr/>
            <p:nvPr/>
          </p:nvSpPr>
          <p:spPr>
            <a:xfrm>
              <a:off x="6956409" y="1898612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CCA1DCC6-9741-45AE-B66E-93FD172D967D}"/>
                </a:ext>
              </a:extLst>
            </p:cNvPr>
            <p:cNvGrpSpPr/>
            <p:nvPr/>
          </p:nvGrpSpPr>
          <p:grpSpPr>
            <a:xfrm>
              <a:off x="6863897" y="1759851"/>
              <a:ext cx="1381627" cy="1440179"/>
              <a:chOff x="6863897" y="1759851"/>
              <a:chExt cx="1381627" cy="1440179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24CC256-60B0-4D16-AFEA-453A404966CD}"/>
                  </a:ext>
                </a:extLst>
              </p:cNvPr>
              <p:cNvSpPr/>
              <p:nvPr/>
            </p:nvSpPr>
            <p:spPr>
              <a:xfrm>
                <a:off x="7044613" y="1761756"/>
                <a:ext cx="1037340" cy="25019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9" name="Partial Circle 88">
                <a:extLst>
                  <a:ext uri="{FF2B5EF4-FFF2-40B4-BE49-F238E27FC236}">
                    <a16:creationId xmlns:a16="http://schemas.microsoft.com/office/drawing/2014/main" id="{E11F3E7E-6187-448A-A734-B7E5FB4F1EB7}"/>
                  </a:ext>
                </a:extLst>
              </p:cNvPr>
              <p:cNvSpPr/>
              <p:nvPr/>
            </p:nvSpPr>
            <p:spPr>
              <a:xfrm rot="5400000">
                <a:off x="6785915" y="1837835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Partial Circle 89">
                <a:extLst>
                  <a:ext uri="{FF2B5EF4-FFF2-40B4-BE49-F238E27FC236}">
                    <a16:creationId xmlns:a16="http://schemas.microsoft.com/office/drawing/2014/main" id="{6CADDCCE-A54C-4F31-BBB8-25326F1B1504}"/>
                  </a:ext>
                </a:extLst>
              </p:cNvPr>
              <p:cNvSpPr/>
              <p:nvPr/>
            </p:nvSpPr>
            <p:spPr>
              <a:xfrm rot="5400000">
                <a:off x="7816772" y="1837834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100000">
                    <a:schemeClr val="accent3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Arrow: Down 90">
                <a:extLst>
                  <a:ext uri="{FF2B5EF4-FFF2-40B4-BE49-F238E27FC236}">
                    <a16:creationId xmlns:a16="http://schemas.microsoft.com/office/drawing/2014/main" id="{E95685C1-9823-4BCA-85CF-6A403A23FA63}"/>
                  </a:ext>
                </a:extLst>
              </p:cNvPr>
              <p:cNvSpPr/>
              <p:nvPr/>
            </p:nvSpPr>
            <p:spPr>
              <a:xfrm>
                <a:off x="7117450" y="2011943"/>
                <a:ext cx="876300" cy="1188087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926C1CBD-794C-496A-95AB-60E36B782D1C}"/>
              </a:ext>
            </a:extLst>
          </p:cNvPr>
          <p:cNvGrpSpPr/>
          <p:nvPr/>
        </p:nvGrpSpPr>
        <p:grpSpPr>
          <a:xfrm>
            <a:off x="2421557" y="1974105"/>
            <a:ext cx="1228187" cy="1373580"/>
            <a:chOff x="2128762" y="1759851"/>
            <a:chExt cx="1381627" cy="1545184"/>
          </a:xfrm>
        </p:grpSpPr>
        <p:sp>
          <p:nvSpPr>
            <p:cNvPr id="189" name="Arrow: Down 188">
              <a:extLst>
                <a:ext uri="{FF2B5EF4-FFF2-40B4-BE49-F238E27FC236}">
                  <a16:creationId xmlns:a16="http://schemas.microsoft.com/office/drawing/2014/main" id="{37DD8577-3887-4752-821F-575639074082}"/>
                </a:ext>
              </a:extLst>
            </p:cNvPr>
            <p:cNvSpPr/>
            <p:nvPr/>
          </p:nvSpPr>
          <p:spPr>
            <a:xfrm>
              <a:off x="2218976" y="1898612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4D1915E6-9DE6-4F2D-AB68-A0553FC5B17A}"/>
                </a:ext>
              </a:extLst>
            </p:cNvPr>
            <p:cNvGrpSpPr/>
            <p:nvPr/>
          </p:nvGrpSpPr>
          <p:grpSpPr>
            <a:xfrm>
              <a:off x="2128762" y="1759851"/>
              <a:ext cx="1381627" cy="1440179"/>
              <a:chOff x="2128762" y="1759851"/>
              <a:chExt cx="1381627" cy="1440179"/>
            </a:xfrm>
          </p:grpSpPr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8B5C526A-7764-4E53-808A-8F69C89FBE7D}"/>
                  </a:ext>
                </a:extLst>
              </p:cNvPr>
              <p:cNvSpPr/>
              <p:nvPr/>
            </p:nvSpPr>
            <p:spPr>
              <a:xfrm>
                <a:off x="2309478" y="1761756"/>
                <a:ext cx="1037340" cy="25019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2" name="Partial Circle 191">
                <a:extLst>
                  <a:ext uri="{FF2B5EF4-FFF2-40B4-BE49-F238E27FC236}">
                    <a16:creationId xmlns:a16="http://schemas.microsoft.com/office/drawing/2014/main" id="{F66188BA-3C3B-41FA-96B6-D95569513BDC}"/>
                  </a:ext>
                </a:extLst>
              </p:cNvPr>
              <p:cNvSpPr/>
              <p:nvPr/>
            </p:nvSpPr>
            <p:spPr>
              <a:xfrm rot="5400000">
                <a:off x="2050780" y="1837835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Partial Circle 192">
                <a:extLst>
                  <a:ext uri="{FF2B5EF4-FFF2-40B4-BE49-F238E27FC236}">
                    <a16:creationId xmlns:a16="http://schemas.microsoft.com/office/drawing/2014/main" id="{598304F9-7D3A-4D55-ABE4-6A7D40705F8E}"/>
                  </a:ext>
                </a:extLst>
              </p:cNvPr>
              <p:cNvSpPr/>
              <p:nvPr/>
            </p:nvSpPr>
            <p:spPr>
              <a:xfrm rot="5400000">
                <a:off x="3081637" y="1837834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Arrow: Down 193">
                <a:extLst>
                  <a:ext uri="{FF2B5EF4-FFF2-40B4-BE49-F238E27FC236}">
                    <a16:creationId xmlns:a16="http://schemas.microsoft.com/office/drawing/2014/main" id="{6325DA68-4F3A-4896-9793-7530A98BEE79}"/>
                  </a:ext>
                </a:extLst>
              </p:cNvPr>
              <p:cNvSpPr/>
              <p:nvPr/>
            </p:nvSpPr>
            <p:spPr>
              <a:xfrm>
                <a:off x="2382315" y="2011945"/>
                <a:ext cx="876300" cy="1188085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060D95B3-43CF-4ED6-B1AB-65375175DAB4}"/>
              </a:ext>
            </a:extLst>
          </p:cNvPr>
          <p:cNvGrpSpPr/>
          <p:nvPr/>
        </p:nvGrpSpPr>
        <p:grpSpPr>
          <a:xfrm>
            <a:off x="4803744" y="1974105"/>
            <a:ext cx="1228187" cy="1280237"/>
            <a:chOff x="4496330" y="1759851"/>
            <a:chExt cx="1381627" cy="1440180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15E31EE6-3301-42C2-B01F-784EBD2081E5}"/>
                </a:ext>
              </a:extLst>
            </p:cNvPr>
            <p:cNvSpPr/>
            <p:nvPr/>
          </p:nvSpPr>
          <p:spPr>
            <a:xfrm>
              <a:off x="4677046" y="1761756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1" name="Partial Circle 120">
              <a:extLst>
                <a:ext uri="{FF2B5EF4-FFF2-40B4-BE49-F238E27FC236}">
                  <a16:creationId xmlns:a16="http://schemas.microsoft.com/office/drawing/2014/main" id="{8E711342-D2A4-4B4B-91CB-AC3019E4F9C4}"/>
                </a:ext>
              </a:extLst>
            </p:cNvPr>
            <p:cNvSpPr/>
            <p:nvPr/>
          </p:nvSpPr>
          <p:spPr>
            <a:xfrm rot="5400000">
              <a:off x="4418348" y="1837835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2" name="Partial Circle 121">
              <a:extLst>
                <a:ext uri="{FF2B5EF4-FFF2-40B4-BE49-F238E27FC236}">
                  <a16:creationId xmlns:a16="http://schemas.microsoft.com/office/drawing/2014/main" id="{93B8C501-9B64-4BF8-A413-FA1FF6B152F5}"/>
                </a:ext>
              </a:extLst>
            </p:cNvPr>
            <p:cNvSpPr/>
            <p:nvPr/>
          </p:nvSpPr>
          <p:spPr>
            <a:xfrm rot="5400000">
              <a:off x="5449205" y="1837834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23" name="Arrow: Down 122">
              <a:extLst>
                <a:ext uri="{FF2B5EF4-FFF2-40B4-BE49-F238E27FC236}">
                  <a16:creationId xmlns:a16="http://schemas.microsoft.com/office/drawing/2014/main" id="{336B6319-C508-4B1E-9320-3BBADDDAB7BA}"/>
                </a:ext>
              </a:extLst>
            </p:cNvPr>
            <p:cNvSpPr/>
            <p:nvPr/>
          </p:nvSpPr>
          <p:spPr>
            <a:xfrm>
              <a:off x="4749883" y="2011945"/>
              <a:ext cx="876300" cy="1188086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00A0A8C-6032-4A98-BA6E-852364BFF927}"/>
              </a:ext>
            </a:extLst>
          </p:cNvPr>
          <p:cNvGrpSpPr/>
          <p:nvPr/>
        </p:nvGrpSpPr>
        <p:grpSpPr>
          <a:xfrm>
            <a:off x="3649744" y="4374766"/>
            <a:ext cx="1228187" cy="1280236"/>
            <a:chOff x="4059069" y="3946332"/>
            <a:chExt cx="1381627" cy="1440179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D2F3C750-8C53-4D61-A547-8C94DEED47A2}"/>
                </a:ext>
              </a:extLst>
            </p:cNvPr>
            <p:cNvSpPr/>
            <p:nvPr/>
          </p:nvSpPr>
          <p:spPr>
            <a:xfrm flipV="1">
              <a:off x="4239785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1" name="Partial Circle 130">
              <a:extLst>
                <a:ext uri="{FF2B5EF4-FFF2-40B4-BE49-F238E27FC236}">
                  <a16:creationId xmlns:a16="http://schemas.microsoft.com/office/drawing/2014/main" id="{668B0F8C-B72A-4248-B03F-54650B50C1A4}"/>
                </a:ext>
              </a:extLst>
            </p:cNvPr>
            <p:cNvSpPr/>
            <p:nvPr/>
          </p:nvSpPr>
          <p:spPr>
            <a:xfrm rot="16200000" flipV="1">
              <a:off x="3981087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2" name="Partial Circle 131">
              <a:extLst>
                <a:ext uri="{FF2B5EF4-FFF2-40B4-BE49-F238E27FC236}">
                  <a16:creationId xmlns:a16="http://schemas.microsoft.com/office/drawing/2014/main" id="{F3437616-AA06-4952-ADB7-D9E809EF6389}"/>
                </a:ext>
              </a:extLst>
            </p:cNvPr>
            <p:cNvSpPr/>
            <p:nvPr/>
          </p:nvSpPr>
          <p:spPr>
            <a:xfrm rot="16200000" flipV="1">
              <a:off x="5011944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33" name="Arrow: Down 132">
              <a:extLst>
                <a:ext uri="{FF2B5EF4-FFF2-40B4-BE49-F238E27FC236}">
                  <a16:creationId xmlns:a16="http://schemas.microsoft.com/office/drawing/2014/main" id="{8B2891EF-89AD-4451-88D6-A7E46B8857CA}"/>
                </a:ext>
              </a:extLst>
            </p:cNvPr>
            <p:cNvSpPr/>
            <p:nvPr/>
          </p:nvSpPr>
          <p:spPr>
            <a:xfrm flipV="1">
              <a:off x="4312622" y="3946332"/>
              <a:ext cx="876300" cy="1188085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5E1D5A76-E951-4676-8D42-2F79869CB644}"/>
              </a:ext>
            </a:extLst>
          </p:cNvPr>
          <p:cNvGrpSpPr/>
          <p:nvPr/>
        </p:nvGrpSpPr>
        <p:grpSpPr>
          <a:xfrm>
            <a:off x="5966246" y="4374765"/>
            <a:ext cx="1228187" cy="1280237"/>
            <a:chOff x="6426637" y="3946331"/>
            <a:chExt cx="1381627" cy="144018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7D9E233F-3686-4385-9D87-BFC657E8E938}"/>
                </a:ext>
              </a:extLst>
            </p:cNvPr>
            <p:cNvSpPr/>
            <p:nvPr/>
          </p:nvSpPr>
          <p:spPr>
            <a:xfrm flipV="1">
              <a:off x="6607353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2" name="Partial Circle 141">
              <a:extLst>
                <a:ext uri="{FF2B5EF4-FFF2-40B4-BE49-F238E27FC236}">
                  <a16:creationId xmlns:a16="http://schemas.microsoft.com/office/drawing/2014/main" id="{AAA1EED9-2F1E-4DBD-9B5E-9782C1D4C337}"/>
                </a:ext>
              </a:extLst>
            </p:cNvPr>
            <p:cNvSpPr/>
            <p:nvPr/>
          </p:nvSpPr>
          <p:spPr>
            <a:xfrm rot="16200000" flipV="1">
              <a:off x="6348655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49" name="Partial Circle 148">
              <a:extLst>
                <a:ext uri="{FF2B5EF4-FFF2-40B4-BE49-F238E27FC236}">
                  <a16:creationId xmlns:a16="http://schemas.microsoft.com/office/drawing/2014/main" id="{1D567652-2866-4D6D-BCDA-3811CB07098C}"/>
                </a:ext>
              </a:extLst>
            </p:cNvPr>
            <p:cNvSpPr/>
            <p:nvPr/>
          </p:nvSpPr>
          <p:spPr>
            <a:xfrm rot="16200000" flipV="1">
              <a:off x="7379512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50" name="Arrow: Down 149">
              <a:extLst>
                <a:ext uri="{FF2B5EF4-FFF2-40B4-BE49-F238E27FC236}">
                  <a16:creationId xmlns:a16="http://schemas.microsoft.com/office/drawing/2014/main" id="{7877AF97-A61D-4E61-B02D-9784FAED4E9C}"/>
                </a:ext>
              </a:extLst>
            </p:cNvPr>
            <p:cNvSpPr/>
            <p:nvPr/>
          </p:nvSpPr>
          <p:spPr>
            <a:xfrm flipV="1">
              <a:off x="6680190" y="3946331"/>
              <a:ext cx="876300" cy="1188086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D71442C-64D6-42F7-881F-434309900F6A}"/>
              </a:ext>
            </a:extLst>
          </p:cNvPr>
          <p:cNvGrpSpPr/>
          <p:nvPr/>
        </p:nvGrpSpPr>
        <p:grpSpPr>
          <a:xfrm>
            <a:off x="8379158" y="4374766"/>
            <a:ext cx="1228187" cy="1280236"/>
            <a:chOff x="8794204" y="3946332"/>
            <a:chExt cx="1381627" cy="1440179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93BDA7BE-D06A-4C67-B788-8671BD443E97}"/>
                </a:ext>
              </a:extLst>
            </p:cNvPr>
            <p:cNvSpPr/>
            <p:nvPr/>
          </p:nvSpPr>
          <p:spPr>
            <a:xfrm flipV="1">
              <a:off x="8974920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3" name="Partial Circle 152">
              <a:extLst>
                <a:ext uri="{FF2B5EF4-FFF2-40B4-BE49-F238E27FC236}">
                  <a16:creationId xmlns:a16="http://schemas.microsoft.com/office/drawing/2014/main" id="{69BBA179-7326-4376-B55F-A35FA345D339}"/>
                </a:ext>
              </a:extLst>
            </p:cNvPr>
            <p:cNvSpPr/>
            <p:nvPr/>
          </p:nvSpPr>
          <p:spPr>
            <a:xfrm rot="16200000" flipV="1">
              <a:off x="8716222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54" name="Partial Circle 153">
              <a:extLst>
                <a:ext uri="{FF2B5EF4-FFF2-40B4-BE49-F238E27FC236}">
                  <a16:creationId xmlns:a16="http://schemas.microsoft.com/office/drawing/2014/main" id="{99775AD7-AEC6-4EFA-8C61-5C1C678190EA}"/>
                </a:ext>
              </a:extLst>
            </p:cNvPr>
            <p:cNvSpPr/>
            <p:nvPr/>
          </p:nvSpPr>
          <p:spPr>
            <a:xfrm rot="16200000" flipV="1">
              <a:off x="9747079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56" name="Arrow: Down 155">
              <a:extLst>
                <a:ext uri="{FF2B5EF4-FFF2-40B4-BE49-F238E27FC236}">
                  <a16:creationId xmlns:a16="http://schemas.microsoft.com/office/drawing/2014/main" id="{AC8F2096-E147-4D2A-8AF6-80348F1C2B4C}"/>
                </a:ext>
              </a:extLst>
            </p:cNvPr>
            <p:cNvSpPr/>
            <p:nvPr/>
          </p:nvSpPr>
          <p:spPr>
            <a:xfrm flipV="1">
              <a:off x="9047757" y="3946332"/>
              <a:ext cx="876300" cy="1188087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42" name="Title 41">
            <a:extLst>
              <a:ext uri="{FF2B5EF4-FFF2-40B4-BE49-F238E27FC236}">
                <a16:creationId xmlns:a16="http://schemas.microsoft.com/office/drawing/2014/main" id="{094B4632-C731-4DD8-8753-4505C979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Free 6 Steps Bookmarks Horizontal Diagram</a:t>
            </a:r>
            <a:endParaRPr lang="en-US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EE957602-4421-4B3B-9C9A-A36C16D90727}"/>
              </a:ext>
            </a:extLst>
          </p:cNvPr>
          <p:cNvSpPr txBox="1"/>
          <p:nvPr/>
        </p:nvSpPr>
        <p:spPr>
          <a:xfrm>
            <a:off x="7029706" y="1614364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3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87147E17-E4EE-40C1-8AE2-A1F25702D93E}"/>
              </a:ext>
            </a:extLst>
          </p:cNvPr>
          <p:cNvSpPr txBox="1"/>
          <p:nvPr/>
        </p:nvSpPr>
        <p:spPr>
          <a:xfrm>
            <a:off x="6873188" y="1066800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3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5" name="Freeform 13">
            <a:extLst>
              <a:ext uri="{FF2B5EF4-FFF2-40B4-BE49-F238E27FC236}">
                <a16:creationId xmlns:a16="http://schemas.microsoft.com/office/drawing/2014/main" id="{EECAEC66-4B54-4605-8832-EB1500957703}"/>
              </a:ext>
            </a:extLst>
          </p:cNvPr>
          <p:cNvSpPr>
            <a:spLocks noEditPoints="1"/>
          </p:cNvSpPr>
          <p:nvPr/>
        </p:nvSpPr>
        <p:spPr bwMode="auto">
          <a:xfrm>
            <a:off x="2875652" y="2460664"/>
            <a:ext cx="335235" cy="298405"/>
          </a:xfrm>
          <a:custGeom>
            <a:avLst/>
            <a:gdLst>
              <a:gd name="T0" fmla="*/ 614 w 2312"/>
              <a:gd name="T1" fmla="*/ 150 h 2058"/>
              <a:gd name="T2" fmla="*/ 632 w 2312"/>
              <a:gd name="T3" fmla="*/ 112 h 2058"/>
              <a:gd name="T4" fmla="*/ 658 w 2312"/>
              <a:gd name="T5" fmla="*/ 94 h 2058"/>
              <a:gd name="T6" fmla="*/ 882 w 2312"/>
              <a:gd name="T7" fmla="*/ 30 h 2058"/>
              <a:gd name="T8" fmla="*/ 1056 w 2312"/>
              <a:gd name="T9" fmla="*/ 4 h 2058"/>
              <a:gd name="T10" fmla="*/ 1206 w 2312"/>
              <a:gd name="T11" fmla="*/ 2 h 2058"/>
              <a:gd name="T12" fmla="*/ 1390 w 2312"/>
              <a:gd name="T13" fmla="*/ 22 h 2058"/>
              <a:gd name="T14" fmla="*/ 1610 w 2312"/>
              <a:gd name="T15" fmla="*/ 78 h 2058"/>
              <a:gd name="T16" fmla="*/ 1672 w 2312"/>
              <a:gd name="T17" fmla="*/ 104 h 2058"/>
              <a:gd name="T18" fmla="*/ 1696 w 2312"/>
              <a:gd name="T19" fmla="*/ 140 h 2058"/>
              <a:gd name="T20" fmla="*/ 1554 w 2312"/>
              <a:gd name="T21" fmla="*/ 298 h 2058"/>
              <a:gd name="T22" fmla="*/ 1442 w 2312"/>
              <a:gd name="T23" fmla="*/ 180 h 2058"/>
              <a:gd name="T24" fmla="*/ 1220 w 2312"/>
              <a:gd name="T25" fmla="*/ 148 h 2058"/>
              <a:gd name="T26" fmla="*/ 1030 w 2312"/>
              <a:gd name="T27" fmla="*/ 152 h 2058"/>
              <a:gd name="T28" fmla="*/ 826 w 2312"/>
              <a:gd name="T29" fmla="*/ 190 h 2058"/>
              <a:gd name="T30" fmla="*/ 952 w 2312"/>
              <a:gd name="T31" fmla="*/ 1150 h 2058"/>
              <a:gd name="T32" fmla="*/ 1360 w 2312"/>
              <a:gd name="T33" fmla="*/ 1150 h 2058"/>
              <a:gd name="T34" fmla="*/ 1694 w 2312"/>
              <a:gd name="T35" fmla="*/ 1118 h 2058"/>
              <a:gd name="T36" fmla="*/ 2092 w 2312"/>
              <a:gd name="T37" fmla="*/ 1044 h 2058"/>
              <a:gd name="T38" fmla="*/ 2312 w 2312"/>
              <a:gd name="T39" fmla="*/ 514 h 2058"/>
              <a:gd name="T40" fmla="*/ 2306 w 2312"/>
              <a:gd name="T41" fmla="*/ 472 h 2058"/>
              <a:gd name="T42" fmla="*/ 2280 w 2312"/>
              <a:gd name="T43" fmla="*/ 422 h 2058"/>
              <a:gd name="T44" fmla="*/ 2236 w 2312"/>
              <a:gd name="T45" fmla="*/ 388 h 2058"/>
              <a:gd name="T46" fmla="*/ 2182 w 2312"/>
              <a:gd name="T47" fmla="*/ 370 h 2058"/>
              <a:gd name="T48" fmla="*/ 130 w 2312"/>
              <a:gd name="T49" fmla="*/ 370 h 2058"/>
              <a:gd name="T50" fmla="*/ 76 w 2312"/>
              <a:gd name="T51" fmla="*/ 388 h 2058"/>
              <a:gd name="T52" fmla="*/ 34 w 2312"/>
              <a:gd name="T53" fmla="*/ 422 h 2058"/>
              <a:gd name="T54" fmla="*/ 6 w 2312"/>
              <a:gd name="T55" fmla="*/ 472 h 2058"/>
              <a:gd name="T56" fmla="*/ 0 w 2312"/>
              <a:gd name="T57" fmla="*/ 986 h 2058"/>
              <a:gd name="T58" fmla="*/ 220 w 2312"/>
              <a:gd name="T59" fmla="*/ 1044 h 2058"/>
              <a:gd name="T60" fmla="*/ 618 w 2312"/>
              <a:gd name="T61" fmla="*/ 1118 h 2058"/>
              <a:gd name="T62" fmla="*/ 952 w 2312"/>
              <a:gd name="T63" fmla="*/ 1150 h 2058"/>
              <a:gd name="T64" fmla="*/ 1054 w 2312"/>
              <a:gd name="T65" fmla="*/ 1154 h 2058"/>
              <a:gd name="T66" fmla="*/ 2312 w 2312"/>
              <a:gd name="T67" fmla="*/ 1914 h 2058"/>
              <a:gd name="T68" fmla="*/ 2306 w 2312"/>
              <a:gd name="T69" fmla="*/ 1956 h 2058"/>
              <a:gd name="T70" fmla="*/ 2280 w 2312"/>
              <a:gd name="T71" fmla="*/ 2006 h 2058"/>
              <a:gd name="T72" fmla="*/ 2236 w 2312"/>
              <a:gd name="T73" fmla="*/ 2040 h 2058"/>
              <a:gd name="T74" fmla="*/ 2182 w 2312"/>
              <a:gd name="T75" fmla="*/ 2058 h 2058"/>
              <a:gd name="T76" fmla="*/ 130 w 2312"/>
              <a:gd name="T77" fmla="*/ 2058 h 2058"/>
              <a:gd name="T78" fmla="*/ 76 w 2312"/>
              <a:gd name="T79" fmla="*/ 2040 h 2058"/>
              <a:gd name="T80" fmla="*/ 34 w 2312"/>
              <a:gd name="T81" fmla="*/ 2006 h 2058"/>
              <a:gd name="T82" fmla="*/ 6 w 2312"/>
              <a:gd name="T83" fmla="*/ 1956 h 2058"/>
              <a:gd name="T84" fmla="*/ 0 w 2312"/>
              <a:gd name="T85" fmla="*/ 1106 h 2058"/>
              <a:gd name="T86" fmla="*/ 244 w 2312"/>
              <a:gd name="T87" fmla="*/ 1168 h 2058"/>
              <a:gd name="T88" fmla="*/ 634 w 2312"/>
              <a:gd name="T89" fmla="*/ 1236 h 2058"/>
              <a:gd name="T90" fmla="*/ 952 w 2312"/>
              <a:gd name="T91" fmla="*/ 1266 h 2058"/>
              <a:gd name="T92" fmla="*/ 1360 w 2312"/>
              <a:gd name="T93" fmla="*/ 1266 h 2058"/>
              <a:gd name="T94" fmla="*/ 1678 w 2312"/>
              <a:gd name="T95" fmla="*/ 1236 h 2058"/>
              <a:gd name="T96" fmla="*/ 2068 w 2312"/>
              <a:gd name="T97" fmla="*/ 1168 h 2058"/>
              <a:gd name="T98" fmla="*/ 2312 w 2312"/>
              <a:gd name="T99" fmla="*/ 1106 h 2058"/>
              <a:gd name="T100" fmla="*/ 398 w 2312"/>
              <a:gd name="T101" fmla="*/ 1862 h 2058"/>
              <a:gd name="T102" fmla="*/ 358 w 2312"/>
              <a:gd name="T103" fmla="*/ 1770 h 2058"/>
              <a:gd name="T104" fmla="*/ 288 w 2312"/>
              <a:gd name="T105" fmla="*/ 1700 h 2058"/>
              <a:gd name="T106" fmla="*/ 196 w 2312"/>
              <a:gd name="T107" fmla="*/ 1660 h 2058"/>
              <a:gd name="T108" fmla="*/ 402 w 2312"/>
              <a:gd name="T109" fmla="*/ 1914 h 2058"/>
              <a:gd name="T110" fmla="*/ 2116 w 2312"/>
              <a:gd name="T111" fmla="*/ 1660 h 2058"/>
              <a:gd name="T112" fmla="*/ 2024 w 2312"/>
              <a:gd name="T113" fmla="*/ 1700 h 2058"/>
              <a:gd name="T114" fmla="*/ 1954 w 2312"/>
              <a:gd name="T115" fmla="*/ 1770 h 2058"/>
              <a:gd name="T116" fmla="*/ 1914 w 2312"/>
              <a:gd name="T117" fmla="*/ 1862 h 2058"/>
              <a:gd name="T118" fmla="*/ 2168 w 2312"/>
              <a:gd name="T119" fmla="*/ 1656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2" h="2058">
                <a:moveTo>
                  <a:pt x="614" y="298"/>
                </a:moveTo>
                <a:lnTo>
                  <a:pt x="614" y="160"/>
                </a:lnTo>
                <a:lnTo>
                  <a:pt x="614" y="160"/>
                </a:lnTo>
                <a:lnTo>
                  <a:pt x="614" y="150"/>
                </a:lnTo>
                <a:lnTo>
                  <a:pt x="616" y="140"/>
                </a:lnTo>
                <a:lnTo>
                  <a:pt x="620" y="130"/>
                </a:lnTo>
                <a:lnTo>
                  <a:pt x="626" y="120"/>
                </a:lnTo>
                <a:lnTo>
                  <a:pt x="632" y="112"/>
                </a:lnTo>
                <a:lnTo>
                  <a:pt x="640" y="104"/>
                </a:lnTo>
                <a:lnTo>
                  <a:pt x="648" y="98"/>
                </a:lnTo>
                <a:lnTo>
                  <a:pt x="658" y="94"/>
                </a:lnTo>
                <a:lnTo>
                  <a:pt x="658" y="94"/>
                </a:lnTo>
                <a:lnTo>
                  <a:pt x="702" y="78"/>
                </a:lnTo>
                <a:lnTo>
                  <a:pt x="748" y="62"/>
                </a:lnTo>
                <a:lnTo>
                  <a:pt x="808" y="46"/>
                </a:lnTo>
                <a:lnTo>
                  <a:pt x="882" y="30"/>
                </a:lnTo>
                <a:lnTo>
                  <a:pt x="922" y="22"/>
                </a:lnTo>
                <a:lnTo>
                  <a:pt x="964" y="14"/>
                </a:lnTo>
                <a:lnTo>
                  <a:pt x="1010" y="10"/>
                </a:lnTo>
                <a:lnTo>
                  <a:pt x="1056" y="4"/>
                </a:lnTo>
                <a:lnTo>
                  <a:pt x="1106" y="2"/>
                </a:lnTo>
                <a:lnTo>
                  <a:pt x="1156" y="0"/>
                </a:lnTo>
                <a:lnTo>
                  <a:pt x="1156" y="0"/>
                </a:lnTo>
                <a:lnTo>
                  <a:pt x="1206" y="2"/>
                </a:lnTo>
                <a:lnTo>
                  <a:pt x="1256" y="4"/>
                </a:lnTo>
                <a:lnTo>
                  <a:pt x="1302" y="10"/>
                </a:lnTo>
                <a:lnTo>
                  <a:pt x="1348" y="14"/>
                </a:lnTo>
                <a:lnTo>
                  <a:pt x="1390" y="22"/>
                </a:lnTo>
                <a:lnTo>
                  <a:pt x="1430" y="30"/>
                </a:lnTo>
                <a:lnTo>
                  <a:pt x="1504" y="46"/>
                </a:lnTo>
                <a:lnTo>
                  <a:pt x="1564" y="62"/>
                </a:lnTo>
                <a:lnTo>
                  <a:pt x="1610" y="78"/>
                </a:lnTo>
                <a:lnTo>
                  <a:pt x="1654" y="94"/>
                </a:lnTo>
                <a:lnTo>
                  <a:pt x="1654" y="94"/>
                </a:lnTo>
                <a:lnTo>
                  <a:pt x="1664" y="98"/>
                </a:lnTo>
                <a:lnTo>
                  <a:pt x="1672" y="104"/>
                </a:lnTo>
                <a:lnTo>
                  <a:pt x="1680" y="112"/>
                </a:lnTo>
                <a:lnTo>
                  <a:pt x="1686" y="120"/>
                </a:lnTo>
                <a:lnTo>
                  <a:pt x="1692" y="130"/>
                </a:lnTo>
                <a:lnTo>
                  <a:pt x="1696" y="140"/>
                </a:lnTo>
                <a:lnTo>
                  <a:pt x="1698" y="150"/>
                </a:lnTo>
                <a:lnTo>
                  <a:pt x="1698" y="160"/>
                </a:lnTo>
                <a:lnTo>
                  <a:pt x="1698" y="298"/>
                </a:lnTo>
                <a:lnTo>
                  <a:pt x="1554" y="298"/>
                </a:lnTo>
                <a:lnTo>
                  <a:pt x="1554" y="212"/>
                </a:lnTo>
                <a:lnTo>
                  <a:pt x="1554" y="212"/>
                </a:lnTo>
                <a:lnTo>
                  <a:pt x="1486" y="190"/>
                </a:lnTo>
                <a:lnTo>
                  <a:pt x="1442" y="180"/>
                </a:lnTo>
                <a:lnTo>
                  <a:pt x="1394" y="170"/>
                </a:lnTo>
                <a:lnTo>
                  <a:pt x="1340" y="160"/>
                </a:lnTo>
                <a:lnTo>
                  <a:pt x="1282" y="152"/>
                </a:lnTo>
                <a:lnTo>
                  <a:pt x="1220" y="148"/>
                </a:lnTo>
                <a:lnTo>
                  <a:pt x="1156" y="146"/>
                </a:lnTo>
                <a:lnTo>
                  <a:pt x="1156" y="146"/>
                </a:lnTo>
                <a:lnTo>
                  <a:pt x="1092" y="148"/>
                </a:lnTo>
                <a:lnTo>
                  <a:pt x="1030" y="152"/>
                </a:lnTo>
                <a:lnTo>
                  <a:pt x="972" y="160"/>
                </a:lnTo>
                <a:lnTo>
                  <a:pt x="918" y="170"/>
                </a:lnTo>
                <a:lnTo>
                  <a:pt x="870" y="180"/>
                </a:lnTo>
                <a:lnTo>
                  <a:pt x="826" y="190"/>
                </a:lnTo>
                <a:lnTo>
                  <a:pt x="758" y="212"/>
                </a:lnTo>
                <a:lnTo>
                  <a:pt x="758" y="298"/>
                </a:lnTo>
                <a:lnTo>
                  <a:pt x="614" y="298"/>
                </a:lnTo>
                <a:close/>
                <a:moveTo>
                  <a:pt x="952" y="1150"/>
                </a:moveTo>
                <a:lnTo>
                  <a:pt x="952" y="1052"/>
                </a:lnTo>
                <a:lnTo>
                  <a:pt x="1360" y="1052"/>
                </a:lnTo>
                <a:lnTo>
                  <a:pt x="1360" y="1150"/>
                </a:lnTo>
                <a:lnTo>
                  <a:pt x="1360" y="1150"/>
                </a:lnTo>
                <a:lnTo>
                  <a:pt x="1448" y="1144"/>
                </a:lnTo>
                <a:lnTo>
                  <a:pt x="1532" y="1136"/>
                </a:lnTo>
                <a:lnTo>
                  <a:pt x="1614" y="1128"/>
                </a:lnTo>
                <a:lnTo>
                  <a:pt x="1694" y="1118"/>
                </a:lnTo>
                <a:lnTo>
                  <a:pt x="1770" y="1106"/>
                </a:lnTo>
                <a:lnTo>
                  <a:pt x="1842" y="1094"/>
                </a:lnTo>
                <a:lnTo>
                  <a:pt x="1976" y="1070"/>
                </a:lnTo>
                <a:lnTo>
                  <a:pt x="2092" y="1044"/>
                </a:lnTo>
                <a:lnTo>
                  <a:pt x="2188" y="1020"/>
                </a:lnTo>
                <a:lnTo>
                  <a:pt x="2262" y="1000"/>
                </a:lnTo>
                <a:lnTo>
                  <a:pt x="2312" y="986"/>
                </a:lnTo>
                <a:lnTo>
                  <a:pt x="2312" y="514"/>
                </a:lnTo>
                <a:lnTo>
                  <a:pt x="2312" y="514"/>
                </a:lnTo>
                <a:lnTo>
                  <a:pt x="2312" y="500"/>
                </a:lnTo>
                <a:lnTo>
                  <a:pt x="2310" y="484"/>
                </a:lnTo>
                <a:lnTo>
                  <a:pt x="2306" y="472"/>
                </a:lnTo>
                <a:lnTo>
                  <a:pt x="2300" y="458"/>
                </a:lnTo>
                <a:lnTo>
                  <a:pt x="2294" y="446"/>
                </a:lnTo>
                <a:lnTo>
                  <a:pt x="2288" y="434"/>
                </a:lnTo>
                <a:lnTo>
                  <a:pt x="2280" y="422"/>
                </a:lnTo>
                <a:lnTo>
                  <a:pt x="2270" y="412"/>
                </a:lnTo>
                <a:lnTo>
                  <a:pt x="2260" y="402"/>
                </a:lnTo>
                <a:lnTo>
                  <a:pt x="2248" y="394"/>
                </a:lnTo>
                <a:lnTo>
                  <a:pt x="2236" y="388"/>
                </a:lnTo>
                <a:lnTo>
                  <a:pt x="2224" y="380"/>
                </a:lnTo>
                <a:lnTo>
                  <a:pt x="2210" y="376"/>
                </a:lnTo>
                <a:lnTo>
                  <a:pt x="2196" y="372"/>
                </a:lnTo>
                <a:lnTo>
                  <a:pt x="2182" y="370"/>
                </a:lnTo>
                <a:lnTo>
                  <a:pt x="2168" y="370"/>
                </a:lnTo>
                <a:lnTo>
                  <a:pt x="144" y="370"/>
                </a:lnTo>
                <a:lnTo>
                  <a:pt x="144" y="370"/>
                </a:lnTo>
                <a:lnTo>
                  <a:pt x="130" y="370"/>
                </a:lnTo>
                <a:lnTo>
                  <a:pt x="116" y="372"/>
                </a:lnTo>
                <a:lnTo>
                  <a:pt x="102" y="376"/>
                </a:lnTo>
                <a:lnTo>
                  <a:pt x="88" y="380"/>
                </a:lnTo>
                <a:lnTo>
                  <a:pt x="76" y="388"/>
                </a:lnTo>
                <a:lnTo>
                  <a:pt x="64" y="394"/>
                </a:lnTo>
                <a:lnTo>
                  <a:pt x="52" y="402"/>
                </a:lnTo>
                <a:lnTo>
                  <a:pt x="42" y="412"/>
                </a:lnTo>
                <a:lnTo>
                  <a:pt x="34" y="422"/>
                </a:lnTo>
                <a:lnTo>
                  <a:pt x="24" y="434"/>
                </a:lnTo>
                <a:lnTo>
                  <a:pt x="18" y="446"/>
                </a:lnTo>
                <a:lnTo>
                  <a:pt x="12" y="458"/>
                </a:lnTo>
                <a:lnTo>
                  <a:pt x="6" y="472"/>
                </a:lnTo>
                <a:lnTo>
                  <a:pt x="2" y="484"/>
                </a:lnTo>
                <a:lnTo>
                  <a:pt x="0" y="500"/>
                </a:lnTo>
                <a:lnTo>
                  <a:pt x="0" y="514"/>
                </a:lnTo>
                <a:lnTo>
                  <a:pt x="0" y="986"/>
                </a:lnTo>
                <a:lnTo>
                  <a:pt x="0" y="986"/>
                </a:lnTo>
                <a:lnTo>
                  <a:pt x="50" y="1000"/>
                </a:lnTo>
                <a:lnTo>
                  <a:pt x="124" y="1020"/>
                </a:lnTo>
                <a:lnTo>
                  <a:pt x="220" y="1044"/>
                </a:lnTo>
                <a:lnTo>
                  <a:pt x="336" y="1070"/>
                </a:lnTo>
                <a:lnTo>
                  <a:pt x="470" y="1094"/>
                </a:lnTo>
                <a:lnTo>
                  <a:pt x="542" y="1106"/>
                </a:lnTo>
                <a:lnTo>
                  <a:pt x="618" y="1118"/>
                </a:lnTo>
                <a:lnTo>
                  <a:pt x="698" y="1128"/>
                </a:lnTo>
                <a:lnTo>
                  <a:pt x="780" y="1136"/>
                </a:lnTo>
                <a:lnTo>
                  <a:pt x="866" y="1144"/>
                </a:lnTo>
                <a:lnTo>
                  <a:pt x="952" y="1150"/>
                </a:lnTo>
                <a:lnTo>
                  <a:pt x="952" y="1150"/>
                </a:lnTo>
                <a:close/>
                <a:moveTo>
                  <a:pt x="1258" y="1272"/>
                </a:moveTo>
                <a:lnTo>
                  <a:pt x="1258" y="1154"/>
                </a:lnTo>
                <a:lnTo>
                  <a:pt x="1054" y="1154"/>
                </a:lnTo>
                <a:lnTo>
                  <a:pt x="1054" y="1272"/>
                </a:lnTo>
                <a:lnTo>
                  <a:pt x="1258" y="1272"/>
                </a:lnTo>
                <a:close/>
                <a:moveTo>
                  <a:pt x="2312" y="1106"/>
                </a:moveTo>
                <a:lnTo>
                  <a:pt x="2312" y="1914"/>
                </a:lnTo>
                <a:lnTo>
                  <a:pt x="2312" y="1914"/>
                </a:lnTo>
                <a:lnTo>
                  <a:pt x="2312" y="1928"/>
                </a:lnTo>
                <a:lnTo>
                  <a:pt x="2310" y="1942"/>
                </a:lnTo>
                <a:lnTo>
                  <a:pt x="2306" y="1956"/>
                </a:lnTo>
                <a:lnTo>
                  <a:pt x="2300" y="1970"/>
                </a:lnTo>
                <a:lnTo>
                  <a:pt x="2294" y="1982"/>
                </a:lnTo>
                <a:lnTo>
                  <a:pt x="2288" y="1994"/>
                </a:lnTo>
                <a:lnTo>
                  <a:pt x="2280" y="2006"/>
                </a:lnTo>
                <a:lnTo>
                  <a:pt x="2270" y="2016"/>
                </a:lnTo>
                <a:lnTo>
                  <a:pt x="2260" y="2026"/>
                </a:lnTo>
                <a:lnTo>
                  <a:pt x="2248" y="2034"/>
                </a:lnTo>
                <a:lnTo>
                  <a:pt x="2236" y="2040"/>
                </a:lnTo>
                <a:lnTo>
                  <a:pt x="2224" y="2046"/>
                </a:lnTo>
                <a:lnTo>
                  <a:pt x="2210" y="2052"/>
                </a:lnTo>
                <a:lnTo>
                  <a:pt x="2196" y="2056"/>
                </a:lnTo>
                <a:lnTo>
                  <a:pt x="2182" y="2058"/>
                </a:lnTo>
                <a:lnTo>
                  <a:pt x="2168" y="2058"/>
                </a:lnTo>
                <a:lnTo>
                  <a:pt x="144" y="2058"/>
                </a:lnTo>
                <a:lnTo>
                  <a:pt x="144" y="2058"/>
                </a:lnTo>
                <a:lnTo>
                  <a:pt x="130" y="2058"/>
                </a:lnTo>
                <a:lnTo>
                  <a:pt x="116" y="2056"/>
                </a:lnTo>
                <a:lnTo>
                  <a:pt x="102" y="2052"/>
                </a:lnTo>
                <a:lnTo>
                  <a:pt x="88" y="2046"/>
                </a:lnTo>
                <a:lnTo>
                  <a:pt x="76" y="2040"/>
                </a:lnTo>
                <a:lnTo>
                  <a:pt x="64" y="2034"/>
                </a:lnTo>
                <a:lnTo>
                  <a:pt x="52" y="2026"/>
                </a:lnTo>
                <a:lnTo>
                  <a:pt x="42" y="2016"/>
                </a:lnTo>
                <a:lnTo>
                  <a:pt x="34" y="2006"/>
                </a:lnTo>
                <a:lnTo>
                  <a:pt x="24" y="1994"/>
                </a:lnTo>
                <a:lnTo>
                  <a:pt x="18" y="1982"/>
                </a:lnTo>
                <a:lnTo>
                  <a:pt x="12" y="1970"/>
                </a:lnTo>
                <a:lnTo>
                  <a:pt x="6" y="1956"/>
                </a:lnTo>
                <a:lnTo>
                  <a:pt x="2" y="1942"/>
                </a:lnTo>
                <a:lnTo>
                  <a:pt x="0" y="1928"/>
                </a:lnTo>
                <a:lnTo>
                  <a:pt x="0" y="1914"/>
                </a:lnTo>
                <a:lnTo>
                  <a:pt x="0" y="1106"/>
                </a:lnTo>
                <a:lnTo>
                  <a:pt x="0" y="1106"/>
                </a:lnTo>
                <a:lnTo>
                  <a:pt x="64" y="1124"/>
                </a:lnTo>
                <a:lnTo>
                  <a:pt x="146" y="1146"/>
                </a:lnTo>
                <a:lnTo>
                  <a:pt x="244" y="1168"/>
                </a:lnTo>
                <a:lnTo>
                  <a:pt x="360" y="1192"/>
                </a:lnTo>
                <a:lnTo>
                  <a:pt x="490" y="1216"/>
                </a:lnTo>
                <a:lnTo>
                  <a:pt x="560" y="1226"/>
                </a:lnTo>
                <a:lnTo>
                  <a:pt x="634" y="1236"/>
                </a:lnTo>
                <a:lnTo>
                  <a:pt x="710" y="1246"/>
                </a:lnTo>
                <a:lnTo>
                  <a:pt x="788" y="1254"/>
                </a:lnTo>
                <a:lnTo>
                  <a:pt x="870" y="1260"/>
                </a:lnTo>
                <a:lnTo>
                  <a:pt x="952" y="1266"/>
                </a:lnTo>
                <a:lnTo>
                  <a:pt x="952" y="1374"/>
                </a:lnTo>
                <a:lnTo>
                  <a:pt x="1360" y="1374"/>
                </a:lnTo>
                <a:lnTo>
                  <a:pt x="1360" y="1266"/>
                </a:lnTo>
                <a:lnTo>
                  <a:pt x="1360" y="1266"/>
                </a:lnTo>
                <a:lnTo>
                  <a:pt x="1442" y="1260"/>
                </a:lnTo>
                <a:lnTo>
                  <a:pt x="1524" y="1254"/>
                </a:lnTo>
                <a:lnTo>
                  <a:pt x="1602" y="1246"/>
                </a:lnTo>
                <a:lnTo>
                  <a:pt x="1678" y="1236"/>
                </a:lnTo>
                <a:lnTo>
                  <a:pt x="1752" y="1226"/>
                </a:lnTo>
                <a:lnTo>
                  <a:pt x="1822" y="1216"/>
                </a:lnTo>
                <a:lnTo>
                  <a:pt x="1952" y="1192"/>
                </a:lnTo>
                <a:lnTo>
                  <a:pt x="2068" y="1168"/>
                </a:lnTo>
                <a:lnTo>
                  <a:pt x="2166" y="1146"/>
                </a:lnTo>
                <a:lnTo>
                  <a:pt x="2248" y="1124"/>
                </a:lnTo>
                <a:lnTo>
                  <a:pt x="2312" y="1106"/>
                </a:lnTo>
                <a:lnTo>
                  <a:pt x="2312" y="1106"/>
                </a:lnTo>
                <a:close/>
                <a:moveTo>
                  <a:pt x="402" y="1914"/>
                </a:moveTo>
                <a:lnTo>
                  <a:pt x="402" y="1914"/>
                </a:lnTo>
                <a:lnTo>
                  <a:pt x="402" y="1888"/>
                </a:lnTo>
                <a:lnTo>
                  <a:pt x="398" y="1862"/>
                </a:lnTo>
                <a:lnTo>
                  <a:pt x="392" y="1838"/>
                </a:lnTo>
                <a:lnTo>
                  <a:pt x="382" y="1814"/>
                </a:lnTo>
                <a:lnTo>
                  <a:pt x="372" y="1790"/>
                </a:lnTo>
                <a:lnTo>
                  <a:pt x="358" y="1770"/>
                </a:lnTo>
                <a:lnTo>
                  <a:pt x="344" y="1750"/>
                </a:lnTo>
                <a:lnTo>
                  <a:pt x="328" y="1732"/>
                </a:lnTo>
                <a:lnTo>
                  <a:pt x="308" y="1714"/>
                </a:lnTo>
                <a:lnTo>
                  <a:pt x="288" y="1700"/>
                </a:lnTo>
                <a:lnTo>
                  <a:pt x="268" y="1686"/>
                </a:lnTo>
                <a:lnTo>
                  <a:pt x="244" y="1676"/>
                </a:lnTo>
                <a:lnTo>
                  <a:pt x="222" y="1668"/>
                </a:lnTo>
                <a:lnTo>
                  <a:pt x="196" y="1660"/>
                </a:lnTo>
                <a:lnTo>
                  <a:pt x="170" y="1658"/>
                </a:lnTo>
                <a:lnTo>
                  <a:pt x="144" y="1656"/>
                </a:lnTo>
                <a:lnTo>
                  <a:pt x="144" y="1914"/>
                </a:lnTo>
                <a:lnTo>
                  <a:pt x="402" y="1914"/>
                </a:lnTo>
                <a:close/>
                <a:moveTo>
                  <a:pt x="2168" y="1656"/>
                </a:moveTo>
                <a:lnTo>
                  <a:pt x="2168" y="1656"/>
                </a:lnTo>
                <a:lnTo>
                  <a:pt x="2142" y="1658"/>
                </a:lnTo>
                <a:lnTo>
                  <a:pt x="2116" y="1660"/>
                </a:lnTo>
                <a:lnTo>
                  <a:pt x="2090" y="1668"/>
                </a:lnTo>
                <a:lnTo>
                  <a:pt x="2068" y="1676"/>
                </a:lnTo>
                <a:lnTo>
                  <a:pt x="2044" y="1686"/>
                </a:lnTo>
                <a:lnTo>
                  <a:pt x="2024" y="1700"/>
                </a:lnTo>
                <a:lnTo>
                  <a:pt x="2004" y="1714"/>
                </a:lnTo>
                <a:lnTo>
                  <a:pt x="1986" y="1732"/>
                </a:lnTo>
                <a:lnTo>
                  <a:pt x="1968" y="1750"/>
                </a:lnTo>
                <a:lnTo>
                  <a:pt x="1954" y="1770"/>
                </a:lnTo>
                <a:lnTo>
                  <a:pt x="1940" y="1790"/>
                </a:lnTo>
                <a:lnTo>
                  <a:pt x="1930" y="1814"/>
                </a:lnTo>
                <a:lnTo>
                  <a:pt x="1922" y="1838"/>
                </a:lnTo>
                <a:lnTo>
                  <a:pt x="1914" y="1862"/>
                </a:lnTo>
                <a:lnTo>
                  <a:pt x="1910" y="1888"/>
                </a:lnTo>
                <a:lnTo>
                  <a:pt x="1910" y="1914"/>
                </a:lnTo>
                <a:lnTo>
                  <a:pt x="2168" y="1914"/>
                </a:lnTo>
                <a:lnTo>
                  <a:pt x="2168" y="165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7" name="Freeform 5014">
            <a:extLst>
              <a:ext uri="{FF2B5EF4-FFF2-40B4-BE49-F238E27FC236}">
                <a16:creationId xmlns:a16="http://schemas.microsoft.com/office/drawing/2014/main" id="{DB762676-997D-4B16-84A4-74068073F703}"/>
              </a:ext>
            </a:extLst>
          </p:cNvPr>
          <p:cNvSpPr>
            <a:spLocks noEditPoints="1"/>
          </p:cNvSpPr>
          <p:nvPr/>
        </p:nvSpPr>
        <p:spPr bwMode="auto">
          <a:xfrm>
            <a:off x="5244677" y="2473174"/>
            <a:ext cx="354027" cy="273387"/>
          </a:xfrm>
          <a:custGeom>
            <a:avLst/>
            <a:gdLst>
              <a:gd name="T0" fmla="*/ 360 w 360"/>
              <a:gd name="T1" fmla="*/ 256 h 278"/>
              <a:gd name="T2" fmla="*/ 360 w 360"/>
              <a:gd name="T3" fmla="*/ 252 h 278"/>
              <a:gd name="T4" fmla="*/ 358 w 360"/>
              <a:gd name="T5" fmla="*/ 252 h 278"/>
              <a:gd name="T6" fmla="*/ 318 w 360"/>
              <a:gd name="T7" fmla="*/ 200 h 278"/>
              <a:gd name="T8" fmla="*/ 314 w 360"/>
              <a:gd name="T9" fmla="*/ 198 h 278"/>
              <a:gd name="T10" fmla="*/ 50 w 360"/>
              <a:gd name="T11" fmla="*/ 196 h 278"/>
              <a:gd name="T12" fmla="*/ 46 w 360"/>
              <a:gd name="T13" fmla="*/ 198 h 278"/>
              <a:gd name="T14" fmla="*/ 2 w 360"/>
              <a:gd name="T15" fmla="*/ 250 h 278"/>
              <a:gd name="T16" fmla="*/ 2 w 360"/>
              <a:gd name="T17" fmla="*/ 252 h 278"/>
              <a:gd name="T18" fmla="*/ 0 w 360"/>
              <a:gd name="T19" fmla="*/ 252 h 278"/>
              <a:gd name="T20" fmla="*/ 0 w 360"/>
              <a:gd name="T21" fmla="*/ 256 h 278"/>
              <a:gd name="T22" fmla="*/ 0 w 360"/>
              <a:gd name="T23" fmla="*/ 256 h 278"/>
              <a:gd name="T24" fmla="*/ 0 w 360"/>
              <a:gd name="T25" fmla="*/ 268 h 278"/>
              <a:gd name="T26" fmla="*/ 4 w 360"/>
              <a:gd name="T27" fmla="*/ 276 h 278"/>
              <a:gd name="T28" fmla="*/ 10 w 360"/>
              <a:gd name="T29" fmla="*/ 278 h 278"/>
              <a:gd name="T30" fmla="*/ 350 w 360"/>
              <a:gd name="T31" fmla="*/ 278 h 278"/>
              <a:gd name="T32" fmla="*/ 356 w 360"/>
              <a:gd name="T33" fmla="*/ 276 h 278"/>
              <a:gd name="T34" fmla="*/ 360 w 360"/>
              <a:gd name="T35" fmla="*/ 268 h 278"/>
              <a:gd name="T36" fmla="*/ 360 w 360"/>
              <a:gd name="T37" fmla="*/ 256 h 278"/>
              <a:gd name="T38" fmla="*/ 360 w 360"/>
              <a:gd name="T39" fmla="*/ 256 h 278"/>
              <a:gd name="T40" fmla="*/ 146 w 360"/>
              <a:gd name="T41" fmla="*/ 234 h 278"/>
              <a:gd name="T42" fmla="*/ 226 w 360"/>
              <a:gd name="T43" fmla="*/ 254 h 278"/>
              <a:gd name="T44" fmla="*/ 338 w 360"/>
              <a:gd name="T45" fmla="*/ 268 h 278"/>
              <a:gd name="T46" fmla="*/ 334 w 360"/>
              <a:gd name="T47" fmla="*/ 270 h 278"/>
              <a:gd name="T48" fmla="*/ 332 w 360"/>
              <a:gd name="T49" fmla="*/ 270 h 278"/>
              <a:gd name="T50" fmla="*/ 326 w 360"/>
              <a:gd name="T51" fmla="*/ 268 h 278"/>
              <a:gd name="T52" fmla="*/ 324 w 360"/>
              <a:gd name="T53" fmla="*/ 262 h 278"/>
              <a:gd name="T54" fmla="*/ 326 w 360"/>
              <a:gd name="T55" fmla="*/ 256 h 278"/>
              <a:gd name="T56" fmla="*/ 328 w 360"/>
              <a:gd name="T57" fmla="*/ 256 h 278"/>
              <a:gd name="T58" fmla="*/ 334 w 360"/>
              <a:gd name="T59" fmla="*/ 256 h 278"/>
              <a:gd name="T60" fmla="*/ 338 w 360"/>
              <a:gd name="T61" fmla="*/ 256 h 278"/>
              <a:gd name="T62" fmla="*/ 340 w 360"/>
              <a:gd name="T63" fmla="*/ 262 h 278"/>
              <a:gd name="T64" fmla="*/ 340 w 360"/>
              <a:gd name="T65" fmla="*/ 266 h 278"/>
              <a:gd name="T66" fmla="*/ 338 w 360"/>
              <a:gd name="T67" fmla="*/ 268 h 278"/>
              <a:gd name="T68" fmla="*/ 306 w 360"/>
              <a:gd name="T69" fmla="*/ 184 h 278"/>
              <a:gd name="T70" fmla="*/ 310 w 360"/>
              <a:gd name="T71" fmla="*/ 184 h 278"/>
              <a:gd name="T72" fmla="*/ 318 w 360"/>
              <a:gd name="T73" fmla="*/ 178 h 278"/>
              <a:gd name="T74" fmla="*/ 318 w 360"/>
              <a:gd name="T75" fmla="*/ 12 h 278"/>
              <a:gd name="T76" fmla="*/ 318 w 360"/>
              <a:gd name="T77" fmla="*/ 6 h 278"/>
              <a:gd name="T78" fmla="*/ 310 w 360"/>
              <a:gd name="T79" fmla="*/ 0 h 278"/>
              <a:gd name="T80" fmla="*/ 54 w 360"/>
              <a:gd name="T81" fmla="*/ 0 h 278"/>
              <a:gd name="T82" fmla="*/ 50 w 360"/>
              <a:gd name="T83" fmla="*/ 0 h 278"/>
              <a:gd name="T84" fmla="*/ 42 w 360"/>
              <a:gd name="T85" fmla="*/ 6 h 278"/>
              <a:gd name="T86" fmla="*/ 42 w 360"/>
              <a:gd name="T87" fmla="*/ 172 h 278"/>
              <a:gd name="T88" fmla="*/ 42 w 360"/>
              <a:gd name="T89" fmla="*/ 178 h 278"/>
              <a:gd name="T90" fmla="*/ 50 w 360"/>
              <a:gd name="T91" fmla="*/ 184 h 278"/>
              <a:gd name="T92" fmla="*/ 54 w 360"/>
              <a:gd name="T93" fmla="*/ 184 h 278"/>
              <a:gd name="T94" fmla="*/ 294 w 360"/>
              <a:gd name="T95" fmla="*/ 24 h 278"/>
              <a:gd name="T96" fmla="*/ 66 w 360"/>
              <a:gd name="T97" fmla="*/ 16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0" h="278">
                <a:moveTo>
                  <a:pt x="360" y="256"/>
                </a:moveTo>
                <a:lnTo>
                  <a:pt x="360" y="256"/>
                </a:lnTo>
                <a:lnTo>
                  <a:pt x="360" y="252"/>
                </a:lnTo>
                <a:lnTo>
                  <a:pt x="360" y="252"/>
                </a:lnTo>
                <a:lnTo>
                  <a:pt x="358" y="252"/>
                </a:lnTo>
                <a:lnTo>
                  <a:pt x="358" y="252"/>
                </a:lnTo>
                <a:lnTo>
                  <a:pt x="358" y="250"/>
                </a:lnTo>
                <a:lnTo>
                  <a:pt x="318" y="200"/>
                </a:lnTo>
                <a:lnTo>
                  <a:pt x="318" y="200"/>
                </a:lnTo>
                <a:lnTo>
                  <a:pt x="314" y="198"/>
                </a:lnTo>
                <a:lnTo>
                  <a:pt x="310" y="196"/>
                </a:lnTo>
                <a:lnTo>
                  <a:pt x="50" y="196"/>
                </a:lnTo>
                <a:lnTo>
                  <a:pt x="50" y="196"/>
                </a:lnTo>
                <a:lnTo>
                  <a:pt x="46" y="198"/>
                </a:lnTo>
                <a:lnTo>
                  <a:pt x="42" y="200"/>
                </a:lnTo>
                <a:lnTo>
                  <a:pt x="2" y="250"/>
                </a:lnTo>
                <a:lnTo>
                  <a:pt x="2" y="250"/>
                </a:lnTo>
                <a:lnTo>
                  <a:pt x="2" y="252"/>
                </a:lnTo>
                <a:lnTo>
                  <a:pt x="2" y="252"/>
                </a:lnTo>
                <a:lnTo>
                  <a:pt x="0" y="252"/>
                </a:lnTo>
                <a:lnTo>
                  <a:pt x="0" y="252"/>
                </a:lnTo>
                <a:lnTo>
                  <a:pt x="0" y="256"/>
                </a:lnTo>
                <a:lnTo>
                  <a:pt x="0" y="256"/>
                </a:lnTo>
                <a:lnTo>
                  <a:pt x="0" y="256"/>
                </a:lnTo>
                <a:lnTo>
                  <a:pt x="0" y="268"/>
                </a:lnTo>
                <a:lnTo>
                  <a:pt x="0" y="268"/>
                </a:lnTo>
                <a:lnTo>
                  <a:pt x="0" y="272"/>
                </a:lnTo>
                <a:lnTo>
                  <a:pt x="4" y="276"/>
                </a:lnTo>
                <a:lnTo>
                  <a:pt x="6" y="278"/>
                </a:lnTo>
                <a:lnTo>
                  <a:pt x="10" y="278"/>
                </a:lnTo>
                <a:lnTo>
                  <a:pt x="350" y="278"/>
                </a:lnTo>
                <a:lnTo>
                  <a:pt x="350" y="278"/>
                </a:lnTo>
                <a:lnTo>
                  <a:pt x="354" y="278"/>
                </a:lnTo>
                <a:lnTo>
                  <a:pt x="356" y="276"/>
                </a:lnTo>
                <a:lnTo>
                  <a:pt x="360" y="272"/>
                </a:lnTo>
                <a:lnTo>
                  <a:pt x="360" y="268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close/>
                <a:moveTo>
                  <a:pt x="134" y="254"/>
                </a:moveTo>
                <a:lnTo>
                  <a:pt x="146" y="234"/>
                </a:lnTo>
                <a:lnTo>
                  <a:pt x="214" y="234"/>
                </a:lnTo>
                <a:lnTo>
                  <a:pt x="226" y="254"/>
                </a:lnTo>
                <a:lnTo>
                  <a:pt x="134" y="254"/>
                </a:lnTo>
                <a:close/>
                <a:moveTo>
                  <a:pt x="338" y="268"/>
                </a:moveTo>
                <a:lnTo>
                  <a:pt x="338" y="268"/>
                </a:lnTo>
                <a:lnTo>
                  <a:pt x="334" y="270"/>
                </a:lnTo>
                <a:lnTo>
                  <a:pt x="332" y="270"/>
                </a:lnTo>
                <a:lnTo>
                  <a:pt x="332" y="270"/>
                </a:lnTo>
                <a:lnTo>
                  <a:pt x="326" y="268"/>
                </a:lnTo>
                <a:lnTo>
                  <a:pt x="326" y="268"/>
                </a:lnTo>
                <a:lnTo>
                  <a:pt x="324" y="262"/>
                </a:lnTo>
                <a:lnTo>
                  <a:pt x="324" y="262"/>
                </a:lnTo>
                <a:lnTo>
                  <a:pt x="324" y="260"/>
                </a:lnTo>
                <a:lnTo>
                  <a:pt x="326" y="256"/>
                </a:lnTo>
                <a:lnTo>
                  <a:pt x="326" y="256"/>
                </a:lnTo>
                <a:lnTo>
                  <a:pt x="328" y="256"/>
                </a:lnTo>
                <a:lnTo>
                  <a:pt x="332" y="254"/>
                </a:lnTo>
                <a:lnTo>
                  <a:pt x="334" y="256"/>
                </a:lnTo>
                <a:lnTo>
                  <a:pt x="338" y="256"/>
                </a:lnTo>
                <a:lnTo>
                  <a:pt x="338" y="256"/>
                </a:lnTo>
                <a:lnTo>
                  <a:pt x="340" y="260"/>
                </a:lnTo>
                <a:lnTo>
                  <a:pt x="340" y="262"/>
                </a:lnTo>
                <a:lnTo>
                  <a:pt x="340" y="262"/>
                </a:lnTo>
                <a:lnTo>
                  <a:pt x="340" y="266"/>
                </a:lnTo>
                <a:lnTo>
                  <a:pt x="338" y="268"/>
                </a:lnTo>
                <a:lnTo>
                  <a:pt x="338" y="268"/>
                </a:lnTo>
                <a:close/>
                <a:moveTo>
                  <a:pt x="54" y="184"/>
                </a:moveTo>
                <a:lnTo>
                  <a:pt x="306" y="184"/>
                </a:lnTo>
                <a:lnTo>
                  <a:pt x="306" y="184"/>
                </a:lnTo>
                <a:lnTo>
                  <a:pt x="310" y="184"/>
                </a:lnTo>
                <a:lnTo>
                  <a:pt x="314" y="182"/>
                </a:lnTo>
                <a:lnTo>
                  <a:pt x="318" y="178"/>
                </a:lnTo>
                <a:lnTo>
                  <a:pt x="318" y="172"/>
                </a:lnTo>
                <a:lnTo>
                  <a:pt x="318" y="12"/>
                </a:lnTo>
                <a:lnTo>
                  <a:pt x="318" y="12"/>
                </a:lnTo>
                <a:lnTo>
                  <a:pt x="318" y="6"/>
                </a:lnTo>
                <a:lnTo>
                  <a:pt x="314" y="2"/>
                </a:lnTo>
                <a:lnTo>
                  <a:pt x="310" y="0"/>
                </a:lnTo>
                <a:lnTo>
                  <a:pt x="306" y="0"/>
                </a:lnTo>
                <a:lnTo>
                  <a:pt x="54" y="0"/>
                </a:lnTo>
                <a:lnTo>
                  <a:pt x="54" y="0"/>
                </a:lnTo>
                <a:lnTo>
                  <a:pt x="50" y="0"/>
                </a:lnTo>
                <a:lnTo>
                  <a:pt x="46" y="2"/>
                </a:lnTo>
                <a:lnTo>
                  <a:pt x="42" y="6"/>
                </a:lnTo>
                <a:lnTo>
                  <a:pt x="42" y="12"/>
                </a:lnTo>
                <a:lnTo>
                  <a:pt x="42" y="172"/>
                </a:lnTo>
                <a:lnTo>
                  <a:pt x="42" y="172"/>
                </a:lnTo>
                <a:lnTo>
                  <a:pt x="42" y="178"/>
                </a:lnTo>
                <a:lnTo>
                  <a:pt x="46" y="182"/>
                </a:lnTo>
                <a:lnTo>
                  <a:pt x="50" y="184"/>
                </a:lnTo>
                <a:lnTo>
                  <a:pt x="54" y="184"/>
                </a:lnTo>
                <a:lnTo>
                  <a:pt x="54" y="184"/>
                </a:lnTo>
                <a:close/>
                <a:moveTo>
                  <a:pt x="66" y="24"/>
                </a:moveTo>
                <a:lnTo>
                  <a:pt x="294" y="24"/>
                </a:lnTo>
                <a:lnTo>
                  <a:pt x="294" y="160"/>
                </a:lnTo>
                <a:lnTo>
                  <a:pt x="66" y="160"/>
                </a:lnTo>
                <a:lnTo>
                  <a:pt x="66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58" name="Freeform 41">
            <a:extLst>
              <a:ext uri="{FF2B5EF4-FFF2-40B4-BE49-F238E27FC236}">
                <a16:creationId xmlns:a16="http://schemas.microsoft.com/office/drawing/2014/main" id="{3CD944E5-1B8C-4032-ABE4-314E144F64F8}"/>
              </a:ext>
            </a:extLst>
          </p:cNvPr>
          <p:cNvSpPr>
            <a:spLocks noEditPoints="1"/>
          </p:cNvSpPr>
          <p:nvPr/>
        </p:nvSpPr>
        <p:spPr bwMode="auto">
          <a:xfrm>
            <a:off x="7642423" y="2433638"/>
            <a:ext cx="317621" cy="352455"/>
          </a:xfrm>
          <a:custGeom>
            <a:avLst/>
            <a:gdLst>
              <a:gd name="T0" fmla="*/ 2004 w 2006"/>
              <a:gd name="T1" fmla="*/ 866 h 2226"/>
              <a:gd name="T2" fmla="*/ 2004 w 2006"/>
              <a:gd name="T3" fmla="*/ 854 h 2226"/>
              <a:gd name="T4" fmla="*/ 2002 w 2006"/>
              <a:gd name="T5" fmla="*/ 850 h 2226"/>
              <a:gd name="T6" fmla="*/ 1998 w 2006"/>
              <a:gd name="T7" fmla="*/ 844 h 2226"/>
              <a:gd name="T8" fmla="*/ 1990 w 2006"/>
              <a:gd name="T9" fmla="*/ 830 h 2226"/>
              <a:gd name="T10" fmla="*/ 1984 w 2006"/>
              <a:gd name="T11" fmla="*/ 824 h 2226"/>
              <a:gd name="T12" fmla="*/ 1978 w 2006"/>
              <a:gd name="T13" fmla="*/ 818 h 2226"/>
              <a:gd name="T14" fmla="*/ 28 w 2006"/>
              <a:gd name="T15" fmla="*/ 818 h 2226"/>
              <a:gd name="T16" fmla="*/ 22 w 2006"/>
              <a:gd name="T17" fmla="*/ 824 h 2226"/>
              <a:gd name="T18" fmla="*/ 18 w 2006"/>
              <a:gd name="T19" fmla="*/ 828 h 2226"/>
              <a:gd name="T20" fmla="*/ 16 w 2006"/>
              <a:gd name="T21" fmla="*/ 830 h 2226"/>
              <a:gd name="T22" fmla="*/ 8 w 2006"/>
              <a:gd name="T23" fmla="*/ 844 h 2226"/>
              <a:gd name="T24" fmla="*/ 4 w 2006"/>
              <a:gd name="T25" fmla="*/ 850 h 2226"/>
              <a:gd name="T26" fmla="*/ 2 w 2006"/>
              <a:gd name="T27" fmla="*/ 854 h 2226"/>
              <a:gd name="T28" fmla="*/ 2 w 2006"/>
              <a:gd name="T29" fmla="*/ 866 h 2226"/>
              <a:gd name="T30" fmla="*/ 0 w 2006"/>
              <a:gd name="T31" fmla="*/ 938 h 2226"/>
              <a:gd name="T32" fmla="*/ 0 w 2006"/>
              <a:gd name="T33" fmla="*/ 2162 h 2226"/>
              <a:gd name="T34" fmla="*/ 2 w 2006"/>
              <a:gd name="T35" fmla="*/ 2174 h 2226"/>
              <a:gd name="T36" fmla="*/ 12 w 2006"/>
              <a:gd name="T37" fmla="*/ 2198 h 2226"/>
              <a:gd name="T38" fmla="*/ 30 w 2006"/>
              <a:gd name="T39" fmla="*/ 2216 h 2226"/>
              <a:gd name="T40" fmla="*/ 52 w 2006"/>
              <a:gd name="T41" fmla="*/ 2224 h 2226"/>
              <a:gd name="T42" fmla="*/ 1940 w 2006"/>
              <a:gd name="T43" fmla="*/ 2226 h 2226"/>
              <a:gd name="T44" fmla="*/ 1954 w 2006"/>
              <a:gd name="T45" fmla="*/ 2224 h 2226"/>
              <a:gd name="T46" fmla="*/ 1978 w 2006"/>
              <a:gd name="T47" fmla="*/ 2216 h 2226"/>
              <a:gd name="T48" fmla="*/ 1994 w 2006"/>
              <a:gd name="T49" fmla="*/ 2198 h 2226"/>
              <a:gd name="T50" fmla="*/ 2004 w 2006"/>
              <a:gd name="T51" fmla="*/ 2174 h 2226"/>
              <a:gd name="T52" fmla="*/ 2006 w 2006"/>
              <a:gd name="T53" fmla="*/ 2132 h 2226"/>
              <a:gd name="T54" fmla="*/ 2006 w 2006"/>
              <a:gd name="T55" fmla="*/ 872 h 2226"/>
              <a:gd name="T56" fmla="*/ 2004 w 2006"/>
              <a:gd name="T57" fmla="*/ 866 h 2226"/>
              <a:gd name="T58" fmla="*/ 1004 w 2006"/>
              <a:gd name="T59" fmla="*/ 170 h 2226"/>
              <a:gd name="T60" fmla="*/ 244 w 2006"/>
              <a:gd name="T61" fmla="*/ 808 h 2226"/>
              <a:gd name="T62" fmla="*/ 130 w 2006"/>
              <a:gd name="T63" fmla="*/ 990 h 2226"/>
              <a:gd name="T64" fmla="*/ 130 w 2006"/>
              <a:gd name="T65" fmla="*/ 2018 h 2226"/>
              <a:gd name="T66" fmla="*/ 238 w 2006"/>
              <a:gd name="T67" fmla="*/ 2096 h 2226"/>
              <a:gd name="T68" fmla="*/ 1768 w 2006"/>
              <a:gd name="T69" fmla="*/ 2096 h 2226"/>
              <a:gd name="T70" fmla="*/ 1876 w 2006"/>
              <a:gd name="T71" fmla="*/ 2018 h 2226"/>
              <a:gd name="T72" fmla="*/ 1876 w 2006"/>
              <a:gd name="T73" fmla="*/ 990 h 2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6" h="2226">
                <a:moveTo>
                  <a:pt x="2004" y="866"/>
                </a:moveTo>
                <a:lnTo>
                  <a:pt x="2004" y="866"/>
                </a:lnTo>
                <a:lnTo>
                  <a:pt x="2004" y="854"/>
                </a:lnTo>
                <a:lnTo>
                  <a:pt x="2004" y="854"/>
                </a:lnTo>
                <a:lnTo>
                  <a:pt x="2002" y="850"/>
                </a:lnTo>
                <a:lnTo>
                  <a:pt x="2002" y="850"/>
                </a:lnTo>
                <a:lnTo>
                  <a:pt x="1998" y="844"/>
                </a:lnTo>
                <a:lnTo>
                  <a:pt x="1998" y="844"/>
                </a:lnTo>
                <a:lnTo>
                  <a:pt x="1990" y="830"/>
                </a:lnTo>
                <a:lnTo>
                  <a:pt x="1990" y="830"/>
                </a:lnTo>
                <a:lnTo>
                  <a:pt x="1988" y="828"/>
                </a:lnTo>
                <a:lnTo>
                  <a:pt x="1984" y="824"/>
                </a:lnTo>
                <a:lnTo>
                  <a:pt x="1984" y="824"/>
                </a:lnTo>
                <a:lnTo>
                  <a:pt x="1978" y="818"/>
                </a:lnTo>
                <a:lnTo>
                  <a:pt x="1004" y="0"/>
                </a:lnTo>
                <a:lnTo>
                  <a:pt x="28" y="818"/>
                </a:lnTo>
                <a:lnTo>
                  <a:pt x="28" y="818"/>
                </a:lnTo>
                <a:lnTo>
                  <a:pt x="22" y="824"/>
                </a:lnTo>
                <a:lnTo>
                  <a:pt x="18" y="828"/>
                </a:lnTo>
                <a:lnTo>
                  <a:pt x="18" y="828"/>
                </a:lnTo>
                <a:lnTo>
                  <a:pt x="16" y="830"/>
                </a:lnTo>
                <a:lnTo>
                  <a:pt x="16" y="830"/>
                </a:lnTo>
                <a:lnTo>
                  <a:pt x="8" y="844"/>
                </a:lnTo>
                <a:lnTo>
                  <a:pt x="8" y="844"/>
                </a:lnTo>
                <a:lnTo>
                  <a:pt x="4" y="850"/>
                </a:lnTo>
                <a:lnTo>
                  <a:pt x="4" y="850"/>
                </a:lnTo>
                <a:lnTo>
                  <a:pt x="2" y="854"/>
                </a:lnTo>
                <a:lnTo>
                  <a:pt x="2" y="854"/>
                </a:lnTo>
                <a:lnTo>
                  <a:pt x="2" y="866"/>
                </a:lnTo>
                <a:lnTo>
                  <a:pt x="2" y="866"/>
                </a:lnTo>
                <a:lnTo>
                  <a:pt x="0" y="872"/>
                </a:lnTo>
                <a:lnTo>
                  <a:pt x="0" y="938"/>
                </a:lnTo>
                <a:lnTo>
                  <a:pt x="0" y="2132"/>
                </a:lnTo>
                <a:lnTo>
                  <a:pt x="0" y="2162"/>
                </a:lnTo>
                <a:lnTo>
                  <a:pt x="0" y="2162"/>
                </a:lnTo>
                <a:lnTo>
                  <a:pt x="2" y="2174"/>
                </a:lnTo>
                <a:lnTo>
                  <a:pt x="6" y="2186"/>
                </a:lnTo>
                <a:lnTo>
                  <a:pt x="12" y="2198"/>
                </a:lnTo>
                <a:lnTo>
                  <a:pt x="20" y="2208"/>
                </a:lnTo>
                <a:lnTo>
                  <a:pt x="30" y="2216"/>
                </a:lnTo>
                <a:lnTo>
                  <a:pt x="40" y="2222"/>
                </a:lnTo>
                <a:lnTo>
                  <a:pt x="52" y="2224"/>
                </a:lnTo>
                <a:lnTo>
                  <a:pt x="66" y="2226"/>
                </a:lnTo>
                <a:lnTo>
                  <a:pt x="1940" y="2226"/>
                </a:lnTo>
                <a:lnTo>
                  <a:pt x="1940" y="2226"/>
                </a:lnTo>
                <a:lnTo>
                  <a:pt x="1954" y="2224"/>
                </a:lnTo>
                <a:lnTo>
                  <a:pt x="1966" y="2222"/>
                </a:lnTo>
                <a:lnTo>
                  <a:pt x="1978" y="2216"/>
                </a:lnTo>
                <a:lnTo>
                  <a:pt x="1986" y="2208"/>
                </a:lnTo>
                <a:lnTo>
                  <a:pt x="1994" y="2198"/>
                </a:lnTo>
                <a:lnTo>
                  <a:pt x="2000" y="2186"/>
                </a:lnTo>
                <a:lnTo>
                  <a:pt x="2004" y="2174"/>
                </a:lnTo>
                <a:lnTo>
                  <a:pt x="2006" y="2162"/>
                </a:lnTo>
                <a:lnTo>
                  <a:pt x="2006" y="2132"/>
                </a:lnTo>
                <a:lnTo>
                  <a:pt x="2006" y="938"/>
                </a:lnTo>
                <a:lnTo>
                  <a:pt x="2006" y="872"/>
                </a:lnTo>
                <a:lnTo>
                  <a:pt x="2006" y="872"/>
                </a:lnTo>
                <a:lnTo>
                  <a:pt x="2004" y="866"/>
                </a:lnTo>
                <a:lnTo>
                  <a:pt x="2004" y="866"/>
                </a:lnTo>
                <a:close/>
                <a:moveTo>
                  <a:pt x="1004" y="170"/>
                </a:moveTo>
                <a:lnTo>
                  <a:pt x="1762" y="808"/>
                </a:lnTo>
                <a:lnTo>
                  <a:pt x="244" y="808"/>
                </a:lnTo>
                <a:lnTo>
                  <a:pt x="1004" y="170"/>
                </a:lnTo>
                <a:close/>
                <a:moveTo>
                  <a:pt x="130" y="990"/>
                </a:moveTo>
                <a:lnTo>
                  <a:pt x="816" y="1418"/>
                </a:lnTo>
                <a:lnTo>
                  <a:pt x="130" y="2018"/>
                </a:lnTo>
                <a:lnTo>
                  <a:pt x="130" y="990"/>
                </a:lnTo>
                <a:close/>
                <a:moveTo>
                  <a:pt x="238" y="2096"/>
                </a:moveTo>
                <a:lnTo>
                  <a:pt x="1004" y="1428"/>
                </a:lnTo>
                <a:lnTo>
                  <a:pt x="1768" y="2096"/>
                </a:lnTo>
                <a:lnTo>
                  <a:pt x="238" y="2096"/>
                </a:lnTo>
                <a:close/>
                <a:moveTo>
                  <a:pt x="1876" y="2018"/>
                </a:moveTo>
                <a:lnTo>
                  <a:pt x="1190" y="1418"/>
                </a:lnTo>
                <a:lnTo>
                  <a:pt x="1876" y="990"/>
                </a:lnTo>
                <a:lnTo>
                  <a:pt x="1876" y="20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9" name="Freeform 195">
            <a:extLst>
              <a:ext uri="{FF2B5EF4-FFF2-40B4-BE49-F238E27FC236}">
                <a16:creationId xmlns:a16="http://schemas.microsoft.com/office/drawing/2014/main" id="{DDFDD87B-AAB1-4299-B853-2C51011A477C}"/>
              </a:ext>
            </a:extLst>
          </p:cNvPr>
          <p:cNvSpPr>
            <a:spLocks noEditPoints="1"/>
          </p:cNvSpPr>
          <p:nvPr/>
        </p:nvSpPr>
        <p:spPr bwMode="auto">
          <a:xfrm>
            <a:off x="4137511" y="4842120"/>
            <a:ext cx="244488" cy="351955"/>
          </a:xfrm>
          <a:custGeom>
            <a:avLst/>
            <a:gdLst>
              <a:gd name="T0" fmla="*/ 350010811 w 636"/>
              <a:gd name="T1" fmla="*/ 216073037 h 916"/>
              <a:gd name="T2" fmla="*/ 328548598 w 636"/>
              <a:gd name="T3" fmla="*/ 174837444 h 916"/>
              <a:gd name="T4" fmla="*/ 295528481 w 636"/>
              <a:gd name="T5" fmla="*/ 151746348 h 916"/>
              <a:gd name="T6" fmla="*/ 354964328 w 636"/>
              <a:gd name="T7" fmla="*/ 291945785 h 916"/>
              <a:gd name="T8" fmla="*/ 424306302 w 636"/>
              <a:gd name="T9" fmla="*/ 318336128 h 916"/>
              <a:gd name="T10" fmla="*/ 468882506 w 636"/>
              <a:gd name="T11" fmla="*/ 346376549 h 916"/>
              <a:gd name="T12" fmla="*/ 493647480 w 636"/>
              <a:gd name="T13" fmla="*/ 374416062 h 916"/>
              <a:gd name="T14" fmla="*/ 516761471 w 636"/>
              <a:gd name="T15" fmla="*/ 420600071 h 916"/>
              <a:gd name="T16" fmla="*/ 525016728 w 636"/>
              <a:gd name="T17" fmla="*/ 476680118 h 916"/>
              <a:gd name="T18" fmla="*/ 520064119 w 636"/>
              <a:gd name="T19" fmla="*/ 519564880 h 916"/>
              <a:gd name="T20" fmla="*/ 505204476 w 636"/>
              <a:gd name="T21" fmla="*/ 560800473 h 916"/>
              <a:gd name="T22" fmla="*/ 467231636 w 636"/>
              <a:gd name="T23" fmla="*/ 611931991 h 916"/>
              <a:gd name="T24" fmla="*/ 435863297 w 636"/>
              <a:gd name="T25" fmla="*/ 636673164 h 916"/>
              <a:gd name="T26" fmla="*/ 384681798 w 636"/>
              <a:gd name="T27" fmla="*/ 663063508 h 916"/>
              <a:gd name="T28" fmla="*/ 343407333 w 636"/>
              <a:gd name="T29" fmla="*/ 671310263 h 916"/>
              <a:gd name="T30" fmla="*/ 295528481 w 636"/>
              <a:gd name="T31" fmla="*/ 755430618 h 916"/>
              <a:gd name="T32" fmla="*/ 234441707 w 636"/>
              <a:gd name="T33" fmla="*/ 676258680 h 916"/>
              <a:gd name="T34" fmla="*/ 155193608 w 636"/>
              <a:gd name="T35" fmla="*/ 663063508 h 916"/>
              <a:gd name="T36" fmla="*/ 115569984 w 636"/>
              <a:gd name="T37" fmla="*/ 648219167 h 916"/>
              <a:gd name="T38" fmla="*/ 67691132 w 636"/>
              <a:gd name="T39" fmla="*/ 615230329 h 916"/>
              <a:gd name="T40" fmla="*/ 41274479 w 636"/>
              <a:gd name="T41" fmla="*/ 588839986 h 916"/>
              <a:gd name="T42" fmla="*/ 23113998 w 636"/>
              <a:gd name="T43" fmla="*/ 560800473 h 916"/>
              <a:gd name="T44" fmla="*/ 4952610 w 636"/>
              <a:gd name="T45" fmla="*/ 508018878 h 916"/>
              <a:gd name="T46" fmla="*/ 171703212 w 636"/>
              <a:gd name="T47" fmla="*/ 468433250 h 916"/>
              <a:gd name="T48" fmla="*/ 186562855 w 636"/>
              <a:gd name="T49" fmla="*/ 517915711 h 916"/>
              <a:gd name="T50" fmla="*/ 199770721 w 636"/>
              <a:gd name="T51" fmla="*/ 537708469 h 916"/>
              <a:gd name="T52" fmla="*/ 234441707 w 636"/>
              <a:gd name="T53" fmla="*/ 560800473 h 916"/>
              <a:gd name="T54" fmla="*/ 194817203 w 636"/>
              <a:gd name="T55" fmla="*/ 400807314 h 916"/>
              <a:gd name="T56" fmla="*/ 113919114 w 636"/>
              <a:gd name="T57" fmla="*/ 371117723 h 916"/>
              <a:gd name="T58" fmla="*/ 80898997 w 636"/>
              <a:gd name="T59" fmla="*/ 348025719 h 916"/>
              <a:gd name="T60" fmla="*/ 51180605 w 636"/>
              <a:gd name="T61" fmla="*/ 315037789 h 916"/>
              <a:gd name="T62" fmla="*/ 26415737 w 636"/>
              <a:gd name="T63" fmla="*/ 249061023 h 916"/>
              <a:gd name="T64" fmla="*/ 26415737 w 636"/>
              <a:gd name="T65" fmla="*/ 204527034 h 916"/>
              <a:gd name="T66" fmla="*/ 37972740 w 636"/>
              <a:gd name="T67" fmla="*/ 153395517 h 916"/>
              <a:gd name="T68" fmla="*/ 66040263 w 636"/>
              <a:gd name="T69" fmla="*/ 110510727 h 916"/>
              <a:gd name="T70" fmla="*/ 92455993 w 636"/>
              <a:gd name="T71" fmla="*/ 85769553 h 916"/>
              <a:gd name="T72" fmla="*/ 143636612 w 636"/>
              <a:gd name="T73" fmla="*/ 57729117 h 916"/>
              <a:gd name="T74" fmla="*/ 209676847 w 636"/>
              <a:gd name="T75" fmla="*/ 42884776 h 916"/>
              <a:gd name="T76" fmla="*/ 295528481 w 636"/>
              <a:gd name="T77" fmla="*/ 0 h 916"/>
              <a:gd name="T78" fmla="*/ 318642472 w 636"/>
              <a:gd name="T79" fmla="*/ 42884776 h 916"/>
              <a:gd name="T80" fmla="*/ 379729189 w 636"/>
              <a:gd name="T81" fmla="*/ 54430779 h 916"/>
              <a:gd name="T82" fmla="*/ 427608041 w 636"/>
              <a:gd name="T83" fmla="*/ 75872720 h 916"/>
              <a:gd name="T84" fmla="*/ 454023771 w 636"/>
              <a:gd name="T85" fmla="*/ 95665477 h 916"/>
              <a:gd name="T86" fmla="*/ 483742263 w 636"/>
              <a:gd name="T87" fmla="*/ 131952682 h 916"/>
              <a:gd name="T88" fmla="*/ 503553606 w 636"/>
              <a:gd name="T89" fmla="*/ 174837444 h 916"/>
              <a:gd name="T90" fmla="*/ 234441707 w 636"/>
              <a:gd name="T91" fmla="*/ 150096270 h 916"/>
              <a:gd name="T92" fmla="*/ 212978586 w 636"/>
              <a:gd name="T93" fmla="*/ 159993103 h 916"/>
              <a:gd name="T94" fmla="*/ 198119851 w 636"/>
              <a:gd name="T95" fmla="*/ 171539105 h 916"/>
              <a:gd name="T96" fmla="*/ 188213725 w 636"/>
              <a:gd name="T97" fmla="*/ 194630202 h 916"/>
              <a:gd name="T98" fmla="*/ 188213725 w 636"/>
              <a:gd name="T99" fmla="*/ 211124620 h 916"/>
              <a:gd name="T100" fmla="*/ 198119851 w 636"/>
              <a:gd name="T101" fmla="*/ 234216625 h 916"/>
              <a:gd name="T102" fmla="*/ 212978586 w 636"/>
              <a:gd name="T103" fmla="*/ 247411853 h 916"/>
              <a:gd name="T104" fmla="*/ 234441707 w 636"/>
              <a:gd name="T105" fmla="*/ 150096270 h 916"/>
              <a:gd name="T106" fmla="*/ 312038085 w 636"/>
              <a:gd name="T107" fmla="*/ 560800473 h 916"/>
              <a:gd name="T108" fmla="*/ 348359941 w 636"/>
              <a:gd name="T109" fmla="*/ 539357638 h 916"/>
              <a:gd name="T110" fmla="*/ 361567807 w 636"/>
              <a:gd name="T111" fmla="*/ 519564880 h 916"/>
              <a:gd name="T112" fmla="*/ 364870454 w 636"/>
              <a:gd name="T113" fmla="*/ 498122953 h 916"/>
              <a:gd name="T114" fmla="*/ 358266067 w 636"/>
              <a:gd name="T115" fmla="*/ 470082419 h 916"/>
              <a:gd name="T116" fmla="*/ 343407333 w 636"/>
              <a:gd name="T117" fmla="*/ 453588000 h 916"/>
              <a:gd name="T118" fmla="*/ 295528481 w 636"/>
              <a:gd name="T119" fmla="*/ 430496904 h 9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36"/>
              <a:gd name="T181" fmla="*/ 0 h 916"/>
              <a:gd name="T182" fmla="*/ 636 w 636"/>
              <a:gd name="T183" fmla="*/ 916 h 9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36" h="916">
                <a:moveTo>
                  <a:pt x="614" y="232"/>
                </a:moveTo>
                <a:lnTo>
                  <a:pt x="424" y="262"/>
                </a:lnTo>
                <a:lnTo>
                  <a:pt x="410" y="232"/>
                </a:lnTo>
                <a:lnTo>
                  <a:pt x="398" y="212"/>
                </a:lnTo>
                <a:lnTo>
                  <a:pt x="392" y="206"/>
                </a:lnTo>
                <a:lnTo>
                  <a:pt x="382" y="198"/>
                </a:lnTo>
                <a:lnTo>
                  <a:pt x="358" y="184"/>
                </a:lnTo>
                <a:lnTo>
                  <a:pt x="358" y="332"/>
                </a:lnTo>
                <a:lnTo>
                  <a:pt x="430" y="354"/>
                </a:lnTo>
                <a:lnTo>
                  <a:pt x="462" y="364"/>
                </a:lnTo>
                <a:lnTo>
                  <a:pt x="490" y="376"/>
                </a:lnTo>
                <a:lnTo>
                  <a:pt x="514" y="386"/>
                </a:lnTo>
                <a:lnTo>
                  <a:pt x="534" y="398"/>
                </a:lnTo>
                <a:lnTo>
                  <a:pt x="552" y="408"/>
                </a:lnTo>
                <a:lnTo>
                  <a:pt x="568" y="420"/>
                </a:lnTo>
                <a:lnTo>
                  <a:pt x="584" y="436"/>
                </a:lnTo>
                <a:lnTo>
                  <a:pt x="598" y="454"/>
                </a:lnTo>
                <a:lnTo>
                  <a:pt x="610" y="472"/>
                </a:lnTo>
                <a:lnTo>
                  <a:pt x="620" y="490"/>
                </a:lnTo>
                <a:lnTo>
                  <a:pt x="626" y="510"/>
                </a:lnTo>
                <a:lnTo>
                  <a:pt x="632" y="532"/>
                </a:lnTo>
                <a:lnTo>
                  <a:pt x="636" y="554"/>
                </a:lnTo>
                <a:lnTo>
                  <a:pt x="636" y="578"/>
                </a:lnTo>
                <a:lnTo>
                  <a:pt x="636" y="604"/>
                </a:lnTo>
                <a:lnTo>
                  <a:pt x="630" y="630"/>
                </a:lnTo>
                <a:lnTo>
                  <a:pt x="622" y="656"/>
                </a:lnTo>
                <a:lnTo>
                  <a:pt x="612" y="680"/>
                </a:lnTo>
                <a:lnTo>
                  <a:pt x="598" y="702"/>
                </a:lnTo>
                <a:lnTo>
                  <a:pt x="584" y="722"/>
                </a:lnTo>
                <a:lnTo>
                  <a:pt x="566" y="742"/>
                </a:lnTo>
                <a:lnTo>
                  <a:pt x="548" y="758"/>
                </a:lnTo>
                <a:lnTo>
                  <a:pt x="528" y="772"/>
                </a:lnTo>
                <a:lnTo>
                  <a:pt x="508" y="784"/>
                </a:lnTo>
                <a:lnTo>
                  <a:pt x="488" y="796"/>
                </a:lnTo>
                <a:lnTo>
                  <a:pt x="466" y="804"/>
                </a:lnTo>
                <a:lnTo>
                  <a:pt x="442" y="810"/>
                </a:lnTo>
                <a:lnTo>
                  <a:pt x="416" y="814"/>
                </a:lnTo>
                <a:lnTo>
                  <a:pt x="390" y="818"/>
                </a:lnTo>
                <a:lnTo>
                  <a:pt x="358" y="820"/>
                </a:lnTo>
                <a:lnTo>
                  <a:pt x="358" y="916"/>
                </a:lnTo>
                <a:lnTo>
                  <a:pt x="284" y="916"/>
                </a:lnTo>
                <a:lnTo>
                  <a:pt x="284" y="820"/>
                </a:lnTo>
                <a:lnTo>
                  <a:pt x="248" y="816"/>
                </a:lnTo>
                <a:lnTo>
                  <a:pt x="216" y="810"/>
                </a:lnTo>
                <a:lnTo>
                  <a:pt x="188" y="804"/>
                </a:lnTo>
                <a:lnTo>
                  <a:pt x="162" y="796"/>
                </a:lnTo>
                <a:lnTo>
                  <a:pt x="140" y="786"/>
                </a:lnTo>
                <a:lnTo>
                  <a:pt x="118" y="774"/>
                </a:lnTo>
                <a:lnTo>
                  <a:pt x="98" y="762"/>
                </a:lnTo>
                <a:lnTo>
                  <a:pt x="82" y="746"/>
                </a:lnTo>
                <a:lnTo>
                  <a:pt x="64" y="730"/>
                </a:lnTo>
                <a:lnTo>
                  <a:pt x="50" y="714"/>
                </a:lnTo>
                <a:lnTo>
                  <a:pt x="38" y="696"/>
                </a:lnTo>
                <a:lnTo>
                  <a:pt x="28" y="680"/>
                </a:lnTo>
                <a:lnTo>
                  <a:pt x="20" y="660"/>
                </a:lnTo>
                <a:lnTo>
                  <a:pt x="12" y="640"/>
                </a:lnTo>
                <a:lnTo>
                  <a:pt x="6" y="616"/>
                </a:lnTo>
                <a:lnTo>
                  <a:pt x="0" y="592"/>
                </a:lnTo>
                <a:lnTo>
                  <a:pt x="208" y="568"/>
                </a:lnTo>
                <a:lnTo>
                  <a:pt x="214" y="592"/>
                </a:lnTo>
                <a:lnTo>
                  <a:pt x="220" y="612"/>
                </a:lnTo>
                <a:lnTo>
                  <a:pt x="226" y="628"/>
                </a:lnTo>
                <a:lnTo>
                  <a:pt x="234" y="640"/>
                </a:lnTo>
                <a:lnTo>
                  <a:pt x="242" y="652"/>
                </a:lnTo>
                <a:lnTo>
                  <a:pt x="254" y="662"/>
                </a:lnTo>
                <a:lnTo>
                  <a:pt x="268" y="672"/>
                </a:lnTo>
                <a:lnTo>
                  <a:pt x="284" y="680"/>
                </a:lnTo>
                <a:lnTo>
                  <a:pt x="284" y="500"/>
                </a:lnTo>
                <a:lnTo>
                  <a:pt x="236" y="486"/>
                </a:lnTo>
                <a:lnTo>
                  <a:pt x="196" y="474"/>
                </a:lnTo>
                <a:lnTo>
                  <a:pt x="162" y="462"/>
                </a:lnTo>
                <a:lnTo>
                  <a:pt x="138" y="450"/>
                </a:lnTo>
                <a:lnTo>
                  <a:pt x="116" y="438"/>
                </a:lnTo>
                <a:lnTo>
                  <a:pt x="98" y="422"/>
                </a:lnTo>
                <a:lnTo>
                  <a:pt x="80" y="404"/>
                </a:lnTo>
                <a:lnTo>
                  <a:pt x="62" y="382"/>
                </a:lnTo>
                <a:lnTo>
                  <a:pt x="48" y="358"/>
                </a:lnTo>
                <a:lnTo>
                  <a:pt x="38" y="332"/>
                </a:lnTo>
                <a:lnTo>
                  <a:pt x="32" y="302"/>
                </a:lnTo>
                <a:lnTo>
                  <a:pt x="30" y="270"/>
                </a:lnTo>
                <a:lnTo>
                  <a:pt x="32" y="248"/>
                </a:lnTo>
                <a:lnTo>
                  <a:pt x="34" y="226"/>
                </a:lnTo>
                <a:lnTo>
                  <a:pt x="40" y="206"/>
                </a:lnTo>
                <a:lnTo>
                  <a:pt x="46" y="186"/>
                </a:lnTo>
                <a:lnTo>
                  <a:pt x="56" y="168"/>
                </a:lnTo>
                <a:lnTo>
                  <a:pt x="66" y="150"/>
                </a:lnTo>
                <a:lnTo>
                  <a:pt x="80" y="134"/>
                </a:lnTo>
                <a:lnTo>
                  <a:pt x="94" y="118"/>
                </a:lnTo>
                <a:lnTo>
                  <a:pt x="112" y="104"/>
                </a:lnTo>
                <a:lnTo>
                  <a:pt x="130" y="90"/>
                </a:lnTo>
                <a:lnTo>
                  <a:pt x="152" y="80"/>
                </a:lnTo>
                <a:lnTo>
                  <a:pt x="174" y="70"/>
                </a:lnTo>
                <a:lnTo>
                  <a:pt x="198" y="62"/>
                </a:lnTo>
                <a:lnTo>
                  <a:pt x="226" y="56"/>
                </a:lnTo>
                <a:lnTo>
                  <a:pt x="254" y="52"/>
                </a:lnTo>
                <a:lnTo>
                  <a:pt x="284" y="50"/>
                </a:lnTo>
                <a:lnTo>
                  <a:pt x="284" y="0"/>
                </a:lnTo>
                <a:lnTo>
                  <a:pt x="358" y="0"/>
                </a:lnTo>
                <a:lnTo>
                  <a:pt x="358" y="50"/>
                </a:lnTo>
                <a:lnTo>
                  <a:pt x="386" y="52"/>
                </a:lnTo>
                <a:lnTo>
                  <a:pt x="412" y="56"/>
                </a:lnTo>
                <a:lnTo>
                  <a:pt x="438" y="60"/>
                </a:lnTo>
                <a:lnTo>
                  <a:pt x="460" y="66"/>
                </a:lnTo>
                <a:lnTo>
                  <a:pt x="482" y="74"/>
                </a:lnTo>
                <a:lnTo>
                  <a:pt x="502" y="82"/>
                </a:lnTo>
                <a:lnTo>
                  <a:pt x="518" y="92"/>
                </a:lnTo>
                <a:lnTo>
                  <a:pt x="536" y="104"/>
                </a:lnTo>
                <a:lnTo>
                  <a:pt x="550" y="116"/>
                </a:lnTo>
                <a:lnTo>
                  <a:pt x="562" y="130"/>
                </a:lnTo>
                <a:lnTo>
                  <a:pt x="574" y="144"/>
                </a:lnTo>
                <a:lnTo>
                  <a:pt x="586" y="160"/>
                </a:lnTo>
                <a:lnTo>
                  <a:pt x="594" y="176"/>
                </a:lnTo>
                <a:lnTo>
                  <a:pt x="602" y="194"/>
                </a:lnTo>
                <a:lnTo>
                  <a:pt x="610" y="212"/>
                </a:lnTo>
                <a:lnTo>
                  <a:pt x="614" y="232"/>
                </a:lnTo>
                <a:close/>
                <a:moveTo>
                  <a:pt x="284" y="182"/>
                </a:moveTo>
                <a:lnTo>
                  <a:pt x="284" y="182"/>
                </a:lnTo>
                <a:lnTo>
                  <a:pt x="270" y="188"/>
                </a:lnTo>
                <a:lnTo>
                  <a:pt x="258" y="194"/>
                </a:lnTo>
                <a:lnTo>
                  <a:pt x="246" y="200"/>
                </a:lnTo>
                <a:lnTo>
                  <a:pt x="240" y="208"/>
                </a:lnTo>
                <a:lnTo>
                  <a:pt x="234" y="216"/>
                </a:lnTo>
                <a:lnTo>
                  <a:pt x="230" y="226"/>
                </a:lnTo>
                <a:lnTo>
                  <a:pt x="228" y="236"/>
                </a:lnTo>
                <a:lnTo>
                  <a:pt x="226" y="246"/>
                </a:lnTo>
                <a:lnTo>
                  <a:pt x="228" y="256"/>
                </a:lnTo>
                <a:lnTo>
                  <a:pt x="230" y="266"/>
                </a:lnTo>
                <a:lnTo>
                  <a:pt x="234" y="276"/>
                </a:lnTo>
                <a:lnTo>
                  <a:pt x="240" y="284"/>
                </a:lnTo>
                <a:lnTo>
                  <a:pt x="248" y="292"/>
                </a:lnTo>
                <a:lnTo>
                  <a:pt x="258" y="300"/>
                </a:lnTo>
                <a:lnTo>
                  <a:pt x="270" y="306"/>
                </a:lnTo>
                <a:lnTo>
                  <a:pt x="284" y="312"/>
                </a:lnTo>
                <a:lnTo>
                  <a:pt x="284" y="182"/>
                </a:lnTo>
                <a:close/>
                <a:moveTo>
                  <a:pt x="358" y="686"/>
                </a:moveTo>
                <a:lnTo>
                  <a:pt x="358" y="686"/>
                </a:lnTo>
                <a:lnTo>
                  <a:pt x="378" y="680"/>
                </a:lnTo>
                <a:lnTo>
                  <a:pt x="396" y="672"/>
                </a:lnTo>
                <a:lnTo>
                  <a:pt x="410" y="664"/>
                </a:lnTo>
                <a:lnTo>
                  <a:pt x="422" y="654"/>
                </a:lnTo>
                <a:lnTo>
                  <a:pt x="432" y="642"/>
                </a:lnTo>
                <a:lnTo>
                  <a:pt x="438" y="630"/>
                </a:lnTo>
                <a:lnTo>
                  <a:pt x="442" y="618"/>
                </a:lnTo>
                <a:lnTo>
                  <a:pt x="442" y="604"/>
                </a:lnTo>
                <a:lnTo>
                  <a:pt x="442" y="592"/>
                </a:lnTo>
                <a:lnTo>
                  <a:pt x="438" y="580"/>
                </a:lnTo>
                <a:lnTo>
                  <a:pt x="434" y="570"/>
                </a:lnTo>
                <a:lnTo>
                  <a:pt x="426" y="560"/>
                </a:lnTo>
                <a:lnTo>
                  <a:pt x="416" y="550"/>
                </a:lnTo>
                <a:lnTo>
                  <a:pt x="400" y="540"/>
                </a:lnTo>
                <a:lnTo>
                  <a:pt x="382" y="530"/>
                </a:lnTo>
                <a:lnTo>
                  <a:pt x="358" y="522"/>
                </a:lnTo>
                <a:lnTo>
                  <a:pt x="358" y="68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0" name="Freeform 3391">
            <a:extLst>
              <a:ext uri="{FF2B5EF4-FFF2-40B4-BE49-F238E27FC236}">
                <a16:creationId xmlns:a16="http://schemas.microsoft.com/office/drawing/2014/main" id="{9374AC9F-E2B7-4699-BE72-891F3B104598}"/>
              </a:ext>
            </a:extLst>
          </p:cNvPr>
          <p:cNvSpPr>
            <a:spLocks noEditPoints="1"/>
          </p:cNvSpPr>
          <p:nvPr/>
        </p:nvSpPr>
        <p:spPr bwMode="auto">
          <a:xfrm>
            <a:off x="6440834" y="4870973"/>
            <a:ext cx="294253" cy="294252"/>
          </a:xfrm>
          <a:custGeom>
            <a:avLst/>
            <a:gdLst>
              <a:gd name="T0" fmla="*/ 400 w 721"/>
              <a:gd name="T1" fmla="*/ 502 h 721"/>
              <a:gd name="T2" fmla="*/ 441 w 721"/>
              <a:gd name="T3" fmla="*/ 487 h 721"/>
              <a:gd name="T4" fmla="*/ 456 w 721"/>
              <a:gd name="T5" fmla="*/ 469 h 721"/>
              <a:gd name="T6" fmla="*/ 477 w 721"/>
              <a:gd name="T7" fmla="*/ 475 h 721"/>
              <a:gd name="T8" fmla="*/ 498 w 721"/>
              <a:gd name="T9" fmla="*/ 505 h 721"/>
              <a:gd name="T10" fmla="*/ 361 w 721"/>
              <a:gd name="T11" fmla="*/ 709 h 721"/>
              <a:gd name="T12" fmla="*/ 315 w 721"/>
              <a:gd name="T13" fmla="*/ 654 h 721"/>
              <a:gd name="T14" fmla="*/ 347 w 721"/>
              <a:gd name="T15" fmla="*/ 606 h 721"/>
              <a:gd name="T16" fmla="*/ 365 w 721"/>
              <a:gd name="T17" fmla="*/ 601 h 721"/>
              <a:gd name="T18" fmla="*/ 387 w 721"/>
              <a:gd name="T19" fmla="*/ 623 h 721"/>
              <a:gd name="T20" fmla="*/ 415 w 721"/>
              <a:gd name="T21" fmla="*/ 691 h 721"/>
              <a:gd name="T22" fmla="*/ 225 w 721"/>
              <a:gd name="T23" fmla="*/ 505 h 721"/>
              <a:gd name="T24" fmla="*/ 245 w 721"/>
              <a:gd name="T25" fmla="*/ 477 h 721"/>
              <a:gd name="T26" fmla="*/ 265 w 721"/>
              <a:gd name="T27" fmla="*/ 469 h 721"/>
              <a:gd name="T28" fmla="*/ 280 w 721"/>
              <a:gd name="T29" fmla="*/ 487 h 721"/>
              <a:gd name="T30" fmla="*/ 321 w 721"/>
              <a:gd name="T31" fmla="*/ 502 h 721"/>
              <a:gd name="T32" fmla="*/ 222 w 721"/>
              <a:gd name="T33" fmla="*/ 511 h 721"/>
              <a:gd name="T34" fmla="*/ 397 w 721"/>
              <a:gd name="T35" fmla="*/ 541 h 721"/>
              <a:gd name="T36" fmla="*/ 385 w 721"/>
              <a:gd name="T37" fmla="*/ 565 h 721"/>
              <a:gd name="T38" fmla="*/ 361 w 721"/>
              <a:gd name="T39" fmla="*/ 577 h 721"/>
              <a:gd name="T40" fmla="*/ 335 w 721"/>
              <a:gd name="T41" fmla="*/ 565 h 721"/>
              <a:gd name="T42" fmla="*/ 325 w 721"/>
              <a:gd name="T43" fmla="*/ 541 h 721"/>
              <a:gd name="T44" fmla="*/ 681 w 721"/>
              <a:gd name="T45" fmla="*/ 552 h 721"/>
              <a:gd name="T46" fmla="*/ 633 w 721"/>
              <a:gd name="T47" fmla="*/ 522 h 721"/>
              <a:gd name="T48" fmla="*/ 524 w 721"/>
              <a:gd name="T49" fmla="*/ 477 h 721"/>
              <a:gd name="T50" fmla="*/ 484 w 721"/>
              <a:gd name="T51" fmla="*/ 448 h 721"/>
              <a:gd name="T52" fmla="*/ 457 w 721"/>
              <a:gd name="T53" fmla="*/ 433 h 721"/>
              <a:gd name="T54" fmla="*/ 466 w 721"/>
              <a:gd name="T55" fmla="*/ 366 h 721"/>
              <a:gd name="T56" fmla="*/ 489 w 721"/>
              <a:gd name="T57" fmla="*/ 322 h 721"/>
              <a:gd name="T58" fmla="*/ 504 w 721"/>
              <a:gd name="T59" fmla="*/ 279 h 721"/>
              <a:gd name="T60" fmla="*/ 513 w 721"/>
              <a:gd name="T61" fmla="*/ 247 h 721"/>
              <a:gd name="T62" fmla="*/ 506 w 721"/>
              <a:gd name="T63" fmla="*/ 215 h 721"/>
              <a:gd name="T64" fmla="*/ 501 w 721"/>
              <a:gd name="T65" fmla="*/ 193 h 721"/>
              <a:gd name="T66" fmla="*/ 527 w 721"/>
              <a:gd name="T67" fmla="*/ 102 h 721"/>
              <a:gd name="T68" fmla="*/ 519 w 721"/>
              <a:gd name="T69" fmla="*/ 51 h 721"/>
              <a:gd name="T70" fmla="*/ 493 w 721"/>
              <a:gd name="T71" fmla="*/ 26 h 721"/>
              <a:gd name="T72" fmla="*/ 453 w 721"/>
              <a:gd name="T73" fmla="*/ 9 h 721"/>
              <a:gd name="T74" fmla="*/ 383 w 721"/>
              <a:gd name="T75" fmla="*/ 0 h 721"/>
              <a:gd name="T76" fmla="*/ 311 w 721"/>
              <a:gd name="T77" fmla="*/ 9 h 721"/>
              <a:gd name="T78" fmla="*/ 271 w 721"/>
              <a:gd name="T79" fmla="*/ 32 h 721"/>
              <a:gd name="T80" fmla="*/ 239 w 721"/>
              <a:gd name="T81" fmla="*/ 50 h 721"/>
              <a:gd name="T82" fmla="*/ 222 w 721"/>
              <a:gd name="T83" fmla="*/ 66 h 721"/>
              <a:gd name="T84" fmla="*/ 211 w 721"/>
              <a:gd name="T85" fmla="*/ 95 h 721"/>
              <a:gd name="T86" fmla="*/ 217 w 721"/>
              <a:gd name="T87" fmla="*/ 164 h 721"/>
              <a:gd name="T88" fmla="*/ 227 w 721"/>
              <a:gd name="T89" fmla="*/ 202 h 721"/>
              <a:gd name="T90" fmla="*/ 212 w 721"/>
              <a:gd name="T91" fmla="*/ 230 h 721"/>
              <a:gd name="T92" fmla="*/ 213 w 721"/>
              <a:gd name="T93" fmla="*/ 263 h 721"/>
              <a:gd name="T94" fmla="*/ 229 w 721"/>
              <a:gd name="T95" fmla="*/ 290 h 721"/>
              <a:gd name="T96" fmla="*/ 243 w 721"/>
              <a:gd name="T97" fmla="*/ 348 h 721"/>
              <a:gd name="T98" fmla="*/ 265 w 721"/>
              <a:gd name="T99" fmla="*/ 378 h 721"/>
              <a:gd name="T100" fmla="*/ 249 w 721"/>
              <a:gd name="T101" fmla="*/ 441 h 721"/>
              <a:gd name="T102" fmla="*/ 209 w 721"/>
              <a:gd name="T103" fmla="*/ 473 h 721"/>
              <a:gd name="T104" fmla="*/ 134 w 721"/>
              <a:gd name="T105" fmla="*/ 502 h 721"/>
              <a:gd name="T106" fmla="*/ 50 w 721"/>
              <a:gd name="T107" fmla="*/ 547 h 721"/>
              <a:gd name="T108" fmla="*/ 28 w 721"/>
              <a:gd name="T109" fmla="*/ 573 h 721"/>
              <a:gd name="T110" fmla="*/ 9 w 721"/>
              <a:gd name="T111" fmla="*/ 629 h 721"/>
              <a:gd name="T112" fmla="*/ 0 w 721"/>
              <a:gd name="T113" fmla="*/ 713 h 721"/>
              <a:gd name="T114" fmla="*/ 709 w 721"/>
              <a:gd name="T115" fmla="*/ 721 h 721"/>
              <a:gd name="T116" fmla="*/ 721 w 721"/>
              <a:gd name="T117" fmla="*/ 709 h 721"/>
              <a:gd name="T118" fmla="*/ 709 w 721"/>
              <a:gd name="T119" fmla="*/ 606 h 721"/>
              <a:gd name="T120" fmla="*/ 691 w 721"/>
              <a:gd name="T121" fmla="*/ 564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1" h="721">
                <a:moveTo>
                  <a:pt x="415" y="510"/>
                </a:moveTo>
                <a:lnTo>
                  <a:pt x="415" y="510"/>
                </a:lnTo>
                <a:lnTo>
                  <a:pt x="415" y="510"/>
                </a:lnTo>
                <a:lnTo>
                  <a:pt x="400" y="502"/>
                </a:lnTo>
                <a:lnTo>
                  <a:pt x="414" y="498"/>
                </a:lnTo>
                <a:lnTo>
                  <a:pt x="428" y="493"/>
                </a:lnTo>
                <a:lnTo>
                  <a:pt x="434" y="491"/>
                </a:lnTo>
                <a:lnTo>
                  <a:pt x="441" y="487"/>
                </a:lnTo>
                <a:lnTo>
                  <a:pt x="447" y="482"/>
                </a:lnTo>
                <a:lnTo>
                  <a:pt x="453" y="477"/>
                </a:lnTo>
                <a:lnTo>
                  <a:pt x="456" y="473"/>
                </a:lnTo>
                <a:lnTo>
                  <a:pt x="456" y="469"/>
                </a:lnTo>
                <a:lnTo>
                  <a:pt x="456" y="459"/>
                </a:lnTo>
                <a:lnTo>
                  <a:pt x="464" y="462"/>
                </a:lnTo>
                <a:lnTo>
                  <a:pt x="470" y="469"/>
                </a:lnTo>
                <a:lnTo>
                  <a:pt x="477" y="475"/>
                </a:lnTo>
                <a:lnTo>
                  <a:pt x="483" y="482"/>
                </a:lnTo>
                <a:lnTo>
                  <a:pt x="489" y="489"/>
                </a:lnTo>
                <a:lnTo>
                  <a:pt x="495" y="497"/>
                </a:lnTo>
                <a:lnTo>
                  <a:pt x="498" y="505"/>
                </a:lnTo>
                <a:lnTo>
                  <a:pt x="501" y="511"/>
                </a:lnTo>
                <a:lnTo>
                  <a:pt x="522" y="574"/>
                </a:lnTo>
                <a:lnTo>
                  <a:pt x="415" y="510"/>
                </a:lnTo>
                <a:close/>
                <a:moveTo>
                  <a:pt x="361" y="709"/>
                </a:moveTo>
                <a:lnTo>
                  <a:pt x="293" y="709"/>
                </a:lnTo>
                <a:lnTo>
                  <a:pt x="299" y="691"/>
                </a:lnTo>
                <a:lnTo>
                  <a:pt x="306" y="672"/>
                </a:lnTo>
                <a:lnTo>
                  <a:pt x="315" y="654"/>
                </a:lnTo>
                <a:lnTo>
                  <a:pt x="322" y="637"/>
                </a:lnTo>
                <a:lnTo>
                  <a:pt x="333" y="623"/>
                </a:lnTo>
                <a:lnTo>
                  <a:pt x="342" y="611"/>
                </a:lnTo>
                <a:lnTo>
                  <a:pt x="347" y="606"/>
                </a:lnTo>
                <a:lnTo>
                  <a:pt x="351" y="604"/>
                </a:lnTo>
                <a:lnTo>
                  <a:pt x="356" y="601"/>
                </a:lnTo>
                <a:lnTo>
                  <a:pt x="361" y="601"/>
                </a:lnTo>
                <a:lnTo>
                  <a:pt x="365" y="601"/>
                </a:lnTo>
                <a:lnTo>
                  <a:pt x="370" y="604"/>
                </a:lnTo>
                <a:lnTo>
                  <a:pt x="374" y="606"/>
                </a:lnTo>
                <a:lnTo>
                  <a:pt x="379" y="611"/>
                </a:lnTo>
                <a:lnTo>
                  <a:pt x="387" y="623"/>
                </a:lnTo>
                <a:lnTo>
                  <a:pt x="396" y="637"/>
                </a:lnTo>
                <a:lnTo>
                  <a:pt x="403" y="654"/>
                </a:lnTo>
                <a:lnTo>
                  <a:pt x="410" y="673"/>
                </a:lnTo>
                <a:lnTo>
                  <a:pt x="415" y="691"/>
                </a:lnTo>
                <a:lnTo>
                  <a:pt x="420" y="709"/>
                </a:lnTo>
                <a:lnTo>
                  <a:pt x="361" y="709"/>
                </a:lnTo>
                <a:close/>
                <a:moveTo>
                  <a:pt x="222" y="511"/>
                </a:moveTo>
                <a:lnTo>
                  <a:pt x="225" y="505"/>
                </a:lnTo>
                <a:lnTo>
                  <a:pt x="229" y="497"/>
                </a:lnTo>
                <a:lnTo>
                  <a:pt x="234" y="489"/>
                </a:lnTo>
                <a:lnTo>
                  <a:pt x="239" y="483"/>
                </a:lnTo>
                <a:lnTo>
                  <a:pt x="245" y="477"/>
                </a:lnTo>
                <a:lnTo>
                  <a:pt x="252" y="470"/>
                </a:lnTo>
                <a:lnTo>
                  <a:pt x="258" y="464"/>
                </a:lnTo>
                <a:lnTo>
                  <a:pt x="265" y="460"/>
                </a:lnTo>
                <a:lnTo>
                  <a:pt x="265" y="469"/>
                </a:lnTo>
                <a:lnTo>
                  <a:pt x="265" y="473"/>
                </a:lnTo>
                <a:lnTo>
                  <a:pt x="267" y="477"/>
                </a:lnTo>
                <a:lnTo>
                  <a:pt x="274" y="482"/>
                </a:lnTo>
                <a:lnTo>
                  <a:pt x="280" y="487"/>
                </a:lnTo>
                <a:lnTo>
                  <a:pt x="286" y="491"/>
                </a:lnTo>
                <a:lnTo>
                  <a:pt x="293" y="493"/>
                </a:lnTo>
                <a:lnTo>
                  <a:pt x="307" y="498"/>
                </a:lnTo>
                <a:lnTo>
                  <a:pt x="321" y="502"/>
                </a:lnTo>
                <a:lnTo>
                  <a:pt x="306" y="511"/>
                </a:lnTo>
                <a:lnTo>
                  <a:pt x="306" y="511"/>
                </a:lnTo>
                <a:lnTo>
                  <a:pt x="202" y="574"/>
                </a:lnTo>
                <a:lnTo>
                  <a:pt x="222" y="511"/>
                </a:lnTo>
                <a:close/>
                <a:moveTo>
                  <a:pt x="325" y="528"/>
                </a:moveTo>
                <a:lnTo>
                  <a:pt x="361" y="506"/>
                </a:lnTo>
                <a:lnTo>
                  <a:pt x="397" y="528"/>
                </a:lnTo>
                <a:lnTo>
                  <a:pt x="397" y="541"/>
                </a:lnTo>
                <a:lnTo>
                  <a:pt x="396" y="547"/>
                </a:lnTo>
                <a:lnTo>
                  <a:pt x="393" y="554"/>
                </a:lnTo>
                <a:lnTo>
                  <a:pt x="391" y="560"/>
                </a:lnTo>
                <a:lnTo>
                  <a:pt x="385" y="565"/>
                </a:lnTo>
                <a:lnTo>
                  <a:pt x="380" y="570"/>
                </a:lnTo>
                <a:lnTo>
                  <a:pt x="374" y="573"/>
                </a:lnTo>
                <a:lnTo>
                  <a:pt x="367" y="575"/>
                </a:lnTo>
                <a:lnTo>
                  <a:pt x="361" y="577"/>
                </a:lnTo>
                <a:lnTo>
                  <a:pt x="353" y="575"/>
                </a:lnTo>
                <a:lnTo>
                  <a:pt x="347" y="573"/>
                </a:lnTo>
                <a:lnTo>
                  <a:pt x="340" y="570"/>
                </a:lnTo>
                <a:lnTo>
                  <a:pt x="335" y="565"/>
                </a:lnTo>
                <a:lnTo>
                  <a:pt x="331" y="560"/>
                </a:lnTo>
                <a:lnTo>
                  <a:pt x="328" y="554"/>
                </a:lnTo>
                <a:lnTo>
                  <a:pt x="325" y="547"/>
                </a:lnTo>
                <a:lnTo>
                  <a:pt x="325" y="541"/>
                </a:lnTo>
                <a:lnTo>
                  <a:pt x="325" y="528"/>
                </a:lnTo>
                <a:close/>
                <a:moveTo>
                  <a:pt x="691" y="564"/>
                </a:moveTo>
                <a:lnTo>
                  <a:pt x="686" y="557"/>
                </a:lnTo>
                <a:lnTo>
                  <a:pt x="681" y="552"/>
                </a:lnTo>
                <a:lnTo>
                  <a:pt x="674" y="547"/>
                </a:lnTo>
                <a:lnTo>
                  <a:pt x="668" y="541"/>
                </a:lnTo>
                <a:lnTo>
                  <a:pt x="651" y="531"/>
                </a:lnTo>
                <a:lnTo>
                  <a:pt x="633" y="522"/>
                </a:lnTo>
                <a:lnTo>
                  <a:pt x="591" y="502"/>
                </a:lnTo>
                <a:lnTo>
                  <a:pt x="545" y="484"/>
                </a:lnTo>
                <a:lnTo>
                  <a:pt x="534" y="480"/>
                </a:lnTo>
                <a:lnTo>
                  <a:pt x="524" y="477"/>
                </a:lnTo>
                <a:lnTo>
                  <a:pt x="514" y="473"/>
                </a:lnTo>
                <a:lnTo>
                  <a:pt x="504" y="469"/>
                </a:lnTo>
                <a:lnTo>
                  <a:pt x="495" y="457"/>
                </a:lnTo>
                <a:lnTo>
                  <a:pt x="484" y="448"/>
                </a:lnTo>
                <a:lnTo>
                  <a:pt x="473" y="441"/>
                </a:lnTo>
                <a:lnTo>
                  <a:pt x="462" y="434"/>
                </a:lnTo>
                <a:lnTo>
                  <a:pt x="460" y="433"/>
                </a:lnTo>
                <a:lnTo>
                  <a:pt x="457" y="433"/>
                </a:lnTo>
                <a:lnTo>
                  <a:pt x="456" y="433"/>
                </a:lnTo>
                <a:lnTo>
                  <a:pt x="456" y="378"/>
                </a:lnTo>
                <a:lnTo>
                  <a:pt x="461" y="373"/>
                </a:lnTo>
                <a:lnTo>
                  <a:pt x="466" y="366"/>
                </a:lnTo>
                <a:lnTo>
                  <a:pt x="473" y="358"/>
                </a:lnTo>
                <a:lnTo>
                  <a:pt x="479" y="348"/>
                </a:lnTo>
                <a:lnTo>
                  <a:pt x="484" y="337"/>
                </a:lnTo>
                <a:lnTo>
                  <a:pt x="489" y="322"/>
                </a:lnTo>
                <a:lnTo>
                  <a:pt x="492" y="308"/>
                </a:lnTo>
                <a:lnTo>
                  <a:pt x="495" y="290"/>
                </a:lnTo>
                <a:lnTo>
                  <a:pt x="500" y="285"/>
                </a:lnTo>
                <a:lnTo>
                  <a:pt x="504" y="279"/>
                </a:lnTo>
                <a:lnTo>
                  <a:pt x="507" y="271"/>
                </a:lnTo>
                <a:lnTo>
                  <a:pt x="510" y="262"/>
                </a:lnTo>
                <a:lnTo>
                  <a:pt x="511" y="254"/>
                </a:lnTo>
                <a:lnTo>
                  <a:pt x="513" y="247"/>
                </a:lnTo>
                <a:lnTo>
                  <a:pt x="513" y="238"/>
                </a:lnTo>
                <a:lnTo>
                  <a:pt x="511" y="230"/>
                </a:lnTo>
                <a:lnTo>
                  <a:pt x="510" y="222"/>
                </a:lnTo>
                <a:lnTo>
                  <a:pt x="506" y="215"/>
                </a:lnTo>
                <a:lnTo>
                  <a:pt x="502" y="208"/>
                </a:lnTo>
                <a:lnTo>
                  <a:pt x="497" y="202"/>
                </a:lnTo>
                <a:lnTo>
                  <a:pt x="498" y="198"/>
                </a:lnTo>
                <a:lnTo>
                  <a:pt x="501" y="193"/>
                </a:lnTo>
                <a:lnTo>
                  <a:pt x="510" y="167"/>
                </a:lnTo>
                <a:lnTo>
                  <a:pt x="520" y="135"/>
                </a:lnTo>
                <a:lnTo>
                  <a:pt x="524" y="118"/>
                </a:lnTo>
                <a:lnTo>
                  <a:pt x="527" y="102"/>
                </a:lnTo>
                <a:lnTo>
                  <a:pt x="527" y="85"/>
                </a:lnTo>
                <a:lnTo>
                  <a:pt x="525" y="68"/>
                </a:lnTo>
                <a:lnTo>
                  <a:pt x="523" y="59"/>
                </a:lnTo>
                <a:lnTo>
                  <a:pt x="519" y="51"/>
                </a:lnTo>
                <a:lnTo>
                  <a:pt x="514" y="44"/>
                </a:lnTo>
                <a:lnTo>
                  <a:pt x="509" y="37"/>
                </a:lnTo>
                <a:lnTo>
                  <a:pt x="501" y="31"/>
                </a:lnTo>
                <a:lnTo>
                  <a:pt x="493" y="26"/>
                </a:lnTo>
                <a:lnTo>
                  <a:pt x="484" y="21"/>
                </a:lnTo>
                <a:lnTo>
                  <a:pt x="475" y="16"/>
                </a:lnTo>
                <a:lnTo>
                  <a:pt x="465" y="12"/>
                </a:lnTo>
                <a:lnTo>
                  <a:pt x="453" y="9"/>
                </a:lnTo>
                <a:lnTo>
                  <a:pt x="442" y="7"/>
                </a:lnTo>
                <a:lnTo>
                  <a:pt x="430" y="4"/>
                </a:lnTo>
                <a:lnTo>
                  <a:pt x="407" y="0"/>
                </a:lnTo>
                <a:lnTo>
                  <a:pt x="383" y="0"/>
                </a:lnTo>
                <a:lnTo>
                  <a:pt x="365" y="0"/>
                </a:lnTo>
                <a:lnTo>
                  <a:pt x="347" y="1"/>
                </a:lnTo>
                <a:lnTo>
                  <a:pt x="329" y="5"/>
                </a:lnTo>
                <a:lnTo>
                  <a:pt x="311" y="9"/>
                </a:lnTo>
                <a:lnTo>
                  <a:pt x="295" y="16"/>
                </a:lnTo>
                <a:lnTo>
                  <a:pt x="281" y="23"/>
                </a:lnTo>
                <a:lnTo>
                  <a:pt x="276" y="27"/>
                </a:lnTo>
                <a:lnTo>
                  <a:pt x="271" y="32"/>
                </a:lnTo>
                <a:lnTo>
                  <a:pt x="266" y="37"/>
                </a:lnTo>
                <a:lnTo>
                  <a:pt x="263" y="44"/>
                </a:lnTo>
                <a:lnTo>
                  <a:pt x="251" y="46"/>
                </a:lnTo>
                <a:lnTo>
                  <a:pt x="239" y="50"/>
                </a:lnTo>
                <a:lnTo>
                  <a:pt x="234" y="53"/>
                </a:lnTo>
                <a:lnTo>
                  <a:pt x="230" y="57"/>
                </a:lnTo>
                <a:lnTo>
                  <a:pt x="225" y="60"/>
                </a:lnTo>
                <a:lnTo>
                  <a:pt x="222" y="66"/>
                </a:lnTo>
                <a:lnTo>
                  <a:pt x="217" y="72"/>
                </a:lnTo>
                <a:lnTo>
                  <a:pt x="215" y="78"/>
                </a:lnTo>
                <a:lnTo>
                  <a:pt x="212" y="87"/>
                </a:lnTo>
                <a:lnTo>
                  <a:pt x="211" y="95"/>
                </a:lnTo>
                <a:lnTo>
                  <a:pt x="209" y="112"/>
                </a:lnTo>
                <a:lnTo>
                  <a:pt x="211" y="130"/>
                </a:lnTo>
                <a:lnTo>
                  <a:pt x="213" y="148"/>
                </a:lnTo>
                <a:lnTo>
                  <a:pt x="217" y="164"/>
                </a:lnTo>
                <a:lnTo>
                  <a:pt x="221" y="181"/>
                </a:lnTo>
                <a:lnTo>
                  <a:pt x="225" y="194"/>
                </a:lnTo>
                <a:lnTo>
                  <a:pt x="226" y="198"/>
                </a:lnTo>
                <a:lnTo>
                  <a:pt x="227" y="202"/>
                </a:lnTo>
                <a:lnTo>
                  <a:pt x="222" y="207"/>
                </a:lnTo>
                <a:lnTo>
                  <a:pt x="217" y="215"/>
                </a:lnTo>
                <a:lnTo>
                  <a:pt x="215" y="221"/>
                </a:lnTo>
                <a:lnTo>
                  <a:pt x="212" y="230"/>
                </a:lnTo>
                <a:lnTo>
                  <a:pt x="211" y="238"/>
                </a:lnTo>
                <a:lnTo>
                  <a:pt x="211" y="247"/>
                </a:lnTo>
                <a:lnTo>
                  <a:pt x="212" y="254"/>
                </a:lnTo>
                <a:lnTo>
                  <a:pt x="213" y="263"/>
                </a:lnTo>
                <a:lnTo>
                  <a:pt x="216" y="272"/>
                </a:lnTo>
                <a:lnTo>
                  <a:pt x="220" y="280"/>
                </a:lnTo>
                <a:lnTo>
                  <a:pt x="224" y="285"/>
                </a:lnTo>
                <a:lnTo>
                  <a:pt x="229" y="290"/>
                </a:lnTo>
                <a:lnTo>
                  <a:pt x="230" y="307"/>
                </a:lnTo>
                <a:lnTo>
                  <a:pt x="234" y="322"/>
                </a:lnTo>
                <a:lnTo>
                  <a:pt x="238" y="337"/>
                </a:lnTo>
                <a:lnTo>
                  <a:pt x="243" y="348"/>
                </a:lnTo>
                <a:lnTo>
                  <a:pt x="249" y="358"/>
                </a:lnTo>
                <a:lnTo>
                  <a:pt x="254" y="366"/>
                </a:lnTo>
                <a:lnTo>
                  <a:pt x="260" y="373"/>
                </a:lnTo>
                <a:lnTo>
                  <a:pt x="265" y="378"/>
                </a:lnTo>
                <a:lnTo>
                  <a:pt x="265" y="433"/>
                </a:lnTo>
                <a:lnTo>
                  <a:pt x="262" y="433"/>
                </a:lnTo>
                <a:lnTo>
                  <a:pt x="261" y="434"/>
                </a:lnTo>
                <a:lnTo>
                  <a:pt x="249" y="441"/>
                </a:lnTo>
                <a:lnTo>
                  <a:pt x="239" y="448"/>
                </a:lnTo>
                <a:lnTo>
                  <a:pt x="229" y="457"/>
                </a:lnTo>
                <a:lnTo>
                  <a:pt x="220" y="469"/>
                </a:lnTo>
                <a:lnTo>
                  <a:pt x="209" y="473"/>
                </a:lnTo>
                <a:lnTo>
                  <a:pt x="200" y="477"/>
                </a:lnTo>
                <a:lnTo>
                  <a:pt x="190" y="480"/>
                </a:lnTo>
                <a:lnTo>
                  <a:pt x="181" y="484"/>
                </a:lnTo>
                <a:lnTo>
                  <a:pt x="134" y="502"/>
                </a:lnTo>
                <a:lnTo>
                  <a:pt x="91" y="522"/>
                </a:lnTo>
                <a:lnTo>
                  <a:pt x="73" y="531"/>
                </a:lnTo>
                <a:lnTo>
                  <a:pt x="57" y="541"/>
                </a:lnTo>
                <a:lnTo>
                  <a:pt x="50" y="547"/>
                </a:lnTo>
                <a:lnTo>
                  <a:pt x="44" y="552"/>
                </a:lnTo>
                <a:lnTo>
                  <a:pt x="39" y="557"/>
                </a:lnTo>
                <a:lnTo>
                  <a:pt x="34" y="564"/>
                </a:lnTo>
                <a:lnTo>
                  <a:pt x="28" y="573"/>
                </a:lnTo>
                <a:lnTo>
                  <a:pt x="23" y="583"/>
                </a:lnTo>
                <a:lnTo>
                  <a:pt x="19" y="595"/>
                </a:lnTo>
                <a:lnTo>
                  <a:pt x="16" y="606"/>
                </a:lnTo>
                <a:lnTo>
                  <a:pt x="9" y="629"/>
                </a:lnTo>
                <a:lnTo>
                  <a:pt x="5" y="653"/>
                </a:lnTo>
                <a:lnTo>
                  <a:pt x="1" y="691"/>
                </a:lnTo>
                <a:lnTo>
                  <a:pt x="0" y="709"/>
                </a:lnTo>
                <a:lnTo>
                  <a:pt x="0" y="713"/>
                </a:lnTo>
                <a:lnTo>
                  <a:pt x="4" y="717"/>
                </a:lnTo>
                <a:lnTo>
                  <a:pt x="8" y="719"/>
                </a:lnTo>
                <a:lnTo>
                  <a:pt x="12" y="721"/>
                </a:lnTo>
                <a:lnTo>
                  <a:pt x="709" y="721"/>
                </a:lnTo>
                <a:lnTo>
                  <a:pt x="714" y="719"/>
                </a:lnTo>
                <a:lnTo>
                  <a:pt x="718" y="717"/>
                </a:lnTo>
                <a:lnTo>
                  <a:pt x="721" y="713"/>
                </a:lnTo>
                <a:lnTo>
                  <a:pt x="721" y="709"/>
                </a:lnTo>
                <a:lnTo>
                  <a:pt x="721" y="691"/>
                </a:lnTo>
                <a:lnTo>
                  <a:pt x="718" y="653"/>
                </a:lnTo>
                <a:lnTo>
                  <a:pt x="714" y="629"/>
                </a:lnTo>
                <a:lnTo>
                  <a:pt x="709" y="606"/>
                </a:lnTo>
                <a:lnTo>
                  <a:pt x="705" y="595"/>
                </a:lnTo>
                <a:lnTo>
                  <a:pt x="701" y="583"/>
                </a:lnTo>
                <a:lnTo>
                  <a:pt x="696" y="573"/>
                </a:lnTo>
                <a:lnTo>
                  <a:pt x="691" y="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0693D25-44E3-4C19-B986-85830AA4E246}"/>
              </a:ext>
            </a:extLst>
          </p:cNvPr>
          <p:cNvGrpSpPr/>
          <p:nvPr/>
        </p:nvGrpSpPr>
        <p:grpSpPr>
          <a:xfrm>
            <a:off x="8826733" y="4850675"/>
            <a:ext cx="334843" cy="334843"/>
            <a:chOff x="4319588" y="2492375"/>
            <a:chExt cx="287338" cy="287338"/>
          </a:xfrm>
          <a:solidFill>
            <a:schemeClr val="bg1"/>
          </a:solidFill>
          <a:effectLst/>
        </p:grpSpPr>
        <p:sp>
          <p:nvSpPr>
            <p:cNvPr id="162" name="Freeform 372">
              <a:extLst>
                <a:ext uri="{FF2B5EF4-FFF2-40B4-BE49-F238E27FC236}">
                  <a16:creationId xmlns:a16="http://schemas.microsoft.com/office/drawing/2014/main" id="{9AA96DB7-E68A-4138-985D-699C3FA51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373">
              <a:extLst>
                <a:ext uri="{FF2B5EF4-FFF2-40B4-BE49-F238E27FC236}">
                  <a16:creationId xmlns:a16="http://schemas.microsoft.com/office/drawing/2014/main" id="{090B46F5-FA57-4C2E-A44E-D2163327A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522DA07-2FF4-41C1-BA58-F5A31C187947}"/>
              </a:ext>
            </a:extLst>
          </p:cNvPr>
          <p:cNvGrpSpPr/>
          <p:nvPr/>
        </p:nvGrpSpPr>
        <p:grpSpPr>
          <a:xfrm>
            <a:off x="1629283" y="3463995"/>
            <a:ext cx="8932064" cy="711196"/>
            <a:chOff x="1629283" y="3463995"/>
            <a:chExt cx="8932064" cy="711196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C814D359-D0EA-499B-9862-8F0EF32A4E43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678361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7BD664FC-F10A-4DA8-90E4-9E331BD2B598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936180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CE3BA2F4-A1F7-499B-8FF4-30C912D59F3F}"/>
                </a:ext>
              </a:extLst>
            </p:cNvPr>
            <p:cNvSpPr/>
            <p:nvPr/>
          </p:nvSpPr>
          <p:spPr>
            <a:xfrm>
              <a:off x="1629283" y="3679811"/>
              <a:ext cx="8932064" cy="257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040E9E5B-2943-4E0E-8BC3-35A0B0D0A810}"/>
                </a:ext>
              </a:extLst>
            </p:cNvPr>
            <p:cNvSpPr/>
            <p:nvPr/>
          </p:nvSpPr>
          <p:spPr>
            <a:xfrm>
              <a:off x="1881755" y="3580866"/>
              <a:ext cx="8226516" cy="88152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D3AF5A45-99B0-416E-9FCD-0E71B928BA89}"/>
                </a:ext>
              </a:extLst>
            </p:cNvPr>
            <p:cNvSpPr/>
            <p:nvPr/>
          </p:nvSpPr>
          <p:spPr>
            <a:xfrm flipH="1" flipV="1">
              <a:off x="1900258" y="3932523"/>
              <a:ext cx="8226516" cy="125799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9145150C-CD76-4023-A443-4D59C59BB21F}"/>
                </a:ext>
              </a:extLst>
            </p:cNvPr>
            <p:cNvGrpSpPr/>
            <p:nvPr/>
          </p:nvGrpSpPr>
          <p:grpSpPr>
            <a:xfrm>
              <a:off x="2660154" y="3463995"/>
              <a:ext cx="697654" cy="711196"/>
              <a:chOff x="2660154" y="3463995"/>
              <a:chExt cx="697654" cy="711196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307114A1-831C-472C-BE75-BD394E72245C}"/>
                  </a:ext>
                </a:extLst>
              </p:cNvPr>
              <p:cNvSpPr/>
              <p:nvPr/>
            </p:nvSpPr>
            <p:spPr>
              <a:xfrm>
                <a:off x="2660154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EA79F9D-2D67-4EE7-91BC-F9E0D2C4FBA2}"/>
                  </a:ext>
                </a:extLst>
              </p:cNvPr>
              <p:cNvSpPr/>
              <p:nvPr/>
            </p:nvSpPr>
            <p:spPr>
              <a:xfrm>
                <a:off x="2729956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01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D7BFDFBC-FD08-4433-9CFD-A43FC90BE0EC}"/>
                </a:ext>
              </a:extLst>
            </p:cNvPr>
            <p:cNvGrpSpPr/>
            <p:nvPr/>
          </p:nvGrpSpPr>
          <p:grpSpPr>
            <a:xfrm>
              <a:off x="3842924" y="3463995"/>
              <a:ext cx="697656" cy="711196"/>
              <a:chOff x="3841736" y="3463995"/>
              <a:chExt cx="697656" cy="711196"/>
            </a:xfrm>
          </p:grpSpPr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FF3C765-6185-4FB7-A560-CA45508FE43F}"/>
                  </a:ext>
                </a:extLst>
              </p:cNvPr>
              <p:cNvSpPr/>
              <p:nvPr/>
            </p:nvSpPr>
            <p:spPr>
              <a:xfrm>
                <a:off x="3841736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BE676C0F-0AF4-4D90-AD37-C674E3C07410}"/>
                  </a:ext>
                </a:extLst>
              </p:cNvPr>
              <p:cNvSpPr/>
              <p:nvPr/>
            </p:nvSpPr>
            <p:spPr>
              <a:xfrm>
                <a:off x="3911540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02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F2085659-A266-4A95-9AA0-20B7805E2756}"/>
                </a:ext>
              </a:extLst>
            </p:cNvPr>
            <p:cNvGrpSpPr/>
            <p:nvPr/>
          </p:nvGrpSpPr>
          <p:grpSpPr>
            <a:xfrm>
              <a:off x="5025696" y="3463995"/>
              <a:ext cx="697655" cy="711196"/>
              <a:chOff x="5023319" y="3463995"/>
              <a:chExt cx="697655" cy="711196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FB049B14-B720-4D9B-B7F2-E7288F855321}"/>
                  </a:ext>
                </a:extLst>
              </p:cNvPr>
              <p:cNvSpPr/>
              <p:nvPr/>
            </p:nvSpPr>
            <p:spPr>
              <a:xfrm>
                <a:off x="502331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35CB5D95-B64E-44CB-9B92-3F3B7C699F0B}"/>
                  </a:ext>
                </a:extLst>
              </p:cNvPr>
              <p:cNvSpPr/>
              <p:nvPr/>
            </p:nvSpPr>
            <p:spPr>
              <a:xfrm>
                <a:off x="5093122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03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57BA0EB5-34A5-46A6-9BB2-634E26232D11}"/>
                </a:ext>
              </a:extLst>
            </p:cNvPr>
            <p:cNvGrpSpPr/>
            <p:nvPr/>
          </p:nvGrpSpPr>
          <p:grpSpPr>
            <a:xfrm>
              <a:off x="6208467" y="3463995"/>
              <a:ext cx="697655" cy="711196"/>
              <a:chOff x="6204902" y="3463995"/>
              <a:chExt cx="697655" cy="711196"/>
            </a:xfrm>
          </p:grpSpPr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E8ECFDFA-D63A-4B9C-8BB9-323B33577CF9}"/>
                  </a:ext>
                </a:extLst>
              </p:cNvPr>
              <p:cNvSpPr/>
              <p:nvPr/>
            </p:nvSpPr>
            <p:spPr>
              <a:xfrm>
                <a:off x="6204902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DC2E990A-479C-44A4-B999-D0DAEFC743FB}"/>
                  </a:ext>
                </a:extLst>
              </p:cNvPr>
              <p:cNvSpPr/>
              <p:nvPr/>
            </p:nvSpPr>
            <p:spPr>
              <a:xfrm>
                <a:off x="6274705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04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D7E359DD-87A4-4D98-BE6A-BBACC28CA3FF}"/>
                </a:ext>
              </a:extLst>
            </p:cNvPr>
            <p:cNvGrpSpPr/>
            <p:nvPr/>
          </p:nvGrpSpPr>
          <p:grpSpPr>
            <a:xfrm>
              <a:off x="7391238" y="3463995"/>
              <a:ext cx="697654" cy="711196"/>
              <a:chOff x="7386485" y="3463995"/>
              <a:chExt cx="697654" cy="711196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02B267A-CC1E-444E-BCD9-96BC28A76311}"/>
                  </a:ext>
                </a:extLst>
              </p:cNvPr>
              <p:cNvSpPr/>
              <p:nvPr/>
            </p:nvSpPr>
            <p:spPr>
              <a:xfrm>
                <a:off x="7386485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24FA831F-2877-419E-A03F-8996F2D0414C}"/>
                  </a:ext>
                </a:extLst>
              </p:cNvPr>
              <p:cNvSpPr/>
              <p:nvPr/>
            </p:nvSpPr>
            <p:spPr>
              <a:xfrm>
                <a:off x="7456287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05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3930E316-7CC2-4464-9B7B-B0699CBFD768}"/>
                </a:ext>
              </a:extLst>
            </p:cNvPr>
            <p:cNvGrpSpPr/>
            <p:nvPr/>
          </p:nvGrpSpPr>
          <p:grpSpPr>
            <a:xfrm>
              <a:off x="8574009" y="3463995"/>
              <a:ext cx="721521" cy="711196"/>
              <a:chOff x="8574009" y="3463995"/>
              <a:chExt cx="721521" cy="711196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878A0093-751B-4278-B7B3-B10B364D9DA4}"/>
                  </a:ext>
                </a:extLst>
              </p:cNvPr>
              <p:cNvSpPr/>
              <p:nvPr/>
            </p:nvSpPr>
            <p:spPr>
              <a:xfrm>
                <a:off x="857400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4D8C41FE-BC0E-44ED-9A30-6CA114453FEA}"/>
                  </a:ext>
                </a:extLst>
              </p:cNvPr>
              <p:cNvSpPr/>
              <p:nvPr/>
            </p:nvSpPr>
            <p:spPr>
              <a:xfrm>
                <a:off x="8667678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06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1169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AE01A45-97B7-4FEE-8F23-74E0C830A8B2}"/>
              </a:ext>
            </a:extLst>
          </p:cNvPr>
          <p:cNvSpPr/>
          <p:nvPr/>
        </p:nvSpPr>
        <p:spPr>
          <a:xfrm>
            <a:off x="1656120" y="2200229"/>
            <a:ext cx="8932064" cy="3238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59B36FC-A7A6-4D25-B4AA-74918B937631}"/>
              </a:ext>
            </a:extLst>
          </p:cNvPr>
          <p:cNvGrpSpPr/>
          <p:nvPr/>
        </p:nvGrpSpPr>
        <p:grpSpPr>
          <a:xfrm>
            <a:off x="1916044" y="2042907"/>
            <a:ext cx="8209257" cy="3550110"/>
            <a:chOff x="1916044" y="2042907"/>
            <a:chExt cx="8209257" cy="3550110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7BD4341A-A2A7-4D2B-9810-6EBBABE46DE4}"/>
                </a:ext>
              </a:extLst>
            </p:cNvPr>
            <p:cNvSpPr/>
            <p:nvPr/>
          </p:nvSpPr>
          <p:spPr>
            <a:xfrm flipH="1" flipV="1">
              <a:off x="2992980" y="5436799"/>
              <a:ext cx="7132320" cy="156218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84740B0-57A1-4789-97EA-FBE33E2D91B3}"/>
                </a:ext>
              </a:extLst>
            </p:cNvPr>
            <p:cNvSpPr/>
            <p:nvPr/>
          </p:nvSpPr>
          <p:spPr>
            <a:xfrm>
              <a:off x="1916044" y="2042907"/>
              <a:ext cx="7132320" cy="151791"/>
            </a:xfrm>
            <a:prstGeom prst="rect">
              <a:avLst/>
            </a:prstGeom>
            <a:gradFill flip="none" rotWithShape="1">
              <a:gsLst>
                <a:gs pos="14000">
                  <a:schemeClr val="tx1">
                    <a:alpha val="21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CE4F6A52-6F32-4787-BE4F-3703EBC32503}"/>
                </a:ext>
              </a:extLst>
            </p:cNvPr>
            <p:cNvCxnSpPr>
              <a:cxnSpLocks/>
            </p:cNvCxnSpPr>
            <p:nvPr/>
          </p:nvCxnSpPr>
          <p:spPr>
            <a:xfrm>
              <a:off x="1916045" y="2187906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5AF507C7-EEAF-40B7-B21E-1E7CC5A5C0FA}"/>
                </a:ext>
              </a:extLst>
            </p:cNvPr>
            <p:cNvCxnSpPr>
              <a:cxnSpLocks/>
            </p:cNvCxnSpPr>
            <p:nvPr/>
          </p:nvCxnSpPr>
          <p:spPr>
            <a:xfrm>
              <a:off x="2992981" y="5433233"/>
              <a:ext cx="71323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926C1CBD-794C-496A-95AB-60E36B782D1C}"/>
              </a:ext>
            </a:extLst>
          </p:cNvPr>
          <p:cNvGrpSpPr/>
          <p:nvPr/>
        </p:nvGrpSpPr>
        <p:grpSpPr>
          <a:xfrm>
            <a:off x="2421557" y="1974105"/>
            <a:ext cx="1228187" cy="1373580"/>
            <a:chOff x="2128762" y="1759851"/>
            <a:chExt cx="1381627" cy="1545184"/>
          </a:xfrm>
        </p:grpSpPr>
        <p:sp>
          <p:nvSpPr>
            <p:cNvPr id="189" name="Arrow: Down 188">
              <a:extLst>
                <a:ext uri="{FF2B5EF4-FFF2-40B4-BE49-F238E27FC236}">
                  <a16:creationId xmlns:a16="http://schemas.microsoft.com/office/drawing/2014/main" id="{37DD8577-3887-4752-821F-575639074082}"/>
                </a:ext>
              </a:extLst>
            </p:cNvPr>
            <p:cNvSpPr/>
            <p:nvPr/>
          </p:nvSpPr>
          <p:spPr>
            <a:xfrm>
              <a:off x="2218976" y="1898612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4D1915E6-9DE6-4F2D-AB68-A0553FC5B17A}"/>
                </a:ext>
              </a:extLst>
            </p:cNvPr>
            <p:cNvGrpSpPr/>
            <p:nvPr/>
          </p:nvGrpSpPr>
          <p:grpSpPr>
            <a:xfrm>
              <a:off x="2128762" y="1759851"/>
              <a:ext cx="1381627" cy="1440179"/>
              <a:chOff x="2128762" y="1759851"/>
              <a:chExt cx="1381627" cy="1440179"/>
            </a:xfrm>
          </p:grpSpPr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8B5C526A-7764-4E53-808A-8F69C89FBE7D}"/>
                  </a:ext>
                </a:extLst>
              </p:cNvPr>
              <p:cNvSpPr/>
              <p:nvPr/>
            </p:nvSpPr>
            <p:spPr>
              <a:xfrm>
                <a:off x="2309478" y="1761756"/>
                <a:ext cx="1037340" cy="25019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2" name="Partial Circle 191">
                <a:extLst>
                  <a:ext uri="{FF2B5EF4-FFF2-40B4-BE49-F238E27FC236}">
                    <a16:creationId xmlns:a16="http://schemas.microsoft.com/office/drawing/2014/main" id="{F66188BA-3C3B-41FA-96B6-D95569513BDC}"/>
                  </a:ext>
                </a:extLst>
              </p:cNvPr>
              <p:cNvSpPr/>
              <p:nvPr/>
            </p:nvSpPr>
            <p:spPr>
              <a:xfrm rot="5400000">
                <a:off x="2050780" y="1837835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Partial Circle 192">
                <a:extLst>
                  <a:ext uri="{FF2B5EF4-FFF2-40B4-BE49-F238E27FC236}">
                    <a16:creationId xmlns:a16="http://schemas.microsoft.com/office/drawing/2014/main" id="{598304F9-7D3A-4D55-ABE4-6A7D40705F8E}"/>
                  </a:ext>
                </a:extLst>
              </p:cNvPr>
              <p:cNvSpPr/>
              <p:nvPr/>
            </p:nvSpPr>
            <p:spPr>
              <a:xfrm rot="5400000">
                <a:off x="3081637" y="1837834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Arrow: Down 193">
                <a:extLst>
                  <a:ext uri="{FF2B5EF4-FFF2-40B4-BE49-F238E27FC236}">
                    <a16:creationId xmlns:a16="http://schemas.microsoft.com/office/drawing/2014/main" id="{6325DA68-4F3A-4896-9793-7530A98BEE79}"/>
                  </a:ext>
                </a:extLst>
              </p:cNvPr>
              <p:cNvSpPr/>
              <p:nvPr/>
            </p:nvSpPr>
            <p:spPr>
              <a:xfrm>
                <a:off x="2382315" y="2011945"/>
                <a:ext cx="876300" cy="1188085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060D95B3-43CF-4ED6-B1AB-65375175DAB4}"/>
              </a:ext>
            </a:extLst>
          </p:cNvPr>
          <p:cNvGrpSpPr/>
          <p:nvPr/>
        </p:nvGrpSpPr>
        <p:grpSpPr>
          <a:xfrm>
            <a:off x="4803744" y="1974105"/>
            <a:ext cx="1228187" cy="1280237"/>
            <a:chOff x="4496330" y="1759851"/>
            <a:chExt cx="1381627" cy="1440180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15E31EE6-3301-42C2-B01F-784EBD2081E5}"/>
                </a:ext>
              </a:extLst>
            </p:cNvPr>
            <p:cNvSpPr/>
            <p:nvPr/>
          </p:nvSpPr>
          <p:spPr>
            <a:xfrm>
              <a:off x="4677046" y="1761756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1" name="Partial Circle 120">
              <a:extLst>
                <a:ext uri="{FF2B5EF4-FFF2-40B4-BE49-F238E27FC236}">
                  <a16:creationId xmlns:a16="http://schemas.microsoft.com/office/drawing/2014/main" id="{8E711342-D2A4-4B4B-91CB-AC3019E4F9C4}"/>
                </a:ext>
              </a:extLst>
            </p:cNvPr>
            <p:cNvSpPr/>
            <p:nvPr/>
          </p:nvSpPr>
          <p:spPr>
            <a:xfrm rot="5400000">
              <a:off x="4418348" y="1837835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2" name="Partial Circle 121">
              <a:extLst>
                <a:ext uri="{FF2B5EF4-FFF2-40B4-BE49-F238E27FC236}">
                  <a16:creationId xmlns:a16="http://schemas.microsoft.com/office/drawing/2014/main" id="{93B8C501-9B64-4BF8-A413-FA1FF6B152F5}"/>
                </a:ext>
              </a:extLst>
            </p:cNvPr>
            <p:cNvSpPr/>
            <p:nvPr/>
          </p:nvSpPr>
          <p:spPr>
            <a:xfrm rot="5400000">
              <a:off x="5449205" y="1837834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23" name="Arrow: Down 122">
              <a:extLst>
                <a:ext uri="{FF2B5EF4-FFF2-40B4-BE49-F238E27FC236}">
                  <a16:creationId xmlns:a16="http://schemas.microsoft.com/office/drawing/2014/main" id="{336B6319-C508-4B1E-9320-3BBADDDAB7BA}"/>
                </a:ext>
              </a:extLst>
            </p:cNvPr>
            <p:cNvSpPr/>
            <p:nvPr/>
          </p:nvSpPr>
          <p:spPr>
            <a:xfrm>
              <a:off x="4749883" y="2011945"/>
              <a:ext cx="876300" cy="1188086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9CE5FB75-7B28-4F95-975D-ADC8F683027A}"/>
              </a:ext>
            </a:extLst>
          </p:cNvPr>
          <p:cNvGrpSpPr/>
          <p:nvPr/>
        </p:nvGrpSpPr>
        <p:grpSpPr>
          <a:xfrm>
            <a:off x="7185932" y="1974105"/>
            <a:ext cx="1228187" cy="1280237"/>
            <a:chOff x="6863897" y="1759851"/>
            <a:chExt cx="1381627" cy="1440179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8A1879A-18C1-4FE1-956D-207CFD318955}"/>
                </a:ext>
              </a:extLst>
            </p:cNvPr>
            <p:cNvSpPr/>
            <p:nvPr/>
          </p:nvSpPr>
          <p:spPr>
            <a:xfrm>
              <a:off x="7044613" y="1761756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6" name="Partial Circle 125">
              <a:extLst>
                <a:ext uri="{FF2B5EF4-FFF2-40B4-BE49-F238E27FC236}">
                  <a16:creationId xmlns:a16="http://schemas.microsoft.com/office/drawing/2014/main" id="{4C6C8256-3E82-4ECF-84F4-22FD37AFCF71}"/>
                </a:ext>
              </a:extLst>
            </p:cNvPr>
            <p:cNvSpPr/>
            <p:nvPr/>
          </p:nvSpPr>
          <p:spPr>
            <a:xfrm rot="5400000">
              <a:off x="6785915" y="1837835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7" name="Partial Circle 126">
              <a:extLst>
                <a:ext uri="{FF2B5EF4-FFF2-40B4-BE49-F238E27FC236}">
                  <a16:creationId xmlns:a16="http://schemas.microsoft.com/office/drawing/2014/main" id="{EEA26BA7-3478-4914-8B62-529475034A5E}"/>
                </a:ext>
              </a:extLst>
            </p:cNvPr>
            <p:cNvSpPr/>
            <p:nvPr/>
          </p:nvSpPr>
          <p:spPr>
            <a:xfrm rot="5400000">
              <a:off x="7816772" y="1837834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28" name="Arrow: Down 127">
              <a:extLst>
                <a:ext uri="{FF2B5EF4-FFF2-40B4-BE49-F238E27FC236}">
                  <a16:creationId xmlns:a16="http://schemas.microsoft.com/office/drawing/2014/main" id="{0B68288E-A0F2-4DF4-9B3C-41E6CFD1A8D8}"/>
                </a:ext>
              </a:extLst>
            </p:cNvPr>
            <p:cNvSpPr/>
            <p:nvPr/>
          </p:nvSpPr>
          <p:spPr>
            <a:xfrm>
              <a:off x="7117450" y="2011943"/>
              <a:ext cx="876300" cy="1188087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00A0A8C-6032-4A98-BA6E-852364BFF927}"/>
              </a:ext>
            </a:extLst>
          </p:cNvPr>
          <p:cNvGrpSpPr/>
          <p:nvPr/>
        </p:nvGrpSpPr>
        <p:grpSpPr>
          <a:xfrm>
            <a:off x="3649744" y="4374766"/>
            <a:ext cx="1228187" cy="1280236"/>
            <a:chOff x="4059069" y="3946332"/>
            <a:chExt cx="1381627" cy="1440179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D2F3C750-8C53-4D61-A547-8C94DEED47A2}"/>
                </a:ext>
              </a:extLst>
            </p:cNvPr>
            <p:cNvSpPr/>
            <p:nvPr/>
          </p:nvSpPr>
          <p:spPr>
            <a:xfrm flipV="1">
              <a:off x="4239785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1" name="Partial Circle 130">
              <a:extLst>
                <a:ext uri="{FF2B5EF4-FFF2-40B4-BE49-F238E27FC236}">
                  <a16:creationId xmlns:a16="http://schemas.microsoft.com/office/drawing/2014/main" id="{668B0F8C-B72A-4248-B03F-54650B50C1A4}"/>
                </a:ext>
              </a:extLst>
            </p:cNvPr>
            <p:cNvSpPr/>
            <p:nvPr/>
          </p:nvSpPr>
          <p:spPr>
            <a:xfrm rot="16200000" flipV="1">
              <a:off x="3981087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2" name="Partial Circle 131">
              <a:extLst>
                <a:ext uri="{FF2B5EF4-FFF2-40B4-BE49-F238E27FC236}">
                  <a16:creationId xmlns:a16="http://schemas.microsoft.com/office/drawing/2014/main" id="{F3437616-AA06-4952-ADB7-D9E809EF6389}"/>
                </a:ext>
              </a:extLst>
            </p:cNvPr>
            <p:cNvSpPr/>
            <p:nvPr/>
          </p:nvSpPr>
          <p:spPr>
            <a:xfrm rot="16200000" flipV="1">
              <a:off x="5011944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33" name="Arrow: Down 132">
              <a:extLst>
                <a:ext uri="{FF2B5EF4-FFF2-40B4-BE49-F238E27FC236}">
                  <a16:creationId xmlns:a16="http://schemas.microsoft.com/office/drawing/2014/main" id="{8B2891EF-89AD-4451-88D6-A7E46B8857CA}"/>
                </a:ext>
              </a:extLst>
            </p:cNvPr>
            <p:cNvSpPr/>
            <p:nvPr/>
          </p:nvSpPr>
          <p:spPr>
            <a:xfrm flipV="1">
              <a:off x="4312622" y="3946332"/>
              <a:ext cx="876300" cy="1188085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5E1D5A76-E951-4676-8D42-2F79869CB644}"/>
              </a:ext>
            </a:extLst>
          </p:cNvPr>
          <p:cNvGrpSpPr/>
          <p:nvPr/>
        </p:nvGrpSpPr>
        <p:grpSpPr>
          <a:xfrm>
            <a:off x="5966246" y="4374765"/>
            <a:ext cx="1228187" cy="1280237"/>
            <a:chOff x="6426637" y="3946331"/>
            <a:chExt cx="1381627" cy="144018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7D9E233F-3686-4385-9D87-BFC657E8E938}"/>
                </a:ext>
              </a:extLst>
            </p:cNvPr>
            <p:cNvSpPr/>
            <p:nvPr/>
          </p:nvSpPr>
          <p:spPr>
            <a:xfrm flipV="1">
              <a:off x="6607353" y="5134415"/>
              <a:ext cx="1037340" cy="250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2" name="Partial Circle 141">
              <a:extLst>
                <a:ext uri="{FF2B5EF4-FFF2-40B4-BE49-F238E27FC236}">
                  <a16:creationId xmlns:a16="http://schemas.microsoft.com/office/drawing/2014/main" id="{AAA1EED9-2F1E-4DBD-9B5E-9782C1D4C337}"/>
                </a:ext>
              </a:extLst>
            </p:cNvPr>
            <p:cNvSpPr/>
            <p:nvPr/>
          </p:nvSpPr>
          <p:spPr>
            <a:xfrm rot="16200000" flipV="1">
              <a:off x="6348655" y="4957758"/>
              <a:ext cx="506734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49" name="Partial Circle 148">
              <a:extLst>
                <a:ext uri="{FF2B5EF4-FFF2-40B4-BE49-F238E27FC236}">
                  <a16:creationId xmlns:a16="http://schemas.microsoft.com/office/drawing/2014/main" id="{1D567652-2866-4D6D-BCDA-3811CB07098C}"/>
                </a:ext>
              </a:extLst>
            </p:cNvPr>
            <p:cNvSpPr/>
            <p:nvPr/>
          </p:nvSpPr>
          <p:spPr>
            <a:xfrm rot="16200000" flipV="1">
              <a:off x="7379512" y="4957759"/>
              <a:ext cx="506735" cy="350769"/>
            </a:xfrm>
            <a:prstGeom prst="pie">
              <a:avLst>
                <a:gd name="adj1" fmla="val 5462498"/>
                <a:gd name="adj2" fmla="val 16200000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50" name="Arrow: Down 149">
              <a:extLst>
                <a:ext uri="{FF2B5EF4-FFF2-40B4-BE49-F238E27FC236}">
                  <a16:creationId xmlns:a16="http://schemas.microsoft.com/office/drawing/2014/main" id="{7877AF97-A61D-4E61-B02D-9784FAED4E9C}"/>
                </a:ext>
              </a:extLst>
            </p:cNvPr>
            <p:cNvSpPr/>
            <p:nvPr/>
          </p:nvSpPr>
          <p:spPr>
            <a:xfrm flipV="1">
              <a:off x="6680190" y="3946331"/>
              <a:ext cx="876300" cy="1188086"/>
            </a:xfrm>
            <a:prstGeom prst="downArrow">
              <a:avLst>
                <a:gd name="adj1" fmla="val 77826"/>
                <a:gd name="adj2" fmla="val 3695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42" name="Title 41">
            <a:extLst>
              <a:ext uri="{FF2B5EF4-FFF2-40B4-BE49-F238E27FC236}">
                <a16:creationId xmlns:a16="http://schemas.microsoft.com/office/drawing/2014/main" id="{094B4632-C731-4DD8-8753-4505C979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Free 6 Steps Bookmarks Horizontal Diagram</a:t>
            </a:r>
            <a:endParaRPr lang="en-US" dirty="0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A90FDBCA-FC44-4D21-9206-545200847917}"/>
              </a:ext>
            </a:extLst>
          </p:cNvPr>
          <p:cNvSpPr txBox="1"/>
          <p:nvPr/>
        </p:nvSpPr>
        <p:spPr>
          <a:xfrm>
            <a:off x="8224061" y="5746872"/>
            <a:ext cx="154221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1600" b="1" dirty="0">
                <a:solidFill>
                  <a:schemeClr val="accent6"/>
                </a:solidFill>
                <a:latin typeface="Arial Black" panose="020B0A04020102020204" pitchFamily="34" charset="0"/>
                <a:cs typeface="Segoe UI" panose="020B0502040204020203" pitchFamily="34" charset="0"/>
              </a:rPr>
              <a:t>Edit title here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D05F3AF2-E274-4349-9714-3609AABD6E4B}"/>
              </a:ext>
            </a:extLst>
          </p:cNvPr>
          <p:cNvSpPr txBox="1"/>
          <p:nvPr/>
        </p:nvSpPr>
        <p:spPr>
          <a:xfrm>
            <a:off x="8055757" y="6058559"/>
            <a:ext cx="186065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can edit this text. Edit text here</a:t>
            </a:r>
            <a:endParaRPr lang="en-US" sz="1600" dirty="0">
              <a:solidFill>
                <a:schemeClr val="accent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5" name="Freeform 13">
            <a:extLst>
              <a:ext uri="{FF2B5EF4-FFF2-40B4-BE49-F238E27FC236}">
                <a16:creationId xmlns:a16="http://schemas.microsoft.com/office/drawing/2014/main" id="{EECAEC66-4B54-4605-8832-EB1500957703}"/>
              </a:ext>
            </a:extLst>
          </p:cNvPr>
          <p:cNvSpPr>
            <a:spLocks noEditPoints="1"/>
          </p:cNvSpPr>
          <p:nvPr/>
        </p:nvSpPr>
        <p:spPr bwMode="auto">
          <a:xfrm>
            <a:off x="2875652" y="2460664"/>
            <a:ext cx="335235" cy="298405"/>
          </a:xfrm>
          <a:custGeom>
            <a:avLst/>
            <a:gdLst>
              <a:gd name="T0" fmla="*/ 614 w 2312"/>
              <a:gd name="T1" fmla="*/ 150 h 2058"/>
              <a:gd name="T2" fmla="*/ 632 w 2312"/>
              <a:gd name="T3" fmla="*/ 112 h 2058"/>
              <a:gd name="T4" fmla="*/ 658 w 2312"/>
              <a:gd name="T5" fmla="*/ 94 h 2058"/>
              <a:gd name="T6" fmla="*/ 882 w 2312"/>
              <a:gd name="T7" fmla="*/ 30 h 2058"/>
              <a:gd name="T8" fmla="*/ 1056 w 2312"/>
              <a:gd name="T9" fmla="*/ 4 h 2058"/>
              <a:gd name="T10" fmla="*/ 1206 w 2312"/>
              <a:gd name="T11" fmla="*/ 2 h 2058"/>
              <a:gd name="T12" fmla="*/ 1390 w 2312"/>
              <a:gd name="T13" fmla="*/ 22 h 2058"/>
              <a:gd name="T14" fmla="*/ 1610 w 2312"/>
              <a:gd name="T15" fmla="*/ 78 h 2058"/>
              <a:gd name="T16" fmla="*/ 1672 w 2312"/>
              <a:gd name="T17" fmla="*/ 104 h 2058"/>
              <a:gd name="T18" fmla="*/ 1696 w 2312"/>
              <a:gd name="T19" fmla="*/ 140 h 2058"/>
              <a:gd name="T20" fmla="*/ 1554 w 2312"/>
              <a:gd name="T21" fmla="*/ 298 h 2058"/>
              <a:gd name="T22" fmla="*/ 1442 w 2312"/>
              <a:gd name="T23" fmla="*/ 180 h 2058"/>
              <a:gd name="T24" fmla="*/ 1220 w 2312"/>
              <a:gd name="T25" fmla="*/ 148 h 2058"/>
              <a:gd name="T26" fmla="*/ 1030 w 2312"/>
              <a:gd name="T27" fmla="*/ 152 h 2058"/>
              <a:gd name="T28" fmla="*/ 826 w 2312"/>
              <a:gd name="T29" fmla="*/ 190 h 2058"/>
              <a:gd name="T30" fmla="*/ 952 w 2312"/>
              <a:gd name="T31" fmla="*/ 1150 h 2058"/>
              <a:gd name="T32" fmla="*/ 1360 w 2312"/>
              <a:gd name="T33" fmla="*/ 1150 h 2058"/>
              <a:gd name="T34" fmla="*/ 1694 w 2312"/>
              <a:gd name="T35" fmla="*/ 1118 h 2058"/>
              <a:gd name="T36" fmla="*/ 2092 w 2312"/>
              <a:gd name="T37" fmla="*/ 1044 h 2058"/>
              <a:gd name="T38" fmla="*/ 2312 w 2312"/>
              <a:gd name="T39" fmla="*/ 514 h 2058"/>
              <a:gd name="T40" fmla="*/ 2306 w 2312"/>
              <a:gd name="T41" fmla="*/ 472 h 2058"/>
              <a:gd name="T42" fmla="*/ 2280 w 2312"/>
              <a:gd name="T43" fmla="*/ 422 h 2058"/>
              <a:gd name="T44" fmla="*/ 2236 w 2312"/>
              <a:gd name="T45" fmla="*/ 388 h 2058"/>
              <a:gd name="T46" fmla="*/ 2182 w 2312"/>
              <a:gd name="T47" fmla="*/ 370 h 2058"/>
              <a:gd name="T48" fmla="*/ 130 w 2312"/>
              <a:gd name="T49" fmla="*/ 370 h 2058"/>
              <a:gd name="T50" fmla="*/ 76 w 2312"/>
              <a:gd name="T51" fmla="*/ 388 h 2058"/>
              <a:gd name="T52" fmla="*/ 34 w 2312"/>
              <a:gd name="T53" fmla="*/ 422 h 2058"/>
              <a:gd name="T54" fmla="*/ 6 w 2312"/>
              <a:gd name="T55" fmla="*/ 472 h 2058"/>
              <a:gd name="T56" fmla="*/ 0 w 2312"/>
              <a:gd name="T57" fmla="*/ 986 h 2058"/>
              <a:gd name="T58" fmla="*/ 220 w 2312"/>
              <a:gd name="T59" fmla="*/ 1044 h 2058"/>
              <a:gd name="T60" fmla="*/ 618 w 2312"/>
              <a:gd name="T61" fmla="*/ 1118 h 2058"/>
              <a:gd name="T62" fmla="*/ 952 w 2312"/>
              <a:gd name="T63" fmla="*/ 1150 h 2058"/>
              <a:gd name="T64" fmla="*/ 1054 w 2312"/>
              <a:gd name="T65" fmla="*/ 1154 h 2058"/>
              <a:gd name="T66" fmla="*/ 2312 w 2312"/>
              <a:gd name="T67" fmla="*/ 1914 h 2058"/>
              <a:gd name="T68" fmla="*/ 2306 w 2312"/>
              <a:gd name="T69" fmla="*/ 1956 h 2058"/>
              <a:gd name="T70" fmla="*/ 2280 w 2312"/>
              <a:gd name="T71" fmla="*/ 2006 h 2058"/>
              <a:gd name="T72" fmla="*/ 2236 w 2312"/>
              <a:gd name="T73" fmla="*/ 2040 h 2058"/>
              <a:gd name="T74" fmla="*/ 2182 w 2312"/>
              <a:gd name="T75" fmla="*/ 2058 h 2058"/>
              <a:gd name="T76" fmla="*/ 130 w 2312"/>
              <a:gd name="T77" fmla="*/ 2058 h 2058"/>
              <a:gd name="T78" fmla="*/ 76 w 2312"/>
              <a:gd name="T79" fmla="*/ 2040 h 2058"/>
              <a:gd name="T80" fmla="*/ 34 w 2312"/>
              <a:gd name="T81" fmla="*/ 2006 h 2058"/>
              <a:gd name="T82" fmla="*/ 6 w 2312"/>
              <a:gd name="T83" fmla="*/ 1956 h 2058"/>
              <a:gd name="T84" fmla="*/ 0 w 2312"/>
              <a:gd name="T85" fmla="*/ 1106 h 2058"/>
              <a:gd name="T86" fmla="*/ 244 w 2312"/>
              <a:gd name="T87" fmla="*/ 1168 h 2058"/>
              <a:gd name="T88" fmla="*/ 634 w 2312"/>
              <a:gd name="T89" fmla="*/ 1236 h 2058"/>
              <a:gd name="T90" fmla="*/ 952 w 2312"/>
              <a:gd name="T91" fmla="*/ 1266 h 2058"/>
              <a:gd name="T92" fmla="*/ 1360 w 2312"/>
              <a:gd name="T93" fmla="*/ 1266 h 2058"/>
              <a:gd name="T94" fmla="*/ 1678 w 2312"/>
              <a:gd name="T95" fmla="*/ 1236 h 2058"/>
              <a:gd name="T96" fmla="*/ 2068 w 2312"/>
              <a:gd name="T97" fmla="*/ 1168 h 2058"/>
              <a:gd name="T98" fmla="*/ 2312 w 2312"/>
              <a:gd name="T99" fmla="*/ 1106 h 2058"/>
              <a:gd name="T100" fmla="*/ 398 w 2312"/>
              <a:gd name="T101" fmla="*/ 1862 h 2058"/>
              <a:gd name="T102" fmla="*/ 358 w 2312"/>
              <a:gd name="T103" fmla="*/ 1770 h 2058"/>
              <a:gd name="T104" fmla="*/ 288 w 2312"/>
              <a:gd name="T105" fmla="*/ 1700 h 2058"/>
              <a:gd name="T106" fmla="*/ 196 w 2312"/>
              <a:gd name="T107" fmla="*/ 1660 h 2058"/>
              <a:gd name="T108" fmla="*/ 402 w 2312"/>
              <a:gd name="T109" fmla="*/ 1914 h 2058"/>
              <a:gd name="T110" fmla="*/ 2116 w 2312"/>
              <a:gd name="T111" fmla="*/ 1660 h 2058"/>
              <a:gd name="T112" fmla="*/ 2024 w 2312"/>
              <a:gd name="T113" fmla="*/ 1700 h 2058"/>
              <a:gd name="T114" fmla="*/ 1954 w 2312"/>
              <a:gd name="T115" fmla="*/ 1770 h 2058"/>
              <a:gd name="T116" fmla="*/ 1914 w 2312"/>
              <a:gd name="T117" fmla="*/ 1862 h 2058"/>
              <a:gd name="T118" fmla="*/ 2168 w 2312"/>
              <a:gd name="T119" fmla="*/ 1656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2" h="2058">
                <a:moveTo>
                  <a:pt x="614" y="298"/>
                </a:moveTo>
                <a:lnTo>
                  <a:pt x="614" y="160"/>
                </a:lnTo>
                <a:lnTo>
                  <a:pt x="614" y="160"/>
                </a:lnTo>
                <a:lnTo>
                  <a:pt x="614" y="150"/>
                </a:lnTo>
                <a:lnTo>
                  <a:pt x="616" y="140"/>
                </a:lnTo>
                <a:lnTo>
                  <a:pt x="620" y="130"/>
                </a:lnTo>
                <a:lnTo>
                  <a:pt x="626" y="120"/>
                </a:lnTo>
                <a:lnTo>
                  <a:pt x="632" y="112"/>
                </a:lnTo>
                <a:lnTo>
                  <a:pt x="640" y="104"/>
                </a:lnTo>
                <a:lnTo>
                  <a:pt x="648" y="98"/>
                </a:lnTo>
                <a:lnTo>
                  <a:pt x="658" y="94"/>
                </a:lnTo>
                <a:lnTo>
                  <a:pt x="658" y="94"/>
                </a:lnTo>
                <a:lnTo>
                  <a:pt x="702" y="78"/>
                </a:lnTo>
                <a:lnTo>
                  <a:pt x="748" y="62"/>
                </a:lnTo>
                <a:lnTo>
                  <a:pt x="808" y="46"/>
                </a:lnTo>
                <a:lnTo>
                  <a:pt x="882" y="30"/>
                </a:lnTo>
                <a:lnTo>
                  <a:pt x="922" y="22"/>
                </a:lnTo>
                <a:lnTo>
                  <a:pt x="964" y="14"/>
                </a:lnTo>
                <a:lnTo>
                  <a:pt x="1010" y="10"/>
                </a:lnTo>
                <a:lnTo>
                  <a:pt x="1056" y="4"/>
                </a:lnTo>
                <a:lnTo>
                  <a:pt x="1106" y="2"/>
                </a:lnTo>
                <a:lnTo>
                  <a:pt x="1156" y="0"/>
                </a:lnTo>
                <a:lnTo>
                  <a:pt x="1156" y="0"/>
                </a:lnTo>
                <a:lnTo>
                  <a:pt x="1206" y="2"/>
                </a:lnTo>
                <a:lnTo>
                  <a:pt x="1256" y="4"/>
                </a:lnTo>
                <a:lnTo>
                  <a:pt x="1302" y="10"/>
                </a:lnTo>
                <a:lnTo>
                  <a:pt x="1348" y="14"/>
                </a:lnTo>
                <a:lnTo>
                  <a:pt x="1390" y="22"/>
                </a:lnTo>
                <a:lnTo>
                  <a:pt x="1430" y="30"/>
                </a:lnTo>
                <a:lnTo>
                  <a:pt x="1504" y="46"/>
                </a:lnTo>
                <a:lnTo>
                  <a:pt x="1564" y="62"/>
                </a:lnTo>
                <a:lnTo>
                  <a:pt x="1610" y="78"/>
                </a:lnTo>
                <a:lnTo>
                  <a:pt x="1654" y="94"/>
                </a:lnTo>
                <a:lnTo>
                  <a:pt x="1654" y="94"/>
                </a:lnTo>
                <a:lnTo>
                  <a:pt x="1664" y="98"/>
                </a:lnTo>
                <a:lnTo>
                  <a:pt x="1672" y="104"/>
                </a:lnTo>
                <a:lnTo>
                  <a:pt x="1680" y="112"/>
                </a:lnTo>
                <a:lnTo>
                  <a:pt x="1686" y="120"/>
                </a:lnTo>
                <a:lnTo>
                  <a:pt x="1692" y="130"/>
                </a:lnTo>
                <a:lnTo>
                  <a:pt x="1696" y="140"/>
                </a:lnTo>
                <a:lnTo>
                  <a:pt x="1698" y="150"/>
                </a:lnTo>
                <a:lnTo>
                  <a:pt x="1698" y="160"/>
                </a:lnTo>
                <a:lnTo>
                  <a:pt x="1698" y="298"/>
                </a:lnTo>
                <a:lnTo>
                  <a:pt x="1554" y="298"/>
                </a:lnTo>
                <a:lnTo>
                  <a:pt x="1554" y="212"/>
                </a:lnTo>
                <a:lnTo>
                  <a:pt x="1554" y="212"/>
                </a:lnTo>
                <a:lnTo>
                  <a:pt x="1486" y="190"/>
                </a:lnTo>
                <a:lnTo>
                  <a:pt x="1442" y="180"/>
                </a:lnTo>
                <a:lnTo>
                  <a:pt x="1394" y="170"/>
                </a:lnTo>
                <a:lnTo>
                  <a:pt x="1340" y="160"/>
                </a:lnTo>
                <a:lnTo>
                  <a:pt x="1282" y="152"/>
                </a:lnTo>
                <a:lnTo>
                  <a:pt x="1220" y="148"/>
                </a:lnTo>
                <a:lnTo>
                  <a:pt x="1156" y="146"/>
                </a:lnTo>
                <a:lnTo>
                  <a:pt x="1156" y="146"/>
                </a:lnTo>
                <a:lnTo>
                  <a:pt x="1092" y="148"/>
                </a:lnTo>
                <a:lnTo>
                  <a:pt x="1030" y="152"/>
                </a:lnTo>
                <a:lnTo>
                  <a:pt x="972" y="160"/>
                </a:lnTo>
                <a:lnTo>
                  <a:pt x="918" y="170"/>
                </a:lnTo>
                <a:lnTo>
                  <a:pt x="870" y="180"/>
                </a:lnTo>
                <a:lnTo>
                  <a:pt x="826" y="190"/>
                </a:lnTo>
                <a:lnTo>
                  <a:pt x="758" y="212"/>
                </a:lnTo>
                <a:lnTo>
                  <a:pt x="758" y="298"/>
                </a:lnTo>
                <a:lnTo>
                  <a:pt x="614" y="298"/>
                </a:lnTo>
                <a:close/>
                <a:moveTo>
                  <a:pt x="952" y="1150"/>
                </a:moveTo>
                <a:lnTo>
                  <a:pt x="952" y="1052"/>
                </a:lnTo>
                <a:lnTo>
                  <a:pt x="1360" y="1052"/>
                </a:lnTo>
                <a:lnTo>
                  <a:pt x="1360" y="1150"/>
                </a:lnTo>
                <a:lnTo>
                  <a:pt x="1360" y="1150"/>
                </a:lnTo>
                <a:lnTo>
                  <a:pt x="1448" y="1144"/>
                </a:lnTo>
                <a:lnTo>
                  <a:pt x="1532" y="1136"/>
                </a:lnTo>
                <a:lnTo>
                  <a:pt x="1614" y="1128"/>
                </a:lnTo>
                <a:lnTo>
                  <a:pt x="1694" y="1118"/>
                </a:lnTo>
                <a:lnTo>
                  <a:pt x="1770" y="1106"/>
                </a:lnTo>
                <a:lnTo>
                  <a:pt x="1842" y="1094"/>
                </a:lnTo>
                <a:lnTo>
                  <a:pt x="1976" y="1070"/>
                </a:lnTo>
                <a:lnTo>
                  <a:pt x="2092" y="1044"/>
                </a:lnTo>
                <a:lnTo>
                  <a:pt x="2188" y="1020"/>
                </a:lnTo>
                <a:lnTo>
                  <a:pt x="2262" y="1000"/>
                </a:lnTo>
                <a:lnTo>
                  <a:pt x="2312" y="986"/>
                </a:lnTo>
                <a:lnTo>
                  <a:pt x="2312" y="514"/>
                </a:lnTo>
                <a:lnTo>
                  <a:pt x="2312" y="514"/>
                </a:lnTo>
                <a:lnTo>
                  <a:pt x="2312" y="500"/>
                </a:lnTo>
                <a:lnTo>
                  <a:pt x="2310" y="484"/>
                </a:lnTo>
                <a:lnTo>
                  <a:pt x="2306" y="472"/>
                </a:lnTo>
                <a:lnTo>
                  <a:pt x="2300" y="458"/>
                </a:lnTo>
                <a:lnTo>
                  <a:pt x="2294" y="446"/>
                </a:lnTo>
                <a:lnTo>
                  <a:pt x="2288" y="434"/>
                </a:lnTo>
                <a:lnTo>
                  <a:pt x="2280" y="422"/>
                </a:lnTo>
                <a:lnTo>
                  <a:pt x="2270" y="412"/>
                </a:lnTo>
                <a:lnTo>
                  <a:pt x="2260" y="402"/>
                </a:lnTo>
                <a:lnTo>
                  <a:pt x="2248" y="394"/>
                </a:lnTo>
                <a:lnTo>
                  <a:pt x="2236" y="388"/>
                </a:lnTo>
                <a:lnTo>
                  <a:pt x="2224" y="380"/>
                </a:lnTo>
                <a:lnTo>
                  <a:pt x="2210" y="376"/>
                </a:lnTo>
                <a:lnTo>
                  <a:pt x="2196" y="372"/>
                </a:lnTo>
                <a:lnTo>
                  <a:pt x="2182" y="370"/>
                </a:lnTo>
                <a:lnTo>
                  <a:pt x="2168" y="370"/>
                </a:lnTo>
                <a:lnTo>
                  <a:pt x="144" y="370"/>
                </a:lnTo>
                <a:lnTo>
                  <a:pt x="144" y="370"/>
                </a:lnTo>
                <a:lnTo>
                  <a:pt x="130" y="370"/>
                </a:lnTo>
                <a:lnTo>
                  <a:pt x="116" y="372"/>
                </a:lnTo>
                <a:lnTo>
                  <a:pt x="102" y="376"/>
                </a:lnTo>
                <a:lnTo>
                  <a:pt x="88" y="380"/>
                </a:lnTo>
                <a:lnTo>
                  <a:pt x="76" y="388"/>
                </a:lnTo>
                <a:lnTo>
                  <a:pt x="64" y="394"/>
                </a:lnTo>
                <a:lnTo>
                  <a:pt x="52" y="402"/>
                </a:lnTo>
                <a:lnTo>
                  <a:pt x="42" y="412"/>
                </a:lnTo>
                <a:lnTo>
                  <a:pt x="34" y="422"/>
                </a:lnTo>
                <a:lnTo>
                  <a:pt x="24" y="434"/>
                </a:lnTo>
                <a:lnTo>
                  <a:pt x="18" y="446"/>
                </a:lnTo>
                <a:lnTo>
                  <a:pt x="12" y="458"/>
                </a:lnTo>
                <a:lnTo>
                  <a:pt x="6" y="472"/>
                </a:lnTo>
                <a:lnTo>
                  <a:pt x="2" y="484"/>
                </a:lnTo>
                <a:lnTo>
                  <a:pt x="0" y="500"/>
                </a:lnTo>
                <a:lnTo>
                  <a:pt x="0" y="514"/>
                </a:lnTo>
                <a:lnTo>
                  <a:pt x="0" y="986"/>
                </a:lnTo>
                <a:lnTo>
                  <a:pt x="0" y="986"/>
                </a:lnTo>
                <a:lnTo>
                  <a:pt x="50" y="1000"/>
                </a:lnTo>
                <a:lnTo>
                  <a:pt x="124" y="1020"/>
                </a:lnTo>
                <a:lnTo>
                  <a:pt x="220" y="1044"/>
                </a:lnTo>
                <a:lnTo>
                  <a:pt x="336" y="1070"/>
                </a:lnTo>
                <a:lnTo>
                  <a:pt x="470" y="1094"/>
                </a:lnTo>
                <a:lnTo>
                  <a:pt x="542" y="1106"/>
                </a:lnTo>
                <a:lnTo>
                  <a:pt x="618" y="1118"/>
                </a:lnTo>
                <a:lnTo>
                  <a:pt x="698" y="1128"/>
                </a:lnTo>
                <a:lnTo>
                  <a:pt x="780" y="1136"/>
                </a:lnTo>
                <a:lnTo>
                  <a:pt x="866" y="1144"/>
                </a:lnTo>
                <a:lnTo>
                  <a:pt x="952" y="1150"/>
                </a:lnTo>
                <a:lnTo>
                  <a:pt x="952" y="1150"/>
                </a:lnTo>
                <a:close/>
                <a:moveTo>
                  <a:pt x="1258" y="1272"/>
                </a:moveTo>
                <a:lnTo>
                  <a:pt x="1258" y="1154"/>
                </a:lnTo>
                <a:lnTo>
                  <a:pt x="1054" y="1154"/>
                </a:lnTo>
                <a:lnTo>
                  <a:pt x="1054" y="1272"/>
                </a:lnTo>
                <a:lnTo>
                  <a:pt x="1258" y="1272"/>
                </a:lnTo>
                <a:close/>
                <a:moveTo>
                  <a:pt x="2312" y="1106"/>
                </a:moveTo>
                <a:lnTo>
                  <a:pt x="2312" y="1914"/>
                </a:lnTo>
                <a:lnTo>
                  <a:pt x="2312" y="1914"/>
                </a:lnTo>
                <a:lnTo>
                  <a:pt x="2312" y="1928"/>
                </a:lnTo>
                <a:lnTo>
                  <a:pt x="2310" y="1942"/>
                </a:lnTo>
                <a:lnTo>
                  <a:pt x="2306" y="1956"/>
                </a:lnTo>
                <a:lnTo>
                  <a:pt x="2300" y="1970"/>
                </a:lnTo>
                <a:lnTo>
                  <a:pt x="2294" y="1982"/>
                </a:lnTo>
                <a:lnTo>
                  <a:pt x="2288" y="1994"/>
                </a:lnTo>
                <a:lnTo>
                  <a:pt x="2280" y="2006"/>
                </a:lnTo>
                <a:lnTo>
                  <a:pt x="2270" y="2016"/>
                </a:lnTo>
                <a:lnTo>
                  <a:pt x="2260" y="2026"/>
                </a:lnTo>
                <a:lnTo>
                  <a:pt x="2248" y="2034"/>
                </a:lnTo>
                <a:lnTo>
                  <a:pt x="2236" y="2040"/>
                </a:lnTo>
                <a:lnTo>
                  <a:pt x="2224" y="2046"/>
                </a:lnTo>
                <a:lnTo>
                  <a:pt x="2210" y="2052"/>
                </a:lnTo>
                <a:lnTo>
                  <a:pt x="2196" y="2056"/>
                </a:lnTo>
                <a:lnTo>
                  <a:pt x="2182" y="2058"/>
                </a:lnTo>
                <a:lnTo>
                  <a:pt x="2168" y="2058"/>
                </a:lnTo>
                <a:lnTo>
                  <a:pt x="144" y="2058"/>
                </a:lnTo>
                <a:lnTo>
                  <a:pt x="144" y="2058"/>
                </a:lnTo>
                <a:lnTo>
                  <a:pt x="130" y="2058"/>
                </a:lnTo>
                <a:lnTo>
                  <a:pt x="116" y="2056"/>
                </a:lnTo>
                <a:lnTo>
                  <a:pt x="102" y="2052"/>
                </a:lnTo>
                <a:lnTo>
                  <a:pt x="88" y="2046"/>
                </a:lnTo>
                <a:lnTo>
                  <a:pt x="76" y="2040"/>
                </a:lnTo>
                <a:lnTo>
                  <a:pt x="64" y="2034"/>
                </a:lnTo>
                <a:lnTo>
                  <a:pt x="52" y="2026"/>
                </a:lnTo>
                <a:lnTo>
                  <a:pt x="42" y="2016"/>
                </a:lnTo>
                <a:lnTo>
                  <a:pt x="34" y="2006"/>
                </a:lnTo>
                <a:lnTo>
                  <a:pt x="24" y="1994"/>
                </a:lnTo>
                <a:lnTo>
                  <a:pt x="18" y="1982"/>
                </a:lnTo>
                <a:lnTo>
                  <a:pt x="12" y="1970"/>
                </a:lnTo>
                <a:lnTo>
                  <a:pt x="6" y="1956"/>
                </a:lnTo>
                <a:lnTo>
                  <a:pt x="2" y="1942"/>
                </a:lnTo>
                <a:lnTo>
                  <a:pt x="0" y="1928"/>
                </a:lnTo>
                <a:lnTo>
                  <a:pt x="0" y="1914"/>
                </a:lnTo>
                <a:lnTo>
                  <a:pt x="0" y="1106"/>
                </a:lnTo>
                <a:lnTo>
                  <a:pt x="0" y="1106"/>
                </a:lnTo>
                <a:lnTo>
                  <a:pt x="64" y="1124"/>
                </a:lnTo>
                <a:lnTo>
                  <a:pt x="146" y="1146"/>
                </a:lnTo>
                <a:lnTo>
                  <a:pt x="244" y="1168"/>
                </a:lnTo>
                <a:lnTo>
                  <a:pt x="360" y="1192"/>
                </a:lnTo>
                <a:lnTo>
                  <a:pt x="490" y="1216"/>
                </a:lnTo>
                <a:lnTo>
                  <a:pt x="560" y="1226"/>
                </a:lnTo>
                <a:lnTo>
                  <a:pt x="634" y="1236"/>
                </a:lnTo>
                <a:lnTo>
                  <a:pt x="710" y="1246"/>
                </a:lnTo>
                <a:lnTo>
                  <a:pt x="788" y="1254"/>
                </a:lnTo>
                <a:lnTo>
                  <a:pt x="870" y="1260"/>
                </a:lnTo>
                <a:lnTo>
                  <a:pt x="952" y="1266"/>
                </a:lnTo>
                <a:lnTo>
                  <a:pt x="952" y="1374"/>
                </a:lnTo>
                <a:lnTo>
                  <a:pt x="1360" y="1374"/>
                </a:lnTo>
                <a:lnTo>
                  <a:pt x="1360" y="1266"/>
                </a:lnTo>
                <a:lnTo>
                  <a:pt x="1360" y="1266"/>
                </a:lnTo>
                <a:lnTo>
                  <a:pt x="1442" y="1260"/>
                </a:lnTo>
                <a:lnTo>
                  <a:pt x="1524" y="1254"/>
                </a:lnTo>
                <a:lnTo>
                  <a:pt x="1602" y="1246"/>
                </a:lnTo>
                <a:lnTo>
                  <a:pt x="1678" y="1236"/>
                </a:lnTo>
                <a:lnTo>
                  <a:pt x="1752" y="1226"/>
                </a:lnTo>
                <a:lnTo>
                  <a:pt x="1822" y="1216"/>
                </a:lnTo>
                <a:lnTo>
                  <a:pt x="1952" y="1192"/>
                </a:lnTo>
                <a:lnTo>
                  <a:pt x="2068" y="1168"/>
                </a:lnTo>
                <a:lnTo>
                  <a:pt x="2166" y="1146"/>
                </a:lnTo>
                <a:lnTo>
                  <a:pt x="2248" y="1124"/>
                </a:lnTo>
                <a:lnTo>
                  <a:pt x="2312" y="1106"/>
                </a:lnTo>
                <a:lnTo>
                  <a:pt x="2312" y="1106"/>
                </a:lnTo>
                <a:close/>
                <a:moveTo>
                  <a:pt x="402" y="1914"/>
                </a:moveTo>
                <a:lnTo>
                  <a:pt x="402" y="1914"/>
                </a:lnTo>
                <a:lnTo>
                  <a:pt x="402" y="1888"/>
                </a:lnTo>
                <a:lnTo>
                  <a:pt x="398" y="1862"/>
                </a:lnTo>
                <a:lnTo>
                  <a:pt x="392" y="1838"/>
                </a:lnTo>
                <a:lnTo>
                  <a:pt x="382" y="1814"/>
                </a:lnTo>
                <a:lnTo>
                  <a:pt x="372" y="1790"/>
                </a:lnTo>
                <a:lnTo>
                  <a:pt x="358" y="1770"/>
                </a:lnTo>
                <a:lnTo>
                  <a:pt x="344" y="1750"/>
                </a:lnTo>
                <a:lnTo>
                  <a:pt x="328" y="1732"/>
                </a:lnTo>
                <a:lnTo>
                  <a:pt x="308" y="1714"/>
                </a:lnTo>
                <a:lnTo>
                  <a:pt x="288" y="1700"/>
                </a:lnTo>
                <a:lnTo>
                  <a:pt x="268" y="1686"/>
                </a:lnTo>
                <a:lnTo>
                  <a:pt x="244" y="1676"/>
                </a:lnTo>
                <a:lnTo>
                  <a:pt x="222" y="1668"/>
                </a:lnTo>
                <a:lnTo>
                  <a:pt x="196" y="1660"/>
                </a:lnTo>
                <a:lnTo>
                  <a:pt x="170" y="1658"/>
                </a:lnTo>
                <a:lnTo>
                  <a:pt x="144" y="1656"/>
                </a:lnTo>
                <a:lnTo>
                  <a:pt x="144" y="1914"/>
                </a:lnTo>
                <a:lnTo>
                  <a:pt x="402" y="1914"/>
                </a:lnTo>
                <a:close/>
                <a:moveTo>
                  <a:pt x="2168" y="1656"/>
                </a:moveTo>
                <a:lnTo>
                  <a:pt x="2168" y="1656"/>
                </a:lnTo>
                <a:lnTo>
                  <a:pt x="2142" y="1658"/>
                </a:lnTo>
                <a:lnTo>
                  <a:pt x="2116" y="1660"/>
                </a:lnTo>
                <a:lnTo>
                  <a:pt x="2090" y="1668"/>
                </a:lnTo>
                <a:lnTo>
                  <a:pt x="2068" y="1676"/>
                </a:lnTo>
                <a:lnTo>
                  <a:pt x="2044" y="1686"/>
                </a:lnTo>
                <a:lnTo>
                  <a:pt x="2024" y="1700"/>
                </a:lnTo>
                <a:lnTo>
                  <a:pt x="2004" y="1714"/>
                </a:lnTo>
                <a:lnTo>
                  <a:pt x="1986" y="1732"/>
                </a:lnTo>
                <a:lnTo>
                  <a:pt x="1968" y="1750"/>
                </a:lnTo>
                <a:lnTo>
                  <a:pt x="1954" y="1770"/>
                </a:lnTo>
                <a:lnTo>
                  <a:pt x="1940" y="1790"/>
                </a:lnTo>
                <a:lnTo>
                  <a:pt x="1930" y="1814"/>
                </a:lnTo>
                <a:lnTo>
                  <a:pt x="1922" y="1838"/>
                </a:lnTo>
                <a:lnTo>
                  <a:pt x="1914" y="1862"/>
                </a:lnTo>
                <a:lnTo>
                  <a:pt x="1910" y="1888"/>
                </a:lnTo>
                <a:lnTo>
                  <a:pt x="1910" y="1914"/>
                </a:lnTo>
                <a:lnTo>
                  <a:pt x="2168" y="1914"/>
                </a:lnTo>
                <a:lnTo>
                  <a:pt x="2168" y="165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7" name="Freeform 5014">
            <a:extLst>
              <a:ext uri="{FF2B5EF4-FFF2-40B4-BE49-F238E27FC236}">
                <a16:creationId xmlns:a16="http://schemas.microsoft.com/office/drawing/2014/main" id="{DB762676-997D-4B16-84A4-74068073F703}"/>
              </a:ext>
            </a:extLst>
          </p:cNvPr>
          <p:cNvSpPr>
            <a:spLocks noEditPoints="1"/>
          </p:cNvSpPr>
          <p:nvPr/>
        </p:nvSpPr>
        <p:spPr bwMode="auto">
          <a:xfrm>
            <a:off x="5244677" y="2473174"/>
            <a:ext cx="354027" cy="273387"/>
          </a:xfrm>
          <a:custGeom>
            <a:avLst/>
            <a:gdLst>
              <a:gd name="T0" fmla="*/ 360 w 360"/>
              <a:gd name="T1" fmla="*/ 256 h 278"/>
              <a:gd name="T2" fmla="*/ 360 w 360"/>
              <a:gd name="T3" fmla="*/ 252 h 278"/>
              <a:gd name="T4" fmla="*/ 358 w 360"/>
              <a:gd name="T5" fmla="*/ 252 h 278"/>
              <a:gd name="T6" fmla="*/ 318 w 360"/>
              <a:gd name="T7" fmla="*/ 200 h 278"/>
              <a:gd name="T8" fmla="*/ 314 w 360"/>
              <a:gd name="T9" fmla="*/ 198 h 278"/>
              <a:gd name="T10" fmla="*/ 50 w 360"/>
              <a:gd name="T11" fmla="*/ 196 h 278"/>
              <a:gd name="T12" fmla="*/ 46 w 360"/>
              <a:gd name="T13" fmla="*/ 198 h 278"/>
              <a:gd name="T14" fmla="*/ 2 w 360"/>
              <a:gd name="T15" fmla="*/ 250 h 278"/>
              <a:gd name="T16" fmla="*/ 2 w 360"/>
              <a:gd name="T17" fmla="*/ 252 h 278"/>
              <a:gd name="T18" fmla="*/ 0 w 360"/>
              <a:gd name="T19" fmla="*/ 252 h 278"/>
              <a:gd name="T20" fmla="*/ 0 w 360"/>
              <a:gd name="T21" fmla="*/ 256 h 278"/>
              <a:gd name="T22" fmla="*/ 0 w 360"/>
              <a:gd name="T23" fmla="*/ 256 h 278"/>
              <a:gd name="T24" fmla="*/ 0 w 360"/>
              <a:gd name="T25" fmla="*/ 268 h 278"/>
              <a:gd name="T26" fmla="*/ 4 w 360"/>
              <a:gd name="T27" fmla="*/ 276 h 278"/>
              <a:gd name="T28" fmla="*/ 10 w 360"/>
              <a:gd name="T29" fmla="*/ 278 h 278"/>
              <a:gd name="T30" fmla="*/ 350 w 360"/>
              <a:gd name="T31" fmla="*/ 278 h 278"/>
              <a:gd name="T32" fmla="*/ 356 w 360"/>
              <a:gd name="T33" fmla="*/ 276 h 278"/>
              <a:gd name="T34" fmla="*/ 360 w 360"/>
              <a:gd name="T35" fmla="*/ 268 h 278"/>
              <a:gd name="T36" fmla="*/ 360 w 360"/>
              <a:gd name="T37" fmla="*/ 256 h 278"/>
              <a:gd name="T38" fmla="*/ 360 w 360"/>
              <a:gd name="T39" fmla="*/ 256 h 278"/>
              <a:gd name="T40" fmla="*/ 146 w 360"/>
              <a:gd name="T41" fmla="*/ 234 h 278"/>
              <a:gd name="T42" fmla="*/ 226 w 360"/>
              <a:gd name="T43" fmla="*/ 254 h 278"/>
              <a:gd name="T44" fmla="*/ 338 w 360"/>
              <a:gd name="T45" fmla="*/ 268 h 278"/>
              <a:gd name="T46" fmla="*/ 334 w 360"/>
              <a:gd name="T47" fmla="*/ 270 h 278"/>
              <a:gd name="T48" fmla="*/ 332 w 360"/>
              <a:gd name="T49" fmla="*/ 270 h 278"/>
              <a:gd name="T50" fmla="*/ 326 w 360"/>
              <a:gd name="T51" fmla="*/ 268 h 278"/>
              <a:gd name="T52" fmla="*/ 324 w 360"/>
              <a:gd name="T53" fmla="*/ 262 h 278"/>
              <a:gd name="T54" fmla="*/ 326 w 360"/>
              <a:gd name="T55" fmla="*/ 256 h 278"/>
              <a:gd name="T56" fmla="*/ 328 w 360"/>
              <a:gd name="T57" fmla="*/ 256 h 278"/>
              <a:gd name="T58" fmla="*/ 334 w 360"/>
              <a:gd name="T59" fmla="*/ 256 h 278"/>
              <a:gd name="T60" fmla="*/ 338 w 360"/>
              <a:gd name="T61" fmla="*/ 256 h 278"/>
              <a:gd name="T62" fmla="*/ 340 w 360"/>
              <a:gd name="T63" fmla="*/ 262 h 278"/>
              <a:gd name="T64" fmla="*/ 340 w 360"/>
              <a:gd name="T65" fmla="*/ 266 h 278"/>
              <a:gd name="T66" fmla="*/ 338 w 360"/>
              <a:gd name="T67" fmla="*/ 268 h 278"/>
              <a:gd name="T68" fmla="*/ 306 w 360"/>
              <a:gd name="T69" fmla="*/ 184 h 278"/>
              <a:gd name="T70" fmla="*/ 310 w 360"/>
              <a:gd name="T71" fmla="*/ 184 h 278"/>
              <a:gd name="T72" fmla="*/ 318 w 360"/>
              <a:gd name="T73" fmla="*/ 178 h 278"/>
              <a:gd name="T74" fmla="*/ 318 w 360"/>
              <a:gd name="T75" fmla="*/ 12 h 278"/>
              <a:gd name="T76" fmla="*/ 318 w 360"/>
              <a:gd name="T77" fmla="*/ 6 h 278"/>
              <a:gd name="T78" fmla="*/ 310 w 360"/>
              <a:gd name="T79" fmla="*/ 0 h 278"/>
              <a:gd name="T80" fmla="*/ 54 w 360"/>
              <a:gd name="T81" fmla="*/ 0 h 278"/>
              <a:gd name="T82" fmla="*/ 50 w 360"/>
              <a:gd name="T83" fmla="*/ 0 h 278"/>
              <a:gd name="T84" fmla="*/ 42 w 360"/>
              <a:gd name="T85" fmla="*/ 6 h 278"/>
              <a:gd name="T86" fmla="*/ 42 w 360"/>
              <a:gd name="T87" fmla="*/ 172 h 278"/>
              <a:gd name="T88" fmla="*/ 42 w 360"/>
              <a:gd name="T89" fmla="*/ 178 h 278"/>
              <a:gd name="T90" fmla="*/ 50 w 360"/>
              <a:gd name="T91" fmla="*/ 184 h 278"/>
              <a:gd name="T92" fmla="*/ 54 w 360"/>
              <a:gd name="T93" fmla="*/ 184 h 278"/>
              <a:gd name="T94" fmla="*/ 294 w 360"/>
              <a:gd name="T95" fmla="*/ 24 h 278"/>
              <a:gd name="T96" fmla="*/ 66 w 360"/>
              <a:gd name="T97" fmla="*/ 16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0" h="278">
                <a:moveTo>
                  <a:pt x="360" y="256"/>
                </a:moveTo>
                <a:lnTo>
                  <a:pt x="360" y="256"/>
                </a:lnTo>
                <a:lnTo>
                  <a:pt x="360" y="252"/>
                </a:lnTo>
                <a:lnTo>
                  <a:pt x="360" y="252"/>
                </a:lnTo>
                <a:lnTo>
                  <a:pt x="358" y="252"/>
                </a:lnTo>
                <a:lnTo>
                  <a:pt x="358" y="252"/>
                </a:lnTo>
                <a:lnTo>
                  <a:pt x="358" y="250"/>
                </a:lnTo>
                <a:lnTo>
                  <a:pt x="318" y="200"/>
                </a:lnTo>
                <a:lnTo>
                  <a:pt x="318" y="200"/>
                </a:lnTo>
                <a:lnTo>
                  <a:pt x="314" y="198"/>
                </a:lnTo>
                <a:lnTo>
                  <a:pt x="310" y="196"/>
                </a:lnTo>
                <a:lnTo>
                  <a:pt x="50" y="196"/>
                </a:lnTo>
                <a:lnTo>
                  <a:pt x="50" y="196"/>
                </a:lnTo>
                <a:lnTo>
                  <a:pt x="46" y="198"/>
                </a:lnTo>
                <a:lnTo>
                  <a:pt x="42" y="200"/>
                </a:lnTo>
                <a:lnTo>
                  <a:pt x="2" y="250"/>
                </a:lnTo>
                <a:lnTo>
                  <a:pt x="2" y="250"/>
                </a:lnTo>
                <a:lnTo>
                  <a:pt x="2" y="252"/>
                </a:lnTo>
                <a:lnTo>
                  <a:pt x="2" y="252"/>
                </a:lnTo>
                <a:lnTo>
                  <a:pt x="0" y="252"/>
                </a:lnTo>
                <a:lnTo>
                  <a:pt x="0" y="252"/>
                </a:lnTo>
                <a:lnTo>
                  <a:pt x="0" y="256"/>
                </a:lnTo>
                <a:lnTo>
                  <a:pt x="0" y="256"/>
                </a:lnTo>
                <a:lnTo>
                  <a:pt x="0" y="256"/>
                </a:lnTo>
                <a:lnTo>
                  <a:pt x="0" y="268"/>
                </a:lnTo>
                <a:lnTo>
                  <a:pt x="0" y="268"/>
                </a:lnTo>
                <a:lnTo>
                  <a:pt x="0" y="272"/>
                </a:lnTo>
                <a:lnTo>
                  <a:pt x="4" y="276"/>
                </a:lnTo>
                <a:lnTo>
                  <a:pt x="6" y="278"/>
                </a:lnTo>
                <a:lnTo>
                  <a:pt x="10" y="278"/>
                </a:lnTo>
                <a:lnTo>
                  <a:pt x="350" y="278"/>
                </a:lnTo>
                <a:lnTo>
                  <a:pt x="350" y="278"/>
                </a:lnTo>
                <a:lnTo>
                  <a:pt x="354" y="278"/>
                </a:lnTo>
                <a:lnTo>
                  <a:pt x="356" y="276"/>
                </a:lnTo>
                <a:lnTo>
                  <a:pt x="360" y="272"/>
                </a:lnTo>
                <a:lnTo>
                  <a:pt x="360" y="268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lnTo>
                  <a:pt x="360" y="256"/>
                </a:lnTo>
                <a:close/>
                <a:moveTo>
                  <a:pt x="134" y="254"/>
                </a:moveTo>
                <a:lnTo>
                  <a:pt x="146" y="234"/>
                </a:lnTo>
                <a:lnTo>
                  <a:pt x="214" y="234"/>
                </a:lnTo>
                <a:lnTo>
                  <a:pt x="226" y="254"/>
                </a:lnTo>
                <a:lnTo>
                  <a:pt x="134" y="254"/>
                </a:lnTo>
                <a:close/>
                <a:moveTo>
                  <a:pt x="338" y="268"/>
                </a:moveTo>
                <a:lnTo>
                  <a:pt x="338" y="268"/>
                </a:lnTo>
                <a:lnTo>
                  <a:pt x="334" y="270"/>
                </a:lnTo>
                <a:lnTo>
                  <a:pt x="332" y="270"/>
                </a:lnTo>
                <a:lnTo>
                  <a:pt x="332" y="270"/>
                </a:lnTo>
                <a:lnTo>
                  <a:pt x="326" y="268"/>
                </a:lnTo>
                <a:lnTo>
                  <a:pt x="326" y="268"/>
                </a:lnTo>
                <a:lnTo>
                  <a:pt x="324" y="262"/>
                </a:lnTo>
                <a:lnTo>
                  <a:pt x="324" y="262"/>
                </a:lnTo>
                <a:lnTo>
                  <a:pt x="324" y="260"/>
                </a:lnTo>
                <a:lnTo>
                  <a:pt x="326" y="256"/>
                </a:lnTo>
                <a:lnTo>
                  <a:pt x="326" y="256"/>
                </a:lnTo>
                <a:lnTo>
                  <a:pt x="328" y="256"/>
                </a:lnTo>
                <a:lnTo>
                  <a:pt x="332" y="254"/>
                </a:lnTo>
                <a:lnTo>
                  <a:pt x="334" y="256"/>
                </a:lnTo>
                <a:lnTo>
                  <a:pt x="338" y="256"/>
                </a:lnTo>
                <a:lnTo>
                  <a:pt x="338" y="256"/>
                </a:lnTo>
                <a:lnTo>
                  <a:pt x="340" y="260"/>
                </a:lnTo>
                <a:lnTo>
                  <a:pt x="340" y="262"/>
                </a:lnTo>
                <a:lnTo>
                  <a:pt x="340" y="262"/>
                </a:lnTo>
                <a:lnTo>
                  <a:pt x="340" y="266"/>
                </a:lnTo>
                <a:lnTo>
                  <a:pt x="338" y="268"/>
                </a:lnTo>
                <a:lnTo>
                  <a:pt x="338" y="268"/>
                </a:lnTo>
                <a:close/>
                <a:moveTo>
                  <a:pt x="54" y="184"/>
                </a:moveTo>
                <a:lnTo>
                  <a:pt x="306" y="184"/>
                </a:lnTo>
                <a:lnTo>
                  <a:pt x="306" y="184"/>
                </a:lnTo>
                <a:lnTo>
                  <a:pt x="310" y="184"/>
                </a:lnTo>
                <a:lnTo>
                  <a:pt x="314" y="182"/>
                </a:lnTo>
                <a:lnTo>
                  <a:pt x="318" y="178"/>
                </a:lnTo>
                <a:lnTo>
                  <a:pt x="318" y="172"/>
                </a:lnTo>
                <a:lnTo>
                  <a:pt x="318" y="12"/>
                </a:lnTo>
                <a:lnTo>
                  <a:pt x="318" y="12"/>
                </a:lnTo>
                <a:lnTo>
                  <a:pt x="318" y="6"/>
                </a:lnTo>
                <a:lnTo>
                  <a:pt x="314" y="2"/>
                </a:lnTo>
                <a:lnTo>
                  <a:pt x="310" y="0"/>
                </a:lnTo>
                <a:lnTo>
                  <a:pt x="306" y="0"/>
                </a:lnTo>
                <a:lnTo>
                  <a:pt x="54" y="0"/>
                </a:lnTo>
                <a:lnTo>
                  <a:pt x="54" y="0"/>
                </a:lnTo>
                <a:lnTo>
                  <a:pt x="50" y="0"/>
                </a:lnTo>
                <a:lnTo>
                  <a:pt x="46" y="2"/>
                </a:lnTo>
                <a:lnTo>
                  <a:pt x="42" y="6"/>
                </a:lnTo>
                <a:lnTo>
                  <a:pt x="42" y="12"/>
                </a:lnTo>
                <a:lnTo>
                  <a:pt x="42" y="172"/>
                </a:lnTo>
                <a:lnTo>
                  <a:pt x="42" y="172"/>
                </a:lnTo>
                <a:lnTo>
                  <a:pt x="42" y="178"/>
                </a:lnTo>
                <a:lnTo>
                  <a:pt x="46" y="182"/>
                </a:lnTo>
                <a:lnTo>
                  <a:pt x="50" y="184"/>
                </a:lnTo>
                <a:lnTo>
                  <a:pt x="54" y="184"/>
                </a:lnTo>
                <a:lnTo>
                  <a:pt x="54" y="184"/>
                </a:lnTo>
                <a:close/>
                <a:moveTo>
                  <a:pt x="66" y="24"/>
                </a:moveTo>
                <a:lnTo>
                  <a:pt x="294" y="24"/>
                </a:lnTo>
                <a:lnTo>
                  <a:pt x="294" y="160"/>
                </a:lnTo>
                <a:lnTo>
                  <a:pt x="66" y="160"/>
                </a:lnTo>
                <a:lnTo>
                  <a:pt x="66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58" name="Freeform 41">
            <a:extLst>
              <a:ext uri="{FF2B5EF4-FFF2-40B4-BE49-F238E27FC236}">
                <a16:creationId xmlns:a16="http://schemas.microsoft.com/office/drawing/2014/main" id="{3CD944E5-1B8C-4032-ABE4-314E144F64F8}"/>
              </a:ext>
            </a:extLst>
          </p:cNvPr>
          <p:cNvSpPr>
            <a:spLocks noEditPoints="1"/>
          </p:cNvSpPr>
          <p:nvPr/>
        </p:nvSpPr>
        <p:spPr bwMode="auto">
          <a:xfrm>
            <a:off x="7642423" y="2433638"/>
            <a:ext cx="317621" cy="352455"/>
          </a:xfrm>
          <a:custGeom>
            <a:avLst/>
            <a:gdLst>
              <a:gd name="T0" fmla="*/ 2004 w 2006"/>
              <a:gd name="T1" fmla="*/ 866 h 2226"/>
              <a:gd name="T2" fmla="*/ 2004 w 2006"/>
              <a:gd name="T3" fmla="*/ 854 h 2226"/>
              <a:gd name="T4" fmla="*/ 2002 w 2006"/>
              <a:gd name="T5" fmla="*/ 850 h 2226"/>
              <a:gd name="T6" fmla="*/ 1998 w 2006"/>
              <a:gd name="T7" fmla="*/ 844 h 2226"/>
              <a:gd name="T8" fmla="*/ 1990 w 2006"/>
              <a:gd name="T9" fmla="*/ 830 h 2226"/>
              <a:gd name="T10" fmla="*/ 1984 w 2006"/>
              <a:gd name="T11" fmla="*/ 824 h 2226"/>
              <a:gd name="T12" fmla="*/ 1978 w 2006"/>
              <a:gd name="T13" fmla="*/ 818 h 2226"/>
              <a:gd name="T14" fmla="*/ 28 w 2006"/>
              <a:gd name="T15" fmla="*/ 818 h 2226"/>
              <a:gd name="T16" fmla="*/ 22 w 2006"/>
              <a:gd name="T17" fmla="*/ 824 h 2226"/>
              <a:gd name="T18" fmla="*/ 18 w 2006"/>
              <a:gd name="T19" fmla="*/ 828 h 2226"/>
              <a:gd name="T20" fmla="*/ 16 w 2006"/>
              <a:gd name="T21" fmla="*/ 830 h 2226"/>
              <a:gd name="T22" fmla="*/ 8 w 2006"/>
              <a:gd name="T23" fmla="*/ 844 h 2226"/>
              <a:gd name="T24" fmla="*/ 4 w 2006"/>
              <a:gd name="T25" fmla="*/ 850 h 2226"/>
              <a:gd name="T26" fmla="*/ 2 w 2006"/>
              <a:gd name="T27" fmla="*/ 854 h 2226"/>
              <a:gd name="T28" fmla="*/ 2 w 2006"/>
              <a:gd name="T29" fmla="*/ 866 h 2226"/>
              <a:gd name="T30" fmla="*/ 0 w 2006"/>
              <a:gd name="T31" fmla="*/ 938 h 2226"/>
              <a:gd name="T32" fmla="*/ 0 w 2006"/>
              <a:gd name="T33" fmla="*/ 2162 h 2226"/>
              <a:gd name="T34" fmla="*/ 2 w 2006"/>
              <a:gd name="T35" fmla="*/ 2174 h 2226"/>
              <a:gd name="T36" fmla="*/ 12 w 2006"/>
              <a:gd name="T37" fmla="*/ 2198 h 2226"/>
              <a:gd name="T38" fmla="*/ 30 w 2006"/>
              <a:gd name="T39" fmla="*/ 2216 h 2226"/>
              <a:gd name="T40" fmla="*/ 52 w 2006"/>
              <a:gd name="T41" fmla="*/ 2224 h 2226"/>
              <a:gd name="T42" fmla="*/ 1940 w 2006"/>
              <a:gd name="T43" fmla="*/ 2226 h 2226"/>
              <a:gd name="T44" fmla="*/ 1954 w 2006"/>
              <a:gd name="T45" fmla="*/ 2224 h 2226"/>
              <a:gd name="T46" fmla="*/ 1978 w 2006"/>
              <a:gd name="T47" fmla="*/ 2216 h 2226"/>
              <a:gd name="T48" fmla="*/ 1994 w 2006"/>
              <a:gd name="T49" fmla="*/ 2198 h 2226"/>
              <a:gd name="T50" fmla="*/ 2004 w 2006"/>
              <a:gd name="T51" fmla="*/ 2174 h 2226"/>
              <a:gd name="T52" fmla="*/ 2006 w 2006"/>
              <a:gd name="T53" fmla="*/ 2132 h 2226"/>
              <a:gd name="T54" fmla="*/ 2006 w 2006"/>
              <a:gd name="T55" fmla="*/ 872 h 2226"/>
              <a:gd name="T56" fmla="*/ 2004 w 2006"/>
              <a:gd name="T57" fmla="*/ 866 h 2226"/>
              <a:gd name="T58" fmla="*/ 1004 w 2006"/>
              <a:gd name="T59" fmla="*/ 170 h 2226"/>
              <a:gd name="T60" fmla="*/ 244 w 2006"/>
              <a:gd name="T61" fmla="*/ 808 h 2226"/>
              <a:gd name="T62" fmla="*/ 130 w 2006"/>
              <a:gd name="T63" fmla="*/ 990 h 2226"/>
              <a:gd name="T64" fmla="*/ 130 w 2006"/>
              <a:gd name="T65" fmla="*/ 2018 h 2226"/>
              <a:gd name="T66" fmla="*/ 238 w 2006"/>
              <a:gd name="T67" fmla="*/ 2096 h 2226"/>
              <a:gd name="T68" fmla="*/ 1768 w 2006"/>
              <a:gd name="T69" fmla="*/ 2096 h 2226"/>
              <a:gd name="T70" fmla="*/ 1876 w 2006"/>
              <a:gd name="T71" fmla="*/ 2018 h 2226"/>
              <a:gd name="T72" fmla="*/ 1876 w 2006"/>
              <a:gd name="T73" fmla="*/ 990 h 2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6" h="2226">
                <a:moveTo>
                  <a:pt x="2004" y="866"/>
                </a:moveTo>
                <a:lnTo>
                  <a:pt x="2004" y="866"/>
                </a:lnTo>
                <a:lnTo>
                  <a:pt x="2004" y="854"/>
                </a:lnTo>
                <a:lnTo>
                  <a:pt x="2004" y="854"/>
                </a:lnTo>
                <a:lnTo>
                  <a:pt x="2002" y="850"/>
                </a:lnTo>
                <a:lnTo>
                  <a:pt x="2002" y="850"/>
                </a:lnTo>
                <a:lnTo>
                  <a:pt x="1998" y="844"/>
                </a:lnTo>
                <a:lnTo>
                  <a:pt x="1998" y="844"/>
                </a:lnTo>
                <a:lnTo>
                  <a:pt x="1990" y="830"/>
                </a:lnTo>
                <a:lnTo>
                  <a:pt x="1990" y="830"/>
                </a:lnTo>
                <a:lnTo>
                  <a:pt x="1988" y="828"/>
                </a:lnTo>
                <a:lnTo>
                  <a:pt x="1984" y="824"/>
                </a:lnTo>
                <a:lnTo>
                  <a:pt x="1984" y="824"/>
                </a:lnTo>
                <a:lnTo>
                  <a:pt x="1978" y="818"/>
                </a:lnTo>
                <a:lnTo>
                  <a:pt x="1004" y="0"/>
                </a:lnTo>
                <a:lnTo>
                  <a:pt x="28" y="818"/>
                </a:lnTo>
                <a:lnTo>
                  <a:pt x="28" y="818"/>
                </a:lnTo>
                <a:lnTo>
                  <a:pt x="22" y="824"/>
                </a:lnTo>
                <a:lnTo>
                  <a:pt x="18" y="828"/>
                </a:lnTo>
                <a:lnTo>
                  <a:pt x="18" y="828"/>
                </a:lnTo>
                <a:lnTo>
                  <a:pt x="16" y="830"/>
                </a:lnTo>
                <a:lnTo>
                  <a:pt x="16" y="830"/>
                </a:lnTo>
                <a:lnTo>
                  <a:pt x="8" y="844"/>
                </a:lnTo>
                <a:lnTo>
                  <a:pt x="8" y="844"/>
                </a:lnTo>
                <a:lnTo>
                  <a:pt x="4" y="850"/>
                </a:lnTo>
                <a:lnTo>
                  <a:pt x="4" y="850"/>
                </a:lnTo>
                <a:lnTo>
                  <a:pt x="2" y="854"/>
                </a:lnTo>
                <a:lnTo>
                  <a:pt x="2" y="854"/>
                </a:lnTo>
                <a:lnTo>
                  <a:pt x="2" y="866"/>
                </a:lnTo>
                <a:lnTo>
                  <a:pt x="2" y="866"/>
                </a:lnTo>
                <a:lnTo>
                  <a:pt x="0" y="872"/>
                </a:lnTo>
                <a:lnTo>
                  <a:pt x="0" y="938"/>
                </a:lnTo>
                <a:lnTo>
                  <a:pt x="0" y="2132"/>
                </a:lnTo>
                <a:lnTo>
                  <a:pt x="0" y="2162"/>
                </a:lnTo>
                <a:lnTo>
                  <a:pt x="0" y="2162"/>
                </a:lnTo>
                <a:lnTo>
                  <a:pt x="2" y="2174"/>
                </a:lnTo>
                <a:lnTo>
                  <a:pt x="6" y="2186"/>
                </a:lnTo>
                <a:lnTo>
                  <a:pt x="12" y="2198"/>
                </a:lnTo>
                <a:lnTo>
                  <a:pt x="20" y="2208"/>
                </a:lnTo>
                <a:lnTo>
                  <a:pt x="30" y="2216"/>
                </a:lnTo>
                <a:lnTo>
                  <a:pt x="40" y="2222"/>
                </a:lnTo>
                <a:lnTo>
                  <a:pt x="52" y="2224"/>
                </a:lnTo>
                <a:lnTo>
                  <a:pt x="66" y="2226"/>
                </a:lnTo>
                <a:lnTo>
                  <a:pt x="1940" y="2226"/>
                </a:lnTo>
                <a:lnTo>
                  <a:pt x="1940" y="2226"/>
                </a:lnTo>
                <a:lnTo>
                  <a:pt x="1954" y="2224"/>
                </a:lnTo>
                <a:lnTo>
                  <a:pt x="1966" y="2222"/>
                </a:lnTo>
                <a:lnTo>
                  <a:pt x="1978" y="2216"/>
                </a:lnTo>
                <a:lnTo>
                  <a:pt x="1986" y="2208"/>
                </a:lnTo>
                <a:lnTo>
                  <a:pt x="1994" y="2198"/>
                </a:lnTo>
                <a:lnTo>
                  <a:pt x="2000" y="2186"/>
                </a:lnTo>
                <a:lnTo>
                  <a:pt x="2004" y="2174"/>
                </a:lnTo>
                <a:lnTo>
                  <a:pt x="2006" y="2162"/>
                </a:lnTo>
                <a:lnTo>
                  <a:pt x="2006" y="2132"/>
                </a:lnTo>
                <a:lnTo>
                  <a:pt x="2006" y="938"/>
                </a:lnTo>
                <a:lnTo>
                  <a:pt x="2006" y="872"/>
                </a:lnTo>
                <a:lnTo>
                  <a:pt x="2006" y="872"/>
                </a:lnTo>
                <a:lnTo>
                  <a:pt x="2004" y="866"/>
                </a:lnTo>
                <a:lnTo>
                  <a:pt x="2004" y="866"/>
                </a:lnTo>
                <a:close/>
                <a:moveTo>
                  <a:pt x="1004" y="170"/>
                </a:moveTo>
                <a:lnTo>
                  <a:pt x="1762" y="808"/>
                </a:lnTo>
                <a:lnTo>
                  <a:pt x="244" y="808"/>
                </a:lnTo>
                <a:lnTo>
                  <a:pt x="1004" y="170"/>
                </a:lnTo>
                <a:close/>
                <a:moveTo>
                  <a:pt x="130" y="990"/>
                </a:moveTo>
                <a:lnTo>
                  <a:pt x="816" y="1418"/>
                </a:lnTo>
                <a:lnTo>
                  <a:pt x="130" y="2018"/>
                </a:lnTo>
                <a:lnTo>
                  <a:pt x="130" y="990"/>
                </a:lnTo>
                <a:close/>
                <a:moveTo>
                  <a:pt x="238" y="2096"/>
                </a:moveTo>
                <a:lnTo>
                  <a:pt x="1004" y="1428"/>
                </a:lnTo>
                <a:lnTo>
                  <a:pt x="1768" y="2096"/>
                </a:lnTo>
                <a:lnTo>
                  <a:pt x="238" y="2096"/>
                </a:lnTo>
                <a:close/>
                <a:moveTo>
                  <a:pt x="1876" y="2018"/>
                </a:moveTo>
                <a:lnTo>
                  <a:pt x="1190" y="1418"/>
                </a:lnTo>
                <a:lnTo>
                  <a:pt x="1876" y="990"/>
                </a:lnTo>
                <a:lnTo>
                  <a:pt x="1876" y="20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9" name="Freeform 195">
            <a:extLst>
              <a:ext uri="{FF2B5EF4-FFF2-40B4-BE49-F238E27FC236}">
                <a16:creationId xmlns:a16="http://schemas.microsoft.com/office/drawing/2014/main" id="{DDFDD87B-AAB1-4299-B853-2C51011A477C}"/>
              </a:ext>
            </a:extLst>
          </p:cNvPr>
          <p:cNvSpPr>
            <a:spLocks noEditPoints="1"/>
          </p:cNvSpPr>
          <p:nvPr/>
        </p:nvSpPr>
        <p:spPr bwMode="auto">
          <a:xfrm>
            <a:off x="4137511" y="4842120"/>
            <a:ext cx="244488" cy="351955"/>
          </a:xfrm>
          <a:custGeom>
            <a:avLst/>
            <a:gdLst>
              <a:gd name="T0" fmla="*/ 350010811 w 636"/>
              <a:gd name="T1" fmla="*/ 216073037 h 916"/>
              <a:gd name="T2" fmla="*/ 328548598 w 636"/>
              <a:gd name="T3" fmla="*/ 174837444 h 916"/>
              <a:gd name="T4" fmla="*/ 295528481 w 636"/>
              <a:gd name="T5" fmla="*/ 151746348 h 916"/>
              <a:gd name="T6" fmla="*/ 354964328 w 636"/>
              <a:gd name="T7" fmla="*/ 291945785 h 916"/>
              <a:gd name="T8" fmla="*/ 424306302 w 636"/>
              <a:gd name="T9" fmla="*/ 318336128 h 916"/>
              <a:gd name="T10" fmla="*/ 468882506 w 636"/>
              <a:gd name="T11" fmla="*/ 346376549 h 916"/>
              <a:gd name="T12" fmla="*/ 493647480 w 636"/>
              <a:gd name="T13" fmla="*/ 374416062 h 916"/>
              <a:gd name="T14" fmla="*/ 516761471 w 636"/>
              <a:gd name="T15" fmla="*/ 420600071 h 916"/>
              <a:gd name="T16" fmla="*/ 525016728 w 636"/>
              <a:gd name="T17" fmla="*/ 476680118 h 916"/>
              <a:gd name="T18" fmla="*/ 520064119 w 636"/>
              <a:gd name="T19" fmla="*/ 519564880 h 916"/>
              <a:gd name="T20" fmla="*/ 505204476 w 636"/>
              <a:gd name="T21" fmla="*/ 560800473 h 916"/>
              <a:gd name="T22" fmla="*/ 467231636 w 636"/>
              <a:gd name="T23" fmla="*/ 611931991 h 916"/>
              <a:gd name="T24" fmla="*/ 435863297 w 636"/>
              <a:gd name="T25" fmla="*/ 636673164 h 916"/>
              <a:gd name="T26" fmla="*/ 384681798 w 636"/>
              <a:gd name="T27" fmla="*/ 663063508 h 916"/>
              <a:gd name="T28" fmla="*/ 343407333 w 636"/>
              <a:gd name="T29" fmla="*/ 671310263 h 916"/>
              <a:gd name="T30" fmla="*/ 295528481 w 636"/>
              <a:gd name="T31" fmla="*/ 755430618 h 916"/>
              <a:gd name="T32" fmla="*/ 234441707 w 636"/>
              <a:gd name="T33" fmla="*/ 676258680 h 916"/>
              <a:gd name="T34" fmla="*/ 155193608 w 636"/>
              <a:gd name="T35" fmla="*/ 663063508 h 916"/>
              <a:gd name="T36" fmla="*/ 115569984 w 636"/>
              <a:gd name="T37" fmla="*/ 648219167 h 916"/>
              <a:gd name="T38" fmla="*/ 67691132 w 636"/>
              <a:gd name="T39" fmla="*/ 615230329 h 916"/>
              <a:gd name="T40" fmla="*/ 41274479 w 636"/>
              <a:gd name="T41" fmla="*/ 588839986 h 916"/>
              <a:gd name="T42" fmla="*/ 23113998 w 636"/>
              <a:gd name="T43" fmla="*/ 560800473 h 916"/>
              <a:gd name="T44" fmla="*/ 4952610 w 636"/>
              <a:gd name="T45" fmla="*/ 508018878 h 916"/>
              <a:gd name="T46" fmla="*/ 171703212 w 636"/>
              <a:gd name="T47" fmla="*/ 468433250 h 916"/>
              <a:gd name="T48" fmla="*/ 186562855 w 636"/>
              <a:gd name="T49" fmla="*/ 517915711 h 916"/>
              <a:gd name="T50" fmla="*/ 199770721 w 636"/>
              <a:gd name="T51" fmla="*/ 537708469 h 916"/>
              <a:gd name="T52" fmla="*/ 234441707 w 636"/>
              <a:gd name="T53" fmla="*/ 560800473 h 916"/>
              <a:gd name="T54" fmla="*/ 194817203 w 636"/>
              <a:gd name="T55" fmla="*/ 400807314 h 916"/>
              <a:gd name="T56" fmla="*/ 113919114 w 636"/>
              <a:gd name="T57" fmla="*/ 371117723 h 916"/>
              <a:gd name="T58" fmla="*/ 80898997 w 636"/>
              <a:gd name="T59" fmla="*/ 348025719 h 916"/>
              <a:gd name="T60" fmla="*/ 51180605 w 636"/>
              <a:gd name="T61" fmla="*/ 315037789 h 916"/>
              <a:gd name="T62" fmla="*/ 26415737 w 636"/>
              <a:gd name="T63" fmla="*/ 249061023 h 916"/>
              <a:gd name="T64" fmla="*/ 26415737 w 636"/>
              <a:gd name="T65" fmla="*/ 204527034 h 916"/>
              <a:gd name="T66" fmla="*/ 37972740 w 636"/>
              <a:gd name="T67" fmla="*/ 153395517 h 916"/>
              <a:gd name="T68" fmla="*/ 66040263 w 636"/>
              <a:gd name="T69" fmla="*/ 110510727 h 916"/>
              <a:gd name="T70" fmla="*/ 92455993 w 636"/>
              <a:gd name="T71" fmla="*/ 85769553 h 916"/>
              <a:gd name="T72" fmla="*/ 143636612 w 636"/>
              <a:gd name="T73" fmla="*/ 57729117 h 916"/>
              <a:gd name="T74" fmla="*/ 209676847 w 636"/>
              <a:gd name="T75" fmla="*/ 42884776 h 916"/>
              <a:gd name="T76" fmla="*/ 295528481 w 636"/>
              <a:gd name="T77" fmla="*/ 0 h 916"/>
              <a:gd name="T78" fmla="*/ 318642472 w 636"/>
              <a:gd name="T79" fmla="*/ 42884776 h 916"/>
              <a:gd name="T80" fmla="*/ 379729189 w 636"/>
              <a:gd name="T81" fmla="*/ 54430779 h 916"/>
              <a:gd name="T82" fmla="*/ 427608041 w 636"/>
              <a:gd name="T83" fmla="*/ 75872720 h 916"/>
              <a:gd name="T84" fmla="*/ 454023771 w 636"/>
              <a:gd name="T85" fmla="*/ 95665477 h 916"/>
              <a:gd name="T86" fmla="*/ 483742263 w 636"/>
              <a:gd name="T87" fmla="*/ 131952682 h 916"/>
              <a:gd name="T88" fmla="*/ 503553606 w 636"/>
              <a:gd name="T89" fmla="*/ 174837444 h 916"/>
              <a:gd name="T90" fmla="*/ 234441707 w 636"/>
              <a:gd name="T91" fmla="*/ 150096270 h 916"/>
              <a:gd name="T92" fmla="*/ 212978586 w 636"/>
              <a:gd name="T93" fmla="*/ 159993103 h 916"/>
              <a:gd name="T94" fmla="*/ 198119851 w 636"/>
              <a:gd name="T95" fmla="*/ 171539105 h 916"/>
              <a:gd name="T96" fmla="*/ 188213725 w 636"/>
              <a:gd name="T97" fmla="*/ 194630202 h 916"/>
              <a:gd name="T98" fmla="*/ 188213725 w 636"/>
              <a:gd name="T99" fmla="*/ 211124620 h 916"/>
              <a:gd name="T100" fmla="*/ 198119851 w 636"/>
              <a:gd name="T101" fmla="*/ 234216625 h 916"/>
              <a:gd name="T102" fmla="*/ 212978586 w 636"/>
              <a:gd name="T103" fmla="*/ 247411853 h 916"/>
              <a:gd name="T104" fmla="*/ 234441707 w 636"/>
              <a:gd name="T105" fmla="*/ 150096270 h 916"/>
              <a:gd name="T106" fmla="*/ 312038085 w 636"/>
              <a:gd name="T107" fmla="*/ 560800473 h 916"/>
              <a:gd name="T108" fmla="*/ 348359941 w 636"/>
              <a:gd name="T109" fmla="*/ 539357638 h 916"/>
              <a:gd name="T110" fmla="*/ 361567807 w 636"/>
              <a:gd name="T111" fmla="*/ 519564880 h 916"/>
              <a:gd name="T112" fmla="*/ 364870454 w 636"/>
              <a:gd name="T113" fmla="*/ 498122953 h 916"/>
              <a:gd name="T114" fmla="*/ 358266067 w 636"/>
              <a:gd name="T115" fmla="*/ 470082419 h 916"/>
              <a:gd name="T116" fmla="*/ 343407333 w 636"/>
              <a:gd name="T117" fmla="*/ 453588000 h 916"/>
              <a:gd name="T118" fmla="*/ 295528481 w 636"/>
              <a:gd name="T119" fmla="*/ 430496904 h 9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36"/>
              <a:gd name="T181" fmla="*/ 0 h 916"/>
              <a:gd name="T182" fmla="*/ 636 w 636"/>
              <a:gd name="T183" fmla="*/ 916 h 9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36" h="916">
                <a:moveTo>
                  <a:pt x="614" y="232"/>
                </a:moveTo>
                <a:lnTo>
                  <a:pt x="424" y="262"/>
                </a:lnTo>
                <a:lnTo>
                  <a:pt x="410" y="232"/>
                </a:lnTo>
                <a:lnTo>
                  <a:pt x="398" y="212"/>
                </a:lnTo>
                <a:lnTo>
                  <a:pt x="392" y="206"/>
                </a:lnTo>
                <a:lnTo>
                  <a:pt x="382" y="198"/>
                </a:lnTo>
                <a:lnTo>
                  <a:pt x="358" y="184"/>
                </a:lnTo>
                <a:lnTo>
                  <a:pt x="358" y="332"/>
                </a:lnTo>
                <a:lnTo>
                  <a:pt x="430" y="354"/>
                </a:lnTo>
                <a:lnTo>
                  <a:pt x="462" y="364"/>
                </a:lnTo>
                <a:lnTo>
                  <a:pt x="490" y="376"/>
                </a:lnTo>
                <a:lnTo>
                  <a:pt x="514" y="386"/>
                </a:lnTo>
                <a:lnTo>
                  <a:pt x="534" y="398"/>
                </a:lnTo>
                <a:lnTo>
                  <a:pt x="552" y="408"/>
                </a:lnTo>
                <a:lnTo>
                  <a:pt x="568" y="420"/>
                </a:lnTo>
                <a:lnTo>
                  <a:pt x="584" y="436"/>
                </a:lnTo>
                <a:lnTo>
                  <a:pt x="598" y="454"/>
                </a:lnTo>
                <a:lnTo>
                  <a:pt x="610" y="472"/>
                </a:lnTo>
                <a:lnTo>
                  <a:pt x="620" y="490"/>
                </a:lnTo>
                <a:lnTo>
                  <a:pt x="626" y="510"/>
                </a:lnTo>
                <a:lnTo>
                  <a:pt x="632" y="532"/>
                </a:lnTo>
                <a:lnTo>
                  <a:pt x="636" y="554"/>
                </a:lnTo>
                <a:lnTo>
                  <a:pt x="636" y="578"/>
                </a:lnTo>
                <a:lnTo>
                  <a:pt x="636" y="604"/>
                </a:lnTo>
                <a:lnTo>
                  <a:pt x="630" y="630"/>
                </a:lnTo>
                <a:lnTo>
                  <a:pt x="622" y="656"/>
                </a:lnTo>
                <a:lnTo>
                  <a:pt x="612" y="680"/>
                </a:lnTo>
                <a:lnTo>
                  <a:pt x="598" y="702"/>
                </a:lnTo>
                <a:lnTo>
                  <a:pt x="584" y="722"/>
                </a:lnTo>
                <a:lnTo>
                  <a:pt x="566" y="742"/>
                </a:lnTo>
                <a:lnTo>
                  <a:pt x="548" y="758"/>
                </a:lnTo>
                <a:lnTo>
                  <a:pt x="528" y="772"/>
                </a:lnTo>
                <a:lnTo>
                  <a:pt x="508" y="784"/>
                </a:lnTo>
                <a:lnTo>
                  <a:pt x="488" y="796"/>
                </a:lnTo>
                <a:lnTo>
                  <a:pt x="466" y="804"/>
                </a:lnTo>
                <a:lnTo>
                  <a:pt x="442" y="810"/>
                </a:lnTo>
                <a:lnTo>
                  <a:pt x="416" y="814"/>
                </a:lnTo>
                <a:lnTo>
                  <a:pt x="390" y="818"/>
                </a:lnTo>
                <a:lnTo>
                  <a:pt x="358" y="820"/>
                </a:lnTo>
                <a:lnTo>
                  <a:pt x="358" y="916"/>
                </a:lnTo>
                <a:lnTo>
                  <a:pt x="284" y="916"/>
                </a:lnTo>
                <a:lnTo>
                  <a:pt x="284" y="820"/>
                </a:lnTo>
                <a:lnTo>
                  <a:pt x="248" y="816"/>
                </a:lnTo>
                <a:lnTo>
                  <a:pt x="216" y="810"/>
                </a:lnTo>
                <a:lnTo>
                  <a:pt x="188" y="804"/>
                </a:lnTo>
                <a:lnTo>
                  <a:pt x="162" y="796"/>
                </a:lnTo>
                <a:lnTo>
                  <a:pt x="140" y="786"/>
                </a:lnTo>
                <a:lnTo>
                  <a:pt x="118" y="774"/>
                </a:lnTo>
                <a:lnTo>
                  <a:pt x="98" y="762"/>
                </a:lnTo>
                <a:lnTo>
                  <a:pt x="82" y="746"/>
                </a:lnTo>
                <a:lnTo>
                  <a:pt x="64" y="730"/>
                </a:lnTo>
                <a:lnTo>
                  <a:pt x="50" y="714"/>
                </a:lnTo>
                <a:lnTo>
                  <a:pt x="38" y="696"/>
                </a:lnTo>
                <a:lnTo>
                  <a:pt x="28" y="680"/>
                </a:lnTo>
                <a:lnTo>
                  <a:pt x="20" y="660"/>
                </a:lnTo>
                <a:lnTo>
                  <a:pt x="12" y="640"/>
                </a:lnTo>
                <a:lnTo>
                  <a:pt x="6" y="616"/>
                </a:lnTo>
                <a:lnTo>
                  <a:pt x="0" y="592"/>
                </a:lnTo>
                <a:lnTo>
                  <a:pt x="208" y="568"/>
                </a:lnTo>
                <a:lnTo>
                  <a:pt x="214" y="592"/>
                </a:lnTo>
                <a:lnTo>
                  <a:pt x="220" y="612"/>
                </a:lnTo>
                <a:lnTo>
                  <a:pt x="226" y="628"/>
                </a:lnTo>
                <a:lnTo>
                  <a:pt x="234" y="640"/>
                </a:lnTo>
                <a:lnTo>
                  <a:pt x="242" y="652"/>
                </a:lnTo>
                <a:lnTo>
                  <a:pt x="254" y="662"/>
                </a:lnTo>
                <a:lnTo>
                  <a:pt x="268" y="672"/>
                </a:lnTo>
                <a:lnTo>
                  <a:pt x="284" y="680"/>
                </a:lnTo>
                <a:lnTo>
                  <a:pt x="284" y="500"/>
                </a:lnTo>
                <a:lnTo>
                  <a:pt x="236" y="486"/>
                </a:lnTo>
                <a:lnTo>
                  <a:pt x="196" y="474"/>
                </a:lnTo>
                <a:lnTo>
                  <a:pt x="162" y="462"/>
                </a:lnTo>
                <a:lnTo>
                  <a:pt x="138" y="450"/>
                </a:lnTo>
                <a:lnTo>
                  <a:pt x="116" y="438"/>
                </a:lnTo>
                <a:lnTo>
                  <a:pt x="98" y="422"/>
                </a:lnTo>
                <a:lnTo>
                  <a:pt x="80" y="404"/>
                </a:lnTo>
                <a:lnTo>
                  <a:pt x="62" y="382"/>
                </a:lnTo>
                <a:lnTo>
                  <a:pt x="48" y="358"/>
                </a:lnTo>
                <a:lnTo>
                  <a:pt x="38" y="332"/>
                </a:lnTo>
                <a:lnTo>
                  <a:pt x="32" y="302"/>
                </a:lnTo>
                <a:lnTo>
                  <a:pt x="30" y="270"/>
                </a:lnTo>
                <a:lnTo>
                  <a:pt x="32" y="248"/>
                </a:lnTo>
                <a:lnTo>
                  <a:pt x="34" y="226"/>
                </a:lnTo>
                <a:lnTo>
                  <a:pt x="40" y="206"/>
                </a:lnTo>
                <a:lnTo>
                  <a:pt x="46" y="186"/>
                </a:lnTo>
                <a:lnTo>
                  <a:pt x="56" y="168"/>
                </a:lnTo>
                <a:lnTo>
                  <a:pt x="66" y="150"/>
                </a:lnTo>
                <a:lnTo>
                  <a:pt x="80" y="134"/>
                </a:lnTo>
                <a:lnTo>
                  <a:pt x="94" y="118"/>
                </a:lnTo>
                <a:lnTo>
                  <a:pt x="112" y="104"/>
                </a:lnTo>
                <a:lnTo>
                  <a:pt x="130" y="90"/>
                </a:lnTo>
                <a:lnTo>
                  <a:pt x="152" y="80"/>
                </a:lnTo>
                <a:lnTo>
                  <a:pt x="174" y="70"/>
                </a:lnTo>
                <a:lnTo>
                  <a:pt x="198" y="62"/>
                </a:lnTo>
                <a:lnTo>
                  <a:pt x="226" y="56"/>
                </a:lnTo>
                <a:lnTo>
                  <a:pt x="254" y="52"/>
                </a:lnTo>
                <a:lnTo>
                  <a:pt x="284" y="50"/>
                </a:lnTo>
                <a:lnTo>
                  <a:pt x="284" y="0"/>
                </a:lnTo>
                <a:lnTo>
                  <a:pt x="358" y="0"/>
                </a:lnTo>
                <a:lnTo>
                  <a:pt x="358" y="50"/>
                </a:lnTo>
                <a:lnTo>
                  <a:pt x="386" y="52"/>
                </a:lnTo>
                <a:lnTo>
                  <a:pt x="412" y="56"/>
                </a:lnTo>
                <a:lnTo>
                  <a:pt x="438" y="60"/>
                </a:lnTo>
                <a:lnTo>
                  <a:pt x="460" y="66"/>
                </a:lnTo>
                <a:lnTo>
                  <a:pt x="482" y="74"/>
                </a:lnTo>
                <a:lnTo>
                  <a:pt x="502" y="82"/>
                </a:lnTo>
                <a:lnTo>
                  <a:pt x="518" y="92"/>
                </a:lnTo>
                <a:lnTo>
                  <a:pt x="536" y="104"/>
                </a:lnTo>
                <a:lnTo>
                  <a:pt x="550" y="116"/>
                </a:lnTo>
                <a:lnTo>
                  <a:pt x="562" y="130"/>
                </a:lnTo>
                <a:lnTo>
                  <a:pt x="574" y="144"/>
                </a:lnTo>
                <a:lnTo>
                  <a:pt x="586" y="160"/>
                </a:lnTo>
                <a:lnTo>
                  <a:pt x="594" y="176"/>
                </a:lnTo>
                <a:lnTo>
                  <a:pt x="602" y="194"/>
                </a:lnTo>
                <a:lnTo>
                  <a:pt x="610" y="212"/>
                </a:lnTo>
                <a:lnTo>
                  <a:pt x="614" y="232"/>
                </a:lnTo>
                <a:close/>
                <a:moveTo>
                  <a:pt x="284" y="182"/>
                </a:moveTo>
                <a:lnTo>
                  <a:pt x="284" y="182"/>
                </a:lnTo>
                <a:lnTo>
                  <a:pt x="270" y="188"/>
                </a:lnTo>
                <a:lnTo>
                  <a:pt x="258" y="194"/>
                </a:lnTo>
                <a:lnTo>
                  <a:pt x="246" y="200"/>
                </a:lnTo>
                <a:lnTo>
                  <a:pt x="240" y="208"/>
                </a:lnTo>
                <a:lnTo>
                  <a:pt x="234" y="216"/>
                </a:lnTo>
                <a:lnTo>
                  <a:pt x="230" y="226"/>
                </a:lnTo>
                <a:lnTo>
                  <a:pt x="228" y="236"/>
                </a:lnTo>
                <a:lnTo>
                  <a:pt x="226" y="246"/>
                </a:lnTo>
                <a:lnTo>
                  <a:pt x="228" y="256"/>
                </a:lnTo>
                <a:lnTo>
                  <a:pt x="230" y="266"/>
                </a:lnTo>
                <a:lnTo>
                  <a:pt x="234" y="276"/>
                </a:lnTo>
                <a:lnTo>
                  <a:pt x="240" y="284"/>
                </a:lnTo>
                <a:lnTo>
                  <a:pt x="248" y="292"/>
                </a:lnTo>
                <a:lnTo>
                  <a:pt x="258" y="300"/>
                </a:lnTo>
                <a:lnTo>
                  <a:pt x="270" y="306"/>
                </a:lnTo>
                <a:lnTo>
                  <a:pt x="284" y="312"/>
                </a:lnTo>
                <a:lnTo>
                  <a:pt x="284" y="182"/>
                </a:lnTo>
                <a:close/>
                <a:moveTo>
                  <a:pt x="358" y="686"/>
                </a:moveTo>
                <a:lnTo>
                  <a:pt x="358" y="686"/>
                </a:lnTo>
                <a:lnTo>
                  <a:pt x="378" y="680"/>
                </a:lnTo>
                <a:lnTo>
                  <a:pt x="396" y="672"/>
                </a:lnTo>
                <a:lnTo>
                  <a:pt x="410" y="664"/>
                </a:lnTo>
                <a:lnTo>
                  <a:pt x="422" y="654"/>
                </a:lnTo>
                <a:lnTo>
                  <a:pt x="432" y="642"/>
                </a:lnTo>
                <a:lnTo>
                  <a:pt x="438" y="630"/>
                </a:lnTo>
                <a:lnTo>
                  <a:pt x="442" y="618"/>
                </a:lnTo>
                <a:lnTo>
                  <a:pt x="442" y="604"/>
                </a:lnTo>
                <a:lnTo>
                  <a:pt x="442" y="592"/>
                </a:lnTo>
                <a:lnTo>
                  <a:pt x="438" y="580"/>
                </a:lnTo>
                <a:lnTo>
                  <a:pt x="434" y="570"/>
                </a:lnTo>
                <a:lnTo>
                  <a:pt x="426" y="560"/>
                </a:lnTo>
                <a:lnTo>
                  <a:pt x="416" y="550"/>
                </a:lnTo>
                <a:lnTo>
                  <a:pt x="400" y="540"/>
                </a:lnTo>
                <a:lnTo>
                  <a:pt x="382" y="530"/>
                </a:lnTo>
                <a:lnTo>
                  <a:pt x="358" y="522"/>
                </a:lnTo>
                <a:lnTo>
                  <a:pt x="358" y="68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0" name="Freeform 3391">
            <a:extLst>
              <a:ext uri="{FF2B5EF4-FFF2-40B4-BE49-F238E27FC236}">
                <a16:creationId xmlns:a16="http://schemas.microsoft.com/office/drawing/2014/main" id="{9374AC9F-E2B7-4699-BE72-891F3B104598}"/>
              </a:ext>
            </a:extLst>
          </p:cNvPr>
          <p:cNvSpPr>
            <a:spLocks noEditPoints="1"/>
          </p:cNvSpPr>
          <p:nvPr/>
        </p:nvSpPr>
        <p:spPr bwMode="auto">
          <a:xfrm>
            <a:off x="6440834" y="4870973"/>
            <a:ext cx="294253" cy="294252"/>
          </a:xfrm>
          <a:custGeom>
            <a:avLst/>
            <a:gdLst>
              <a:gd name="T0" fmla="*/ 400 w 721"/>
              <a:gd name="T1" fmla="*/ 502 h 721"/>
              <a:gd name="T2" fmla="*/ 441 w 721"/>
              <a:gd name="T3" fmla="*/ 487 h 721"/>
              <a:gd name="T4" fmla="*/ 456 w 721"/>
              <a:gd name="T5" fmla="*/ 469 h 721"/>
              <a:gd name="T6" fmla="*/ 477 w 721"/>
              <a:gd name="T7" fmla="*/ 475 h 721"/>
              <a:gd name="T8" fmla="*/ 498 w 721"/>
              <a:gd name="T9" fmla="*/ 505 h 721"/>
              <a:gd name="T10" fmla="*/ 361 w 721"/>
              <a:gd name="T11" fmla="*/ 709 h 721"/>
              <a:gd name="T12" fmla="*/ 315 w 721"/>
              <a:gd name="T13" fmla="*/ 654 h 721"/>
              <a:gd name="T14" fmla="*/ 347 w 721"/>
              <a:gd name="T15" fmla="*/ 606 h 721"/>
              <a:gd name="T16" fmla="*/ 365 w 721"/>
              <a:gd name="T17" fmla="*/ 601 h 721"/>
              <a:gd name="T18" fmla="*/ 387 w 721"/>
              <a:gd name="T19" fmla="*/ 623 h 721"/>
              <a:gd name="T20" fmla="*/ 415 w 721"/>
              <a:gd name="T21" fmla="*/ 691 h 721"/>
              <a:gd name="T22" fmla="*/ 225 w 721"/>
              <a:gd name="T23" fmla="*/ 505 h 721"/>
              <a:gd name="T24" fmla="*/ 245 w 721"/>
              <a:gd name="T25" fmla="*/ 477 h 721"/>
              <a:gd name="T26" fmla="*/ 265 w 721"/>
              <a:gd name="T27" fmla="*/ 469 h 721"/>
              <a:gd name="T28" fmla="*/ 280 w 721"/>
              <a:gd name="T29" fmla="*/ 487 h 721"/>
              <a:gd name="T30" fmla="*/ 321 w 721"/>
              <a:gd name="T31" fmla="*/ 502 h 721"/>
              <a:gd name="T32" fmla="*/ 222 w 721"/>
              <a:gd name="T33" fmla="*/ 511 h 721"/>
              <a:gd name="T34" fmla="*/ 397 w 721"/>
              <a:gd name="T35" fmla="*/ 541 h 721"/>
              <a:gd name="T36" fmla="*/ 385 w 721"/>
              <a:gd name="T37" fmla="*/ 565 h 721"/>
              <a:gd name="T38" fmla="*/ 361 w 721"/>
              <a:gd name="T39" fmla="*/ 577 h 721"/>
              <a:gd name="T40" fmla="*/ 335 w 721"/>
              <a:gd name="T41" fmla="*/ 565 h 721"/>
              <a:gd name="T42" fmla="*/ 325 w 721"/>
              <a:gd name="T43" fmla="*/ 541 h 721"/>
              <a:gd name="T44" fmla="*/ 681 w 721"/>
              <a:gd name="T45" fmla="*/ 552 h 721"/>
              <a:gd name="T46" fmla="*/ 633 w 721"/>
              <a:gd name="T47" fmla="*/ 522 h 721"/>
              <a:gd name="T48" fmla="*/ 524 w 721"/>
              <a:gd name="T49" fmla="*/ 477 h 721"/>
              <a:gd name="T50" fmla="*/ 484 w 721"/>
              <a:gd name="T51" fmla="*/ 448 h 721"/>
              <a:gd name="T52" fmla="*/ 457 w 721"/>
              <a:gd name="T53" fmla="*/ 433 h 721"/>
              <a:gd name="T54" fmla="*/ 466 w 721"/>
              <a:gd name="T55" fmla="*/ 366 h 721"/>
              <a:gd name="T56" fmla="*/ 489 w 721"/>
              <a:gd name="T57" fmla="*/ 322 h 721"/>
              <a:gd name="T58" fmla="*/ 504 w 721"/>
              <a:gd name="T59" fmla="*/ 279 h 721"/>
              <a:gd name="T60" fmla="*/ 513 w 721"/>
              <a:gd name="T61" fmla="*/ 247 h 721"/>
              <a:gd name="T62" fmla="*/ 506 w 721"/>
              <a:gd name="T63" fmla="*/ 215 h 721"/>
              <a:gd name="T64" fmla="*/ 501 w 721"/>
              <a:gd name="T65" fmla="*/ 193 h 721"/>
              <a:gd name="T66" fmla="*/ 527 w 721"/>
              <a:gd name="T67" fmla="*/ 102 h 721"/>
              <a:gd name="T68" fmla="*/ 519 w 721"/>
              <a:gd name="T69" fmla="*/ 51 h 721"/>
              <a:gd name="T70" fmla="*/ 493 w 721"/>
              <a:gd name="T71" fmla="*/ 26 h 721"/>
              <a:gd name="T72" fmla="*/ 453 w 721"/>
              <a:gd name="T73" fmla="*/ 9 h 721"/>
              <a:gd name="T74" fmla="*/ 383 w 721"/>
              <a:gd name="T75" fmla="*/ 0 h 721"/>
              <a:gd name="T76" fmla="*/ 311 w 721"/>
              <a:gd name="T77" fmla="*/ 9 h 721"/>
              <a:gd name="T78" fmla="*/ 271 w 721"/>
              <a:gd name="T79" fmla="*/ 32 h 721"/>
              <a:gd name="T80" fmla="*/ 239 w 721"/>
              <a:gd name="T81" fmla="*/ 50 h 721"/>
              <a:gd name="T82" fmla="*/ 222 w 721"/>
              <a:gd name="T83" fmla="*/ 66 h 721"/>
              <a:gd name="T84" fmla="*/ 211 w 721"/>
              <a:gd name="T85" fmla="*/ 95 h 721"/>
              <a:gd name="T86" fmla="*/ 217 w 721"/>
              <a:gd name="T87" fmla="*/ 164 h 721"/>
              <a:gd name="T88" fmla="*/ 227 w 721"/>
              <a:gd name="T89" fmla="*/ 202 h 721"/>
              <a:gd name="T90" fmla="*/ 212 w 721"/>
              <a:gd name="T91" fmla="*/ 230 h 721"/>
              <a:gd name="T92" fmla="*/ 213 w 721"/>
              <a:gd name="T93" fmla="*/ 263 h 721"/>
              <a:gd name="T94" fmla="*/ 229 w 721"/>
              <a:gd name="T95" fmla="*/ 290 h 721"/>
              <a:gd name="T96" fmla="*/ 243 w 721"/>
              <a:gd name="T97" fmla="*/ 348 h 721"/>
              <a:gd name="T98" fmla="*/ 265 w 721"/>
              <a:gd name="T99" fmla="*/ 378 h 721"/>
              <a:gd name="T100" fmla="*/ 249 w 721"/>
              <a:gd name="T101" fmla="*/ 441 h 721"/>
              <a:gd name="T102" fmla="*/ 209 w 721"/>
              <a:gd name="T103" fmla="*/ 473 h 721"/>
              <a:gd name="T104" fmla="*/ 134 w 721"/>
              <a:gd name="T105" fmla="*/ 502 h 721"/>
              <a:gd name="T106" fmla="*/ 50 w 721"/>
              <a:gd name="T107" fmla="*/ 547 h 721"/>
              <a:gd name="T108" fmla="*/ 28 w 721"/>
              <a:gd name="T109" fmla="*/ 573 h 721"/>
              <a:gd name="T110" fmla="*/ 9 w 721"/>
              <a:gd name="T111" fmla="*/ 629 h 721"/>
              <a:gd name="T112" fmla="*/ 0 w 721"/>
              <a:gd name="T113" fmla="*/ 713 h 721"/>
              <a:gd name="T114" fmla="*/ 709 w 721"/>
              <a:gd name="T115" fmla="*/ 721 h 721"/>
              <a:gd name="T116" fmla="*/ 721 w 721"/>
              <a:gd name="T117" fmla="*/ 709 h 721"/>
              <a:gd name="T118" fmla="*/ 709 w 721"/>
              <a:gd name="T119" fmla="*/ 606 h 721"/>
              <a:gd name="T120" fmla="*/ 691 w 721"/>
              <a:gd name="T121" fmla="*/ 564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1" h="721">
                <a:moveTo>
                  <a:pt x="415" y="510"/>
                </a:moveTo>
                <a:lnTo>
                  <a:pt x="415" y="510"/>
                </a:lnTo>
                <a:lnTo>
                  <a:pt x="415" y="510"/>
                </a:lnTo>
                <a:lnTo>
                  <a:pt x="400" y="502"/>
                </a:lnTo>
                <a:lnTo>
                  <a:pt x="414" y="498"/>
                </a:lnTo>
                <a:lnTo>
                  <a:pt x="428" y="493"/>
                </a:lnTo>
                <a:lnTo>
                  <a:pt x="434" y="491"/>
                </a:lnTo>
                <a:lnTo>
                  <a:pt x="441" y="487"/>
                </a:lnTo>
                <a:lnTo>
                  <a:pt x="447" y="482"/>
                </a:lnTo>
                <a:lnTo>
                  <a:pt x="453" y="477"/>
                </a:lnTo>
                <a:lnTo>
                  <a:pt x="456" y="473"/>
                </a:lnTo>
                <a:lnTo>
                  <a:pt x="456" y="469"/>
                </a:lnTo>
                <a:lnTo>
                  <a:pt x="456" y="459"/>
                </a:lnTo>
                <a:lnTo>
                  <a:pt x="464" y="462"/>
                </a:lnTo>
                <a:lnTo>
                  <a:pt x="470" y="469"/>
                </a:lnTo>
                <a:lnTo>
                  <a:pt x="477" y="475"/>
                </a:lnTo>
                <a:lnTo>
                  <a:pt x="483" y="482"/>
                </a:lnTo>
                <a:lnTo>
                  <a:pt x="489" y="489"/>
                </a:lnTo>
                <a:lnTo>
                  <a:pt x="495" y="497"/>
                </a:lnTo>
                <a:lnTo>
                  <a:pt x="498" y="505"/>
                </a:lnTo>
                <a:lnTo>
                  <a:pt x="501" y="511"/>
                </a:lnTo>
                <a:lnTo>
                  <a:pt x="522" y="574"/>
                </a:lnTo>
                <a:lnTo>
                  <a:pt x="415" y="510"/>
                </a:lnTo>
                <a:close/>
                <a:moveTo>
                  <a:pt x="361" y="709"/>
                </a:moveTo>
                <a:lnTo>
                  <a:pt x="293" y="709"/>
                </a:lnTo>
                <a:lnTo>
                  <a:pt x="299" y="691"/>
                </a:lnTo>
                <a:lnTo>
                  <a:pt x="306" y="672"/>
                </a:lnTo>
                <a:lnTo>
                  <a:pt x="315" y="654"/>
                </a:lnTo>
                <a:lnTo>
                  <a:pt x="322" y="637"/>
                </a:lnTo>
                <a:lnTo>
                  <a:pt x="333" y="623"/>
                </a:lnTo>
                <a:lnTo>
                  <a:pt x="342" y="611"/>
                </a:lnTo>
                <a:lnTo>
                  <a:pt x="347" y="606"/>
                </a:lnTo>
                <a:lnTo>
                  <a:pt x="351" y="604"/>
                </a:lnTo>
                <a:lnTo>
                  <a:pt x="356" y="601"/>
                </a:lnTo>
                <a:lnTo>
                  <a:pt x="361" y="601"/>
                </a:lnTo>
                <a:lnTo>
                  <a:pt x="365" y="601"/>
                </a:lnTo>
                <a:lnTo>
                  <a:pt x="370" y="604"/>
                </a:lnTo>
                <a:lnTo>
                  <a:pt x="374" y="606"/>
                </a:lnTo>
                <a:lnTo>
                  <a:pt x="379" y="611"/>
                </a:lnTo>
                <a:lnTo>
                  <a:pt x="387" y="623"/>
                </a:lnTo>
                <a:lnTo>
                  <a:pt x="396" y="637"/>
                </a:lnTo>
                <a:lnTo>
                  <a:pt x="403" y="654"/>
                </a:lnTo>
                <a:lnTo>
                  <a:pt x="410" y="673"/>
                </a:lnTo>
                <a:lnTo>
                  <a:pt x="415" y="691"/>
                </a:lnTo>
                <a:lnTo>
                  <a:pt x="420" y="709"/>
                </a:lnTo>
                <a:lnTo>
                  <a:pt x="361" y="709"/>
                </a:lnTo>
                <a:close/>
                <a:moveTo>
                  <a:pt x="222" y="511"/>
                </a:moveTo>
                <a:lnTo>
                  <a:pt x="225" y="505"/>
                </a:lnTo>
                <a:lnTo>
                  <a:pt x="229" y="497"/>
                </a:lnTo>
                <a:lnTo>
                  <a:pt x="234" y="489"/>
                </a:lnTo>
                <a:lnTo>
                  <a:pt x="239" y="483"/>
                </a:lnTo>
                <a:lnTo>
                  <a:pt x="245" y="477"/>
                </a:lnTo>
                <a:lnTo>
                  <a:pt x="252" y="470"/>
                </a:lnTo>
                <a:lnTo>
                  <a:pt x="258" y="464"/>
                </a:lnTo>
                <a:lnTo>
                  <a:pt x="265" y="460"/>
                </a:lnTo>
                <a:lnTo>
                  <a:pt x="265" y="469"/>
                </a:lnTo>
                <a:lnTo>
                  <a:pt x="265" y="473"/>
                </a:lnTo>
                <a:lnTo>
                  <a:pt x="267" y="477"/>
                </a:lnTo>
                <a:lnTo>
                  <a:pt x="274" y="482"/>
                </a:lnTo>
                <a:lnTo>
                  <a:pt x="280" y="487"/>
                </a:lnTo>
                <a:lnTo>
                  <a:pt x="286" y="491"/>
                </a:lnTo>
                <a:lnTo>
                  <a:pt x="293" y="493"/>
                </a:lnTo>
                <a:lnTo>
                  <a:pt x="307" y="498"/>
                </a:lnTo>
                <a:lnTo>
                  <a:pt x="321" y="502"/>
                </a:lnTo>
                <a:lnTo>
                  <a:pt x="306" y="511"/>
                </a:lnTo>
                <a:lnTo>
                  <a:pt x="306" y="511"/>
                </a:lnTo>
                <a:lnTo>
                  <a:pt x="202" y="574"/>
                </a:lnTo>
                <a:lnTo>
                  <a:pt x="222" y="511"/>
                </a:lnTo>
                <a:close/>
                <a:moveTo>
                  <a:pt x="325" y="528"/>
                </a:moveTo>
                <a:lnTo>
                  <a:pt x="361" y="506"/>
                </a:lnTo>
                <a:lnTo>
                  <a:pt x="397" y="528"/>
                </a:lnTo>
                <a:lnTo>
                  <a:pt x="397" y="541"/>
                </a:lnTo>
                <a:lnTo>
                  <a:pt x="396" y="547"/>
                </a:lnTo>
                <a:lnTo>
                  <a:pt x="393" y="554"/>
                </a:lnTo>
                <a:lnTo>
                  <a:pt x="391" y="560"/>
                </a:lnTo>
                <a:lnTo>
                  <a:pt x="385" y="565"/>
                </a:lnTo>
                <a:lnTo>
                  <a:pt x="380" y="570"/>
                </a:lnTo>
                <a:lnTo>
                  <a:pt x="374" y="573"/>
                </a:lnTo>
                <a:lnTo>
                  <a:pt x="367" y="575"/>
                </a:lnTo>
                <a:lnTo>
                  <a:pt x="361" y="577"/>
                </a:lnTo>
                <a:lnTo>
                  <a:pt x="353" y="575"/>
                </a:lnTo>
                <a:lnTo>
                  <a:pt x="347" y="573"/>
                </a:lnTo>
                <a:lnTo>
                  <a:pt x="340" y="570"/>
                </a:lnTo>
                <a:lnTo>
                  <a:pt x="335" y="565"/>
                </a:lnTo>
                <a:lnTo>
                  <a:pt x="331" y="560"/>
                </a:lnTo>
                <a:lnTo>
                  <a:pt x="328" y="554"/>
                </a:lnTo>
                <a:lnTo>
                  <a:pt x="325" y="547"/>
                </a:lnTo>
                <a:lnTo>
                  <a:pt x="325" y="541"/>
                </a:lnTo>
                <a:lnTo>
                  <a:pt x="325" y="528"/>
                </a:lnTo>
                <a:close/>
                <a:moveTo>
                  <a:pt x="691" y="564"/>
                </a:moveTo>
                <a:lnTo>
                  <a:pt x="686" y="557"/>
                </a:lnTo>
                <a:lnTo>
                  <a:pt x="681" y="552"/>
                </a:lnTo>
                <a:lnTo>
                  <a:pt x="674" y="547"/>
                </a:lnTo>
                <a:lnTo>
                  <a:pt x="668" y="541"/>
                </a:lnTo>
                <a:lnTo>
                  <a:pt x="651" y="531"/>
                </a:lnTo>
                <a:lnTo>
                  <a:pt x="633" y="522"/>
                </a:lnTo>
                <a:lnTo>
                  <a:pt x="591" y="502"/>
                </a:lnTo>
                <a:lnTo>
                  <a:pt x="545" y="484"/>
                </a:lnTo>
                <a:lnTo>
                  <a:pt x="534" y="480"/>
                </a:lnTo>
                <a:lnTo>
                  <a:pt x="524" y="477"/>
                </a:lnTo>
                <a:lnTo>
                  <a:pt x="514" y="473"/>
                </a:lnTo>
                <a:lnTo>
                  <a:pt x="504" y="469"/>
                </a:lnTo>
                <a:lnTo>
                  <a:pt x="495" y="457"/>
                </a:lnTo>
                <a:lnTo>
                  <a:pt x="484" y="448"/>
                </a:lnTo>
                <a:lnTo>
                  <a:pt x="473" y="441"/>
                </a:lnTo>
                <a:lnTo>
                  <a:pt x="462" y="434"/>
                </a:lnTo>
                <a:lnTo>
                  <a:pt x="460" y="433"/>
                </a:lnTo>
                <a:lnTo>
                  <a:pt x="457" y="433"/>
                </a:lnTo>
                <a:lnTo>
                  <a:pt x="456" y="433"/>
                </a:lnTo>
                <a:lnTo>
                  <a:pt x="456" y="378"/>
                </a:lnTo>
                <a:lnTo>
                  <a:pt x="461" y="373"/>
                </a:lnTo>
                <a:lnTo>
                  <a:pt x="466" y="366"/>
                </a:lnTo>
                <a:lnTo>
                  <a:pt x="473" y="358"/>
                </a:lnTo>
                <a:lnTo>
                  <a:pt x="479" y="348"/>
                </a:lnTo>
                <a:lnTo>
                  <a:pt x="484" y="337"/>
                </a:lnTo>
                <a:lnTo>
                  <a:pt x="489" y="322"/>
                </a:lnTo>
                <a:lnTo>
                  <a:pt x="492" y="308"/>
                </a:lnTo>
                <a:lnTo>
                  <a:pt x="495" y="290"/>
                </a:lnTo>
                <a:lnTo>
                  <a:pt x="500" y="285"/>
                </a:lnTo>
                <a:lnTo>
                  <a:pt x="504" y="279"/>
                </a:lnTo>
                <a:lnTo>
                  <a:pt x="507" y="271"/>
                </a:lnTo>
                <a:lnTo>
                  <a:pt x="510" y="262"/>
                </a:lnTo>
                <a:lnTo>
                  <a:pt x="511" y="254"/>
                </a:lnTo>
                <a:lnTo>
                  <a:pt x="513" y="247"/>
                </a:lnTo>
                <a:lnTo>
                  <a:pt x="513" y="238"/>
                </a:lnTo>
                <a:lnTo>
                  <a:pt x="511" y="230"/>
                </a:lnTo>
                <a:lnTo>
                  <a:pt x="510" y="222"/>
                </a:lnTo>
                <a:lnTo>
                  <a:pt x="506" y="215"/>
                </a:lnTo>
                <a:lnTo>
                  <a:pt x="502" y="208"/>
                </a:lnTo>
                <a:lnTo>
                  <a:pt x="497" y="202"/>
                </a:lnTo>
                <a:lnTo>
                  <a:pt x="498" y="198"/>
                </a:lnTo>
                <a:lnTo>
                  <a:pt x="501" y="193"/>
                </a:lnTo>
                <a:lnTo>
                  <a:pt x="510" y="167"/>
                </a:lnTo>
                <a:lnTo>
                  <a:pt x="520" y="135"/>
                </a:lnTo>
                <a:lnTo>
                  <a:pt x="524" y="118"/>
                </a:lnTo>
                <a:lnTo>
                  <a:pt x="527" y="102"/>
                </a:lnTo>
                <a:lnTo>
                  <a:pt x="527" y="85"/>
                </a:lnTo>
                <a:lnTo>
                  <a:pt x="525" y="68"/>
                </a:lnTo>
                <a:lnTo>
                  <a:pt x="523" y="59"/>
                </a:lnTo>
                <a:lnTo>
                  <a:pt x="519" y="51"/>
                </a:lnTo>
                <a:lnTo>
                  <a:pt x="514" y="44"/>
                </a:lnTo>
                <a:lnTo>
                  <a:pt x="509" y="37"/>
                </a:lnTo>
                <a:lnTo>
                  <a:pt x="501" y="31"/>
                </a:lnTo>
                <a:lnTo>
                  <a:pt x="493" y="26"/>
                </a:lnTo>
                <a:lnTo>
                  <a:pt x="484" y="21"/>
                </a:lnTo>
                <a:lnTo>
                  <a:pt x="475" y="16"/>
                </a:lnTo>
                <a:lnTo>
                  <a:pt x="465" y="12"/>
                </a:lnTo>
                <a:lnTo>
                  <a:pt x="453" y="9"/>
                </a:lnTo>
                <a:lnTo>
                  <a:pt x="442" y="7"/>
                </a:lnTo>
                <a:lnTo>
                  <a:pt x="430" y="4"/>
                </a:lnTo>
                <a:lnTo>
                  <a:pt x="407" y="0"/>
                </a:lnTo>
                <a:lnTo>
                  <a:pt x="383" y="0"/>
                </a:lnTo>
                <a:lnTo>
                  <a:pt x="365" y="0"/>
                </a:lnTo>
                <a:lnTo>
                  <a:pt x="347" y="1"/>
                </a:lnTo>
                <a:lnTo>
                  <a:pt x="329" y="5"/>
                </a:lnTo>
                <a:lnTo>
                  <a:pt x="311" y="9"/>
                </a:lnTo>
                <a:lnTo>
                  <a:pt x="295" y="16"/>
                </a:lnTo>
                <a:lnTo>
                  <a:pt x="281" y="23"/>
                </a:lnTo>
                <a:lnTo>
                  <a:pt x="276" y="27"/>
                </a:lnTo>
                <a:lnTo>
                  <a:pt x="271" y="32"/>
                </a:lnTo>
                <a:lnTo>
                  <a:pt x="266" y="37"/>
                </a:lnTo>
                <a:lnTo>
                  <a:pt x="263" y="44"/>
                </a:lnTo>
                <a:lnTo>
                  <a:pt x="251" y="46"/>
                </a:lnTo>
                <a:lnTo>
                  <a:pt x="239" y="50"/>
                </a:lnTo>
                <a:lnTo>
                  <a:pt x="234" y="53"/>
                </a:lnTo>
                <a:lnTo>
                  <a:pt x="230" y="57"/>
                </a:lnTo>
                <a:lnTo>
                  <a:pt x="225" y="60"/>
                </a:lnTo>
                <a:lnTo>
                  <a:pt x="222" y="66"/>
                </a:lnTo>
                <a:lnTo>
                  <a:pt x="217" y="72"/>
                </a:lnTo>
                <a:lnTo>
                  <a:pt x="215" y="78"/>
                </a:lnTo>
                <a:lnTo>
                  <a:pt x="212" y="87"/>
                </a:lnTo>
                <a:lnTo>
                  <a:pt x="211" y="95"/>
                </a:lnTo>
                <a:lnTo>
                  <a:pt x="209" y="112"/>
                </a:lnTo>
                <a:lnTo>
                  <a:pt x="211" y="130"/>
                </a:lnTo>
                <a:lnTo>
                  <a:pt x="213" y="148"/>
                </a:lnTo>
                <a:lnTo>
                  <a:pt x="217" y="164"/>
                </a:lnTo>
                <a:lnTo>
                  <a:pt x="221" y="181"/>
                </a:lnTo>
                <a:lnTo>
                  <a:pt x="225" y="194"/>
                </a:lnTo>
                <a:lnTo>
                  <a:pt x="226" y="198"/>
                </a:lnTo>
                <a:lnTo>
                  <a:pt x="227" y="202"/>
                </a:lnTo>
                <a:lnTo>
                  <a:pt x="222" y="207"/>
                </a:lnTo>
                <a:lnTo>
                  <a:pt x="217" y="215"/>
                </a:lnTo>
                <a:lnTo>
                  <a:pt x="215" y="221"/>
                </a:lnTo>
                <a:lnTo>
                  <a:pt x="212" y="230"/>
                </a:lnTo>
                <a:lnTo>
                  <a:pt x="211" y="238"/>
                </a:lnTo>
                <a:lnTo>
                  <a:pt x="211" y="247"/>
                </a:lnTo>
                <a:lnTo>
                  <a:pt x="212" y="254"/>
                </a:lnTo>
                <a:lnTo>
                  <a:pt x="213" y="263"/>
                </a:lnTo>
                <a:lnTo>
                  <a:pt x="216" y="272"/>
                </a:lnTo>
                <a:lnTo>
                  <a:pt x="220" y="280"/>
                </a:lnTo>
                <a:lnTo>
                  <a:pt x="224" y="285"/>
                </a:lnTo>
                <a:lnTo>
                  <a:pt x="229" y="290"/>
                </a:lnTo>
                <a:lnTo>
                  <a:pt x="230" y="307"/>
                </a:lnTo>
                <a:lnTo>
                  <a:pt x="234" y="322"/>
                </a:lnTo>
                <a:lnTo>
                  <a:pt x="238" y="337"/>
                </a:lnTo>
                <a:lnTo>
                  <a:pt x="243" y="348"/>
                </a:lnTo>
                <a:lnTo>
                  <a:pt x="249" y="358"/>
                </a:lnTo>
                <a:lnTo>
                  <a:pt x="254" y="366"/>
                </a:lnTo>
                <a:lnTo>
                  <a:pt x="260" y="373"/>
                </a:lnTo>
                <a:lnTo>
                  <a:pt x="265" y="378"/>
                </a:lnTo>
                <a:lnTo>
                  <a:pt x="265" y="433"/>
                </a:lnTo>
                <a:lnTo>
                  <a:pt x="262" y="433"/>
                </a:lnTo>
                <a:lnTo>
                  <a:pt x="261" y="434"/>
                </a:lnTo>
                <a:lnTo>
                  <a:pt x="249" y="441"/>
                </a:lnTo>
                <a:lnTo>
                  <a:pt x="239" y="448"/>
                </a:lnTo>
                <a:lnTo>
                  <a:pt x="229" y="457"/>
                </a:lnTo>
                <a:lnTo>
                  <a:pt x="220" y="469"/>
                </a:lnTo>
                <a:lnTo>
                  <a:pt x="209" y="473"/>
                </a:lnTo>
                <a:lnTo>
                  <a:pt x="200" y="477"/>
                </a:lnTo>
                <a:lnTo>
                  <a:pt x="190" y="480"/>
                </a:lnTo>
                <a:lnTo>
                  <a:pt x="181" y="484"/>
                </a:lnTo>
                <a:lnTo>
                  <a:pt x="134" y="502"/>
                </a:lnTo>
                <a:lnTo>
                  <a:pt x="91" y="522"/>
                </a:lnTo>
                <a:lnTo>
                  <a:pt x="73" y="531"/>
                </a:lnTo>
                <a:lnTo>
                  <a:pt x="57" y="541"/>
                </a:lnTo>
                <a:lnTo>
                  <a:pt x="50" y="547"/>
                </a:lnTo>
                <a:lnTo>
                  <a:pt x="44" y="552"/>
                </a:lnTo>
                <a:lnTo>
                  <a:pt x="39" y="557"/>
                </a:lnTo>
                <a:lnTo>
                  <a:pt x="34" y="564"/>
                </a:lnTo>
                <a:lnTo>
                  <a:pt x="28" y="573"/>
                </a:lnTo>
                <a:lnTo>
                  <a:pt x="23" y="583"/>
                </a:lnTo>
                <a:lnTo>
                  <a:pt x="19" y="595"/>
                </a:lnTo>
                <a:lnTo>
                  <a:pt x="16" y="606"/>
                </a:lnTo>
                <a:lnTo>
                  <a:pt x="9" y="629"/>
                </a:lnTo>
                <a:lnTo>
                  <a:pt x="5" y="653"/>
                </a:lnTo>
                <a:lnTo>
                  <a:pt x="1" y="691"/>
                </a:lnTo>
                <a:lnTo>
                  <a:pt x="0" y="709"/>
                </a:lnTo>
                <a:lnTo>
                  <a:pt x="0" y="713"/>
                </a:lnTo>
                <a:lnTo>
                  <a:pt x="4" y="717"/>
                </a:lnTo>
                <a:lnTo>
                  <a:pt x="8" y="719"/>
                </a:lnTo>
                <a:lnTo>
                  <a:pt x="12" y="721"/>
                </a:lnTo>
                <a:lnTo>
                  <a:pt x="709" y="721"/>
                </a:lnTo>
                <a:lnTo>
                  <a:pt x="714" y="719"/>
                </a:lnTo>
                <a:lnTo>
                  <a:pt x="718" y="717"/>
                </a:lnTo>
                <a:lnTo>
                  <a:pt x="721" y="713"/>
                </a:lnTo>
                <a:lnTo>
                  <a:pt x="721" y="709"/>
                </a:lnTo>
                <a:lnTo>
                  <a:pt x="721" y="691"/>
                </a:lnTo>
                <a:lnTo>
                  <a:pt x="718" y="653"/>
                </a:lnTo>
                <a:lnTo>
                  <a:pt x="714" y="629"/>
                </a:lnTo>
                <a:lnTo>
                  <a:pt x="709" y="606"/>
                </a:lnTo>
                <a:lnTo>
                  <a:pt x="705" y="595"/>
                </a:lnTo>
                <a:lnTo>
                  <a:pt x="701" y="583"/>
                </a:lnTo>
                <a:lnTo>
                  <a:pt x="696" y="573"/>
                </a:lnTo>
                <a:lnTo>
                  <a:pt x="691" y="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522DA07-2FF4-41C1-BA58-F5A31C187947}"/>
              </a:ext>
            </a:extLst>
          </p:cNvPr>
          <p:cNvGrpSpPr/>
          <p:nvPr/>
        </p:nvGrpSpPr>
        <p:grpSpPr>
          <a:xfrm>
            <a:off x="1629283" y="3463995"/>
            <a:ext cx="8932064" cy="711196"/>
            <a:chOff x="1629283" y="3463995"/>
            <a:chExt cx="8932064" cy="711196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C814D359-D0EA-499B-9862-8F0EF32A4E43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678361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7BD664FC-F10A-4DA8-90E4-9E331BD2B598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64" y="3936180"/>
              <a:ext cx="821481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CE3BA2F4-A1F7-499B-8FF4-30C912D59F3F}"/>
                </a:ext>
              </a:extLst>
            </p:cNvPr>
            <p:cNvSpPr/>
            <p:nvPr/>
          </p:nvSpPr>
          <p:spPr>
            <a:xfrm>
              <a:off x="1629283" y="3679811"/>
              <a:ext cx="8932064" cy="257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040E9E5B-2943-4E0E-8BC3-35A0B0D0A810}"/>
                </a:ext>
              </a:extLst>
            </p:cNvPr>
            <p:cNvSpPr/>
            <p:nvPr/>
          </p:nvSpPr>
          <p:spPr>
            <a:xfrm>
              <a:off x="1881755" y="3580866"/>
              <a:ext cx="8226516" cy="88152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D3AF5A45-99B0-416E-9FCD-0E71B928BA89}"/>
                </a:ext>
              </a:extLst>
            </p:cNvPr>
            <p:cNvSpPr/>
            <p:nvPr/>
          </p:nvSpPr>
          <p:spPr>
            <a:xfrm flipH="1" flipV="1">
              <a:off x="1900258" y="3932523"/>
              <a:ext cx="8226516" cy="125799"/>
            </a:xfrm>
            <a:prstGeom prst="roundRect">
              <a:avLst>
                <a:gd name="adj" fmla="val 47758"/>
              </a:avLst>
            </a:prstGeom>
            <a:gradFill flip="none" rotWithShape="1">
              <a:gsLst>
                <a:gs pos="14000">
                  <a:schemeClr val="tx1">
                    <a:alpha val="12000"/>
                  </a:schemeClr>
                </a:gs>
                <a:gs pos="55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9145150C-CD76-4023-A443-4D59C59BB21F}"/>
                </a:ext>
              </a:extLst>
            </p:cNvPr>
            <p:cNvGrpSpPr/>
            <p:nvPr/>
          </p:nvGrpSpPr>
          <p:grpSpPr>
            <a:xfrm>
              <a:off x="2660154" y="3463995"/>
              <a:ext cx="697654" cy="711196"/>
              <a:chOff x="2660154" y="3463995"/>
              <a:chExt cx="697654" cy="711196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307114A1-831C-472C-BE75-BD394E72245C}"/>
                  </a:ext>
                </a:extLst>
              </p:cNvPr>
              <p:cNvSpPr/>
              <p:nvPr/>
            </p:nvSpPr>
            <p:spPr>
              <a:xfrm>
                <a:off x="2660154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EA79F9D-2D67-4EE7-91BC-F9E0D2C4FBA2}"/>
                  </a:ext>
                </a:extLst>
              </p:cNvPr>
              <p:cNvSpPr/>
              <p:nvPr/>
            </p:nvSpPr>
            <p:spPr>
              <a:xfrm>
                <a:off x="2729956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01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D7BFDFBC-FD08-4433-9CFD-A43FC90BE0EC}"/>
                </a:ext>
              </a:extLst>
            </p:cNvPr>
            <p:cNvGrpSpPr/>
            <p:nvPr/>
          </p:nvGrpSpPr>
          <p:grpSpPr>
            <a:xfrm>
              <a:off x="3842924" y="3463995"/>
              <a:ext cx="697656" cy="711196"/>
              <a:chOff x="3841736" y="3463995"/>
              <a:chExt cx="697656" cy="711196"/>
            </a:xfrm>
          </p:grpSpPr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AFF3C765-6185-4FB7-A560-CA45508FE43F}"/>
                  </a:ext>
                </a:extLst>
              </p:cNvPr>
              <p:cNvSpPr/>
              <p:nvPr/>
            </p:nvSpPr>
            <p:spPr>
              <a:xfrm>
                <a:off x="3841736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BE676C0F-0AF4-4D90-AD37-C674E3C07410}"/>
                  </a:ext>
                </a:extLst>
              </p:cNvPr>
              <p:cNvSpPr/>
              <p:nvPr/>
            </p:nvSpPr>
            <p:spPr>
              <a:xfrm>
                <a:off x="3911540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02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F2085659-A266-4A95-9AA0-20B7805E2756}"/>
                </a:ext>
              </a:extLst>
            </p:cNvPr>
            <p:cNvGrpSpPr/>
            <p:nvPr/>
          </p:nvGrpSpPr>
          <p:grpSpPr>
            <a:xfrm>
              <a:off x="5025696" y="3463995"/>
              <a:ext cx="697655" cy="711196"/>
              <a:chOff x="5023319" y="3463995"/>
              <a:chExt cx="697655" cy="711196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FB049B14-B720-4D9B-B7F2-E7288F855321}"/>
                  </a:ext>
                </a:extLst>
              </p:cNvPr>
              <p:cNvSpPr/>
              <p:nvPr/>
            </p:nvSpPr>
            <p:spPr>
              <a:xfrm>
                <a:off x="502331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35CB5D95-B64E-44CB-9B92-3F3B7C699F0B}"/>
                  </a:ext>
                </a:extLst>
              </p:cNvPr>
              <p:cNvSpPr/>
              <p:nvPr/>
            </p:nvSpPr>
            <p:spPr>
              <a:xfrm>
                <a:off x="5093122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03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57BA0EB5-34A5-46A6-9BB2-634E26232D11}"/>
                </a:ext>
              </a:extLst>
            </p:cNvPr>
            <p:cNvGrpSpPr/>
            <p:nvPr/>
          </p:nvGrpSpPr>
          <p:grpSpPr>
            <a:xfrm>
              <a:off x="6208467" y="3463995"/>
              <a:ext cx="697655" cy="711196"/>
              <a:chOff x="6204902" y="3463995"/>
              <a:chExt cx="697655" cy="711196"/>
            </a:xfrm>
          </p:grpSpPr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E8ECFDFA-D63A-4B9C-8BB9-323B33577CF9}"/>
                  </a:ext>
                </a:extLst>
              </p:cNvPr>
              <p:cNvSpPr/>
              <p:nvPr/>
            </p:nvSpPr>
            <p:spPr>
              <a:xfrm>
                <a:off x="6204902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DC2E990A-479C-44A4-B999-D0DAEFC743FB}"/>
                  </a:ext>
                </a:extLst>
              </p:cNvPr>
              <p:cNvSpPr/>
              <p:nvPr/>
            </p:nvSpPr>
            <p:spPr>
              <a:xfrm>
                <a:off x="6274705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04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D7E359DD-87A4-4D98-BE6A-BBACC28CA3FF}"/>
                </a:ext>
              </a:extLst>
            </p:cNvPr>
            <p:cNvGrpSpPr/>
            <p:nvPr/>
          </p:nvGrpSpPr>
          <p:grpSpPr>
            <a:xfrm>
              <a:off x="7391238" y="3463995"/>
              <a:ext cx="697654" cy="711196"/>
              <a:chOff x="7386485" y="3463995"/>
              <a:chExt cx="697654" cy="711196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02B267A-CC1E-444E-BCD9-96BC28A76311}"/>
                  </a:ext>
                </a:extLst>
              </p:cNvPr>
              <p:cNvSpPr/>
              <p:nvPr/>
            </p:nvSpPr>
            <p:spPr>
              <a:xfrm>
                <a:off x="7386485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24FA831F-2877-419E-A03F-8996F2D0414C}"/>
                  </a:ext>
                </a:extLst>
              </p:cNvPr>
              <p:cNvSpPr/>
              <p:nvPr/>
            </p:nvSpPr>
            <p:spPr>
              <a:xfrm>
                <a:off x="7456287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05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3930E316-7CC2-4464-9B7B-B0699CBFD768}"/>
                </a:ext>
              </a:extLst>
            </p:cNvPr>
            <p:cNvGrpSpPr/>
            <p:nvPr/>
          </p:nvGrpSpPr>
          <p:grpSpPr>
            <a:xfrm>
              <a:off x="8574009" y="3463995"/>
              <a:ext cx="721521" cy="711196"/>
              <a:chOff x="8574009" y="3463995"/>
              <a:chExt cx="721521" cy="711196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878A0093-751B-4278-B7B3-B10B364D9DA4}"/>
                  </a:ext>
                </a:extLst>
              </p:cNvPr>
              <p:cNvSpPr/>
              <p:nvPr/>
            </p:nvSpPr>
            <p:spPr>
              <a:xfrm>
                <a:off x="8574009" y="3492893"/>
                <a:ext cx="682298" cy="682298"/>
              </a:xfrm>
              <a:prstGeom prst="ellipse">
                <a:avLst/>
              </a:prstGeom>
              <a:gradFill flip="none" rotWithShape="1">
                <a:gsLst>
                  <a:gs pos="63913">
                    <a:schemeClr val="tx1">
                      <a:alpha val="11000"/>
                    </a:schemeClr>
                  </a:gs>
                  <a:gs pos="14000">
                    <a:schemeClr val="tx1">
                      <a:alpha val="98000"/>
                    </a:schemeClr>
                  </a:gs>
                  <a:gs pos="85000">
                    <a:schemeClr val="bg1">
                      <a:lumMod val="0"/>
                      <a:lumOff val="10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4D8C41FE-BC0E-44ED-9A30-6CA114453FEA}"/>
                  </a:ext>
                </a:extLst>
              </p:cNvPr>
              <p:cNvSpPr/>
              <p:nvPr/>
            </p:nvSpPr>
            <p:spPr>
              <a:xfrm>
                <a:off x="8667678" y="3463995"/>
                <a:ext cx="627852" cy="6278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N" sz="2000" b="1" dirty="0">
                    <a:solidFill>
                      <a:schemeClr val="bg1">
                        <a:lumMod val="50000"/>
                      </a:schemeClr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06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3C24F9F-2EDC-477D-8786-008348BE0400}"/>
              </a:ext>
            </a:extLst>
          </p:cNvPr>
          <p:cNvGrpSpPr/>
          <p:nvPr/>
        </p:nvGrpSpPr>
        <p:grpSpPr>
          <a:xfrm>
            <a:off x="8379158" y="4278398"/>
            <a:ext cx="1228187" cy="1376604"/>
            <a:chOff x="8794204" y="3837925"/>
            <a:chExt cx="1381627" cy="1548586"/>
          </a:xfrm>
        </p:grpSpPr>
        <p:sp>
          <p:nvSpPr>
            <p:cNvPr id="86" name="Arrow: Down 85">
              <a:extLst>
                <a:ext uri="{FF2B5EF4-FFF2-40B4-BE49-F238E27FC236}">
                  <a16:creationId xmlns:a16="http://schemas.microsoft.com/office/drawing/2014/main" id="{1E46345D-3503-479B-94E0-3E0D98AFAF27}"/>
                </a:ext>
              </a:extLst>
            </p:cNvPr>
            <p:cNvSpPr/>
            <p:nvPr/>
          </p:nvSpPr>
          <p:spPr>
            <a:xfrm flipH="1" flipV="1">
              <a:off x="9049216" y="3837925"/>
              <a:ext cx="1037341" cy="1406423"/>
            </a:xfrm>
            <a:prstGeom prst="downArrow">
              <a:avLst>
                <a:gd name="adj1" fmla="val 77826"/>
                <a:gd name="adj2" fmla="val 36957"/>
              </a:avLst>
            </a:prstGeom>
            <a:gradFill flip="none" rotWithShape="1">
              <a:gsLst>
                <a:gs pos="0">
                  <a:schemeClr val="bg1">
                    <a:alpha val="0"/>
                    <a:lumMod val="0"/>
                    <a:lumOff val="100000"/>
                  </a:schemeClr>
                </a:gs>
                <a:gs pos="75500">
                  <a:srgbClr val="808080">
                    <a:alpha val="11000"/>
                  </a:srgbClr>
                </a:gs>
                <a:gs pos="27000">
                  <a:schemeClr val="tx1">
                    <a:lumMod val="48000"/>
                    <a:lumOff val="52000"/>
                    <a:alpha val="0"/>
                  </a:schemeClr>
                </a:gs>
                <a:gs pos="100000">
                  <a:schemeClr val="bg1">
                    <a:alpha val="0"/>
                    <a:lumMod val="0"/>
                    <a:lumOff val="100000"/>
                  </a:schemeClr>
                </a:gs>
                <a:gs pos="55000">
                  <a:schemeClr val="tx1">
                    <a:alpha val="13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B39B8A4-457F-462D-ADE9-CDBEA4DC46BE}"/>
                </a:ext>
              </a:extLst>
            </p:cNvPr>
            <p:cNvGrpSpPr/>
            <p:nvPr/>
          </p:nvGrpSpPr>
          <p:grpSpPr>
            <a:xfrm>
              <a:off x="8794204" y="3946332"/>
              <a:ext cx="1381627" cy="1440179"/>
              <a:chOff x="8794204" y="3946332"/>
              <a:chExt cx="1381627" cy="1440179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49CDDEF3-C704-4E6C-B0C8-68FCE5E46A2D}"/>
                  </a:ext>
                </a:extLst>
              </p:cNvPr>
              <p:cNvSpPr/>
              <p:nvPr/>
            </p:nvSpPr>
            <p:spPr>
              <a:xfrm flipV="1">
                <a:off x="8974920" y="5134415"/>
                <a:ext cx="1037340" cy="25019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9" name="Partial Circle 88">
                <a:extLst>
                  <a:ext uri="{FF2B5EF4-FFF2-40B4-BE49-F238E27FC236}">
                    <a16:creationId xmlns:a16="http://schemas.microsoft.com/office/drawing/2014/main" id="{4D0C5D96-E88A-485B-8DCE-F2D97055B0E8}"/>
                  </a:ext>
                </a:extLst>
              </p:cNvPr>
              <p:cNvSpPr/>
              <p:nvPr/>
            </p:nvSpPr>
            <p:spPr>
              <a:xfrm rot="16200000" flipV="1">
                <a:off x="8716222" y="4957758"/>
                <a:ext cx="506734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chemeClr val="accent6">
                      <a:lumMod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Partial Circle 89">
                <a:extLst>
                  <a:ext uri="{FF2B5EF4-FFF2-40B4-BE49-F238E27FC236}">
                    <a16:creationId xmlns:a16="http://schemas.microsoft.com/office/drawing/2014/main" id="{8E53AFDC-E336-4BB2-BF5F-925992ECB34C}"/>
                  </a:ext>
                </a:extLst>
              </p:cNvPr>
              <p:cNvSpPr/>
              <p:nvPr/>
            </p:nvSpPr>
            <p:spPr>
              <a:xfrm rot="16200000" flipV="1">
                <a:off x="9747079" y="4957759"/>
                <a:ext cx="506735" cy="350769"/>
              </a:xfrm>
              <a:prstGeom prst="pie">
                <a:avLst>
                  <a:gd name="adj1" fmla="val 5462498"/>
                  <a:gd name="adj2" fmla="val 16200000"/>
                </a:avLst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Arrow: Down 90">
                <a:extLst>
                  <a:ext uri="{FF2B5EF4-FFF2-40B4-BE49-F238E27FC236}">
                    <a16:creationId xmlns:a16="http://schemas.microsoft.com/office/drawing/2014/main" id="{5C8DAE7B-91DB-4C7A-99AF-CC18C0F4D77B}"/>
                  </a:ext>
                </a:extLst>
              </p:cNvPr>
              <p:cNvSpPr/>
              <p:nvPr/>
            </p:nvSpPr>
            <p:spPr>
              <a:xfrm flipV="1">
                <a:off x="9047757" y="3946332"/>
                <a:ext cx="876300" cy="1188087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0693D25-44E3-4C19-B986-85830AA4E246}"/>
              </a:ext>
            </a:extLst>
          </p:cNvPr>
          <p:cNvGrpSpPr/>
          <p:nvPr/>
        </p:nvGrpSpPr>
        <p:grpSpPr>
          <a:xfrm>
            <a:off x="8826733" y="4850675"/>
            <a:ext cx="334843" cy="334843"/>
            <a:chOff x="4319588" y="2492375"/>
            <a:chExt cx="287338" cy="287338"/>
          </a:xfrm>
          <a:solidFill>
            <a:schemeClr val="bg1"/>
          </a:solidFill>
          <a:effectLst/>
        </p:grpSpPr>
        <p:sp>
          <p:nvSpPr>
            <p:cNvPr id="162" name="Freeform 372">
              <a:extLst>
                <a:ext uri="{FF2B5EF4-FFF2-40B4-BE49-F238E27FC236}">
                  <a16:creationId xmlns:a16="http://schemas.microsoft.com/office/drawing/2014/main" id="{9AA96DB7-E68A-4138-985D-699C3FA51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373">
              <a:extLst>
                <a:ext uri="{FF2B5EF4-FFF2-40B4-BE49-F238E27FC236}">
                  <a16:creationId xmlns:a16="http://schemas.microsoft.com/office/drawing/2014/main" id="{090B46F5-FA57-4C2E-A44E-D2163327A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55410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Model shp145"/>
          <p:cNvSpPr/>
          <p:nvPr/>
        </p:nvSpPr>
        <p:spPr>
          <a:xfrm>
            <a:off x="7938" y="-7324"/>
            <a:ext cx="12172962" cy="686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SlideModel shp146">
            <a:hlinkClick r:id="rId3"/>
          </p:cNvPr>
          <p:cNvSpPr/>
          <p:nvPr/>
        </p:nvSpPr>
        <p:spPr>
          <a:xfrm>
            <a:off x="7465464" y="4649146"/>
            <a:ext cx="2835387" cy="608646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SUBSCRIBE NOW</a:t>
            </a:r>
            <a:endParaRPr kumimoji="0" lang="es-UY" sz="239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SlideModel shp147"/>
          <p:cNvSpPr>
            <a:spLocks noChangeAspect="1" noEditPoints="1"/>
          </p:cNvSpPr>
          <p:nvPr/>
        </p:nvSpPr>
        <p:spPr bwMode="auto">
          <a:xfrm rot="7401880">
            <a:off x="10473412" y="4034056"/>
            <a:ext cx="1841795" cy="74179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SlideModel shp148"/>
          <p:cNvSpPr txBox="1"/>
          <p:nvPr/>
        </p:nvSpPr>
        <p:spPr>
          <a:xfrm>
            <a:off x="6887789" y="3362368"/>
            <a:ext cx="41498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SlideModel shp149"/>
          <p:cNvGrpSpPr>
            <a:grpSpLocks noChangeAspect="1"/>
          </p:cNvGrpSpPr>
          <p:nvPr/>
        </p:nvGrpSpPr>
        <p:grpSpPr bwMode="auto">
          <a:xfrm>
            <a:off x="837479" y="712617"/>
            <a:ext cx="4317793" cy="3573248"/>
            <a:chOff x="507" y="1182"/>
            <a:chExt cx="3091" cy="2558"/>
          </a:xfrm>
        </p:grpSpPr>
        <p:sp>
          <p:nvSpPr>
            <p:cNvPr id="23" name="SlideGroup shp150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SlideGroup shp151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SlideGroup shp152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SlideGroup shp153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SlideGroup shp154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SlideGroup shp155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SlideGroup shp156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296" tIns="45648" rIns="91296" bIns="456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3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SlideModel shp157"/>
          <p:cNvSpPr/>
          <p:nvPr/>
        </p:nvSpPr>
        <p:spPr>
          <a:xfrm>
            <a:off x="7618023" y="5340927"/>
            <a:ext cx="2545216" cy="303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SlideModel shp158"/>
          <p:cNvSpPr/>
          <p:nvPr/>
        </p:nvSpPr>
        <p:spPr>
          <a:xfrm>
            <a:off x="544488" y="4849436"/>
            <a:ext cx="4714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Easy to use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Fully customizable</a:t>
            </a:r>
          </a:p>
          <a:p>
            <a:pPr marL="169608" marR="0" lvl="0" indent="-169608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SlideModel shp159"/>
          <p:cNvSpPr/>
          <p:nvPr/>
        </p:nvSpPr>
        <p:spPr>
          <a:xfrm>
            <a:off x="544490" y="4467661"/>
            <a:ext cx="5907571" cy="36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SlideModel shp16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" y="6119803"/>
            <a:ext cx="12172962" cy="674869"/>
          </a:xfrm>
          <a:prstGeom prst="rect">
            <a:avLst/>
          </a:prstGeom>
        </p:spPr>
      </p:pic>
      <p:sp>
        <p:nvSpPr>
          <p:cNvPr id="39" name="SlideModel shp161"/>
          <p:cNvSpPr/>
          <p:nvPr/>
        </p:nvSpPr>
        <p:spPr>
          <a:xfrm>
            <a:off x="6171522" y="1843567"/>
            <a:ext cx="5582417" cy="13667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0" name="SlideModel shp16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516" y="765480"/>
            <a:ext cx="2787486" cy="5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SlideModel shp163"/>
          <p:cNvSpPr txBox="1"/>
          <p:nvPr/>
        </p:nvSpPr>
        <p:spPr>
          <a:xfrm>
            <a:off x="7152995" y="2006026"/>
            <a:ext cx="3619474" cy="83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SlideModel shp164"/>
          <p:cNvSpPr txBox="1"/>
          <p:nvPr/>
        </p:nvSpPr>
        <p:spPr>
          <a:xfrm>
            <a:off x="6452059" y="1374375"/>
            <a:ext cx="502134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30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SlideModel shp165"/>
          <p:cNvSpPr>
            <a:spLocks/>
          </p:cNvSpPr>
          <p:nvPr/>
        </p:nvSpPr>
        <p:spPr bwMode="auto">
          <a:xfrm>
            <a:off x="1031355" y="878140"/>
            <a:ext cx="3940343" cy="2309965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320" tIns="45660" rIns="91320" bIns="456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3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98940" y="1253216"/>
            <a:ext cx="3876762" cy="1551943"/>
            <a:chOff x="1629283" y="1974106"/>
            <a:chExt cx="8958901" cy="368089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59B36FC-A7A6-4D25-B4AA-74918B937631}"/>
                </a:ext>
              </a:extLst>
            </p:cNvPr>
            <p:cNvGrpSpPr/>
            <p:nvPr/>
          </p:nvGrpSpPr>
          <p:grpSpPr>
            <a:xfrm>
              <a:off x="1916044" y="2042907"/>
              <a:ext cx="8209257" cy="3550110"/>
              <a:chOff x="1916044" y="2042907"/>
              <a:chExt cx="8209257" cy="355011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BD4341A-A2A7-4D2B-9810-6EBBABE46DE4}"/>
                  </a:ext>
                </a:extLst>
              </p:cNvPr>
              <p:cNvSpPr/>
              <p:nvPr/>
            </p:nvSpPr>
            <p:spPr>
              <a:xfrm flipH="1" flipV="1">
                <a:off x="2992980" y="5436799"/>
                <a:ext cx="7132320" cy="156218"/>
              </a:xfrm>
              <a:prstGeom prst="rect">
                <a:avLst/>
              </a:prstGeom>
              <a:gradFill flip="none" rotWithShape="1">
                <a:gsLst>
                  <a:gs pos="14000">
                    <a:sysClr val="windowText" lastClr="000000">
                      <a:alpha val="21000"/>
                    </a:sysClr>
                  </a:gs>
                  <a:gs pos="55000">
                    <a:sysClr val="window" lastClr="FFFFFF">
                      <a:lumMod val="0"/>
                      <a:lumOff val="100000"/>
                      <a:alpha val="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384740B0-57A1-4789-97EA-FBE33E2D91B3}"/>
                  </a:ext>
                </a:extLst>
              </p:cNvPr>
              <p:cNvSpPr/>
              <p:nvPr/>
            </p:nvSpPr>
            <p:spPr>
              <a:xfrm>
                <a:off x="1916044" y="2042907"/>
                <a:ext cx="7132320" cy="151791"/>
              </a:xfrm>
              <a:prstGeom prst="rect">
                <a:avLst/>
              </a:prstGeom>
              <a:gradFill flip="none" rotWithShape="1">
                <a:gsLst>
                  <a:gs pos="14000">
                    <a:sysClr val="windowText" lastClr="000000">
                      <a:alpha val="21000"/>
                    </a:sysClr>
                  </a:gs>
                  <a:gs pos="55000">
                    <a:sysClr val="window" lastClr="FFFFFF">
                      <a:lumMod val="0"/>
                      <a:lumOff val="100000"/>
                      <a:alpha val="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E4F6A52-6F32-4787-BE4F-3703EBC325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6045" y="2187906"/>
                <a:ext cx="7132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5AF507C7-EEAF-40B7-B21E-1E7CC5A5C0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92981" y="5433233"/>
                <a:ext cx="7132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AE01A45-97B7-4FEE-8F23-74E0C830A8B2}"/>
                </a:ext>
              </a:extLst>
            </p:cNvPr>
            <p:cNvSpPr/>
            <p:nvPr/>
          </p:nvSpPr>
          <p:spPr>
            <a:xfrm>
              <a:off x="1656120" y="2200229"/>
              <a:ext cx="8932064" cy="323873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FD926B7-6D17-4768-9DEB-AFF5162B31D6}"/>
                </a:ext>
              </a:extLst>
            </p:cNvPr>
            <p:cNvGrpSpPr/>
            <p:nvPr/>
          </p:nvGrpSpPr>
          <p:grpSpPr>
            <a:xfrm>
              <a:off x="2421557" y="1974106"/>
              <a:ext cx="1228187" cy="1373580"/>
              <a:chOff x="2128762" y="1759851"/>
              <a:chExt cx="1381627" cy="1545184"/>
            </a:xfrm>
          </p:grpSpPr>
          <p:sp>
            <p:nvSpPr>
              <p:cNvPr id="45" name="Arrow: Down 72">
                <a:extLst>
                  <a:ext uri="{FF2B5EF4-FFF2-40B4-BE49-F238E27FC236}">
                    <a16:creationId xmlns:a16="http://schemas.microsoft.com/office/drawing/2014/main" id="{535EBE34-BC4C-4B6F-BC5A-A0A90D8016BA}"/>
                  </a:ext>
                </a:extLst>
              </p:cNvPr>
              <p:cNvSpPr/>
              <p:nvPr/>
            </p:nvSpPr>
            <p:spPr>
              <a:xfrm>
                <a:off x="2218976" y="1898612"/>
                <a:ext cx="1037341" cy="1406423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gradFill flip="none" rotWithShape="1">
                <a:gsLst>
                  <a:gs pos="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75500">
                    <a:srgbClr val="808080">
                      <a:alpha val="11000"/>
                    </a:srgbClr>
                  </a:gs>
                  <a:gs pos="27000">
                    <a:sysClr val="windowText" lastClr="000000">
                      <a:lumMod val="48000"/>
                      <a:lumOff val="52000"/>
                      <a:alpha val="0"/>
                    </a:sysClr>
                  </a:gs>
                  <a:gs pos="10000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55000">
                    <a:sysClr val="windowText" lastClr="000000">
                      <a:alpha val="13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15D690C7-5D67-437C-9F37-6B1879E3F9E2}"/>
                  </a:ext>
                </a:extLst>
              </p:cNvPr>
              <p:cNvGrpSpPr/>
              <p:nvPr/>
            </p:nvGrpSpPr>
            <p:grpSpPr>
              <a:xfrm>
                <a:off x="2128762" y="1759851"/>
                <a:ext cx="1381627" cy="1440179"/>
                <a:chOff x="2128762" y="1759851"/>
                <a:chExt cx="1381627" cy="1440179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9D8E4F72-5C9F-47D9-B525-0BD8ACC29213}"/>
                    </a:ext>
                  </a:extLst>
                </p:cNvPr>
                <p:cNvSpPr/>
                <p:nvPr/>
              </p:nvSpPr>
              <p:spPr>
                <a:xfrm>
                  <a:off x="2309478" y="1761756"/>
                  <a:ext cx="1037340" cy="250191"/>
                </a:xfrm>
                <a:prstGeom prst="rect">
                  <a:avLst/>
                </a:prstGeom>
                <a:solidFill>
                  <a:srgbClr val="E35A3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Partial Circle 75">
                  <a:extLst>
                    <a:ext uri="{FF2B5EF4-FFF2-40B4-BE49-F238E27FC236}">
                      <a16:creationId xmlns:a16="http://schemas.microsoft.com/office/drawing/2014/main" id="{891B7770-D6A5-4BAA-A907-4A67F29BEF36}"/>
                    </a:ext>
                  </a:extLst>
                </p:cNvPr>
                <p:cNvSpPr/>
                <p:nvPr/>
              </p:nvSpPr>
              <p:spPr>
                <a:xfrm rot="5400000">
                  <a:off x="2050780" y="1837835"/>
                  <a:ext cx="506734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0">
                      <a:srgbClr val="E35A35"/>
                    </a:gs>
                    <a:gs pos="100000">
                      <a:srgbClr val="E35A35">
                        <a:lumMod val="50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" name="Partial Circle 76">
                  <a:extLst>
                    <a:ext uri="{FF2B5EF4-FFF2-40B4-BE49-F238E27FC236}">
                      <a16:creationId xmlns:a16="http://schemas.microsoft.com/office/drawing/2014/main" id="{D662A972-182C-4FEE-B69D-92213DAC6DA5}"/>
                    </a:ext>
                  </a:extLst>
                </p:cNvPr>
                <p:cNvSpPr/>
                <p:nvPr/>
              </p:nvSpPr>
              <p:spPr>
                <a:xfrm rot="5400000">
                  <a:off x="3081637" y="1837834"/>
                  <a:ext cx="506735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100000">
                      <a:srgbClr val="E35A35"/>
                    </a:gs>
                    <a:gs pos="4000">
                      <a:srgbClr val="E35A35">
                        <a:lumMod val="50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Arrow: Down 77">
                  <a:extLst>
                    <a:ext uri="{FF2B5EF4-FFF2-40B4-BE49-F238E27FC236}">
                      <a16:creationId xmlns:a16="http://schemas.microsoft.com/office/drawing/2014/main" id="{B5D1BD84-7013-426A-9EBD-7B4ADAE164E1}"/>
                    </a:ext>
                  </a:extLst>
                </p:cNvPr>
                <p:cNvSpPr/>
                <p:nvPr/>
              </p:nvSpPr>
              <p:spPr>
                <a:xfrm>
                  <a:off x="2382315" y="2011945"/>
                  <a:ext cx="876300" cy="1188085"/>
                </a:xfrm>
                <a:prstGeom prst="downArrow">
                  <a:avLst>
                    <a:gd name="adj1" fmla="val 77826"/>
                    <a:gd name="adj2" fmla="val 36957"/>
                  </a:avLst>
                </a:prstGeom>
                <a:solidFill>
                  <a:srgbClr val="E35A3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41B8114-4B15-44FC-AA7E-8F735081BA4C}"/>
                </a:ext>
              </a:extLst>
            </p:cNvPr>
            <p:cNvGrpSpPr/>
            <p:nvPr/>
          </p:nvGrpSpPr>
          <p:grpSpPr>
            <a:xfrm>
              <a:off x="4803744" y="1974106"/>
              <a:ext cx="1228187" cy="1373580"/>
              <a:chOff x="4496330" y="1759851"/>
              <a:chExt cx="1381627" cy="1545184"/>
            </a:xfrm>
          </p:grpSpPr>
          <p:sp>
            <p:nvSpPr>
              <p:cNvPr id="52" name="Arrow: Down 79">
                <a:extLst>
                  <a:ext uri="{FF2B5EF4-FFF2-40B4-BE49-F238E27FC236}">
                    <a16:creationId xmlns:a16="http://schemas.microsoft.com/office/drawing/2014/main" id="{46C818F1-9749-4D6D-8D7E-973F3D798406}"/>
                  </a:ext>
                </a:extLst>
              </p:cNvPr>
              <p:cNvSpPr/>
              <p:nvPr/>
            </p:nvSpPr>
            <p:spPr>
              <a:xfrm>
                <a:off x="4569504" y="1898612"/>
                <a:ext cx="1037341" cy="1406423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gradFill flip="none" rotWithShape="1">
                <a:gsLst>
                  <a:gs pos="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75500">
                    <a:srgbClr val="808080">
                      <a:alpha val="11000"/>
                    </a:srgbClr>
                  </a:gs>
                  <a:gs pos="27000">
                    <a:sysClr val="windowText" lastClr="000000">
                      <a:lumMod val="48000"/>
                      <a:lumOff val="52000"/>
                      <a:alpha val="0"/>
                    </a:sysClr>
                  </a:gs>
                  <a:gs pos="10000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55000">
                    <a:sysClr val="windowText" lastClr="000000">
                      <a:alpha val="13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FF923A7A-D31C-4DC9-9036-B8FD71D8562D}"/>
                  </a:ext>
                </a:extLst>
              </p:cNvPr>
              <p:cNvGrpSpPr/>
              <p:nvPr/>
            </p:nvGrpSpPr>
            <p:grpSpPr>
              <a:xfrm>
                <a:off x="4496330" y="1759851"/>
                <a:ext cx="1381627" cy="1440180"/>
                <a:chOff x="4496330" y="1759851"/>
                <a:chExt cx="1381627" cy="1440180"/>
              </a:xfrm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50A4DA67-EE5E-4A6C-B0A4-40E37B8BDD6F}"/>
                    </a:ext>
                  </a:extLst>
                </p:cNvPr>
                <p:cNvSpPr/>
                <p:nvPr/>
              </p:nvSpPr>
              <p:spPr>
                <a:xfrm>
                  <a:off x="4677046" y="1761756"/>
                  <a:ext cx="1037340" cy="250191"/>
                </a:xfrm>
                <a:prstGeom prst="rect">
                  <a:avLst/>
                </a:prstGeom>
                <a:solidFill>
                  <a:srgbClr val="ECB448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Partial Circle 82">
                  <a:extLst>
                    <a:ext uri="{FF2B5EF4-FFF2-40B4-BE49-F238E27FC236}">
                      <a16:creationId xmlns:a16="http://schemas.microsoft.com/office/drawing/2014/main" id="{4E48B899-F440-47B9-910B-24CD854EF18D}"/>
                    </a:ext>
                  </a:extLst>
                </p:cNvPr>
                <p:cNvSpPr/>
                <p:nvPr/>
              </p:nvSpPr>
              <p:spPr>
                <a:xfrm rot="5400000">
                  <a:off x="4418348" y="1837835"/>
                  <a:ext cx="506734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0">
                      <a:srgbClr val="ECB448"/>
                    </a:gs>
                    <a:gs pos="100000">
                      <a:srgbClr val="ECB448">
                        <a:lumMod val="50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Partial Circle 83">
                  <a:extLst>
                    <a:ext uri="{FF2B5EF4-FFF2-40B4-BE49-F238E27FC236}">
                      <a16:creationId xmlns:a16="http://schemas.microsoft.com/office/drawing/2014/main" id="{A1B479D7-A435-4DE7-A552-AFEBF580462D}"/>
                    </a:ext>
                  </a:extLst>
                </p:cNvPr>
                <p:cNvSpPr/>
                <p:nvPr/>
              </p:nvSpPr>
              <p:spPr>
                <a:xfrm rot="5400000">
                  <a:off x="5449205" y="1837834"/>
                  <a:ext cx="506735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100000">
                      <a:srgbClr val="ECB448"/>
                    </a:gs>
                    <a:gs pos="0">
                      <a:srgbClr val="ECB448">
                        <a:lumMod val="50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Arrow: Down 84">
                  <a:extLst>
                    <a:ext uri="{FF2B5EF4-FFF2-40B4-BE49-F238E27FC236}">
                      <a16:creationId xmlns:a16="http://schemas.microsoft.com/office/drawing/2014/main" id="{4F50B010-C464-42F9-8121-F442FC2CF6AA}"/>
                    </a:ext>
                  </a:extLst>
                </p:cNvPr>
                <p:cNvSpPr/>
                <p:nvPr/>
              </p:nvSpPr>
              <p:spPr>
                <a:xfrm>
                  <a:off x="4749883" y="2011945"/>
                  <a:ext cx="876300" cy="1188086"/>
                </a:xfrm>
                <a:prstGeom prst="downArrow">
                  <a:avLst>
                    <a:gd name="adj1" fmla="val 77826"/>
                    <a:gd name="adj2" fmla="val 36957"/>
                  </a:avLst>
                </a:prstGeom>
                <a:solidFill>
                  <a:srgbClr val="ECB448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51092E-932E-4136-ACCC-178D898FD21A}"/>
                </a:ext>
              </a:extLst>
            </p:cNvPr>
            <p:cNvGrpSpPr/>
            <p:nvPr/>
          </p:nvGrpSpPr>
          <p:grpSpPr>
            <a:xfrm>
              <a:off x="7185932" y="1974106"/>
              <a:ext cx="1228187" cy="1373580"/>
              <a:chOff x="6863897" y="1759851"/>
              <a:chExt cx="1381627" cy="1545184"/>
            </a:xfrm>
          </p:grpSpPr>
          <p:sp>
            <p:nvSpPr>
              <p:cNvPr id="59" name="Arrow: Down 86">
                <a:extLst>
                  <a:ext uri="{FF2B5EF4-FFF2-40B4-BE49-F238E27FC236}">
                    <a16:creationId xmlns:a16="http://schemas.microsoft.com/office/drawing/2014/main" id="{8B5C7345-24F4-434F-A0A0-32CF7B674F3E}"/>
                  </a:ext>
                </a:extLst>
              </p:cNvPr>
              <p:cNvSpPr/>
              <p:nvPr/>
            </p:nvSpPr>
            <p:spPr>
              <a:xfrm>
                <a:off x="6956409" y="1898612"/>
                <a:ext cx="1037341" cy="1406423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gradFill flip="none" rotWithShape="1">
                <a:gsLst>
                  <a:gs pos="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75500">
                    <a:srgbClr val="808080">
                      <a:alpha val="11000"/>
                    </a:srgbClr>
                  </a:gs>
                  <a:gs pos="27000">
                    <a:sysClr val="windowText" lastClr="000000">
                      <a:lumMod val="48000"/>
                      <a:lumOff val="52000"/>
                      <a:alpha val="0"/>
                    </a:sysClr>
                  </a:gs>
                  <a:gs pos="10000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55000">
                    <a:sysClr val="windowText" lastClr="000000">
                      <a:alpha val="13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F3E010E3-06AF-4CE7-94B2-10A27195AD23}"/>
                  </a:ext>
                </a:extLst>
              </p:cNvPr>
              <p:cNvGrpSpPr/>
              <p:nvPr/>
            </p:nvGrpSpPr>
            <p:grpSpPr>
              <a:xfrm>
                <a:off x="6863897" y="1759851"/>
                <a:ext cx="1381627" cy="1440179"/>
                <a:chOff x="6863897" y="1759851"/>
                <a:chExt cx="1381627" cy="1440179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56415ED6-027E-46F8-8AF5-A6FC0CE1EDC8}"/>
                    </a:ext>
                  </a:extLst>
                </p:cNvPr>
                <p:cNvSpPr/>
                <p:nvPr/>
              </p:nvSpPr>
              <p:spPr>
                <a:xfrm>
                  <a:off x="7044613" y="1761756"/>
                  <a:ext cx="1037340" cy="250191"/>
                </a:xfrm>
                <a:prstGeom prst="rect">
                  <a:avLst/>
                </a:prstGeom>
                <a:solidFill>
                  <a:srgbClr val="8BB74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Partial Circle 89">
                  <a:extLst>
                    <a:ext uri="{FF2B5EF4-FFF2-40B4-BE49-F238E27FC236}">
                      <a16:creationId xmlns:a16="http://schemas.microsoft.com/office/drawing/2014/main" id="{4D33409A-17E7-4E01-BE5D-53A4781053AD}"/>
                    </a:ext>
                  </a:extLst>
                </p:cNvPr>
                <p:cNvSpPr/>
                <p:nvPr/>
              </p:nvSpPr>
              <p:spPr>
                <a:xfrm rot="5400000">
                  <a:off x="6785915" y="1837835"/>
                  <a:ext cx="506734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0">
                      <a:srgbClr val="8BB74C"/>
                    </a:gs>
                    <a:gs pos="100000">
                      <a:srgbClr val="8BB74C">
                        <a:lumMod val="50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Partial Circle 90">
                  <a:extLst>
                    <a:ext uri="{FF2B5EF4-FFF2-40B4-BE49-F238E27FC236}">
                      <a16:creationId xmlns:a16="http://schemas.microsoft.com/office/drawing/2014/main" id="{9A301A6B-C9BF-4C17-A26C-D54B66E859A4}"/>
                    </a:ext>
                  </a:extLst>
                </p:cNvPr>
                <p:cNvSpPr/>
                <p:nvPr/>
              </p:nvSpPr>
              <p:spPr>
                <a:xfrm rot="5400000">
                  <a:off x="7816772" y="1837834"/>
                  <a:ext cx="506735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100000">
                      <a:srgbClr val="8BB74C"/>
                    </a:gs>
                    <a:gs pos="0">
                      <a:srgbClr val="8BB74C">
                        <a:lumMod val="50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Arrow: Down 91">
                  <a:extLst>
                    <a:ext uri="{FF2B5EF4-FFF2-40B4-BE49-F238E27FC236}">
                      <a16:creationId xmlns:a16="http://schemas.microsoft.com/office/drawing/2014/main" id="{E0CE80C3-F883-4232-8F46-A14F1B746EDB}"/>
                    </a:ext>
                  </a:extLst>
                </p:cNvPr>
                <p:cNvSpPr/>
                <p:nvPr/>
              </p:nvSpPr>
              <p:spPr>
                <a:xfrm>
                  <a:off x="7117450" y="2011943"/>
                  <a:ext cx="876300" cy="1188087"/>
                </a:xfrm>
                <a:prstGeom prst="downArrow">
                  <a:avLst>
                    <a:gd name="adj1" fmla="val 77826"/>
                    <a:gd name="adj2" fmla="val 36957"/>
                  </a:avLst>
                </a:prstGeom>
                <a:solidFill>
                  <a:srgbClr val="8BB74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E3A8532E-D233-4636-9E8B-0F7EC00178C5}"/>
                </a:ext>
              </a:extLst>
            </p:cNvPr>
            <p:cNvGrpSpPr/>
            <p:nvPr/>
          </p:nvGrpSpPr>
          <p:grpSpPr>
            <a:xfrm>
              <a:off x="3649744" y="4278398"/>
              <a:ext cx="1228187" cy="1376604"/>
              <a:chOff x="4059069" y="3837925"/>
              <a:chExt cx="1381627" cy="1548586"/>
            </a:xfrm>
          </p:grpSpPr>
          <p:sp>
            <p:nvSpPr>
              <p:cNvPr id="66" name="Arrow: Down 93">
                <a:extLst>
                  <a:ext uri="{FF2B5EF4-FFF2-40B4-BE49-F238E27FC236}">
                    <a16:creationId xmlns:a16="http://schemas.microsoft.com/office/drawing/2014/main" id="{60A467D8-A5AE-4787-ADED-B002CB1A990A}"/>
                  </a:ext>
                </a:extLst>
              </p:cNvPr>
              <p:cNvSpPr/>
              <p:nvPr/>
            </p:nvSpPr>
            <p:spPr>
              <a:xfrm flipH="1" flipV="1">
                <a:off x="4319481" y="3837925"/>
                <a:ext cx="1037341" cy="1406423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gradFill flip="none" rotWithShape="1">
                <a:gsLst>
                  <a:gs pos="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75500">
                    <a:srgbClr val="808080">
                      <a:alpha val="11000"/>
                    </a:srgbClr>
                  </a:gs>
                  <a:gs pos="27000">
                    <a:sysClr val="windowText" lastClr="000000">
                      <a:lumMod val="48000"/>
                      <a:lumOff val="52000"/>
                      <a:alpha val="0"/>
                    </a:sysClr>
                  </a:gs>
                  <a:gs pos="10000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55000">
                    <a:sysClr val="windowText" lastClr="000000">
                      <a:alpha val="13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F4B8252B-815E-4ADC-8184-FF623A8D63E5}"/>
                  </a:ext>
                </a:extLst>
              </p:cNvPr>
              <p:cNvGrpSpPr/>
              <p:nvPr/>
            </p:nvGrpSpPr>
            <p:grpSpPr>
              <a:xfrm>
                <a:off x="4059069" y="3946332"/>
                <a:ext cx="1381627" cy="1440179"/>
                <a:chOff x="4059069" y="3946332"/>
                <a:chExt cx="1381627" cy="1440179"/>
              </a:xfrm>
            </p:grpSpPr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6A889282-E1A6-41D1-B3C5-086D03D0C2B7}"/>
                    </a:ext>
                  </a:extLst>
                </p:cNvPr>
                <p:cNvSpPr/>
                <p:nvPr/>
              </p:nvSpPr>
              <p:spPr>
                <a:xfrm flipV="1">
                  <a:off x="4239785" y="5134415"/>
                  <a:ext cx="1037340" cy="250191"/>
                </a:xfrm>
                <a:prstGeom prst="rect">
                  <a:avLst/>
                </a:prstGeom>
                <a:solidFill>
                  <a:srgbClr val="5FB7A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Partial Circle 96">
                  <a:extLst>
                    <a:ext uri="{FF2B5EF4-FFF2-40B4-BE49-F238E27FC236}">
                      <a16:creationId xmlns:a16="http://schemas.microsoft.com/office/drawing/2014/main" id="{A299C847-AE9D-40A0-B5EE-86444AAEE0D6}"/>
                    </a:ext>
                  </a:extLst>
                </p:cNvPr>
                <p:cNvSpPr/>
                <p:nvPr/>
              </p:nvSpPr>
              <p:spPr>
                <a:xfrm rot="16200000" flipV="1">
                  <a:off x="3981087" y="4957758"/>
                  <a:ext cx="506734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0">
                      <a:srgbClr val="5FB7A2"/>
                    </a:gs>
                    <a:gs pos="100000">
                      <a:srgbClr val="5FB7A2">
                        <a:lumMod val="50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Partial Circle 97">
                  <a:extLst>
                    <a:ext uri="{FF2B5EF4-FFF2-40B4-BE49-F238E27FC236}">
                      <a16:creationId xmlns:a16="http://schemas.microsoft.com/office/drawing/2014/main" id="{0CE4F8E0-C0E1-429A-8AA2-5F18C6EF865A}"/>
                    </a:ext>
                  </a:extLst>
                </p:cNvPr>
                <p:cNvSpPr/>
                <p:nvPr/>
              </p:nvSpPr>
              <p:spPr>
                <a:xfrm rot="16200000" flipV="1">
                  <a:off x="5011944" y="4957759"/>
                  <a:ext cx="506735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0">
                      <a:srgbClr val="5FB7A2"/>
                    </a:gs>
                    <a:gs pos="100000">
                      <a:srgbClr val="5FB7A2">
                        <a:lumMod val="5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Arrow: Down 98">
                  <a:extLst>
                    <a:ext uri="{FF2B5EF4-FFF2-40B4-BE49-F238E27FC236}">
                      <a16:creationId xmlns:a16="http://schemas.microsoft.com/office/drawing/2014/main" id="{53387462-7005-40E4-9ED1-D8DB074F0E0C}"/>
                    </a:ext>
                  </a:extLst>
                </p:cNvPr>
                <p:cNvSpPr/>
                <p:nvPr/>
              </p:nvSpPr>
              <p:spPr>
                <a:xfrm flipV="1">
                  <a:off x="4312622" y="3946332"/>
                  <a:ext cx="876300" cy="1188085"/>
                </a:xfrm>
                <a:prstGeom prst="downArrow">
                  <a:avLst>
                    <a:gd name="adj1" fmla="val 77826"/>
                    <a:gd name="adj2" fmla="val 36957"/>
                  </a:avLst>
                </a:prstGeom>
                <a:solidFill>
                  <a:srgbClr val="5FB7A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600E442B-F0DB-46B3-B209-837665DF7F08}"/>
                </a:ext>
              </a:extLst>
            </p:cNvPr>
            <p:cNvGrpSpPr/>
            <p:nvPr/>
          </p:nvGrpSpPr>
          <p:grpSpPr>
            <a:xfrm>
              <a:off x="5966246" y="4278398"/>
              <a:ext cx="1228187" cy="1376604"/>
              <a:chOff x="6426637" y="3837925"/>
              <a:chExt cx="1381627" cy="1548586"/>
            </a:xfrm>
          </p:grpSpPr>
          <p:sp>
            <p:nvSpPr>
              <p:cNvPr id="73" name="Arrow: Down 100">
                <a:extLst>
                  <a:ext uri="{FF2B5EF4-FFF2-40B4-BE49-F238E27FC236}">
                    <a16:creationId xmlns:a16="http://schemas.microsoft.com/office/drawing/2014/main" id="{642F5739-135C-432D-983E-AB88CD02782C}"/>
                  </a:ext>
                </a:extLst>
              </p:cNvPr>
              <p:cNvSpPr/>
              <p:nvPr/>
            </p:nvSpPr>
            <p:spPr>
              <a:xfrm flipH="1" flipV="1">
                <a:off x="6678890" y="3837925"/>
                <a:ext cx="1037341" cy="1406423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gradFill flip="none" rotWithShape="1">
                <a:gsLst>
                  <a:gs pos="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75500">
                    <a:srgbClr val="808080">
                      <a:alpha val="11000"/>
                    </a:srgbClr>
                  </a:gs>
                  <a:gs pos="27000">
                    <a:sysClr val="windowText" lastClr="000000">
                      <a:lumMod val="48000"/>
                      <a:lumOff val="52000"/>
                      <a:alpha val="0"/>
                    </a:sysClr>
                  </a:gs>
                  <a:gs pos="10000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55000">
                    <a:sysClr val="windowText" lastClr="000000">
                      <a:alpha val="13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4CDA5C55-7A40-41F7-BB5D-1A87F179CD79}"/>
                  </a:ext>
                </a:extLst>
              </p:cNvPr>
              <p:cNvGrpSpPr/>
              <p:nvPr/>
            </p:nvGrpSpPr>
            <p:grpSpPr>
              <a:xfrm>
                <a:off x="6426637" y="3946331"/>
                <a:ext cx="1381627" cy="1440180"/>
                <a:chOff x="6426637" y="3946331"/>
                <a:chExt cx="1381627" cy="1440180"/>
              </a:xfrm>
            </p:grpSpPr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E6028372-4CBD-42EB-AA56-4FB0376CA165}"/>
                    </a:ext>
                  </a:extLst>
                </p:cNvPr>
                <p:cNvSpPr/>
                <p:nvPr/>
              </p:nvSpPr>
              <p:spPr>
                <a:xfrm flipV="1">
                  <a:off x="6607353" y="5134415"/>
                  <a:ext cx="1037340" cy="250191"/>
                </a:xfrm>
                <a:prstGeom prst="rect">
                  <a:avLst/>
                </a:prstGeom>
                <a:solidFill>
                  <a:srgbClr val="3081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Partial Circle 103">
                  <a:extLst>
                    <a:ext uri="{FF2B5EF4-FFF2-40B4-BE49-F238E27FC236}">
                      <a16:creationId xmlns:a16="http://schemas.microsoft.com/office/drawing/2014/main" id="{B8247A70-D08B-4E03-A909-F0F268C63B76}"/>
                    </a:ext>
                  </a:extLst>
                </p:cNvPr>
                <p:cNvSpPr/>
                <p:nvPr/>
              </p:nvSpPr>
              <p:spPr>
                <a:xfrm rot="16200000" flipV="1">
                  <a:off x="6348655" y="4957758"/>
                  <a:ext cx="506734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0">
                      <a:srgbClr val="3081AC"/>
                    </a:gs>
                    <a:gs pos="100000">
                      <a:srgbClr val="3081AC">
                        <a:lumMod val="50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Partial Circle 104">
                  <a:extLst>
                    <a:ext uri="{FF2B5EF4-FFF2-40B4-BE49-F238E27FC236}">
                      <a16:creationId xmlns:a16="http://schemas.microsoft.com/office/drawing/2014/main" id="{2D43DD93-5CF7-402B-B649-52E91B8B8444}"/>
                    </a:ext>
                  </a:extLst>
                </p:cNvPr>
                <p:cNvSpPr/>
                <p:nvPr/>
              </p:nvSpPr>
              <p:spPr>
                <a:xfrm rot="16200000" flipV="1">
                  <a:off x="7379512" y="4957759"/>
                  <a:ext cx="506735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0">
                      <a:srgbClr val="3081AC"/>
                    </a:gs>
                    <a:gs pos="100000">
                      <a:srgbClr val="3081AC">
                        <a:lumMod val="5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Arrow: Down 105">
                  <a:extLst>
                    <a:ext uri="{FF2B5EF4-FFF2-40B4-BE49-F238E27FC236}">
                      <a16:creationId xmlns:a16="http://schemas.microsoft.com/office/drawing/2014/main" id="{4D88D249-3FEF-4C73-A52F-ECAC90695CDC}"/>
                    </a:ext>
                  </a:extLst>
                </p:cNvPr>
                <p:cNvSpPr/>
                <p:nvPr/>
              </p:nvSpPr>
              <p:spPr>
                <a:xfrm flipV="1">
                  <a:off x="6680190" y="3946331"/>
                  <a:ext cx="876300" cy="1188086"/>
                </a:xfrm>
                <a:prstGeom prst="downArrow">
                  <a:avLst>
                    <a:gd name="adj1" fmla="val 77826"/>
                    <a:gd name="adj2" fmla="val 36957"/>
                  </a:avLst>
                </a:prstGeom>
                <a:solidFill>
                  <a:srgbClr val="3081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EE32451E-0FDF-464E-8523-671E1219DC5B}"/>
                </a:ext>
              </a:extLst>
            </p:cNvPr>
            <p:cNvGrpSpPr/>
            <p:nvPr/>
          </p:nvGrpSpPr>
          <p:grpSpPr>
            <a:xfrm>
              <a:off x="8379158" y="4278398"/>
              <a:ext cx="1228187" cy="1376604"/>
              <a:chOff x="8794204" y="3837925"/>
              <a:chExt cx="1381627" cy="1548586"/>
            </a:xfrm>
          </p:grpSpPr>
          <p:sp>
            <p:nvSpPr>
              <p:cNvPr id="80" name="Arrow: Down 107">
                <a:extLst>
                  <a:ext uri="{FF2B5EF4-FFF2-40B4-BE49-F238E27FC236}">
                    <a16:creationId xmlns:a16="http://schemas.microsoft.com/office/drawing/2014/main" id="{6886FD27-F666-4C0C-9DB9-1A650721AC9A}"/>
                  </a:ext>
                </a:extLst>
              </p:cNvPr>
              <p:cNvSpPr/>
              <p:nvPr/>
            </p:nvSpPr>
            <p:spPr>
              <a:xfrm flipH="1" flipV="1">
                <a:off x="9049216" y="3837925"/>
                <a:ext cx="1037341" cy="1406423"/>
              </a:xfrm>
              <a:prstGeom prst="downArrow">
                <a:avLst>
                  <a:gd name="adj1" fmla="val 77826"/>
                  <a:gd name="adj2" fmla="val 36957"/>
                </a:avLst>
              </a:prstGeom>
              <a:gradFill flip="none" rotWithShape="1">
                <a:gsLst>
                  <a:gs pos="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75500">
                    <a:srgbClr val="808080">
                      <a:alpha val="11000"/>
                    </a:srgbClr>
                  </a:gs>
                  <a:gs pos="27000">
                    <a:sysClr val="windowText" lastClr="000000">
                      <a:lumMod val="48000"/>
                      <a:lumOff val="52000"/>
                      <a:alpha val="0"/>
                    </a:sysClr>
                  </a:gs>
                  <a:gs pos="100000">
                    <a:sysClr val="window" lastClr="FFFFFF">
                      <a:alpha val="0"/>
                      <a:lumMod val="0"/>
                      <a:lumOff val="100000"/>
                    </a:sysClr>
                  </a:gs>
                  <a:gs pos="55000">
                    <a:sysClr val="windowText" lastClr="000000">
                      <a:alpha val="13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5E87D2FB-4B0E-4340-AAE7-BF2306CEE94D}"/>
                  </a:ext>
                </a:extLst>
              </p:cNvPr>
              <p:cNvGrpSpPr/>
              <p:nvPr/>
            </p:nvGrpSpPr>
            <p:grpSpPr>
              <a:xfrm>
                <a:off x="8794204" y="3946332"/>
                <a:ext cx="1381627" cy="1440179"/>
                <a:chOff x="8794204" y="3946332"/>
                <a:chExt cx="1381627" cy="1440179"/>
              </a:xfrm>
            </p:grpSpPr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97DE41AF-365B-4ACC-A499-26515C9D5C65}"/>
                    </a:ext>
                  </a:extLst>
                </p:cNvPr>
                <p:cNvSpPr/>
                <p:nvPr/>
              </p:nvSpPr>
              <p:spPr>
                <a:xfrm flipV="1">
                  <a:off x="8974920" y="5134415"/>
                  <a:ext cx="1037340" cy="250191"/>
                </a:xfrm>
                <a:prstGeom prst="rect">
                  <a:avLst/>
                </a:pr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Partial Circle 110">
                  <a:extLst>
                    <a:ext uri="{FF2B5EF4-FFF2-40B4-BE49-F238E27FC236}">
                      <a16:creationId xmlns:a16="http://schemas.microsoft.com/office/drawing/2014/main" id="{44038512-01D1-4AF8-86FF-6E5C3C3E9D1F}"/>
                    </a:ext>
                  </a:extLst>
                </p:cNvPr>
                <p:cNvSpPr/>
                <p:nvPr/>
              </p:nvSpPr>
              <p:spPr>
                <a:xfrm rot="16200000" flipV="1">
                  <a:off x="8716222" y="4957758"/>
                  <a:ext cx="506734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0">
                      <a:srgbClr val="A5A5A5"/>
                    </a:gs>
                    <a:gs pos="100000">
                      <a:srgbClr val="A5A5A5">
                        <a:lumMod val="50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Partial Circle 111">
                  <a:extLst>
                    <a:ext uri="{FF2B5EF4-FFF2-40B4-BE49-F238E27FC236}">
                      <a16:creationId xmlns:a16="http://schemas.microsoft.com/office/drawing/2014/main" id="{12CC6B1F-F1CE-4A67-88E8-FF377AF128BC}"/>
                    </a:ext>
                  </a:extLst>
                </p:cNvPr>
                <p:cNvSpPr/>
                <p:nvPr/>
              </p:nvSpPr>
              <p:spPr>
                <a:xfrm rot="16200000" flipV="1">
                  <a:off x="9747079" y="4957759"/>
                  <a:ext cx="506735" cy="350769"/>
                </a:xfrm>
                <a:prstGeom prst="pie">
                  <a:avLst>
                    <a:gd name="adj1" fmla="val 5462498"/>
                    <a:gd name="adj2" fmla="val 16200000"/>
                  </a:avLst>
                </a:prstGeom>
                <a:gradFill flip="none" rotWithShape="1">
                  <a:gsLst>
                    <a:gs pos="0">
                      <a:srgbClr val="A5A5A5"/>
                    </a:gs>
                    <a:gs pos="100000">
                      <a:srgbClr val="A5A5A5">
                        <a:lumMod val="5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Arrow: Down 112">
                  <a:extLst>
                    <a:ext uri="{FF2B5EF4-FFF2-40B4-BE49-F238E27FC236}">
                      <a16:creationId xmlns:a16="http://schemas.microsoft.com/office/drawing/2014/main" id="{0DB32749-20B8-4948-91B1-1D4CDEB2C4A8}"/>
                    </a:ext>
                  </a:extLst>
                </p:cNvPr>
                <p:cNvSpPr/>
                <p:nvPr/>
              </p:nvSpPr>
              <p:spPr>
                <a:xfrm flipV="1">
                  <a:off x="9047757" y="3946332"/>
                  <a:ext cx="876300" cy="1188087"/>
                </a:xfrm>
                <a:prstGeom prst="downArrow">
                  <a:avLst>
                    <a:gd name="adj1" fmla="val 77826"/>
                    <a:gd name="adj2" fmla="val 36957"/>
                  </a:avLst>
                </a:pr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86" name="Freeform 13">
              <a:extLst>
                <a:ext uri="{FF2B5EF4-FFF2-40B4-BE49-F238E27FC236}">
                  <a16:creationId xmlns:a16="http://schemas.microsoft.com/office/drawing/2014/main" id="{EECAEC66-4B54-4605-8832-EB1500957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5652" y="2460664"/>
              <a:ext cx="335235" cy="298405"/>
            </a:xfrm>
            <a:custGeom>
              <a:avLst/>
              <a:gdLst>
                <a:gd name="T0" fmla="*/ 614 w 2312"/>
                <a:gd name="T1" fmla="*/ 150 h 2058"/>
                <a:gd name="T2" fmla="*/ 632 w 2312"/>
                <a:gd name="T3" fmla="*/ 112 h 2058"/>
                <a:gd name="T4" fmla="*/ 658 w 2312"/>
                <a:gd name="T5" fmla="*/ 94 h 2058"/>
                <a:gd name="T6" fmla="*/ 882 w 2312"/>
                <a:gd name="T7" fmla="*/ 30 h 2058"/>
                <a:gd name="T8" fmla="*/ 1056 w 2312"/>
                <a:gd name="T9" fmla="*/ 4 h 2058"/>
                <a:gd name="T10" fmla="*/ 1206 w 2312"/>
                <a:gd name="T11" fmla="*/ 2 h 2058"/>
                <a:gd name="T12" fmla="*/ 1390 w 2312"/>
                <a:gd name="T13" fmla="*/ 22 h 2058"/>
                <a:gd name="T14" fmla="*/ 1610 w 2312"/>
                <a:gd name="T15" fmla="*/ 78 h 2058"/>
                <a:gd name="T16" fmla="*/ 1672 w 2312"/>
                <a:gd name="T17" fmla="*/ 104 h 2058"/>
                <a:gd name="T18" fmla="*/ 1696 w 2312"/>
                <a:gd name="T19" fmla="*/ 140 h 2058"/>
                <a:gd name="T20" fmla="*/ 1554 w 2312"/>
                <a:gd name="T21" fmla="*/ 298 h 2058"/>
                <a:gd name="T22" fmla="*/ 1442 w 2312"/>
                <a:gd name="T23" fmla="*/ 180 h 2058"/>
                <a:gd name="T24" fmla="*/ 1220 w 2312"/>
                <a:gd name="T25" fmla="*/ 148 h 2058"/>
                <a:gd name="T26" fmla="*/ 1030 w 2312"/>
                <a:gd name="T27" fmla="*/ 152 h 2058"/>
                <a:gd name="T28" fmla="*/ 826 w 2312"/>
                <a:gd name="T29" fmla="*/ 190 h 2058"/>
                <a:gd name="T30" fmla="*/ 952 w 2312"/>
                <a:gd name="T31" fmla="*/ 1150 h 2058"/>
                <a:gd name="T32" fmla="*/ 1360 w 2312"/>
                <a:gd name="T33" fmla="*/ 1150 h 2058"/>
                <a:gd name="T34" fmla="*/ 1694 w 2312"/>
                <a:gd name="T35" fmla="*/ 1118 h 2058"/>
                <a:gd name="T36" fmla="*/ 2092 w 2312"/>
                <a:gd name="T37" fmla="*/ 1044 h 2058"/>
                <a:gd name="T38" fmla="*/ 2312 w 2312"/>
                <a:gd name="T39" fmla="*/ 514 h 2058"/>
                <a:gd name="T40" fmla="*/ 2306 w 2312"/>
                <a:gd name="T41" fmla="*/ 472 h 2058"/>
                <a:gd name="T42" fmla="*/ 2280 w 2312"/>
                <a:gd name="T43" fmla="*/ 422 h 2058"/>
                <a:gd name="T44" fmla="*/ 2236 w 2312"/>
                <a:gd name="T45" fmla="*/ 388 h 2058"/>
                <a:gd name="T46" fmla="*/ 2182 w 2312"/>
                <a:gd name="T47" fmla="*/ 370 h 2058"/>
                <a:gd name="T48" fmla="*/ 130 w 2312"/>
                <a:gd name="T49" fmla="*/ 370 h 2058"/>
                <a:gd name="T50" fmla="*/ 76 w 2312"/>
                <a:gd name="T51" fmla="*/ 388 h 2058"/>
                <a:gd name="T52" fmla="*/ 34 w 2312"/>
                <a:gd name="T53" fmla="*/ 422 h 2058"/>
                <a:gd name="T54" fmla="*/ 6 w 2312"/>
                <a:gd name="T55" fmla="*/ 472 h 2058"/>
                <a:gd name="T56" fmla="*/ 0 w 2312"/>
                <a:gd name="T57" fmla="*/ 986 h 2058"/>
                <a:gd name="T58" fmla="*/ 220 w 2312"/>
                <a:gd name="T59" fmla="*/ 1044 h 2058"/>
                <a:gd name="T60" fmla="*/ 618 w 2312"/>
                <a:gd name="T61" fmla="*/ 1118 h 2058"/>
                <a:gd name="T62" fmla="*/ 952 w 2312"/>
                <a:gd name="T63" fmla="*/ 1150 h 2058"/>
                <a:gd name="T64" fmla="*/ 1054 w 2312"/>
                <a:gd name="T65" fmla="*/ 1154 h 2058"/>
                <a:gd name="T66" fmla="*/ 2312 w 2312"/>
                <a:gd name="T67" fmla="*/ 1914 h 2058"/>
                <a:gd name="T68" fmla="*/ 2306 w 2312"/>
                <a:gd name="T69" fmla="*/ 1956 h 2058"/>
                <a:gd name="T70" fmla="*/ 2280 w 2312"/>
                <a:gd name="T71" fmla="*/ 2006 h 2058"/>
                <a:gd name="T72" fmla="*/ 2236 w 2312"/>
                <a:gd name="T73" fmla="*/ 2040 h 2058"/>
                <a:gd name="T74" fmla="*/ 2182 w 2312"/>
                <a:gd name="T75" fmla="*/ 2058 h 2058"/>
                <a:gd name="T76" fmla="*/ 130 w 2312"/>
                <a:gd name="T77" fmla="*/ 2058 h 2058"/>
                <a:gd name="T78" fmla="*/ 76 w 2312"/>
                <a:gd name="T79" fmla="*/ 2040 h 2058"/>
                <a:gd name="T80" fmla="*/ 34 w 2312"/>
                <a:gd name="T81" fmla="*/ 2006 h 2058"/>
                <a:gd name="T82" fmla="*/ 6 w 2312"/>
                <a:gd name="T83" fmla="*/ 1956 h 2058"/>
                <a:gd name="T84" fmla="*/ 0 w 2312"/>
                <a:gd name="T85" fmla="*/ 1106 h 2058"/>
                <a:gd name="T86" fmla="*/ 244 w 2312"/>
                <a:gd name="T87" fmla="*/ 1168 h 2058"/>
                <a:gd name="T88" fmla="*/ 634 w 2312"/>
                <a:gd name="T89" fmla="*/ 1236 h 2058"/>
                <a:gd name="T90" fmla="*/ 952 w 2312"/>
                <a:gd name="T91" fmla="*/ 1266 h 2058"/>
                <a:gd name="T92" fmla="*/ 1360 w 2312"/>
                <a:gd name="T93" fmla="*/ 1266 h 2058"/>
                <a:gd name="T94" fmla="*/ 1678 w 2312"/>
                <a:gd name="T95" fmla="*/ 1236 h 2058"/>
                <a:gd name="T96" fmla="*/ 2068 w 2312"/>
                <a:gd name="T97" fmla="*/ 1168 h 2058"/>
                <a:gd name="T98" fmla="*/ 2312 w 2312"/>
                <a:gd name="T99" fmla="*/ 1106 h 2058"/>
                <a:gd name="T100" fmla="*/ 398 w 2312"/>
                <a:gd name="T101" fmla="*/ 1862 h 2058"/>
                <a:gd name="T102" fmla="*/ 358 w 2312"/>
                <a:gd name="T103" fmla="*/ 1770 h 2058"/>
                <a:gd name="T104" fmla="*/ 288 w 2312"/>
                <a:gd name="T105" fmla="*/ 1700 h 2058"/>
                <a:gd name="T106" fmla="*/ 196 w 2312"/>
                <a:gd name="T107" fmla="*/ 1660 h 2058"/>
                <a:gd name="T108" fmla="*/ 402 w 2312"/>
                <a:gd name="T109" fmla="*/ 1914 h 2058"/>
                <a:gd name="T110" fmla="*/ 2116 w 2312"/>
                <a:gd name="T111" fmla="*/ 1660 h 2058"/>
                <a:gd name="T112" fmla="*/ 2024 w 2312"/>
                <a:gd name="T113" fmla="*/ 1700 h 2058"/>
                <a:gd name="T114" fmla="*/ 1954 w 2312"/>
                <a:gd name="T115" fmla="*/ 1770 h 2058"/>
                <a:gd name="T116" fmla="*/ 1914 w 2312"/>
                <a:gd name="T117" fmla="*/ 1862 h 2058"/>
                <a:gd name="T118" fmla="*/ 2168 w 2312"/>
                <a:gd name="T119" fmla="*/ 1656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12" h="2058">
                  <a:moveTo>
                    <a:pt x="614" y="298"/>
                  </a:moveTo>
                  <a:lnTo>
                    <a:pt x="614" y="160"/>
                  </a:lnTo>
                  <a:lnTo>
                    <a:pt x="614" y="160"/>
                  </a:lnTo>
                  <a:lnTo>
                    <a:pt x="614" y="150"/>
                  </a:lnTo>
                  <a:lnTo>
                    <a:pt x="616" y="140"/>
                  </a:lnTo>
                  <a:lnTo>
                    <a:pt x="620" y="130"/>
                  </a:lnTo>
                  <a:lnTo>
                    <a:pt x="626" y="120"/>
                  </a:lnTo>
                  <a:lnTo>
                    <a:pt x="632" y="112"/>
                  </a:lnTo>
                  <a:lnTo>
                    <a:pt x="640" y="104"/>
                  </a:lnTo>
                  <a:lnTo>
                    <a:pt x="648" y="98"/>
                  </a:lnTo>
                  <a:lnTo>
                    <a:pt x="658" y="94"/>
                  </a:lnTo>
                  <a:lnTo>
                    <a:pt x="658" y="94"/>
                  </a:lnTo>
                  <a:lnTo>
                    <a:pt x="702" y="78"/>
                  </a:lnTo>
                  <a:lnTo>
                    <a:pt x="748" y="62"/>
                  </a:lnTo>
                  <a:lnTo>
                    <a:pt x="808" y="46"/>
                  </a:lnTo>
                  <a:lnTo>
                    <a:pt x="882" y="30"/>
                  </a:lnTo>
                  <a:lnTo>
                    <a:pt x="922" y="22"/>
                  </a:lnTo>
                  <a:lnTo>
                    <a:pt x="964" y="14"/>
                  </a:lnTo>
                  <a:lnTo>
                    <a:pt x="1010" y="10"/>
                  </a:lnTo>
                  <a:lnTo>
                    <a:pt x="1056" y="4"/>
                  </a:lnTo>
                  <a:lnTo>
                    <a:pt x="1106" y="2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206" y="2"/>
                  </a:lnTo>
                  <a:lnTo>
                    <a:pt x="1256" y="4"/>
                  </a:lnTo>
                  <a:lnTo>
                    <a:pt x="1302" y="10"/>
                  </a:lnTo>
                  <a:lnTo>
                    <a:pt x="1348" y="14"/>
                  </a:lnTo>
                  <a:lnTo>
                    <a:pt x="1390" y="22"/>
                  </a:lnTo>
                  <a:lnTo>
                    <a:pt x="1430" y="30"/>
                  </a:lnTo>
                  <a:lnTo>
                    <a:pt x="1504" y="46"/>
                  </a:lnTo>
                  <a:lnTo>
                    <a:pt x="1564" y="62"/>
                  </a:lnTo>
                  <a:lnTo>
                    <a:pt x="1610" y="78"/>
                  </a:lnTo>
                  <a:lnTo>
                    <a:pt x="1654" y="94"/>
                  </a:lnTo>
                  <a:lnTo>
                    <a:pt x="1654" y="94"/>
                  </a:lnTo>
                  <a:lnTo>
                    <a:pt x="1664" y="98"/>
                  </a:lnTo>
                  <a:lnTo>
                    <a:pt x="1672" y="104"/>
                  </a:lnTo>
                  <a:lnTo>
                    <a:pt x="1680" y="112"/>
                  </a:lnTo>
                  <a:lnTo>
                    <a:pt x="1686" y="120"/>
                  </a:lnTo>
                  <a:lnTo>
                    <a:pt x="1692" y="130"/>
                  </a:lnTo>
                  <a:lnTo>
                    <a:pt x="1696" y="140"/>
                  </a:lnTo>
                  <a:lnTo>
                    <a:pt x="1698" y="150"/>
                  </a:lnTo>
                  <a:lnTo>
                    <a:pt x="1698" y="160"/>
                  </a:lnTo>
                  <a:lnTo>
                    <a:pt x="1698" y="298"/>
                  </a:lnTo>
                  <a:lnTo>
                    <a:pt x="1554" y="298"/>
                  </a:lnTo>
                  <a:lnTo>
                    <a:pt x="1554" y="212"/>
                  </a:lnTo>
                  <a:lnTo>
                    <a:pt x="1554" y="212"/>
                  </a:lnTo>
                  <a:lnTo>
                    <a:pt x="1486" y="190"/>
                  </a:lnTo>
                  <a:lnTo>
                    <a:pt x="1442" y="180"/>
                  </a:lnTo>
                  <a:lnTo>
                    <a:pt x="1394" y="170"/>
                  </a:lnTo>
                  <a:lnTo>
                    <a:pt x="1340" y="160"/>
                  </a:lnTo>
                  <a:lnTo>
                    <a:pt x="1282" y="152"/>
                  </a:lnTo>
                  <a:lnTo>
                    <a:pt x="1220" y="148"/>
                  </a:lnTo>
                  <a:lnTo>
                    <a:pt x="1156" y="146"/>
                  </a:lnTo>
                  <a:lnTo>
                    <a:pt x="1156" y="146"/>
                  </a:lnTo>
                  <a:lnTo>
                    <a:pt x="1092" y="148"/>
                  </a:lnTo>
                  <a:lnTo>
                    <a:pt x="1030" y="152"/>
                  </a:lnTo>
                  <a:lnTo>
                    <a:pt x="972" y="160"/>
                  </a:lnTo>
                  <a:lnTo>
                    <a:pt x="918" y="170"/>
                  </a:lnTo>
                  <a:lnTo>
                    <a:pt x="870" y="180"/>
                  </a:lnTo>
                  <a:lnTo>
                    <a:pt x="826" y="190"/>
                  </a:lnTo>
                  <a:lnTo>
                    <a:pt x="758" y="212"/>
                  </a:lnTo>
                  <a:lnTo>
                    <a:pt x="758" y="298"/>
                  </a:lnTo>
                  <a:lnTo>
                    <a:pt x="614" y="298"/>
                  </a:lnTo>
                  <a:close/>
                  <a:moveTo>
                    <a:pt x="952" y="1150"/>
                  </a:moveTo>
                  <a:lnTo>
                    <a:pt x="952" y="1052"/>
                  </a:lnTo>
                  <a:lnTo>
                    <a:pt x="1360" y="1052"/>
                  </a:lnTo>
                  <a:lnTo>
                    <a:pt x="1360" y="1150"/>
                  </a:lnTo>
                  <a:lnTo>
                    <a:pt x="1360" y="1150"/>
                  </a:lnTo>
                  <a:lnTo>
                    <a:pt x="1448" y="1144"/>
                  </a:lnTo>
                  <a:lnTo>
                    <a:pt x="1532" y="1136"/>
                  </a:lnTo>
                  <a:lnTo>
                    <a:pt x="1614" y="1128"/>
                  </a:lnTo>
                  <a:lnTo>
                    <a:pt x="1694" y="1118"/>
                  </a:lnTo>
                  <a:lnTo>
                    <a:pt x="1770" y="1106"/>
                  </a:lnTo>
                  <a:lnTo>
                    <a:pt x="1842" y="1094"/>
                  </a:lnTo>
                  <a:lnTo>
                    <a:pt x="1976" y="1070"/>
                  </a:lnTo>
                  <a:lnTo>
                    <a:pt x="2092" y="1044"/>
                  </a:lnTo>
                  <a:lnTo>
                    <a:pt x="2188" y="1020"/>
                  </a:lnTo>
                  <a:lnTo>
                    <a:pt x="2262" y="1000"/>
                  </a:lnTo>
                  <a:lnTo>
                    <a:pt x="2312" y="986"/>
                  </a:lnTo>
                  <a:lnTo>
                    <a:pt x="2312" y="514"/>
                  </a:lnTo>
                  <a:lnTo>
                    <a:pt x="2312" y="514"/>
                  </a:lnTo>
                  <a:lnTo>
                    <a:pt x="2312" y="500"/>
                  </a:lnTo>
                  <a:lnTo>
                    <a:pt x="2310" y="484"/>
                  </a:lnTo>
                  <a:lnTo>
                    <a:pt x="2306" y="472"/>
                  </a:lnTo>
                  <a:lnTo>
                    <a:pt x="2300" y="458"/>
                  </a:lnTo>
                  <a:lnTo>
                    <a:pt x="2294" y="446"/>
                  </a:lnTo>
                  <a:lnTo>
                    <a:pt x="2288" y="434"/>
                  </a:lnTo>
                  <a:lnTo>
                    <a:pt x="2280" y="422"/>
                  </a:lnTo>
                  <a:lnTo>
                    <a:pt x="2270" y="412"/>
                  </a:lnTo>
                  <a:lnTo>
                    <a:pt x="2260" y="402"/>
                  </a:lnTo>
                  <a:lnTo>
                    <a:pt x="2248" y="394"/>
                  </a:lnTo>
                  <a:lnTo>
                    <a:pt x="2236" y="388"/>
                  </a:lnTo>
                  <a:lnTo>
                    <a:pt x="2224" y="380"/>
                  </a:lnTo>
                  <a:lnTo>
                    <a:pt x="2210" y="376"/>
                  </a:lnTo>
                  <a:lnTo>
                    <a:pt x="2196" y="372"/>
                  </a:lnTo>
                  <a:lnTo>
                    <a:pt x="2182" y="370"/>
                  </a:lnTo>
                  <a:lnTo>
                    <a:pt x="2168" y="370"/>
                  </a:lnTo>
                  <a:lnTo>
                    <a:pt x="144" y="370"/>
                  </a:lnTo>
                  <a:lnTo>
                    <a:pt x="144" y="370"/>
                  </a:lnTo>
                  <a:lnTo>
                    <a:pt x="130" y="370"/>
                  </a:lnTo>
                  <a:lnTo>
                    <a:pt x="116" y="372"/>
                  </a:lnTo>
                  <a:lnTo>
                    <a:pt x="102" y="376"/>
                  </a:lnTo>
                  <a:lnTo>
                    <a:pt x="88" y="380"/>
                  </a:lnTo>
                  <a:lnTo>
                    <a:pt x="76" y="388"/>
                  </a:lnTo>
                  <a:lnTo>
                    <a:pt x="64" y="394"/>
                  </a:lnTo>
                  <a:lnTo>
                    <a:pt x="52" y="402"/>
                  </a:lnTo>
                  <a:lnTo>
                    <a:pt x="42" y="412"/>
                  </a:lnTo>
                  <a:lnTo>
                    <a:pt x="34" y="422"/>
                  </a:lnTo>
                  <a:lnTo>
                    <a:pt x="24" y="434"/>
                  </a:lnTo>
                  <a:lnTo>
                    <a:pt x="18" y="446"/>
                  </a:lnTo>
                  <a:lnTo>
                    <a:pt x="12" y="458"/>
                  </a:lnTo>
                  <a:lnTo>
                    <a:pt x="6" y="472"/>
                  </a:lnTo>
                  <a:lnTo>
                    <a:pt x="2" y="484"/>
                  </a:lnTo>
                  <a:lnTo>
                    <a:pt x="0" y="500"/>
                  </a:lnTo>
                  <a:lnTo>
                    <a:pt x="0" y="514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50" y="1000"/>
                  </a:lnTo>
                  <a:lnTo>
                    <a:pt x="124" y="1020"/>
                  </a:lnTo>
                  <a:lnTo>
                    <a:pt x="220" y="1044"/>
                  </a:lnTo>
                  <a:lnTo>
                    <a:pt x="336" y="1070"/>
                  </a:lnTo>
                  <a:lnTo>
                    <a:pt x="470" y="1094"/>
                  </a:lnTo>
                  <a:lnTo>
                    <a:pt x="542" y="1106"/>
                  </a:lnTo>
                  <a:lnTo>
                    <a:pt x="618" y="1118"/>
                  </a:lnTo>
                  <a:lnTo>
                    <a:pt x="698" y="1128"/>
                  </a:lnTo>
                  <a:lnTo>
                    <a:pt x="780" y="1136"/>
                  </a:lnTo>
                  <a:lnTo>
                    <a:pt x="866" y="1144"/>
                  </a:lnTo>
                  <a:lnTo>
                    <a:pt x="952" y="1150"/>
                  </a:lnTo>
                  <a:lnTo>
                    <a:pt x="952" y="1150"/>
                  </a:lnTo>
                  <a:close/>
                  <a:moveTo>
                    <a:pt x="1258" y="1272"/>
                  </a:moveTo>
                  <a:lnTo>
                    <a:pt x="1258" y="1154"/>
                  </a:lnTo>
                  <a:lnTo>
                    <a:pt x="1054" y="1154"/>
                  </a:lnTo>
                  <a:lnTo>
                    <a:pt x="1054" y="1272"/>
                  </a:lnTo>
                  <a:lnTo>
                    <a:pt x="1258" y="1272"/>
                  </a:lnTo>
                  <a:close/>
                  <a:moveTo>
                    <a:pt x="2312" y="1106"/>
                  </a:moveTo>
                  <a:lnTo>
                    <a:pt x="2312" y="1914"/>
                  </a:lnTo>
                  <a:lnTo>
                    <a:pt x="2312" y="1914"/>
                  </a:lnTo>
                  <a:lnTo>
                    <a:pt x="2312" y="1928"/>
                  </a:lnTo>
                  <a:lnTo>
                    <a:pt x="2310" y="1942"/>
                  </a:lnTo>
                  <a:lnTo>
                    <a:pt x="2306" y="1956"/>
                  </a:lnTo>
                  <a:lnTo>
                    <a:pt x="2300" y="1970"/>
                  </a:lnTo>
                  <a:lnTo>
                    <a:pt x="2294" y="1982"/>
                  </a:lnTo>
                  <a:lnTo>
                    <a:pt x="2288" y="1994"/>
                  </a:lnTo>
                  <a:lnTo>
                    <a:pt x="2280" y="2006"/>
                  </a:lnTo>
                  <a:lnTo>
                    <a:pt x="2270" y="2016"/>
                  </a:lnTo>
                  <a:lnTo>
                    <a:pt x="2260" y="2026"/>
                  </a:lnTo>
                  <a:lnTo>
                    <a:pt x="2248" y="2034"/>
                  </a:lnTo>
                  <a:lnTo>
                    <a:pt x="2236" y="2040"/>
                  </a:lnTo>
                  <a:lnTo>
                    <a:pt x="2224" y="2046"/>
                  </a:lnTo>
                  <a:lnTo>
                    <a:pt x="2210" y="2052"/>
                  </a:lnTo>
                  <a:lnTo>
                    <a:pt x="2196" y="2056"/>
                  </a:lnTo>
                  <a:lnTo>
                    <a:pt x="2182" y="2058"/>
                  </a:lnTo>
                  <a:lnTo>
                    <a:pt x="2168" y="2058"/>
                  </a:lnTo>
                  <a:lnTo>
                    <a:pt x="144" y="2058"/>
                  </a:lnTo>
                  <a:lnTo>
                    <a:pt x="144" y="2058"/>
                  </a:lnTo>
                  <a:lnTo>
                    <a:pt x="130" y="2058"/>
                  </a:lnTo>
                  <a:lnTo>
                    <a:pt x="116" y="2056"/>
                  </a:lnTo>
                  <a:lnTo>
                    <a:pt x="102" y="2052"/>
                  </a:lnTo>
                  <a:lnTo>
                    <a:pt x="88" y="2046"/>
                  </a:lnTo>
                  <a:lnTo>
                    <a:pt x="76" y="2040"/>
                  </a:lnTo>
                  <a:lnTo>
                    <a:pt x="64" y="2034"/>
                  </a:lnTo>
                  <a:lnTo>
                    <a:pt x="52" y="2026"/>
                  </a:lnTo>
                  <a:lnTo>
                    <a:pt x="42" y="2016"/>
                  </a:lnTo>
                  <a:lnTo>
                    <a:pt x="34" y="2006"/>
                  </a:lnTo>
                  <a:lnTo>
                    <a:pt x="24" y="1994"/>
                  </a:lnTo>
                  <a:lnTo>
                    <a:pt x="18" y="1982"/>
                  </a:lnTo>
                  <a:lnTo>
                    <a:pt x="12" y="1970"/>
                  </a:lnTo>
                  <a:lnTo>
                    <a:pt x="6" y="1956"/>
                  </a:lnTo>
                  <a:lnTo>
                    <a:pt x="2" y="1942"/>
                  </a:lnTo>
                  <a:lnTo>
                    <a:pt x="0" y="1928"/>
                  </a:lnTo>
                  <a:lnTo>
                    <a:pt x="0" y="1914"/>
                  </a:lnTo>
                  <a:lnTo>
                    <a:pt x="0" y="1106"/>
                  </a:lnTo>
                  <a:lnTo>
                    <a:pt x="0" y="1106"/>
                  </a:lnTo>
                  <a:lnTo>
                    <a:pt x="64" y="1124"/>
                  </a:lnTo>
                  <a:lnTo>
                    <a:pt x="146" y="1146"/>
                  </a:lnTo>
                  <a:lnTo>
                    <a:pt x="244" y="1168"/>
                  </a:lnTo>
                  <a:lnTo>
                    <a:pt x="360" y="1192"/>
                  </a:lnTo>
                  <a:lnTo>
                    <a:pt x="490" y="1216"/>
                  </a:lnTo>
                  <a:lnTo>
                    <a:pt x="560" y="1226"/>
                  </a:lnTo>
                  <a:lnTo>
                    <a:pt x="634" y="1236"/>
                  </a:lnTo>
                  <a:lnTo>
                    <a:pt x="710" y="1246"/>
                  </a:lnTo>
                  <a:lnTo>
                    <a:pt x="788" y="1254"/>
                  </a:lnTo>
                  <a:lnTo>
                    <a:pt x="870" y="1260"/>
                  </a:lnTo>
                  <a:lnTo>
                    <a:pt x="952" y="1266"/>
                  </a:lnTo>
                  <a:lnTo>
                    <a:pt x="952" y="1374"/>
                  </a:lnTo>
                  <a:lnTo>
                    <a:pt x="1360" y="1374"/>
                  </a:lnTo>
                  <a:lnTo>
                    <a:pt x="1360" y="1266"/>
                  </a:lnTo>
                  <a:lnTo>
                    <a:pt x="1360" y="1266"/>
                  </a:lnTo>
                  <a:lnTo>
                    <a:pt x="1442" y="1260"/>
                  </a:lnTo>
                  <a:lnTo>
                    <a:pt x="1524" y="1254"/>
                  </a:lnTo>
                  <a:lnTo>
                    <a:pt x="1602" y="1246"/>
                  </a:lnTo>
                  <a:lnTo>
                    <a:pt x="1678" y="1236"/>
                  </a:lnTo>
                  <a:lnTo>
                    <a:pt x="1752" y="1226"/>
                  </a:lnTo>
                  <a:lnTo>
                    <a:pt x="1822" y="1216"/>
                  </a:lnTo>
                  <a:lnTo>
                    <a:pt x="1952" y="1192"/>
                  </a:lnTo>
                  <a:lnTo>
                    <a:pt x="2068" y="1168"/>
                  </a:lnTo>
                  <a:lnTo>
                    <a:pt x="2166" y="1146"/>
                  </a:lnTo>
                  <a:lnTo>
                    <a:pt x="2248" y="1124"/>
                  </a:lnTo>
                  <a:lnTo>
                    <a:pt x="2312" y="1106"/>
                  </a:lnTo>
                  <a:lnTo>
                    <a:pt x="2312" y="1106"/>
                  </a:lnTo>
                  <a:close/>
                  <a:moveTo>
                    <a:pt x="402" y="1914"/>
                  </a:moveTo>
                  <a:lnTo>
                    <a:pt x="402" y="1914"/>
                  </a:lnTo>
                  <a:lnTo>
                    <a:pt x="402" y="1888"/>
                  </a:lnTo>
                  <a:lnTo>
                    <a:pt x="398" y="1862"/>
                  </a:lnTo>
                  <a:lnTo>
                    <a:pt x="392" y="1838"/>
                  </a:lnTo>
                  <a:lnTo>
                    <a:pt x="382" y="1814"/>
                  </a:lnTo>
                  <a:lnTo>
                    <a:pt x="372" y="1790"/>
                  </a:lnTo>
                  <a:lnTo>
                    <a:pt x="358" y="1770"/>
                  </a:lnTo>
                  <a:lnTo>
                    <a:pt x="344" y="1750"/>
                  </a:lnTo>
                  <a:lnTo>
                    <a:pt x="328" y="1732"/>
                  </a:lnTo>
                  <a:lnTo>
                    <a:pt x="308" y="1714"/>
                  </a:lnTo>
                  <a:lnTo>
                    <a:pt x="288" y="1700"/>
                  </a:lnTo>
                  <a:lnTo>
                    <a:pt x="268" y="1686"/>
                  </a:lnTo>
                  <a:lnTo>
                    <a:pt x="244" y="1676"/>
                  </a:lnTo>
                  <a:lnTo>
                    <a:pt x="222" y="1668"/>
                  </a:lnTo>
                  <a:lnTo>
                    <a:pt x="196" y="1660"/>
                  </a:lnTo>
                  <a:lnTo>
                    <a:pt x="170" y="1658"/>
                  </a:lnTo>
                  <a:lnTo>
                    <a:pt x="144" y="1656"/>
                  </a:lnTo>
                  <a:lnTo>
                    <a:pt x="144" y="1914"/>
                  </a:lnTo>
                  <a:lnTo>
                    <a:pt x="402" y="1914"/>
                  </a:lnTo>
                  <a:close/>
                  <a:moveTo>
                    <a:pt x="2168" y="1656"/>
                  </a:moveTo>
                  <a:lnTo>
                    <a:pt x="2168" y="1656"/>
                  </a:lnTo>
                  <a:lnTo>
                    <a:pt x="2142" y="1658"/>
                  </a:lnTo>
                  <a:lnTo>
                    <a:pt x="2116" y="1660"/>
                  </a:lnTo>
                  <a:lnTo>
                    <a:pt x="2090" y="1668"/>
                  </a:lnTo>
                  <a:lnTo>
                    <a:pt x="2068" y="1676"/>
                  </a:lnTo>
                  <a:lnTo>
                    <a:pt x="2044" y="1686"/>
                  </a:lnTo>
                  <a:lnTo>
                    <a:pt x="2024" y="1700"/>
                  </a:lnTo>
                  <a:lnTo>
                    <a:pt x="2004" y="1714"/>
                  </a:lnTo>
                  <a:lnTo>
                    <a:pt x="1986" y="1732"/>
                  </a:lnTo>
                  <a:lnTo>
                    <a:pt x="1968" y="1750"/>
                  </a:lnTo>
                  <a:lnTo>
                    <a:pt x="1954" y="1770"/>
                  </a:lnTo>
                  <a:lnTo>
                    <a:pt x="1940" y="1790"/>
                  </a:lnTo>
                  <a:lnTo>
                    <a:pt x="1930" y="1814"/>
                  </a:lnTo>
                  <a:lnTo>
                    <a:pt x="1922" y="1838"/>
                  </a:lnTo>
                  <a:lnTo>
                    <a:pt x="1914" y="1862"/>
                  </a:lnTo>
                  <a:lnTo>
                    <a:pt x="1910" y="1888"/>
                  </a:lnTo>
                  <a:lnTo>
                    <a:pt x="1910" y="1914"/>
                  </a:lnTo>
                  <a:lnTo>
                    <a:pt x="2168" y="1914"/>
                  </a:lnTo>
                  <a:lnTo>
                    <a:pt x="2168" y="16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5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7" name="Freeform 5014">
              <a:extLst>
                <a:ext uri="{FF2B5EF4-FFF2-40B4-BE49-F238E27FC236}">
                  <a16:creationId xmlns:a16="http://schemas.microsoft.com/office/drawing/2014/main" id="{DB762676-997D-4B16-84A4-74068073F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4677" y="2473174"/>
              <a:ext cx="354027" cy="273387"/>
            </a:xfrm>
            <a:custGeom>
              <a:avLst/>
              <a:gdLst>
                <a:gd name="T0" fmla="*/ 360 w 360"/>
                <a:gd name="T1" fmla="*/ 256 h 278"/>
                <a:gd name="T2" fmla="*/ 360 w 360"/>
                <a:gd name="T3" fmla="*/ 252 h 278"/>
                <a:gd name="T4" fmla="*/ 358 w 360"/>
                <a:gd name="T5" fmla="*/ 252 h 278"/>
                <a:gd name="T6" fmla="*/ 318 w 360"/>
                <a:gd name="T7" fmla="*/ 200 h 278"/>
                <a:gd name="T8" fmla="*/ 314 w 360"/>
                <a:gd name="T9" fmla="*/ 198 h 278"/>
                <a:gd name="T10" fmla="*/ 50 w 360"/>
                <a:gd name="T11" fmla="*/ 196 h 278"/>
                <a:gd name="T12" fmla="*/ 46 w 360"/>
                <a:gd name="T13" fmla="*/ 198 h 278"/>
                <a:gd name="T14" fmla="*/ 2 w 360"/>
                <a:gd name="T15" fmla="*/ 250 h 278"/>
                <a:gd name="T16" fmla="*/ 2 w 360"/>
                <a:gd name="T17" fmla="*/ 252 h 278"/>
                <a:gd name="T18" fmla="*/ 0 w 360"/>
                <a:gd name="T19" fmla="*/ 252 h 278"/>
                <a:gd name="T20" fmla="*/ 0 w 360"/>
                <a:gd name="T21" fmla="*/ 256 h 278"/>
                <a:gd name="T22" fmla="*/ 0 w 360"/>
                <a:gd name="T23" fmla="*/ 256 h 278"/>
                <a:gd name="T24" fmla="*/ 0 w 360"/>
                <a:gd name="T25" fmla="*/ 268 h 278"/>
                <a:gd name="T26" fmla="*/ 4 w 360"/>
                <a:gd name="T27" fmla="*/ 276 h 278"/>
                <a:gd name="T28" fmla="*/ 10 w 360"/>
                <a:gd name="T29" fmla="*/ 278 h 278"/>
                <a:gd name="T30" fmla="*/ 350 w 360"/>
                <a:gd name="T31" fmla="*/ 278 h 278"/>
                <a:gd name="T32" fmla="*/ 356 w 360"/>
                <a:gd name="T33" fmla="*/ 276 h 278"/>
                <a:gd name="T34" fmla="*/ 360 w 360"/>
                <a:gd name="T35" fmla="*/ 268 h 278"/>
                <a:gd name="T36" fmla="*/ 360 w 360"/>
                <a:gd name="T37" fmla="*/ 256 h 278"/>
                <a:gd name="T38" fmla="*/ 360 w 360"/>
                <a:gd name="T39" fmla="*/ 256 h 278"/>
                <a:gd name="T40" fmla="*/ 146 w 360"/>
                <a:gd name="T41" fmla="*/ 234 h 278"/>
                <a:gd name="T42" fmla="*/ 226 w 360"/>
                <a:gd name="T43" fmla="*/ 254 h 278"/>
                <a:gd name="T44" fmla="*/ 338 w 360"/>
                <a:gd name="T45" fmla="*/ 268 h 278"/>
                <a:gd name="T46" fmla="*/ 334 w 360"/>
                <a:gd name="T47" fmla="*/ 270 h 278"/>
                <a:gd name="T48" fmla="*/ 332 w 360"/>
                <a:gd name="T49" fmla="*/ 270 h 278"/>
                <a:gd name="T50" fmla="*/ 326 w 360"/>
                <a:gd name="T51" fmla="*/ 268 h 278"/>
                <a:gd name="T52" fmla="*/ 324 w 360"/>
                <a:gd name="T53" fmla="*/ 262 h 278"/>
                <a:gd name="T54" fmla="*/ 326 w 360"/>
                <a:gd name="T55" fmla="*/ 256 h 278"/>
                <a:gd name="T56" fmla="*/ 328 w 360"/>
                <a:gd name="T57" fmla="*/ 256 h 278"/>
                <a:gd name="T58" fmla="*/ 334 w 360"/>
                <a:gd name="T59" fmla="*/ 256 h 278"/>
                <a:gd name="T60" fmla="*/ 338 w 360"/>
                <a:gd name="T61" fmla="*/ 256 h 278"/>
                <a:gd name="T62" fmla="*/ 340 w 360"/>
                <a:gd name="T63" fmla="*/ 262 h 278"/>
                <a:gd name="T64" fmla="*/ 340 w 360"/>
                <a:gd name="T65" fmla="*/ 266 h 278"/>
                <a:gd name="T66" fmla="*/ 338 w 360"/>
                <a:gd name="T67" fmla="*/ 268 h 278"/>
                <a:gd name="T68" fmla="*/ 306 w 360"/>
                <a:gd name="T69" fmla="*/ 184 h 278"/>
                <a:gd name="T70" fmla="*/ 310 w 360"/>
                <a:gd name="T71" fmla="*/ 184 h 278"/>
                <a:gd name="T72" fmla="*/ 318 w 360"/>
                <a:gd name="T73" fmla="*/ 178 h 278"/>
                <a:gd name="T74" fmla="*/ 318 w 360"/>
                <a:gd name="T75" fmla="*/ 12 h 278"/>
                <a:gd name="T76" fmla="*/ 318 w 360"/>
                <a:gd name="T77" fmla="*/ 6 h 278"/>
                <a:gd name="T78" fmla="*/ 310 w 360"/>
                <a:gd name="T79" fmla="*/ 0 h 278"/>
                <a:gd name="T80" fmla="*/ 54 w 360"/>
                <a:gd name="T81" fmla="*/ 0 h 278"/>
                <a:gd name="T82" fmla="*/ 50 w 360"/>
                <a:gd name="T83" fmla="*/ 0 h 278"/>
                <a:gd name="T84" fmla="*/ 42 w 360"/>
                <a:gd name="T85" fmla="*/ 6 h 278"/>
                <a:gd name="T86" fmla="*/ 42 w 360"/>
                <a:gd name="T87" fmla="*/ 172 h 278"/>
                <a:gd name="T88" fmla="*/ 42 w 360"/>
                <a:gd name="T89" fmla="*/ 178 h 278"/>
                <a:gd name="T90" fmla="*/ 50 w 360"/>
                <a:gd name="T91" fmla="*/ 184 h 278"/>
                <a:gd name="T92" fmla="*/ 54 w 360"/>
                <a:gd name="T93" fmla="*/ 184 h 278"/>
                <a:gd name="T94" fmla="*/ 294 w 360"/>
                <a:gd name="T95" fmla="*/ 24 h 278"/>
                <a:gd name="T96" fmla="*/ 66 w 360"/>
                <a:gd name="T97" fmla="*/ 16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60" h="278">
                  <a:moveTo>
                    <a:pt x="360" y="256"/>
                  </a:moveTo>
                  <a:lnTo>
                    <a:pt x="360" y="256"/>
                  </a:lnTo>
                  <a:lnTo>
                    <a:pt x="360" y="252"/>
                  </a:lnTo>
                  <a:lnTo>
                    <a:pt x="360" y="252"/>
                  </a:lnTo>
                  <a:lnTo>
                    <a:pt x="358" y="252"/>
                  </a:lnTo>
                  <a:lnTo>
                    <a:pt x="358" y="252"/>
                  </a:lnTo>
                  <a:lnTo>
                    <a:pt x="358" y="250"/>
                  </a:lnTo>
                  <a:lnTo>
                    <a:pt x="318" y="200"/>
                  </a:lnTo>
                  <a:lnTo>
                    <a:pt x="318" y="200"/>
                  </a:lnTo>
                  <a:lnTo>
                    <a:pt x="314" y="198"/>
                  </a:lnTo>
                  <a:lnTo>
                    <a:pt x="310" y="196"/>
                  </a:lnTo>
                  <a:lnTo>
                    <a:pt x="50" y="196"/>
                  </a:lnTo>
                  <a:lnTo>
                    <a:pt x="50" y="196"/>
                  </a:lnTo>
                  <a:lnTo>
                    <a:pt x="46" y="198"/>
                  </a:lnTo>
                  <a:lnTo>
                    <a:pt x="42" y="20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2"/>
                  </a:lnTo>
                  <a:lnTo>
                    <a:pt x="2" y="252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0" y="272"/>
                  </a:lnTo>
                  <a:lnTo>
                    <a:pt x="4" y="276"/>
                  </a:lnTo>
                  <a:lnTo>
                    <a:pt x="6" y="278"/>
                  </a:lnTo>
                  <a:lnTo>
                    <a:pt x="10" y="278"/>
                  </a:lnTo>
                  <a:lnTo>
                    <a:pt x="350" y="278"/>
                  </a:lnTo>
                  <a:lnTo>
                    <a:pt x="350" y="278"/>
                  </a:lnTo>
                  <a:lnTo>
                    <a:pt x="354" y="278"/>
                  </a:lnTo>
                  <a:lnTo>
                    <a:pt x="356" y="276"/>
                  </a:lnTo>
                  <a:lnTo>
                    <a:pt x="360" y="272"/>
                  </a:lnTo>
                  <a:lnTo>
                    <a:pt x="360" y="268"/>
                  </a:lnTo>
                  <a:lnTo>
                    <a:pt x="360" y="256"/>
                  </a:lnTo>
                  <a:lnTo>
                    <a:pt x="360" y="256"/>
                  </a:lnTo>
                  <a:lnTo>
                    <a:pt x="360" y="256"/>
                  </a:lnTo>
                  <a:lnTo>
                    <a:pt x="360" y="256"/>
                  </a:lnTo>
                  <a:close/>
                  <a:moveTo>
                    <a:pt x="134" y="254"/>
                  </a:moveTo>
                  <a:lnTo>
                    <a:pt x="146" y="234"/>
                  </a:lnTo>
                  <a:lnTo>
                    <a:pt x="214" y="234"/>
                  </a:lnTo>
                  <a:lnTo>
                    <a:pt x="226" y="254"/>
                  </a:lnTo>
                  <a:lnTo>
                    <a:pt x="134" y="254"/>
                  </a:lnTo>
                  <a:close/>
                  <a:moveTo>
                    <a:pt x="338" y="268"/>
                  </a:moveTo>
                  <a:lnTo>
                    <a:pt x="338" y="268"/>
                  </a:lnTo>
                  <a:lnTo>
                    <a:pt x="334" y="270"/>
                  </a:lnTo>
                  <a:lnTo>
                    <a:pt x="332" y="270"/>
                  </a:lnTo>
                  <a:lnTo>
                    <a:pt x="332" y="270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4" y="262"/>
                  </a:lnTo>
                  <a:lnTo>
                    <a:pt x="324" y="262"/>
                  </a:lnTo>
                  <a:lnTo>
                    <a:pt x="324" y="260"/>
                  </a:lnTo>
                  <a:lnTo>
                    <a:pt x="326" y="256"/>
                  </a:lnTo>
                  <a:lnTo>
                    <a:pt x="326" y="256"/>
                  </a:lnTo>
                  <a:lnTo>
                    <a:pt x="328" y="256"/>
                  </a:lnTo>
                  <a:lnTo>
                    <a:pt x="332" y="254"/>
                  </a:lnTo>
                  <a:lnTo>
                    <a:pt x="334" y="256"/>
                  </a:lnTo>
                  <a:lnTo>
                    <a:pt x="338" y="256"/>
                  </a:lnTo>
                  <a:lnTo>
                    <a:pt x="338" y="256"/>
                  </a:lnTo>
                  <a:lnTo>
                    <a:pt x="340" y="260"/>
                  </a:lnTo>
                  <a:lnTo>
                    <a:pt x="340" y="262"/>
                  </a:lnTo>
                  <a:lnTo>
                    <a:pt x="340" y="262"/>
                  </a:lnTo>
                  <a:lnTo>
                    <a:pt x="340" y="266"/>
                  </a:lnTo>
                  <a:lnTo>
                    <a:pt x="338" y="268"/>
                  </a:lnTo>
                  <a:lnTo>
                    <a:pt x="338" y="268"/>
                  </a:lnTo>
                  <a:close/>
                  <a:moveTo>
                    <a:pt x="54" y="184"/>
                  </a:moveTo>
                  <a:lnTo>
                    <a:pt x="306" y="184"/>
                  </a:lnTo>
                  <a:lnTo>
                    <a:pt x="306" y="184"/>
                  </a:lnTo>
                  <a:lnTo>
                    <a:pt x="310" y="184"/>
                  </a:lnTo>
                  <a:lnTo>
                    <a:pt x="314" y="182"/>
                  </a:lnTo>
                  <a:lnTo>
                    <a:pt x="318" y="178"/>
                  </a:lnTo>
                  <a:lnTo>
                    <a:pt x="318" y="172"/>
                  </a:lnTo>
                  <a:lnTo>
                    <a:pt x="318" y="12"/>
                  </a:lnTo>
                  <a:lnTo>
                    <a:pt x="318" y="12"/>
                  </a:lnTo>
                  <a:lnTo>
                    <a:pt x="318" y="6"/>
                  </a:lnTo>
                  <a:lnTo>
                    <a:pt x="314" y="2"/>
                  </a:lnTo>
                  <a:lnTo>
                    <a:pt x="310" y="0"/>
                  </a:lnTo>
                  <a:lnTo>
                    <a:pt x="306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6" y="2"/>
                  </a:lnTo>
                  <a:lnTo>
                    <a:pt x="42" y="6"/>
                  </a:lnTo>
                  <a:lnTo>
                    <a:pt x="42" y="12"/>
                  </a:lnTo>
                  <a:lnTo>
                    <a:pt x="42" y="172"/>
                  </a:lnTo>
                  <a:lnTo>
                    <a:pt x="42" y="172"/>
                  </a:lnTo>
                  <a:lnTo>
                    <a:pt x="42" y="178"/>
                  </a:lnTo>
                  <a:lnTo>
                    <a:pt x="46" y="182"/>
                  </a:lnTo>
                  <a:lnTo>
                    <a:pt x="50" y="184"/>
                  </a:lnTo>
                  <a:lnTo>
                    <a:pt x="54" y="184"/>
                  </a:lnTo>
                  <a:lnTo>
                    <a:pt x="54" y="184"/>
                  </a:lnTo>
                  <a:close/>
                  <a:moveTo>
                    <a:pt x="66" y="24"/>
                  </a:moveTo>
                  <a:lnTo>
                    <a:pt x="294" y="24"/>
                  </a:lnTo>
                  <a:lnTo>
                    <a:pt x="294" y="160"/>
                  </a:lnTo>
                  <a:lnTo>
                    <a:pt x="66" y="160"/>
                  </a:lnTo>
                  <a:lnTo>
                    <a:pt x="66" y="2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8" name="Freeform 41">
              <a:extLst>
                <a:ext uri="{FF2B5EF4-FFF2-40B4-BE49-F238E27FC236}">
                  <a16:creationId xmlns:a16="http://schemas.microsoft.com/office/drawing/2014/main" id="{3CD944E5-1B8C-4032-ABE4-314E144F6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2423" y="2433638"/>
              <a:ext cx="317621" cy="352455"/>
            </a:xfrm>
            <a:custGeom>
              <a:avLst/>
              <a:gdLst>
                <a:gd name="T0" fmla="*/ 2004 w 2006"/>
                <a:gd name="T1" fmla="*/ 866 h 2226"/>
                <a:gd name="T2" fmla="*/ 2004 w 2006"/>
                <a:gd name="T3" fmla="*/ 854 h 2226"/>
                <a:gd name="T4" fmla="*/ 2002 w 2006"/>
                <a:gd name="T5" fmla="*/ 850 h 2226"/>
                <a:gd name="T6" fmla="*/ 1998 w 2006"/>
                <a:gd name="T7" fmla="*/ 844 h 2226"/>
                <a:gd name="T8" fmla="*/ 1990 w 2006"/>
                <a:gd name="T9" fmla="*/ 830 h 2226"/>
                <a:gd name="T10" fmla="*/ 1984 w 2006"/>
                <a:gd name="T11" fmla="*/ 824 h 2226"/>
                <a:gd name="T12" fmla="*/ 1978 w 2006"/>
                <a:gd name="T13" fmla="*/ 818 h 2226"/>
                <a:gd name="T14" fmla="*/ 28 w 2006"/>
                <a:gd name="T15" fmla="*/ 818 h 2226"/>
                <a:gd name="T16" fmla="*/ 22 w 2006"/>
                <a:gd name="T17" fmla="*/ 824 h 2226"/>
                <a:gd name="T18" fmla="*/ 18 w 2006"/>
                <a:gd name="T19" fmla="*/ 828 h 2226"/>
                <a:gd name="T20" fmla="*/ 16 w 2006"/>
                <a:gd name="T21" fmla="*/ 830 h 2226"/>
                <a:gd name="T22" fmla="*/ 8 w 2006"/>
                <a:gd name="T23" fmla="*/ 844 h 2226"/>
                <a:gd name="T24" fmla="*/ 4 w 2006"/>
                <a:gd name="T25" fmla="*/ 850 h 2226"/>
                <a:gd name="T26" fmla="*/ 2 w 2006"/>
                <a:gd name="T27" fmla="*/ 854 h 2226"/>
                <a:gd name="T28" fmla="*/ 2 w 2006"/>
                <a:gd name="T29" fmla="*/ 866 h 2226"/>
                <a:gd name="T30" fmla="*/ 0 w 2006"/>
                <a:gd name="T31" fmla="*/ 938 h 2226"/>
                <a:gd name="T32" fmla="*/ 0 w 2006"/>
                <a:gd name="T33" fmla="*/ 2162 h 2226"/>
                <a:gd name="T34" fmla="*/ 2 w 2006"/>
                <a:gd name="T35" fmla="*/ 2174 h 2226"/>
                <a:gd name="T36" fmla="*/ 12 w 2006"/>
                <a:gd name="T37" fmla="*/ 2198 h 2226"/>
                <a:gd name="T38" fmla="*/ 30 w 2006"/>
                <a:gd name="T39" fmla="*/ 2216 h 2226"/>
                <a:gd name="T40" fmla="*/ 52 w 2006"/>
                <a:gd name="T41" fmla="*/ 2224 h 2226"/>
                <a:gd name="T42" fmla="*/ 1940 w 2006"/>
                <a:gd name="T43" fmla="*/ 2226 h 2226"/>
                <a:gd name="T44" fmla="*/ 1954 w 2006"/>
                <a:gd name="T45" fmla="*/ 2224 h 2226"/>
                <a:gd name="T46" fmla="*/ 1978 w 2006"/>
                <a:gd name="T47" fmla="*/ 2216 h 2226"/>
                <a:gd name="T48" fmla="*/ 1994 w 2006"/>
                <a:gd name="T49" fmla="*/ 2198 h 2226"/>
                <a:gd name="T50" fmla="*/ 2004 w 2006"/>
                <a:gd name="T51" fmla="*/ 2174 h 2226"/>
                <a:gd name="T52" fmla="*/ 2006 w 2006"/>
                <a:gd name="T53" fmla="*/ 2132 h 2226"/>
                <a:gd name="T54" fmla="*/ 2006 w 2006"/>
                <a:gd name="T55" fmla="*/ 872 h 2226"/>
                <a:gd name="T56" fmla="*/ 2004 w 2006"/>
                <a:gd name="T57" fmla="*/ 866 h 2226"/>
                <a:gd name="T58" fmla="*/ 1004 w 2006"/>
                <a:gd name="T59" fmla="*/ 170 h 2226"/>
                <a:gd name="T60" fmla="*/ 244 w 2006"/>
                <a:gd name="T61" fmla="*/ 808 h 2226"/>
                <a:gd name="T62" fmla="*/ 130 w 2006"/>
                <a:gd name="T63" fmla="*/ 990 h 2226"/>
                <a:gd name="T64" fmla="*/ 130 w 2006"/>
                <a:gd name="T65" fmla="*/ 2018 h 2226"/>
                <a:gd name="T66" fmla="*/ 238 w 2006"/>
                <a:gd name="T67" fmla="*/ 2096 h 2226"/>
                <a:gd name="T68" fmla="*/ 1768 w 2006"/>
                <a:gd name="T69" fmla="*/ 2096 h 2226"/>
                <a:gd name="T70" fmla="*/ 1876 w 2006"/>
                <a:gd name="T71" fmla="*/ 2018 h 2226"/>
                <a:gd name="T72" fmla="*/ 1876 w 2006"/>
                <a:gd name="T73" fmla="*/ 990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06" h="2226">
                  <a:moveTo>
                    <a:pt x="2004" y="866"/>
                  </a:moveTo>
                  <a:lnTo>
                    <a:pt x="2004" y="866"/>
                  </a:lnTo>
                  <a:lnTo>
                    <a:pt x="2004" y="854"/>
                  </a:lnTo>
                  <a:lnTo>
                    <a:pt x="2004" y="854"/>
                  </a:lnTo>
                  <a:lnTo>
                    <a:pt x="2002" y="850"/>
                  </a:lnTo>
                  <a:lnTo>
                    <a:pt x="2002" y="850"/>
                  </a:lnTo>
                  <a:lnTo>
                    <a:pt x="1998" y="844"/>
                  </a:lnTo>
                  <a:lnTo>
                    <a:pt x="1998" y="844"/>
                  </a:lnTo>
                  <a:lnTo>
                    <a:pt x="1990" y="830"/>
                  </a:lnTo>
                  <a:lnTo>
                    <a:pt x="1990" y="830"/>
                  </a:lnTo>
                  <a:lnTo>
                    <a:pt x="1988" y="828"/>
                  </a:lnTo>
                  <a:lnTo>
                    <a:pt x="1984" y="824"/>
                  </a:lnTo>
                  <a:lnTo>
                    <a:pt x="1984" y="824"/>
                  </a:lnTo>
                  <a:lnTo>
                    <a:pt x="1978" y="818"/>
                  </a:lnTo>
                  <a:lnTo>
                    <a:pt x="1004" y="0"/>
                  </a:lnTo>
                  <a:lnTo>
                    <a:pt x="28" y="818"/>
                  </a:lnTo>
                  <a:lnTo>
                    <a:pt x="28" y="818"/>
                  </a:lnTo>
                  <a:lnTo>
                    <a:pt x="22" y="824"/>
                  </a:lnTo>
                  <a:lnTo>
                    <a:pt x="18" y="828"/>
                  </a:lnTo>
                  <a:lnTo>
                    <a:pt x="18" y="828"/>
                  </a:lnTo>
                  <a:lnTo>
                    <a:pt x="16" y="830"/>
                  </a:lnTo>
                  <a:lnTo>
                    <a:pt x="16" y="830"/>
                  </a:lnTo>
                  <a:lnTo>
                    <a:pt x="8" y="844"/>
                  </a:lnTo>
                  <a:lnTo>
                    <a:pt x="8" y="844"/>
                  </a:lnTo>
                  <a:lnTo>
                    <a:pt x="4" y="850"/>
                  </a:lnTo>
                  <a:lnTo>
                    <a:pt x="4" y="850"/>
                  </a:lnTo>
                  <a:lnTo>
                    <a:pt x="2" y="854"/>
                  </a:lnTo>
                  <a:lnTo>
                    <a:pt x="2" y="854"/>
                  </a:lnTo>
                  <a:lnTo>
                    <a:pt x="2" y="866"/>
                  </a:lnTo>
                  <a:lnTo>
                    <a:pt x="2" y="866"/>
                  </a:lnTo>
                  <a:lnTo>
                    <a:pt x="0" y="872"/>
                  </a:lnTo>
                  <a:lnTo>
                    <a:pt x="0" y="938"/>
                  </a:lnTo>
                  <a:lnTo>
                    <a:pt x="0" y="2132"/>
                  </a:lnTo>
                  <a:lnTo>
                    <a:pt x="0" y="2162"/>
                  </a:lnTo>
                  <a:lnTo>
                    <a:pt x="0" y="2162"/>
                  </a:lnTo>
                  <a:lnTo>
                    <a:pt x="2" y="2174"/>
                  </a:lnTo>
                  <a:lnTo>
                    <a:pt x="6" y="2186"/>
                  </a:lnTo>
                  <a:lnTo>
                    <a:pt x="12" y="2198"/>
                  </a:lnTo>
                  <a:lnTo>
                    <a:pt x="20" y="2208"/>
                  </a:lnTo>
                  <a:lnTo>
                    <a:pt x="30" y="2216"/>
                  </a:lnTo>
                  <a:lnTo>
                    <a:pt x="40" y="2222"/>
                  </a:lnTo>
                  <a:lnTo>
                    <a:pt x="52" y="2224"/>
                  </a:lnTo>
                  <a:lnTo>
                    <a:pt x="66" y="2226"/>
                  </a:lnTo>
                  <a:lnTo>
                    <a:pt x="1940" y="2226"/>
                  </a:lnTo>
                  <a:lnTo>
                    <a:pt x="1940" y="2226"/>
                  </a:lnTo>
                  <a:lnTo>
                    <a:pt x="1954" y="2224"/>
                  </a:lnTo>
                  <a:lnTo>
                    <a:pt x="1966" y="2222"/>
                  </a:lnTo>
                  <a:lnTo>
                    <a:pt x="1978" y="2216"/>
                  </a:lnTo>
                  <a:lnTo>
                    <a:pt x="1986" y="2208"/>
                  </a:lnTo>
                  <a:lnTo>
                    <a:pt x="1994" y="2198"/>
                  </a:lnTo>
                  <a:lnTo>
                    <a:pt x="2000" y="2186"/>
                  </a:lnTo>
                  <a:lnTo>
                    <a:pt x="2004" y="2174"/>
                  </a:lnTo>
                  <a:lnTo>
                    <a:pt x="2006" y="2162"/>
                  </a:lnTo>
                  <a:lnTo>
                    <a:pt x="2006" y="2132"/>
                  </a:lnTo>
                  <a:lnTo>
                    <a:pt x="2006" y="938"/>
                  </a:lnTo>
                  <a:lnTo>
                    <a:pt x="2006" y="872"/>
                  </a:lnTo>
                  <a:lnTo>
                    <a:pt x="2006" y="872"/>
                  </a:lnTo>
                  <a:lnTo>
                    <a:pt x="2004" y="866"/>
                  </a:lnTo>
                  <a:lnTo>
                    <a:pt x="2004" y="866"/>
                  </a:lnTo>
                  <a:close/>
                  <a:moveTo>
                    <a:pt x="1004" y="170"/>
                  </a:moveTo>
                  <a:lnTo>
                    <a:pt x="1762" y="808"/>
                  </a:lnTo>
                  <a:lnTo>
                    <a:pt x="244" y="808"/>
                  </a:lnTo>
                  <a:lnTo>
                    <a:pt x="1004" y="170"/>
                  </a:lnTo>
                  <a:close/>
                  <a:moveTo>
                    <a:pt x="130" y="990"/>
                  </a:moveTo>
                  <a:lnTo>
                    <a:pt x="816" y="1418"/>
                  </a:lnTo>
                  <a:lnTo>
                    <a:pt x="130" y="2018"/>
                  </a:lnTo>
                  <a:lnTo>
                    <a:pt x="130" y="990"/>
                  </a:lnTo>
                  <a:close/>
                  <a:moveTo>
                    <a:pt x="238" y="2096"/>
                  </a:moveTo>
                  <a:lnTo>
                    <a:pt x="1004" y="1428"/>
                  </a:lnTo>
                  <a:lnTo>
                    <a:pt x="1768" y="2096"/>
                  </a:lnTo>
                  <a:lnTo>
                    <a:pt x="238" y="2096"/>
                  </a:lnTo>
                  <a:close/>
                  <a:moveTo>
                    <a:pt x="1876" y="2018"/>
                  </a:moveTo>
                  <a:lnTo>
                    <a:pt x="1190" y="1418"/>
                  </a:lnTo>
                  <a:lnTo>
                    <a:pt x="1876" y="990"/>
                  </a:lnTo>
                  <a:lnTo>
                    <a:pt x="1876" y="20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5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9" name="Freeform 195">
              <a:extLst>
                <a:ext uri="{FF2B5EF4-FFF2-40B4-BE49-F238E27FC236}">
                  <a16:creationId xmlns:a16="http://schemas.microsoft.com/office/drawing/2014/main" id="{DDFDD87B-AAB1-4299-B853-2C51011A47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7511" y="4842120"/>
              <a:ext cx="244488" cy="351955"/>
            </a:xfrm>
            <a:custGeom>
              <a:avLst/>
              <a:gdLst>
                <a:gd name="T0" fmla="*/ 350010811 w 636"/>
                <a:gd name="T1" fmla="*/ 216073037 h 916"/>
                <a:gd name="T2" fmla="*/ 328548598 w 636"/>
                <a:gd name="T3" fmla="*/ 174837444 h 916"/>
                <a:gd name="T4" fmla="*/ 295528481 w 636"/>
                <a:gd name="T5" fmla="*/ 151746348 h 916"/>
                <a:gd name="T6" fmla="*/ 354964328 w 636"/>
                <a:gd name="T7" fmla="*/ 291945785 h 916"/>
                <a:gd name="T8" fmla="*/ 424306302 w 636"/>
                <a:gd name="T9" fmla="*/ 318336128 h 916"/>
                <a:gd name="T10" fmla="*/ 468882506 w 636"/>
                <a:gd name="T11" fmla="*/ 346376549 h 916"/>
                <a:gd name="T12" fmla="*/ 493647480 w 636"/>
                <a:gd name="T13" fmla="*/ 374416062 h 916"/>
                <a:gd name="T14" fmla="*/ 516761471 w 636"/>
                <a:gd name="T15" fmla="*/ 420600071 h 916"/>
                <a:gd name="T16" fmla="*/ 525016728 w 636"/>
                <a:gd name="T17" fmla="*/ 476680118 h 916"/>
                <a:gd name="T18" fmla="*/ 520064119 w 636"/>
                <a:gd name="T19" fmla="*/ 519564880 h 916"/>
                <a:gd name="T20" fmla="*/ 505204476 w 636"/>
                <a:gd name="T21" fmla="*/ 560800473 h 916"/>
                <a:gd name="T22" fmla="*/ 467231636 w 636"/>
                <a:gd name="T23" fmla="*/ 611931991 h 916"/>
                <a:gd name="T24" fmla="*/ 435863297 w 636"/>
                <a:gd name="T25" fmla="*/ 636673164 h 916"/>
                <a:gd name="T26" fmla="*/ 384681798 w 636"/>
                <a:gd name="T27" fmla="*/ 663063508 h 916"/>
                <a:gd name="T28" fmla="*/ 343407333 w 636"/>
                <a:gd name="T29" fmla="*/ 671310263 h 916"/>
                <a:gd name="T30" fmla="*/ 295528481 w 636"/>
                <a:gd name="T31" fmla="*/ 755430618 h 916"/>
                <a:gd name="T32" fmla="*/ 234441707 w 636"/>
                <a:gd name="T33" fmla="*/ 676258680 h 916"/>
                <a:gd name="T34" fmla="*/ 155193608 w 636"/>
                <a:gd name="T35" fmla="*/ 663063508 h 916"/>
                <a:gd name="T36" fmla="*/ 115569984 w 636"/>
                <a:gd name="T37" fmla="*/ 648219167 h 916"/>
                <a:gd name="T38" fmla="*/ 67691132 w 636"/>
                <a:gd name="T39" fmla="*/ 615230329 h 916"/>
                <a:gd name="T40" fmla="*/ 41274479 w 636"/>
                <a:gd name="T41" fmla="*/ 588839986 h 916"/>
                <a:gd name="T42" fmla="*/ 23113998 w 636"/>
                <a:gd name="T43" fmla="*/ 560800473 h 916"/>
                <a:gd name="T44" fmla="*/ 4952610 w 636"/>
                <a:gd name="T45" fmla="*/ 508018878 h 916"/>
                <a:gd name="T46" fmla="*/ 171703212 w 636"/>
                <a:gd name="T47" fmla="*/ 468433250 h 916"/>
                <a:gd name="T48" fmla="*/ 186562855 w 636"/>
                <a:gd name="T49" fmla="*/ 517915711 h 916"/>
                <a:gd name="T50" fmla="*/ 199770721 w 636"/>
                <a:gd name="T51" fmla="*/ 537708469 h 916"/>
                <a:gd name="T52" fmla="*/ 234441707 w 636"/>
                <a:gd name="T53" fmla="*/ 560800473 h 916"/>
                <a:gd name="T54" fmla="*/ 194817203 w 636"/>
                <a:gd name="T55" fmla="*/ 400807314 h 916"/>
                <a:gd name="T56" fmla="*/ 113919114 w 636"/>
                <a:gd name="T57" fmla="*/ 371117723 h 916"/>
                <a:gd name="T58" fmla="*/ 80898997 w 636"/>
                <a:gd name="T59" fmla="*/ 348025719 h 916"/>
                <a:gd name="T60" fmla="*/ 51180605 w 636"/>
                <a:gd name="T61" fmla="*/ 315037789 h 916"/>
                <a:gd name="T62" fmla="*/ 26415737 w 636"/>
                <a:gd name="T63" fmla="*/ 249061023 h 916"/>
                <a:gd name="T64" fmla="*/ 26415737 w 636"/>
                <a:gd name="T65" fmla="*/ 204527034 h 916"/>
                <a:gd name="T66" fmla="*/ 37972740 w 636"/>
                <a:gd name="T67" fmla="*/ 153395517 h 916"/>
                <a:gd name="T68" fmla="*/ 66040263 w 636"/>
                <a:gd name="T69" fmla="*/ 110510727 h 916"/>
                <a:gd name="T70" fmla="*/ 92455993 w 636"/>
                <a:gd name="T71" fmla="*/ 85769553 h 916"/>
                <a:gd name="T72" fmla="*/ 143636612 w 636"/>
                <a:gd name="T73" fmla="*/ 57729117 h 916"/>
                <a:gd name="T74" fmla="*/ 209676847 w 636"/>
                <a:gd name="T75" fmla="*/ 42884776 h 916"/>
                <a:gd name="T76" fmla="*/ 295528481 w 636"/>
                <a:gd name="T77" fmla="*/ 0 h 916"/>
                <a:gd name="T78" fmla="*/ 318642472 w 636"/>
                <a:gd name="T79" fmla="*/ 42884776 h 916"/>
                <a:gd name="T80" fmla="*/ 379729189 w 636"/>
                <a:gd name="T81" fmla="*/ 54430779 h 916"/>
                <a:gd name="T82" fmla="*/ 427608041 w 636"/>
                <a:gd name="T83" fmla="*/ 75872720 h 916"/>
                <a:gd name="T84" fmla="*/ 454023771 w 636"/>
                <a:gd name="T85" fmla="*/ 95665477 h 916"/>
                <a:gd name="T86" fmla="*/ 483742263 w 636"/>
                <a:gd name="T87" fmla="*/ 131952682 h 916"/>
                <a:gd name="T88" fmla="*/ 503553606 w 636"/>
                <a:gd name="T89" fmla="*/ 174837444 h 916"/>
                <a:gd name="T90" fmla="*/ 234441707 w 636"/>
                <a:gd name="T91" fmla="*/ 150096270 h 916"/>
                <a:gd name="T92" fmla="*/ 212978586 w 636"/>
                <a:gd name="T93" fmla="*/ 159993103 h 916"/>
                <a:gd name="T94" fmla="*/ 198119851 w 636"/>
                <a:gd name="T95" fmla="*/ 171539105 h 916"/>
                <a:gd name="T96" fmla="*/ 188213725 w 636"/>
                <a:gd name="T97" fmla="*/ 194630202 h 916"/>
                <a:gd name="T98" fmla="*/ 188213725 w 636"/>
                <a:gd name="T99" fmla="*/ 211124620 h 916"/>
                <a:gd name="T100" fmla="*/ 198119851 w 636"/>
                <a:gd name="T101" fmla="*/ 234216625 h 916"/>
                <a:gd name="T102" fmla="*/ 212978586 w 636"/>
                <a:gd name="T103" fmla="*/ 247411853 h 916"/>
                <a:gd name="T104" fmla="*/ 234441707 w 636"/>
                <a:gd name="T105" fmla="*/ 150096270 h 916"/>
                <a:gd name="T106" fmla="*/ 312038085 w 636"/>
                <a:gd name="T107" fmla="*/ 560800473 h 916"/>
                <a:gd name="T108" fmla="*/ 348359941 w 636"/>
                <a:gd name="T109" fmla="*/ 539357638 h 916"/>
                <a:gd name="T110" fmla="*/ 361567807 w 636"/>
                <a:gd name="T111" fmla="*/ 519564880 h 916"/>
                <a:gd name="T112" fmla="*/ 364870454 w 636"/>
                <a:gd name="T113" fmla="*/ 498122953 h 916"/>
                <a:gd name="T114" fmla="*/ 358266067 w 636"/>
                <a:gd name="T115" fmla="*/ 470082419 h 916"/>
                <a:gd name="T116" fmla="*/ 343407333 w 636"/>
                <a:gd name="T117" fmla="*/ 453588000 h 916"/>
                <a:gd name="T118" fmla="*/ 295528481 w 636"/>
                <a:gd name="T119" fmla="*/ 430496904 h 9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36"/>
                <a:gd name="T181" fmla="*/ 0 h 916"/>
                <a:gd name="T182" fmla="*/ 636 w 636"/>
                <a:gd name="T183" fmla="*/ 916 h 91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36" h="916">
                  <a:moveTo>
                    <a:pt x="614" y="232"/>
                  </a:moveTo>
                  <a:lnTo>
                    <a:pt x="424" y="262"/>
                  </a:lnTo>
                  <a:lnTo>
                    <a:pt x="410" y="232"/>
                  </a:lnTo>
                  <a:lnTo>
                    <a:pt x="398" y="212"/>
                  </a:lnTo>
                  <a:lnTo>
                    <a:pt x="392" y="206"/>
                  </a:lnTo>
                  <a:lnTo>
                    <a:pt x="382" y="198"/>
                  </a:lnTo>
                  <a:lnTo>
                    <a:pt x="358" y="184"/>
                  </a:lnTo>
                  <a:lnTo>
                    <a:pt x="358" y="332"/>
                  </a:lnTo>
                  <a:lnTo>
                    <a:pt x="430" y="354"/>
                  </a:lnTo>
                  <a:lnTo>
                    <a:pt x="462" y="364"/>
                  </a:lnTo>
                  <a:lnTo>
                    <a:pt x="490" y="376"/>
                  </a:lnTo>
                  <a:lnTo>
                    <a:pt x="514" y="386"/>
                  </a:lnTo>
                  <a:lnTo>
                    <a:pt x="534" y="398"/>
                  </a:lnTo>
                  <a:lnTo>
                    <a:pt x="552" y="408"/>
                  </a:lnTo>
                  <a:lnTo>
                    <a:pt x="568" y="420"/>
                  </a:lnTo>
                  <a:lnTo>
                    <a:pt x="584" y="436"/>
                  </a:lnTo>
                  <a:lnTo>
                    <a:pt x="598" y="454"/>
                  </a:lnTo>
                  <a:lnTo>
                    <a:pt x="610" y="472"/>
                  </a:lnTo>
                  <a:lnTo>
                    <a:pt x="620" y="490"/>
                  </a:lnTo>
                  <a:lnTo>
                    <a:pt x="626" y="510"/>
                  </a:lnTo>
                  <a:lnTo>
                    <a:pt x="632" y="532"/>
                  </a:lnTo>
                  <a:lnTo>
                    <a:pt x="636" y="554"/>
                  </a:lnTo>
                  <a:lnTo>
                    <a:pt x="636" y="578"/>
                  </a:lnTo>
                  <a:lnTo>
                    <a:pt x="636" y="604"/>
                  </a:lnTo>
                  <a:lnTo>
                    <a:pt x="630" y="630"/>
                  </a:lnTo>
                  <a:lnTo>
                    <a:pt x="622" y="656"/>
                  </a:lnTo>
                  <a:lnTo>
                    <a:pt x="612" y="680"/>
                  </a:lnTo>
                  <a:lnTo>
                    <a:pt x="598" y="702"/>
                  </a:lnTo>
                  <a:lnTo>
                    <a:pt x="584" y="722"/>
                  </a:lnTo>
                  <a:lnTo>
                    <a:pt x="566" y="742"/>
                  </a:lnTo>
                  <a:lnTo>
                    <a:pt x="548" y="758"/>
                  </a:lnTo>
                  <a:lnTo>
                    <a:pt x="528" y="772"/>
                  </a:lnTo>
                  <a:lnTo>
                    <a:pt x="508" y="784"/>
                  </a:lnTo>
                  <a:lnTo>
                    <a:pt x="488" y="796"/>
                  </a:lnTo>
                  <a:lnTo>
                    <a:pt x="466" y="804"/>
                  </a:lnTo>
                  <a:lnTo>
                    <a:pt x="442" y="810"/>
                  </a:lnTo>
                  <a:lnTo>
                    <a:pt x="416" y="814"/>
                  </a:lnTo>
                  <a:lnTo>
                    <a:pt x="390" y="818"/>
                  </a:lnTo>
                  <a:lnTo>
                    <a:pt x="358" y="820"/>
                  </a:lnTo>
                  <a:lnTo>
                    <a:pt x="358" y="916"/>
                  </a:lnTo>
                  <a:lnTo>
                    <a:pt x="284" y="916"/>
                  </a:lnTo>
                  <a:lnTo>
                    <a:pt x="284" y="820"/>
                  </a:lnTo>
                  <a:lnTo>
                    <a:pt x="248" y="816"/>
                  </a:lnTo>
                  <a:lnTo>
                    <a:pt x="216" y="810"/>
                  </a:lnTo>
                  <a:lnTo>
                    <a:pt x="188" y="804"/>
                  </a:lnTo>
                  <a:lnTo>
                    <a:pt x="162" y="796"/>
                  </a:lnTo>
                  <a:lnTo>
                    <a:pt x="140" y="786"/>
                  </a:lnTo>
                  <a:lnTo>
                    <a:pt x="118" y="774"/>
                  </a:lnTo>
                  <a:lnTo>
                    <a:pt x="98" y="762"/>
                  </a:lnTo>
                  <a:lnTo>
                    <a:pt x="82" y="746"/>
                  </a:lnTo>
                  <a:lnTo>
                    <a:pt x="64" y="730"/>
                  </a:lnTo>
                  <a:lnTo>
                    <a:pt x="50" y="714"/>
                  </a:lnTo>
                  <a:lnTo>
                    <a:pt x="38" y="696"/>
                  </a:lnTo>
                  <a:lnTo>
                    <a:pt x="28" y="680"/>
                  </a:lnTo>
                  <a:lnTo>
                    <a:pt x="20" y="660"/>
                  </a:lnTo>
                  <a:lnTo>
                    <a:pt x="12" y="640"/>
                  </a:lnTo>
                  <a:lnTo>
                    <a:pt x="6" y="616"/>
                  </a:lnTo>
                  <a:lnTo>
                    <a:pt x="0" y="592"/>
                  </a:lnTo>
                  <a:lnTo>
                    <a:pt x="208" y="568"/>
                  </a:lnTo>
                  <a:lnTo>
                    <a:pt x="214" y="592"/>
                  </a:lnTo>
                  <a:lnTo>
                    <a:pt x="220" y="612"/>
                  </a:lnTo>
                  <a:lnTo>
                    <a:pt x="226" y="628"/>
                  </a:lnTo>
                  <a:lnTo>
                    <a:pt x="234" y="640"/>
                  </a:lnTo>
                  <a:lnTo>
                    <a:pt x="242" y="652"/>
                  </a:lnTo>
                  <a:lnTo>
                    <a:pt x="254" y="662"/>
                  </a:lnTo>
                  <a:lnTo>
                    <a:pt x="268" y="672"/>
                  </a:lnTo>
                  <a:lnTo>
                    <a:pt x="284" y="680"/>
                  </a:lnTo>
                  <a:lnTo>
                    <a:pt x="284" y="500"/>
                  </a:lnTo>
                  <a:lnTo>
                    <a:pt x="236" y="486"/>
                  </a:lnTo>
                  <a:lnTo>
                    <a:pt x="196" y="474"/>
                  </a:lnTo>
                  <a:lnTo>
                    <a:pt x="162" y="462"/>
                  </a:lnTo>
                  <a:lnTo>
                    <a:pt x="138" y="450"/>
                  </a:lnTo>
                  <a:lnTo>
                    <a:pt x="116" y="438"/>
                  </a:lnTo>
                  <a:lnTo>
                    <a:pt x="98" y="422"/>
                  </a:lnTo>
                  <a:lnTo>
                    <a:pt x="80" y="404"/>
                  </a:lnTo>
                  <a:lnTo>
                    <a:pt x="62" y="382"/>
                  </a:lnTo>
                  <a:lnTo>
                    <a:pt x="48" y="358"/>
                  </a:lnTo>
                  <a:lnTo>
                    <a:pt x="38" y="332"/>
                  </a:lnTo>
                  <a:lnTo>
                    <a:pt x="32" y="302"/>
                  </a:lnTo>
                  <a:lnTo>
                    <a:pt x="30" y="270"/>
                  </a:lnTo>
                  <a:lnTo>
                    <a:pt x="32" y="248"/>
                  </a:lnTo>
                  <a:lnTo>
                    <a:pt x="34" y="226"/>
                  </a:lnTo>
                  <a:lnTo>
                    <a:pt x="40" y="206"/>
                  </a:lnTo>
                  <a:lnTo>
                    <a:pt x="46" y="186"/>
                  </a:lnTo>
                  <a:lnTo>
                    <a:pt x="56" y="168"/>
                  </a:lnTo>
                  <a:lnTo>
                    <a:pt x="66" y="150"/>
                  </a:lnTo>
                  <a:lnTo>
                    <a:pt x="80" y="134"/>
                  </a:lnTo>
                  <a:lnTo>
                    <a:pt x="94" y="118"/>
                  </a:lnTo>
                  <a:lnTo>
                    <a:pt x="112" y="104"/>
                  </a:lnTo>
                  <a:lnTo>
                    <a:pt x="130" y="90"/>
                  </a:lnTo>
                  <a:lnTo>
                    <a:pt x="152" y="80"/>
                  </a:lnTo>
                  <a:lnTo>
                    <a:pt x="174" y="70"/>
                  </a:lnTo>
                  <a:lnTo>
                    <a:pt x="198" y="62"/>
                  </a:lnTo>
                  <a:lnTo>
                    <a:pt x="226" y="56"/>
                  </a:lnTo>
                  <a:lnTo>
                    <a:pt x="254" y="52"/>
                  </a:lnTo>
                  <a:lnTo>
                    <a:pt x="284" y="50"/>
                  </a:lnTo>
                  <a:lnTo>
                    <a:pt x="284" y="0"/>
                  </a:lnTo>
                  <a:lnTo>
                    <a:pt x="358" y="0"/>
                  </a:lnTo>
                  <a:lnTo>
                    <a:pt x="358" y="50"/>
                  </a:lnTo>
                  <a:lnTo>
                    <a:pt x="386" y="52"/>
                  </a:lnTo>
                  <a:lnTo>
                    <a:pt x="412" y="56"/>
                  </a:lnTo>
                  <a:lnTo>
                    <a:pt x="438" y="60"/>
                  </a:lnTo>
                  <a:lnTo>
                    <a:pt x="460" y="66"/>
                  </a:lnTo>
                  <a:lnTo>
                    <a:pt x="482" y="74"/>
                  </a:lnTo>
                  <a:lnTo>
                    <a:pt x="502" y="82"/>
                  </a:lnTo>
                  <a:lnTo>
                    <a:pt x="518" y="92"/>
                  </a:lnTo>
                  <a:lnTo>
                    <a:pt x="536" y="104"/>
                  </a:lnTo>
                  <a:lnTo>
                    <a:pt x="550" y="116"/>
                  </a:lnTo>
                  <a:lnTo>
                    <a:pt x="562" y="130"/>
                  </a:lnTo>
                  <a:lnTo>
                    <a:pt x="574" y="144"/>
                  </a:lnTo>
                  <a:lnTo>
                    <a:pt x="586" y="160"/>
                  </a:lnTo>
                  <a:lnTo>
                    <a:pt x="594" y="176"/>
                  </a:lnTo>
                  <a:lnTo>
                    <a:pt x="602" y="194"/>
                  </a:lnTo>
                  <a:lnTo>
                    <a:pt x="610" y="212"/>
                  </a:lnTo>
                  <a:lnTo>
                    <a:pt x="614" y="232"/>
                  </a:lnTo>
                  <a:close/>
                  <a:moveTo>
                    <a:pt x="284" y="182"/>
                  </a:moveTo>
                  <a:lnTo>
                    <a:pt x="284" y="182"/>
                  </a:lnTo>
                  <a:lnTo>
                    <a:pt x="270" y="188"/>
                  </a:lnTo>
                  <a:lnTo>
                    <a:pt x="258" y="194"/>
                  </a:lnTo>
                  <a:lnTo>
                    <a:pt x="246" y="200"/>
                  </a:lnTo>
                  <a:lnTo>
                    <a:pt x="240" y="208"/>
                  </a:lnTo>
                  <a:lnTo>
                    <a:pt x="234" y="216"/>
                  </a:lnTo>
                  <a:lnTo>
                    <a:pt x="230" y="226"/>
                  </a:lnTo>
                  <a:lnTo>
                    <a:pt x="228" y="236"/>
                  </a:lnTo>
                  <a:lnTo>
                    <a:pt x="226" y="246"/>
                  </a:lnTo>
                  <a:lnTo>
                    <a:pt x="228" y="256"/>
                  </a:lnTo>
                  <a:lnTo>
                    <a:pt x="230" y="266"/>
                  </a:lnTo>
                  <a:lnTo>
                    <a:pt x="234" y="276"/>
                  </a:lnTo>
                  <a:lnTo>
                    <a:pt x="240" y="284"/>
                  </a:lnTo>
                  <a:lnTo>
                    <a:pt x="248" y="292"/>
                  </a:lnTo>
                  <a:lnTo>
                    <a:pt x="258" y="300"/>
                  </a:lnTo>
                  <a:lnTo>
                    <a:pt x="270" y="306"/>
                  </a:lnTo>
                  <a:lnTo>
                    <a:pt x="284" y="312"/>
                  </a:lnTo>
                  <a:lnTo>
                    <a:pt x="284" y="182"/>
                  </a:lnTo>
                  <a:close/>
                  <a:moveTo>
                    <a:pt x="358" y="686"/>
                  </a:moveTo>
                  <a:lnTo>
                    <a:pt x="358" y="686"/>
                  </a:lnTo>
                  <a:lnTo>
                    <a:pt x="378" y="680"/>
                  </a:lnTo>
                  <a:lnTo>
                    <a:pt x="396" y="672"/>
                  </a:lnTo>
                  <a:lnTo>
                    <a:pt x="410" y="664"/>
                  </a:lnTo>
                  <a:lnTo>
                    <a:pt x="422" y="654"/>
                  </a:lnTo>
                  <a:lnTo>
                    <a:pt x="432" y="642"/>
                  </a:lnTo>
                  <a:lnTo>
                    <a:pt x="438" y="630"/>
                  </a:lnTo>
                  <a:lnTo>
                    <a:pt x="442" y="618"/>
                  </a:lnTo>
                  <a:lnTo>
                    <a:pt x="442" y="604"/>
                  </a:lnTo>
                  <a:lnTo>
                    <a:pt x="442" y="592"/>
                  </a:lnTo>
                  <a:lnTo>
                    <a:pt x="438" y="580"/>
                  </a:lnTo>
                  <a:lnTo>
                    <a:pt x="434" y="570"/>
                  </a:lnTo>
                  <a:lnTo>
                    <a:pt x="426" y="560"/>
                  </a:lnTo>
                  <a:lnTo>
                    <a:pt x="416" y="550"/>
                  </a:lnTo>
                  <a:lnTo>
                    <a:pt x="400" y="540"/>
                  </a:lnTo>
                  <a:lnTo>
                    <a:pt x="382" y="530"/>
                  </a:lnTo>
                  <a:lnTo>
                    <a:pt x="358" y="522"/>
                  </a:lnTo>
                  <a:lnTo>
                    <a:pt x="358" y="68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Freeform 3391">
              <a:extLst>
                <a:ext uri="{FF2B5EF4-FFF2-40B4-BE49-F238E27FC236}">
                  <a16:creationId xmlns:a16="http://schemas.microsoft.com/office/drawing/2014/main" id="{9374AC9F-E2B7-4699-BE72-891F3B1045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0834" y="4870973"/>
              <a:ext cx="294253" cy="294252"/>
            </a:xfrm>
            <a:custGeom>
              <a:avLst/>
              <a:gdLst>
                <a:gd name="T0" fmla="*/ 400 w 721"/>
                <a:gd name="T1" fmla="*/ 502 h 721"/>
                <a:gd name="T2" fmla="*/ 441 w 721"/>
                <a:gd name="T3" fmla="*/ 487 h 721"/>
                <a:gd name="T4" fmla="*/ 456 w 721"/>
                <a:gd name="T5" fmla="*/ 469 h 721"/>
                <a:gd name="T6" fmla="*/ 477 w 721"/>
                <a:gd name="T7" fmla="*/ 475 h 721"/>
                <a:gd name="T8" fmla="*/ 498 w 721"/>
                <a:gd name="T9" fmla="*/ 505 h 721"/>
                <a:gd name="T10" fmla="*/ 361 w 721"/>
                <a:gd name="T11" fmla="*/ 709 h 721"/>
                <a:gd name="T12" fmla="*/ 315 w 721"/>
                <a:gd name="T13" fmla="*/ 654 h 721"/>
                <a:gd name="T14" fmla="*/ 347 w 721"/>
                <a:gd name="T15" fmla="*/ 606 h 721"/>
                <a:gd name="T16" fmla="*/ 365 w 721"/>
                <a:gd name="T17" fmla="*/ 601 h 721"/>
                <a:gd name="T18" fmla="*/ 387 w 721"/>
                <a:gd name="T19" fmla="*/ 623 h 721"/>
                <a:gd name="T20" fmla="*/ 415 w 721"/>
                <a:gd name="T21" fmla="*/ 691 h 721"/>
                <a:gd name="T22" fmla="*/ 225 w 721"/>
                <a:gd name="T23" fmla="*/ 505 h 721"/>
                <a:gd name="T24" fmla="*/ 245 w 721"/>
                <a:gd name="T25" fmla="*/ 477 h 721"/>
                <a:gd name="T26" fmla="*/ 265 w 721"/>
                <a:gd name="T27" fmla="*/ 469 h 721"/>
                <a:gd name="T28" fmla="*/ 280 w 721"/>
                <a:gd name="T29" fmla="*/ 487 h 721"/>
                <a:gd name="T30" fmla="*/ 321 w 721"/>
                <a:gd name="T31" fmla="*/ 502 h 721"/>
                <a:gd name="T32" fmla="*/ 222 w 721"/>
                <a:gd name="T33" fmla="*/ 511 h 721"/>
                <a:gd name="T34" fmla="*/ 397 w 721"/>
                <a:gd name="T35" fmla="*/ 541 h 721"/>
                <a:gd name="T36" fmla="*/ 385 w 721"/>
                <a:gd name="T37" fmla="*/ 565 h 721"/>
                <a:gd name="T38" fmla="*/ 361 w 721"/>
                <a:gd name="T39" fmla="*/ 577 h 721"/>
                <a:gd name="T40" fmla="*/ 335 w 721"/>
                <a:gd name="T41" fmla="*/ 565 h 721"/>
                <a:gd name="T42" fmla="*/ 325 w 721"/>
                <a:gd name="T43" fmla="*/ 541 h 721"/>
                <a:gd name="T44" fmla="*/ 681 w 721"/>
                <a:gd name="T45" fmla="*/ 552 h 721"/>
                <a:gd name="T46" fmla="*/ 633 w 721"/>
                <a:gd name="T47" fmla="*/ 522 h 721"/>
                <a:gd name="T48" fmla="*/ 524 w 721"/>
                <a:gd name="T49" fmla="*/ 477 h 721"/>
                <a:gd name="T50" fmla="*/ 484 w 721"/>
                <a:gd name="T51" fmla="*/ 448 h 721"/>
                <a:gd name="T52" fmla="*/ 457 w 721"/>
                <a:gd name="T53" fmla="*/ 433 h 721"/>
                <a:gd name="T54" fmla="*/ 466 w 721"/>
                <a:gd name="T55" fmla="*/ 366 h 721"/>
                <a:gd name="T56" fmla="*/ 489 w 721"/>
                <a:gd name="T57" fmla="*/ 322 h 721"/>
                <a:gd name="T58" fmla="*/ 504 w 721"/>
                <a:gd name="T59" fmla="*/ 279 h 721"/>
                <a:gd name="T60" fmla="*/ 513 w 721"/>
                <a:gd name="T61" fmla="*/ 247 h 721"/>
                <a:gd name="T62" fmla="*/ 506 w 721"/>
                <a:gd name="T63" fmla="*/ 215 h 721"/>
                <a:gd name="T64" fmla="*/ 501 w 721"/>
                <a:gd name="T65" fmla="*/ 193 h 721"/>
                <a:gd name="T66" fmla="*/ 527 w 721"/>
                <a:gd name="T67" fmla="*/ 102 h 721"/>
                <a:gd name="T68" fmla="*/ 519 w 721"/>
                <a:gd name="T69" fmla="*/ 51 h 721"/>
                <a:gd name="T70" fmla="*/ 493 w 721"/>
                <a:gd name="T71" fmla="*/ 26 h 721"/>
                <a:gd name="T72" fmla="*/ 453 w 721"/>
                <a:gd name="T73" fmla="*/ 9 h 721"/>
                <a:gd name="T74" fmla="*/ 383 w 721"/>
                <a:gd name="T75" fmla="*/ 0 h 721"/>
                <a:gd name="T76" fmla="*/ 311 w 721"/>
                <a:gd name="T77" fmla="*/ 9 h 721"/>
                <a:gd name="T78" fmla="*/ 271 w 721"/>
                <a:gd name="T79" fmla="*/ 32 h 721"/>
                <a:gd name="T80" fmla="*/ 239 w 721"/>
                <a:gd name="T81" fmla="*/ 50 h 721"/>
                <a:gd name="T82" fmla="*/ 222 w 721"/>
                <a:gd name="T83" fmla="*/ 66 h 721"/>
                <a:gd name="T84" fmla="*/ 211 w 721"/>
                <a:gd name="T85" fmla="*/ 95 h 721"/>
                <a:gd name="T86" fmla="*/ 217 w 721"/>
                <a:gd name="T87" fmla="*/ 164 h 721"/>
                <a:gd name="T88" fmla="*/ 227 w 721"/>
                <a:gd name="T89" fmla="*/ 202 h 721"/>
                <a:gd name="T90" fmla="*/ 212 w 721"/>
                <a:gd name="T91" fmla="*/ 230 h 721"/>
                <a:gd name="T92" fmla="*/ 213 w 721"/>
                <a:gd name="T93" fmla="*/ 263 h 721"/>
                <a:gd name="T94" fmla="*/ 229 w 721"/>
                <a:gd name="T95" fmla="*/ 290 h 721"/>
                <a:gd name="T96" fmla="*/ 243 w 721"/>
                <a:gd name="T97" fmla="*/ 348 h 721"/>
                <a:gd name="T98" fmla="*/ 265 w 721"/>
                <a:gd name="T99" fmla="*/ 378 h 721"/>
                <a:gd name="T100" fmla="*/ 249 w 721"/>
                <a:gd name="T101" fmla="*/ 441 h 721"/>
                <a:gd name="T102" fmla="*/ 209 w 721"/>
                <a:gd name="T103" fmla="*/ 473 h 721"/>
                <a:gd name="T104" fmla="*/ 134 w 721"/>
                <a:gd name="T105" fmla="*/ 502 h 721"/>
                <a:gd name="T106" fmla="*/ 50 w 721"/>
                <a:gd name="T107" fmla="*/ 547 h 721"/>
                <a:gd name="T108" fmla="*/ 28 w 721"/>
                <a:gd name="T109" fmla="*/ 573 h 721"/>
                <a:gd name="T110" fmla="*/ 9 w 721"/>
                <a:gd name="T111" fmla="*/ 629 h 721"/>
                <a:gd name="T112" fmla="*/ 0 w 721"/>
                <a:gd name="T113" fmla="*/ 713 h 721"/>
                <a:gd name="T114" fmla="*/ 709 w 721"/>
                <a:gd name="T115" fmla="*/ 721 h 721"/>
                <a:gd name="T116" fmla="*/ 721 w 721"/>
                <a:gd name="T117" fmla="*/ 709 h 721"/>
                <a:gd name="T118" fmla="*/ 709 w 721"/>
                <a:gd name="T119" fmla="*/ 606 h 721"/>
                <a:gd name="T120" fmla="*/ 691 w 721"/>
                <a:gd name="T121" fmla="*/ 564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1" h="721">
                  <a:moveTo>
                    <a:pt x="415" y="510"/>
                  </a:moveTo>
                  <a:lnTo>
                    <a:pt x="415" y="510"/>
                  </a:lnTo>
                  <a:lnTo>
                    <a:pt x="415" y="510"/>
                  </a:lnTo>
                  <a:lnTo>
                    <a:pt x="400" y="502"/>
                  </a:lnTo>
                  <a:lnTo>
                    <a:pt x="414" y="498"/>
                  </a:lnTo>
                  <a:lnTo>
                    <a:pt x="428" y="493"/>
                  </a:lnTo>
                  <a:lnTo>
                    <a:pt x="434" y="491"/>
                  </a:lnTo>
                  <a:lnTo>
                    <a:pt x="441" y="487"/>
                  </a:lnTo>
                  <a:lnTo>
                    <a:pt x="447" y="482"/>
                  </a:lnTo>
                  <a:lnTo>
                    <a:pt x="453" y="477"/>
                  </a:lnTo>
                  <a:lnTo>
                    <a:pt x="456" y="473"/>
                  </a:lnTo>
                  <a:lnTo>
                    <a:pt x="456" y="469"/>
                  </a:lnTo>
                  <a:lnTo>
                    <a:pt x="456" y="459"/>
                  </a:lnTo>
                  <a:lnTo>
                    <a:pt x="464" y="462"/>
                  </a:lnTo>
                  <a:lnTo>
                    <a:pt x="470" y="469"/>
                  </a:lnTo>
                  <a:lnTo>
                    <a:pt x="477" y="475"/>
                  </a:lnTo>
                  <a:lnTo>
                    <a:pt x="483" y="482"/>
                  </a:lnTo>
                  <a:lnTo>
                    <a:pt x="489" y="489"/>
                  </a:lnTo>
                  <a:lnTo>
                    <a:pt x="495" y="497"/>
                  </a:lnTo>
                  <a:lnTo>
                    <a:pt x="498" y="505"/>
                  </a:lnTo>
                  <a:lnTo>
                    <a:pt x="501" y="511"/>
                  </a:lnTo>
                  <a:lnTo>
                    <a:pt x="522" y="574"/>
                  </a:lnTo>
                  <a:lnTo>
                    <a:pt x="415" y="510"/>
                  </a:lnTo>
                  <a:close/>
                  <a:moveTo>
                    <a:pt x="361" y="709"/>
                  </a:moveTo>
                  <a:lnTo>
                    <a:pt x="293" y="709"/>
                  </a:lnTo>
                  <a:lnTo>
                    <a:pt x="299" y="691"/>
                  </a:lnTo>
                  <a:lnTo>
                    <a:pt x="306" y="672"/>
                  </a:lnTo>
                  <a:lnTo>
                    <a:pt x="315" y="654"/>
                  </a:lnTo>
                  <a:lnTo>
                    <a:pt x="322" y="637"/>
                  </a:lnTo>
                  <a:lnTo>
                    <a:pt x="333" y="623"/>
                  </a:lnTo>
                  <a:lnTo>
                    <a:pt x="342" y="611"/>
                  </a:lnTo>
                  <a:lnTo>
                    <a:pt x="347" y="606"/>
                  </a:lnTo>
                  <a:lnTo>
                    <a:pt x="351" y="604"/>
                  </a:lnTo>
                  <a:lnTo>
                    <a:pt x="356" y="601"/>
                  </a:lnTo>
                  <a:lnTo>
                    <a:pt x="361" y="601"/>
                  </a:lnTo>
                  <a:lnTo>
                    <a:pt x="365" y="601"/>
                  </a:lnTo>
                  <a:lnTo>
                    <a:pt x="370" y="604"/>
                  </a:lnTo>
                  <a:lnTo>
                    <a:pt x="374" y="606"/>
                  </a:lnTo>
                  <a:lnTo>
                    <a:pt x="379" y="611"/>
                  </a:lnTo>
                  <a:lnTo>
                    <a:pt x="387" y="623"/>
                  </a:lnTo>
                  <a:lnTo>
                    <a:pt x="396" y="637"/>
                  </a:lnTo>
                  <a:lnTo>
                    <a:pt x="403" y="654"/>
                  </a:lnTo>
                  <a:lnTo>
                    <a:pt x="410" y="673"/>
                  </a:lnTo>
                  <a:lnTo>
                    <a:pt x="415" y="691"/>
                  </a:lnTo>
                  <a:lnTo>
                    <a:pt x="420" y="709"/>
                  </a:lnTo>
                  <a:lnTo>
                    <a:pt x="361" y="709"/>
                  </a:lnTo>
                  <a:close/>
                  <a:moveTo>
                    <a:pt x="222" y="511"/>
                  </a:moveTo>
                  <a:lnTo>
                    <a:pt x="225" y="505"/>
                  </a:lnTo>
                  <a:lnTo>
                    <a:pt x="229" y="497"/>
                  </a:lnTo>
                  <a:lnTo>
                    <a:pt x="234" y="489"/>
                  </a:lnTo>
                  <a:lnTo>
                    <a:pt x="239" y="483"/>
                  </a:lnTo>
                  <a:lnTo>
                    <a:pt x="245" y="477"/>
                  </a:lnTo>
                  <a:lnTo>
                    <a:pt x="252" y="470"/>
                  </a:lnTo>
                  <a:lnTo>
                    <a:pt x="258" y="464"/>
                  </a:lnTo>
                  <a:lnTo>
                    <a:pt x="265" y="460"/>
                  </a:lnTo>
                  <a:lnTo>
                    <a:pt x="265" y="469"/>
                  </a:lnTo>
                  <a:lnTo>
                    <a:pt x="265" y="473"/>
                  </a:lnTo>
                  <a:lnTo>
                    <a:pt x="267" y="477"/>
                  </a:lnTo>
                  <a:lnTo>
                    <a:pt x="274" y="482"/>
                  </a:lnTo>
                  <a:lnTo>
                    <a:pt x="280" y="487"/>
                  </a:lnTo>
                  <a:lnTo>
                    <a:pt x="286" y="491"/>
                  </a:lnTo>
                  <a:lnTo>
                    <a:pt x="293" y="493"/>
                  </a:lnTo>
                  <a:lnTo>
                    <a:pt x="307" y="498"/>
                  </a:lnTo>
                  <a:lnTo>
                    <a:pt x="321" y="502"/>
                  </a:lnTo>
                  <a:lnTo>
                    <a:pt x="306" y="511"/>
                  </a:lnTo>
                  <a:lnTo>
                    <a:pt x="306" y="511"/>
                  </a:lnTo>
                  <a:lnTo>
                    <a:pt x="202" y="574"/>
                  </a:lnTo>
                  <a:lnTo>
                    <a:pt x="222" y="511"/>
                  </a:lnTo>
                  <a:close/>
                  <a:moveTo>
                    <a:pt x="325" y="528"/>
                  </a:moveTo>
                  <a:lnTo>
                    <a:pt x="361" y="506"/>
                  </a:lnTo>
                  <a:lnTo>
                    <a:pt x="397" y="528"/>
                  </a:lnTo>
                  <a:lnTo>
                    <a:pt x="397" y="541"/>
                  </a:lnTo>
                  <a:lnTo>
                    <a:pt x="396" y="547"/>
                  </a:lnTo>
                  <a:lnTo>
                    <a:pt x="393" y="554"/>
                  </a:lnTo>
                  <a:lnTo>
                    <a:pt x="391" y="560"/>
                  </a:lnTo>
                  <a:lnTo>
                    <a:pt x="385" y="565"/>
                  </a:lnTo>
                  <a:lnTo>
                    <a:pt x="380" y="570"/>
                  </a:lnTo>
                  <a:lnTo>
                    <a:pt x="374" y="573"/>
                  </a:lnTo>
                  <a:lnTo>
                    <a:pt x="367" y="575"/>
                  </a:lnTo>
                  <a:lnTo>
                    <a:pt x="361" y="577"/>
                  </a:lnTo>
                  <a:lnTo>
                    <a:pt x="353" y="575"/>
                  </a:lnTo>
                  <a:lnTo>
                    <a:pt x="347" y="573"/>
                  </a:lnTo>
                  <a:lnTo>
                    <a:pt x="340" y="570"/>
                  </a:lnTo>
                  <a:lnTo>
                    <a:pt x="335" y="565"/>
                  </a:lnTo>
                  <a:lnTo>
                    <a:pt x="331" y="560"/>
                  </a:lnTo>
                  <a:lnTo>
                    <a:pt x="328" y="554"/>
                  </a:lnTo>
                  <a:lnTo>
                    <a:pt x="325" y="547"/>
                  </a:lnTo>
                  <a:lnTo>
                    <a:pt x="325" y="541"/>
                  </a:lnTo>
                  <a:lnTo>
                    <a:pt x="325" y="528"/>
                  </a:lnTo>
                  <a:close/>
                  <a:moveTo>
                    <a:pt x="691" y="564"/>
                  </a:moveTo>
                  <a:lnTo>
                    <a:pt x="686" y="557"/>
                  </a:lnTo>
                  <a:lnTo>
                    <a:pt x="681" y="552"/>
                  </a:lnTo>
                  <a:lnTo>
                    <a:pt x="674" y="547"/>
                  </a:lnTo>
                  <a:lnTo>
                    <a:pt x="668" y="541"/>
                  </a:lnTo>
                  <a:lnTo>
                    <a:pt x="651" y="531"/>
                  </a:lnTo>
                  <a:lnTo>
                    <a:pt x="633" y="522"/>
                  </a:lnTo>
                  <a:lnTo>
                    <a:pt x="591" y="502"/>
                  </a:lnTo>
                  <a:lnTo>
                    <a:pt x="545" y="484"/>
                  </a:lnTo>
                  <a:lnTo>
                    <a:pt x="534" y="480"/>
                  </a:lnTo>
                  <a:lnTo>
                    <a:pt x="524" y="477"/>
                  </a:lnTo>
                  <a:lnTo>
                    <a:pt x="514" y="473"/>
                  </a:lnTo>
                  <a:lnTo>
                    <a:pt x="504" y="469"/>
                  </a:lnTo>
                  <a:lnTo>
                    <a:pt x="495" y="457"/>
                  </a:lnTo>
                  <a:lnTo>
                    <a:pt x="484" y="448"/>
                  </a:lnTo>
                  <a:lnTo>
                    <a:pt x="473" y="441"/>
                  </a:lnTo>
                  <a:lnTo>
                    <a:pt x="462" y="434"/>
                  </a:lnTo>
                  <a:lnTo>
                    <a:pt x="460" y="433"/>
                  </a:lnTo>
                  <a:lnTo>
                    <a:pt x="457" y="433"/>
                  </a:lnTo>
                  <a:lnTo>
                    <a:pt x="456" y="433"/>
                  </a:lnTo>
                  <a:lnTo>
                    <a:pt x="456" y="378"/>
                  </a:lnTo>
                  <a:lnTo>
                    <a:pt x="461" y="373"/>
                  </a:lnTo>
                  <a:lnTo>
                    <a:pt x="466" y="366"/>
                  </a:lnTo>
                  <a:lnTo>
                    <a:pt x="473" y="358"/>
                  </a:lnTo>
                  <a:lnTo>
                    <a:pt x="479" y="348"/>
                  </a:lnTo>
                  <a:lnTo>
                    <a:pt x="484" y="337"/>
                  </a:lnTo>
                  <a:lnTo>
                    <a:pt x="489" y="322"/>
                  </a:lnTo>
                  <a:lnTo>
                    <a:pt x="492" y="308"/>
                  </a:lnTo>
                  <a:lnTo>
                    <a:pt x="495" y="290"/>
                  </a:lnTo>
                  <a:lnTo>
                    <a:pt x="500" y="285"/>
                  </a:lnTo>
                  <a:lnTo>
                    <a:pt x="504" y="279"/>
                  </a:lnTo>
                  <a:lnTo>
                    <a:pt x="507" y="271"/>
                  </a:lnTo>
                  <a:lnTo>
                    <a:pt x="510" y="262"/>
                  </a:lnTo>
                  <a:lnTo>
                    <a:pt x="511" y="254"/>
                  </a:lnTo>
                  <a:lnTo>
                    <a:pt x="513" y="247"/>
                  </a:lnTo>
                  <a:lnTo>
                    <a:pt x="513" y="238"/>
                  </a:lnTo>
                  <a:lnTo>
                    <a:pt x="511" y="230"/>
                  </a:lnTo>
                  <a:lnTo>
                    <a:pt x="510" y="222"/>
                  </a:lnTo>
                  <a:lnTo>
                    <a:pt x="506" y="215"/>
                  </a:lnTo>
                  <a:lnTo>
                    <a:pt x="502" y="208"/>
                  </a:lnTo>
                  <a:lnTo>
                    <a:pt x="497" y="202"/>
                  </a:lnTo>
                  <a:lnTo>
                    <a:pt x="498" y="198"/>
                  </a:lnTo>
                  <a:lnTo>
                    <a:pt x="501" y="193"/>
                  </a:lnTo>
                  <a:lnTo>
                    <a:pt x="510" y="167"/>
                  </a:lnTo>
                  <a:lnTo>
                    <a:pt x="520" y="135"/>
                  </a:lnTo>
                  <a:lnTo>
                    <a:pt x="524" y="118"/>
                  </a:lnTo>
                  <a:lnTo>
                    <a:pt x="527" y="102"/>
                  </a:lnTo>
                  <a:lnTo>
                    <a:pt x="527" y="85"/>
                  </a:lnTo>
                  <a:lnTo>
                    <a:pt x="525" y="68"/>
                  </a:lnTo>
                  <a:lnTo>
                    <a:pt x="523" y="59"/>
                  </a:lnTo>
                  <a:lnTo>
                    <a:pt x="519" y="51"/>
                  </a:lnTo>
                  <a:lnTo>
                    <a:pt x="514" y="44"/>
                  </a:lnTo>
                  <a:lnTo>
                    <a:pt x="509" y="37"/>
                  </a:lnTo>
                  <a:lnTo>
                    <a:pt x="501" y="31"/>
                  </a:lnTo>
                  <a:lnTo>
                    <a:pt x="493" y="26"/>
                  </a:lnTo>
                  <a:lnTo>
                    <a:pt x="484" y="21"/>
                  </a:lnTo>
                  <a:lnTo>
                    <a:pt x="475" y="16"/>
                  </a:lnTo>
                  <a:lnTo>
                    <a:pt x="465" y="12"/>
                  </a:lnTo>
                  <a:lnTo>
                    <a:pt x="453" y="9"/>
                  </a:lnTo>
                  <a:lnTo>
                    <a:pt x="442" y="7"/>
                  </a:lnTo>
                  <a:lnTo>
                    <a:pt x="430" y="4"/>
                  </a:lnTo>
                  <a:lnTo>
                    <a:pt x="407" y="0"/>
                  </a:lnTo>
                  <a:lnTo>
                    <a:pt x="383" y="0"/>
                  </a:lnTo>
                  <a:lnTo>
                    <a:pt x="365" y="0"/>
                  </a:lnTo>
                  <a:lnTo>
                    <a:pt x="347" y="1"/>
                  </a:lnTo>
                  <a:lnTo>
                    <a:pt x="329" y="5"/>
                  </a:lnTo>
                  <a:lnTo>
                    <a:pt x="311" y="9"/>
                  </a:lnTo>
                  <a:lnTo>
                    <a:pt x="295" y="16"/>
                  </a:lnTo>
                  <a:lnTo>
                    <a:pt x="281" y="23"/>
                  </a:lnTo>
                  <a:lnTo>
                    <a:pt x="276" y="27"/>
                  </a:lnTo>
                  <a:lnTo>
                    <a:pt x="271" y="32"/>
                  </a:lnTo>
                  <a:lnTo>
                    <a:pt x="266" y="37"/>
                  </a:lnTo>
                  <a:lnTo>
                    <a:pt x="263" y="44"/>
                  </a:lnTo>
                  <a:lnTo>
                    <a:pt x="251" y="46"/>
                  </a:lnTo>
                  <a:lnTo>
                    <a:pt x="239" y="50"/>
                  </a:lnTo>
                  <a:lnTo>
                    <a:pt x="234" y="53"/>
                  </a:lnTo>
                  <a:lnTo>
                    <a:pt x="230" y="57"/>
                  </a:lnTo>
                  <a:lnTo>
                    <a:pt x="225" y="60"/>
                  </a:lnTo>
                  <a:lnTo>
                    <a:pt x="222" y="66"/>
                  </a:lnTo>
                  <a:lnTo>
                    <a:pt x="217" y="72"/>
                  </a:lnTo>
                  <a:lnTo>
                    <a:pt x="215" y="78"/>
                  </a:lnTo>
                  <a:lnTo>
                    <a:pt x="212" y="87"/>
                  </a:lnTo>
                  <a:lnTo>
                    <a:pt x="211" y="95"/>
                  </a:lnTo>
                  <a:lnTo>
                    <a:pt x="209" y="112"/>
                  </a:lnTo>
                  <a:lnTo>
                    <a:pt x="211" y="130"/>
                  </a:lnTo>
                  <a:lnTo>
                    <a:pt x="213" y="148"/>
                  </a:lnTo>
                  <a:lnTo>
                    <a:pt x="217" y="164"/>
                  </a:lnTo>
                  <a:lnTo>
                    <a:pt x="221" y="181"/>
                  </a:lnTo>
                  <a:lnTo>
                    <a:pt x="225" y="194"/>
                  </a:lnTo>
                  <a:lnTo>
                    <a:pt x="226" y="198"/>
                  </a:lnTo>
                  <a:lnTo>
                    <a:pt x="227" y="202"/>
                  </a:lnTo>
                  <a:lnTo>
                    <a:pt x="222" y="207"/>
                  </a:lnTo>
                  <a:lnTo>
                    <a:pt x="217" y="215"/>
                  </a:lnTo>
                  <a:lnTo>
                    <a:pt x="215" y="221"/>
                  </a:lnTo>
                  <a:lnTo>
                    <a:pt x="212" y="230"/>
                  </a:lnTo>
                  <a:lnTo>
                    <a:pt x="211" y="238"/>
                  </a:lnTo>
                  <a:lnTo>
                    <a:pt x="211" y="247"/>
                  </a:lnTo>
                  <a:lnTo>
                    <a:pt x="212" y="254"/>
                  </a:lnTo>
                  <a:lnTo>
                    <a:pt x="213" y="263"/>
                  </a:lnTo>
                  <a:lnTo>
                    <a:pt x="216" y="272"/>
                  </a:lnTo>
                  <a:lnTo>
                    <a:pt x="220" y="280"/>
                  </a:lnTo>
                  <a:lnTo>
                    <a:pt x="224" y="285"/>
                  </a:lnTo>
                  <a:lnTo>
                    <a:pt x="229" y="290"/>
                  </a:lnTo>
                  <a:lnTo>
                    <a:pt x="230" y="307"/>
                  </a:lnTo>
                  <a:lnTo>
                    <a:pt x="234" y="322"/>
                  </a:lnTo>
                  <a:lnTo>
                    <a:pt x="238" y="337"/>
                  </a:lnTo>
                  <a:lnTo>
                    <a:pt x="243" y="348"/>
                  </a:lnTo>
                  <a:lnTo>
                    <a:pt x="249" y="358"/>
                  </a:lnTo>
                  <a:lnTo>
                    <a:pt x="254" y="366"/>
                  </a:lnTo>
                  <a:lnTo>
                    <a:pt x="260" y="373"/>
                  </a:lnTo>
                  <a:lnTo>
                    <a:pt x="265" y="378"/>
                  </a:lnTo>
                  <a:lnTo>
                    <a:pt x="265" y="433"/>
                  </a:lnTo>
                  <a:lnTo>
                    <a:pt x="262" y="433"/>
                  </a:lnTo>
                  <a:lnTo>
                    <a:pt x="261" y="434"/>
                  </a:lnTo>
                  <a:lnTo>
                    <a:pt x="249" y="441"/>
                  </a:lnTo>
                  <a:lnTo>
                    <a:pt x="239" y="448"/>
                  </a:lnTo>
                  <a:lnTo>
                    <a:pt x="229" y="457"/>
                  </a:lnTo>
                  <a:lnTo>
                    <a:pt x="220" y="469"/>
                  </a:lnTo>
                  <a:lnTo>
                    <a:pt x="209" y="473"/>
                  </a:lnTo>
                  <a:lnTo>
                    <a:pt x="200" y="477"/>
                  </a:lnTo>
                  <a:lnTo>
                    <a:pt x="190" y="480"/>
                  </a:lnTo>
                  <a:lnTo>
                    <a:pt x="181" y="484"/>
                  </a:lnTo>
                  <a:lnTo>
                    <a:pt x="134" y="502"/>
                  </a:lnTo>
                  <a:lnTo>
                    <a:pt x="91" y="522"/>
                  </a:lnTo>
                  <a:lnTo>
                    <a:pt x="73" y="531"/>
                  </a:lnTo>
                  <a:lnTo>
                    <a:pt x="57" y="541"/>
                  </a:lnTo>
                  <a:lnTo>
                    <a:pt x="50" y="547"/>
                  </a:lnTo>
                  <a:lnTo>
                    <a:pt x="44" y="552"/>
                  </a:lnTo>
                  <a:lnTo>
                    <a:pt x="39" y="557"/>
                  </a:lnTo>
                  <a:lnTo>
                    <a:pt x="34" y="564"/>
                  </a:lnTo>
                  <a:lnTo>
                    <a:pt x="28" y="573"/>
                  </a:lnTo>
                  <a:lnTo>
                    <a:pt x="23" y="583"/>
                  </a:lnTo>
                  <a:lnTo>
                    <a:pt x="19" y="595"/>
                  </a:lnTo>
                  <a:lnTo>
                    <a:pt x="16" y="606"/>
                  </a:lnTo>
                  <a:lnTo>
                    <a:pt x="9" y="629"/>
                  </a:lnTo>
                  <a:lnTo>
                    <a:pt x="5" y="653"/>
                  </a:lnTo>
                  <a:lnTo>
                    <a:pt x="1" y="691"/>
                  </a:lnTo>
                  <a:lnTo>
                    <a:pt x="0" y="709"/>
                  </a:lnTo>
                  <a:lnTo>
                    <a:pt x="0" y="713"/>
                  </a:lnTo>
                  <a:lnTo>
                    <a:pt x="4" y="717"/>
                  </a:lnTo>
                  <a:lnTo>
                    <a:pt x="8" y="719"/>
                  </a:lnTo>
                  <a:lnTo>
                    <a:pt x="12" y="721"/>
                  </a:lnTo>
                  <a:lnTo>
                    <a:pt x="709" y="721"/>
                  </a:lnTo>
                  <a:lnTo>
                    <a:pt x="714" y="719"/>
                  </a:lnTo>
                  <a:lnTo>
                    <a:pt x="718" y="717"/>
                  </a:lnTo>
                  <a:lnTo>
                    <a:pt x="721" y="713"/>
                  </a:lnTo>
                  <a:lnTo>
                    <a:pt x="721" y="709"/>
                  </a:lnTo>
                  <a:lnTo>
                    <a:pt x="721" y="691"/>
                  </a:lnTo>
                  <a:lnTo>
                    <a:pt x="718" y="653"/>
                  </a:lnTo>
                  <a:lnTo>
                    <a:pt x="714" y="629"/>
                  </a:lnTo>
                  <a:lnTo>
                    <a:pt x="709" y="606"/>
                  </a:lnTo>
                  <a:lnTo>
                    <a:pt x="705" y="595"/>
                  </a:lnTo>
                  <a:lnTo>
                    <a:pt x="701" y="583"/>
                  </a:lnTo>
                  <a:lnTo>
                    <a:pt x="696" y="573"/>
                  </a:lnTo>
                  <a:lnTo>
                    <a:pt x="691" y="56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C0693D25-44E3-4C19-B986-85830AA4E246}"/>
                </a:ext>
              </a:extLst>
            </p:cNvPr>
            <p:cNvGrpSpPr/>
            <p:nvPr/>
          </p:nvGrpSpPr>
          <p:grpSpPr>
            <a:xfrm>
              <a:off x="8826733" y="4850675"/>
              <a:ext cx="334843" cy="334843"/>
              <a:chOff x="4319588" y="2492375"/>
              <a:chExt cx="287338" cy="287338"/>
            </a:xfrm>
            <a:solidFill>
              <a:sysClr val="window" lastClr="FFFFFF"/>
            </a:solidFill>
            <a:effectLst/>
          </p:grpSpPr>
          <p:sp>
            <p:nvSpPr>
              <p:cNvPr id="92" name="Freeform 372">
                <a:extLst>
                  <a:ext uri="{FF2B5EF4-FFF2-40B4-BE49-F238E27FC236}">
                    <a16:creationId xmlns:a16="http://schemas.microsoft.com/office/drawing/2014/main" id="{9AA96DB7-E68A-4138-985D-699C3FA51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588" y="2587625"/>
                <a:ext cx="287338" cy="192088"/>
              </a:xfrm>
              <a:custGeom>
                <a:avLst/>
                <a:gdLst>
                  <a:gd name="T0" fmla="*/ 843 w 904"/>
                  <a:gd name="T1" fmla="*/ 572 h 602"/>
                  <a:gd name="T2" fmla="*/ 843 w 904"/>
                  <a:gd name="T3" fmla="*/ 12 h 602"/>
                  <a:gd name="T4" fmla="*/ 841 w 904"/>
                  <a:gd name="T5" fmla="*/ 7 h 602"/>
                  <a:gd name="T6" fmla="*/ 836 w 904"/>
                  <a:gd name="T7" fmla="*/ 3 h 602"/>
                  <a:gd name="T8" fmla="*/ 831 w 904"/>
                  <a:gd name="T9" fmla="*/ 1 h 602"/>
                  <a:gd name="T10" fmla="*/ 708 w 904"/>
                  <a:gd name="T11" fmla="*/ 0 h 602"/>
                  <a:gd name="T12" fmla="*/ 702 w 904"/>
                  <a:gd name="T13" fmla="*/ 2 h 602"/>
                  <a:gd name="T14" fmla="*/ 697 w 904"/>
                  <a:gd name="T15" fmla="*/ 5 h 602"/>
                  <a:gd name="T16" fmla="*/ 694 w 904"/>
                  <a:gd name="T17" fmla="*/ 9 h 602"/>
                  <a:gd name="T18" fmla="*/ 693 w 904"/>
                  <a:gd name="T19" fmla="*/ 16 h 602"/>
                  <a:gd name="T20" fmla="*/ 632 w 904"/>
                  <a:gd name="T21" fmla="*/ 572 h 602"/>
                  <a:gd name="T22" fmla="*/ 632 w 904"/>
                  <a:gd name="T23" fmla="*/ 283 h 602"/>
                  <a:gd name="T24" fmla="*/ 630 w 904"/>
                  <a:gd name="T25" fmla="*/ 277 h 602"/>
                  <a:gd name="T26" fmla="*/ 626 w 904"/>
                  <a:gd name="T27" fmla="*/ 274 h 602"/>
                  <a:gd name="T28" fmla="*/ 621 w 904"/>
                  <a:gd name="T29" fmla="*/ 271 h 602"/>
                  <a:gd name="T30" fmla="*/ 497 w 904"/>
                  <a:gd name="T31" fmla="*/ 271 h 602"/>
                  <a:gd name="T32" fmla="*/ 491 w 904"/>
                  <a:gd name="T33" fmla="*/ 272 h 602"/>
                  <a:gd name="T34" fmla="*/ 487 w 904"/>
                  <a:gd name="T35" fmla="*/ 275 h 602"/>
                  <a:gd name="T36" fmla="*/ 483 w 904"/>
                  <a:gd name="T37" fmla="*/ 281 h 602"/>
                  <a:gd name="T38" fmla="*/ 482 w 904"/>
                  <a:gd name="T39" fmla="*/ 286 h 602"/>
                  <a:gd name="T40" fmla="*/ 421 w 904"/>
                  <a:gd name="T41" fmla="*/ 572 h 602"/>
                  <a:gd name="T42" fmla="*/ 421 w 904"/>
                  <a:gd name="T43" fmla="*/ 193 h 602"/>
                  <a:gd name="T44" fmla="*/ 419 w 904"/>
                  <a:gd name="T45" fmla="*/ 187 h 602"/>
                  <a:gd name="T46" fmla="*/ 415 w 904"/>
                  <a:gd name="T47" fmla="*/ 183 h 602"/>
                  <a:gd name="T48" fmla="*/ 409 w 904"/>
                  <a:gd name="T49" fmla="*/ 181 h 602"/>
                  <a:gd name="T50" fmla="*/ 286 w 904"/>
                  <a:gd name="T51" fmla="*/ 181 h 602"/>
                  <a:gd name="T52" fmla="*/ 281 w 904"/>
                  <a:gd name="T53" fmla="*/ 182 h 602"/>
                  <a:gd name="T54" fmla="*/ 275 w 904"/>
                  <a:gd name="T55" fmla="*/ 185 h 602"/>
                  <a:gd name="T56" fmla="*/ 272 w 904"/>
                  <a:gd name="T57" fmla="*/ 190 h 602"/>
                  <a:gd name="T58" fmla="*/ 271 w 904"/>
                  <a:gd name="T59" fmla="*/ 196 h 602"/>
                  <a:gd name="T60" fmla="*/ 211 w 904"/>
                  <a:gd name="T61" fmla="*/ 572 h 602"/>
                  <a:gd name="T62" fmla="*/ 211 w 904"/>
                  <a:gd name="T63" fmla="*/ 404 h 602"/>
                  <a:gd name="T64" fmla="*/ 209 w 904"/>
                  <a:gd name="T65" fmla="*/ 399 h 602"/>
                  <a:gd name="T66" fmla="*/ 205 w 904"/>
                  <a:gd name="T67" fmla="*/ 394 h 602"/>
                  <a:gd name="T68" fmla="*/ 199 w 904"/>
                  <a:gd name="T69" fmla="*/ 392 h 602"/>
                  <a:gd name="T70" fmla="*/ 76 w 904"/>
                  <a:gd name="T71" fmla="*/ 391 h 602"/>
                  <a:gd name="T72" fmla="*/ 69 w 904"/>
                  <a:gd name="T73" fmla="*/ 392 h 602"/>
                  <a:gd name="T74" fmla="*/ 65 w 904"/>
                  <a:gd name="T75" fmla="*/ 396 h 602"/>
                  <a:gd name="T76" fmla="*/ 62 w 904"/>
                  <a:gd name="T77" fmla="*/ 401 h 602"/>
                  <a:gd name="T78" fmla="*/ 61 w 904"/>
                  <a:gd name="T79" fmla="*/ 406 h 602"/>
                  <a:gd name="T80" fmla="*/ 15 w 904"/>
                  <a:gd name="T81" fmla="*/ 572 h 602"/>
                  <a:gd name="T82" fmla="*/ 9 w 904"/>
                  <a:gd name="T83" fmla="*/ 573 h 602"/>
                  <a:gd name="T84" fmla="*/ 5 w 904"/>
                  <a:gd name="T85" fmla="*/ 577 h 602"/>
                  <a:gd name="T86" fmla="*/ 2 w 904"/>
                  <a:gd name="T87" fmla="*/ 581 h 602"/>
                  <a:gd name="T88" fmla="*/ 0 w 904"/>
                  <a:gd name="T89" fmla="*/ 587 h 602"/>
                  <a:gd name="T90" fmla="*/ 2 w 904"/>
                  <a:gd name="T91" fmla="*/ 593 h 602"/>
                  <a:gd name="T92" fmla="*/ 5 w 904"/>
                  <a:gd name="T93" fmla="*/ 598 h 602"/>
                  <a:gd name="T94" fmla="*/ 9 w 904"/>
                  <a:gd name="T95" fmla="*/ 601 h 602"/>
                  <a:gd name="T96" fmla="*/ 15 w 904"/>
                  <a:gd name="T97" fmla="*/ 602 h 602"/>
                  <a:gd name="T98" fmla="*/ 196 w 904"/>
                  <a:gd name="T99" fmla="*/ 602 h 602"/>
                  <a:gd name="T100" fmla="*/ 406 w 904"/>
                  <a:gd name="T101" fmla="*/ 602 h 602"/>
                  <a:gd name="T102" fmla="*/ 617 w 904"/>
                  <a:gd name="T103" fmla="*/ 602 h 602"/>
                  <a:gd name="T104" fmla="*/ 828 w 904"/>
                  <a:gd name="T105" fmla="*/ 602 h 602"/>
                  <a:gd name="T106" fmla="*/ 891 w 904"/>
                  <a:gd name="T107" fmla="*/ 602 h 602"/>
                  <a:gd name="T108" fmla="*/ 896 w 904"/>
                  <a:gd name="T109" fmla="*/ 600 h 602"/>
                  <a:gd name="T110" fmla="*/ 901 w 904"/>
                  <a:gd name="T111" fmla="*/ 596 h 602"/>
                  <a:gd name="T112" fmla="*/ 903 w 904"/>
                  <a:gd name="T113" fmla="*/ 591 h 602"/>
                  <a:gd name="T114" fmla="*/ 903 w 904"/>
                  <a:gd name="T115" fmla="*/ 584 h 602"/>
                  <a:gd name="T116" fmla="*/ 901 w 904"/>
                  <a:gd name="T117" fmla="*/ 579 h 602"/>
                  <a:gd name="T118" fmla="*/ 896 w 904"/>
                  <a:gd name="T119" fmla="*/ 575 h 602"/>
                  <a:gd name="T120" fmla="*/ 891 w 904"/>
                  <a:gd name="T121" fmla="*/ 57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04" h="602">
                    <a:moveTo>
                      <a:pt x="889" y="572"/>
                    </a:moveTo>
                    <a:lnTo>
                      <a:pt x="843" y="572"/>
                    </a:lnTo>
                    <a:lnTo>
                      <a:pt x="843" y="16"/>
                    </a:lnTo>
                    <a:lnTo>
                      <a:pt x="843" y="12"/>
                    </a:lnTo>
                    <a:lnTo>
                      <a:pt x="842" y="9"/>
                    </a:lnTo>
                    <a:lnTo>
                      <a:pt x="841" y="7"/>
                    </a:lnTo>
                    <a:lnTo>
                      <a:pt x="838" y="5"/>
                    </a:lnTo>
                    <a:lnTo>
                      <a:pt x="836" y="3"/>
                    </a:lnTo>
                    <a:lnTo>
                      <a:pt x="834" y="2"/>
                    </a:lnTo>
                    <a:lnTo>
                      <a:pt x="831" y="1"/>
                    </a:lnTo>
                    <a:lnTo>
                      <a:pt x="828" y="1"/>
                    </a:lnTo>
                    <a:lnTo>
                      <a:pt x="708" y="0"/>
                    </a:lnTo>
                    <a:lnTo>
                      <a:pt x="704" y="1"/>
                    </a:lnTo>
                    <a:lnTo>
                      <a:pt x="702" y="2"/>
                    </a:lnTo>
                    <a:lnTo>
                      <a:pt x="699" y="3"/>
                    </a:lnTo>
                    <a:lnTo>
                      <a:pt x="697" y="5"/>
                    </a:lnTo>
                    <a:lnTo>
                      <a:pt x="695" y="7"/>
                    </a:lnTo>
                    <a:lnTo>
                      <a:pt x="694" y="9"/>
                    </a:lnTo>
                    <a:lnTo>
                      <a:pt x="693" y="12"/>
                    </a:lnTo>
                    <a:lnTo>
                      <a:pt x="693" y="16"/>
                    </a:lnTo>
                    <a:lnTo>
                      <a:pt x="693" y="572"/>
                    </a:lnTo>
                    <a:lnTo>
                      <a:pt x="632" y="572"/>
                    </a:lnTo>
                    <a:lnTo>
                      <a:pt x="632" y="286"/>
                    </a:lnTo>
                    <a:lnTo>
                      <a:pt x="632" y="283"/>
                    </a:lnTo>
                    <a:lnTo>
                      <a:pt x="631" y="281"/>
                    </a:lnTo>
                    <a:lnTo>
                      <a:pt x="630" y="277"/>
                    </a:lnTo>
                    <a:lnTo>
                      <a:pt x="628" y="275"/>
                    </a:lnTo>
                    <a:lnTo>
                      <a:pt x="626" y="274"/>
                    </a:lnTo>
                    <a:lnTo>
                      <a:pt x="623" y="272"/>
                    </a:lnTo>
                    <a:lnTo>
                      <a:pt x="621" y="271"/>
                    </a:lnTo>
                    <a:lnTo>
                      <a:pt x="617" y="271"/>
                    </a:lnTo>
                    <a:lnTo>
                      <a:pt x="497" y="271"/>
                    </a:lnTo>
                    <a:lnTo>
                      <a:pt x="494" y="271"/>
                    </a:lnTo>
                    <a:lnTo>
                      <a:pt x="491" y="272"/>
                    </a:lnTo>
                    <a:lnTo>
                      <a:pt x="489" y="274"/>
                    </a:lnTo>
                    <a:lnTo>
                      <a:pt x="487" y="275"/>
                    </a:lnTo>
                    <a:lnTo>
                      <a:pt x="484" y="277"/>
                    </a:lnTo>
                    <a:lnTo>
                      <a:pt x="483" y="281"/>
                    </a:lnTo>
                    <a:lnTo>
                      <a:pt x="482" y="283"/>
                    </a:lnTo>
                    <a:lnTo>
                      <a:pt x="482" y="286"/>
                    </a:lnTo>
                    <a:lnTo>
                      <a:pt x="482" y="572"/>
                    </a:lnTo>
                    <a:lnTo>
                      <a:pt x="421" y="572"/>
                    </a:lnTo>
                    <a:lnTo>
                      <a:pt x="421" y="196"/>
                    </a:lnTo>
                    <a:lnTo>
                      <a:pt x="421" y="193"/>
                    </a:lnTo>
                    <a:lnTo>
                      <a:pt x="420" y="190"/>
                    </a:lnTo>
                    <a:lnTo>
                      <a:pt x="419" y="187"/>
                    </a:lnTo>
                    <a:lnTo>
                      <a:pt x="417" y="185"/>
                    </a:lnTo>
                    <a:lnTo>
                      <a:pt x="415" y="183"/>
                    </a:lnTo>
                    <a:lnTo>
                      <a:pt x="413" y="182"/>
                    </a:lnTo>
                    <a:lnTo>
                      <a:pt x="409" y="181"/>
                    </a:lnTo>
                    <a:lnTo>
                      <a:pt x="406" y="181"/>
                    </a:lnTo>
                    <a:lnTo>
                      <a:pt x="286" y="181"/>
                    </a:lnTo>
                    <a:lnTo>
                      <a:pt x="283" y="181"/>
                    </a:lnTo>
                    <a:lnTo>
                      <a:pt x="281" y="182"/>
                    </a:lnTo>
                    <a:lnTo>
                      <a:pt x="277" y="183"/>
                    </a:lnTo>
                    <a:lnTo>
                      <a:pt x="275" y="185"/>
                    </a:lnTo>
                    <a:lnTo>
                      <a:pt x="273" y="187"/>
                    </a:lnTo>
                    <a:lnTo>
                      <a:pt x="272" y="190"/>
                    </a:lnTo>
                    <a:lnTo>
                      <a:pt x="271" y="193"/>
                    </a:lnTo>
                    <a:lnTo>
                      <a:pt x="271" y="196"/>
                    </a:lnTo>
                    <a:lnTo>
                      <a:pt x="271" y="572"/>
                    </a:lnTo>
                    <a:lnTo>
                      <a:pt x="211" y="572"/>
                    </a:lnTo>
                    <a:lnTo>
                      <a:pt x="211" y="406"/>
                    </a:lnTo>
                    <a:lnTo>
                      <a:pt x="211" y="404"/>
                    </a:lnTo>
                    <a:lnTo>
                      <a:pt x="210" y="401"/>
                    </a:lnTo>
                    <a:lnTo>
                      <a:pt x="209" y="399"/>
                    </a:lnTo>
                    <a:lnTo>
                      <a:pt x="207" y="396"/>
                    </a:lnTo>
                    <a:lnTo>
                      <a:pt x="205" y="394"/>
                    </a:lnTo>
                    <a:lnTo>
                      <a:pt x="201" y="393"/>
                    </a:lnTo>
                    <a:lnTo>
                      <a:pt x="199" y="392"/>
                    </a:lnTo>
                    <a:lnTo>
                      <a:pt x="196" y="391"/>
                    </a:lnTo>
                    <a:lnTo>
                      <a:pt x="76" y="391"/>
                    </a:lnTo>
                    <a:lnTo>
                      <a:pt x="73" y="392"/>
                    </a:lnTo>
                    <a:lnTo>
                      <a:pt x="69" y="392"/>
                    </a:lnTo>
                    <a:lnTo>
                      <a:pt x="67" y="394"/>
                    </a:lnTo>
                    <a:lnTo>
                      <a:pt x="65" y="396"/>
                    </a:lnTo>
                    <a:lnTo>
                      <a:pt x="63" y="399"/>
                    </a:lnTo>
                    <a:lnTo>
                      <a:pt x="62" y="401"/>
                    </a:lnTo>
                    <a:lnTo>
                      <a:pt x="61" y="404"/>
                    </a:lnTo>
                    <a:lnTo>
                      <a:pt x="61" y="406"/>
                    </a:lnTo>
                    <a:lnTo>
                      <a:pt x="61" y="572"/>
                    </a:lnTo>
                    <a:lnTo>
                      <a:pt x="15" y="572"/>
                    </a:lnTo>
                    <a:lnTo>
                      <a:pt x="13" y="572"/>
                    </a:lnTo>
                    <a:lnTo>
                      <a:pt x="9" y="573"/>
                    </a:lnTo>
                    <a:lnTo>
                      <a:pt x="7" y="575"/>
                    </a:lnTo>
                    <a:lnTo>
                      <a:pt x="5" y="577"/>
                    </a:lnTo>
                    <a:lnTo>
                      <a:pt x="3" y="579"/>
                    </a:lnTo>
                    <a:lnTo>
                      <a:pt x="2" y="581"/>
                    </a:lnTo>
                    <a:lnTo>
                      <a:pt x="1" y="584"/>
                    </a:lnTo>
                    <a:lnTo>
                      <a:pt x="0" y="587"/>
                    </a:lnTo>
                    <a:lnTo>
                      <a:pt x="1" y="591"/>
                    </a:lnTo>
                    <a:lnTo>
                      <a:pt x="2" y="593"/>
                    </a:lnTo>
                    <a:lnTo>
                      <a:pt x="3" y="596"/>
                    </a:lnTo>
                    <a:lnTo>
                      <a:pt x="5" y="598"/>
                    </a:lnTo>
                    <a:lnTo>
                      <a:pt x="7" y="600"/>
                    </a:lnTo>
                    <a:lnTo>
                      <a:pt x="9" y="601"/>
                    </a:lnTo>
                    <a:lnTo>
                      <a:pt x="13" y="602"/>
                    </a:lnTo>
                    <a:lnTo>
                      <a:pt x="15" y="602"/>
                    </a:lnTo>
                    <a:lnTo>
                      <a:pt x="76" y="602"/>
                    </a:lnTo>
                    <a:lnTo>
                      <a:pt x="196" y="602"/>
                    </a:lnTo>
                    <a:lnTo>
                      <a:pt x="286" y="602"/>
                    </a:lnTo>
                    <a:lnTo>
                      <a:pt x="406" y="602"/>
                    </a:lnTo>
                    <a:lnTo>
                      <a:pt x="497" y="602"/>
                    </a:lnTo>
                    <a:lnTo>
                      <a:pt x="617" y="602"/>
                    </a:lnTo>
                    <a:lnTo>
                      <a:pt x="708" y="602"/>
                    </a:lnTo>
                    <a:lnTo>
                      <a:pt x="828" y="602"/>
                    </a:lnTo>
                    <a:lnTo>
                      <a:pt x="889" y="602"/>
                    </a:lnTo>
                    <a:lnTo>
                      <a:pt x="891" y="602"/>
                    </a:lnTo>
                    <a:lnTo>
                      <a:pt x="894" y="601"/>
                    </a:lnTo>
                    <a:lnTo>
                      <a:pt x="896" y="600"/>
                    </a:lnTo>
                    <a:lnTo>
                      <a:pt x="898" y="598"/>
                    </a:lnTo>
                    <a:lnTo>
                      <a:pt x="901" y="596"/>
                    </a:lnTo>
                    <a:lnTo>
                      <a:pt x="902" y="593"/>
                    </a:lnTo>
                    <a:lnTo>
                      <a:pt x="903" y="591"/>
                    </a:lnTo>
                    <a:lnTo>
                      <a:pt x="904" y="587"/>
                    </a:lnTo>
                    <a:lnTo>
                      <a:pt x="903" y="584"/>
                    </a:lnTo>
                    <a:lnTo>
                      <a:pt x="902" y="581"/>
                    </a:lnTo>
                    <a:lnTo>
                      <a:pt x="901" y="579"/>
                    </a:lnTo>
                    <a:lnTo>
                      <a:pt x="898" y="577"/>
                    </a:lnTo>
                    <a:lnTo>
                      <a:pt x="896" y="575"/>
                    </a:lnTo>
                    <a:lnTo>
                      <a:pt x="894" y="573"/>
                    </a:lnTo>
                    <a:lnTo>
                      <a:pt x="891" y="572"/>
                    </a:lnTo>
                    <a:lnTo>
                      <a:pt x="889" y="5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3" name="Freeform 373">
                <a:extLst>
                  <a:ext uri="{FF2B5EF4-FFF2-40B4-BE49-F238E27FC236}">
                    <a16:creationId xmlns:a16="http://schemas.microsoft.com/office/drawing/2014/main" id="{090B46F5-FA57-4C2E-A44E-D2163327A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2492375"/>
                <a:ext cx="252413" cy="157163"/>
              </a:xfrm>
              <a:custGeom>
                <a:avLst/>
                <a:gdLst>
                  <a:gd name="T0" fmla="*/ 77 w 797"/>
                  <a:gd name="T1" fmla="*/ 494 h 497"/>
                  <a:gd name="T2" fmla="*/ 97 w 797"/>
                  <a:gd name="T3" fmla="*/ 483 h 497"/>
                  <a:gd name="T4" fmla="*/ 112 w 797"/>
                  <a:gd name="T5" fmla="*/ 466 h 497"/>
                  <a:gd name="T6" fmla="*/ 120 w 797"/>
                  <a:gd name="T7" fmla="*/ 443 h 497"/>
                  <a:gd name="T8" fmla="*/ 116 w 797"/>
                  <a:gd name="T9" fmla="*/ 416 h 497"/>
                  <a:gd name="T10" fmla="*/ 267 w 797"/>
                  <a:gd name="T11" fmla="*/ 298 h 497"/>
                  <a:gd name="T12" fmla="*/ 300 w 797"/>
                  <a:gd name="T13" fmla="*/ 299 h 497"/>
                  <a:gd name="T14" fmla="*/ 325 w 797"/>
                  <a:gd name="T15" fmla="*/ 287 h 497"/>
                  <a:gd name="T16" fmla="*/ 451 w 797"/>
                  <a:gd name="T17" fmla="*/ 327 h 497"/>
                  <a:gd name="T18" fmla="*/ 454 w 797"/>
                  <a:gd name="T19" fmla="*/ 349 h 497"/>
                  <a:gd name="T20" fmla="*/ 464 w 797"/>
                  <a:gd name="T21" fmla="*/ 369 h 497"/>
                  <a:gd name="T22" fmla="*/ 482 w 797"/>
                  <a:gd name="T23" fmla="*/ 384 h 497"/>
                  <a:gd name="T24" fmla="*/ 505 w 797"/>
                  <a:gd name="T25" fmla="*/ 391 h 497"/>
                  <a:gd name="T26" fmla="*/ 529 w 797"/>
                  <a:gd name="T27" fmla="*/ 389 h 497"/>
                  <a:gd name="T28" fmla="*/ 550 w 797"/>
                  <a:gd name="T29" fmla="*/ 378 h 497"/>
                  <a:gd name="T30" fmla="*/ 564 w 797"/>
                  <a:gd name="T31" fmla="*/ 360 h 497"/>
                  <a:gd name="T32" fmla="*/ 571 w 797"/>
                  <a:gd name="T33" fmla="*/ 337 h 497"/>
                  <a:gd name="T34" fmla="*/ 565 w 797"/>
                  <a:gd name="T35" fmla="*/ 304 h 497"/>
                  <a:gd name="T36" fmla="*/ 724 w 797"/>
                  <a:gd name="T37" fmla="*/ 119 h 497"/>
                  <a:gd name="T38" fmla="*/ 750 w 797"/>
                  <a:gd name="T39" fmla="*/ 119 h 497"/>
                  <a:gd name="T40" fmla="*/ 771 w 797"/>
                  <a:gd name="T41" fmla="*/ 110 h 497"/>
                  <a:gd name="T42" fmla="*/ 787 w 797"/>
                  <a:gd name="T43" fmla="*/ 94 h 497"/>
                  <a:gd name="T44" fmla="*/ 796 w 797"/>
                  <a:gd name="T45" fmla="*/ 72 h 497"/>
                  <a:gd name="T46" fmla="*/ 796 w 797"/>
                  <a:gd name="T47" fmla="*/ 48 h 497"/>
                  <a:gd name="T48" fmla="*/ 787 w 797"/>
                  <a:gd name="T49" fmla="*/ 27 h 497"/>
                  <a:gd name="T50" fmla="*/ 771 w 797"/>
                  <a:gd name="T51" fmla="*/ 10 h 497"/>
                  <a:gd name="T52" fmla="*/ 750 w 797"/>
                  <a:gd name="T53" fmla="*/ 1 h 497"/>
                  <a:gd name="T54" fmla="*/ 725 w 797"/>
                  <a:gd name="T55" fmla="*/ 1 h 497"/>
                  <a:gd name="T56" fmla="*/ 703 w 797"/>
                  <a:gd name="T57" fmla="*/ 10 h 497"/>
                  <a:gd name="T58" fmla="*/ 687 w 797"/>
                  <a:gd name="T59" fmla="*/ 27 h 497"/>
                  <a:gd name="T60" fmla="*/ 678 w 797"/>
                  <a:gd name="T61" fmla="*/ 48 h 497"/>
                  <a:gd name="T62" fmla="*/ 680 w 797"/>
                  <a:gd name="T63" fmla="*/ 79 h 497"/>
                  <a:gd name="T64" fmla="*/ 531 w 797"/>
                  <a:gd name="T65" fmla="*/ 275 h 497"/>
                  <a:gd name="T66" fmla="*/ 504 w 797"/>
                  <a:gd name="T67" fmla="*/ 272 h 497"/>
                  <a:gd name="T68" fmla="*/ 478 w 797"/>
                  <a:gd name="T69" fmla="*/ 281 h 497"/>
                  <a:gd name="T70" fmla="*/ 345 w 797"/>
                  <a:gd name="T71" fmla="*/ 248 h 497"/>
                  <a:gd name="T72" fmla="*/ 344 w 797"/>
                  <a:gd name="T73" fmla="*/ 229 h 497"/>
                  <a:gd name="T74" fmla="*/ 336 w 797"/>
                  <a:gd name="T75" fmla="*/ 207 h 497"/>
                  <a:gd name="T76" fmla="*/ 319 w 797"/>
                  <a:gd name="T77" fmla="*/ 191 h 497"/>
                  <a:gd name="T78" fmla="*/ 298 w 797"/>
                  <a:gd name="T79" fmla="*/ 181 h 497"/>
                  <a:gd name="T80" fmla="*/ 273 w 797"/>
                  <a:gd name="T81" fmla="*/ 181 h 497"/>
                  <a:gd name="T82" fmla="*/ 252 w 797"/>
                  <a:gd name="T83" fmla="*/ 191 h 497"/>
                  <a:gd name="T84" fmla="*/ 236 w 797"/>
                  <a:gd name="T85" fmla="*/ 207 h 497"/>
                  <a:gd name="T86" fmla="*/ 226 w 797"/>
                  <a:gd name="T87" fmla="*/ 229 h 497"/>
                  <a:gd name="T88" fmla="*/ 227 w 797"/>
                  <a:gd name="T89" fmla="*/ 254 h 497"/>
                  <a:gd name="T90" fmla="*/ 86 w 797"/>
                  <a:gd name="T91" fmla="*/ 382 h 497"/>
                  <a:gd name="T92" fmla="*/ 53 w 797"/>
                  <a:gd name="T93" fmla="*/ 377 h 497"/>
                  <a:gd name="T94" fmla="*/ 31 w 797"/>
                  <a:gd name="T95" fmla="*/ 383 h 497"/>
                  <a:gd name="T96" fmla="*/ 13 w 797"/>
                  <a:gd name="T97" fmla="*/ 398 h 497"/>
                  <a:gd name="T98" fmla="*/ 2 w 797"/>
                  <a:gd name="T99" fmla="*/ 419 h 497"/>
                  <a:gd name="T100" fmla="*/ 0 w 797"/>
                  <a:gd name="T101" fmla="*/ 443 h 497"/>
                  <a:gd name="T102" fmla="*/ 6 w 797"/>
                  <a:gd name="T103" fmla="*/ 466 h 497"/>
                  <a:gd name="T104" fmla="*/ 21 w 797"/>
                  <a:gd name="T105" fmla="*/ 483 h 497"/>
                  <a:gd name="T106" fmla="*/ 42 w 797"/>
                  <a:gd name="T107" fmla="*/ 494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7" h="497">
                    <a:moveTo>
                      <a:pt x="60" y="497"/>
                    </a:moveTo>
                    <a:lnTo>
                      <a:pt x="65" y="497"/>
                    </a:lnTo>
                    <a:lnTo>
                      <a:pt x="72" y="496"/>
                    </a:lnTo>
                    <a:lnTo>
                      <a:pt x="77" y="494"/>
                    </a:lnTo>
                    <a:lnTo>
                      <a:pt x="83" y="493"/>
                    </a:lnTo>
                    <a:lnTo>
                      <a:pt x="89" y="489"/>
                    </a:lnTo>
                    <a:lnTo>
                      <a:pt x="93" y="486"/>
                    </a:lnTo>
                    <a:lnTo>
                      <a:pt x="97" y="483"/>
                    </a:lnTo>
                    <a:lnTo>
                      <a:pt x="102" y="480"/>
                    </a:lnTo>
                    <a:lnTo>
                      <a:pt x="106" y="475"/>
                    </a:lnTo>
                    <a:lnTo>
                      <a:pt x="109" y="470"/>
                    </a:lnTo>
                    <a:lnTo>
                      <a:pt x="112" y="466"/>
                    </a:lnTo>
                    <a:lnTo>
                      <a:pt x="115" y="460"/>
                    </a:lnTo>
                    <a:lnTo>
                      <a:pt x="117" y="455"/>
                    </a:lnTo>
                    <a:lnTo>
                      <a:pt x="119" y="449"/>
                    </a:lnTo>
                    <a:lnTo>
                      <a:pt x="120" y="443"/>
                    </a:lnTo>
                    <a:lnTo>
                      <a:pt x="120" y="437"/>
                    </a:lnTo>
                    <a:lnTo>
                      <a:pt x="119" y="429"/>
                    </a:lnTo>
                    <a:lnTo>
                      <a:pt x="118" y="423"/>
                    </a:lnTo>
                    <a:lnTo>
                      <a:pt x="116" y="416"/>
                    </a:lnTo>
                    <a:lnTo>
                      <a:pt x="114" y="410"/>
                    </a:lnTo>
                    <a:lnTo>
                      <a:pt x="251" y="290"/>
                    </a:lnTo>
                    <a:lnTo>
                      <a:pt x="259" y="295"/>
                    </a:lnTo>
                    <a:lnTo>
                      <a:pt x="267" y="298"/>
                    </a:lnTo>
                    <a:lnTo>
                      <a:pt x="277" y="301"/>
                    </a:lnTo>
                    <a:lnTo>
                      <a:pt x="285" y="302"/>
                    </a:lnTo>
                    <a:lnTo>
                      <a:pt x="293" y="301"/>
                    </a:lnTo>
                    <a:lnTo>
                      <a:pt x="300" y="299"/>
                    </a:lnTo>
                    <a:lnTo>
                      <a:pt x="307" y="297"/>
                    </a:lnTo>
                    <a:lnTo>
                      <a:pt x="313" y="294"/>
                    </a:lnTo>
                    <a:lnTo>
                      <a:pt x="318" y="291"/>
                    </a:lnTo>
                    <a:lnTo>
                      <a:pt x="325" y="287"/>
                    </a:lnTo>
                    <a:lnTo>
                      <a:pt x="329" y="282"/>
                    </a:lnTo>
                    <a:lnTo>
                      <a:pt x="333" y="277"/>
                    </a:lnTo>
                    <a:lnTo>
                      <a:pt x="451" y="324"/>
                    </a:lnTo>
                    <a:lnTo>
                      <a:pt x="451" y="327"/>
                    </a:lnTo>
                    <a:lnTo>
                      <a:pt x="451" y="332"/>
                    </a:lnTo>
                    <a:lnTo>
                      <a:pt x="451" y="337"/>
                    </a:lnTo>
                    <a:lnTo>
                      <a:pt x="452" y="343"/>
                    </a:lnTo>
                    <a:lnTo>
                      <a:pt x="454" y="349"/>
                    </a:lnTo>
                    <a:lnTo>
                      <a:pt x="456" y="354"/>
                    </a:lnTo>
                    <a:lnTo>
                      <a:pt x="458" y="360"/>
                    </a:lnTo>
                    <a:lnTo>
                      <a:pt x="461" y="365"/>
                    </a:lnTo>
                    <a:lnTo>
                      <a:pt x="464" y="369"/>
                    </a:lnTo>
                    <a:lnTo>
                      <a:pt x="469" y="374"/>
                    </a:lnTo>
                    <a:lnTo>
                      <a:pt x="473" y="378"/>
                    </a:lnTo>
                    <a:lnTo>
                      <a:pt x="477" y="381"/>
                    </a:lnTo>
                    <a:lnTo>
                      <a:pt x="482" y="384"/>
                    </a:lnTo>
                    <a:lnTo>
                      <a:pt x="488" y="386"/>
                    </a:lnTo>
                    <a:lnTo>
                      <a:pt x="493" y="389"/>
                    </a:lnTo>
                    <a:lnTo>
                      <a:pt x="499" y="391"/>
                    </a:lnTo>
                    <a:lnTo>
                      <a:pt x="505" y="391"/>
                    </a:lnTo>
                    <a:lnTo>
                      <a:pt x="511" y="392"/>
                    </a:lnTo>
                    <a:lnTo>
                      <a:pt x="518" y="391"/>
                    </a:lnTo>
                    <a:lnTo>
                      <a:pt x="523" y="391"/>
                    </a:lnTo>
                    <a:lnTo>
                      <a:pt x="529" y="389"/>
                    </a:lnTo>
                    <a:lnTo>
                      <a:pt x="535" y="386"/>
                    </a:lnTo>
                    <a:lnTo>
                      <a:pt x="540" y="384"/>
                    </a:lnTo>
                    <a:lnTo>
                      <a:pt x="545" y="381"/>
                    </a:lnTo>
                    <a:lnTo>
                      <a:pt x="550" y="378"/>
                    </a:lnTo>
                    <a:lnTo>
                      <a:pt x="553" y="374"/>
                    </a:lnTo>
                    <a:lnTo>
                      <a:pt x="558" y="369"/>
                    </a:lnTo>
                    <a:lnTo>
                      <a:pt x="561" y="365"/>
                    </a:lnTo>
                    <a:lnTo>
                      <a:pt x="564" y="360"/>
                    </a:lnTo>
                    <a:lnTo>
                      <a:pt x="567" y="354"/>
                    </a:lnTo>
                    <a:lnTo>
                      <a:pt x="568" y="349"/>
                    </a:lnTo>
                    <a:lnTo>
                      <a:pt x="570" y="343"/>
                    </a:lnTo>
                    <a:lnTo>
                      <a:pt x="571" y="337"/>
                    </a:lnTo>
                    <a:lnTo>
                      <a:pt x="571" y="332"/>
                    </a:lnTo>
                    <a:lnTo>
                      <a:pt x="570" y="322"/>
                    </a:lnTo>
                    <a:lnTo>
                      <a:pt x="568" y="312"/>
                    </a:lnTo>
                    <a:lnTo>
                      <a:pt x="565" y="304"/>
                    </a:lnTo>
                    <a:lnTo>
                      <a:pt x="560" y="296"/>
                    </a:lnTo>
                    <a:lnTo>
                      <a:pt x="711" y="114"/>
                    </a:lnTo>
                    <a:lnTo>
                      <a:pt x="717" y="117"/>
                    </a:lnTo>
                    <a:lnTo>
                      <a:pt x="724" y="119"/>
                    </a:lnTo>
                    <a:lnTo>
                      <a:pt x="730" y="120"/>
                    </a:lnTo>
                    <a:lnTo>
                      <a:pt x="737" y="120"/>
                    </a:lnTo>
                    <a:lnTo>
                      <a:pt x="743" y="120"/>
                    </a:lnTo>
                    <a:lnTo>
                      <a:pt x="750" y="119"/>
                    </a:lnTo>
                    <a:lnTo>
                      <a:pt x="755" y="118"/>
                    </a:lnTo>
                    <a:lnTo>
                      <a:pt x="760" y="116"/>
                    </a:lnTo>
                    <a:lnTo>
                      <a:pt x="766" y="113"/>
                    </a:lnTo>
                    <a:lnTo>
                      <a:pt x="771" y="110"/>
                    </a:lnTo>
                    <a:lnTo>
                      <a:pt x="775" y="106"/>
                    </a:lnTo>
                    <a:lnTo>
                      <a:pt x="780" y="103"/>
                    </a:lnTo>
                    <a:lnTo>
                      <a:pt x="784" y="99"/>
                    </a:lnTo>
                    <a:lnTo>
                      <a:pt x="787" y="94"/>
                    </a:lnTo>
                    <a:lnTo>
                      <a:pt x="790" y="89"/>
                    </a:lnTo>
                    <a:lnTo>
                      <a:pt x="792" y="84"/>
                    </a:lnTo>
                    <a:lnTo>
                      <a:pt x="795" y="79"/>
                    </a:lnTo>
                    <a:lnTo>
                      <a:pt x="796" y="72"/>
                    </a:lnTo>
                    <a:lnTo>
                      <a:pt x="797" y="67"/>
                    </a:lnTo>
                    <a:lnTo>
                      <a:pt x="797" y="60"/>
                    </a:lnTo>
                    <a:lnTo>
                      <a:pt x="797" y="54"/>
                    </a:lnTo>
                    <a:lnTo>
                      <a:pt x="796" y="48"/>
                    </a:lnTo>
                    <a:lnTo>
                      <a:pt x="795" y="42"/>
                    </a:lnTo>
                    <a:lnTo>
                      <a:pt x="792" y="37"/>
                    </a:lnTo>
                    <a:lnTo>
                      <a:pt x="790" y="31"/>
                    </a:lnTo>
                    <a:lnTo>
                      <a:pt x="787" y="27"/>
                    </a:lnTo>
                    <a:lnTo>
                      <a:pt x="784" y="22"/>
                    </a:lnTo>
                    <a:lnTo>
                      <a:pt x="780" y="17"/>
                    </a:lnTo>
                    <a:lnTo>
                      <a:pt x="775" y="14"/>
                    </a:lnTo>
                    <a:lnTo>
                      <a:pt x="771" y="10"/>
                    </a:lnTo>
                    <a:lnTo>
                      <a:pt x="766" y="8"/>
                    </a:lnTo>
                    <a:lnTo>
                      <a:pt x="760" y="5"/>
                    </a:lnTo>
                    <a:lnTo>
                      <a:pt x="755" y="2"/>
                    </a:lnTo>
                    <a:lnTo>
                      <a:pt x="750" y="1"/>
                    </a:lnTo>
                    <a:lnTo>
                      <a:pt x="743" y="0"/>
                    </a:lnTo>
                    <a:lnTo>
                      <a:pt x="737" y="0"/>
                    </a:lnTo>
                    <a:lnTo>
                      <a:pt x="731" y="0"/>
                    </a:lnTo>
                    <a:lnTo>
                      <a:pt x="725" y="1"/>
                    </a:lnTo>
                    <a:lnTo>
                      <a:pt x="719" y="2"/>
                    </a:lnTo>
                    <a:lnTo>
                      <a:pt x="713" y="5"/>
                    </a:lnTo>
                    <a:lnTo>
                      <a:pt x="709" y="8"/>
                    </a:lnTo>
                    <a:lnTo>
                      <a:pt x="703" y="10"/>
                    </a:lnTo>
                    <a:lnTo>
                      <a:pt x="699" y="14"/>
                    </a:lnTo>
                    <a:lnTo>
                      <a:pt x="695" y="17"/>
                    </a:lnTo>
                    <a:lnTo>
                      <a:pt x="691" y="22"/>
                    </a:lnTo>
                    <a:lnTo>
                      <a:pt x="687" y="27"/>
                    </a:lnTo>
                    <a:lnTo>
                      <a:pt x="684" y="31"/>
                    </a:lnTo>
                    <a:lnTo>
                      <a:pt x="682" y="37"/>
                    </a:lnTo>
                    <a:lnTo>
                      <a:pt x="680" y="42"/>
                    </a:lnTo>
                    <a:lnTo>
                      <a:pt x="678" y="48"/>
                    </a:lnTo>
                    <a:lnTo>
                      <a:pt x="677" y="54"/>
                    </a:lnTo>
                    <a:lnTo>
                      <a:pt x="677" y="60"/>
                    </a:lnTo>
                    <a:lnTo>
                      <a:pt x="678" y="70"/>
                    </a:lnTo>
                    <a:lnTo>
                      <a:pt x="680" y="79"/>
                    </a:lnTo>
                    <a:lnTo>
                      <a:pt x="683" y="87"/>
                    </a:lnTo>
                    <a:lnTo>
                      <a:pt x="688" y="96"/>
                    </a:lnTo>
                    <a:lnTo>
                      <a:pt x="537" y="277"/>
                    </a:lnTo>
                    <a:lnTo>
                      <a:pt x="531" y="275"/>
                    </a:lnTo>
                    <a:lnTo>
                      <a:pt x="524" y="273"/>
                    </a:lnTo>
                    <a:lnTo>
                      <a:pt x="518" y="272"/>
                    </a:lnTo>
                    <a:lnTo>
                      <a:pt x="511" y="271"/>
                    </a:lnTo>
                    <a:lnTo>
                      <a:pt x="504" y="272"/>
                    </a:lnTo>
                    <a:lnTo>
                      <a:pt x="496" y="273"/>
                    </a:lnTo>
                    <a:lnTo>
                      <a:pt x="490" y="275"/>
                    </a:lnTo>
                    <a:lnTo>
                      <a:pt x="484" y="278"/>
                    </a:lnTo>
                    <a:lnTo>
                      <a:pt x="478" y="281"/>
                    </a:lnTo>
                    <a:lnTo>
                      <a:pt x="472" y="286"/>
                    </a:lnTo>
                    <a:lnTo>
                      <a:pt x="467" y="291"/>
                    </a:lnTo>
                    <a:lnTo>
                      <a:pt x="463" y="295"/>
                    </a:lnTo>
                    <a:lnTo>
                      <a:pt x="345" y="248"/>
                    </a:lnTo>
                    <a:lnTo>
                      <a:pt x="345" y="245"/>
                    </a:lnTo>
                    <a:lnTo>
                      <a:pt x="345" y="240"/>
                    </a:lnTo>
                    <a:lnTo>
                      <a:pt x="345" y="235"/>
                    </a:lnTo>
                    <a:lnTo>
                      <a:pt x="344" y="229"/>
                    </a:lnTo>
                    <a:lnTo>
                      <a:pt x="343" y="223"/>
                    </a:lnTo>
                    <a:lnTo>
                      <a:pt x="341" y="218"/>
                    </a:lnTo>
                    <a:lnTo>
                      <a:pt x="339" y="213"/>
                    </a:lnTo>
                    <a:lnTo>
                      <a:pt x="336" y="207"/>
                    </a:lnTo>
                    <a:lnTo>
                      <a:pt x="332" y="203"/>
                    </a:lnTo>
                    <a:lnTo>
                      <a:pt x="328" y="199"/>
                    </a:lnTo>
                    <a:lnTo>
                      <a:pt x="324" y="194"/>
                    </a:lnTo>
                    <a:lnTo>
                      <a:pt x="319" y="191"/>
                    </a:lnTo>
                    <a:lnTo>
                      <a:pt x="314" y="188"/>
                    </a:lnTo>
                    <a:lnTo>
                      <a:pt x="309" y="186"/>
                    </a:lnTo>
                    <a:lnTo>
                      <a:pt x="303" y="184"/>
                    </a:lnTo>
                    <a:lnTo>
                      <a:pt x="298" y="181"/>
                    </a:lnTo>
                    <a:lnTo>
                      <a:pt x="292" y="181"/>
                    </a:lnTo>
                    <a:lnTo>
                      <a:pt x="285" y="180"/>
                    </a:lnTo>
                    <a:lnTo>
                      <a:pt x="280" y="181"/>
                    </a:lnTo>
                    <a:lnTo>
                      <a:pt x="273" y="181"/>
                    </a:lnTo>
                    <a:lnTo>
                      <a:pt x="268" y="184"/>
                    </a:lnTo>
                    <a:lnTo>
                      <a:pt x="262" y="186"/>
                    </a:lnTo>
                    <a:lnTo>
                      <a:pt x="257" y="188"/>
                    </a:lnTo>
                    <a:lnTo>
                      <a:pt x="252" y="191"/>
                    </a:lnTo>
                    <a:lnTo>
                      <a:pt x="248" y="194"/>
                    </a:lnTo>
                    <a:lnTo>
                      <a:pt x="243" y="199"/>
                    </a:lnTo>
                    <a:lnTo>
                      <a:pt x="239" y="203"/>
                    </a:lnTo>
                    <a:lnTo>
                      <a:pt x="236" y="207"/>
                    </a:lnTo>
                    <a:lnTo>
                      <a:pt x="233" y="213"/>
                    </a:lnTo>
                    <a:lnTo>
                      <a:pt x="230" y="218"/>
                    </a:lnTo>
                    <a:lnTo>
                      <a:pt x="228" y="223"/>
                    </a:lnTo>
                    <a:lnTo>
                      <a:pt x="226" y="229"/>
                    </a:lnTo>
                    <a:lnTo>
                      <a:pt x="225" y="235"/>
                    </a:lnTo>
                    <a:lnTo>
                      <a:pt x="225" y="240"/>
                    </a:lnTo>
                    <a:lnTo>
                      <a:pt x="226" y="248"/>
                    </a:lnTo>
                    <a:lnTo>
                      <a:pt x="227" y="254"/>
                    </a:lnTo>
                    <a:lnTo>
                      <a:pt x="229" y="261"/>
                    </a:lnTo>
                    <a:lnTo>
                      <a:pt x="231" y="267"/>
                    </a:lnTo>
                    <a:lnTo>
                      <a:pt x="94" y="387"/>
                    </a:lnTo>
                    <a:lnTo>
                      <a:pt x="86" y="382"/>
                    </a:lnTo>
                    <a:lnTo>
                      <a:pt x="78" y="379"/>
                    </a:lnTo>
                    <a:lnTo>
                      <a:pt x="68" y="377"/>
                    </a:lnTo>
                    <a:lnTo>
                      <a:pt x="60" y="377"/>
                    </a:lnTo>
                    <a:lnTo>
                      <a:pt x="53" y="377"/>
                    </a:lnTo>
                    <a:lnTo>
                      <a:pt x="47" y="378"/>
                    </a:lnTo>
                    <a:lnTo>
                      <a:pt x="42" y="379"/>
                    </a:lnTo>
                    <a:lnTo>
                      <a:pt x="36" y="381"/>
                    </a:lnTo>
                    <a:lnTo>
                      <a:pt x="31" y="383"/>
                    </a:lnTo>
                    <a:lnTo>
                      <a:pt x="26" y="386"/>
                    </a:lnTo>
                    <a:lnTo>
                      <a:pt x="21" y="391"/>
                    </a:lnTo>
                    <a:lnTo>
                      <a:pt x="17" y="394"/>
                    </a:lnTo>
                    <a:lnTo>
                      <a:pt x="13" y="398"/>
                    </a:lnTo>
                    <a:lnTo>
                      <a:pt x="9" y="402"/>
                    </a:lnTo>
                    <a:lnTo>
                      <a:pt x="6" y="408"/>
                    </a:lnTo>
                    <a:lnTo>
                      <a:pt x="4" y="413"/>
                    </a:lnTo>
                    <a:lnTo>
                      <a:pt x="2" y="419"/>
                    </a:lnTo>
                    <a:lnTo>
                      <a:pt x="1" y="425"/>
                    </a:lnTo>
                    <a:lnTo>
                      <a:pt x="0" y="430"/>
                    </a:lnTo>
                    <a:lnTo>
                      <a:pt x="0" y="437"/>
                    </a:lnTo>
                    <a:lnTo>
                      <a:pt x="0" y="443"/>
                    </a:lnTo>
                    <a:lnTo>
                      <a:pt x="1" y="449"/>
                    </a:lnTo>
                    <a:lnTo>
                      <a:pt x="2" y="455"/>
                    </a:lnTo>
                    <a:lnTo>
                      <a:pt x="4" y="460"/>
                    </a:lnTo>
                    <a:lnTo>
                      <a:pt x="6" y="466"/>
                    </a:lnTo>
                    <a:lnTo>
                      <a:pt x="9" y="470"/>
                    </a:lnTo>
                    <a:lnTo>
                      <a:pt x="13" y="475"/>
                    </a:lnTo>
                    <a:lnTo>
                      <a:pt x="17" y="480"/>
                    </a:lnTo>
                    <a:lnTo>
                      <a:pt x="21" y="483"/>
                    </a:lnTo>
                    <a:lnTo>
                      <a:pt x="26" y="486"/>
                    </a:lnTo>
                    <a:lnTo>
                      <a:pt x="31" y="489"/>
                    </a:lnTo>
                    <a:lnTo>
                      <a:pt x="36" y="493"/>
                    </a:lnTo>
                    <a:lnTo>
                      <a:pt x="42" y="494"/>
                    </a:lnTo>
                    <a:lnTo>
                      <a:pt x="47" y="496"/>
                    </a:lnTo>
                    <a:lnTo>
                      <a:pt x="53" y="497"/>
                    </a:lnTo>
                    <a:lnTo>
                      <a:pt x="60" y="4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D522DA07-2FF4-41C1-BA58-F5A31C187947}"/>
                </a:ext>
              </a:extLst>
            </p:cNvPr>
            <p:cNvGrpSpPr/>
            <p:nvPr/>
          </p:nvGrpSpPr>
          <p:grpSpPr>
            <a:xfrm>
              <a:off x="1629283" y="3463995"/>
              <a:ext cx="8932064" cy="711196"/>
              <a:chOff x="1629283" y="3463995"/>
              <a:chExt cx="8932064" cy="711196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C814D359-D0EA-499B-9862-8F0EF32A4E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1964" y="3678361"/>
                <a:ext cx="821481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7BD664FC-F10A-4DA8-90E4-9E331BD2B5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1964" y="3936180"/>
                <a:ext cx="821481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CE3BA2F4-A1F7-499B-8FF4-30C912D59F3F}"/>
                  </a:ext>
                </a:extLst>
              </p:cNvPr>
              <p:cNvSpPr/>
              <p:nvPr/>
            </p:nvSpPr>
            <p:spPr>
              <a:xfrm>
                <a:off x="1629283" y="3679811"/>
                <a:ext cx="8932064" cy="25782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Rectangle: Rounded Corners 168">
                <a:extLst>
                  <a:ext uri="{FF2B5EF4-FFF2-40B4-BE49-F238E27FC236}">
                    <a16:creationId xmlns:a16="http://schemas.microsoft.com/office/drawing/2014/main" id="{040E9E5B-2943-4E0E-8BC3-35A0B0D0A810}"/>
                  </a:ext>
                </a:extLst>
              </p:cNvPr>
              <p:cNvSpPr/>
              <p:nvPr/>
            </p:nvSpPr>
            <p:spPr>
              <a:xfrm>
                <a:off x="1881755" y="3580866"/>
                <a:ext cx="8226516" cy="88152"/>
              </a:xfrm>
              <a:prstGeom prst="roundRect">
                <a:avLst>
                  <a:gd name="adj" fmla="val 47758"/>
                </a:avLst>
              </a:prstGeom>
              <a:gradFill flip="none" rotWithShape="1">
                <a:gsLst>
                  <a:gs pos="14000">
                    <a:sysClr val="windowText" lastClr="000000">
                      <a:alpha val="12000"/>
                    </a:sysClr>
                  </a:gs>
                  <a:gs pos="55000">
                    <a:sysClr val="window" lastClr="FFFFFF">
                      <a:lumMod val="0"/>
                      <a:lumOff val="100000"/>
                      <a:alpha val="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Rectangle: Rounded Corners 169">
                <a:extLst>
                  <a:ext uri="{FF2B5EF4-FFF2-40B4-BE49-F238E27FC236}">
                    <a16:creationId xmlns:a16="http://schemas.microsoft.com/office/drawing/2014/main" id="{D3AF5A45-99B0-416E-9FCD-0E71B928BA89}"/>
                  </a:ext>
                </a:extLst>
              </p:cNvPr>
              <p:cNvSpPr/>
              <p:nvPr/>
            </p:nvSpPr>
            <p:spPr>
              <a:xfrm flipH="1" flipV="1">
                <a:off x="1900258" y="3932523"/>
                <a:ext cx="8226516" cy="125799"/>
              </a:xfrm>
              <a:prstGeom prst="roundRect">
                <a:avLst>
                  <a:gd name="adj" fmla="val 47758"/>
                </a:avLst>
              </a:prstGeom>
              <a:gradFill flip="none" rotWithShape="1">
                <a:gsLst>
                  <a:gs pos="14000">
                    <a:sysClr val="windowText" lastClr="000000">
                      <a:alpha val="12000"/>
                    </a:sysClr>
                  </a:gs>
                  <a:gs pos="55000">
                    <a:sysClr val="window" lastClr="FFFFFF">
                      <a:lumMod val="0"/>
                      <a:lumOff val="100000"/>
                      <a:alpha val="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9145150C-CD76-4023-A443-4D59C59BB21F}"/>
                  </a:ext>
                </a:extLst>
              </p:cNvPr>
              <p:cNvGrpSpPr/>
              <p:nvPr/>
            </p:nvGrpSpPr>
            <p:grpSpPr>
              <a:xfrm>
                <a:off x="2660154" y="3463995"/>
                <a:ext cx="697654" cy="711196"/>
                <a:chOff x="2660154" y="3463995"/>
                <a:chExt cx="697654" cy="711196"/>
              </a:xfrm>
            </p:grpSpPr>
            <p:sp>
              <p:nvSpPr>
                <p:cNvPr id="116" name="Oval 115">
                  <a:extLst>
                    <a:ext uri="{FF2B5EF4-FFF2-40B4-BE49-F238E27FC236}">
                      <a16:creationId xmlns:a16="http://schemas.microsoft.com/office/drawing/2014/main" id="{307114A1-831C-472C-BE75-BD394E72245C}"/>
                    </a:ext>
                  </a:extLst>
                </p:cNvPr>
                <p:cNvSpPr/>
                <p:nvPr/>
              </p:nvSpPr>
              <p:spPr>
                <a:xfrm>
                  <a:off x="2660154" y="3492893"/>
                  <a:ext cx="682298" cy="682298"/>
                </a:xfrm>
                <a:prstGeom prst="ellipse">
                  <a:avLst/>
                </a:prstGeom>
                <a:gradFill flip="none" rotWithShape="1">
                  <a:gsLst>
                    <a:gs pos="63913">
                      <a:sysClr val="windowText" lastClr="000000">
                        <a:alpha val="11000"/>
                      </a:sysClr>
                    </a:gs>
                    <a:gs pos="14000">
                      <a:sysClr val="windowText" lastClr="000000">
                        <a:alpha val="98000"/>
                      </a:sysClr>
                    </a:gs>
                    <a:gs pos="85000">
                      <a:sysClr val="window" lastClr="FFFFFF">
                        <a:lumMod val="0"/>
                        <a:lumOff val="100000"/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DEA79F9D-2D67-4EE7-91BC-F9E0D2C4FBA2}"/>
                    </a:ext>
                  </a:extLst>
                </p:cNvPr>
                <p:cNvSpPr/>
                <p:nvPr/>
              </p:nvSpPr>
              <p:spPr>
                <a:xfrm>
                  <a:off x="2729956" y="3463995"/>
                  <a:ext cx="627852" cy="6278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+mn-ea"/>
                      <a:cs typeface="Times New Roman" panose="02020603050405020304" pitchFamily="18" charset="0"/>
                    </a:rPr>
                    <a:t>01</a:t>
                  </a:r>
                  <a:endPara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D7BFDFBC-FD08-4433-9CFD-A43FC90BE0EC}"/>
                  </a:ext>
                </a:extLst>
              </p:cNvPr>
              <p:cNvGrpSpPr/>
              <p:nvPr/>
            </p:nvGrpSpPr>
            <p:grpSpPr>
              <a:xfrm>
                <a:off x="3842924" y="3463995"/>
                <a:ext cx="697656" cy="711196"/>
                <a:chOff x="3841736" y="3463995"/>
                <a:chExt cx="697656" cy="711196"/>
              </a:xfrm>
            </p:grpSpPr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AFF3C765-6185-4FB7-A560-CA45508FE43F}"/>
                    </a:ext>
                  </a:extLst>
                </p:cNvPr>
                <p:cNvSpPr/>
                <p:nvPr/>
              </p:nvSpPr>
              <p:spPr>
                <a:xfrm>
                  <a:off x="3841736" y="3492893"/>
                  <a:ext cx="682298" cy="682298"/>
                </a:xfrm>
                <a:prstGeom prst="ellipse">
                  <a:avLst/>
                </a:prstGeom>
                <a:gradFill flip="none" rotWithShape="1">
                  <a:gsLst>
                    <a:gs pos="63913">
                      <a:sysClr val="windowText" lastClr="000000">
                        <a:alpha val="11000"/>
                      </a:sysClr>
                    </a:gs>
                    <a:gs pos="14000">
                      <a:sysClr val="windowText" lastClr="000000">
                        <a:alpha val="98000"/>
                      </a:sysClr>
                    </a:gs>
                    <a:gs pos="85000">
                      <a:sysClr val="window" lastClr="FFFFFF">
                        <a:lumMod val="0"/>
                        <a:lumOff val="100000"/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Oval 114">
                  <a:extLst>
                    <a:ext uri="{FF2B5EF4-FFF2-40B4-BE49-F238E27FC236}">
                      <a16:creationId xmlns:a16="http://schemas.microsoft.com/office/drawing/2014/main" id="{BE676C0F-0AF4-4D90-AD37-C674E3C07410}"/>
                    </a:ext>
                  </a:extLst>
                </p:cNvPr>
                <p:cNvSpPr/>
                <p:nvPr/>
              </p:nvSpPr>
              <p:spPr>
                <a:xfrm>
                  <a:off x="3911540" y="3463995"/>
                  <a:ext cx="627852" cy="6278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+mn-ea"/>
                      <a:cs typeface="Times New Roman" panose="02020603050405020304" pitchFamily="18" charset="0"/>
                    </a:rPr>
                    <a:t>02</a:t>
                  </a:r>
                  <a:endPara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F2085659-A266-4A95-9AA0-20B7805E2756}"/>
                  </a:ext>
                </a:extLst>
              </p:cNvPr>
              <p:cNvGrpSpPr/>
              <p:nvPr/>
            </p:nvGrpSpPr>
            <p:grpSpPr>
              <a:xfrm>
                <a:off x="5025696" y="3463995"/>
                <a:ext cx="697655" cy="711196"/>
                <a:chOff x="5023319" y="3463995"/>
                <a:chExt cx="697655" cy="711196"/>
              </a:xfrm>
            </p:grpSpPr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FB049B14-B720-4D9B-B7F2-E7288F855321}"/>
                    </a:ext>
                  </a:extLst>
                </p:cNvPr>
                <p:cNvSpPr/>
                <p:nvPr/>
              </p:nvSpPr>
              <p:spPr>
                <a:xfrm>
                  <a:off x="5023319" y="3492893"/>
                  <a:ext cx="682298" cy="682298"/>
                </a:xfrm>
                <a:prstGeom prst="ellipse">
                  <a:avLst/>
                </a:prstGeom>
                <a:gradFill flip="none" rotWithShape="1">
                  <a:gsLst>
                    <a:gs pos="63913">
                      <a:sysClr val="windowText" lastClr="000000">
                        <a:alpha val="11000"/>
                      </a:sysClr>
                    </a:gs>
                    <a:gs pos="14000">
                      <a:sysClr val="windowText" lastClr="000000">
                        <a:alpha val="98000"/>
                      </a:sysClr>
                    </a:gs>
                    <a:gs pos="85000">
                      <a:sysClr val="window" lastClr="FFFFFF">
                        <a:lumMod val="0"/>
                        <a:lumOff val="100000"/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35CB5D95-B64E-44CB-9B92-3F3B7C699F0B}"/>
                    </a:ext>
                  </a:extLst>
                </p:cNvPr>
                <p:cNvSpPr/>
                <p:nvPr/>
              </p:nvSpPr>
              <p:spPr>
                <a:xfrm>
                  <a:off x="5093122" y="3463995"/>
                  <a:ext cx="627852" cy="6278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+mn-ea"/>
                      <a:cs typeface="Times New Roman" panose="02020603050405020304" pitchFamily="18" charset="0"/>
                    </a:rPr>
                    <a:t>03</a:t>
                  </a:r>
                  <a:endPara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57BA0EB5-34A5-46A6-9BB2-634E26232D11}"/>
                  </a:ext>
                </a:extLst>
              </p:cNvPr>
              <p:cNvGrpSpPr/>
              <p:nvPr/>
            </p:nvGrpSpPr>
            <p:grpSpPr>
              <a:xfrm>
                <a:off x="6208467" y="3463995"/>
                <a:ext cx="697655" cy="711196"/>
                <a:chOff x="6204902" y="3463995"/>
                <a:chExt cx="697655" cy="711196"/>
              </a:xfrm>
            </p:grpSpPr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E8ECFDFA-D63A-4B9C-8BB9-323B33577CF9}"/>
                    </a:ext>
                  </a:extLst>
                </p:cNvPr>
                <p:cNvSpPr/>
                <p:nvPr/>
              </p:nvSpPr>
              <p:spPr>
                <a:xfrm>
                  <a:off x="6204902" y="3492893"/>
                  <a:ext cx="682298" cy="682298"/>
                </a:xfrm>
                <a:prstGeom prst="ellipse">
                  <a:avLst/>
                </a:prstGeom>
                <a:gradFill flip="none" rotWithShape="1">
                  <a:gsLst>
                    <a:gs pos="63913">
                      <a:sysClr val="windowText" lastClr="000000">
                        <a:alpha val="11000"/>
                      </a:sysClr>
                    </a:gs>
                    <a:gs pos="14000">
                      <a:sysClr val="windowText" lastClr="000000">
                        <a:alpha val="98000"/>
                      </a:sysClr>
                    </a:gs>
                    <a:gs pos="85000">
                      <a:sysClr val="window" lastClr="FFFFFF">
                        <a:lumMod val="0"/>
                        <a:lumOff val="100000"/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DC2E990A-479C-44A4-B999-D0DAEFC743FB}"/>
                    </a:ext>
                  </a:extLst>
                </p:cNvPr>
                <p:cNvSpPr/>
                <p:nvPr/>
              </p:nvSpPr>
              <p:spPr>
                <a:xfrm>
                  <a:off x="6274705" y="3463995"/>
                  <a:ext cx="627852" cy="6278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+mn-ea"/>
                      <a:cs typeface="Times New Roman" panose="02020603050405020304" pitchFamily="18" charset="0"/>
                    </a:rPr>
                    <a:t>04</a:t>
                  </a:r>
                  <a:endPara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D7E359DD-87A4-4D98-BE6A-BBACC28CA3FF}"/>
                  </a:ext>
                </a:extLst>
              </p:cNvPr>
              <p:cNvGrpSpPr/>
              <p:nvPr/>
            </p:nvGrpSpPr>
            <p:grpSpPr>
              <a:xfrm>
                <a:off x="7391238" y="3463995"/>
                <a:ext cx="697654" cy="711196"/>
                <a:chOff x="7386485" y="3463995"/>
                <a:chExt cx="697654" cy="711196"/>
              </a:xfrm>
            </p:grpSpPr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D02B267A-CC1E-444E-BCD9-96BC28A76311}"/>
                    </a:ext>
                  </a:extLst>
                </p:cNvPr>
                <p:cNvSpPr/>
                <p:nvPr/>
              </p:nvSpPr>
              <p:spPr>
                <a:xfrm>
                  <a:off x="7386485" y="3492893"/>
                  <a:ext cx="682298" cy="682298"/>
                </a:xfrm>
                <a:prstGeom prst="ellipse">
                  <a:avLst/>
                </a:prstGeom>
                <a:gradFill flip="none" rotWithShape="1">
                  <a:gsLst>
                    <a:gs pos="63913">
                      <a:sysClr val="windowText" lastClr="000000">
                        <a:alpha val="11000"/>
                      </a:sysClr>
                    </a:gs>
                    <a:gs pos="14000">
                      <a:sysClr val="windowText" lastClr="000000">
                        <a:alpha val="98000"/>
                      </a:sysClr>
                    </a:gs>
                    <a:gs pos="85000">
                      <a:sysClr val="window" lastClr="FFFFFF">
                        <a:lumMod val="0"/>
                        <a:lumOff val="100000"/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Oval 108">
                  <a:extLst>
                    <a:ext uri="{FF2B5EF4-FFF2-40B4-BE49-F238E27FC236}">
                      <a16:creationId xmlns:a16="http://schemas.microsoft.com/office/drawing/2014/main" id="{24FA831F-2877-419E-A03F-8996F2D0414C}"/>
                    </a:ext>
                  </a:extLst>
                </p:cNvPr>
                <p:cNvSpPr/>
                <p:nvPr/>
              </p:nvSpPr>
              <p:spPr>
                <a:xfrm>
                  <a:off x="7456287" y="3463995"/>
                  <a:ext cx="627852" cy="6278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+mn-ea"/>
                      <a:cs typeface="Times New Roman" panose="02020603050405020304" pitchFamily="18" charset="0"/>
                    </a:rPr>
                    <a:t>05</a:t>
                  </a:r>
                  <a:endPara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3930E316-7CC2-4464-9B7B-B0699CBFD768}"/>
                  </a:ext>
                </a:extLst>
              </p:cNvPr>
              <p:cNvGrpSpPr/>
              <p:nvPr/>
            </p:nvGrpSpPr>
            <p:grpSpPr>
              <a:xfrm>
                <a:off x="8574009" y="3463995"/>
                <a:ext cx="721521" cy="711196"/>
                <a:chOff x="8574009" y="3463995"/>
                <a:chExt cx="721521" cy="711196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878A0093-751B-4278-B7B3-B10B364D9DA4}"/>
                    </a:ext>
                  </a:extLst>
                </p:cNvPr>
                <p:cNvSpPr/>
                <p:nvPr/>
              </p:nvSpPr>
              <p:spPr>
                <a:xfrm>
                  <a:off x="8574009" y="3492893"/>
                  <a:ext cx="682298" cy="682298"/>
                </a:xfrm>
                <a:prstGeom prst="ellipse">
                  <a:avLst/>
                </a:prstGeom>
                <a:gradFill flip="none" rotWithShape="1">
                  <a:gsLst>
                    <a:gs pos="63913">
                      <a:sysClr val="windowText" lastClr="000000">
                        <a:alpha val="11000"/>
                      </a:sysClr>
                    </a:gs>
                    <a:gs pos="14000">
                      <a:sysClr val="windowText" lastClr="000000">
                        <a:alpha val="98000"/>
                      </a:sysClr>
                    </a:gs>
                    <a:gs pos="85000">
                      <a:sysClr val="window" lastClr="FFFFFF">
                        <a:lumMod val="0"/>
                        <a:lumOff val="100000"/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4D8C41FE-BC0E-44ED-9A30-6CA114453FEA}"/>
                    </a:ext>
                  </a:extLst>
                </p:cNvPr>
                <p:cNvSpPr/>
                <p:nvPr/>
              </p:nvSpPr>
              <p:spPr>
                <a:xfrm>
                  <a:off x="8667678" y="3463995"/>
                  <a:ext cx="627852" cy="6278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+mn-ea"/>
                      <a:cs typeface="Times New Roman" panose="02020603050405020304" pitchFamily="18" charset="0"/>
                    </a:rPr>
                    <a:t>06</a:t>
                  </a:r>
                  <a:endPara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4311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Templat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B79AA"/>
      </a:accent1>
      <a:accent2>
        <a:srgbClr val="F19549"/>
      </a:accent2>
      <a:accent3>
        <a:srgbClr val="FFD938"/>
      </a:accent3>
      <a:accent4>
        <a:srgbClr val="CAD1A1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2319</TotalTime>
  <Words>336</Words>
  <Application>Microsoft Office PowerPoint</Application>
  <PresentationFormat>Widescreen</PresentationFormat>
  <Paragraphs>93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Open Sans</vt:lpstr>
      <vt:lpstr>Segoe UI</vt:lpstr>
      <vt:lpstr>Times New Roman</vt:lpstr>
      <vt:lpstr>Office Theme</vt:lpstr>
      <vt:lpstr>2_Office Theme</vt:lpstr>
      <vt:lpstr>Free 6 Steps Bookmarks Horizontal Diagram</vt:lpstr>
      <vt:lpstr>Free 6 Steps Bookmarks Horizontal Diagram</vt:lpstr>
      <vt:lpstr>Free 6 Steps Bookmarks Horizontal Diagram</vt:lpstr>
      <vt:lpstr>Free 6 Steps Bookmarks Horizontal Diagram</vt:lpstr>
      <vt:lpstr>Free 6 Steps Bookmarks Horizontal Diagram</vt:lpstr>
      <vt:lpstr>Free 6 Steps Bookmarks Horizontal Diagram</vt:lpstr>
      <vt:lpstr>Free 6 Steps Bookmarks Horizontal Diagram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Gowthami R</dc:creator>
  <cp:lastModifiedBy>Fatima H</cp:lastModifiedBy>
  <cp:revision>105</cp:revision>
  <dcterms:created xsi:type="dcterms:W3CDTF">2021-06-11T11:03:58Z</dcterms:created>
  <dcterms:modified xsi:type="dcterms:W3CDTF">2022-01-14T16:30:21Z</dcterms:modified>
</cp:coreProperties>
</file>