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81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0"/>
    <p:restoredTop sz="94674"/>
  </p:normalViewPr>
  <p:slideViewPr>
    <p:cSldViewPr>
      <p:cViewPr>
        <p:scale>
          <a:sx n="105" d="100"/>
          <a:sy n="105" d="100"/>
        </p:scale>
        <p:origin x="192" y="592"/>
      </p:cViewPr>
      <p:guideLst>
        <p:guide orient="horz" pos="2160"/>
        <p:guide pos="3839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307617" y="5927565"/>
            <a:ext cx="2922429" cy="701835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307617" y="5231388"/>
            <a:ext cx="3212974" cy="696176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307617" y="4528902"/>
            <a:ext cx="3720483" cy="70313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307617" y="3827717"/>
            <a:ext cx="2854509" cy="701835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4307617" y="1729144"/>
            <a:ext cx="3256366" cy="705043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4307617" y="1027922"/>
            <a:ext cx="3873303" cy="699949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4307617" y="2429707"/>
            <a:ext cx="3452578" cy="696176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4307617" y="3125882"/>
            <a:ext cx="3043175" cy="701835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102044" y="3122109"/>
            <a:ext cx="499964" cy="17923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3602008" y="1031695"/>
            <a:ext cx="711269" cy="2269646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3102044" y="3301341"/>
            <a:ext cx="499964" cy="17357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3602008" y="1733531"/>
            <a:ext cx="705609" cy="1741383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02044" y="3474914"/>
            <a:ext cx="499964" cy="17923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>
            <a:off x="3602008" y="2429707"/>
            <a:ext cx="705609" cy="1224439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3102044" y="3654145"/>
            <a:ext cx="499964" cy="17357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>
            <a:off x="3602008" y="3125882"/>
            <a:ext cx="705609" cy="701835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3102044" y="3827717"/>
            <a:ext cx="499964" cy="17923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>
            <a:off x="3602008" y="3829867"/>
            <a:ext cx="711269" cy="708854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3102044" y="4006950"/>
            <a:ext cx="499964" cy="17357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>
            <a:off x="3602008" y="4000360"/>
            <a:ext cx="705609" cy="1243276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3102044" y="4180522"/>
            <a:ext cx="499964" cy="17923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>
            <a:off x="3602008" y="4180522"/>
            <a:ext cx="705609" cy="1747042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3102044" y="4359754"/>
            <a:ext cx="499964" cy="1735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3602008" y="4359754"/>
            <a:ext cx="705609" cy="2263985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4173" y="1150380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8834" y="3565852"/>
            <a:ext cx="2260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your desired</a:t>
            </a:r>
          </a:p>
          <a:p>
            <a:pPr algn="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text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7040" y="3232150"/>
            <a:ext cx="22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07617" y="1177841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01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7617" y="1875074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02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07617" y="2580013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03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07617" y="3274857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04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07617" y="3979603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05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307617" y="4689264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06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307617" y="5382622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07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07617" y="6077944"/>
            <a:ext cx="50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08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4933389" y="5395631"/>
            <a:ext cx="275015" cy="367691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886828" y="6101740"/>
            <a:ext cx="368137" cy="353484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901489" y="4013459"/>
            <a:ext cx="338814" cy="330350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889095" y="2597195"/>
            <a:ext cx="363603" cy="36120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5914" y="4712020"/>
            <a:ext cx="409964" cy="336902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866851" y="3271366"/>
            <a:ext cx="408090" cy="410866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4884463" y="1229933"/>
            <a:ext cx="372867" cy="295926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889095" y="1881949"/>
            <a:ext cx="363603" cy="399432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5468270" y="1208619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468270" y="1912388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68270" y="2608518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468270" y="3307522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468270" y="4009357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68270" y="4711194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468270" y="5410199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468270" y="6109205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660114" y="1844097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855731" y="2538673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</a:t>
            </a:r>
            <a:r>
              <a:rPr lang="en-US" sz="1400" ker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your </a:t>
            </a:r>
            <a:r>
              <a:rPr lang="en-US" sz="14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desired </a:t>
            </a: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446328" y="3237521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257662" y="3941489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123636" y="4641974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616127" y="5338362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325582" y="6040031"/>
            <a:ext cx="231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Insert your desired text here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 flipV="1">
            <a:off x="4307617" y="1720961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4307617" y="2422250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4307617" y="3122204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4307617" y="3827038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4307617" y="4527149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V="1">
            <a:off x="4307617" y="5229364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4307617" y="5923259"/>
            <a:ext cx="6892195" cy="304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6707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1962912" y="248716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92" name="Group 291"/>
          <p:cNvGrpSpPr/>
          <p:nvPr/>
        </p:nvGrpSpPr>
        <p:grpSpPr>
          <a:xfrm>
            <a:off x="1284300" y="1014184"/>
            <a:ext cx="3391695" cy="2211225"/>
            <a:chOff x="3102044" y="1027922"/>
            <a:chExt cx="5078876" cy="5601478"/>
          </a:xfrm>
        </p:grpSpPr>
        <p:sp>
          <p:nvSpPr>
            <p:cNvPr id="293" name="Freeform 5"/>
            <p:cNvSpPr>
              <a:spLocks/>
            </p:cNvSpPr>
            <p:nvPr/>
          </p:nvSpPr>
          <p:spPr bwMode="auto">
            <a:xfrm>
              <a:off x="4307617" y="5927565"/>
              <a:ext cx="2922429" cy="701835"/>
            </a:xfrm>
            <a:custGeom>
              <a:avLst/>
              <a:gdLst>
                <a:gd name="T0" fmla="*/ 1549 w 1549"/>
                <a:gd name="T1" fmla="*/ 185 h 372"/>
                <a:gd name="T2" fmla="*/ 1355 w 1549"/>
                <a:gd name="T3" fmla="*/ 0 h 372"/>
                <a:gd name="T4" fmla="*/ 1508 w 1549"/>
                <a:gd name="T5" fmla="*/ 0 h 372"/>
                <a:gd name="T6" fmla="*/ 0 w 1549"/>
                <a:gd name="T7" fmla="*/ 0 h 372"/>
                <a:gd name="T8" fmla="*/ 0 w 1549"/>
                <a:gd name="T9" fmla="*/ 372 h 372"/>
                <a:gd name="T10" fmla="*/ 1355 w 1549"/>
                <a:gd name="T11" fmla="*/ 372 h 372"/>
                <a:gd name="T12" fmla="*/ 1355 w 1549"/>
                <a:gd name="T13" fmla="*/ 372 h 372"/>
                <a:gd name="T14" fmla="*/ 1549 w 1549"/>
                <a:gd name="T15" fmla="*/ 18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9" h="372">
                  <a:moveTo>
                    <a:pt x="1549" y="185"/>
                  </a:moveTo>
                  <a:lnTo>
                    <a:pt x="1355" y="0"/>
                  </a:lnTo>
                  <a:lnTo>
                    <a:pt x="1508" y="0"/>
                  </a:lnTo>
                  <a:lnTo>
                    <a:pt x="0" y="0"/>
                  </a:lnTo>
                  <a:lnTo>
                    <a:pt x="0" y="372"/>
                  </a:lnTo>
                  <a:lnTo>
                    <a:pt x="1355" y="372"/>
                  </a:lnTo>
                  <a:lnTo>
                    <a:pt x="1355" y="372"/>
                  </a:lnTo>
                  <a:lnTo>
                    <a:pt x="1549" y="185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4" name="Freeform 6"/>
            <p:cNvSpPr>
              <a:spLocks/>
            </p:cNvSpPr>
            <p:nvPr/>
          </p:nvSpPr>
          <p:spPr bwMode="auto">
            <a:xfrm>
              <a:off x="4307617" y="5231388"/>
              <a:ext cx="3212974" cy="696176"/>
            </a:xfrm>
            <a:custGeom>
              <a:avLst/>
              <a:gdLst>
                <a:gd name="T0" fmla="*/ 1703 w 1703"/>
                <a:gd name="T1" fmla="*/ 184 h 369"/>
                <a:gd name="T2" fmla="*/ 1508 w 1703"/>
                <a:gd name="T3" fmla="*/ 0 h 369"/>
                <a:gd name="T4" fmla="*/ 1508 w 1703"/>
                <a:gd name="T5" fmla="*/ 0 h 369"/>
                <a:gd name="T6" fmla="*/ 0 w 1703"/>
                <a:gd name="T7" fmla="*/ 0 h 369"/>
                <a:gd name="T8" fmla="*/ 0 w 1703"/>
                <a:gd name="T9" fmla="*/ 369 h 369"/>
                <a:gd name="T10" fmla="*/ 1508 w 1703"/>
                <a:gd name="T11" fmla="*/ 369 h 369"/>
                <a:gd name="T12" fmla="*/ 1508 w 1703"/>
                <a:gd name="T13" fmla="*/ 369 h 369"/>
                <a:gd name="T14" fmla="*/ 1703 w 1703"/>
                <a:gd name="T15" fmla="*/ 18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3" h="369">
                  <a:moveTo>
                    <a:pt x="1703" y="184"/>
                  </a:moveTo>
                  <a:lnTo>
                    <a:pt x="1508" y="0"/>
                  </a:lnTo>
                  <a:lnTo>
                    <a:pt x="1508" y="0"/>
                  </a:lnTo>
                  <a:lnTo>
                    <a:pt x="0" y="0"/>
                  </a:lnTo>
                  <a:lnTo>
                    <a:pt x="0" y="369"/>
                  </a:lnTo>
                  <a:lnTo>
                    <a:pt x="1508" y="369"/>
                  </a:lnTo>
                  <a:lnTo>
                    <a:pt x="1508" y="369"/>
                  </a:lnTo>
                  <a:lnTo>
                    <a:pt x="1703" y="18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5" name="Freeform 7"/>
            <p:cNvSpPr>
              <a:spLocks/>
            </p:cNvSpPr>
            <p:nvPr/>
          </p:nvSpPr>
          <p:spPr bwMode="auto">
            <a:xfrm>
              <a:off x="4307617" y="4528902"/>
              <a:ext cx="3720483" cy="703138"/>
            </a:xfrm>
            <a:custGeom>
              <a:avLst/>
              <a:gdLst>
                <a:gd name="T0" fmla="*/ 1972 w 1972"/>
                <a:gd name="T1" fmla="*/ 185 h 369"/>
                <a:gd name="T2" fmla="*/ 1778 w 1972"/>
                <a:gd name="T3" fmla="*/ 0 h 369"/>
                <a:gd name="T4" fmla="*/ 1778 w 1972"/>
                <a:gd name="T5" fmla="*/ 0 h 369"/>
                <a:gd name="T6" fmla="*/ 0 w 1972"/>
                <a:gd name="T7" fmla="*/ 0 h 369"/>
                <a:gd name="T8" fmla="*/ 0 w 1972"/>
                <a:gd name="T9" fmla="*/ 369 h 369"/>
                <a:gd name="T10" fmla="*/ 1778 w 1972"/>
                <a:gd name="T11" fmla="*/ 369 h 369"/>
                <a:gd name="T12" fmla="*/ 1778 w 1972"/>
                <a:gd name="T13" fmla="*/ 369 h 369"/>
                <a:gd name="T14" fmla="*/ 1972 w 1972"/>
                <a:gd name="T15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2" h="369">
                  <a:moveTo>
                    <a:pt x="1972" y="185"/>
                  </a:moveTo>
                  <a:lnTo>
                    <a:pt x="1778" y="0"/>
                  </a:lnTo>
                  <a:lnTo>
                    <a:pt x="1778" y="0"/>
                  </a:lnTo>
                  <a:lnTo>
                    <a:pt x="0" y="0"/>
                  </a:lnTo>
                  <a:lnTo>
                    <a:pt x="0" y="369"/>
                  </a:lnTo>
                  <a:lnTo>
                    <a:pt x="1778" y="369"/>
                  </a:lnTo>
                  <a:lnTo>
                    <a:pt x="1778" y="369"/>
                  </a:lnTo>
                  <a:lnTo>
                    <a:pt x="1972" y="18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6" name="Freeform 8"/>
            <p:cNvSpPr>
              <a:spLocks/>
            </p:cNvSpPr>
            <p:nvPr/>
          </p:nvSpPr>
          <p:spPr bwMode="auto">
            <a:xfrm>
              <a:off x="4307617" y="3827717"/>
              <a:ext cx="2854509" cy="701835"/>
            </a:xfrm>
            <a:custGeom>
              <a:avLst/>
              <a:gdLst>
                <a:gd name="T0" fmla="*/ 1513 w 1513"/>
                <a:gd name="T1" fmla="*/ 185 h 372"/>
                <a:gd name="T2" fmla="*/ 1319 w 1513"/>
                <a:gd name="T3" fmla="*/ 0 h 372"/>
                <a:gd name="T4" fmla="*/ 1319 w 1513"/>
                <a:gd name="T5" fmla="*/ 0 h 372"/>
                <a:gd name="T6" fmla="*/ 0 w 1513"/>
                <a:gd name="T7" fmla="*/ 0 h 372"/>
                <a:gd name="T8" fmla="*/ 0 w 1513"/>
                <a:gd name="T9" fmla="*/ 372 h 372"/>
                <a:gd name="T10" fmla="*/ 1319 w 1513"/>
                <a:gd name="T11" fmla="*/ 372 h 372"/>
                <a:gd name="T12" fmla="*/ 1319 w 1513"/>
                <a:gd name="T13" fmla="*/ 369 h 372"/>
                <a:gd name="T14" fmla="*/ 1513 w 1513"/>
                <a:gd name="T15" fmla="*/ 18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3" h="372">
                  <a:moveTo>
                    <a:pt x="1513" y="185"/>
                  </a:moveTo>
                  <a:lnTo>
                    <a:pt x="1319" y="0"/>
                  </a:lnTo>
                  <a:lnTo>
                    <a:pt x="1319" y="0"/>
                  </a:lnTo>
                  <a:lnTo>
                    <a:pt x="0" y="0"/>
                  </a:lnTo>
                  <a:lnTo>
                    <a:pt x="0" y="372"/>
                  </a:lnTo>
                  <a:lnTo>
                    <a:pt x="1319" y="372"/>
                  </a:lnTo>
                  <a:lnTo>
                    <a:pt x="1319" y="369"/>
                  </a:lnTo>
                  <a:lnTo>
                    <a:pt x="1513" y="18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7" name="Freeform 9"/>
            <p:cNvSpPr>
              <a:spLocks/>
            </p:cNvSpPr>
            <p:nvPr/>
          </p:nvSpPr>
          <p:spPr bwMode="auto">
            <a:xfrm>
              <a:off x="4307617" y="1729144"/>
              <a:ext cx="3256366" cy="705043"/>
            </a:xfrm>
            <a:custGeom>
              <a:avLst/>
              <a:gdLst>
                <a:gd name="T0" fmla="*/ 1726 w 1726"/>
                <a:gd name="T1" fmla="*/ 185 h 370"/>
                <a:gd name="T2" fmla="*/ 1530 w 1726"/>
                <a:gd name="T3" fmla="*/ 0 h 370"/>
                <a:gd name="T4" fmla="*/ 1530 w 1726"/>
                <a:gd name="T5" fmla="*/ 0 h 370"/>
                <a:gd name="T6" fmla="*/ 0 w 1726"/>
                <a:gd name="T7" fmla="*/ 0 h 370"/>
                <a:gd name="T8" fmla="*/ 0 w 1726"/>
                <a:gd name="T9" fmla="*/ 370 h 370"/>
                <a:gd name="T10" fmla="*/ 1530 w 1726"/>
                <a:gd name="T11" fmla="*/ 370 h 370"/>
                <a:gd name="T12" fmla="*/ 1530 w 1726"/>
                <a:gd name="T13" fmla="*/ 370 h 370"/>
                <a:gd name="T14" fmla="*/ 1726 w 1726"/>
                <a:gd name="T15" fmla="*/ 185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6" h="370">
                  <a:moveTo>
                    <a:pt x="1726" y="185"/>
                  </a:moveTo>
                  <a:lnTo>
                    <a:pt x="1530" y="0"/>
                  </a:lnTo>
                  <a:lnTo>
                    <a:pt x="1530" y="0"/>
                  </a:lnTo>
                  <a:lnTo>
                    <a:pt x="0" y="0"/>
                  </a:lnTo>
                  <a:lnTo>
                    <a:pt x="0" y="370"/>
                  </a:lnTo>
                  <a:lnTo>
                    <a:pt x="1530" y="370"/>
                  </a:lnTo>
                  <a:lnTo>
                    <a:pt x="1530" y="370"/>
                  </a:lnTo>
                  <a:lnTo>
                    <a:pt x="1726" y="18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8" name="Freeform 10"/>
            <p:cNvSpPr>
              <a:spLocks/>
            </p:cNvSpPr>
            <p:nvPr/>
          </p:nvSpPr>
          <p:spPr bwMode="auto">
            <a:xfrm>
              <a:off x="4307617" y="1027922"/>
              <a:ext cx="3873303" cy="699949"/>
            </a:xfrm>
            <a:custGeom>
              <a:avLst/>
              <a:gdLst>
                <a:gd name="T0" fmla="*/ 2053 w 2053"/>
                <a:gd name="T1" fmla="*/ 187 h 371"/>
                <a:gd name="T2" fmla="*/ 1859 w 2053"/>
                <a:gd name="T3" fmla="*/ 2 h 371"/>
                <a:gd name="T4" fmla="*/ 1859 w 2053"/>
                <a:gd name="T5" fmla="*/ 0 h 371"/>
                <a:gd name="T6" fmla="*/ 0 w 2053"/>
                <a:gd name="T7" fmla="*/ 0 h 371"/>
                <a:gd name="T8" fmla="*/ 0 w 2053"/>
                <a:gd name="T9" fmla="*/ 371 h 371"/>
                <a:gd name="T10" fmla="*/ 1859 w 2053"/>
                <a:gd name="T11" fmla="*/ 371 h 371"/>
                <a:gd name="T12" fmla="*/ 1859 w 2053"/>
                <a:gd name="T13" fmla="*/ 371 h 371"/>
                <a:gd name="T14" fmla="*/ 2053 w 2053"/>
                <a:gd name="T15" fmla="*/ 18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3" h="371">
                  <a:moveTo>
                    <a:pt x="2053" y="187"/>
                  </a:moveTo>
                  <a:lnTo>
                    <a:pt x="1859" y="2"/>
                  </a:lnTo>
                  <a:lnTo>
                    <a:pt x="1859" y="0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1859" y="371"/>
                  </a:lnTo>
                  <a:lnTo>
                    <a:pt x="1859" y="371"/>
                  </a:lnTo>
                  <a:lnTo>
                    <a:pt x="2053" y="18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9" name="Freeform 11"/>
            <p:cNvSpPr>
              <a:spLocks/>
            </p:cNvSpPr>
            <p:nvPr/>
          </p:nvSpPr>
          <p:spPr bwMode="auto">
            <a:xfrm>
              <a:off x="4307617" y="2429707"/>
              <a:ext cx="3452578" cy="696176"/>
            </a:xfrm>
            <a:custGeom>
              <a:avLst/>
              <a:gdLst>
                <a:gd name="T0" fmla="*/ 1830 w 1830"/>
                <a:gd name="T1" fmla="*/ 185 h 369"/>
                <a:gd name="T2" fmla="*/ 1636 w 1830"/>
                <a:gd name="T3" fmla="*/ 0 h 369"/>
                <a:gd name="T4" fmla="*/ 1636 w 1830"/>
                <a:gd name="T5" fmla="*/ 0 h 369"/>
                <a:gd name="T6" fmla="*/ 0 w 1830"/>
                <a:gd name="T7" fmla="*/ 0 h 369"/>
                <a:gd name="T8" fmla="*/ 0 w 1830"/>
                <a:gd name="T9" fmla="*/ 369 h 369"/>
                <a:gd name="T10" fmla="*/ 1636 w 1830"/>
                <a:gd name="T11" fmla="*/ 369 h 369"/>
                <a:gd name="T12" fmla="*/ 1636 w 1830"/>
                <a:gd name="T13" fmla="*/ 369 h 369"/>
                <a:gd name="T14" fmla="*/ 1830 w 1830"/>
                <a:gd name="T15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0" h="369">
                  <a:moveTo>
                    <a:pt x="1830" y="185"/>
                  </a:moveTo>
                  <a:lnTo>
                    <a:pt x="1636" y="0"/>
                  </a:lnTo>
                  <a:lnTo>
                    <a:pt x="1636" y="0"/>
                  </a:lnTo>
                  <a:lnTo>
                    <a:pt x="0" y="0"/>
                  </a:lnTo>
                  <a:lnTo>
                    <a:pt x="0" y="369"/>
                  </a:lnTo>
                  <a:lnTo>
                    <a:pt x="1636" y="369"/>
                  </a:lnTo>
                  <a:lnTo>
                    <a:pt x="1636" y="369"/>
                  </a:lnTo>
                  <a:lnTo>
                    <a:pt x="1830" y="18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0" name="Freeform 12"/>
            <p:cNvSpPr>
              <a:spLocks/>
            </p:cNvSpPr>
            <p:nvPr/>
          </p:nvSpPr>
          <p:spPr bwMode="auto">
            <a:xfrm>
              <a:off x="4307617" y="3125882"/>
              <a:ext cx="3043175" cy="701835"/>
            </a:xfrm>
            <a:custGeom>
              <a:avLst/>
              <a:gdLst>
                <a:gd name="T0" fmla="*/ 1613 w 1613"/>
                <a:gd name="T1" fmla="*/ 187 h 372"/>
                <a:gd name="T2" fmla="*/ 1418 w 1613"/>
                <a:gd name="T3" fmla="*/ 3 h 372"/>
                <a:gd name="T4" fmla="*/ 1418 w 1613"/>
                <a:gd name="T5" fmla="*/ 0 h 372"/>
                <a:gd name="T6" fmla="*/ 0 w 1613"/>
                <a:gd name="T7" fmla="*/ 0 h 372"/>
                <a:gd name="T8" fmla="*/ 0 w 1613"/>
                <a:gd name="T9" fmla="*/ 372 h 372"/>
                <a:gd name="T10" fmla="*/ 1418 w 1613"/>
                <a:gd name="T11" fmla="*/ 372 h 372"/>
                <a:gd name="T12" fmla="*/ 1418 w 1613"/>
                <a:gd name="T13" fmla="*/ 372 h 372"/>
                <a:gd name="T14" fmla="*/ 1613 w 1613"/>
                <a:gd name="T15" fmla="*/ 187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3" h="372">
                  <a:moveTo>
                    <a:pt x="1613" y="187"/>
                  </a:moveTo>
                  <a:lnTo>
                    <a:pt x="1418" y="3"/>
                  </a:lnTo>
                  <a:lnTo>
                    <a:pt x="1418" y="0"/>
                  </a:lnTo>
                  <a:lnTo>
                    <a:pt x="0" y="0"/>
                  </a:lnTo>
                  <a:lnTo>
                    <a:pt x="0" y="372"/>
                  </a:lnTo>
                  <a:lnTo>
                    <a:pt x="1418" y="372"/>
                  </a:lnTo>
                  <a:lnTo>
                    <a:pt x="1418" y="372"/>
                  </a:lnTo>
                  <a:lnTo>
                    <a:pt x="1613" y="18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1" name="Rectangle 13"/>
            <p:cNvSpPr>
              <a:spLocks noChangeArrowheads="1"/>
            </p:cNvSpPr>
            <p:nvPr/>
          </p:nvSpPr>
          <p:spPr bwMode="auto">
            <a:xfrm>
              <a:off x="3102044" y="3122109"/>
              <a:ext cx="499964" cy="17923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2" name="Freeform 14"/>
            <p:cNvSpPr>
              <a:spLocks/>
            </p:cNvSpPr>
            <p:nvPr/>
          </p:nvSpPr>
          <p:spPr bwMode="auto">
            <a:xfrm>
              <a:off x="3602008" y="1031695"/>
              <a:ext cx="711269" cy="2269646"/>
            </a:xfrm>
            <a:custGeom>
              <a:avLst/>
              <a:gdLst>
                <a:gd name="T0" fmla="*/ 0 w 377"/>
                <a:gd name="T1" fmla="*/ 1203 h 1203"/>
                <a:gd name="T2" fmla="*/ 377 w 377"/>
                <a:gd name="T3" fmla="*/ 369 h 1203"/>
                <a:gd name="T4" fmla="*/ 377 w 377"/>
                <a:gd name="T5" fmla="*/ 0 h 1203"/>
                <a:gd name="T6" fmla="*/ 0 w 377"/>
                <a:gd name="T7" fmla="*/ 1108 h 1203"/>
                <a:gd name="T8" fmla="*/ 0 w 377"/>
                <a:gd name="T9" fmla="*/ 1203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1203">
                  <a:moveTo>
                    <a:pt x="0" y="1203"/>
                  </a:moveTo>
                  <a:lnTo>
                    <a:pt x="377" y="369"/>
                  </a:lnTo>
                  <a:lnTo>
                    <a:pt x="377" y="0"/>
                  </a:lnTo>
                  <a:lnTo>
                    <a:pt x="0" y="1108"/>
                  </a:lnTo>
                  <a:lnTo>
                    <a:pt x="0" y="1203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3" name="Rectangle 15"/>
            <p:cNvSpPr>
              <a:spLocks noChangeArrowheads="1"/>
            </p:cNvSpPr>
            <p:nvPr/>
          </p:nvSpPr>
          <p:spPr bwMode="auto">
            <a:xfrm>
              <a:off x="3102044" y="3301341"/>
              <a:ext cx="499964" cy="1735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4" name="Freeform 16"/>
            <p:cNvSpPr>
              <a:spLocks/>
            </p:cNvSpPr>
            <p:nvPr/>
          </p:nvSpPr>
          <p:spPr bwMode="auto">
            <a:xfrm>
              <a:off x="3602008" y="1733531"/>
              <a:ext cx="705609" cy="1741383"/>
            </a:xfrm>
            <a:custGeom>
              <a:avLst/>
              <a:gdLst>
                <a:gd name="T0" fmla="*/ 0 w 374"/>
                <a:gd name="T1" fmla="*/ 923 h 923"/>
                <a:gd name="T2" fmla="*/ 374 w 374"/>
                <a:gd name="T3" fmla="*/ 369 h 923"/>
                <a:gd name="T4" fmla="*/ 374 w 374"/>
                <a:gd name="T5" fmla="*/ 0 h 923"/>
                <a:gd name="T6" fmla="*/ 0 w 374"/>
                <a:gd name="T7" fmla="*/ 831 h 923"/>
                <a:gd name="T8" fmla="*/ 0 w 374"/>
                <a:gd name="T9" fmla="*/ 92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923">
                  <a:moveTo>
                    <a:pt x="0" y="923"/>
                  </a:moveTo>
                  <a:lnTo>
                    <a:pt x="374" y="369"/>
                  </a:lnTo>
                  <a:lnTo>
                    <a:pt x="374" y="0"/>
                  </a:lnTo>
                  <a:lnTo>
                    <a:pt x="0" y="831"/>
                  </a:lnTo>
                  <a:lnTo>
                    <a:pt x="0" y="923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5" name="Rectangle 17"/>
            <p:cNvSpPr>
              <a:spLocks noChangeArrowheads="1"/>
            </p:cNvSpPr>
            <p:nvPr/>
          </p:nvSpPr>
          <p:spPr bwMode="auto">
            <a:xfrm>
              <a:off x="3102044" y="3474914"/>
              <a:ext cx="499964" cy="179233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6" name="Freeform 18"/>
            <p:cNvSpPr>
              <a:spLocks/>
            </p:cNvSpPr>
            <p:nvPr/>
          </p:nvSpPr>
          <p:spPr bwMode="auto">
            <a:xfrm>
              <a:off x="3602008" y="2429707"/>
              <a:ext cx="705609" cy="1224439"/>
            </a:xfrm>
            <a:custGeom>
              <a:avLst/>
              <a:gdLst>
                <a:gd name="T0" fmla="*/ 0 w 374"/>
                <a:gd name="T1" fmla="*/ 649 h 649"/>
                <a:gd name="T2" fmla="*/ 374 w 374"/>
                <a:gd name="T3" fmla="*/ 369 h 649"/>
                <a:gd name="T4" fmla="*/ 374 w 374"/>
                <a:gd name="T5" fmla="*/ 0 h 649"/>
                <a:gd name="T6" fmla="*/ 0 w 374"/>
                <a:gd name="T7" fmla="*/ 554 h 649"/>
                <a:gd name="T8" fmla="*/ 0 w 374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49">
                  <a:moveTo>
                    <a:pt x="0" y="649"/>
                  </a:moveTo>
                  <a:lnTo>
                    <a:pt x="374" y="369"/>
                  </a:lnTo>
                  <a:lnTo>
                    <a:pt x="374" y="0"/>
                  </a:lnTo>
                  <a:lnTo>
                    <a:pt x="0" y="554"/>
                  </a:lnTo>
                  <a:lnTo>
                    <a:pt x="0" y="649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7" name="Rectangle 19"/>
            <p:cNvSpPr>
              <a:spLocks noChangeArrowheads="1"/>
            </p:cNvSpPr>
            <p:nvPr/>
          </p:nvSpPr>
          <p:spPr bwMode="auto">
            <a:xfrm>
              <a:off x="3102044" y="3654145"/>
              <a:ext cx="499964" cy="1735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8" name="Freeform 20"/>
            <p:cNvSpPr>
              <a:spLocks/>
            </p:cNvSpPr>
            <p:nvPr/>
          </p:nvSpPr>
          <p:spPr bwMode="auto">
            <a:xfrm>
              <a:off x="3602008" y="3125882"/>
              <a:ext cx="705609" cy="701835"/>
            </a:xfrm>
            <a:custGeom>
              <a:avLst/>
              <a:gdLst>
                <a:gd name="T0" fmla="*/ 0 w 374"/>
                <a:gd name="T1" fmla="*/ 372 h 372"/>
                <a:gd name="T2" fmla="*/ 374 w 374"/>
                <a:gd name="T3" fmla="*/ 372 h 372"/>
                <a:gd name="T4" fmla="*/ 374 w 374"/>
                <a:gd name="T5" fmla="*/ 0 h 372"/>
                <a:gd name="T6" fmla="*/ 0 w 374"/>
                <a:gd name="T7" fmla="*/ 280 h 372"/>
                <a:gd name="T8" fmla="*/ 0 w 374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2">
                  <a:moveTo>
                    <a:pt x="0" y="372"/>
                  </a:moveTo>
                  <a:lnTo>
                    <a:pt x="374" y="372"/>
                  </a:lnTo>
                  <a:lnTo>
                    <a:pt x="374" y="0"/>
                  </a:lnTo>
                  <a:lnTo>
                    <a:pt x="0" y="280"/>
                  </a:lnTo>
                  <a:lnTo>
                    <a:pt x="0" y="37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9" name="Rectangle 21"/>
            <p:cNvSpPr>
              <a:spLocks noChangeArrowheads="1"/>
            </p:cNvSpPr>
            <p:nvPr/>
          </p:nvSpPr>
          <p:spPr bwMode="auto">
            <a:xfrm>
              <a:off x="3102044" y="3827717"/>
              <a:ext cx="499964" cy="17923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0" name="Freeform 22"/>
            <p:cNvSpPr>
              <a:spLocks/>
            </p:cNvSpPr>
            <p:nvPr/>
          </p:nvSpPr>
          <p:spPr bwMode="auto">
            <a:xfrm>
              <a:off x="3602008" y="3829867"/>
              <a:ext cx="711269" cy="708854"/>
            </a:xfrm>
            <a:custGeom>
              <a:avLst/>
              <a:gdLst>
                <a:gd name="T0" fmla="*/ 0 w 377"/>
                <a:gd name="T1" fmla="*/ 95 h 372"/>
                <a:gd name="T2" fmla="*/ 377 w 377"/>
                <a:gd name="T3" fmla="*/ 372 h 372"/>
                <a:gd name="T4" fmla="*/ 377 w 377"/>
                <a:gd name="T5" fmla="*/ 0 h 372"/>
                <a:gd name="T6" fmla="*/ 0 w 377"/>
                <a:gd name="T7" fmla="*/ 0 h 372"/>
                <a:gd name="T8" fmla="*/ 0 w 377"/>
                <a:gd name="T9" fmla="*/ 9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72">
                  <a:moveTo>
                    <a:pt x="0" y="95"/>
                  </a:moveTo>
                  <a:lnTo>
                    <a:pt x="377" y="372"/>
                  </a:lnTo>
                  <a:lnTo>
                    <a:pt x="377" y="0"/>
                  </a:lnTo>
                  <a:lnTo>
                    <a:pt x="0" y="0"/>
                  </a:lnTo>
                  <a:lnTo>
                    <a:pt x="0" y="95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1" name="Rectangle 23"/>
            <p:cNvSpPr>
              <a:spLocks noChangeArrowheads="1"/>
            </p:cNvSpPr>
            <p:nvPr/>
          </p:nvSpPr>
          <p:spPr bwMode="auto">
            <a:xfrm>
              <a:off x="3102044" y="4006950"/>
              <a:ext cx="499964" cy="17357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2" name="Freeform 24"/>
            <p:cNvSpPr>
              <a:spLocks/>
            </p:cNvSpPr>
            <p:nvPr/>
          </p:nvSpPr>
          <p:spPr bwMode="auto">
            <a:xfrm>
              <a:off x="3602008" y="4000360"/>
              <a:ext cx="705609" cy="1243276"/>
            </a:xfrm>
            <a:custGeom>
              <a:avLst/>
              <a:gdLst>
                <a:gd name="T0" fmla="*/ 0 w 374"/>
                <a:gd name="T1" fmla="*/ 92 h 646"/>
                <a:gd name="T2" fmla="*/ 374 w 374"/>
                <a:gd name="T3" fmla="*/ 646 h 646"/>
                <a:gd name="T4" fmla="*/ 374 w 374"/>
                <a:gd name="T5" fmla="*/ 277 h 646"/>
                <a:gd name="T6" fmla="*/ 0 w 374"/>
                <a:gd name="T7" fmla="*/ 0 h 646"/>
                <a:gd name="T8" fmla="*/ 0 w 374"/>
                <a:gd name="T9" fmla="*/ 9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46">
                  <a:moveTo>
                    <a:pt x="0" y="92"/>
                  </a:moveTo>
                  <a:lnTo>
                    <a:pt x="374" y="646"/>
                  </a:lnTo>
                  <a:lnTo>
                    <a:pt x="374" y="277"/>
                  </a:lnTo>
                  <a:lnTo>
                    <a:pt x="0" y="0"/>
                  </a:lnTo>
                  <a:lnTo>
                    <a:pt x="0" y="92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3" name="Rectangle 25"/>
            <p:cNvSpPr>
              <a:spLocks noChangeArrowheads="1"/>
            </p:cNvSpPr>
            <p:nvPr/>
          </p:nvSpPr>
          <p:spPr bwMode="auto">
            <a:xfrm>
              <a:off x="3102044" y="4180522"/>
              <a:ext cx="499964" cy="17923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4" name="Freeform 26"/>
            <p:cNvSpPr>
              <a:spLocks/>
            </p:cNvSpPr>
            <p:nvPr/>
          </p:nvSpPr>
          <p:spPr bwMode="auto">
            <a:xfrm>
              <a:off x="3602008" y="4180522"/>
              <a:ext cx="705609" cy="1747042"/>
            </a:xfrm>
            <a:custGeom>
              <a:avLst/>
              <a:gdLst>
                <a:gd name="T0" fmla="*/ 0 w 374"/>
                <a:gd name="T1" fmla="*/ 95 h 926"/>
                <a:gd name="T2" fmla="*/ 374 w 374"/>
                <a:gd name="T3" fmla="*/ 926 h 926"/>
                <a:gd name="T4" fmla="*/ 374 w 374"/>
                <a:gd name="T5" fmla="*/ 557 h 926"/>
                <a:gd name="T6" fmla="*/ 0 w 374"/>
                <a:gd name="T7" fmla="*/ 0 h 926"/>
                <a:gd name="T8" fmla="*/ 0 w 374"/>
                <a:gd name="T9" fmla="*/ 95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926">
                  <a:moveTo>
                    <a:pt x="0" y="95"/>
                  </a:moveTo>
                  <a:lnTo>
                    <a:pt x="374" y="926"/>
                  </a:lnTo>
                  <a:lnTo>
                    <a:pt x="374" y="557"/>
                  </a:lnTo>
                  <a:lnTo>
                    <a:pt x="0" y="0"/>
                  </a:lnTo>
                  <a:lnTo>
                    <a:pt x="0" y="9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5" name="Rectangle 27"/>
            <p:cNvSpPr>
              <a:spLocks noChangeArrowheads="1"/>
            </p:cNvSpPr>
            <p:nvPr/>
          </p:nvSpPr>
          <p:spPr bwMode="auto">
            <a:xfrm>
              <a:off x="3102044" y="4359754"/>
              <a:ext cx="499964" cy="1735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6" name="Freeform 28"/>
            <p:cNvSpPr>
              <a:spLocks/>
            </p:cNvSpPr>
            <p:nvPr/>
          </p:nvSpPr>
          <p:spPr bwMode="auto">
            <a:xfrm>
              <a:off x="3602008" y="4359754"/>
              <a:ext cx="705609" cy="2263985"/>
            </a:xfrm>
            <a:custGeom>
              <a:avLst/>
              <a:gdLst>
                <a:gd name="T0" fmla="*/ 0 w 374"/>
                <a:gd name="T1" fmla="*/ 92 h 1200"/>
                <a:gd name="T2" fmla="*/ 374 w 374"/>
                <a:gd name="T3" fmla="*/ 1200 h 1200"/>
                <a:gd name="T4" fmla="*/ 374 w 374"/>
                <a:gd name="T5" fmla="*/ 831 h 1200"/>
                <a:gd name="T6" fmla="*/ 0 w 374"/>
                <a:gd name="T7" fmla="*/ 0 h 1200"/>
                <a:gd name="T8" fmla="*/ 0 w 374"/>
                <a:gd name="T9" fmla="*/ 9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1200">
                  <a:moveTo>
                    <a:pt x="0" y="92"/>
                  </a:moveTo>
                  <a:lnTo>
                    <a:pt x="374" y="1200"/>
                  </a:lnTo>
                  <a:lnTo>
                    <a:pt x="374" y="831"/>
                  </a:lnTo>
                  <a:lnTo>
                    <a:pt x="0" y="0"/>
                  </a:lnTo>
                  <a:lnTo>
                    <a:pt x="0" y="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4307617" y="1177841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4307617" y="1875074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4307617" y="2580013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4307617" y="3274857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1" name="TextBox 320"/>
            <p:cNvSpPr txBox="1"/>
            <p:nvPr/>
          </p:nvSpPr>
          <p:spPr>
            <a:xfrm>
              <a:off x="4307617" y="3979603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4307617" y="4689264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4307617" y="5382622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4" name="TextBox 323"/>
            <p:cNvSpPr txBox="1"/>
            <p:nvPr/>
          </p:nvSpPr>
          <p:spPr>
            <a:xfrm>
              <a:off x="4307617" y="6077944"/>
              <a:ext cx="505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08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5" name="Freeform 45"/>
            <p:cNvSpPr>
              <a:spLocks noEditPoints="1"/>
            </p:cNvSpPr>
            <p:nvPr/>
          </p:nvSpPr>
          <p:spPr bwMode="auto">
            <a:xfrm>
              <a:off x="4933389" y="5395631"/>
              <a:ext cx="275015" cy="367691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326" name="Group 325"/>
            <p:cNvGrpSpPr/>
            <p:nvPr/>
          </p:nvGrpSpPr>
          <p:grpSpPr>
            <a:xfrm>
              <a:off x="4886828" y="6101740"/>
              <a:ext cx="368137" cy="353484"/>
              <a:chOff x="4886828" y="6101740"/>
              <a:chExt cx="368137" cy="353484"/>
            </a:xfrm>
          </p:grpSpPr>
          <p:sp>
            <p:nvSpPr>
              <p:cNvPr id="370" name="Freeform 50"/>
              <p:cNvSpPr>
                <a:spLocks noEditPoints="1"/>
              </p:cNvSpPr>
              <p:nvPr/>
            </p:nvSpPr>
            <p:spPr bwMode="auto">
              <a:xfrm>
                <a:off x="4886828" y="6188737"/>
                <a:ext cx="368137" cy="266487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71" name="Freeform 51"/>
              <p:cNvSpPr>
                <a:spLocks/>
              </p:cNvSpPr>
              <p:nvPr/>
            </p:nvSpPr>
            <p:spPr bwMode="auto">
              <a:xfrm>
                <a:off x="4993057" y="6101740"/>
                <a:ext cx="159343" cy="66850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327" name="Group 326"/>
            <p:cNvGrpSpPr/>
            <p:nvPr/>
          </p:nvGrpSpPr>
          <p:grpSpPr>
            <a:xfrm>
              <a:off x="4901489" y="4013459"/>
              <a:ext cx="338814" cy="330350"/>
              <a:chOff x="4901489" y="4013459"/>
              <a:chExt cx="338814" cy="330350"/>
            </a:xfrm>
          </p:grpSpPr>
          <p:sp>
            <p:nvSpPr>
              <p:cNvPr id="367" name="Freeform 56"/>
              <p:cNvSpPr>
                <a:spLocks noEditPoints="1"/>
              </p:cNvSpPr>
              <p:nvPr/>
            </p:nvSpPr>
            <p:spPr bwMode="auto">
              <a:xfrm>
                <a:off x="4963373" y="4013459"/>
                <a:ext cx="276930" cy="153162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68" name="Freeform 57"/>
              <p:cNvSpPr>
                <a:spLocks noEditPoints="1"/>
              </p:cNvSpPr>
              <p:nvPr/>
            </p:nvSpPr>
            <p:spPr bwMode="auto">
              <a:xfrm>
                <a:off x="4901489" y="4073523"/>
                <a:ext cx="153163" cy="237251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69" name="Freeform 58"/>
              <p:cNvSpPr>
                <a:spLocks/>
              </p:cNvSpPr>
              <p:nvPr/>
            </p:nvSpPr>
            <p:spPr bwMode="auto">
              <a:xfrm>
                <a:off x="4995862" y="4190647"/>
                <a:ext cx="244441" cy="153162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328" name="Group 327"/>
            <p:cNvGrpSpPr/>
            <p:nvPr/>
          </p:nvGrpSpPr>
          <p:grpSpPr>
            <a:xfrm>
              <a:off x="4889095" y="2597195"/>
              <a:ext cx="363603" cy="361201"/>
              <a:chOff x="4889095" y="2597195"/>
              <a:chExt cx="363603" cy="361201"/>
            </a:xfrm>
          </p:grpSpPr>
          <p:sp>
            <p:nvSpPr>
              <p:cNvPr id="364" name="Freeform 6"/>
              <p:cNvSpPr>
                <a:spLocks/>
              </p:cNvSpPr>
              <p:nvPr/>
            </p:nvSpPr>
            <p:spPr bwMode="auto">
              <a:xfrm>
                <a:off x="4889095" y="2652395"/>
                <a:ext cx="307202" cy="306001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65" name="Freeform 7"/>
              <p:cNvSpPr>
                <a:spLocks/>
              </p:cNvSpPr>
              <p:nvPr/>
            </p:nvSpPr>
            <p:spPr bwMode="auto">
              <a:xfrm>
                <a:off x="4967096" y="2717195"/>
                <a:ext cx="164401" cy="163200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66" name="Freeform 8"/>
              <p:cNvSpPr>
                <a:spLocks/>
              </p:cNvSpPr>
              <p:nvPr/>
            </p:nvSpPr>
            <p:spPr bwMode="auto">
              <a:xfrm>
                <a:off x="5052296" y="2597195"/>
                <a:ext cx="200402" cy="199200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329" name="Group 328"/>
            <p:cNvGrpSpPr/>
            <p:nvPr/>
          </p:nvGrpSpPr>
          <p:grpSpPr>
            <a:xfrm>
              <a:off x="4865914" y="4712020"/>
              <a:ext cx="409964" cy="336902"/>
              <a:chOff x="4865914" y="4712020"/>
              <a:chExt cx="409964" cy="336902"/>
            </a:xfrm>
          </p:grpSpPr>
          <p:sp>
            <p:nvSpPr>
              <p:cNvPr id="362" name="Freeform 39"/>
              <p:cNvSpPr>
                <a:spLocks/>
              </p:cNvSpPr>
              <p:nvPr/>
            </p:nvSpPr>
            <p:spPr bwMode="auto">
              <a:xfrm>
                <a:off x="4865914" y="4736374"/>
                <a:ext cx="357196" cy="312548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63" name="Freeform 40"/>
              <p:cNvSpPr>
                <a:spLocks noEditPoints="1"/>
              </p:cNvSpPr>
              <p:nvPr/>
            </p:nvSpPr>
            <p:spPr bwMode="auto">
              <a:xfrm>
                <a:off x="5148695" y="4712020"/>
                <a:ext cx="127183" cy="125831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330" name="Group 329"/>
            <p:cNvGrpSpPr/>
            <p:nvPr/>
          </p:nvGrpSpPr>
          <p:grpSpPr>
            <a:xfrm>
              <a:off x="4866851" y="3271366"/>
              <a:ext cx="408090" cy="410866"/>
              <a:chOff x="4866851" y="3271366"/>
              <a:chExt cx="408090" cy="410866"/>
            </a:xfrm>
          </p:grpSpPr>
          <p:sp>
            <p:nvSpPr>
              <p:cNvPr id="360" name="Rectangle 33"/>
              <p:cNvSpPr>
                <a:spLocks noChangeArrowheads="1"/>
              </p:cNvSpPr>
              <p:nvPr/>
            </p:nvSpPr>
            <p:spPr bwMode="auto">
              <a:xfrm>
                <a:off x="4866851" y="3437933"/>
                <a:ext cx="72179" cy="216537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61" name="Freeform 34"/>
              <p:cNvSpPr>
                <a:spLocks noEditPoints="1"/>
              </p:cNvSpPr>
              <p:nvPr/>
            </p:nvSpPr>
            <p:spPr bwMode="auto">
              <a:xfrm>
                <a:off x="4969568" y="3271366"/>
                <a:ext cx="305373" cy="410866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sp>
          <p:nvSpPr>
            <p:cNvPr id="331" name="Freeform 12"/>
            <p:cNvSpPr>
              <a:spLocks noEditPoints="1"/>
            </p:cNvSpPr>
            <p:nvPr/>
          </p:nvSpPr>
          <p:spPr bwMode="auto">
            <a:xfrm>
              <a:off x="4884463" y="1229933"/>
              <a:ext cx="372867" cy="295926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332" name="Group 331"/>
            <p:cNvGrpSpPr/>
            <p:nvPr/>
          </p:nvGrpSpPr>
          <p:grpSpPr>
            <a:xfrm>
              <a:off x="4889095" y="1881949"/>
              <a:ext cx="363603" cy="399432"/>
              <a:chOff x="4889095" y="1881949"/>
              <a:chExt cx="363603" cy="399432"/>
            </a:xfrm>
          </p:grpSpPr>
          <p:sp>
            <p:nvSpPr>
              <p:cNvPr id="348" name="Freeform 17"/>
              <p:cNvSpPr>
                <a:spLocks noEditPoints="1"/>
              </p:cNvSpPr>
              <p:nvPr/>
            </p:nvSpPr>
            <p:spPr bwMode="auto">
              <a:xfrm>
                <a:off x="4948811" y="1942992"/>
                <a:ext cx="244171" cy="338389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49" name="Freeform 18"/>
              <p:cNvSpPr>
                <a:spLocks/>
              </p:cNvSpPr>
              <p:nvPr/>
            </p:nvSpPr>
            <p:spPr bwMode="auto">
              <a:xfrm>
                <a:off x="5062934" y="1881949"/>
                <a:ext cx="15924" cy="38484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0" name="Freeform 19"/>
              <p:cNvSpPr>
                <a:spLocks/>
              </p:cNvSpPr>
              <p:nvPr/>
            </p:nvSpPr>
            <p:spPr bwMode="auto">
              <a:xfrm>
                <a:off x="4976678" y="1905835"/>
                <a:ext cx="26540" cy="34502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1" name="Freeform 20"/>
              <p:cNvSpPr>
                <a:spLocks/>
              </p:cNvSpPr>
              <p:nvPr/>
            </p:nvSpPr>
            <p:spPr bwMode="auto">
              <a:xfrm>
                <a:off x="4912981" y="1968205"/>
                <a:ext cx="34502" cy="2786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2" name="Freeform 21"/>
              <p:cNvSpPr>
                <a:spLocks/>
              </p:cNvSpPr>
              <p:nvPr/>
            </p:nvSpPr>
            <p:spPr bwMode="auto">
              <a:xfrm>
                <a:off x="4889095" y="2054461"/>
                <a:ext cx="38484" cy="15924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3" name="Freeform 22"/>
              <p:cNvSpPr>
                <a:spLocks/>
              </p:cNvSpPr>
              <p:nvPr/>
            </p:nvSpPr>
            <p:spPr bwMode="auto">
              <a:xfrm>
                <a:off x="4912981" y="2130100"/>
                <a:ext cx="34502" cy="2654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4" name="Freeform 23"/>
              <p:cNvSpPr>
                <a:spLocks/>
              </p:cNvSpPr>
              <p:nvPr/>
            </p:nvSpPr>
            <p:spPr bwMode="auto">
              <a:xfrm>
                <a:off x="5194308" y="2130100"/>
                <a:ext cx="34502" cy="2654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5" name="Freeform 24"/>
              <p:cNvSpPr>
                <a:spLocks/>
              </p:cNvSpPr>
              <p:nvPr/>
            </p:nvSpPr>
            <p:spPr bwMode="auto">
              <a:xfrm>
                <a:off x="5214214" y="2054461"/>
                <a:ext cx="38484" cy="15924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6" name="Freeform 25"/>
              <p:cNvSpPr>
                <a:spLocks/>
              </p:cNvSpPr>
              <p:nvPr/>
            </p:nvSpPr>
            <p:spPr bwMode="auto">
              <a:xfrm>
                <a:off x="5194308" y="1968205"/>
                <a:ext cx="34502" cy="2786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7" name="Freeform 26"/>
              <p:cNvSpPr>
                <a:spLocks/>
              </p:cNvSpPr>
              <p:nvPr/>
            </p:nvSpPr>
            <p:spPr bwMode="auto">
              <a:xfrm>
                <a:off x="5138574" y="1905835"/>
                <a:ext cx="26540" cy="34502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8" name="Freeform 27"/>
              <p:cNvSpPr>
                <a:spLocks/>
              </p:cNvSpPr>
              <p:nvPr/>
            </p:nvSpPr>
            <p:spPr bwMode="auto">
              <a:xfrm>
                <a:off x="5052318" y="1998726"/>
                <a:ext cx="37156" cy="119431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359" name="Freeform 28"/>
              <p:cNvSpPr>
                <a:spLocks/>
              </p:cNvSpPr>
              <p:nvPr/>
            </p:nvSpPr>
            <p:spPr bwMode="auto">
              <a:xfrm>
                <a:off x="5050991" y="2132754"/>
                <a:ext cx="39810" cy="38484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sp>
          <p:nvSpPr>
            <p:cNvPr id="333" name="TextBox 332"/>
            <p:cNvSpPr txBox="1"/>
            <p:nvPr/>
          </p:nvSpPr>
          <p:spPr>
            <a:xfrm>
              <a:off x="5468270" y="1208619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4" name="TextBox 333"/>
            <p:cNvSpPr txBox="1"/>
            <p:nvPr/>
          </p:nvSpPr>
          <p:spPr>
            <a:xfrm>
              <a:off x="5468270" y="1912388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5" name="TextBox 334"/>
            <p:cNvSpPr txBox="1"/>
            <p:nvPr/>
          </p:nvSpPr>
          <p:spPr>
            <a:xfrm>
              <a:off x="5468270" y="2608518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6" name="TextBox 335"/>
            <p:cNvSpPr txBox="1"/>
            <p:nvPr/>
          </p:nvSpPr>
          <p:spPr>
            <a:xfrm>
              <a:off x="5468270" y="3307522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5468270" y="4009357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5468270" y="4711194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5468270" y="5410199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5468270" y="6109205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Sample text</a:t>
              </a:r>
              <a:endParaRPr lang="en-US" sz="1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cxnSp>
          <p:nvCxnSpPr>
            <p:cNvPr id="341" name="Straight Connector 340"/>
            <p:cNvCxnSpPr>
              <a:endCxn id="304" idx="5"/>
            </p:cNvCxnSpPr>
            <p:nvPr/>
          </p:nvCxnSpPr>
          <p:spPr>
            <a:xfrm>
              <a:off x="4307617" y="1724007"/>
              <a:ext cx="3507292" cy="3864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>
              <a:endCxn id="305" idx="1"/>
            </p:cNvCxnSpPr>
            <p:nvPr/>
          </p:nvCxnSpPr>
          <p:spPr>
            <a:xfrm>
              <a:off x="4307617" y="2425296"/>
              <a:ext cx="3086567" cy="4411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>
              <a:endCxn id="305" idx="5"/>
            </p:cNvCxnSpPr>
            <p:nvPr/>
          </p:nvCxnSpPr>
          <p:spPr>
            <a:xfrm>
              <a:off x="4307617" y="3125251"/>
              <a:ext cx="3086567" cy="63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>
              <a:endCxn id="306" idx="5"/>
            </p:cNvCxnSpPr>
            <p:nvPr/>
          </p:nvCxnSpPr>
          <p:spPr>
            <a:xfrm flipV="1">
              <a:off x="4307617" y="3827717"/>
              <a:ext cx="2675277" cy="236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>
              <a:endCxn id="301" idx="1"/>
            </p:cNvCxnSpPr>
            <p:nvPr/>
          </p:nvCxnSpPr>
          <p:spPr>
            <a:xfrm flipV="1">
              <a:off x="4307617" y="4528902"/>
              <a:ext cx="3354472" cy="1294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>
              <a:endCxn id="301" idx="5"/>
            </p:cNvCxnSpPr>
            <p:nvPr/>
          </p:nvCxnSpPr>
          <p:spPr>
            <a:xfrm flipV="1">
              <a:off x="4307617" y="5232040"/>
              <a:ext cx="3354472" cy="370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>
              <a:endCxn id="300" idx="5"/>
            </p:cNvCxnSpPr>
            <p:nvPr/>
          </p:nvCxnSpPr>
          <p:spPr>
            <a:xfrm>
              <a:off x="4307617" y="5926305"/>
              <a:ext cx="2845076" cy="1259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7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01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02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03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04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05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06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07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08</a:t>
            </a:r>
            <a:endParaRPr lang="en-US" sz="1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  <a:endParaRPr lang="en-US" sz="16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Sample text</a:t>
            </a:r>
            <a:endParaRPr lang="en-US" sz="2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  <a:endParaRPr lang="en-US" sz="11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5" name="Freeform 12"/>
          <p:cNvSpPr>
            <a:spLocks noEditPoints="1"/>
          </p:cNvSpPr>
          <p:nvPr/>
        </p:nvSpPr>
        <p:spPr bwMode="auto">
          <a:xfrm>
            <a:off x="9933861" y="1851253"/>
            <a:ext cx="919966" cy="730130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39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10157569" y="1851253"/>
            <a:ext cx="664638" cy="730130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1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2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3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6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8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9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1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10002219" y="1849374"/>
            <a:ext cx="736878" cy="732009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45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10032909" y="1850323"/>
            <a:ext cx="704678" cy="70947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96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7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96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9829709" y="1847740"/>
            <a:ext cx="731786" cy="713504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95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6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29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9883468" y="1872718"/>
            <a:ext cx="836386" cy="6873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95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6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7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4" name="Freeform 45"/>
          <p:cNvSpPr>
            <a:spLocks noEditPoints="1"/>
          </p:cNvSpPr>
          <p:nvPr/>
        </p:nvSpPr>
        <p:spPr bwMode="auto">
          <a:xfrm>
            <a:off x="10134509" y="1852982"/>
            <a:ext cx="548265" cy="733022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Arrow Options Diagram For PowerPoint</a:t>
            </a:r>
            <a:endParaRPr lang="en-US" dirty="0"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 flipH="1">
            <a:off x="5184497" y="3566610"/>
            <a:ext cx="2630768" cy="716059"/>
          </a:xfrm>
          <a:custGeom>
            <a:avLst/>
            <a:gdLst>
              <a:gd name="T0" fmla="*/ 1549 w 1549"/>
              <a:gd name="T1" fmla="*/ 185 h 372"/>
              <a:gd name="T2" fmla="*/ 1355 w 1549"/>
              <a:gd name="T3" fmla="*/ 0 h 372"/>
              <a:gd name="T4" fmla="*/ 1508 w 1549"/>
              <a:gd name="T5" fmla="*/ 0 h 372"/>
              <a:gd name="T6" fmla="*/ 0 w 1549"/>
              <a:gd name="T7" fmla="*/ 0 h 372"/>
              <a:gd name="T8" fmla="*/ 0 w 1549"/>
              <a:gd name="T9" fmla="*/ 372 h 372"/>
              <a:gd name="T10" fmla="*/ 1355 w 1549"/>
              <a:gd name="T11" fmla="*/ 372 h 372"/>
              <a:gd name="T12" fmla="*/ 1355 w 1549"/>
              <a:gd name="T13" fmla="*/ 372 h 372"/>
              <a:gd name="T14" fmla="*/ 1549 w 1549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9" h="372">
                <a:moveTo>
                  <a:pt x="1549" y="185"/>
                </a:moveTo>
                <a:lnTo>
                  <a:pt x="1355" y="0"/>
                </a:lnTo>
                <a:lnTo>
                  <a:pt x="1508" y="0"/>
                </a:lnTo>
                <a:lnTo>
                  <a:pt x="0" y="0"/>
                </a:lnTo>
                <a:lnTo>
                  <a:pt x="0" y="372"/>
                </a:lnTo>
                <a:lnTo>
                  <a:pt x="1355" y="372"/>
                </a:lnTo>
                <a:lnTo>
                  <a:pt x="1355" y="372"/>
                </a:lnTo>
                <a:lnTo>
                  <a:pt x="1549" y="185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rot="16200000" flipH="1">
            <a:off x="4340549" y="3700271"/>
            <a:ext cx="2892316" cy="710285"/>
          </a:xfrm>
          <a:custGeom>
            <a:avLst/>
            <a:gdLst>
              <a:gd name="T0" fmla="*/ 1703 w 1703"/>
              <a:gd name="T1" fmla="*/ 184 h 369"/>
              <a:gd name="T2" fmla="*/ 1508 w 1703"/>
              <a:gd name="T3" fmla="*/ 0 h 369"/>
              <a:gd name="T4" fmla="*/ 1508 w 1703"/>
              <a:gd name="T5" fmla="*/ 0 h 369"/>
              <a:gd name="T6" fmla="*/ 0 w 1703"/>
              <a:gd name="T7" fmla="*/ 0 h 369"/>
              <a:gd name="T8" fmla="*/ 0 w 1703"/>
              <a:gd name="T9" fmla="*/ 369 h 369"/>
              <a:gd name="T10" fmla="*/ 1508 w 1703"/>
              <a:gd name="T11" fmla="*/ 369 h 369"/>
              <a:gd name="T12" fmla="*/ 1508 w 1703"/>
              <a:gd name="T13" fmla="*/ 369 h 369"/>
              <a:gd name="T14" fmla="*/ 1703 w 1703"/>
              <a:gd name="T15" fmla="*/ 18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3" h="369">
                <a:moveTo>
                  <a:pt x="1703" y="184"/>
                </a:moveTo>
                <a:lnTo>
                  <a:pt x="1508" y="0"/>
                </a:lnTo>
                <a:lnTo>
                  <a:pt x="1508" y="0"/>
                </a:lnTo>
                <a:lnTo>
                  <a:pt x="0" y="0"/>
                </a:lnTo>
                <a:lnTo>
                  <a:pt x="0" y="369"/>
                </a:lnTo>
                <a:lnTo>
                  <a:pt x="1508" y="369"/>
                </a:lnTo>
                <a:lnTo>
                  <a:pt x="1508" y="369"/>
                </a:lnTo>
                <a:lnTo>
                  <a:pt x="1703" y="1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16200000" flipH="1">
            <a:off x="3398949" y="3925149"/>
            <a:ext cx="3349175" cy="717388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rot="16200000" flipH="1">
            <a:off x="3072663" y="3536039"/>
            <a:ext cx="2569626" cy="716059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16200000" flipH="1">
            <a:off x="752320" y="3715278"/>
            <a:ext cx="2931378" cy="719332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rot="16200000" flipH="1">
            <a:off x="-243396" y="3995560"/>
            <a:ext cx="3486745" cy="714134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16200000" flipH="1">
            <a:off x="1374243" y="3808116"/>
            <a:ext cx="3108008" cy="710285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16200000" flipH="1">
            <a:off x="2271686" y="3620958"/>
            <a:ext cx="2739464" cy="716059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 rot="16200000" flipH="1">
            <a:off x="3776892" y="1026648"/>
            <a:ext cx="450067" cy="144477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rot="16200000" flipH="1">
            <a:off x="1984439" y="1136386"/>
            <a:ext cx="640284" cy="2315644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 flipH="1">
            <a:off x="2433562" y="1403323"/>
            <a:ext cx="635189" cy="1776675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 rot="16200000" flipH="1">
            <a:off x="2880137" y="1667034"/>
            <a:ext cx="635189" cy="1249254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 rot="16200000" flipH="1">
            <a:off x="3323823" y="1933631"/>
            <a:ext cx="635189" cy="716059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 flipH="1">
            <a:off x="4043108" y="1932598"/>
            <a:ext cx="640284" cy="723220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16200000" flipH="1">
            <a:off x="4492231" y="1657424"/>
            <a:ext cx="635189" cy="1268473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 rot="16200000" flipH="1">
            <a:off x="4933032" y="1400437"/>
            <a:ext cx="635189" cy="1782448"/>
          </a:xfrm>
          <a:custGeom>
            <a:avLst/>
            <a:gdLst>
              <a:gd name="T0" fmla="*/ 0 w 374"/>
              <a:gd name="T1" fmla="*/ 95 h 926"/>
              <a:gd name="T2" fmla="*/ 374 w 374"/>
              <a:gd name="T3" fmla="*/ 926 h 926"/>
              <a:gd name="T4" fmla="*/ 374 w 374"/>
              <a:gd name="T5" fmla="*/ 557 h 926"/>
              <a:gd name="T6" fmla="*/ 0 w 374"/>
              <a:gd name="T7" fmla="*/ 0 h 926"/>
              <a:gd name="T8" fmla="*/ 0 w 374"/>
              <a:gd name="T9" fmla="*/ 95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6">
                <a:moveTo>
                  <a:pt x="0" y="95"/>
                </a:moveTo>
                <a:lnTo>
                  <a:pt x="374" y="926"/>
                </a:lnTo>
                <a:lnTo>
                  <a:pt x="374" y="557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 rot="16200000" flipH="1">
            <a:off x="5379606" y="1136727"/>
            <a:ext cx="635189" cy="2309868"/>
          </a:xfrm>
          <a:custGeom>
            <a:avLst/>
            <a:gdLst>
              <a:gd name="T0" fmla="*/ 0 w 374"/>
              <a:gd name="T1" fmla="*/ 92 h 1200"/>
              <a:gd name="T2" fmla="*/ 374 w 374"/>
              <a:gd name="T3" fmla="*/ 1200 h 1200"/>
              <a:gd name="T4" fmla="*/ 374 w 374"/>
              <a:gd name="T5" fmla="*/ 831 h 1200"/>
              <a:gd name="T6" fmla="*/ 0 w 374"/>
              <a:gd name="T7" fmla="*/ 0 h 1200"/>
              <a:gd name="T8" fmla="*/ 0 w 374"/>
              <a:gd name="T9" fmla="*/ 92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1200">
                <a:moveTo>
                  <a:pt x="0" y="92"/>
                </a:moveTo>
                <a:lnTo>
                  <a:pt x="374" y="1200"/>
                </a:lnTo>
                <a:lnTo>
                  <a:pt x="374" y="831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42039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340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72628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3381554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4100583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05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482462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06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532036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07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241450" y="2668356"/>
            <a:ext cx="51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08</a:t>
            </a:r>
            <a:endParaRPr lang="en-US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5646414" y="2993824"/>
            <a:ext cx="280589" cy="375143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12081" y="3001071"/>
            <a:ext cx="375598" cy="36064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184635" y="3012873"/>
            <a:ext cx="345681" cy="337045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2761" y="2997135"/>
            <a:ext cx="370972" cy="368521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64401" y="3009530"/>
            <a:ext cx="418272" cy="343730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6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3237" y="2971799"/>
            <a:ext cx="416360" cy="419193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2"/>
          <p:cNvSpPr>
            <a:spLocks noEditPoints="1"/>
          </p:cNvSpPr>
          <p:nvPr/>
        </p:nvSpPr>
        <p:spPr bwMode="auto">
          <a:xfrm>
            <a:off x="1309765" y="3030434"/>
            <a:ext cx="380424" cy="301923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523" y="2977632"/>
            <a:ext cx="370972" cy="407527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4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85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 rot="16200000" flipH="1">
            <a:off x="68530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 flipH="1">
            <a:off x="1403336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 flipH="1">
            <a:off x="211357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 flipH="1">
            <a:off x="282674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 flipH="1">
            <a:off x="3542803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 flipH="1">
            <a:off x="4258864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 flipH="1">
            <a:off x="4972035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 flipH="1">
            <a:off x="5685208" y="4135787"/>
            <a:ext cx="1632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18940" y="2868678"/>
            <a:ext cx="342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your desired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24084" y="2016263"/>
            <a:ext cx="230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Sample text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807415" y="2743199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88821" y="1531471"/>
            <a:ext cx="1426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Insert your desired</a:t>
            </a:r>
          </a:p>
          <a:p>
            <a:pPr algn="ctr"/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text </a:t>
            </a:r>
            <a:r>
              <a:rPr lang="en-US" sz="1100" kern="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  <a:r>
              <a:rPr lang="en-US" sz="11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9932274" y="1895299"/>
            <a:ext cx="708801" cy="680588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95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96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35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BMC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5533</TotalTime>
  <Words>657</Words>
  <Application>Microsoft Macintosh PowerPoint</Application>
  <PresentationFormat>Custom</PresentationFormat>
  <Paragraphs>251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Calibri Light</vt:lpstr>
      <vt:lpstr>Open Sans</vt:lpstr>
      <vt:lpstr>Segoe UI</vt:lpstr>
      <vt:lpstr>Arial</vt:lpstr>
      <vt:lpstr>Office Theme</vt:lpstr>
      <vt:lpstr>Arrow Options Diagram For PowerPoint</vt:lpstr>
      <vt:lpstr>Arrow Options Diagram For PowerPoint</vt:lpstr>
      <vt:lpstr>Arrow Options Diagram For PowerPoint</vt:lpstr>
      <vt:lpstr>Arrow Options Diagram For PowerPoint</vt:lpstr>
      <vt:lpstr>Arrow Options Diagram For PowerPoint</vt:lpstr>
      <vt:lpstr>Arrow Options Diagram For PowerPoint</vt:lpstr>
      <vt:lpstr>Arrow Options Diagram For PowerPoint</vt:lpstr>
      <vt:lpstr>Arrow Options Diagram For PowerPoint</vt:lpstr>
      <vt:lpstr>Arrow Options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142</cp:revision>
  <dcterms:created xsi:type="dcterms:W3CDTF">2013-09-12T13:05:01Z</dcterms:created>
  <dcterms:modified xsi:type="dcterms:W3CDTF">2016-06-27T11:59:12Z</dcterms:modified>
</cp:coreProperties>
</file>